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 id="2147483672" r:id="rId3"/>
  </p:sldMasterIdLst>
  <p:notesMasterIdLst>
    <p:notesMasterId r:id="rId33"/>
  </p:notesMasterIdLst>
  <p:sldIdLst>
    <p:sldId id="272" r:id="rId4"/>
    <p:sldId id="258" r:id="rId5"/>
    <p:sldId id="275" r:id="rId6"/>
    <p:sldId id="277" r:id="rId7"/>
    <p:sldId id="279" r:id="rId8"/>
    <p:sldId id="281" r:id="rId9"/>
    <p:sldId id="291" r:id="rId10"/>
    <p:sldId id="300" r:id="rId11"/>
    <p:sldId id="301" r:id="rId12"/>
    <p:sldId id="302" r:id="rId13"/>
    <p:sldId id="308" r:id="rId14"/>
    <p:sldId id="309" r:id="rId15"/>
    <p:sldId id="314" r:id="rId16"/>
    <p:sldId id="312" r:id="rId17"/>
    <p:sldId id="315" r:id="rId18"/>
    <p:sldId id="329" r:id="rId19"/>
    <p:sldId id="323" r:id="rId20"/>
    <p:sldId id="331" r:id="rId21"/>
    <p:sldId id="333" r:id="rId22"/>
    <p:sldId id="334" r:id="rId23"/>
    <p:sldId id="337" r:id="rId24"/>
    <p:sldId id="418" r:id="rId25"/>
    <p:sldId id="339" r:id="rId26"/>
    <p:sldId id="340" r:id="rId27"/>
    <p:sldId id="341" r:id="rId28"/>
    <p:sldId id="342" r:id="rId29"/>
    <p:sldId id="430" r:id="rId30"/>
    <p:sldId id="416" r:id="rId31"/>
    <p:sldId id="431"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0037"/>
    <a:srgbClr val="270076"/>
    <a:srgbClr val="4C041F"/>
    <a:srgbClr val="0E0035"/>
    <a:srgbClr val="19004C"/>
    <a:srgbClr val="00191A"/>
    <a:srgbClr val="03B8C1"/>
    <a:srgbClr val="026F74"/>
    <a:srgbClr val="006B70"/>
    <a:srgbClr val="8501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32" autoAdjust="0"/>
    <p:restoredTop sz="94660"/>
  </p:normalViewPr>
  <p:slideViewPr>
    <p:cSldViewPr snapToGrid="0">
      <p:cViewPr varScale="1">
        <p:scale>
          <a:sx n="78" d="100"/>
          <a:sy n="78" d="100"/>
        </p:scale>
        <p:origin x="72" y="197"/>
      </p:cViewPr>
      <p:guideLst/>
    </p:cSldViewPr>
  </p:slideViewPr>
  <p:notesTextViewPr>
    <p:cViewPr>
      <p:scale>
        <a:sx n="3" d="2"/>
        <a:sy n="3" d="2"/>
      </p:scale>
      <p:origin x="0" y="0"/>
    </p:cViewPr>
  </p:notesTextViewPr>
  <p:sorterViewPr>
    <p:cViewPr varScale="1">
      <p:scale>
        <a:sx n="1" d="1"/>
        <a:sy n="1" d="1"/>
      </p:scale>
      <p:origin x="0" y="-202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24000">
                  <a:schemeClr val="accent1">
                    <a:alpha val="64000"/>
                  </a:schemeClr>
                </a:gs>
                <a:gs pos="98000">
                  <a:schemeClr val="accent1">
                    <a:alpha val="0"/>
                  </a:schemeClr>
                </a:gs>
              </a:gsLst>
              <a:lin ang="5400000" scaled="1"/>
            </a:gradFill>
            <a:ln>
              <a:solidFill>
                <a:schemeClr val="accent1">
                  <a:alpha val="64000"/>
                </a:schemeClr>
              </a:solidFill>
            </a:ln>
            <a:effectLst/>
          </c:spPr>
          <c:invertIfNegative val="0"/>
          <c:dPt>
            <c:idx val="6"/>
            <c:invertIfNegative val="0"/>
            <c:bubble3D val="0"/>
            <c:spPr>
              <a:gradFill>
                <a:gsLst>
                  <a:gs pos="24000">
                    <a:schemeClr val="accent1">
                      <a:alpha val="64000"/>
                    </a:schemeClr>
                  </a:gs>
                  <a:gs pos="98000">
                    <a:schemeClr val="accent1">
                      <a:alpha val="0"/>
                    </a:schemeClr>
                  </a:gs>
                </a:gsLst>
                <a:lin ang="5400000" scaled="1"/>
              </a:gradFill>
              <a:ln>
                <a:solidFill>
                  <a:schemeClr val="accent1">
                    <a:alpha val="64000"/>
                  </a:schemeClr>
                </a:solidFill>
              </a:ln>
              <a:effectLst/>
            </c:spPr>
            <c:extLst xmlns:c16r2="http://schemas.microsoft.com/office/drawing/2015/06/chart">
              <c:ext xmlns:c16="http://schemas.microsoft.com/office/drawing/2014/chart" uri="{C3380CC4-5D6E-409C-BE32-E72D297353CC}">
                <c16:uniqueId val="{00000001-9CAC-4E3D-B46A-3B349A5E5780}"/>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alpha val="62000"/>
                      </a:schemeClr>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2013</c:v>
                </c:pt>
                <c:pt idx="1">
                  <c:v>2014</c:v>
                </c:pt>
                <c:pt idx="2">
                  <c:v>2015</c:v>
                </c:pt>
                <c:pt idx="3">
                  <c:v>2016</c:v>
                </c:pt>
                <c:pt idx="4">
                  <c:v>2017</c:v>
                </c:pt>
                <c:pt idx="5">
                  <c:v>2018</c:v>
                </c:pt>
                <c:pt idx="6">
                  <c:v>2019</c:v>
                </c:pt>
              </c:numCache>
            </c:numRef>
          </c:cat>
          <c:val>
            <c:numRef>
              <c:f>Sheet1!$B$2:$B$8</c:f>
              <c:numCache>
                <c:formatCode>General</c:formatCode>
                <c:ptCount val="7"/>
                <c:pt idx="0">
                  <c:v>210</c:v>
                </c:pt>
                <c:pt idx="1">
                  <c:v>320</c:v>
                </c:pt>
                <c:pt idx="2">
                  <c:v>450</c:v>
                </c:pt>
                <c:pt idx="3">
                  <c:v>690</c:v>
                </c:pt>
                <c:pt idx="4">
                  <c:v>890</c:v>
                </c:pt>
                <c:pt idx="5">
                  <c:v>1560</c:v>
                </c:pt>
                <c:pt idx="6">
                  <c:v>2410</c:v>
                </c:pt>
              </c:numCache>
            </c:numRef>
          </c:val>
          <c:extLst xmlns:c16r2="http://schemas.microsoft.com/office/drawing/2015/06/chart">
            <c:ext xmlns:c16="http://schemas.microsoft.com/office/drawing/2014/chart" uri="{C3380CC4-5D6E-409C-BE32-E72D297353CC}">
              <c16:uniqueId val="{00000002-9CAC-4E3D-B46A-3B349A5E5780}"/>
            </c:ext>
          </c:extLst>
        </c:ser>
        <c:dLbls>
          <c:showLegendKey val="0"/>
          <c:showVal val="0"/>
          <c:showCatName val="0"/>
          <c:showSerName val="0"/>
          <c:showPercent val="0"/>
          <c:showBubbleSize val="0"/>
        </c:dLbls>
        <c:gapWidth val="73"/>
        <c:overlap val="-27"/>
        <c:axId val="1169639824"/>
        <c:axId val="1169634928"/>
      </c:barChart>
      <c:catAx>
        <c:axId val="1169639824"/>
        <c:scaling>
          <c:orientation val="minMax"/>
        </c:scaling>
        <c:delete val="0"/>
        <c:axPos val="b"/>
        <c:numFmt formatCode="General" sourceLinked="1"/>
        <c:majorTickMark val="none"/>
        <c:minorTickMark val="none"/>
        <c:tickLblPos val="nextTo"/>
        <c:spPr>
          <a:noFill/>
          <a:ln w="9525" cap="flat" cmpd="sng" algn="ctr">
            <a:solidFill>
              <a:schemeClr val="accent1"/>
            </a:solidFill>
            <a:round/>
          </a:ln>
          <a:effectLst/>
        </c:spPr>
        <c:txPr>
          <a:bodyPr rot="-60000000" spcFirstLastPara="1" vertOverflow="ellipsis" vert="horz" wrap="square" anchor="ctr" anchorCtr="1"/>
          <a:lstStyle/>
          <a:p>
            <a:pPr>
              <a:defRPr sz="1197" b="0" i="0" u="none" strike="noStrike" kern="1200" baseline="0">
                <a:solidFill>
                  <a:schemeClr val="bg1">
                    <a:alpha val="56000"/>
                  </a:schemeClr>
                </a:solidFill>
                <a:latin typeface="+mn-lt"/>
                <a:ea typeface="+mn-ea"/>
                <a:cs typeface="+mn-cs"/>
              </a:defRPr>
            </a:pPr>
            <a:endParaRPr lang="zh-CN"/>
          </a:p>
        </c:txPr>
        <c:crossAx val="1169634928"/>
        <c:crosses val="autoZero"/>
        <c:auto val="1"/>
        <c:lblAlgn val="ctr"/>
        <c:lblOffset val="100"/>
        <c:noMultiLvlLbl val="0"/>
      </c:catAx>
      <c:valAx>
        <c:axId val="1169634928"/>
        <c:scaling>
          <c:orientation val="minMax"/>
        </c:scaling>
        <c:delete val="1"/>
        <c:axPos val="l"/>
        <c:numFmt formatCode="General" sourceLinked="1"/>
        <c:majorTickMark val="none"/>
        <c:minorTickMark val="none"/>
        <c:tickLblPos val="nextTo"/>
        <c:crossAx val="116963982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9681632211344466E-2"/>
          <c:y val="0.12198441983109935"/>
          <c:w val="0.95737451621544012"/>
          <c:h val="0.79940627388038377"/>
        </c:manualLayout>
      </c:layout>
      <c:barChart>
        <c:barDir val="col"/>
        <c:grouping val="clustered"/>
        <c:varyColors val="0"/>
        <c:ser>
          <c:idx val="0"/>
          <c:order val="0"/>
          <c:tx>
            <c:strRef>
              <c:f>Sheet1!$B$1</c:f>
              <c:strCache>
                <c:ptCount val="1"/>
                <c:pt idx="0">
                  <c:v>系列 1</c:v>
                </c:pt>
              </c:strCache>
            </c:strRef>
          </c:tx>
          <c:spPr>
            <a:gradFill>
              <a:gsLst>
                <a:gs pos="0">
                  <a:schemeClr val="accent1"/>
                </a:gs>
                <a:gs pos="100000">
                  <a:schemeClr val="accent1">
                    <a:alpha val="0"/>
                  </a:schemeClr>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FCD-47DF-B3E7-FFA61ECE5B6B}"/>
            </c:ext>
          </c:extLst>
        </c:ser>
        <c:ser>
          <c:idx val="1"/>
          <c:order val="1"/>
          <c:tx>
            <c:strRef>
              <c:f>Sheet1!$C$1</c:f>
              <c:strCache>
                <c:ptCount val="1"/>
                <c:pt idx="0">
                  <c:v>系列 2</c:v>
                </c:pt>
              </c:strCache>
            </c:strRef>
          </c:tx>
          <c:spPr>
            <a:gradFill>
              <a:gsLst>
                <a:gs pos="0">
                  <a:schemeClr val="accent2"/>
                </a:gs>
                <a:gs pos="100000">
                  <a:schemeClr val="accent2">
                    <a:alpha val="0"/>
                  </a:schemeClr>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FCD-47DF-B3E7-FFA61ECE5B6B}"/>
            </c:ext>
          </c:extLst>
        </c:ser>
        <c:ser>
          <c:idx val="2"/>
          <c:order val="2"/>
          <c:tx>
            <c:strRef>
              <c:f>Sheet1!$D$1</c:f>
              <c:strCache>
                <c:ptCount val="1"/>
                <c:pt idx="0">
                  <c:v>系列 3</c:v>
                </c:pt>
              </c:strCache>
            </c:strRef>
          </c:tx>
          <c:spPr>
            <a:gradFill>
              <a:gsLst>
                <a:gs pos="0">
                  <a:schemeClr val="accent3"/>
                </a:gs>
                <a:gs pos="100000">
                  <a:schemeClr val="accent3">
                    <a:alpha val="0"/>
                  </a:schemeClr>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FCD-47DF-B3E7-FFA61ECE5B6B}"/>
            </c:ext>
          </c:extLst>
        </c:ser>
        <c:dLbls>
          <c:showLegendKey val="0"/>
          <c:showVal val="0"/>
          <c:showCatName val="0"/>
          <c:showSerName val="0"/>
          <c:showPercent val="0"/>
          <c:showBubbleSize val="0"/>
        </c:dLbls>
        <c:gapWidth val="219"/>
        <c:overlap val="-27"/>
        <c:axId val="1169645264"/>
        <c:axId val="1169647984"/>
      </c:barChart>
      <c:catAx>
        <c:axId val="1169645264"/>
        <c:scaling>
          <c:orientation val="minMax"/>
        </c:scaling>
        <c:delete val="0"/>
        <c:axPos val="b"/>
        <c:numFmt formatCode="General" sourceLinked="1"/>
        <c:majorTickMark val="none"/>
        <c:minorTickMark val="none"/>
        <c:tickLblPos val="nextTo"/>
        <c:spPr>
          <a:noFill/>
          <a:ln w="19050" cap="flat" cmpd="sng" algn="ctr">
            <a:solidFill>
              <a:schemeClr val="accent1">
                <a:alpha val="48000"/>
              </a:schemeClr>
            </a:solidFill>
            <a:round/>
          </a:ln>
          <a:effectLst/>
        </c:spPr>
        <c:txPr>
          <a:bodyPr rot="-60000000" spcFirstLastPara="1" vertOverflow="ellipsis" vert="horz" wrap="square" anchor="ctr" anchorCtr="1"/>
          <a:lstStyle/>
          <a:p>
            <a:pPr>
              <a:defRPr sz="1197" b="0" i="0" u="none" strike="noStrike" kern="1200" baseline="0">
                <a:solidFill>
                  <a:schemeClr val="bg1">
                    <a:alpha val="51000"/>
                  </a:schemeClr>
                </a:solidFill>
                <a:latin typeface="+mn-lt"/>
                <a:ea typeface="+mn-ea"/>
                <a:cs typeface="+mn-cs"/>
              </a:defRPr>
            </a:pPr>
            <a:endParaRPr lang="zh-CN"/>
          </a:p>
        </c:txPr>
        <c:crossAx val="1169647984"/>
        <c:crosses val="autoZero"/>
        <c:auto val="1"/>
        <c:lblAlgn val="ctr"/>
        <c:lblOffset val="100"/>
        <c:noMultiLvlLbl val="0"/>
      </c:catAx>
      <c:valAx>
        <c:axId val="1169647984"/>
        <c:scaling>
          <c:orientation val="minMax"/>
        </c:scaling>
        <c:delete val="0"/>
        <c:axPos val="l"/>
        <c:majorGridlines>
          <c:spPr>
            <a:ln w="9525" cap="flat" cmpd="sng" algn="ctr">
              <a:solidFill>
                <a:schemeClr val="accent1">
                  <a:alpha val="13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95000"/>
                    <a:alpha val="44000"/>
                  </a:schemeClr>
                </a:solidFill>
                <a:latin typeface="+mn-lt"/>
                <a:ea typeface="+mn-ea"/>
                <a:cs typeface="+mn-cs"/>
              </a:defRPr>
            </a:pPr>
            <a:endParaRPr lang="zh-CN"/>
          </a:p>
        </c:txPr>
        <c:crossAx val="1169645264"/>
        <c:crosses val="autoZero"/>
        <c:crossBetween val="between"/>
      </c:valAx>
      <c:spPr>
        <a:noFill/>
        <a:ln>
          <a:noFill/>
        </a:ln>
        <a:effectLst/>
      </c:spPr>
    </c:plotArea>
    <c:legend>
      <c:legendPos val="b"/>
      <c:layout>
        <c:manualLayout>
          <c:xMode val="edge"/>
          <c:yMode val="edge"/>
          <c:x val="3.0603823726795248E-4"/>
          <c:y val="3.1167526252322955E-2"/>
          <c:w val="0.34479134260030403"/>
          <c:h val="6.1855061909195722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lumMod val="95000"/>
                  <a:alpha val="49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AC46E0-F55B-4462-A7BD-626BDBF99484}" type="datetimeFigureOut">
              <a:rPr lang="zh-CN" altLang="en-US" smtClean="0"/>
              <a:t>2019/8/15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F6B915-05BA-403E-BC28-D92303830BA9}" type="slidenum">
              <a:rPr lang="zh-CN" altLang="en-US" smtClean="0"/>
              <a:t>‹#›</a:t>
            </a:fld>
            <a:endParaRPr lang="zh-CN" altLang="en-US"/>
          </a:p>
        </p:txBody>
      </p:sp>
    </p:spTree>
    <p:extLst>
      <p:ext uri="{BB962C8B-B14F-4D97-AF65-F5344CB8AC3E}">
        <p14:creationId xmlns:p14="http://schemas.microsoft.com/office/powerpoint/2010/main" val="523432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2</a:t>
            </a:fld>
            <a:endParaRPr lang="zh-CN" altLang="en-US"/>
          </a:p>
        </p:txBody>
      </p:sp>
    </p:spTree>
    <p:extLst>
      <p:ext uri="{BB962C8B-B14F-4D97-AF65-F5344CB8AC3E}">
        <p14:creationId xmlns:p14="http://schemas.microsoft.com/office/powerpoint/2010/main" val="38852544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11</a:t>
            </a:fld>
            <a:endParaRPr lang="zh-CN" altLang="en-US"/>
          </a:p>
        </p:txBody>
      </p:sp>
    </p:spTree>
    <p:extLst>
      <p:ext uri="{BB962C8B-B14F-4D97-AF65-F5344CB8AC3E}">
        <p14:creationId xmlns:p14="http://schemas.microsoft.com/office/powerpoint/2010/main" val="3417065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12</a:t>
            </a:fld>
            <a:endParaRPr lang="zh-CN" altLang="en-US"/>
          </a:p>
        </p:txBody>
      </p:sp>
    </p:spTree>
    <p:extLst>
      <p:ext uri="{BB962C8B-B14F-4D97-AF65-F5344CB8AC3E}">
        <p14:creationId xmlns:p14="http://schemas.microsoft.com/office/powerpoint/2010/main" val="1525825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13</a:t>
            </a:fld>
            <a:endParaRPr lang="zh-CN" altLang="en-US"/>
          </a:p>
        </p:txBody>
      </p:sp>
    </p:spTree>
    <p:extLst>
      <p:ext uri="{BB962C8B-B14F-4D97-AF65-F5344CB8AC3E}">
        <p14:creationId xmlns:p14="http://schemas.microsoft.com/office/powerpoint/2010/main" val="1916787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14</a:t>
            </a:fld>
            <a:endParaRPr lang="zh-CN" altLang="en-US"/>
          </a:p>
        </p:txBody>
      </p:sp>
    </p:spTree>
    <p:extLst>
      <p:ext uri="{BB962C8B-B14F-4D97-AF65-F5344CB8AC3E}">
        <p14:creationId xmlns:p14="http://schemas.microsoft.com/office/powerpoint/2010/main" val="20680930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15</a:t>
            </a:fld>
            <a:endParaRPr lang="zh-CN" altLang="en-US"/>
          </a:p>
        </p:txBody>
      </p:sp>
    </p:spTree>
    <p:extLst>
      <p:ext uri="{BB962C8B-B14F-4D97-AF65-F5344CB8AC3E}">
        <p14:creationId xmlns:p14="http://schemas.microsoft.com/office/powerpoint/2010/main" val="42675368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16</a:t>
            </a:fld>
            <a:endParaRPr lang="zh-CN" altLang="en-US"/>
          </a:p>
        </p:txBody>
      </p:sp>
    </p:spTree>
    <p:extLst>
      <p:ext uri="{BB962C8B-B14F-4D97-AF65-F5344CB8AC3E}">
        <p14:creationId xmlns:p14="http://schemas.microsoft.com/office/powerpoint/2010/main" val="1499159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17</a:t>
            </a:fld>
            <a:endParaRPr lang="zh-CN" altLang="en-US"/>
          </a:p>
        </p:txBody>
      </p:sp>
    </p:spTree>
    <p:extLst>
      <p:ext uri="{BB962C8B-B14F-4D97-AF65-F5344CB8AC3E}">
        <p14:creationId xmlns:p14="http://schemas.microsoft.com/office/powerpoint/2010/main" val="4001197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18</a:t>
            </a:fld>
            <a:endParaRPr lang="zh-CN" altLang="en-US"/>
          </a:p>
        </p:txBody>
      </p:sp>
    </p:spTree>
    <p:extLst>
      <p:ext uri="{BB962C8B-B14F-4D97-AF65-F5344CB8AC3E}">
        <p14:creationId xmlns:p14="http://schemas.microsoft.com/office/powerpoint/2010/main" val="1572671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7F6B915-05BA-403E-BC28-D92303830BA9}" type="slidenum">
              <a:rPr lang="zh-CN" altLang="en-US" smtClean="0"/>
              <a:t>19</a:t>
            </a:fld>
            <a:endParaRPr lang="zh-CN" altLang="en-US"/>
          </a:p>
        </p:txBody>
      </p:sp>
    </p:spTree>
    <p:extLst>
      <p:ext uri="{BB962C8B-B14F-4D97-AF65-F5344CB8AC3E}">
        <p14:creationId xmlns:p14="http://schemas.microsoft.com/office/powerpoint/2010/main" val="1092667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20</a:t>
            </a:fld>
            <a:endParaRPr lang="zh-CN" altLang="en-US"/>
          </a:p>
        </p:txBody>
      </p:sp>
    </p:spTree>
    <p:extLst>
      <p:ext uri="{BB962C8B-B14F-4D97-AF65-F5344CB8AC3E}">
        <p14:creationId xmlns:p14="http://schemas.microsoft.com/office/powerpoint/2010/main" val="2659811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3</a:t>
            </a:fld>
            <a:endParaRPr lang="zh-CN" altLang="en-US"/>
          </a:p>
        </p:txBody>
      </p:sp>
    </p:spTree>
    <p:extLst>
      <p:ext uri="{BB962C8B-B14F-4D97-AF65-F5344CB8AC3E}">
        <p14:creationId xmlns:p14="http://schemas.microsoft.com/office/powerpoint/2010/main" val="3215073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21</a:t>
            </a:fld>
            <a:endParaRPr lang="zh-CN" altLang="en-US"/>
          </a:p>
        </p:txBody>
      </p:sp>
    </p:spTree>
    <p:extLst>
      <p:ext uri="{BB962C8B-B14F-4D97-AF65-F5344CB8AC3E}">
        <p14:creationId xmlns:p14="http://schemas.microsoft.com/office/powerpoint/2010/main" val="32432877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E90C56-8F50-467B-8FC6-C510170C38FF}" type="slidenum">
              <a:rPr lang="zh-CN" altLang="en-US" smtClean="0"/>
              <a:t>23</a:t>
            </a:fld>
            <a:endParaRPr lang="zh-CN" altLang="en-US"/>
          </a:p>
        </p:txBody>
      </p:sp>
    </p:spTree>
    <p:extLst>
      <p:ext uri="{BB962C8B-B14F-4D97-AF65-F5344CB8AC3E}">
        <p14:creationId xmlns:p14="http://schemas.microsoft.com/office/powerpoint/2010/main" val="32936728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E90C56-8F50-467B-8FC6-C510170C38FF}" type="slidenum">
              <a:rPr lang="zh-CN" altLang="en-US" smtClean="0"/>
              <a:t>24</a:t>
            </a:fld>
            <a:endParaRPr lang="zh-CN" altLang="en-US"/>
          </a:p>
        </p:txBody>
      </p:sp>
    </p:spTree>
    <p:extLst>
      <p:ext uri="{BB962C8B-B14F-4D97-AF65-F5344CB8AC3E}">
        <p14:creationId xmlns:p14="http://schemas.microsoft.com/office/powerpoint/2010/main" val="632272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E90C56-8F50-467B-8FC6-C510170C38FF}" type="slidenum">
              <a:rPr lang="zh-CN" altLang="en-US" smtClean="0"/>
              <a:t>25</a:t>
            </a:fld>
            <a:endParaRPr lang="zh-CN" altLang="en-US"/>
          </a:p>
        </p:txBody>
      </p:sp>
    </p:spTree>
    <p:extLst>
      <p:ext uri="{BB962C8B-B14F-4D97-AF65-F5344CB8AC3E}">
        <p14:creationId xmlns:p14="http://schemas.microsoft.com/office/powerpoint/2010/main" val="6073819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E90C56-8F50-467B-8FC6-C510170C38FF}" type="slidenum">
              <a:rPr lang="zh-CN" altLang="en-US" smtClean="0"/>
              <a:t>26</a:t>
            </a:fld>
            <a:endParaRPr lang="zh-CN" altLang="en-US"/>
          </a:p>
        </p:txBody>
      </p:sp>
    </p:spTree>
    <p:extLst>
      <p:ext uri="{BB962C8B-B14F-4D97-AF65-F5344CB8AC3E}">
        <p14:creationId xmlns:p14="http://schemas.microsoft.com/office/powerpoint/2010/main" val="42918628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6D684D-B089-42ED-A7EE-BDE8CF8E9DE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47729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4</a:t>
            </a:fld>
            <a:endParaRPr lang="zh-CN" altLang="en-US"/>
          </a:p>
        </p:txBody>
      </p:sp>
    </p:spTree>
    <p:extLst>
      <p:ext uri="{BB962C8B-B14F-4D97-AF65-F5344CB8AC3E}">
        <p14:creationId xmlns:p14="http://schemas.microsoft.com/office/powerpoint/2010/main" val="88364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5</a:t>
            </a:fld>
            <a:endParaRPr lang="zh-CN" altLang="en-US"/>
          </a:p>
        </p:txBody>
      </p:sp>
    </p:spTree>
    <p:extLst>
      <p:ext uri="{BB962C8B-B14F-4D97-AF65-F5344CB8AC3E}">
        <p14:creationId xmlns:p14="http://schemas.microsoft.com/office/powerpoint/2010/main" val="329593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6</a:t>
            </a:fld>
            <a:endParaRPr lang="zh-CN" altLang="en-US"/>
          </a:p>
        </p:txBody>
      </p:sp>
    </p:spTree>
    <p:extLst>
      <p:ext uri="{BB962C8B-B14F-4D97-AF65-F5344CB8AC3E}">
        <p14:creationId xmlns:p14="http://schemas.microsoft.com/office/powerpoint/2010/main" val="4025353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7</a:t>
            </a:fld>
            <a:endParaRPr lang="zh-CN" altLang="en-US"/>
          </a:p>
        </p:txBody>
      </p:sp>
    </p:spTree>
    <p:extLst>
      <p:ext uri="{BB962C8B-B14F-4D97-AF65-F5344CB8AC3E}">
        <p14:creationId xmlns:p14="http://schemas.microsoft.com/office/powerpoint/2010/main" val="2599849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8</a:t>
            </a:fld>
            <a:endParaRPr lang="zh-CN" altLang="en-US"/>
          </a:p>
        </p:txBody>
      </p:sp>
    </p:spTree>
    <p:extLst>
      <p:ext uri="{BB962C8B-B14F-4D97-AF65-F5344CB8AC3E}">
        <p14:creationId xmlns:p14="http://schemas.microsoft.com/office/powerpoint/2010/main" val="1303575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9</a:t>
            </a:fld>
            <a:endParaRPr lang="zh-CN" altLang="en-US"/>
          </a:p>
        </p:txBody>
      </p:sp>
    </p:spTree>
    <p:extLst>
      <p:ext uri="{BB962C8B-B14F-4D97-AF65-F5344CB8AC3E}">
        <p14:creationId xmlns:p14="http://schemas.microsoft.com/office/powerpoint/2010/main" val="4006481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F6B915-05BA-403E-BC28-D92303830BA9}" type="slidenum">
              <a:rPr lang="zh-CN" altLang="en-US" smtClean="0"/>
              <a:t>10</a:t>
            </a:fld>
            <a:endParaRPr lang="zh-CN" altLang="en-US"/>
          </a:p>
        </p:txBody>
      </p:sp>
    </p:spTree>
    <p:extLst>
      <p:ext uri="{BB962C8B-B14F-4D97-AF65-F5344CB8AC3E}">
        <p14:creationId xmlns:p14="http://schemas.microsoft.com/office/powerpoint/2010/main" val="3161486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jpeg"/><Relationship Id="rId18" Type="http://schemas.openxmlformats.org/officeDocument/2006/relationships/image" Target="../media/image17.jpg"/><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image" Target="../media/image11.jpeg"/><Relationship Id="rId17" Type="http://schemas.openxmlformats.org/officeDocument/2006/relationships/image" Target="../media/image16.jpeg"/><Relationship Id="rId2" Type="http://schemas.openxmlformats.org/officeDocument/2006/relationships/image" Target="../media/image1.jpeg"/><Relationship Id="rId16" Type="http://schemas.openxmlformats.org/officeDocument/2006/relationships/image" Target="../media/image15.jpeg"/><Relationship Id="rId1" Type="http://schemas.openxmlformats.org/officeDocument/2006/relationships/slideMaster" Target="../slideMasters/slideMaster2.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 Id="rId14" Type="http://schemas.openxmlformats.org/officeDocument/2006/relationships/image" Target="../media/image13.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rgbClr val="04002C"/>
            </a:gs>
            <a:gs pos="74000">
              <a:srgbClr val="120038"/>
            </a:gs>
            <a:gs pos="83000">
              <a:srgbClr val="16013A"/>
            </a:gs>
            <a:gs pos="100000">
              <a:srgbClr val="0F0035"/>
            </a:gs>
          </a:gsLst>
          <a:lin ang="5400000" scaled="1"/>
        </a:gradFill>
        <a:effectLst/>
      </p:bgPr>
    </p:bg>
    <p:spTree>
      <p:nvGrpSpPr>
        <p:cNvPr id="1" name=""/>
        <p:cNvGrpSpPr/>
        <p:nvPr/>
      </p:nvGrpSpPr>
      <p:grpSpPr>
        <a:xfrm>
          <a:off x="0" y="0"/>
          <a:ext cx="0" cy="0"/>
          <a:chOff x="0" y="0"/>
          <a:chExt cx="0" cy="0"/>
        </a:xfrm>
      </p:grpSpPr>
      <p:grpSp>
        <p:nvGrpSpPr>
          <p:cNvPr id="386" name="组合 385">
            <a:extLst>
              <a:ext uri="{FF2B5EF4-FFF2-40B4-BE49-F238E27FC236}">
                <a16:creationId xmlns:a16="http://schemas.microsoft.com/office/drawing/2014/main" xmlns="" id="{8F23CE2F-AF4C-48BE-B073-B4B1B07D4843}"/>
              </a:ext>
            </a:extLst>
          </p:cNvPr>
          <p:cNvGrpSpPr/>
          <p:nvPr userDrawn="1"/>
        </p:nvGrpSpPr>
        <p:grpSpPr>
          <a:xfrm>
            <a:off x="45699" y="-10170"/>
            <a:ext cx="12096936" cy="6864394"/>
            <a:chOff x="45699" y="-10170"/>
            <a:chExt cx="12096936" cy="6864394"/>
          </a:xfrm>
        </p:grpSpPr>
        <p:grpSp>
          <p:nvGrpSpPr>
            <p:cNvPr id="2" name="图形 6">
              <a:extLst>
                <a:ext uri="{FF2B5EF4-FFF2-40B4-BE49-F238E27FC236}">
                  <a16:creationId xmlns:a16="http://schemas.microsoft.com/office/drawing/2014/main" xmlns="" id="{8386186F-7363-4367-9F91-9D2022D05CE4}"/>
                </a:ext>
              </a:extLst>
            </p:cNvPr>
            <p:cNvGrpSpPr/>
            <p:nvPr userDrawn="1"/>
          </p:nvGrpSpPr>
          <p:grpSpPr>
            <a:xfrm>
              <a:off x="2156608" y="232502"/>
              <a:ext cx="7855317" cy="393318"/>
              <a:chOff x="3520840" y="0"/>
              <a:chExt cx="5152801" cy="272832"/>
            </a:xfrm>
            <a:solidFill>
              <a:schemeClr val="accent1">
                <a:alpha val="13000"/>
              </a:schemeClr>
            </a:solidFill>
          </p:grpSpPr>
          <p:sp>
            <p:nvSpPr>
              <p:cNvPr id="3" name="任意多边形: 形状 2">
                <a:extLst>
                  <a:ext uri="{FF2B5EF4-FFF2-40B4-BE49-F238E27FC236}">
                    <a16:creationId xmlns:a16="http://schemas.microsoft.com/office/drawing/2014/main" xmlns="" id="{C6F70525-DF97-4B5D-ADA0-F30E5668BDF9}"/>
                  </a:ext>
                </a:extLst>
              </p:cNvPr>
              <p:cNvSpPr/>
              <p:nvPr/>
            </p:nvSpPr>
            <p:spPr>
              <a:xfrm>
                <a:off x="8661860" y="258260"/>
                <a:ext cx="12401" cy="12401"/>
              </a:xfrm>
              <a:custGeom>
                <a:avLst/>
                <a:gdLst>
                  <a:gd name="connsiteX0" fmla="*/ 13331 w 12401"/>
                  <a:gd name="connsiteY0" fmla="*/ 14882 h 12401"/>
                  <a:gd name="connsiteX1" fmla="*/ 13331 w 12401"/>
                  <a:gd name="connsiteY1" fmla="*/ 0 h 12401"/>
                  <a:gd name="connsiteX2" fmla="*/ 0 w 12401"/>
                  <a:gd name="connsiteY2" fmla="*/ 14882 h 12401"/>
                </a:gdLst>
                <a:ahLst/>
                <a:cxnLst>
                  <a:cxn ang="0">
                    <a:pos x="connsiteX0" y="connsiteY0"/>
                  </a:cxn>
                  <a:cxn ang="0">
                    <a:pos x="connsiteX1" y="connsiteY1"/>
                  </a:cxn>
                  <a:cxn ang="0">
                    <a:pos x="connsiteX2" y="connsiteY2"/>
                  </a:cxn>
                </a:cxnLst>
                <a:rect l="l" t="t" r="r" b="b"/>
                <a:pathLst>
                  <a:path w="12401" h="12401">
                    <a:moveTo>
                      <a:pt x="13331" y="14882"/>
                    </a:moveTo>
                    <a:lnTo>
                      <a:pt x="13331" y="0"/>
                    </a:lnTo>
                    <a:lnTo>
                      <a:pt x="0" y="14882"/>
                    </a:lnTo>
                    <a:close/>
                  </a:path>
                </a:pathLst>
              </a:custGeom>
              <a:grpFill/>
              <a:ln w="3099"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xmlns="" id="{857A0C65-3457-45E5-A059-08B857F67A25}"/>
                  </a:ext>
                </a:extLst>
              </p:cNvPr>
              <p:cNvSpPr/>
              <p:nvPr/>
            </p:nvSpPr>
            <p:spPr>
              <a:xfrm>
                <a:off x="8580010" y="166489"/>
                <a:ext cx="93011" cy="105412"/>
              </a:xfrm>
              <a:custGeom>
                <a:avLst/>
                <a:gdLst>
                  <a:gd name="connsiteX0" fmla="*/ 28214 w 93010"/>
                  <a:gd name="connsiteY0" fmla="*/ 106652 h 105412"/>
                  <a:gd name="connsiteX1" fmla="*/ 95181 w 93010"/>
                  <a:gd name="connsiteY1" fmla="*/ 31934 h 105412"/>
                  <a:gd name="connsiteX2" fmla="*/ 95181 w 93010"/>
                  <a:gd name="connsiteY2" fmla="*/ 0 h 105412"/>
                  <a:gd name="connsiteX3" fmla="*/ 0 w 93010"/>
                  <a:gd name="connsiteY3" fmla="*/ 106652 h 105412"/>
                </a:gdLst>
                <a:ahLst/>
                <a:cxnLst>
                  <a:cxn ang="0">
                    <a:pos x="connsiteX0" y="connsiteY0"/>
                  </a:cxn>
                  <a:cxn ang="0">
                    <a:pos x="connsiteX1" y="connsiteY1"/>
                  </a:cxn>
                  <a:cxn ang="0">
                    <a:pos x="connsiteX2" y="connsiteY2"/>
                  </a:cxn>
                  <a:cxn ang="0">
                    <a:pos x="connsiteX3" y="connsiteY3"/>
                  </a:cxn>
                </a:cxnLst>
                <a:rect l="l" t="t" r="r" b="b"/>
                <a:pathLst>
                  <a:path w="93010" h="105412">
                    <a:moveTo>
                      <a:pt x="28214" y="106652"/>
                    </a:moveTo>
                    <a:lnTo>
                      <a:pt x="95181" y="31934"/>
                    </a:lnTo>
                    <a:lnTo>
                      <a:pt x="95181" y="0"/>
                    </a:lnTo>
                    <a:lnTo>
                      <a:pt x="0" y="106652"/>
                    </a:lnTo>
                    <a:close/>
                  </a:path>
                </a:pathLst>
              </a:custGeom>
              <a:grpFill/>
              <a:ln w="3099"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xmlns="" id="{19B9764B-E6D3-4E45-A4B2-7330AF99D38D}"/>
                  </a:ext>
                </a:extLst>
              </p:cNvPr>
              <p:cNvSpPr/>
              <p:nvPr/>
            </p:nvSpPr>
            <p:spPr>
              <a:xfrm>
                <a:off x="8497850" y="75029"/>
                <a:ext cx="176721" cy="195323"/>
              </a:xfrm>
              <a:custGeom>
                <a:avLst/>
                <a:gdLst>
                  <a:gd name="connsiteX0" fmla="*/ 28523 w 176720"/>
                  <a:gd name="connsiteY0" fmla="*/ 198113 h 195322"/>
                  <a:gd name="connsiteX1" fmla="*/ 177341 w 176720"/>
                  <a:gd name="connsiteY1" fmla="*/ 31624 h 195322"/>
                  <a:gd name="connsiteX2" fmla="*/ 177341 w 176720"/>
                  <a:gd name="connsiteY2" fmla="*/ 0 h 195322"/>
                  <a:gd name="connsiteX3" fmla="*/ 0 w 176720"/>
                  <a:gd name="connsiteY3" fmla="*/ 198113 h 195322"/>
                </a:gdLst>
                <a:ahLst/>
                <a:cxnLst>
                  <a:cxn ang="0">
                    <a:pos x="connsiteX0" y="connsiteY0"/>
                  </a:cxn>
                  <a:cxn ang="0">
                    <a:pos x="connsiteX1" y="connsiteY1"/>
                  </a:cxn>
                  <a:cxn ang="0">
                    <a:pos x="connsiteX2" y="connsiteY2"/>
                  </a:cxn>
                  <a:cxn ang="0">
                    <a:pos x="connsiteX3" y="connsiteY3"/>
                  </a:cxn>
                </a:cxnLst>
                <a:rect l="l" t="t" r="r" b="b"/>
                <a:pathLst>
                  <a:path w="176720" h="195322">
                    <a:moveTo>
                      <a:pt x="28523" y="198113"/>
                    </a:moveTo>
                    <a:lnTo>
                      <a:pt x="177341" y="31624"/>
                    </a:lnTo>
                    <a:lnTo>
                      <a:pt x="177341" y="0"/>
                    </a:lnTo>
                    <a:lnTo>
                      <a:pt x="0" y="198113"/>
                    </a:lnTo>
                    <a:close/>
                  </a:path>
                </a:pathLst>
              </a:custGeom>
              <a:grpFill/>
              <a:ln w="3099"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xmlns="" id="{43A0148C-DAC9-4514-9091-3B8F332DF16F}"/>
                  </a:ext>
                </a:extLst>
              </p:cNvPr>
              <p:cNvSpPr/>
              <p:nvPr/>
            </p:nvSpPr>
            <p:spPr>
              <a:xfrm>
                <a:off x="8415691" y="0"/>
                <a:ext cx="257330" cy="272832"/>
              </a:xfrm>
              <a:custGeom>
                <a:avLst/>
                <a:gdLst>
                  <a:gd name="connsiteX0" fmla="*/ 0 w 257330"/>
                  <a:gd name="connsiteY0" fmla="*/ 273142 h 272831"/>
                  <a:gd name="connsiteX1" fmla="*/ 28523 w 257330"/>
                  <a:gd name="connsiteY1" fmla="*/ 273142 h 272831"/>
                  <a:gd name="connsiteX2" fmla="*/ 259500 w 257330"/>
                  <a:gd name="connsiteY2" fmla="*/ 14882 h 272831"/>
                  <a:gd name="connsiteX3" fmla="*/ 259500 w 257330"/>
                  <a:gd name="connsiteY3" fmla="*/ 0 h 272831"/>
                  <a:gd name="connsiteX4" fmla="*/ 244619 w 257330"/>
                  <a:gd name="connsiteY4" fmla="*/ 0 h 272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30" h="272831">
                    <a:moveTo>
                      <a:pt x="0" y="273142"/>
                    </a:moveTo>
                    <a:lnTo>
                      <a:pt x="28523" y="273142"/>
                    </a:lnTo>
                    <a:lnTo>
                      <a:pt x="259500" y="14882"/>
                    </a:lnTo>
                    <a:lnTo>
                      <a:pt x="259500" y="0"/>
                    </a:lnTo>
                    <a:lnTo>
                      <a:pt x="244619" y="0"/>
                    </a:lnTo>
                    <a:close/>
                  </a:path>
                </a:pathLst>
              </a:custGeom>
              <a:grpFill/>
              <a:ln w="3099"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xmlns="" id="{F251BAC8-91FB-4C9B-B52B-18FDC8E40DAF}"/>
                  </a:ext>
                </a:extLst>
              </p:cNvPr>
              <p:cNvSpPr/>
              <p:nvPr/>
            </p:nvSpPr>
            <p:spPr>
              <a:xfrm>
                <a:off x="8333841"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xmlns="" id="{183BBEC1-1661-4C82-9EEE-C7A62B642A77}"/>
                  </a:ext>
                </a:extLst>
              </p:cNvPr>
              <p:cNvSpPr/>
              <p:nvPr/>
            </p:nvSpPr>
            <p:spPr>
              <a:xfrm>
                <a:off x="825168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xmlns="" id="{E123ED97-BD98-40EA-8469-32EDB6862041}"/>
                  </a:ext>
                </a:extLst>
              </p:cNvPr>
              <p:cNvSpPr/>
              <p:nvPr/>
            </p:nvSpPr>
            <p:spPr>
              <a:xfrm>
                <a:off x="8169832"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38833FF4-F785-416D-8615-F6563730615B}"/>
                  </a:ext>
                </a:extLst>
              </p:cNvPr>
              <p:cNvSpPr/>
              <p:nvPr/>
            </p:nvSpPr>
            <p:spPr>
              <a:xfrm>
                <a:off x="8087672"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6E30DDCE-1BCA-4CFB-94E4-1F0B42A3217D}"/>
                  </a:ext>
                </a:extLst>
              </p:cNvPr>
              <p:cNvSpPr/>
              <p:nvPr/>
            </p:nvSpPr>
            <p:spPr>
              <a:xfrm>
                <a:off x="8005823"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F77A1871-C778-4F15-AF7A-5AE2C93D36B6}"/>
                  </a:ext>
                </a:extLst>
              </p:cNvPr>
              <p:cNvSpPr/>
              <p:nvPr/>
            </p:nvSpPr>
            <p:spPr>
              <a:xfrm>
                <a:off x="7923663" y="0"/>
                <a:ext cx="272832" cy="272832"/>
              </a:xfrm>
              <a:custGeom>
                <a:avLst/>
                <a:gdLst>
                  <a:gd name="connsiteX0" fmla="*/ 28214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76CE8798-5BA3-4C58-800D-183AB6BCF0B5}"/>
                  </a:ext>
                </a:extLst>
              </p:cNvPr>
              <p:cNvSpPr/>
              <p:nvPr/>
            </p:nvSpPr>
            <p:spPr>
              <a:xfrm>
                <a:off x="7841504" y="0"/>
                <a:ext cx="272832" cy="272832"/>
              </a:xfrm>
              <a:custGeom>
                <a:avLst/>
                <a:gdLst>
                  <a:gd name="connsiteX0" fmla="*/ 28523 w 272831"/>
                  <a:gd name="connsiteY0" fmla="*/ 273142 h 272831"/>
                  <a:gd name="connsiteX1" fmla="*/ 27314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314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B85F86C1-F009-49B9-AE03-8CF906330934}"/>
                  </a:ext>
                </a:extLst>
              </p:cNvPr>
              <p:cNvSpPr/>
              <p:nvPr/>
            </p:nvSpPr>
            <p:spPr>
              <a:xfrm>
                <a:off x="7759654"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D72D9675-F459-4652-8C44-C5CF2DEC5D10}"/>
                  </a:ext>
                </a:extLst>
              </p:cNvPr>
              <p:cNvSpPr/>
              <p:nvPr/>
            </p:nvSpPr>
            <p:spPr>
              <a:xfrm>
                <a:off x="7677495"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42CCAA4E-5BA5-4E1F-AB2D-CBE95630282F}"/>
                  </a:ext>
                </a:extLst>
              </p:cNvPr>
              <p:cNvSpPr/>
              <p:nvPr/>
            </p:nvSpPr>
            <p:spPr>
              <a:xfrm>
                <a:off x="759564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67B6EDCC-EC0E-45BA-90D3-988B041D3760}"/>
                  </a:ext>
                </a:extLst>
              </p:cNvPr>
              <p:cNvSpPr/>
              <p:nvPr/>
            </p:nvSpPr>
            <p:spPr>
              <a:xfrm>
                <a:off x="7513485"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AF81C08F-CC0F-4594-AA48-398337823887}"/>
                  </a:ext>
                </a:extLst>
              </p:cNvPr>
              <p:cNvSpPr/>
              <p:nvPr/>
            </p:nvSpPr>
            <p:spPr>
              <a:xfrm>
                <a:off x="7431636"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F14DFE1C-369E-4B67-836B-D0974B23ABF4}"/>
                  </a:ext>
                </a:extLst>
              </p:cNvPr>
              <p:cNvSpPr/>
              <p:nvPr/>
            </p:nvSpPr>
            <p:spPr>
              <a:xfrm>
                <a:off x="7349476"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56C14814-1F47-4CE6-A615-F754996AB76A}"/>
                  </a:ext>
                </a:extLst>
              </p:cNvPr>
              <p:cNvSpPr/>
              <p:nvPr/>
            </p:nvSpPr>
            <p:spPr>
              <a:xfrm>
                <a:off x="7267317" y="0"/>
                <a:ext cx="272832" cy="272832"/>
              </a:xfrm>
              <a:custGeom>
                <a:avLst/>
                <a:gdLst>
                  <a:gd name="connsiteX0" fmla="*/ 28523 w 272831"/>
                  <a:gd name="connsiteY0" fmla="*/ 273142 h 272831"/>
                  <a:gd name="connsiteX1" fmla="*/ 273141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3141"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3DEA2FBF-75D3-422F-AD2F-080EB4D77A1F}"/>
                  </a:ext>
                </a:extLst>
              </p:cNvPr>
              <p:cNvSpPr/>
              <p:nvPr/>
            </p:nvSpPr>
            <p:spPr>
              <a:xfrm>
                <a:off x="7185467"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2E4D8543-2901-434F-812D-B2C0961E782C}"/>
                  </a:ext>
                </a:extLst>
              </p:cNvPr>
              <p:cNvSpPr/>
              <p:nvPr/>
            </p:nvSpPr>
            <p:spPr>
              <a:xfrm>
                <a:off x="7103307"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3F78A5D3-86E0-4C8C-9063-B91150FB7E5B}"/>
                  </a:ext>
                </a:extLst>
              </p:cNvPr>
              <p:cNvSpPr/>
              <p:nvPr/>
            </p:nvSpPr>
            <p:spPr>
              <a:xfrm>
                <a:off x="7021458"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94E73F68-5853-48BE-AEC6-BBA1EF9456FB}"/>
                  </a:ext>
                </a:extLst>
              </p:cNvPr>
              <p:cNvSpPr/>
              <p:nvPr/>
            </p:nvSpPr>
            <p:spPr>
              <a:xfrm>
                <a:off x="6939298"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3629F18A-7649-4957-AA03-F0E292BD2B99}"/>
                  </a:ext>
                </a:extLst>
              </p:cNvPr>
              <p:cNvSpPr/>
              <p:nvPr/>
            </p:nvSpPr>
            <p:spPr>
              <a:xfrm>
                <a:off x="6857449"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30910957-7E2F-4373-88EA-F76E00389BD0}"/>
                  </a:ext>
                </a:extLst>
              </p:cNvPr>
              <p:cNvSpPr/>
              <p:nvPr/>
            </p:nvSpPr>
            <p:spPr>
              <a:xfrm>
                <a:off x="6775290"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6F5DA63E-88F1-44DA-9534-F6EF76227708}"/>
                  </a:ext>
                </a:extLst>
              </p:cNvPr>
              <p:cNvSpPr/>
              <p:nvPr/>
            </p:nvSpPr>
            <p:spPr>
              <a:xfrm>
                <a:off x="6693130"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33CF0725-49B2-419C-A5BB-3F0A5DBB0245}"/>
                  </a:ext>
                </a:extLst>
              </p:cNvPr>
              <p:cNvSpPr/>
              <p:nvPr/>
            </p:nvSpPr>
            <p:spPr>
              <a:xfrm>
                <a:off x="6611280"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6310021C-7D65-4771-A30F-DAF19C469971}"/>
                  </a:ext>
                </a:extLst>
              </p:cNvPr>
              <p:cNvSpPr/>
              <p:nvPr/>
            </p:nvSpPr>
            <p:spPr>
              <a:xfrm>
                <a:off x="6529120"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A46C495C-7DB9-4E63-95DB-CBCC561C72F0}"/>
                  </a:ext>
                </a:extLst>
              </p:cNvPr>
              <p:cNvSpPr/>
              <p:nvPr/>
            </p:nvSpPr>
            <p:spPr>
              <a:xfrm>
                <a:off x="6447271"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462FF96F-1D3A-424F-911A-831237A0A6DE}"/>
                  </a:ext>
                </a:extLst>
              </p:cNvPr>
              <p:cNvSpPr/>
              <p:nvPr/>
            </p:nvSpPr>
            <p:spPr>
              <a:xfrm>
                <a:off x="636511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D5247F01-6D72-49A2-819D-DE8D5D4F11D9}"/>
                  </a:ext>
                </a:extLst>
              </p:cNvPr>
              <p:cNvSpPr/>
              <p:nvPr/>
            </p:nvSpPr>
            <p:spPr>
              <a:xfrm>
                <a:off x="6283262" y="0"/>
                <a:ext cx="269731" cy="272832"/>
              </a:xfrm>
              <a:custGeom>
                <a:avLst/>
                <a:gdLst>
                  <a:gd name="connsiteX0" fmla="*/ 28213 w 269731"/>
                  <a:gd name="connsiteY0" fmla="*/ 273142 h 272831"/>
                  <a:gd name="connsiteX1" fmla="*/ 272831 w 269731"/>
                  <a:gd name="connsiteY1" fmla="*/ 0 h 272831"/>
                  <a:gd name="connsiteX2" fmla="*/ 244308 w 269731"/>
                  <a:gd name="connsiteY2" fmla="*/ 0 h 272831"/>
                  <a:gd name="connsiteX3" fmla="*/ 0 w 2697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69731" h="272831">
                    <a:moveTo>
                      <a:pt x="28213" y="273142"/>
                    </a:moveTo>
                    <a:lnTo>
                      <a:pt x="272831"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ED2971A0-E9B3-42EB-A469-A49E8B271214}"/>
                  </a:ext>
                </a:extLst>
              </p:cNvPr>
              <p:cNvSpPr/>
              <p:nvPr/>
            </p:nvSpPr>
            <p:spPr>
              <a:xfrm>
                <a:off x="6201102" y="0"/>
                <a:ext cx="269731" cy="272832"/>
              </a:xfrm>
              <a:custGeom>
                <a:avLst/>
                <a:gdLst>
                  <a:gd name="connsiteX0" fmla="*/ 28213 w 269731"/>
                  <a:gd name="connsiteY0" fmla="*/ 273142 h 272831"/>
                  <a:gd name="connsiteX1" fmla="*/ 272831 w 269731"/>
                  <a:gd name="connsiteY1" fmla="*/ 0 h 272831"/>
                  <a:gd name="connsiteX2" fmla="*/ 244619 w 269731"/>
                  <a:gd name="connsiteY2" fmla="*/ 0 h 272831"/>
                  <a:gd name="connsiteX3" fmla="*/ 0 w 2697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69731" h="272831">
                    <a:moveTo>
                      <a:pt x="28213" y="273142"/>
                    </a:moveTo>
                    <a:lnTo>
                      <a:pt x="272831"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DEE7EBD5-49BC-46EB-9BAA-B567FFC06927}"/>
                  </a:ext>
                </a:extLst>
              </p:cNvPr>
              <p:cNvSpPr/>
              <p:nvPr/>
            </p:nvSpPr>
            <p:spPr>
              <a:xfrm>
                <a:off x="6118943"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062598E1-A88F-4C3F-8A49-91505F66D7C9}"/>
                  </a:ext>
                </a:extLst>
              </p:cNvPr>
              <p:cNvSpPr/>
              <p:nvPr/>
            </p:nvSpPr>
            <p:spPr>
              <a:xfrm>
                <a:off x="6037093"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FEAE3186-B8A3-475D-BEFF-7208285F448C}"/>
                  </a:ext>
                </a:extLst>
              </p:cNvPr>
              <p:cNvSpPr/>
              <p:nvPr/>
            </p:nvSpPr>
            <p:spPr>
              <a:xfrm>
                <a:off x="5954934"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32079A6A-E0DA-4706-962B-3D6D85039E90}"/>
                  </a:ext>
                </a:extLst>
              </p:cNvPr>
              <p:cNvSpPr/>
              <p:nvPr/>
            </p:nvSpPr>
            <p:spPr>
              <a:xfrm>
                <a:off x="5873084"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3E2C40D0-32C3-4839-A7E3-37B078F201EA}"/>
                  </a:ext>
                </a:extLst>
              </p:cNvPr>
              <p:cNvSpPr/>
              <p:nvPr/>
            </p:nvSpPr>
            <p:spPr>
              <a:xfrm>
                <a:off x="5790924"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1C78088A-B56C-4675-B8C0-567F5A4A9BDE}"/>
                  </a:ext>
                </a:extLst>
              </p:cNvPr>
              <p:cNvSpPr/>
              <p:nvPr/>
            </p:nvSpPr>
            <p:spPr>
              <a:xfrm>
                <a:off x="570907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D31D7CF1-DD2F-477A-8834-C988536100DD}"/>
                  </a:ext>
                </a:extLst>
              </p:cNvPr>
              <p:cNvSpPr/>
              <p:nvPr/>
            </p:nvSpPr>
            <p:spPr>
              <a:xfrm>
                <a:off x="5626915"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5BED9D26-5EF0-441B-9875-E121A3589260}"/>
                  </a:ext>
                </a:extLst>
              </p:cNvPr>
              <p:cNvSpPr/>
              <p:nvPr/>
            </p:nvSpPr>
            <p:spPr>
              <a:xfrm>
                <a:off x="5544756"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99001C3F-B16E-44DD-98E0-D9895836E05C}"/>
                  </a:ext>
                </a:extLst>
              </p:cNvPr>
              <p:cNvSpPr/>
              <p:nvPr/>
            </p:nvSpPr>
            <p:spPr>
              <a:xfrm>
                <a:off x="5462906"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BD8FAC25-6516-4A76-996C-7D16091C2E69}"/>
                  </a:ext>
                </a:extLst>
              </p:cNvPr>
              <p:cNvSpPr/>
              <p:nvPr/>
            </p:nvSpPr>
            <p:spPr>
              <a:xfrm>
                <a:off x="5380747"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DD088D19-2FB4-4655-9DDA-18652031630F}"/>
                  </a:ext>
                </a:extLst>
              </p:cNvPr>
              <p:cNvSpPr/>
              <p:nvPr/>
            </p:nvSpPr>
            <p:spPr>
              <a:xfrm>
                <a:off x="5298897"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EB621085-F45D-478D-AC1D-2E10353C398E}"/>
                  </a:ext>
                </a:extLst>
              </p:cNvPr>
              <p:cNvSpPr/>
              <p:nvPr/>
            </p:nvSpPr>
            <p:spPr>
              <a:xfrm>
                <a:off x="5216737"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6437D8F4-AF8C-475B-9CBB-0D550282FBDA}"/>
                  </a:ext>
                </a:extLst>
              </p:cNvPr>
              <p:cNvSpPr/>
              <p:nvPr/>
            </p:nvSpPr>
            <p:spPr>
              <a:xfrm>
                <a:off x="5134888"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F6DA8464-E4D0-4268-AB2A-01A90468367A}"/>
                  </a:ext>
                </a:extLst>
              </p:cNvPr>
              <p:cNvSpPr/>
              <p:nvPr/>
            </p:nvSpPr>
            <p:spPr>
              <a:xfrm>
                <a:off x="5052728" y="0"/>
                <a:ext cx="272832" cy="272832"/>
              </a:xfrm>
              <a:custGeom>
                <a:avLst/>
                <a:gdLst>
                  <a:gd name="connsiteX0" fmla="*/ 2821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86C89A69-B323-4D4E-ADCD-738B98AE6BE2}"/>
                  </a:ext>
                </a:extLst>
              </p:cNvPr>
              <p:cNvSpPr/>
              <p:nvPr/>
            </p:nvSpPr>
            <p:spPr>
              <a:xfrm>
                <a:off x="4970569"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B0018863-2F02-49C3-834D-553FA6F7B96F}"/>
                  </a:ext>
                </a:extLst>
              </p:cNvPr>
              <p:cNvSpPr/>
              <p:nvPr/>
            </p:nvSpPr>
            <p:spPr>
              <a:xfrm>
                <a:off x="4888719"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8EF4BB10-5025-4F9D-8198-F1D69FF5960D}"/>
                  </a:ext>
                </a:extLst>
              </p:cNvPr>
              <p:cNvSpPr/>
              <p:nvPr/>
            </p:nvSpPr>
            <p:spPr>
              <a:xfrm>
                <a:off x="4806559"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BE19A7AD-03A6-4379-AF45-C216DBA7B5DC}"/>
                  </a:ext>
                </a:extLst>
              </p:cNvPr>
              <p:cNvSpPr/>
              <p:nvPr/>
            </p:nvSpPr>
            <p:spPr>
              <a:xfrm>
                <a:off x="4724710"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24F01BBF-311D-4B69-9F23-4459F47BA261}"/>
                  </a:ext>
                </a:extLst>
              </p:cNvPr>
              <p:cNvSpPr/>
              <p:nvPr/>
            </p:nvSpPr>
            <p:spPr>
              <a:xfrm>
                <a:off x="4642550"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65284305-14D7-4340-9B17-2D3C3AD95D70}"/>
                  </a:ext>
                </a:extLst>
              </p:cNvPr>
              <p:cNvSpPr/>
              <p:nvPr/>
            </p:nvSpPr>
            <p:spPr>
              <a:xfrm>
                <a:off x="4560391" y="0"/>
                <a:ext cx="272832" cy="272832"/>
              </a:xfrm>
              <a:custGeom>
                <a:avLst/>
                <a:gdLst>
                  <a:gd name="connsiteX0" fmla="*/ 28524 w 272831"/>
                  <a:gd name="connsiteY0" fmla="*/ 273142 h 272831"/>
                  <a:gd name="connsiteX1" fmla="*/ 27314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314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E29132CE-20ED-4A79-9891-D2F26AA720AF}"/>
                  </a:ext>
                </a:extLst>
              </p:cNvPr>
              <p:cNvSpPr/>
              <p:nvPr/>
            </p:nvSpPr>
            <p:spPr>
              <a:xfrm>
                <a:off x="4478541"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DA3E93EC-C3F7-4319-8758-2CB5CCA0D91E}"/>
                  </a:ext>
                </a:extLst>
              </p:cNvPr>
              <p:cNvSpPr/>
              <p:nvPr/>
            </p:nvSpPr>
            <p:spPr>
              <a:xfrm>
                <a:off x="439638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1C426323-811E-4263-9BF7-2E72EC3823E5}"/>
                  </a:ext>
                </a:extLst>
              </p:cNvPr>
              <p:cNvSpPr/>
              <p:nvPr/>
            </p:nvSpPr>
            <p:spPr>
              <a:xfrm>
                <a:off x="4314532"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1655B9BA-66CF-4133-B2B2-3A32CF445A70}"/>
                  </a:ext>
                </a:extLst>
              </p:cNvPr>
              <p:cNvSpPr/>
              <p:nvPr/>
            </p:nvSpPr>
            <p:spPr>
              <a:xfrm>
                <a:off x="4232373"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68C99FAC-9A58-4520-BA17-F4CA082E4291}"/>
                  </a:ext>
                </a:extLst>
              </p:cNvPr>
              <p:cNvSpPr/>
              <p:nvPr/>
            </p:nvSpPr>
            <p:spPr>
              <a:xfrm>
                <a:off x="4150523"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4026F6E6-C4F4-4284-AFC2-010679B05FB8}"/>
                  </a:ext>
                </a:extLst>
              </p:cNvPr>
              <p:cNvSpPr/>
              <p:nvPr/>
            </p:nvSpPr>
            <p:spPr>
              <a:xfrm>
                <a:off x="4068363" y="0"/>
                <a:ext cx="272832" cy="272832"/>
              </a:xfrm>
              <a:custGeom>
                <a:avLst/>
                <a:gdLst>
                  <a:gd name="connsiteX0" fmla="*/ 2821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73A51053-8423-4BD0-981C-28CF70604CB9}"/>
                  </a:ext>
                </a:extLst>
              </p:cNvPr>
              <p:cNvSpPr/>
              <p:nvPr/>
            </p:nvSpPr>
            <p:spPr>
              <a:xfrm>
                <a:off x="3986204"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E44E0D06-85BE-4652-81E8-24616B809AF4}"/>
                  </a:ext>
                </a:extLst>
              </p:cNvPr>
              <p:cNvSpPr/>
              <p:nvPr/>
            </p:nvSpPr>
            <p:spPr>
              <a:xfrm>
                <a:off x="3904354"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3678A526-AB77-41DB-8D11-BC204184E095}"/>
                  </a:ext>
                </a:extLst>
              </p:cNvPr>
              <p:cNvSpPr/>
              <p:nvPr/>
            </p:nvSpPr>
            <p:spPr>
              <a:xfrm>
                <a:off x="3822195"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B76ADA82-2941-4AF2-9884-B4E6E0958875}"/>
                  </a:ext>
                </a:extLst>
              </p:cNvPr>
              <p:cNvSpPr/>
              <p:nvPr/>
            </p:nvSpPr>
            <p:spPr>
              <a:xfrm>
                <a:off x="374034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419AAB06-A732-47D8-A3FF-2078DFB69ABC}"/>
                  </a:ext>
                </a:extLst>
              </p:cNvPr>
              <p:cNvSpPr/>
              <p:nvPr/>
            </p:nvSpPr>
            <p:spPr>
              <a:xfrm>
                <a:off x="3658185"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88355C8B-4667-4E7C-A656-B1CD797D2F5B}"/>
                  </a:ext>
                </a:extLst>
              </p:cNvPr>
              <p:cNvSpPr/>
              <p:nvPr/>
            </p:nvSpPr>
            <p:spPr>
              <a:xfrm>
                <a:off x="3576336"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CDBC350E-E675-4A11-86D8-4E0D3DEBB4E2}"/>
                  </a:ext>
                </a:extLst>
              </p:cNvPr>
              <p:cNvSpPr/>
              <p:nvPr/>
            </p:nvSpPr>
            <p:spPr>
              <a:xfrm>
                <a:off x="3520840" y="0"/>
                <a:ext cx="244929" cy="272832"/>
              </a:xfrm>
              <a:custGeom>
                <a:avLst/>
                <a:gdLst>
                  <a:gd name="connsiteX0" fmla="*/ 246169 w 244928"/>
                  <a:gd name="connsiteY0" fmla="*/ 0 h 272831"/>
                  <a:gd name="connsiteX1" fmla="*/ 217955 w 244928"/>
                  <a:gd name="connsiteY1" fmla="*/ 0 h 272831"/>
                  <a:gd name="connsiteX2" fmla="*/ 0 w 244928"/>
                  <a:gd name="connsiteY2" fmla="*/ 243378 h 272831"/>
                  <a:gd name="connsiteX3" fmla="*/ 0 w 244928"/>
                  <a:gd name="connsiteY3" fmla="*/ 273142 h 272831"/>
                  <a:gd name="connsiteX4" fmla="*/ 1550 w 244928"/>
                  <a:gd name="connsiteY4" fmla="*/ 273142 h 272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928" h="272831">
                    <a:moveTo>
                      <a:pt x="246169" y="0"/>
                    </a:moveTo>
                    <a:lnTo>
                      <a:pt x="217955" y="0"/>
                    </a:lnTo>
                    <a:lnTo>
                      <a:pt x="0" y="243378"/>
                    </a:lnTo>
                    <a:lnTo>
                      <a:pt x="0" y="273142"/>
                    </a:lnTo>
                    <a:lnTo>
                      <a:pt x="1550" y="273142"/>
                    </a:lnTo>
                    <a:close/>
                  </a:path>
                </a:pathLst>
              </a:custGeom>
              <a:grpFill/>
              <a:ln w="3099"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6D739E7D-0A87-4A03-978E-8E316027F148}"/>
                  </a:ext>
                </a:extLst>
              </p:cNvPr>
              <p:cNvSpPr/>
              <p:nvPr/>
            </p:nvSpPr>
            <p:spPr>
              <a:xfrm>
                <a:off x="3520840" y="0"/>
                <a:ext cx="164319" cy="182921"/>
              </a:xfrm>
              <a:custGeom>
                <a:avLst/>
                <a:gdLst>
                  <a:gd name="connsiteX0" fmla="*/ 135796 w 164319"/>
                  <a:gd name="connsiteY0" fmla="*/ 0 h 182921"/>
                  <a:gd name="connsiteX1" fmla="*/ 0 w 164319"/>
                  <a:gd name="connsiteY1" fmla="*/ 151608 h 182921"/>
                  <a:gd name="connsiteX2" fmla="*/ 0 w 164319"/>
                  <a:gd name="connsiteY2" fmla="*/ 183231 h 182921"/>
                  <a:gd name="connsiteX3" fmla="*/ 164319 w 164319"/>
                  <a:gd name="connsiteY3" fmla="*/ 0 h 182921"/>
                </a:gdLst>
                <a:ahLst/>
                <a:cxnLst>
                  <a:cxn ang="0">
                    <a:pos x="connsiteX0" y="connsiteY0"/>
                  </a:cxn>
                  <a:cxn ang="0">
                    <a:pos x="connsiteX1" y="connsiteY1"/>
                  </a:cxn>
                  <a:cxn ang="0">
                    <a:pos x="connsiteX2" y="connsiteY2"/>
                  </a:cxn>
                  <a:cxn ang="0">
                    <a:pos x="connsiteX3" y="connsiteY3"/>
                  </a:cxn>
                </a:cxnLst>
                <a:rect l="l" t="t" r="r" b="b"/>
                <a:pathLst>
                  <a:path w="164319" h="182921">
                    <a:moveTo>
                      <a:pt x="135796" y="0"/>
                    </a:moveTo>
                    <a:lnTo>
                      <a:pt x="0" y="151608"/>
                    </a:lnTo>
                    <a:lnTo>
                      <a:pt x="0" y="183231"/>
                    </a:lnTo>
                    <a:lnTo>
                      <a:pt x="164319" y="0"/>
                    </a:lnTo>
                    <a:close/>
                  </a:path>
                </a:pathLst>
              </a:custGeom>
              <a:grpFill/>
              <a:ln w="309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0034D295-522E-4104-BB83-C1AF1BDFE1A5}"/>
                  </a:ext>
                </a:extLst>
              </p:cNvPr>
              <p:cNvSpPr/>
              <p:nvPr/>
            </p:nvSpPr>
            <p:spPr>
              <a:xfrm>
                <a:off x="3520840" y="0"/>
                <a:ext cx="80609" cy="89910"/>
              </a:xfrm>
              <a:custGeom>
                <a:avLst/>
                <a:gdLst>
                  <a:gd name="connsiteX0" fmla="*/ 53946 w 80609"/>
                  <a:gd name="connsiteY0" fmla="*/ 0 h 89910"/>
                  <a:gd name="connsiteX1" fmla="*/ 0 w 80609"/>
                  <a:gd name="connsiteY1" fmla="*/ 59837 h 89910"/>
                  <a:gd name="connsiteX2" fmla="*/ 0 w 80609"/>
                  <a:gd name="connsiteY2" fmla="*/ 91771 h 89910"/>
                  <a:gd name="connsiteX3" fmla="*/ 82160 w 80609"/>
                  <a:gd name="connsiteY3" fmla="*/ 0 h 89910"/>
                </a:gdLst>
                <a:ahLst/>
                <a:cxnLst>
                  <a:cxn ang="0">
                    <a:pos x="connsiteX0" y="connsiteY0"/>
                  </a:cxn>
                  <a:cxn ang="0">
                    <a:pos x="connsiteX1" y="connsiteY1"/>
                  </a:cxn>
                  <a:cxn ang="0">
                    <a:pos x="connsiteX2" y="connsiteY2"/>
                  </a:cxn>
                  <a:cxn ang="0">
                    <a:pos x="connsiteX3" y="connsiteY3"/>
                  </a:cxn>
                </a:cxnLst>
                <a:rect l="l" t="t" r="r" b="b"/>
                <a:pathLst>
                  <a:path w="80609" h="89910">
                    <a:moveTo>
                      <a:pt x="53946" y="0"/>
                    </a:moveTo>
                    <a:lnTo>
                      <a:pt x="0" y="59837"/>
                    </a:lnTo>
                    <a:lnTo>
                      <a:pt x="0" y="91771"/>
                    </a:lnTo>
                    <a:lnTo>
                      <a:pt x="82160" y="0"/>
                    </a:lnTo>
                    <a:close/>
                  </a:path>
                </a:pathLst>
              </a:custGeom>
              <a:grpFill/>
              <a:ln w="3099" cap="flat">
                <a:noFill/>
                <a:prstDash val="solid"/>
                <a:miter/>
              </a:ln>
            </p:spPr>
            <p:txBody>
              <a:bodyPr rtlCol="0" anchor="ctr"/>
              <a:lstStyle/>
              <a:p>
                <a:endParaRPr lang="zh-CN" altLang="en-US"/>
              </a:p>
            </p:txBody>
          </p:sp>
        </p:grpSp>
        <p:grpSp>
          <p:nvGrpSpPr>
            <p:cNvPr id="69" name="图形 6">
              <a:extLst>
                <a:ext uri="{FF2B5EF4-FFF2-40B4-BE49-F238E27FC236}">
                  <a16:creationId xmlns:a16="http://schemas.microsoft.com/office/drawing/2014/main" xmlns="" id="{C94A0472-E6C6-46CE-937B-D43FCD593BCD}"/>
                </a:ext>
              </a:extLst>
            </p:cNvPr>
            <p:cNvGrpSpPr/>
            <p:nvPr userDrawn="1"/>
          </p:nvGrpSpPr>
          <p:grpSpPr>
            <a:xfrm>
              <a:off x="45699" y="-104"/>
              <a:ext cx="3180971" cy="610771"/>
              <a:chOff x="45699" y="-104"/>
              <a:chExt cx="3180971" cy="610771"/>
            </a:xfrm>
            <a:solidFill>
              <a:schemeClr val="accent1"/>
            </a:solidFill>
          </p:grpSpPr>
          <p:sp>
            <p:nvSpPr>
              <p:cNvPr id="70" name="任意多边形: 形状 69">
                <a:extLst>
                  <a:ext uri="{FF2B5EF4-FFF2-40B4-BE49-F238E27FC236}">
                    <a16:creationId xmlns:a16="http://schemas.microsoft.com/office/drawing/2014/main" xmlns="" id="{FF4FE1A1-29A6-4AF8-AA8C-AB6F54518925}"/>
                  </a:ext>
                </a:extLst>
              </p:cNvPr>
              <p:cNvSpPr/>
              <p:nvPr/>
            </p:nvSpPr>
            <p:spPr>
              <a:xfrm>
                <a:off x="45699" y="-104"/>
                <a:ext cx="3180971" cy="6201"/>
              </a:xfrm>
              <a:custGeom>
                <a:avLst/>
                <a:gdLst>
                  <a:gd name="connsiteX0" fmla="*/ 3183452 w 3180971"/>
                  <a:gd name="connsiteY0" fmla="*/ 8991 h 6200"/>
                  <a:gd name="connsiteX1" fmla="*/ 0 w 3180971"/>
                  <a:gd name="connsiteY1" fmla="*/ 8991 h 6200"/>
                  <a:gd name="connsiteX2" fmla="*/ 0 w 3180971"/>
                  <a:gd name="connsiteY2" fmla="*/ 0 h 6200"/>
                  <a:gd name="connsiteX3" fmla="*/ 3183451 w 3180971"/>
                  <a:gd name="connsiteY3" fmla="*/ 0 h 6200"/>
                </a:gdLst>
                <a:ahLst/>
                <a:cxnLst>
                  <a:cxn ang="0">
                    <a:pos x="connsiteX0" y="connsiteY0"/>
                  </a:cxn>
                  <a:cxn ang="0">
                    <a:pos x="connsiteX1" y="connsiteY1"/>
                  </a:cxn>
                  <a:cxn ang="0">
                    <a:pos x="connsiteX2" y="connsiteY2"/>
                  </a:cxn>
                  <a:cxn ang="0">
                    <a:pos x="connsiteX3" y="connsiteY3"/>
                  </a:cxn>
                </a:cxnLst>
                <a:rect l="l" t="t" r="r" b="b"/>
                <a:pathLst>
                  <a:path w="3180971" h="6200">
                    <a:moveTo>
                      <a:pt x="3183452" y="8991"/>
                    </a:moveTo>
                    <a:lnTo>
                      <a:pt x="0" y="8991"/>
                    </a:lnTo>
                    <a:lnTo>
                      <a:pt x="0" y="0"/>
                    </a:lnTo>
                    <a:lnTo>
                      <a:pt x="3183451" y="0"/>
                    </a:lnTo>
                    <a:close/>
                  </a:path>
                </a:pathLst>
              </a:custGeom>
              <a:grpFill/>
              <a:ln w="3099"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349F9011-B72A-4FD3-9E69-E66BD26E4371}"/>
                  </a:ext>
                </a:extLst>
              </p:cNvPr>
              <p:cNvSpPr/>
              <p:nvPr/>
            </p:nvSpPr>
            <p:spPr>
              <a:xfrm>
                <a:off x="1894700" y="295154"/>
                <a:ext cx="282133" cy="316237"/>
              </a:xfrm>
              <a:custGeom>
                <a:avLst/>
                <a:gdLst>
                  <a:gd name="connsiteX0" fmla="*/ 0 w 282132"/>
                  <a:gd name="connsiteY0" fmla="*/ 6511 h 316236"/>
                  <a:gd name="connsiteX1" fmla="*/ 277482 w 282132"/>
                  <a:gd name="connsiteY1" fmla="*/ 316547 h 316236"/>
                  <a:gd name="connsiteX2" fmla="*/ 283373 w 282132"/>
                  <a:gd name="connsiteY2" fmla="*/ 310346 h 316236"/>
                  <a:gd name="connsiteX3" fmla="*/ 5581 w 282132"/>
                  <a:gd name="connsiteY3" fmla="*/ 0 h 316236"/>
                </a:gdLst>
                <a:ahLst/>
                <a:cxnLst>
                  <a:cxn ang="0">
                    <a:pos x="connsiteX0" y="connsiteY0"/>
                  </a:cxn>
                  <a:cxn ang="0">
                    <a:pos x="connsiteX1" y="connsiteY1"/>
                  </a:cxn>
                  <a:cxn ang="0">
                    <a:pos x="connsiteX2" y="connsiteY2"/>
                  </a:cxn>
                  <a:cxn ang="0">
                    <a:pos x="connsiteX3" y="connsiteY3"/>
                  </a:cxn>
                </a:cxnLst>
                <a:rect l="l" t="t" r="r" b="b"/>
                <a:pathLst>
                  <a:path w="282132" h="316236">
                    <a:moveTo>
                      <a:pt x="0" y="6511"/>
                    </a:moveTo>
                    <a:lnTo>
                      <a:pt x="277482" y="316547"/>
                    </a:lnTo>
                    <a:lnTo>
                      <a:pt x="283373" y="310346"/>
                    </a:lnTo>
                    <a:lnTo>
                      <a:pt x="5581" y="0"/>
                    </a:lnTo>
                    <a:close/>
                  </a:path>
                </a:pathLst>
              </a:custGeom>
              <a:grpFill/>
              <a:ln w="3099"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E811E403-620E-4C39-94B4-3622DFCB44DA}"/>
                  </a:ext>
                </a:extLst>
              </p:cNvPr>
              <p:cNvSpPr/>
              <p:nvPr/>
            </p:nvSpPr>
            <p:spPr>
              <a:xfrm>
                <a:off x="123785" y="85370"/>
                <a:ext cx="2536096" cy="6201"/>
              </a:xfrm>
              <a:custGeom>
                <a:avLst/>
                <a:gdLst>
                  <a:gd name="connsiteX0" fmla="*/ 2537336 w 2536095"/>
                  <a:gd name="connsiteY0" fmla="*/ 8991 h 6200"/>
                  <a:gd name="connsiteX1" fmla="*/ 0 w 2536095"/>
                  <a:gd name="connsiteY1" fmla="*/ 8991 h 6200"/>
                  <a:gd name="connsiteX2" fmla="*/ 0 w 2536095"/>
                  <a:gd name="connsiteY2" fmla="*/ 0 h 6200"/>
                  <a:gd name="connsiteX3" fmla="*/ 2537336 w 2536095"/>
                  <a:gd name="connsiteY3" fmla="*/ 0 h 6200"/>
                </a:gdLst>
                <a:ahLst/>
                <a:cxnLst>
                  <a:cxn ang="0">
                    <a:pos x="connsiteX0" y="connsiteY0"/>
                  </a:cxn>
                  <a:cxn ang="0">
                    <a:pos x="connsiteX1" y="connsiteY1"/>
                  </a:cxn>
                  <a:cxn ang="0">
                    <a:pos x="connsiteX2" y="connsiteY2"/>
                  </a:cxn>
                  <a:cxn ang="0">
                    <a:pos x="connsiteX3" y="connsiteY3"/>
                  </a:cxn>
                </a:cxnLst>
                <a:rect l="l" t="t" r="r" b="b"/>
                <a:pathLst>
                  <a:path w="2536095" h="6200">
                    <a:moveTo>
                      <a:pt x="2537336" y="8991"/>
                    </a:moveTo>
                    <a:lnTo>
                      <a:pt x="0" y="8991"/>
                    </a:lnTo>
                    <a:lnTo>
                      <a:pt x="0" y="0"/>
                    </a:lnTo>
                    <a:lnTo>
                      <a:pt x="2537336" y="0"/>
                    </a:lnTo>
                    <a:close/>
                  </a:path>
                </a:pathLst>
              </a:custGeom>
              <a:grpFill/>
              <a:ln w="309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32015F22-76F6-4E59-97AB-35BABD808999}"/>
                  </a:ext>
                </a:extLst>
              </p:cNvPr>
              <p:cNvSpPr/>
              <p:nvPr/>
            </p:nvSpPr>
            <p:spPr>
              <a:xfrm>
                <a:off x="123849" y="295482"/>
                <a:ext cx="1776507" cy="9301"/>
              </a:xfrm>
              <a:custGeom>
                <a:avLst/>
                <a:gdLst>
                  <a:gd name="connsiteX0" fmla="*/ 1776507 w 1776507"/>
                  <a:gd name="connsiteY0" fmla="*/ 10231 h 9301"/>
                  <a:gd name="connsiteX1" fmla="*/ 0 w 1776507"/>
                  <a:gd name="connsiteY1" fmla="*/ 10231 h 9301"/>
                  <a:gd name="connsiteX2" fmla="*/ 0 w 1776507"/>
                  <a:gd name="connsiteY2" fmla="*/ 0 h 9301"/>
                  <a:gd name="connsiteX3" fmla="*/ 1776507 w 1776507"/>
                  <a:gd name="connsiteY3" fmla="*/ 0 h 9301"/>
                </a:gdLst>
                <a:ahLst/>
                <a:cxnLst>
                  <a:cxn ang="0">
                    <a:pos x="connsiteX0" y="connsiteY0"/>
                  </a:cxn>
                  <a:cxn ang="0">
                    <a:pos x="connsiteX1" y="connsiteY1"/>
                  </a:cxn>
                  <a:cxn ang="0">
                    <a:pos x="connsiteX2" y="connsiteY2"/>
                  </a:cxn>
                  <a:cxn ang="0">
                    <a:pos x="connsiteX3" y="connsiteY3"/>
                  </a:cxn>
                </a:cxnLst>
                <a:rect l="l" t="t" r="r" b="b"/>
                <a:pathLst>
                  <a:path w="1776507" h="9301">
                    <a:moveTo>
                      <a:pt x="1776507" y="10231"/>
                    </a:moveTo>
                    <a:lnTo>
                      <a:pt x="0" y="10231"/>
                    </a:lnTo>
                    <a:lnTo>
                      <a:pt x="0" y="0"/>
                    </a:lnTo>
                    <a:lnTo>
                      <a:pt x="1776507" y="0"/>
                    </a:lnTo>
                    <a:close/>
                  </a:path>
                </a:pathLst>
              </a:custGeom>
              <a:grpFill/>
              <a:ln w="309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D48392B0-6BC9-4FA6-93C3-31DA944B9E6B}"/>
                  </a:ext>
                </a:extLst>
              </p:cNvPr>
              <p:cNvSpPr/>
              <p:nvPr/>
            </p:nvSpPr>
            <p:spPr>
              <a:xfrm>
                <a:off x="123938" y="85460"/>
                <a:ext cx="6201" cy="217025"/>
              </a:xfrm>
              <a:custGeom>
                <a:avLst/>
                <a:gdLst>
                  <a:gd name="connsiteX0" fmla="*/ 6511 w 6200"/>
                  <a:gd name="connsiteY0" fmla="*/ 220126 h 217025"/>
                  <a:gd name="connsiteX1" fmla="*/ 0 w 6200"/>
                  <a:gd name="connsiteY1" fmla="*/ 220126 h 217025"/>
                  <a:gd name="connsiteX2" fmla="*/ 0 w 6200"/>
                  <a:gd name="connsiteY2" fmla="*/ 0 h 217025"/>
                  <a:gd name="connsiteX3" fmla="*/ 6511 w 6200"/>
                  <a:gd name="connsiteY3" fmla="*/ 0 h 217025"/>
                </a:gdLst>
                <a:ahLst/>
                <a:cxnLst>
                  <a:cxn ang="0">
                    <a:pos x="connsiteX0" y="connsiteY0"/>
                  </a:cxn>
                  <a:cxn ang="0">
                    <a:pos x="connsiteX1" y="connsiteY1"/>
                  </a:cxn>
                  <a:cxn ang="0">
                    <a:pos x="connsiteX2" y="connsiteY2"/>
                  </a:cxn>
                  <a:cxn ang="0">
                    <a:pos x="connsiteX3" y="connsiteY3"/>
                  </a:cxn>
                </a:cxnLst>
                <a:rect l="l" t="t" r="r" b="b"/>
                <a:pathLst>
                  <a:path w="6200" h="217025">
                    <a:moveTo>
                      <a:pt x="6511" y="220126"/>
                    </a:moveTo>
                    <a:lnTo>
                      <a:pt x="0" y="220126"/>
                    </a:lnTo>
                    <a:lnTo>
                      <a:pt x="0" y="0"/>
                    </a:lnTo>
                    <a:lnTo>
                      <a:pt x="6511" y="0"/>
                    </a:lnTo>
                    <a:close/>
                  </a:path>
                </a:pathLst>
              </a:custGeom>
              <a:grpFill/>
              <a:ln w="309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F70EBA1C-9061-45FF-B90F-EE8DD93BB6E1}"/>
                  </a:ext>
                </a:extLst>
              </p:cNvPr>
              <p:cNvSpPr/>
              <p:nvPr/>
            </p:nvSpPr>
            <p:spPr>
              <a:xfrm>
                <a:off x="2172488" y="604198"/>
                <a:ext cx="1032420" cy="6201"/>
              </a:xfrm>
              <a:custGeom>
                <a:avLst/>
                <a:gdLst>
                  <a:gd name="connsiteX0" fmla="*/ 1034591 w 1032420"/>
                  <a:gd name="connsiteY0" fmla="*/ 7441 h 6200"/>
                  <a:gd name="connsiteX1" fmla="*/ 0 w 1032420"/>
                  <a:gd name="connsiteY1" fmla="*/ 7441 h 6200"/>
                  <a:gd name="connsiteX2" fmla="*/ 0 w 1032420"/>
                  <a:gd name="connsiteY2" fmla="*/ 0 h 6200"/>
                  <a:gd name="connsiteX3" fmla="*/ 1034591 w 1032420"/>
                  <a:gd name="connsiteY3" fmla="*/ 0 h 6200"/>
                </a:gdLst>
                <a:ahLst/>
                <a:cxnLst>
                  <a:cxn ang="0">
                    <a:pos x="connsiteX0" y="connsiteY0"/>
                  </a:cxn>
                  <a:cxn ang="0">
                    <a:pos x="connsiteX1" y="connsiteY1"/>
                  </a:cxn>
                  <a:cxn ang="0">
                    <a:pos x="connsiteX2" y="connsiteY2"/>
                  </a:cxn>
                  <a:cxn ang="0">
                    <a:pos x="connsiteX3" y="connsiteY3"/>
                  </a:cxn>
                </a:cxnLst>
                <a:rect l="l" t="t" r="r" b="b"/>
                <a:pathLst>
                  <a:path w="1032420" h="6200">
                    <a:moveTo>
                      <a:pt x="1034591" y="7441"/>
                    </a:moveTo>
                    <a:lnTo>
                      <a:pt x="0" y="7441"/>
                    </a:lnTo>
                    <a:lnTo>
                      <a:pt x="0" y="0"/>
                    </a:lnTo>
                    <a:lnTo>
                      <a:pt x="1034591" y="0"/>
                    </a:lnTo>
                    <a:close/>
                  </a:path>
                </a:pathLst>
              </a:custGeom>
              <a:grpFill/>
              <a:ln w="3099" cap="flat">
                <a:noFill/>
                <a:prstDash val="solid"/>
                <a:miter/>
              </a:ln>
            </p:spPr>
            <p:txBody>
              <a:bodyPr rtlCol="0" anchor="ctr"/>
              <a:lstStyle/>
              <a:p>
                <a:endParaRPr lang="zh-CN" altLang="en-US"/>
              </a:p>
            </p:txBody>
          </p:sp>
        </p:grpSp>
        <p:grpSp>
          <p:nvGrpSpPr>
            <p:cNvPr id="76" name="图形 6">
              <a:extLst>
                <a:ext uri="{FF2B5EF4-FFF2-40B4-BE49-F238E27FC236}">
                  <a16:creationId xmlns:a16="http://schemas.microsoft.com/office/drawing/2014/main" xmlns="" id="{7488F546-10DB-41F4-8E0C-F443AE77746C}"/>
                </a:ext>
              </a:extLst>
            </p:cNvPr>
            <p:cNvGrpSpPr/>
            <p:nvPr userDrawn="1"/>
          </p:nvGrpSpPr>
          <p:grpSpPr>
            <a:xfrm>
              <a:off x="8961664" y="0"/>
              <a:ext cx="3180971" cy="610771"/>
              <a:chOff x="8961664" y="0"/>
              <a:chExt cx="3180971" cy="610771"/>
            </a:xfrm>
            <a:solidFill>
              <a:schemeClr val="accent1"/>
            </a:solidFill>
          </p:grpSpPr>
          <p:sp>
            <p:nvSpPr>
              <p:cNvPr id="77" name="任意多边形: 形状 76">
                <a:extLst>
                  <a:ext uri="{FF2B5EF4-FFF2-40B4-BE49-F238E27FC236}">
                    <a16:creationId xmlns:a16="http://schemas.microsoft.com/office/drawing/2014/main" xmlns="" id="{F6B41826-A27E-40F3-A722-A2B3A7067176}"/>
                  </a:ext>
                </a:extLst>
              </p:cNvPr>
              <p:cNvSpPr/>
              <p:nvPr/>
            </p:nvSpPr>
            <p:spPr>
              <a:xfrm>
                <a:off x="8961664" y="0"/>
                <a:ext cx="3180971" cy="6201"/>
              </a:xfrm>
              <a:custGeom>
                <a:avLst/>
                <a:gdLst>
                  <a:gd name="connsiteX0" fmla="*/ 0 w 3180971"/>
                  <a:gd name="connsiteY0" fmla="*/ 0 h 6200"/>
                  <a:gd name="connsiteX1" fmla="*/ 3183452 w 3180971"/>
                  <a:gd name="connsiteY1" fmla="*/ 0 h 6200"/>
                  <a:gd name="connsiteX2" fmla="*/ 3183452 w 3180971"/>
                  <a:gd name="connsiteY2" fmla="*/ 8991 h 6200"/>
                  <a:gd name="connsiteX3" fmla="*/ 0 w 3180971"/>
                  <a:gd name="connsiteY3" fmla="*/ 8991 h 6200"/>
                </a:gdLst>
                <a:ahLst/>
                <a:cxnLst>
                  <a:cxn ang="0">
                    <a:pos x="connsiteX0" y="connsiteY0"/>
                  </a:cxn>
                  <a:cxn ang="0">
                    <a:pos x="connsiteX1" y="connsiteY1"/>
                  </a:cxn>
                  <a:cxn ang="0">
                    <a:pos x="connsiteX2" y="connsiteY2"/>
                  </a:cxn>
                  <a:cxn ang="0">
                    <a:pos x="connsiteX3" y="connsiteY3"/>
                  </a:cxn>
                </a:cxnLst>
                <a:rect l="l" t="t" r="r" b="b"/>
                <a:pathLst>
                  <a:path w="3180971" h="6200">
                    <a:moveTo>
                      <a:pt x="0" y="0"/>
                    </a:moveTo>
                    <a:lnTo>
                      <a:pt x="3183452" y="0"/>
                    </a:lnTo>
                    <a:lnTo>
                      <a:pt x="3183452" y="8991"/>
                    </a:lnTo>
                    <a:lnTo>
                      <a:pt x="0" y="8991"/>
                    </a:lnTo>
                    <a:close/>
                  </a:path>
                </a:pathLst>
              </a:custGeom>
              <a:grpFill/>
              <a:ln w="3099"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28D29711-E869-403E-9485-A866A122FE43}"/>
                  </a:ext>
                </a:extLst>
              </p:cNvPr>
              <p:cNvSpPr/>
              <p:nvPr/>
            </p:nvSpPr>
            <p:spPr>
              <a:xfrm>
                <a:off x="10012997" y="295154"/>
                <a:ext cx="282133" cy="316237"/>
              </a:xfrm>
              <a:custGeom>
                <a:avLst/>
                <a:gdLst>
                  <a:gd name="connsiteX0" fmla="*/ 283063 w 282132"/>
                  <a:gd name="connsiteY0" fmla="*/ 6511 h 316236"/>
                  <a:gd name="connsiteX1" fmla="*/ 5581 w 282132"/>
                  <a:gd name="connsiteY1" fmla="*/ 316547 h 316236"/>
                  <a:gd name="connsiteX2" fmla="*/ 0 w 282132"/>
                  <a:gd name="connsiteY2" fmla="*/ 310346 h 316236"/>
                  <a:gd name="connsiteX3" fmla="*/ 277482 w 282132"/>
                  <a:gd name="connsiteY3" fmla="*/ 0 h 316236"/>
                </a:gdLst>
                <a:ahLst/>
                <a:cxnLst>
                  <a:cxn ang="0">
                    <a:pos x="connsiteX0" y="connsiteY0"/>
                  </a:cxn>
                  <a:cxn ang="0">
                    <a:pos x="connsiteX1" y="connsiteY1"/>
                  </a:cxn>
                  <a:cxn ang="0">
                    <a:pos x="connsiteX2" y="connsiteY2"/>
                  </a:cxn>
                  <a:cxn ang="0">
                    <a:pos x="connsiteX3" y="connsiteY3"/>
                  </a:cxn>
                </a:cxnLst>
                <a:rect l="l" t="t" r="r" b="b"/>
                <a:pathLst>
                  <a:path w="282132" h="316236">
                    <a:moveTo>
                      <a:pt x="283063" y="6511"/>
                    </a:moveTo>
                    <a:lnTo>
                      <a:pt x="5581" y="316547"/>
                    </a:lnTo>
                    <a:lnTo>
                      <a:pt x="0" y="310346"/>
                    </a:lnTo>
                    <a:lnTo>
                      <a:pt x="277482" y="0"/>
                    </a:lnTo>
                    <a:close/>
                  </a:path>
                </a:pathLst>
              </a:custGeom>
              <a:grpFill/>
              <a:ln w="3099"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94653118-8E0C-477C-A78D-11971C172CF7}"/>
                  </a:ext>
                </a:extLst>
              </p:cNvPr>
              <p:cNvSpPr/>
              <p:nvPr/>
            </p:nvSpPr>
            <p:spPr>
              <a:xfrm>
                <a:off x="9529651" y="85570"/>
                <a:ext cx="2536096" cy="6201"/>
              </a:xfrm>
              <a:custGeom>
                <a:avLst/>
                <a:gdLst>
                  <a:gd name="connsiteX0" fmla="*/ 0 w 2536095"/>
                  <a:gd name="connsiteY0" fmla="*/ 0 h 6200"/>
                  <a:gd name="connsiteX1" fmla="*/ 2537336 w 2536095"/>
                  <a:gd name="connsiteY1" fmla="*/ 0 h 6200"/>
                  <a:gd name="connsiteX2" fmla="*/ 2537336 w 2536095"/>
                  <a:gd name="connsiteY2" fmla="*/ 8991 h 6200"/>
                  <a:gd name="connsiteX3" fmla="*/ 0 w 2536095"/>
                  <a:gd name="connsiteY3" fmla="*/ 8991 h 6200"/>
                </a:gdLst>
                <a:ahLst/>
                <a:cxnLst>
                  <a:cxn ang="0">
                    <a:pos x="connsiteX0" y="connsiteY0"/>
                  </a:cxn>
                  <a:cxn ang="0">
                    <a:pos x="connsiteX1" y="connsiteY1"/>
                  </a:cxn>
                  <a:cxn ang="0">
                    <a:pos x="connsiteX2" y="connsiteY2"/>
                  </a:cxn>
                  <a:cxn ang="0">
                    <a:pos x="connsiteX3" y="connsiteY3"/>
                  </a:cxn>
                </a:cxnLst>
                <a:rect l="l" t="t" r="r" b="b"/>
                <a:pathLst>
                  <a:path w="2536095" h="6200">
                    <a:moveTo>
                      <a:pt x="0" y="0"/>
                    </a:moveTo>
                    <a:lnTo>
                      <a:pt x="2537336" y="0"/>
                    </a:lnTo>
                    <a:lnTo>
                      <a:pt x="2537336" y="8991"/>
                    </a:lnTo>
                    <a:lnTo>
                      <a:pt x="0" y="8991"/>
                    </a:lnTo>
                    <a:close/>
                  </a:path>
                </a:pathLst>
              </a:custGeom>
              <a:grpFill/>
              <a:ln w="309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B82BDAE8-C079-4058-A7EA-4169C6AF7318}"/>
                  </a:ext>
                </a:extLst>
              </p:cNvPr>
              <p:cNvSpPr/>
              <p:nvPr/>
            </p:nvSpPr>
            <p:spPr>
              <a:xfrm>
                <a:off x="10290479" y="295154"/>
                <a:ext cx="1776507" cy="9301"/>
              </a:xfrm>
              <a:custGeom>
                <a:avLst/>
                <a:gdLst>
                  <a:gd name="connsiteX0" fmla="*/ 0 w 1776507"/>
                  <a:gd name="connsiteY0" fmla="*/ 0 h 9301"/>
                  <a:gd name="connsiteX1" fmla="*/ 1776507 w 1776507"/>
                  <a:gd name="connsiteY1" fmla="*/ 0 h 9301"/>
                  <a:gd name="connsiteX2" fmla="*/ 1776507 w 1776507"/>
                  <a:gd name="connsiteY2" fmla="*/ 10231 h 9301"/>
                  <a:gd name="connsiteX3" fmla="*/ 0 w 1776507"/>
                  <a:gd name="connsiteY3" fmla="*/ 10231 h 9301"/>
                </a:gdLst>
                <a:ahLst/>
                <a:cxnLst>
                  <a:cxn ang="0">
                    <a:pos x="connsiteX0" y="connsiteY0"/>
                  </a:cxn>
                  <a:cxn ang="0">
                    <a:pos x="connsiteX1" y="connsiteY1"/>
                  </a:cxn>
                  <a:cxn ang="0">
                    <a:pos x="connsiteX2" y="connsiteY2"/>
                  </a:cxn>
                  <a:cxn ang="0">
                    <a:pos x="connsiteX3" y="connsiteY3"/>
                  </a:cxn>
                </a:cxnLst>
                <a:rect l="l" t="t" r="r" b="b"/>
                <a:pathLst>
                  <a:path w="1776507" h="9301">
                    <a:moveTo>
                      <a:pt x="0" y="0"/>
                    </a:moveTo>
                    <a:lnTo>
                      <a:pt x="1776507" y="0"/>
                    </a:lnTo>
                    <a:lnTo>
                      <a:pt x="1776507" y="10231"/>
                    </a:lnTo>
                    <a:lnTo>
                      <a:pt x="0" y="10231"/>
                    </a:lnTo>
                    <a:close/>
                  </a:path>
                </a:pathLst>
              </a:custGeom>
              <a:grpFill/>
              <a:ln w="309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572E3826-E5F9-4B01-883A-DFFE37934AC1}"/>
                  </a:ext>
                </a:extLst>
              </p:cNvPr>
              <p:cNvSpPr/>
              <p:nvPr/>
            </p:nvSpPr>
            <p:spPr>
              <a:xfrm>
                <a:off x="12060166" y="85570"/>
                <a:ext cx="6201" cy="220126"/>
              </a:xfrm>
              <a:custGeom>
                <a:avLst/>
                <a:gdLst>
                  <a:gd name="connsiteX0" fmla="*/ 0 w 6200"/>
                  <a:gd name="connsiteY0" fmla="*/ 0 h 220125"/>
                  <a:gd name="connsiteX1" fmla="*/ 6511 w 6200"/>
                  <a:gd name="connsiteY1" fmla="*/ 0 h 220125"/>
                  <a:gd name="connsiteX2" fmla="*/ 6511 w 6200"/>
                  <a:gd name="connsiteY2" fmla="*/ 220126 h 220125"/>
                  <a:gd name="connsiteX3" fmla="*/ 0 w 6200"/>
                  <a:gd name="connsiteY3" fmla="*/ 220126 h 220125"/>
                </a:gdLst>
                <a:ahLst/>
                <a:cxnLst>
                  <a:cxn ang="0">
                    <a:pos x="connsiteX0" y="connsiteY0"/>
                  </a:cxn>
                  <a:cxn ang="0">
                    <a:pos x="connsiteX1" y="connsiteY1"/>
                  </a:cxn>
                  <a:cxn ang="0">
                    <a:pos x="connsiteX2" y="connsiteY2"/>
                  </a:cxn>
                  <a:cxn ang="0">
                    <a:pos x="connsiteX3" y="connsiteY3"/>
                  </a:cxn>
                </a:cxnLst>
                <a:rect l="l" t="t" r="r" b="b"/>
                <a:pathLst>
                  <a:path w="6200" h="220125">
                    <a:moveTo>
                      <a:pt x="0" y="0"/>
                    </a:moveTo>
                    <a:lnTo>
                      <a:pt x="6511" y="0"/>
                    </a:lnTo>
                    <a:lnTo>
                      <a:pt x="6511" y="220126"/>
                    </a:lnTo>
                    <a:lnTo>
                      <a:pt x="0" y="220126"/>
                    </a:lnTo>
                    <a:close/>
                  </a:path>
                </a:pathLst>
              </a:custGeom>
              <a:grpFill/>
              <a:ln w="309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9909226C-491A-4E2E-9EC7-59726CD2A798}"/>
                  </a:ext>
                </a:extLst>
              </p:cNvPr>
              <p:cNvSpPr/>
              <p:nvPr/>
            </p:nvSpPr>
            <p:spPr>
              <a:xfrm>
                <a:off x="8983987" y="604571"/>
                <a:ext cx="1032420" cy="6201"/>
              </a:xfrm>
              <a:custGeom>
                <a:avLst/>
                <a:gdLst>
                  <a:gd name="connsiteX0" fmla="*/ 0 w 1032420"/>
                  <a:gd name="connsiteY0" fmla="*/ 0 h 6200"/>
                  <a:gd name="connsiteX1" fmla="*/ 1034591 w 1032420"/>
                  <a:gd name="connsiteY1" fmla="*/ 0 h 6200"/>
                  <a:gd name="connsiteX2" fmla="*/ 1034591 w 1032420"/>
                  <a:gd name="connsiteY2" fmla="*/ 7441 h 6200"/>
                  <a:gd name="connsiteX3" fmla="*/ 0 w 1032420"/>
                  <a:gd name="connsiteY3" fmla="*/ 7441 h 6200"/>
                </a:gdLst>
                <a:ahLst/>
                <a:cxnLst>
                  <a:cxn ang="0">
                    <a:pos x="connsiteX0" y="connsiteY0"/>
                  </a:cxn>
                  <a:cxn ang="0">
                    <a:pos x="connsiteX1" y="connsiteY1"/>
                  </a:cxn>
                  <a:cxn ang="0">
                    <a:pos x="connsiteX2" y="connsiteY2"/>
                  </a:cxn>
                  <a:cxn ang="0">
                    <a:pos x="connsiteX3" y="connsiteY3"/>
                  </a:cxn>
                </a:cxnLst>
                <a:rect l="l" t="t" r="r" b="b"/>
                <a:pathLst>
                  <a:path w="1032420" h="6200">
                    <a:moveTo>
                      <a:pt x="0" y="0"/>
                    </a:moveTo>
                    <a:lnTo>
                      <a:pt x="1034591" y="0"/>
                    </a:lnTo>
                    <a:lnTo>
                      <a:pt x="1034591" y="7441"/>
                    </a:lnTo>
                    <a:lnTo>
                      <a:pt x="0" y="7441"/>
                    </a:lnTo>
                    <a:close/>
                  </a:path>
                </a:pathLst>
              </a:custGeom>
              <a:grpFill/>
              <a:ln w="3099" cap="flat">
                <a:noFill/>
                <a:prstDash val="solid"/>
                <a:miter/>
              </a:ln>
            </p:spPr>
            <p:txBody>
              <a:bodyPr rtlCol="0" anchor="ctr"/>
              <a:lstStyle/>
              <a:p>
                <a:endParaRPr lang="zh-CN" altLang="en-US"/>
              </a:p>
            </p:txBody>
          </p:sp>
        </p:grpSp>
        <p:sp>
          <p:nvSpPr>
            <p:cNvPr id="83" name="任意多边形: 形状 82">
              <a:extLst>
                <a:ext uri="{FF2B5EF4-FFF2-40B4-BE49-F238E27FC236}">
                  <a16:creationId xmlns:a16="http://schemas.microsoft.com/office/drawing/2014/main" xmlns="" id="{9EFB0B91-9FCB-4600-8D20-4DF78CB2D8D0}"/>
                </a:ext>
              </a:extLst>
            </p:cNvPr>
            <p:cNvSpPr/>
            <p:nvPr userDrawn="1"/>
          </p:nvSpPr>
          <p:spPr>
            <a:xfrm>
              <a:off x="255538" y="6522541"/>
              <a:ext cx="34104" cy="24803"/>
            </a:xfrm>
            <a:custGeom>
              <a:avLst/>
              <a:gdLst>
                <a:gd name="connsiteX0" fmla="*/ 0 w 34103"/>
                <a:gd name="connsiteY0" fmla="*/ 0 h 24802"/>
                <a:gd name="connsiteX1" fmla="*/ 0 w 34103"/>
                <a:gd name="connsiteY1" fmla="*/ 25423 h 24802"/>
                <a:gd name="connsiteX2" fmla="*/ 35964 w 34103"/>
                <a:gd name="connsiteY2" fmla="*/ 0 h 24802"/>
              </a:gdLst>
              <a:ahLst/>
              <a:cxnLst>
                <a:cxn ang="0">
                  <a:pos x="connsiteX0" y="connsiteY0"/>
                </a:cxn>
                <a:cxn ang="0">
                  <a:pos x="connsiteX1" y="connsiteY1"/>
                </a:cxn>
                <a:cxn ang="0">
                  <a:pos x="connsiteX2" y="connsiteY2"/>
                </a:cxn>
              </a:cxnLst>
              <a:rect l="l" t="t" r="r" b="b"/>
              <a:pathLst>
                <a:path w="34103" h="24802">
                  <a:moveTo>
                    <a:pt x="0" y="0"/>
                  </a:moveTo>
                  <a:lnTo>
                    <a:pt x="0" y="25423"/>
                  </a:lnTo>
                  <a:lnTo>
                    <a:pt x="35964" y="0"/>
                  </a:lnTo>
                  <a:close/>
                </a:path>
              </a:pathLst>
            </a:custGeom>
            <a:solidFill>
              <a:schemeClr val="accent1"/>
            </a:solidFill>
            <a:ln w="3099"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ABD89CEE-961D-4EEB-947D-4AE00416987F}"/>
                </a:ext>
              </a:extLst>
            </p:cNvPr>
            <p:cNvSpPr/>
            <p:nvPr userDrawn="1"/>
          </p:nvSpPr>
          <p:spPr>
            <a:xfrm>
              <a:off x="255538" y="6522541"/>
              <a:ext cx="145717" cy="102312"/>
            </a:xfrm>
            <a:custGeom>
              <a:avLst/>
              <a:gdLst>
                <a:gd name="connsiteX0" fmla="*/ 108203 w 145717"/>
                <a:gd name="connsiteY0" fmla="*/ 0 h 102311"/>
                <a:gd name="connsiteX1" fmla="*/ 0 w 145717"/>
                <a:gd name="connsiteY1" fmla="*/ 76579 h 102311"/>
                <a:gd name="connsiteX2" fmla="*/ 0 w 145717"/>
                <a:gd name="connsiteY2" fmla="*/ 103862 h 102311"/>
                <a:gd name="connsiteX3" fmla="*/ 146027 w 145717"/>
                <a:gd name="connsiteY3" fmla="*/ 0 h 102311"/>
              </a:gdLst>
              <a:ahLst/>
              <a:cxnLst>
                <a:cxn ang="0">
                  <a:pos x="connsiteX0" y="connsiteY0"/>
                </a:cxn>
                <a:cxn ang="0">
                  <a:pos x="connsiteX1" y="connsiteY1"/>
                </a:cxn>
                <a:cxn ang="0">
                  <a:pos x="connsiteX2" y="connsiteY2"/>
                </a:cxn>
                <a:cxn ang="0">
                  <a:pos x="connsiteX3" y="connsiteY3"/>
                </a:cxn>
              </a:cxnLst>
              <a:rect l="l" t="t" r="r" b="b"/>
              <a:pathLst>
                <a:path w="145717" h="102311">
                  <a:moveTo>
                    <a:pt x="108203" y="0"/>
                  </a:moveTo>
                  <a:lnTo>
                    <a:pt x="0" y="76579"/>
                  </a:lnTo>
                  <a:lnTo>
                    <a:pt x="0" y="103862"/>
                  </a:lnTo>
                  <a:lnTo>
                    <a:pt x="146027" y="0"/>
                  </a:lnTo>
                  <a:close/>
                </a:path>
              </a:pathLst>
            </a:custGeom>
            <a:solidFill>
              <a:schemeClr val="accent1"/>
            </a:solidFill>
            <a:ln w="3099"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7ADE8C23-5F79-4B83-970A-46E6915BB4A7}"/>
                </a:ext>
              </a:extLst>
            </p:cNvPr>
            <p:cNvSpPr/>
            <p:nvPr userDrawn="1"/>
          </p:nvSpPr>
          <p:spPr>
            <a:xfrm>
              <a:off x="255538" y="6522541"/>
              <a:ext cx="254230" cy="179821"/>
            </a:xfrm>
            <a:custGeom>
              <a:avLst/>
              <a:gdLst>
                <a:gd name="connsiteX0" fmla="*/ 218266 w 254229"/>
                <a:gd name="connsiteY0" fmla="*/ 0 h 179820"/>
                <a:gd name="connsiteX1" fmla="*/ 0 w 254229"/>
                <a:gd name="connsiteY1" fmla="*/ 155018 h 179820"/>
                <a:gd name="connsiteX2" fmla="*/ 0 w 254229"/>
                <a:gd name="connsiteY2" fmla="*/ 181991 h 179820"/>
                <a:gd name="connsiteX3" fmla="*/ 256400 w 254229"/>
                <a:gd name="connsiteY3" fmla="*/ 0 h 179820"/>
              </a:gdLst>
              <a:ahLst/>
              <a:cxnLst>
                <a:cxn ang="0">
                  <a:pos x="connsiteX0" y="connsiteY0"/>
                </a:cxn>
                <a:cxn ang="0">
                  <a:pos x="connsiteX1" y="connsiteY1"/>
                </a:cxn>
                <a:cxn ang="0">
                  <a:pos x="connsiteX2" y="connsiteY2"/>
                </a:cxn>
                <a:cxn ang="0">
                  <a:pos x="connsiteX3" y="connsiteY3"/>
                </a:cxn>
              </a:cxnLst>
              <a:rect l="l" t="t" r="r" b="b"/>
              <a:pathLst>
                <a:path w="254229" h="179820">
                  <a:moveTo>
                    <a:pt x="218266" y="0"/>
                  </a:moveTo>
                  <a:lnTo>
                    <a:pt x="0" y="155018"/>
                  </a:lnTo>
                  <a:lnTo>
                    <a:pt x="0" y="181991"/>
                  </a:lnTo>
                  <a:lnTo>
                    <a:pt x="256400" y="0"/>
                  </a:lnTo>
                  <a:close/>
                </a:path>
              </a:pathLst>
            </a:custGeom>
            <a:solidFill>
              <a:schemeClr val="accent1"/>
            </a:solidFill>
            <a:ln w="3099"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1F6CCAFF-E232-41C2-9DDC-094EAE2E9E1A}"/>
                </a:ext>
              </a:extLst>
            </p:cNvPr>
            <p:cNvSpPr/>
            <p:nvPr userDrawn="1"/>
          </p:nvSpPr>
          <p:spPr>
            <a:xfrm>
              <a:off x="255538" y="6522541"/>
              <a:ext cx="365843" cy="232527"/>
            </a:xfrm>
            <a:custGeom>
              <a:avLst/>
              <a:gdLst>
                <a:gd name="connsiteX0" fmla="*/ 366463 w 365842"/>
                <a:gd name="connsiteY0" fmla="*/ 0 h 232527"/>
                <a:gd name="connsiteX1" fmla="*/ 328328 w 365842"/>
                <a:gd name="connsiteY1" fmla="*/ 0 h 232527"/>
                <a:gd name="connsiteX2" fmla="*/ 0 w 365842"/>
                <a:gd name="connsiteY2" fmla="*/ 233147 h 232527"/>
                <a:gd name="connsiteX3" fmla="*/ 38134 w 365842"/>
                <a:gd name="connsiteY3" fmla="*/ 233147 h 232527"/>
              </a:gdLst>
              <a:ahLst/>
              <a:cxnLst>
                <a:cxn ang="0">
                  <a:pos x="connsiteX0" y="connsiteY0"/>
                </a:cxn>
                <a:cxn ang="0">
                  <a:pos x="connsiteX1" y="connsiteY1"/>
                </a:cxn>
                <a:cxn ang="0">
                  <a:pos x="connsiteX2" y="connsiteY2"/>
                </a:cxn>
                <a:cxn ang="0">
                  <a:pos x="connsiteX3" y="connsiteY3"/>
                </a:cxn>
              </a:cxnLst>
              <a:rect l="l" t="t" r="r" b="b"/>
              <a:pathLst>
                <a:path w="365842" h="232527">
                  <a:moveTo>
                    <a:pt x="366463" y="0"/>
                  </a:moveTo>
                  <a:lnTo>
                    <a:pt x="328328" y="0"/>
                  </a:lnTo>
                  <a:lnTo>
                    <a:pt x="0" y="233147"/>
                  </a:lnTo>
                  <a:lnTo>
                    <a:pt x="38134" y="233147"/>
                  </a:lnTo>
                  <a:close/>
                </a:path>
              </a:pathLst>
            </a:custGeom>
            <a:solidFill>
              <a:schemeClr val="accent1"/>
            </a:solidFill>
            <a:ln w="3099"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89792684-E240-462B-BCE9-943725F774D3}"/>
                </a:ext>
              </a:extLst>
            </p:cNvPr>
            <p:cNvSpPr/>
            <p:nvPr userDrawn="1"/>
          </p:nvSpPr>
          <p:spPr>
            <a:xfrm>
              <a:off x="365601"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C186D497-5069-45A2-BEFE-9116015999F7}"/>
                </a:ext>
              </a:extLst>
            </p:cNvPr>
            <p:cNvSpPr/>
            <p:nvPr userDrawn="1"/>
          </p:nvSpPr>
          <p:spPr>
            <a:xfrm>
              <a:off x="475974"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97D58B5D-4B9C-43EA-88FE-FF643EEB889D}"/>
                </a:ext>
              </a:extLst>
            </p:cNvPr>
            <p:cNvSpPr/>
            <p:nvPr userDrawn="1"/>
          </p:nvSpPr>
          <p:spPr>
            <a:xfrm>
              <a:off x="58603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11871DF1-DD9D-48E0-A58E-3F2843BE0AE9}"/>
                </a:ext>
              </a:extLst>
            </p:cNvPr>
            <p:cNvSpPr/>
            <p:nvPr userDrawn="1"/>
          </p:nvSpPr>
          <p:spPr>
            <a:xfrm>
              <a:off x="69641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86A0CF1B-ADE5-4EBC-A580-6400020FA678}"/>
                </a:ext>
              </a:extLst>
            </p:cNvPr>
            <p:cNvSpPr/>
            <p:nvPr userDrawn="1"/>
          </p:nvSpPr>
          <p:spPr>
            <a:xfrm>
              <a:off x="80647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0AAC061C-2B38-420A-AF3C-C20A0CAFCDC7}"/>
                </a:ext>
              </a:extLst>
            </p:cNvPr>
            <p:cNvSpPr/>
            <p:nvPr userDrawn="1"/>
          </p:nvSpPr>
          <p:spPr>
            <a:xfrm>
              <a:off x="91653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0F920230-E79B-4C36-8668-0003DCB21854}"/>
                </a:ext>
              </a:extLst>
            </p:cNvPr>
            <p:cNvSpPr/>
            <p:nvPr userDrawn="1"/>
          </p:nvSpPr>
          <p:spPr>
            <a:xfrm>
              <a:off x="102690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FC9D862E-25E2-4057-B0A1-341C5EF9EFE2}"/>
                </a:ext>
              </a:extLst>
            </p:cNvPr>
            <p:cNvSpPr/>
            <p:nvPr userDrawn="1"/>
          </p:nvSpPr>
          <p:spPr>
            <a:xfrm>
              <a:off x="113697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4A62EC58-83E5-4EE3-9C98-18F3CA126CD6}"/>
                </a:ext>
              </a:extLst>
            </p:cNvPr>
            <p:cNvSpPr/>
            <p:nvPr userDrawn="1"/>
          </p:nvSpPr>
          <p:spPr>
            <a:xfrm>
              <a:off x="124703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1F1D693C-2FAB-4F01-8B91-2FD18B47BBA9}"/>
                </a:ext>
              </a:extLst>
            </p:cNvPr>
            <p:cNvSpPr/>
            <p:nvPr userDrawn="1"/>
          </p:nvSpPr>
          <p:spPr>
            <a:xfrm>
              <a:off x="135740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C2467606-616A-4A50-816D-0D16B0FF82C5}"/>
                </a:ext>
              </a:extLst>
            </p:cNvPr>
            <p:cNvSpPr/>
            <p:nvPr userDrawn="1"/>
          </p:nvSpPr>
          <p:spPr>
            <a:xfrm>
              <a:off x="1467470"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B2DF67E0-AF43-4D4B-9AFA-FE961490EAD9}"/>
                </a:ext>
              </a:extLst>
            </p:cNvPr>
            <p:cNvSpPr/>
            <p:nvPr userDrawn="1"/>
          </p:nvSpPr>
          <p:spPr>
            <a:xfrm>
              <a:off x="157784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8DE63394-00C0-45BA-8785-9742BE9C5626}"/>
                </a:ext>
              </a:extLst>
            </p:cNvPr>
            <p:cNvSpPr/>
            <p:nvPr userDrawn="1"/>
          </p:nvSpPr>
          <p:spPr>
            <a:xfrm>
              <a:off x="168790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D3F8B6E2-FDA3-46B4-A207-723FCCFA36E0}"/>
                </a:ext>
              </a:extLst>
            </p:cNvPr>
            <p:cNvSpPr/>
            <p:nvPr userDrawn="1"/>
          </p:nvSpPr>
          <p:spPr>
            <a:xfrm>
              <a:off x="1797969"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3B55FDE7-A409-4B97-9C9D-D5E95C045A56}"/>
                </a:ext>
              </a:extLst>
            </p:cNvPr>
            <p:cNvSpPr/>
            <p:nvPr userDrawn="1"/>
          </p:nvSpPr>
          <p:spPr>
            <a:xfrm>
              <a:off x="190834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2DC3013C-27C9-466C-A270-550B096C118D}"/>
                </a:ext>
              </a:extLst>
            </p:cNvPr>
            <p:cNvSpPr/>
            <p:nvPr userDrawn="1"/>
          </p:nvSpPr>
          <p:spPr>
            <a:xfrm>
              <a:off x="201840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D98D0587-1C62-4B98-8A20-50031C2E88C8}"/>
                </a:ext>
              </a:extLst>
            </p:cNvPr>
            <p:cNvSpPr/>
            <p:nvPr userDrawn="1"/>
          </p:nvSpPr>
          <p:spPr>
            <a:xfrm>
              <a:off x="2128777"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17EEF7EA-66C5-495E-B31C-B7752B53D669}"/>
                </a:ext>
              </a:extLst>
            </p:cNvPr>
            <p:cNvSpPr/>
            <p:nvPr userDrawn="1"/>
          </p:nvSpPr>
          <p:spPr>
            <a:xfrm>
              <a:off x="223884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4AC6E6D7-81D1-434F-B61A-CACD933C6F98}"/>
                </a:ext>
              </a:extLst>
            </p:cNvPr>
            <p:cNvSpPr/>
            <p:nvPr userDrawn="1"/>
          </p:nvSpPr>
          <p:spPr>
            <a:xfrm>
              <a:off x="234890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317E59D5-1582-4436-BAD5-9C741F93F643}"/>
                </a:ext>
              </a:extLst>
            </p:cNvPr>
            <p:cNvSpPr/>
            <p:nvPr userDrawn="1"/>
          </p:nvSpPr>
          <p:spPr>
            <a:xfrm>
              <a:off x="245927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CB2F5934-7909-4174-80BB-FFE6735E2C7F}"/>
                </a:ext>
              </a:extLst>
            </p:cNvPr>
            <p:cNvSpPr/>
            <p:nvPr userDrawn="1"/>
          </p:nvSpPr>
          <p:spPr>
            <a:xfrm>
              <a:off x="2569338"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6CCFE99A-C161-44B7-9B6F-511840461CE0}"/>
                </a:ext>
              </a:extLst>
            </p:cNvPr>
            <p:cNvSpPr/>
            <p:nvPr userDrawn="1"/>
          </p:nvSpPr>
          <p:spPr>
            <a:xfrm>
              <a:off x="2679711"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EC54D7F6-5F92-42DB-8C4A-8BEEEEE4EC9B}"/>
                </a:ext>
              </a:extLst>
            </p:cNvPr>
            <p:cNvSpPr/>
            <p:nvPr userDrawn="1"/>
          </p:nvSpPr>
          <p:spPr>
            <a:xfrm>
              <a:off x="278977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EC7B5D7A-CA0C-4BB4-A826-F4ABC9DF36A1}"/>
                </a:ext>
              </a:extLst>
            </p:cNvPr>
            <p:cNvSpPr/>
            <p:nvPr userDrawn="1"/>
          </p:nvSpPr>
          <p:spPr>
            <a:xfrm>
              <a:off x="289983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597A876F-601E-4693-AD61-1A0D35E2B57F}"/>
                </a:ext>
              </a:extLst>
            </p:cNvPr>
            <p:cNvSpPr/>
            <p:nvPr userDrawn="1"/>
          </p:nvSpPr>
          <p:spPr>
            <a:xfrm>
              <a:off x="301021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A2423E15-8C67-44C2-995F-180BD695E0FB}"/>
                </a:ext>
              </a:extLst>
            </p:cNvPr>
            <p:cNvSpPr/>
            <p:nvPr userDrawn="1"/>
          </p:nvSpPr>
          <p:spPr>
            <a:xfrm>
              <a:off x="312027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93123C2A-08FC-4F93-9D68-DD0E54964E6C}"/>
                </a:ext>
              </a:extLst>
            </p:cNvPr>
            <p:cNvSpPr/>
            <p:nvPr userDrawn="1"/>
          </p:nvSpPr>
          <p:spPr>
            <a:xfrm>
              <a:off x="3230646"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97E01F67-8674-4E6E-B872-8844C3019626}"/>
                </a:ext>
              </a:extLst>
            </p:cNvPr>
            <p:cNvSpPr/>
            <p:nvPr userDrawn="1"/>
          </p:nvSpPr>
          <p:spPr>
            <a:xfrm>
              <a:off x="334070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D96CC6D0-0288-4911-98E1-30C5BF6D71B9}"/>
                </a:ext>
              </a:extLst>
            </p:cNvPr>
            <p:cNvSpPr/>
            <p:nvPr userDrawn="1"/>
          </p:nvSpPr>
          <p:spPr>
            <a:xfrm>
              <a:off x="3450771"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75FC05B1-7967-4237-9DAA-3B3B3D83FFAE}"/>
                </a:ext>
              </a:extLst>
            </p:cNvPr>
            <p:cNvSpPr/>
            <p:nvPr userDrawn="1"/>
          </p:nvSpPr>
          <p:spPr>
            <a:xfrm>
              <a:off x="3561144"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1D96B388-BABD-4668-85DB-7F47BF0FDEE2}"/>
                </a:ext>
              </a:extLst>
            </p:cNvPr>
            <p:cNvSpPr/>
            <p:nvPr userDrawn="1"/>
          </p:nvSpPr>
          <p:spPr>
            <a:xfrm>
              <a:off x="3671207"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D67EB385-9258-42C9-A9A5-0EB5158E291D}"/>
                </a:ext>
              </a:extLst>
            </p:cNvPr>
            <p:cNvSpPr/>
            <p:nvPr userDrawn="1"/>
          </p:nvSpPr>
          <p:spPr>
            <a:xfrm>
              <a:off x="378158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188282E2-39CF-4480-9C56-5A759E6D75E1}"/>
                </a:ext>
              </a:extLst>
            </p:cNvPr>
            <p:cNvSpPr/>
            <p:nvPr userDrawn="1"/>
          </p:nvSpPr>
          <p:spPr>
            <a:xfrm>
              <a:off x="389164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58A5F38C-15DA-43BF-84D5-2F5DB6A2FB58}"/>
                </a:ext>
              </a:extLst>
            </p:cNvPr>
            <p:cNvSpPr/>
            <p:nvPr userDrawn="1"/>
          </p:nvSpPr>
          <p:spPr>
            <a:xfrm>
              <a:off x="400170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74E35CB0-3E02-4164-8D08-533E40BEADB5}"/>
                </a:ext>
              </a:extLst>
            </p:cNvPr>
            <p:cNvSpPr/>
            <p:nvPr userDrawn="1"/>
          </p:nvSpPr>
          <p:spPr>
            <a:xfrm>
              <a:off x="4112078"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03862133-551A-4663-A3D4-6A81B9D50161}"/>
                </a:ext>
              </a:extLst>
            </p:cNvPr>
            <p:cNvSpPr/>
            <p:nvPr userDrawn="1"/>
          </p:nvSpPr>
          <p:spPr>
            <a:xfrm>
              <a:off x="422214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46F837A5-5802-4CED-970E-AC4505C1B9C9}"/>
                </a:ext>
              </a:extLst>
            </p:cNvPr>
            <p:cNvSpPr/>
            <p:nvPr userDrawn="1"/>
          </p:nvSpPr>
          <p:spPr>
            <a:xfrm>
              <a:off x="4332514" y="6522541"/>
              <a:ext cx="365843" cy="232527"/>
            </a:xfrm>
            <a:custGeom>
              <a:avLst/>
              <a:gdLst>
                <a:gd name="connsiteX0" fmla="*/ 328328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1C6FDBBB-D86C-4B18-8B16-469B1A4E4D5D}"/>
                </a:ext>
              </a:extLst>
            </p:cNvPr>
            <p:cNvSpPr/>
            <p:nvPr userDrawn="1"/>
          </p:nvSpPr>
          <p:spPr>
            <a:xfrm>
              <a:off x="444257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751304AD-7967-4EE3-BB70-FEC6A2E02C99}"/>
                </a:ext>
              </a:extLst>
            </p:cNvPr>
            <p:cNvSpPr/>
            <p:nvPr userDrawn="1"/>
          </p:nvSpPr>
          <p:spPr>
            <a:xfrm>
              <a:off x="455264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25472D6A-637A-471B-BDF9-3E4CD4D5E57B}"/>
                </a:ext>
              </a:extLst>
            </p:cNvPr>
            <p:cNvSpPr/>
            <p:nvPr userDrawn="1"/>
          </p:nvSpPr>
          <p:spPr>
            <a:xfrm>
              <a:off x="466301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FAF26C84-A091-4245-B894-261E760C500D}"/>
                </a:ext>
              </a:extLst>
            </p:cNvPr>
            <p:cNvSpPr/>
            <p:nvPr userDrawn="1"/>
          </p:nvSpPr>
          <p:spPr>
            <a:xfrm>
              <a:off x="4773076"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3988A6E3-8D1B-4F7B-A843-38CF53F5F7BA}"/>
                </a:ext>
              </a:extLst>
            </p:cNvPr>
            <p:cNvSpPr/>
            <p:nvPr userDrawn="1"/>
          </p:nvSpPr>
          <p:spPr>
            <a:xfrm>
              <a:off x="4883449"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712E7595-E205-4773-912E-FE8B788889D4}"/>
                </a:ext>
              </a:extLst>
            </p:cNvPr>
            <p:cNvSpPr/>
            <p:nvPr userDrawn="1"/>
          </p:nvSpPr>
          <p:spPr>
            <a:xfrm>
              <a:off x="499351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75D31FBE-C0F7-4226-BF2D-4372D60781E4}"/>
                </a:ext>
              </a:extLst>
            </p:cNvPr>
            <p:cNvSpPr/>
            <p:nvPr userDrawn="1"/>
          </p:nvSpPr>
          <p:spPr>
            <a:xfrm>
              <a:off x="510357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03B5067A-C44E-4D82-BFA4-77C793AAC049}"/>
                </a:ext>
              </a:extLst>
            </p:cNvPr>
            <p:cNvSpPr/>
            <p:nvPr userDrawn="1"/>
          </p:nvSpPr>
          <p:spPr>
            <a:xfrm>
              <a:off x="521394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798FE76A-2104-4312-910D-94AC36C43DAA}"/>
                </a:ext>
              </a:extLst>
            </p:cNvPr>
            <p:cNvSpPr/>
            <p:nvPr userDrawn="1"/>
          </p:nvSpPr>
          <p:spPr>
            <a:xfrm>
              <a:off x="5324010"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2A62425D-6D43-4250-AFF7-D69CB65C64A4}"/>
                </a:ext>
              </a:extLst>
            </p:cNvPr>
            <p:cNvSpPr/>
            <p:nvPr userDrawn="1"/>
          </p:nvSpPr>
          <p:spPr>
            <a:xfrm>
              <a:off x="5434383" y="6522541"/>
              <a:ext cx="365843" cy="232527"/>
            </a:xfrm>
            <a:custGeom>
              <a:avLst/>
              <a:gdLst>
                <a:gd name="connsiteX0" fmla="*/ 328328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6C3AF00F-05E3-4398-985D-3AC081F1FFD1}"/>
                </a:ext>
              </a:extLst>
            </p:cNvPr>
            <p:cNvSpPr/>
            <p:nvPr userDrawn="1"/>
          </p:nvSpPr>
          <p:spPr>
            <a:xfrm>
              <a:off x="5544446"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3CD170D7-290C-4616-884C-164124276725}"/>
                </a:ext>
              </a:extLst>
            </p:cNvPr>
            <p:cNvSpPr/>
            <p:nvPr userDrawn="1"/>
          </p:nvSpPr>
          <p:spPr>
            <a:xfrm>
              <a:off x="5654508"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FF58CD0E-27A0-4CDB-B40D-4E474D1630B0}"/>
                </a:ext>
              </a:extLst>
            </p:cNvPr>
            <p:cNvSpPr/>
            <p:nvPr userDrawn="1"/>
          </p:nvSpPr>
          <p:spPr>
            <a:xfrm>
              <a:off x="5764881"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544A1F78-458B-4BD4-8172-038545DA2453}"/>
                </a:ext>
              </a:extLst>
            </p:cNvPr>
            <p:cNvSpPr/>
            <p:nvPr userDrawn="1"/>
          </p:nvSpPr>
          <p:spPr>
            <a:xfrm>
              <a:off x="587494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D1882496-4422-4DC6-9EFB-473798E88186}"/>
                </a:ext>
              </a:extLst>
            </p:cNvPr>
            <p:cNvSpPr/>
            <p:nvPr userDrawn="1"/>
          </p:nvSpPr>
          <p:spPr>
            <a:xfrm>
              <a:off x="598500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A5393EFE-1A5E-4FDA-A154-117006E75442}"/>
                </a:ext>
              </a:extLst>
            </p:cNvPr>
            <p:cNvSpPr/>
            <p:nvPr userDrawn="1"/>
          </p:nvSpPr>
          <p:spPr>
            <a:xfrm>
              <a:off x="609538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7837F611-7658-41C9-9BF3-8E56C7932E69}"/>
                </a:ext>
              </a:extLst>
            </p:cNvPr>
            <p:cNvSpPr/>
            <p:nvPr userDrawn="1"/>
          </p:nvSpPr>
          <p:spPr>
            <a:xfrm>
              <a:off x="620544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E264EF5E-67C5-4530-9684-E49CA0A06431}"/>
                </a:ext>
              </a:extLst>
            </p:cNvPr>
            <p:cNvSpPr/>
            <p:nvPr userDrawn="1"/>
          </p:nvSpPr>
          <p:spPr>
            <a:xfrm>
              <a:off x="631581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598F0E40-A226-4F8A-851F-480AECDB8DF4}"/>
                </a:ext>
              </a:extLst>
            </p:cNvPr>
            <p:cNvSpPr/>
            <p:nvPr userDrawn="1"/>
          </p:nvSpPr>
          <p:spPr>
            <a:xfrm>
              <a:off x="6425878"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0B178F85-6167-42B8-B37C-7951A3487840}"/>
                </a:ext>
              </a:extLst>
            </p:cNvPr>
            <p:cNvSpPr/>
            <p:nvPr userDrawn="1"/>
          </p:nvSpPr>
          <p:spPr>
            <a:xfrm>
              <a:off x="653594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BAE7254E-0A98-4789-9F05-C21F552B8352}"/>
                </a:ext>
              </a:extLst>
            </p:cNvPr>
            <p:cNvSpPr/>
            <p:nvPr userDrawn="1"/>
          </p:nvSpPr>
          <p:spPr>
            <a:xfrm>
              <a:off x="664631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D15DF9A2-621D-4A5C-8593-40ABF51F477B}"/>
                </a:ext>
              </a:extLst>
            </p:cNvPr>
            <p:cNvSpPr/>
            <p:nvPr userDrawn="1"/>
          </p:nvSpPr>
          <p:spPr>
            <a:xfrm>
              <a:off x="675637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334787BC-52E1-416E-B861-A8835AAB2E8D}"/>
                </a:ext>
              </a:extLst>
            </p:cNvPr>
            <p:cNvSpPr/>
            <p:nvPr userDrawn="1"/>
          </p:nvSpPr>
          <p:spPr>
            <a:xfrm>
              <a:off x="686675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063E554A-EA39-4266-823F-68437DFA7500}"/>
                </a:ext>
              </a:extLst>
            </p:cNvPr>
            <p:cNvSpPr/>
            <p:nvPr userDrawn="1"/>
          </p:nvSpPr>
          <p:spPr>
            <a:xfrm>
              <a:off x="697681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6CED2854-AEAA-415B-BC98-AA2AB753200D}"/>
                </a:ext>
              </a:extLst>
            </p:cNvPr>
            <p:cNvSpPr/>
            <p:nvPr userDrawn="1"/>
          </p:nvSpPr>
          <p:spPr>
            <a:xfrm>
              <a:off x="7086876"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1"/>
            </a:solidFill>
            <a:ln w="3099"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244E615C-3BD7-4135-BEC1-A42EA7C7B78C}"/>
                </a:ext>
              </a:extLst>
            </p:cNvPr>
            <p:cNvSpPr/>
            <p:nvPr userDrawn="1"/>
          </p:nvSpPr>
          <p:spPr>
            <a:xfrm>
              <a:off x="7197248"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9BFAE30C-E3C1-4F01-8F42-83DBDC506761}"/>
                </a:ext>
              </a:extLst>
            </p:cNvPr>
            <p:cNvSpPr/>
            <p:nvPr userDrawn="1"/>
          </p:nvSpPr>
          <p:spPr>
            <a:xfrm>
              <a:off x="730731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36E97706-6C8D-4CEA-AD40-89B4E7F7D782}"/>
                </a:ext>
              </a:extLst>
            </p:cNvPr>
            <p:cNvSpPr/>
            <p:nvPr userDrawn="1"/>
          </p:nvSpPr>
          <p:spPr>
            <a:xfrm>
              <a:off x="7417684"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B1F6F028-A10B-4F60-8A21-06A05F77AA6C}"/>
                </a:ext>
              </a:extLst>
            </p:cNvPr>
            <p:cNvSpPr/>
            <p:nvPr userDrawn="1"/>
          </p:nvSpPr>
          <p:spPr>
            <a:xfrm>
              <a:off x="752774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7729D4C6-F3B4-482A-AE24-0D3E30F7CBF2}"/>
                </a:ext>
              </a:extLst>
            </p:cNvPr>
            <p:cNvSpPr/>
            <p:nvPr userDrawn="1"/>
          </p:nvSpPr>
          <p:spPr>
            <a:xfrm>
              <a:off x="763781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6DF999A2-2297-4AD4-98EC-5A56040F7AAE}"/>
                </a:ext>
              </a:extLst>
            </p:cNvPr>
            <p:cNvSpPr/>
            <p:nvPr userDrawn="1"/>
          </p:nvSpPr>
          <p:spPr>
            <a:xfrm>
              <a:off x="7748182"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E2E90787-3179-438C-820D-565323857CA7}"/>
                </a:ext>
              </a:extLst>
            </p:cNvPr>
            <p:cNvSpPr/>
            <p:nvPr userDrawn="1"/>
          </p:nvSpPr>
          <p:spPr>
            <a:xfrm>
              <a:off x="7858245"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AE3FC7E1-DE33-4AFA-8DC6-CC4ADFC10304}"/>
                </a:ext>
              </a:extLst>
            </p:cNvPr>
            <p:cNvSpPr/>
            <p:nvPr userDrawn="1"/>
          </p:nvSpPr>
          <p:spPr>
            <a:xfrm>
              <a:off x="7968619"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C1584BE2-EA0C-47F3-9423-94639796A34C}"/>
                </a:ext>
              </a:extLst>
            </p:cNvPr>
            <p:cNvSpPr/>
            <p:nvPr userDrawn="1"/>
          </p:nvSpPr>
          <p:spPr>
            <a:xfrm>
              <a:off x="8078681"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xmlns="" id="{22706157-DA49-47A0-9183-68DDD9C0421C}"/>
                </a:ext>
              </a:extLst>
            </p:cNvPr>
            <p:cNvSpPr/>
            <p:nvPr userDrawn="1"/>
          </p:nvSpPr>
          <p:spPr>
            <a:xfrm>
              <a:off x="8188744"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xmlns="" id="{77BC0155-E66E-48C6-8316-97823B8DF599}"/>
                </a:ext>
              </a:extLst>
            </p:cNvPr>
            <p:cNvSpPr/>
            <p:nvPr userDrawn="1"/>
          </p:nvSpPr>
          <p:spPr>
            <a:xfrm>
              <a:off x="829911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xmlns="" id="{2BC2BB60-8B74-4B59-9F82-25A6490114CF}"/>
                </a:ext>
              </a:extLst>
            </p:cNvPr>
            <p:cNvSpPr/>
            <p:nvPr userDrawn="1"/>
          </p:nvSpPr>
          <p:spPr>
            <a:xfrm>
              <a:off x="8409180"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xmlns="" id="{E861F84D-2BC3-49F8-8F04-6C8EC232D7E5}"/>
                </a:ext>
              </a:extLst>
            </p:cNvPr>
            <p:cNvSpPr/>
            <p:nvPr userDrawn="1"/>
          </p:nvSpPr>
          <p:spPr>
            <a:xfrm>
              <a:off x="8519553" y="6522541"/>
              <a:ext cx="365843" cy="232527"/>
            </a:xfrm>
            <a:custGeom>
              <a:avLst/>
              <a:gdLst>
                <a:gd name="connsiteX0" fmla="*/ 328329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xmlns="" id="{56D526C6-31E4-4A4C-8003-09032167569F}"/>
                </a:ext>
              </a:extLst>
            </p:cNvPr>
            <p:cNvSpPr/>
            <p:nvPr userDrawn="1"/>
          </p:nvSpPr>
          <p:spPr>
            <a:xfrm>
              <a:off x="8629615"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xmlns="" id="{0BE39F6A-B7E2-4EF3-B3A1-ACFA648E791F}"/>
                </a:ext>
              </a:extLst>
            </p:cNvPr>
            <p:cNvSpPr/>
            <p:nvPr userDrawn="1"/>
          </p:nvSpPr>
          <p:spPr>
            <a:xfrm>
              <a:off x="8739678"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19FD3C83-7A60-43A6-8B10-C8EE3B222A5B}"/>
                </a:ext>
              </a:extLst>
            </p:cNvPr>
            <p:cNvSpPr/>
            <p:nvPr userDrawn="1"/>
          </p:nvSpPr>
          <p:spPr>
            <a:xfrm>
              <a:off x="8850052"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6203C392-2AAA-4CE4-84BE-E6EF0906947F}"/>
                </a:ext>
              </a:extLst>
            </p:cNvPr>
            <p:cNvSpPr/>
            <p:nvPr userDrawn="1"/>
          </p:nvSpPr>
          <p:spPr>
            <a:xfrm>
              <a:off x="8960114"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xmlns="" id="{263DA9D0-A8EC-491C-8948-4D93B95DCA69}"/>
                </a:ext>
              </a:extLst>
            </p:cNvPr>
            <p:cNvSpPr/>
            <p:nvPr userDrawn="1"/>
          </p:nvSpPr>
          <p:spPr>
            <a:xfrm>
              <a:off x="9070487" y="6522541"/>
              <a:ext cx="365843" cy="232527"/>
            </a:xfrm>
            <a:custGeom>
              <a:avLst/>
              <a:gdLst>
                <a:gd name="connsiteX0" fmla="*/ 328329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782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xmlns="" id="{9E9C4EE9-E65D-4654-85DA-A2B1489C2E98}"/>
                </a:ext>
              </a:extLst>
            </p:cNvPr>
            <p:cNvSpPr/>
            <p:nvPr userDrawn="1"/>
          </p:nvSpPr>
          <p:spPr>
            <a:xfrm>
              <a:off x="9180550"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xmlns="" id="{270021D5-E70F-489C-AB46-D6AF7E5D59C4}"/>
                </a:ext>
              </a:extLst>
            </p:cNvPr>
            <p:cNvSpPr/>
            <p:nvPr userDrawn="1"/>
          </p:nvSpPr>
          <p:spPr>
            <a:xfrm>
              <a:off x="9290612"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xmlns="" id="{B01092FE-8D3E-4B4D-8555-D5999F6F5F9A}"/>
                </a:ext>
              </a:extLst>
            </p:cNvPr>
            <p:cNvSpPr/>
            <p:nvPr userDrawn="1"/>
          </p:nvSpPr>
          <p:spPr>
            <a:xfrm>
              <a:off x="9400986"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xmlns="" id="{68D64291-AA4A-401B-AF7E-93EDCB7CE6C2}"/>
                </a:ext>
              </a:extLst>
            </p:cNvPr>
            <p:cNvSpPr/>
            <p:nvPr userDrawn="1"/>
          </p:nvSpPr>
          <p:spPr>
            <a:xfrm>
              <a:off x="9511048"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xmlns="" id="{2958F947-6B38-4CA8-AED8-55AAD4CC3710}"/>
                </a:ext>
              </a:extLst>
            </p:cNvPr>
            <p:cNvSpPr/>
            <p:nvPr userDrawn="1"/>
          </p:nvSpPr>
          <p:spPr>
            <a:xfrm>
              <a:off x="9621422"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xmlns="" id="{801A790B-FB7F-4C69-A15F-B3BBA0E4F8B8}"/>
                </a:ext>
              </a:extLst>
            </p:cNvPr>
            <p:cNvSpPr/>
            <p:nvPr userDrawn="1"/>
          </p:nvSpPr>
          <p:spPr>
            <a:xfrm>
              <a:off x="9731485"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xmlns="" id="{AB6E643C-7697-49D4-9158-14051D5038F2}"/>
                </a:ext>
              </a:extLst>
            </p:cNvPr>
            <p:cNvSpPr/>
            <p:nvPr userDrawn="1"/>
          </p:nvSpPr>
          <p:spPr>
            <a:xfrm>
              <a:off x="9841547"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1"/>
            </a:solidFill>
            <a:ln w="3099"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xmlns="" id="{F0F71511-A0C0-47E4-917F-D13BFF39DB41}"/>
                </a:ext>
              </a:extLst>
            </p:cNvPr>
            <p:cNvSpPr/>
            <p:nvPr userDrawn="1"/>
          </p:nvSpPr>
          <p:spPr>
            <a:xfrm>
              <a:off x="9951920"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AE44E762-33EF-422F-A4AE-24B94DD882CF}"/>
                </a:ext>
              </a:extLst>
            </p:cNvPr>
            <p:cNvSpPr/>
            <p:nvPr userDrawn="1"/>
          </p:nvSpPr>
          <p:spPr>
            <a:xfrm>
              <a:off x="10061983"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xmlns="" id="{60CD34FA-7359-4450-B93C-02369F6F683F}"/>
                </a:ext>
              </a:extLst>
            </p:cNvPr>
            <p:cNvSpPr/>
            <p:nvPr userDrawn="1"/>
          </p:nvSpPr>
          <p:spPr>
            <a:xfrm>
              <a:off x="10172356"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xmlns="" id="{FF0C14F2-6A2D-4B4A-819C-B8A7FAFD1C2B}"/>
                </a:ext>
              </a:extLst>
            </p:cNvPr>
            <p:cNvSpPr/>
            <p:nvPr userDrawn="1"/>
          </p:nvSpPr>
          <p:spPr>
            <a:xfrm>
              <a:off x="10282419"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FA160932-18B5-4EE6-9C8D-8200915877B1}"/>
                </a:ext>
              </a:extLst>
            </p:cNvPr>
            <p:cNvSpPr/>
            <p:nvPr userDrawn="1"/>
          </p:nvSpPr>
          <p:spPr>
            <a:xfrm>
              <a:off x="1039248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9FC6ABA8-1C8A-476E-800A-8BEA841BAF60}"/>
                </a:ext>
              </a:extLst>
            </p:cNvPr>
            <p:cNvSpPr/>
            <p:nvPr userDrawn="1"/>
          </p:nvSpPr>
          <p:spPr>
            <a:xfrm>
              <a:off x="10502854"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61A1B983-33F0-478B-8E32-55D9DBB82A9C}"/>
                </a:ext>
              </a:extLst>
            </p:cNvPr>
            <p:cNvSpPr/>
            <p:nvPr userDrawn="1"/>
          </p:nvSpPr>
          <p:spPr>
            <a:xfrm>
              <a:off x="10612917"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CDDF23FC-5F44-46E8-A9C0-4856CCF6C6AF}"/>
                </a:ext>
              </a:extLst>
            </p:cNvPr>
            <p:cNvSpPr/>
            <p:nvPr userDrawn="1"/>
          </p:nvSpPr>
          <p:spPr>
            <a:xfrm>
              <a:off x="1072298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xmlns="" id="{9731CD28-A1F1-4253-8C01-36563EC0FE7B}"/>
                </a:ext>
              </a:extLst>
            </p:cNvPr>
            <p:cNvSpPr/>
            <p:nvPr userDrawn="1"/>
          </p:nvSpPr>
          <p:spPr>
            <a:xfrm>
              <a:off x="1083335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B72D03AD-7513-4A94-A20B-D9D3520B07D9}"/>
                </a:ext>
              </a:extLst>
            </p:cNvPr>
            <p:cNvSpPr/>
            <p:nvPr userDrawn="1"/>
          </p:nvSpPr>
          <p:spPr>
            <a:xfrm>
              <a:off x="1094341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63BF64D1-1977-4B46-89F3-B32C1194B5BD}"/>
                </a:ext>
              </a:extLst>
            </p:cNvPr>
            <p:cNvSpPr/>
            <p:nvPr userDrawn="1"/>
          </p:nvSpPr>
          <p:spPr>
            <a:xfrm>
              <a:off x="1105378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F8E5F689-137F-4C4B-A4A0-6E79577444BB}"/>
                </a:ext>
              </a:extLst>
            </p:cNvPr>
            <p:cNvSpPr/>
            <p:nvPr userDrawn="1"/>
          </p:nvSpPr>
          <p:spPr>
            <a:xfrm>
              <a:off x="11163852"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FE8BD3FA-D68F-46BF-A7C3-88CB15E841E5}"/>
                </a:ext>
              </a:extLst>
            </p:cNvPr>
            <p:cNvSpPr/>
            <p:nvPr userDrawn="1"/>
          </p:nvSpPr>
          <p:spPr>
            <a:xfrm>
              <a:off x="1127391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1"/>
            </a:solidFill>
            <a:ln w="3099"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6EBA7D8B-7D7E-4107-B414-662B3B9394E7}"/>
                </a:ext>
              </a:extLst>
            </p:cNvPr>
            <p:cNvSpPr/>
            <p:nvPr userDrawn="1"/>
          </p:nvSpPr>
          <p:spPr>
            <a:xfrm>
              <a:off x="11384287"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E83341AF-AB97-439C-8BD5-32882F9FFA9C}"/>
                </a:ext>
              </a:extLst>
            </p:cNvPr>
            <p:cNvSpPr/>
            <p:nvPr userDrawn="1"/>
          </p:nvSpPr>
          <p:spPr>
            <a:xfrm>
              <a:off x="1149435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A737E61A-D58C-49EB-AC25-9C8CD907FB85}"/>
                </a:ext>
              </a:extLst>
            </p:cNvPr>
            <p:cNvSpPr/>
            <p:nvPr userDrawn="1"/>
          </p:nvSpPr>
          <p:spPr>
            <a:xfrm>
              <a:off x="11604723" y="6522541"/>
              <a:ext cx="328638" cy="232527"/>
            </a:xfrm>
            <a:custGeom>
              <a:avLst/>
              <a:gdLst>
                <a:gd name="connsiteX0" fmla="*/ 0 w 328638"/>
                <a:gd name="connsiteY0" fmla="*/ 233147 h 232527"/>
                <a:gd name="connsiteX1" fmla="*/ 37824 w 328638"/>
                <a:gd name="connsiteY1" fmla="*/ 233147 h 232527"/>
                <a:gd name="connsiteX2" fmla="*/ 330498 w 328638"/>
                <a:gd name="connsiteY2" fmla="*/ 25423 h 232527"/>
                <a:gd name="connsiteX3" fmla="*/ 330498 w 328638"/>
                <a:gd name="connsiteY3" fmla="*/ 0 h 232527"/>
                <a:gd name="connsiteX4" fmla="*/ 328328 w 328638"/>
                <a:gd name="connsiteY4" fmla="*/ 0 h 232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38" h="232527">
                  <a:moveTo>
                    <a:pt x="0" y="233147"/>
                  </a:moveTo>
                  <a:lnTo>
                    <a:pt x="37824" y="233147"/>
                  </a:lnTo>
                  <a:lnTo>
                    <a:pt x="330498" y="25423"/>
                  </a:lnTo>
                  <a:lnTo>
                    <a:pt x="330498" y="0"/>
                  </a:lnTo>
                  <a:lnTo>
                    <a:pt x="328328" y="0"/>
                  </a:lnTo>
                  <a:close/>
                </a:path>
              </a:pathLst>
            </a:custGeom>
            <a:solidFill>
              <a:schemeClr val="accent1"/>
            </a:solidFill>
            <a:ln w="3099"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9306F720-37C0-4C8F-BA49-F8864F812C82}"/>
                </a:ext>
              </a:extLst>
            </p:cNvPr>
            <p:cNvSpPr/>
            <p:nvPr userDrawn="1"/>
          </p:nvSpPr>
          <p:spPr>
            <a:xfrm>
              <a:off x="11714786" y="6599120"/>
              <a:ext cx="220126" cy="155018"/>
            </a:xfrm>
            <a:custGeom>
              <a:avLst/>
              <a:gdLst>
                <a:gd name="connsiteX0" fmla="*/ 38135 w 220125"/>
                <a:gd name="connsiteY0" fmla="*/ 156568 h 155018"/>
                <a:gd name="connsiteX1" fmla="*/ 220435 w 220125"/>
                <a:gd name="connsiteY1" fmla="*/ 27283 h 155018"/>
                <a:gd name="connsiteX2" fmla="*/ 220435 w 220125"/>
                <a:gd name="connsiteY2" fmla="*/ 0 h 155018"/>
                <a:gd name="connsiteX3" fmla="*/ 0 w 220125"/>
                <a:gd name="connsiteY3" fmla="*/ 156568 h 155018"/>
              </a:gdLst>
              <a:ahLst/>
              <a:cxnLst>
                <a:cxn ang="0">
                  <a:pos x="connsiteX0" y="connsiteY0"/>
                </a:cxn>
                <a:cxn ang="0">
                  <a:pos x="connsiteX1" y="connsiteY1"/>
                </a:cxn>
                <a:cxn ang="0">
                  <a:pos x="connsiteX2" y="connsiteY2"/>
                </a:cxn>
                <a:cxn ang="0">
                  <a:pos x="connsiteX3" y="connsiteY3"/>
                </a:cxn>
              </a:cxnLst>
              <a:rect l="l" t="t" r="r" b="b"/>
              <a:pathLst>
                <a:path w="220125" h="155018">
                  <a:moveTo>
                    <a:pt x="38135" y="156568"/>
                  </a:moveTo>
                  <a:lnTo>
                    <a:pt x="220435" y="27283"/>
                  </a:lnTo>
                  <a:lnTo>
                    <a:pt x="220435" y="0"/>
                  </a:lnTo>
                  <a:lnTo>
                    <a:pt x="0" y="156568"/>
                  </a:lnTo>
                  <a:close/>
                </a:path>
              </a:pathLst>
            </a:custGeom>
            <a:solidFill>
              <a:schemeClr val="accent1"/>
            </a:solidFill>
            <a:ln w="3099"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B2E691D2-E5A2-4DE7-B15C-0376DFA2D6ED}"/>
                </a:ext>
              </a:extLst>
            </p:cNvPr>
            <p:cNvSpPr/>
            <p:nvPr userDrawn="1"/>
          </p:nvSpPr>
          <p:spPr>
            <a:xfrm>
              <a:off x="11824849" y="6677559"/>
              <a:ext cx="108513" cy="77509"/>
            </a:xfrm>
            <a:custGeom>
              <a:avLst/>
              <a:gdLst>
                <a:gd name="connsiteX0" fmla="*/ 38135 w 108512"/>
                <a:gd name="connsiteY0" fmla="*/ 78129 h 77509"/>
                <a:gd name="connsiteX1" fmla="*/ 110372 w 108512"/>
                <a:gd name="connsiteY1" fmla="*/ 26973 h 77509"/>
                <a:gd name="connsiteX2" fmla="*/ 110372 w 108512"/>
                <a:gd name="connsiteY2" fmla="*/ 0 h 77509"/>
                <a:gd name="connsiteX3" fmla="*/ 0 w 108512"/>
                <a:gd name="connsiteY3" fmla="*/ 78129 h 77509"/>
              </a:gdLst>
              <a:ahLst/>
              <a:cxnLst>
                <a:cxn ang="0">
                  <a:pos x="connsiteX0" y="connsiteY0"/>
                </a:cxn>
                <a:cxn ang="0">
                  <a:pos x="connsiteX1" y="connsiteY1"/>
                </a:cxn>
                <a:cxn ang="0">
                  <a:pos x="connsiteX2" y="connsiteY2"/>
                </a:cxn>
                <a:cxn ang="0">
                  <a:pos x="connsiteX3" y="connsiteY3"/>
                </a:cxn>
              </a:cxnLst>
              <a:rect l="l" t="t" r="r" b="b"/>
              <a:pathLst>
                <a:path w="108512" h="77509">
                  <a:moveTo>
                    <a:pt x="38135" y="78129"/>
                  </a:moveTo>
                  <a:lnTo>
                    <a:pt x="110372" y="26973"/>
                  </a:lnTo>
                  <a:lnTo>
                    <a:pt x="110372" y="0"/>
                  </a:lnTo>
                  <a:lnTo>
                    <a:pt x="0" y="78129"/>
                  </a:lnTo>
                  <a:close/>
                </a:path>
              </a:pathLst>
            </a:custGeom>
            <a:solidFill>
              <a:schemeClr val="accent1"/>
            </a:solidFill>
            <a:ln w="3099" cap="flat">
              <a:noFill/>
              <a:prstDash val="solid"/>
              <a:miter/>
            </a:ln>
          </p:spPr>
          <p:txBody>
            <a:bodyPr rtlCol="0" anchor="ctr"/>
            <a:lstStyle/>
            <a:p>
              <a:endParaRPr lang="zh-CN" altLang="en-US"/>
            </a:p>
          </p:txBody>
        </p:sp>
        <p:grpSp>
          <p:nvGrpSpPr>
            <p:cNvPr id="192" name="图形 6">
              <a:extLst>
                <a:ext uri="{FF2B5EF4-FFF2-40B4-BE49-F238E27FC236}">
                  <a16:creationId xmlns:a16="http://schemas.microsoft.com/office/drawing/2014/main" xmlns="" id="{B9D2B760-9C0C-4D5F-A9D0-5F19DC835D08}"/>
                </a:ext>
              </a:extLst>
            </p:cNvPr>
            <p:cNvGrpSpPr/>
            <p:nvPr userDrawn="1"/>
          </p:nvGrpSpPr>
          <p:grpSpPr>
            <a:xfrm>
              <a:off x="11803456" y="295291"/>
              <a:ext cx="260430" cy="6558881"/>
              <a:chOff x="11803456" y="295291"/>
              <a:chExt cx="260430" cy="6558881"/>
            </a:xfrm>
            <a:solidFill>
              <a:schemeClr val="accent1"/>
            </a:solidFill>
          </p:grpSpPr>
          <p:grpSp>
            <p:nvGrpSpPr>
              <p:cNvPr id="193" name="图形 6">
                <a:extLst>
                  <a:ext uri="{FF2B5EF4-FFF2-40B4-BE49-F238E27FC236}">
                    <a16:creationId xmlns:a16="http://schemas.microsoft.com/office/drawing/2014/main" xmlns="" id="{76582AFA-E4A4-4FAB-956F-9138C33E9E72}"/>
                  </a:ext>
                </a:extLst>
              </p:cNvPr>
              <p:cNvGrpSpPr/>
              <p:nvPr/>
            </p:nvGrpSpPr>
            <p:grpSpPr>
              <a:xfrm>
                <a:off x="11949173" y="2179864"/>
                <a:ext cx="114713" cy="2793426"/>
                <a:chOff x="11949173" y="2179864"/>
                <a:chExt cx="114713" cy="2793426"/>
              </a:xfrm>
              <a:grpFill/>
            </p:grpSpPr>
            <p:sp>
              <p:nvSpPr>
                <p:cNvPr id="208" name="任意多边形: 形状 207">
                  <a:extLst>
                    <a:ext uri="{FF2B5EF4-FFF2-40B4-BE49-F238E27FC236}">
                      <a16:creationId xmlns:a16="http://schemas.microsoft.com/office/drawing/2014/main" xmlns="" id="{226A4E7E-CEC8-4F16-884B-54BE5E8C3BD5}"/>
                    </a:ext>
                  </a:extLst>
                </p:cNvPr>
                <p:cNvSpPr/>
                <p:nvPr/>
              </p:nvSpPr>
              <p:spPr>
                <a:xfrm>
                  <a:off x="11949173" y="4967710"/>
                  <a:ext cx="6201" cy="6201"/>
                </a:xfrm>
                <a:custGeom>
                  <a:avLst/>
                  <a:gdLst>
                    <a:gd name="connsiteX0" fmla="*/ 0 w 6200"/>
                    <a:gd name="connsiteY0" fmla="*/ 7441 h 6200"/>
                    <a:gd name="connsiteX1" fmla="*/ 6511 w 6200"/>
                    <a:gd name="connsiteY1" fmla="*/ 7441 h 6200"/>
                    <a:gd name="connsiteX2" fmla="*/ 0 w 6200"/>
                    <a:gd name="connsiteY2" fmla="*/ 0 h 6200"/>
                  </a:gdLst>
                  <a:ahLst/>
                  <a:cxnLst>
                    <a:cxn ang="0">
                      <a:pos x="connsiteX0" y="connsiteY0"/>
                    </a:cxn>
                    <a:cxn ang="0">
                      <a:pos x="connsiteX1" y="connsiteY1"/>
                    </a:cxn>
                    <a:cxn ang="0">
                      <a:pos x="connsiteX2" y="connsiteY2"/>
                    </a:cxn>
                  </a:cxnLst>
                  <a:rect l="l" t="t" r="r" b="b"/>
                  <a:pathLst>
                    <a:path w="6200" h="6200">
                      <a:moveTo>
                        <a:pt x="0" y="7441"/>
                      </a:moveTo>
                      <a:lnTo>
                        <a:pt x="6511" y="7441"/>
                      </a:lnTo>
                      <a:lnTo>
                        <a:pt x="0" y="0"/>
                      </a:lnTo>
                      <a:close/>
                    </a:path>
                  </a:pathLst>
                </a:custGeom>
                <a:grpFill/>
                <a:ln w="3099"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95631D31-B125-4C9F-AB32-292E45768351}"/>
                    </a:ext>
                  </a:extLst>
                </p:cNvPr>
                <p:cNvSpPr/>
                <p:nvPr/>
              </p:nvSpPr>
              <p:spPr>
                <a:xfrm>
                  <a:off x="11949173" y="4923374"/>
                  <a:ext cx="43405" cy="49606"/>
                </a:xfrm>
                <a:custGeom>
                  <a:avLst/>
                  <a:gdLst>
                    <a:gd name="connsiteX0" fmla="*/ 0 w 43405"/>
                    <a:gd name="connsiteY0" fmla="*/ 15192 h 49605"/>
                    <a:gd name="connsiteX1" fmla="*/ 32244 w 43405"/>
                    <a:gd name="connsiteY1" fmla="*/ 51776 h 49605"/>
                    <a:gd name="connsiteX2" fmla="*/ 45886 w 43405"/>
                    <a:gd name="connsiteY2" fmla="*/ 51776 h 49605"/>
                    <a:gd name="connsiteX3" fmla="*/ 0 w 43405"/>
                    <a:gd name="connsiteY3" fmla="*/ 0 h 49605"/>
                  </a:gdLst>
                  <a:ahLst/>
                  <a:cxnLst>
                    <a:cxn ang="0">
                      <a:pos x="connsiteX0" y="connsiteY0"/>
                    </a:cxn>
                    <a:cxn ang="0">
                      <a:pos x="connsiteX1" y="connsiteY1"/>
                    </a:cxn>
                    <a:cxn ang="0">
                      <a:pos x="connsiteX2" y="connsiteY2"/>
                    </a:cxn>
                    <a:cxn ang="0">
                      <a:pos x="connsiteX3" y="connsiteY3"/>
                    </a:cxn>
                  </a:cxnLst>
                  <a:rect l="l" t="t" r="r" b="b"/>
                  <a:pathLst>
                    <a:path w="43405" h="49605">
                      <a:moveTo>
                        <a:pt x="0" y="15192"/>
                      </a:moveTo>
                      <a:lnTo>
                        <a:pt x="32244" y="51776"/>
                      </a:lnTo>
                      <a:lnTo>
                        <a:pt x="45886" y="51776"/>
                      </a:lnTo>
                      <a:lnTo>
                        <a:pt x="0" y="0"/>
                      </a:lnTo>
                      <a:close/>
                    </a:path>
                  </a:pathLst>
                </a:custGeom>
                <a:grpFill/>
                <a:ln w="3099"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E85EF5A2-931B-4BE4-8205-CA401CB2F54D}"/>
                    </a:ext>
                  </a:extLst>
                </p:cNvPr>
                <p:cNvSpPr/>
                <p:nvPr/>
              </p:nvSpPr>
              <p:spPr>
                <a:xfrm>
                  <a:off x="11949173" y="4878729"/>
                  <a:ext cx="83710" cy="96111"/>
                </a:xfrm>
                <a:custGeom>
                  <a:avLst/>
                  <a:gdLst>
                    <a:gd name="connsiteX0" fmla="*/ 0 w 83709"/>
                    <a:gd name="connsiteY0" fmla="*/ 15502 h 96111"/>
                    <a:gd name="connsiteX1" fmla="*/ 71619 w 83709"/>
                    <a:gd name="connsiteY1" fmla="*/ 96421 h 96111"/>
                    <a:gd name="connsiteX2" fmla="*/ 85260 w 83709"/>
                    <a:gd name="connsiteY2" fmla="*/ 96421 h 96111"/>
                    <a:gd name="connsiteX3" fmla="*/ 0 w 83709"/>
                    <a:gd name="connsiteY3" fmla="*/ 0 h 96111"/>
                  </a:gdLst>
                  <a:ahLst/>
                  <a:cxnLst>
                    <a:cxn ang="0">
                      <a:pos x="connsiteX0" y="connsiteY0"/>
                    </a:cxn>
                    <a:cxn ang="0">
                      <a:pos x="connsiteX1" y="connsiteY1"/>
                    </a:cxn>
                    <a:cxn ang="0">
                      <a:pos x="connsiteX2" y="connsiteY2"/>
                    </a:cxn>
                    <a:cxn ang="0">
                      <a:pos x="connsiteX3" y="connsiteY3"/>
                    </a:cxn>
                  </a:cxnLst>
                  <a:rect l="l" t="t" r="r" b="b"/>
                  <a:pathLst>
                    <a:path w="83709" h="96111">
                      <a:moveTo>
                        <a:pt x="0" y="15502"/>
                      </a:moveTo>
                      <a:lnTo>
                        <a:pt x="71619" y="96421"/>
                      </a:lnTo>
                      <a:lnTo>
                        <a:pt x="85260" y="96421"/>
                      </a:lnTo>
                      <a:lnTo>
                        <a:pt x="0" y="0"/>
                      </a:lnTo>
                      <a:close/>
                    </a:path>
                  </a:pathLst>
                </a:custGeom>
                <a:grpFill/>
                <a:ln w="3099"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00F6CC1A-CB58-46B7-A0C0-E97F4C344968}"/>
                    </a:ext>
                  </a:extLst>
                </p:cNvPr>
                <p:cNvSpPr/>
                <p:nvPr/>
              </p:nvSpPr>
              <p:spPr>
                <a:xfrm>
                  <a:off x="11949173" y="4834394"/>
                  <a:ext cx="114713" cy="139516"/>
                </a:xfrm>
                <a:custGeom>
                  <a:avLst/>
                  <a:gdLst>
                    <a:gd name="connsiteX0" fmla="*/ 0 w 114713"/>
                    <a:gd name="connsiteY0" fmla="*/ 0 h 139516"/>
                    <a:gd name="connsiteX1" fmla="*/ 0 w 114713"/>
                    <a:gd name="connsiteY1" fmla="*/ 15191 h 139516"/>
                    <a:gd name="connsiteX2" fmla="*/ 110993 w 114713"/>
                    <a:gd name="connsiteY2" fmla="*/ 140756 h 139516"/>
                    <a:gd name="connsiteX3" fmla="*/ 117504 w 114713"/>
                    <a:gd name="connsiteY3" fmla="*/ 140756 h 139516"/>
                    <a:gd name="connsiteX4" fmla="*/ 117504 w 114713"/>
                    <a:gd name="connsiteY4" fmla="*/ 132385 h 13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9516">
                      <a:moveTo>
                        <a:pt x="0" y="0"/>
                      </a:moveTo>
                      <a:lnTo>
                        <a:pt x="0" y="15191"/>
                      </a:lnTo>
                      <a:lnTo>
                        <a:pt x="110993" y="140756"/>
                      </a:lnTo>
                      <a:lnTo>
                        <a:pt x="117504" y="140756"/>
                      </a:lnTo>
                      <a:lnTo>
                        <a:pt x="117504" y="132385"/>
                      </a:lnTo>
                      <a:close/>
                    </a:path>
                  </a:pathLst>
                </a:custGeom>
                <a:grpFill/>
                <a:ln w="3099"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xmlns="" id="{6DEA00BF-59FF-4250-BA5C-D7713FF15BF5}"/>
                    </a:ext>
                  </a:extLst>
                </p:cNvPr>
                <p:cNvSpPr/>
                <p:nvPr/>
              </p:nvSpPr>
              <p:spPr>
                <a:xfrm>
                  <a:off x="11949173" y="478974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xmlns="" id="{8F729E53-882D-490B-8DEC-7D75B9312285}"/>
                    </a:ext>
                  </a:extLst>
                </p:cNvPr>
                <p:cNvSpPr/>
                <p:nvPr/>
              </p:nvSpPr>
              <p:spPr>
                <a:xfrm>
                  <a:off x="11949173" y="4745413"/>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95E94258-59C9-4A84-A5D7-B4F3DC600686}"/>
                    </a:ext>
                  </a:extLst>
                </p:cNvPr>
                <p:cNvSpPr/>
                <p:nvPr/>
              </p:nvSpPr>
              <p:spPr>
                <a:xfrm>
                  <a:off x="11949173" y="4700768"/>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FC9E24A7-96D6-4484-A1EF-CD90DCEAB021}"/>
                    </a:ext>
                  </a:extLst>
                </p:cNvPr>
                <p:cNvSpPr/>
                <p:nvPr/>
              </p:nvSpPr>
              <p:spPr>
                <a:xfrm>
                  <a:off x="11949173" y="4656433"/>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F56DA03F-47D2-469C-98AF-03E05F872226}"/>
                    </a:ext>
                  </a:extLst>
                </p:cNvPr>
                <p:cNvSpPr/>
                <p:nvPr/>
              </p:nvSpPr>
              <p:spPr>
                <a:xfrm>
                  <a:off x="11949173" y="4611788"/>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xmlns="" id="{D0855FD8-B61A-403C-8FC4-E799426D10D4}"/>
                    </a:ext>
                  </a:extLst>
                </p:cNvPr>
                <p:cNvSpPr/>
                <p:nvPr/>
              </p:nvSpPr>
              <p:spPr>
                <a:xfrm>
                  <a:off x="11949173" y="4567453"/>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xmlns="" id="{1A071F09-D930-44C9-A6BC-1F0CD158DF6B}"/>
                    </a:ext>
                  </a:extLst>
                </p:cNvPr>
                <p:cNvSpPr/>
                <p:nvPr/>
              </p:nvSpPr>
              <p:spPr>
                <a:xfrm>
                  <a:off x="11949173" y="4522808"/>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xmlns="" id="{4FDB9C0A-9C31-40C1-A87D-C244529A06A9}"/>
                    </a:ext>
                  </a:extLst>
                </p:cNvPr>
                <p:cNvSpPr/>
                <p:nvPr/>
              </p:nvSpPr>
              <p:spPr>
                <a:xfrm>
                  <a:off x="11949173" y="447847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1666C816-9C7D-4928-BC52-32A860B082CC}"/>
                    </a:ext>
                  </a:extLst>
                </p:cNvPr>
                <p:cNvSpPr/>
                <p:nvPr/>
              </p:nvSpPr>
              <p:spPr>
                <a:xfrm>
                  <a:off x="11949173" y="4433827"/>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4B14BCA0-6E69-4011-AB8D-3B453A915F91}"/>
                    </a:ext>
                  </a:extLst>
                </p:cNvPr>
                <p:cNvSpPr/>
                <p:nvPr/>
              </p:nvSpPr>
              <p:spPr>
                <a:xfrm>
                  <a:off x="11949173" y="438949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xmlns="" id="{860F7C1B-497B-42E6-B9E4-5C1F344EC6C6}"/>
                    </a:ext>
                  </a:extLst>
                </p:cNvPr>
                <p:cNvSpPr/>
                <p:nvPr/>
              </p:nvSpPr>
              <p:spPr>
                <a:xfrm>
                  <a:off x="11949173" y="4345157"/>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xmlns="" id="{8BF54A0B-A236-409E-A533-D3D7D3B9824A}"/>
                    </a:ext>
                  </a:extLst>
                </p:cNvPr>
                <p:cNvSpPr/>
                <p:nvPr/>
              </p:nvSpPr>
              <p:spPr>
                <a:xfrm>
                  <a:off x="11949173" y="430051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xmlns="" id="{89512107-05C4-4A8B-B134-2526ADB6CC93}"/>
                    </a:ext>
                  </a:extLst>
                </p:cNvPr>
                <p:cNvSpPr/>
                <p:nvPr/>
              </p:nvSpPr>
              <p:spPr>
                <a:xfrm>
                  <a:off x="11949173" y="4256177"/>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xmlns="" id="{83A67BB6-DDF6-4353-9E23-0EBC9F0D8322}"/>
                    </a:ext>
                  </a:extLst>
                </p:cNvPr>
                <p:cNvSpPr/>
                <p:nvPr/>
              </p:nvSpPr>
              <p:spPr>
                <a:xfrm>
                  <a:off x="11949173" y="4211531"/>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xmlns="" id="{0DD1BCAC-2335-44AE-816C-6DE46671A444}"/>
                    </a:ext>
                  </a:extLst>
                </p:cNvPr>
                <p:cNvSpPr/>
                <p:nvPr/>
              </p:nvSpPr>
              <p:spPr>
                <a:xfrm>
                  <a:off x="11949173" y="4167196"/>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xmlns="" id="{BF991B3C-3100-41F2-A5C0-E07758EC6C01}"/>
                    </a:ext>
                  </a:extLst>
                </p:cNvPr>
                <p:cNvSpPr/>
                <p:nvPr/>
              </p:nvSpPr>
              <p:spPr>
                <a:xfrm>
                  <a:off x="11949173" y="4122551"/>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xmlns="" id="{87AFA2ED-C199-4941-A3C5-7A8CB0FBCE33}"/>
                    </a:ext>
                  </a:extLst>
                </p:cNvPr>
                <p:cNvSpPr/>
                <p:nvPr/>
              </p:nvSpPr>
              <p:spPr>
                <a:xfrm>
                  <a:off x="11949173" y="407821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xmlns="" id="{84F4A492-B1BF-4CDD-BC08-6D8BC00589E9}"/>
                    </a:ext>
                  </a:extLst>
                </p:cNvPr>
                <p:cNvSpPr/>
                <p:nvPr/>
              </p:nvSpPr>
              <p:spPr>
                <a:xfrm>
                  <a:off x="11949173" y="4033571"/>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xmlns="" id="{73C7351E-DAAC-4E0F-826A-8804D6ED5946}"/>
                    </a:ext>
                  </a:extLst>
                </p:cNvPr>
                <p:cNvSpPr/>
                <p:nvPr/>
              </p:nvSpPr>
              <p:spPr>
                <a:xfrm>
                  <a:off x="11949173" y="3989235"/>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705ADE11-E59B-44C3-9F00-DAEC8880FB8F}"/>
                    </a:ext>
                  </a:extLst>
                </p:cNvPr>
                <p:cNvSpPr/>
                <p:nvPr/>
              </p:nvSpPr>
              <p:spPr>
                <a:xfrm>
                  <a:off x="11949173" y="3944590"/>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xmlns="" id="{9480A86B-E806-43BE-9EC6-27B50A41B0C3}"/>
                    </a:ext>
                  </a:extLst>
                </p:cNvPr>
                <p:cNvSpPr/>
                <p:nvPr/>
              </p:nvSpPr>
              <p:spPr>
                <a:xfrm>
                  <a:off x="11949173" y="3900255"/>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xmlns="" id="{7FA06D46-4CD7-4EB4-B315-E64F7004AAD4}"/>
                    </a:ext>
                  </a:extLst>
                </p:cNvPr>
                <p:cNvSpPr/>
                <p:nvPr/>
              </p:nvSpPr>
              <p:spPr>
                <a:xfrm>
                  <a:off x="11949173" y="3855610"/>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xmlns="" id="{9B20A4B3-35BB-4A04-B061-924CF6BDDFEE}"/>
                    </a:ext>
                  </a:extLst>
                </p:cNvPr>
                <p:cNvSpPr/>
                <p:nvPr/>
              </p:nvSpPr>
              <p:spPr>
                <a:xfrm>
                  <a:off x="11949173" y="3811275"/>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xmlns="" id="{0757B3D5-D978-4E2C-A859-E3CEB224BCB8}"/>
                    </a:ext>
                  </a:extLst>
                </p:cNvPr>
                <p:cNvSpPr/>
                <p:nvPr/>
              </p:nvSpPr>
              <p:spPr>
                <a:xfrm>
                  <a:off x="11949173" y="376662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xmlns="" id="{AC88CC29-4C24-41A4-911A-BED6496EE38C}"/>
                    </a:ext>
                  </a:extLst>
                </p:cNvPr>
                <p:cNvSpPr/>
                <p:nvPr/>
              </p:nvSpPr>
              <p:spPr>
                <a:xfrm>
                  <a:off x="11949173" y="3722294"/>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xmlns="" id="{2B106001-97C1-4D8D-98B9-AFD7F2EC724D}"/>
                    </a:ext>
                  </a:extLst>
                </p:cNvPr>
                <p:cNvSpPr/>
                <p:nvPr/>
              </p:nvSpPr>
              <p:spPr>
                <a:xfrm>
                  <a:off x="11949173" y="3677649"/>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xmlns="" id="{D388BE30-A087-42FF-9AA6-02D4FB8A9861}"/>
                    </a:ext>
                  </a:extLst>
                </p:cNvPr>
                <p:cNvSpPr/>
                <p:nvPr/>
              </p:nvSpPr>
              <p:spPr>
                <a:xfrm>
                  <a:off x="11949173" y="3633314"/>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xmlns="" id="{AE909824-D9D7-42EE-822B-C92CEFD44E9B}"/>
                    </a:ext>
                  </a:extLst>
                </p:cNvPr>
                <p:cNvSpPr/>
                <p:nvPr/>
              </p:nvSpPr>
              <p:spPr>
                <a:xfrm>
                  <a:off x="11949173" y="3588669"/>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xmlns="" id="{FEE0EA83-8A29-460C-B1D9-6EF447D29BEE}"/>
                    </a:ext>
                  </a:extLst>
                </p:cNvPr>
                <p:cNvSpPr/>
                <p:nvPr/>
              </p:nvSpPr>
              <p:spPr>
                <a:xfrm>
                  <a:off x="11949173" y="354433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xmlns="" id="{27CF0F0C-BF0D-4578-BA08-F928AFCE760D}"/>
                    </a:ext>
                  </a:extLst>
                </p:cNvPr>
                <p:cNvSpPr/>
                <p:nvPr/>
              </p:nvSpPr>
              <p:spPr>
                <a:xfrm>
                  <a:off x="11949173" y="3499688"/>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ADABBD96-7EF5-43F1-932B-9BE651946E43}"/>
                    </a:ext>
                  </a:extLst>
                </p:cNvPr>
                <p:cNvSpPr/>
                <p:nvPr/>
              </p:nvSpPr>
              <p:spPr>
                <a:xfrm>
                  <a:off x="11949173" y="345535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C45E7651-7556-427C-93AF-32111182B0D2}"/>
                    </a:ext>
                  </a:extLst>
                </p:cNvPr>
                <p:cNvSpPr/>
                <p:nvPr/>
              </p:nvSpPr>
              <p:spPr>
                <a:xfrm>
                  <a:off x="11949173" y="3411018"/>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xmlns="" id="{EAC43511-FE46-4BC0-A4F4-32C6C064CDDF}"/>
                    </a:ext>
                  </a:extLst>
                </p:cNvPr>
                <p:cNvSpPr/>
                <p:nvPr/>
              </p:nvSpPr>
              <p:spPr>
                <a:xfrm>
                  <a:off x="11949173" y="3366373"/>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xmlns="" id="{A0396313-E2DF-4734-81DE-B1355104448A}"/>
                    </a:ext>
                  </a:extLst>
                </p:cNvPr>
                <p:cNvSpPr/>
                <p:nvPr/>
              </p:nvSpPr>
              <p:spPr>
                <a:xfrm>
                  <a:off x="11949173" y="332203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xmlns="" id="{DF4CC98B-387A-4DDA-9D3B-BFCDA610F3DE}"/>
                    </a:ext>
                  </a:extLst>
                </p:cNvPr>
                <p:cNvSpPr/>
                <p:nvPr/>
              </p:nvSpPr>
              <p:spPr>
                <a:xfrm>
                  <a:off x="11949173" y="327739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xmlns="" id="{AA4BBE21-C668-473F-984E-36959A137E6E}"/>
                    </a:ext>
                  </a:extLst>
                </p:cNvPr>
                <p:cNvSpPr/>
                <p:nvPr/>
              </p:nvSpPr>
              <p:spPr>
                <a:xfrm>
                  <a:off x="11949173" y="3233057"/>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xmlns="" id="{1C8B8547-43F7-4D7B-A34E-474D7E49230A}"/>
                    </a:ext>
                  </a:extLst>
                </p:cNvPr>
                <p:cNvSpPr/>
                <p:nvPr/>
              </p:nvSpPr>
              <p:spPr>
                <a:xfrm>
                  <a:off x="11949173" y="318841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xmlns="" id="{EE24E13E-6BA3-4008-A535-25598DB258A0}"/>
                    </a:ext>
                  </a:extLst>
                </p:cNvPr>
                <p:cNvSpPr/>
                <p:nvPr/>
              </p:nvSpPr>
              <p:spPr>
                <a:xfrm>
                  <a:off x="11949173" y="3144077"/>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xmlns="" id="{0B7D6CAA-355E-48AD-BD32-6D1B1ACAF4D3}"/>
                    </a:ext>
                  </a:extLst>
                </p:cNvPr>
                <p:cNvSpPr/>
                <p:nvPr/>
              </p:nvSpPr>
              <p:spPr>
                <a:xfrm>
                  <a:off x="11949173" y="309943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xmlns="" id="{49C1BA9D-BCD1-4562-908B-7E8B696C767D}"/>
                    </a:ext>
                  </a:extLst>
                </p:cNvPr>
                <p:cNvSpPr/>
                <p:nvPr/>
              </p:nvSpPr>
              <p:spPr>
                <a:xfrm>
                  <a:off x="11949173" y="305509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xmlns="" id="{4B5C0389-A2A5-4884-8BE6-3217E54BDC1F}"/>
                    </a:ext>
                  </a:extLst>
                </p:cNvPr>
                <p:cNvSpPr/>
                <p:nvPr/>
              </p:nvSpPr>
              <p:spPr>
                <a:xfrm>
                  <a:off x="11949173" y="3010451"/>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xmlns="" id="{4C802228-4C60-4909-AD49-EDE063D5C494}"/>
                    </a:ext>
                  </a:extLst>
                </p:cNvPr>
                <p:cNvSpPr/>
                <p:nvPr/>
              </p:nvSpPr>
              <p:spPr>
                <a:xfrm>
                  <a:off x="11949173" y="296611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xmlns="" id="{1266C4FB-88D2-4127-B1B0-A51BECBFEDC5}"/>
                    </a:ext>
                  </a:extLst>
                </p:cNvPr>
                <p:cNvSpPr/>
                <p:nvPr/>
              </p:nvSpPr>
              <p:spPr>
                <a:xfrm>
                  <a:off x="11949173" y="2921471"/>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xmlns="" id="{66A4FDCA-999F-4D6C-B45A-EEDBE8EDB2C6}"/>
                    </a:ext>
                  </a:extLst>
                </p:cNvPr>
                <p:cNvSpPr/>
                <p:nvPr/>
              </p:nvSpPr>
              <p:spPr>
                <a:xfrm>
                  <a:off x="11949173" y="287713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xmlns="" id="{36CBB3E9-3043-4404-83B3-1D8B59203519}"/>
                    </a:ext>
                  </a:extLst>
                </p:cNvPr>
                <p:cNvSpPr/>
                <p:nvPr/>
              </p:nvSpPr>
              <p:spPr>
                <a:xfrm>
                  <a:off x="11949173" y="2832490"/>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xmlns="" id="{A9D74999-8772-41B4-9AA2-5FEBD022FBAC}"/>
                    </a:ext>
                  </a:extLst>
                </p:cNvPr>
                <p:cNvSpPr/>
                <p:nvPr/>
              </p:nvSpPr>
              <p:spPr>
                <a:xfrm>
                  <a:off x="11949173" y="2788155"/>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110D078C-5921-48C2-A59C-3661CA7353B3}"/>
                    </a:ext>
                  </a:extLst>
                </p:cNvPr>
                <p:cNvSpPr/>
                <p:nvPr/>
              </p:nvSpPr>
              <p:spPr>
                <a:xfrm>
                  <a:off x="11949173" y="2743510"/>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C350D71B-1F66-42AF-9182-3413C0C64A49}"/>
                    </a:ext>
                  </a:extLst>
                </p:cNvPr>
                <p:cNvSpPr/>
                <p:nvPr/>
              </p:nvSpPr>
              <p:spPr>
                <a:xfrm>
                  <a:off x="11949173" y="2699175"/>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xmlns="" id="{B18AE94D-7C3A-4BF0-A6B8-FA2E54332A53}"/>
                    </a:ext>
                  </a:extLst>
                </p:cNvPr>
                <p:cNvSpPr/>
                <p:nvPr/>
              </p:nvSpPr>
              <p:spPr>
                <a:xfrm>
                  <a:off x="11949173" y="2654530"/>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xmlns="" id="{84D73600-C9FC-404F-B129-38ACFCDC812C}"/>
                    </a:ext>
                  </a:extLst>
                </p:cNvPr>
                <p:cNvSpPr/>
                <p:nvPr/>
              </p:nvSpPr>
              <p:spPr>
                <a:xfrm>
                  <a:off x="11949173" y="2610195"/>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xmlns="" id="{2AD06294-A855-45E1-A754-B7E1071CDCE9}"/>
                    </a:ext>
                  </a:extLst>
                </p:cNvPr>
                <p:cNvSpPr/>
                <p:nvPr/>
              </p:nvSpPr>
              <p:spPr>
                <a:xfrm>
                  <a:off x="11949173" y="256554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6E8AF3F4-AD8C-4A3F-B741-1E8CAC411184}"/>
                    </a:ext>
                  </a:extLst>
                </p:cNvPr>
                <p:cNvSpPr/>
                <p:nvPr/>
              </p:nvSpPr>
              <p:spPr>
                <a:xfrm>
                  <a:off x="11949173" y="2521214"/>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D9E3E6C0-46A4-4824-9889-5628DDADD487}"/>
                    </a:ext>
                  </a:extLst>
                </p:cNvPr>
                <p:cNvSpPr/>
                <p:nvPr/>
              </p:nvSpPr>
              <p:spPr>
                <a:xfrm>
                  <a:off x="11949173" y="2476879"/>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D0912855-AC34-4428-A5DF-9203E2930326}"/>
                    </a:ext>
                  </a:extLst>
                </p:cNvPr>
                <p:cNvSpPr/>
                <p:nvPr/>
              </p:nvSpPr>
              <p:spPr>
                <a:xfrm>
                  <a:off x="11949173" y="2432234"/>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9B983BD5-38B7-47F9-84AB-807966850420}"/>
                    </a:ext>
                  </a:extLst>
                </p:cNvPr>
                <p:cNvSpPr/>
                <p:nvPr/>
              </p:nvSpPr>
              <p:spPr>
                <a:xfrm>
                  <a:off x="11949173" y="2387899"/>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59418FAB-D7DA-4468-8CD6-96C275C51703}"/>
                    </a:ext>
                  </a:extLst>
                </p:cNvPr>
                <p:cNvSpPr/>
                <p:nvPr/>
              </p:nvSpPr>
              <p:spPr>
                <a:xfrm>
                  <a:off x="11949173" y="2343253"/>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AB471DCE-D71B-4D57-BD13-EADCBF5E4CD2}"/>
                    </a:ext>
                  </a:extLst>
                </p:cNvPr>
                <p:cNvSpPr/>
                <p:nvPr/>
              </p:nvSpPr>
              <p:spPr>
                <a:xfrm>
                  <a:off x="11949173" y="229891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7AA9EBD6-7471-446B-A89D-09F874D6B151}"/>
                    </a:ext>
                  </a:extLst>
                </p:cNvPr>
                <p:cNvSpPr/>
                <p:nvPr/>
              </p:nvSpPr>
              <p:spPr>
                <a:xfrm>
                  <a:off x="11949173" y="225427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xmlns="" id="{AD7C2862-68F5-427D-AF9B-D589BA9747B0}"/>
                    </a:ext>
                  </a:extLst>
                </p:cNvPr>
                <p:cNvSpPr/>
                <p:nvPr/>
              </p:nvSpPr>
              <p:spPr>
                <a:xfrm>
                  <a:off x="11949173" y="220993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xmlns="" id="{CD9EAF27-4D03-4C4A-8E95-B7766950CD66}"/>
                    </a:ext>
                  </a:extLst>
                </p:cNvPr>
                <p:cNvSpPr/>
                <p:nvPr/>
              </p:nvSpPr>
              <p:spPr>
                <a:xfrm>
                  <a:off x="11949173" y="2179864"/>
                  <a:ext cx="114713" cy="133316"/>
                </a:xfrm>
                <a:custGeom>
                  <a:avLst/>
                  <a:gdLst>
                    <a:gd name="connsiteX0" fmla="*/ 117504 w 114713"/>
                    <a:gd name="connsiteY0" fmla="*/ 133316 h 133315"/>
                    <a:gd name="connsiteX1" fmla="*/ 117504 w 114713"/>
                    <a:gd name="connsiteY1" fmla="*/ 118124 h 133315"/>
                    <a:gd name="connsiteX2" fmla="*/ 12712 w 114713"/>
                    <a:gd name="connsiteY2" fmla="*/ 0 h 133315"/>
                    <a:gd name="connsiteX3" fmla="*/ 0 w 114713"/>
                    <a:gd name="connsiteY3" fmla="*/ 0 h 133315"/>
                    <a:gd name="connsiteX4" fmla="*/ 0 w 114713"/>
                    <a:gd name="connsiteY4" fmla="*/ 930 h 13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3315">
                      <a:moveTo>
                        <a:pt x="117504" y="133316"/>
                      </a:moveTo>
                      <a:lnTo>
                        <a:pt x="117504" y="118124"/>
                      </a:lnTo>
                      <a:lnTo>
                        <a:pt x="12712" y="0"/>
                      </a:lnTo>
                      <a:lnTo>
                        <a:pt x="0" y="0"/>
                      </a:lnTo>
                      <a:lnTo>
                        <a:pt x="0" y="930"/>
                      </a:lnTo>
                      <a:close/>
                    </a:path>
                  </a:pathLst>
                </a:custGeom>
                <a:grpFill/>
                <a:ln w="3099"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xmlns="" id="{44DFB8E1-B890-4FC0-8344-EA44DC1DF409}"/>
                    </a:ext>
                  </a:extLst>
                </p:cNvPr>
                <p:cNvSpPr/>
                <p:nvPr/>
              </p:nvSpPr>
              <p:spPr>
                <a:xfrm>
                  <a:off x="11987927" y="2179864"/>
                  <a:ext cx="77509" cy="86810"/>
                </a:xfrm>
                <a:custGeom>
                  <a:avLst/>
                  <a:gdLst>
                    <a:gd name="connsiteX0" fmla="*/ 78750 w 77509"/>
                    <a:gd name="connsiteY0" fmla="*/ 73479 h 86810"/>
                    <a:gd name="connsiteX1" fmla="*/ 13642 w 77509"/>
                    <a:gd name="connsiteY1" fmla="*/ 0 h 86810"/>
                    <a:gd name="connsiteX2" fmla="*/ 0 w 77509"/>
                    <a:gd name="connsiteY2" fmla="*/ 0 h 86810"/>
                    <a:gd name="connsiteX3" fmla="*/ 78750 w 77509"/>
                    <a:gd name="connsiteY3" fmla="*/ 88980 h 86810"/>
                  </a:gdLst>
                  <a:ahLst/>
                  <a:cxnLst>
                    <a:cxn ang="0">
                      <a:pos x="connsiteX0" y="connsiteY0"/>
                    </a:cxn>
                    <a:cxn ang="0">
                      <a:pos x="connsiteX1" y="connsiteY1"/>
                    </a:cxn>
                    <a:cxn ang="0">
                      <a:pos x="connsiteX2" y="connsiteY2"/>
                    </a:cxn>
                    <a:cxn ang="0">
                      <a:pos x="connsiteX3" y="connsiteY3"/>
                    </a:cxn>
                  </a:cxnLst>
                  <a:rect l="l" t="t" r="r" b="b"/>
                  <a:pathLst>
                    <a:path w="77509" h="86810">
                      <a:moveTo>
                        <a:pt x="78750" y="73479"/>
                      </a:moveTo>
                      <a:lnTo>
                        <a:pt x="13642" y="0"/>
                      </a:lnTo>
                      <a:lnTo>
                        <a:pt x="0" y="0"/>
                      </a:lnTo>
                      <a:lnTo>
                        <a:pt x="78750" y="88980"/>
                      </a:lnTo>
                      <a:close/>
                    </a:path>
                  </a:pathLst>
                </a:custGeom>
                <a:grpFill/>
                <a:ln w="3099"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xmlns="" id="{6CBA39D5-F71D-4296-9013-09E2B99EA550}"/>
                    </a:ext>
                  </a:extLst>
                </p:cNvPr>
                <p:cNvSpPr/>
                <p:nvPr/>
              </p:nvSpPr>
              <p:spPr>
                <a:xfrm>
                  <a:off x="12027302" y="2179864"/>
                  <a:ext cx="37204" cy="43405"/>
                </a:xfrm>
                <a:custGeom>
                  <a:avLst/>
                  <a:gdLst>
                    <a:gd name="connsiteX0" fmla="*/ 39374 w 37204"/>
                    <a:gd name="connsiteY0" fmla="*/ 29143 h 43405"/>
                    <a:gd name="connsiteX1" fmla="*/ 13641 w 37204"/>
                    <a:gd name="connsiteY1" fmla="*/ 0 h 43405"/>
                    <a:gd name="connsiteX2" fmla="*/ 0 w 37204"/>
                    <a:gd name="connsiteY2" fmla="*/ 0 h 43405"/>
                    <a:gd name="connsiteX3" fmla="*/ 39374 w 37204"/>
                    <a:gd name="connsiteY3" fmla="*/ 44335 h 43405"/>
                  </a:gdLst>
                  <a:ahLst/>
                  <a:cxnLst>
                    <a:cxn ang="0">
                      <a:pos x="connsiteX0" y="connsiteY0"/>
                    </a:cxn>
                    <a:cxn ang="0">
                      <a:pos x="connsiteX1" y="connsiteY1"/>
                    </a:cxn>
                    <a:cxn ang="0">
                      <a:pos x="connsiteX2" y="connsiteY2"/>
                    </a:cxn>
                    <a:cxn ang="0">
                      <a:pos x="connsiteX3" y="connsiteY3"/>
                    </a:cxn>
                  </a:cxnLst>
                  <a:rect l="l" t="t" r="r" b="b"/>
                  <a:pathLst>
                    <a:path w="37204" h="43405">
                      <a:moveTo>
                        <a:pt x="39374" y="29143"/>
                      </a:moveTo>
                      <a:lnTo>
                        <a:pt x="13641" y="0"/>
                      </a:lnTo>
                      <a:lnTo>
                        <a:pt x="0" y="0"/>
                      </a:lnTo>
                      <a:lnTo>
                        <a:pt x="39374" y="44335"/>
                      </a:lnTo>
                      <a:close/>
                    </a:path>
                  </a:pathLst>
                </a:custGeom>
                <a:grpFill/>
                <a:ln w="3099" cap="flat">
                  <a:noFill/>
                  <a:prstDash val="solid"/>
                  <a:miter/>
                </a:ln>
              </p:spPr>
              <p:txBody>
                <a:bodyPr rtlCol="0" anchor="ctr"/>
                <a:lstStyle/>
                <a:p>
                  <a:endParaRPr lang="zh-CN" altLang="en-US"/>
                </a:p>
              </p:txBody>
            </p:sp>
          </p:grpSp>
          <p:grpSp>
            <p:nvGrpSpPr>
              <p:cNvPr id="194" name="图形 6">
                <a:extLst>
                  <a:ext uri="{FF2B5EF4-FFF2-40B4-BE49-F238E27FC236}">
                    <a16:creationId xmlns:a16="http://schemas.microsoft.com/office/drawing/2014/main" xmlns="" id="{EAF2BC10-4CA0-4DA7-9BDA-0B6623A92B53}"/>
                  </a:ext>
                </a:extLst>
              </p:cNvPr>
              <p:cNvGrpSpPr/>
              <p:nvPr/>
            </p:nvGrpSpPr>
            <p:grpSpPr>
              <a:xfrm>
                <a:off x="11803456" y="295291"/>
                <a:ext cx="260430" cy="1723801"/>
                <a:chOff x="11803456" y="295291"/>
                <a:chExt cx="260430" cy="1723801"/>
              </a:xfrm>
              <a:grpFill/>
            </p:grpSpPr>
            <p:sp>
              <p:nvSpPr>
                <p:cNvPr id="202" name="任意多边形: 形状 201">
                  <a:extLst>
                    <a:ext uri="{FF2B5EF4-FFF2-40B4-BE49-F238E27FC236}">
                      <a16:creationId xmlns:a16="http://schemas.microsoft.com/office/drawing/2014/main" xmlns="" id="{8D494EB7-C97E-49E5-A6B1-79E8285700F4}"/>
                    </a:ext>
                  </a:extLst>
                </p:cNvPr>
                <p:cNvSpPr/>
                <p:nvPr/>
              </p:nvSpPr>
              <p:spPr>
                <a:xfrm>
                  <a:off x="12062815" y="295291"/>
                  <a:ext cx="3100" cy="1723801"/>
                </a:xfrm>
                <a:custGeom>
                  <a:avLst/>
                  <a:gdLst>
                    <a:gd name="connsiteX0" fmla="*/ 0 w 3100"/>
                    <a:gd name="connsiteY0" fmla="*/ 1726281 h 1723801"/>
                    <a:gd name="connsiteX1" fmla="*/ 0 w 3100"/>
                    <a:gd name="connsiteY1" fmla="*/ 0 h 1723801"/>
                    <a:gd name="connsiteX2" fmla="*/ 3720 w 3100"/>
                    <a:gd name="connsiteY2" fmla="*/ 0 h 1723801"/>
                    <a:gd name="connsiteX3" fmla="*/ 3720 w 3100"/>
                    <a:gd name="connsiteY3" fmla="*/ 1726281 h 1723801"/>
                  </a:gdLst>
                  <a:ahLst/>
                  <a:cxnLst>
                    <a:cxn ang="0">
                      <a:pos x="connsiteX0" y="connsiteY0"/>
                    </a:cxn>
                    <a:cxn ang="0">
                      <a:pos x="connsiteX1" y="connsiteY1"/>
                    </a:cxn>
                    <a:cxn ang="0">
                      <a:pos x="connsiteX2" y="connsiteY2"/>
                    </a:cxn>
                    <a:cxn ang="0">
                      <a:pos x="connsiteX3" y="connsiteY3"/>
                    </a:cxn>
                  </a:cxnLst>
                  <a:rect l="l" t="t" r="r" b="b"/>
                  <a:pathLst>
                    <a:path w="3100" h="1723801">
                      <a:moveTo>
                        <a:pt x="0" y="1726281"/>
                      </a:moveTo>
                      <a:lnTo>
                        <a:pt x="0" y="0"/>
                      </a:lnTo>
                      <a:lnTo>
                        <a:pt x="3720" y="0"/>
                      </a:lnTo>
                      <a:lnTo>
                        <a:pt x="3720" y="1726281"/>
                      </a:lnTo>
                      <a:close/>
                    </a:path>
                  </a:pathLst>
                </a:custGeom>
                <a:grpFill/>
                <a:ln w="3099"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xmlns="" id="{2AF8264E-785F-487F-B155-5EC470344276}"/>
                    </a:ext>
                  </a:extLst>
                </p:cNvPr>
                <p:cNvSpPr/>
                <p:nvPr/>
              </p:nvSpPr>
              <p:spPr>
                <a:xfrm>
                  <a:off x="11803456" y="1298121"/>
                  <a:ext cx="133316" cy="151918"/>
                </a:xfrm>
                <a:custGeom>
                  <a:avLst/>
                  <a:gdLst>
                    <a:gd name="connsiteX0" fmla="*/ 133626 w 133315"/>
                    <a:gd name="connsiteY0" fmla="*/ 0 h 151917"/>
                    <a:gd name="connsiteX1" fmla="*/ 0 w 133315"/>
                    <a:gd name="connsiteY1" fmla="*/ 150368 h 151917"/>
                    <a:gd name="connsiteX2" fmla="*/ 2791 w 133315"/>
                    <a:gd name="connsiteY2" fmla="*/ 153468 h 151917"/>
                    <a:gd name="connsiteX3" fmla="*/ 136106 w 133315"/>
                    <a:gd name="connsiteY3" fmla="*/ 2790 h 151917"/>
                  </a:gdLst>
                  <a:ahLst/>
                  <a:cxnLst>
                    <a:cxn ang="0">
                      <a:pos x="connsiteX0" y="connsiteY0"/>
                    </a:cxn>
                    <a:cxn ang="0">
                      <a:pos x="connsiteX1" y="connsiteY1"/>
                    </a:cxn>
                    <a:cxn ang="0">
                      <a:pos x="connsiteX2" y="connsiteY2"/>
                    </a:cxn>
                    <a:cxn ang="0">
                      <a:pos x="connsiteX3" y="connsiteY3"/>
                    </a:cxn>
                  </a:cxnLst>
                  <a:rect l="l" t="t" r="r" b="b"/>
                  <a:pathLst>
                    <a:path w="133315" h="151917">
                      <a:moveTo>
                        <a:pt x="133626" y="0"/>
                      </a:moveTo>
                      <a:lnTo>
                        <a:pt x="0" y="150368"/>
                      </a:lnTo>
                      <a:lnTo>
                        <a:pt x="2791" y="153468"/>
                      </a:lnTo>
                      <a:lnTo>
                        <a:pt x="136106" y="2790"/>
                      </a:lnTo>
                      <a:close/>
                    </a:path>
                  </a:pathLst>
                </a:custGeom>
                <a:grpFill/>
                <a:ln w="3099"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xmlns="" id="{EDD30112-875B-4D68-B078-B771C405A026}"/>
                    </a:ext>
                  </a:extLst>
                </p:cNvPr>
                <p:cNvSpPr/>
                <p:nvPr/>
              </p:nvSpPr>
              <p:spPr>
                <a:xfrm>
                  <a:off x="12026061" y="337802"/>
                  <a:ext cx="3100" cy="1373460"/>
                </a:xfrm>
                <a:custGeom>
                  <a:avLst/>
                  <a:gdLst>
                    <a:gd name="connsiteX0" fmla="*/ 0 w 3100"/>
                    <a:gd name="connsiteY0" fmla="*/ 1375941 h 1373460"/>
                    <a:gd name="connsiteX1" fmla="*/ 0 w 3100"/>
                    <a:gd name="connsiteY1" fmla="*/ 0 h 1373460"/>
                    <a:gd name="connsiteX2" fmla="*/ 3721 w 3100"/>
                    <a:gd name="connsiteY2" fmla="*/ 0 h 1373460"/>
                    <a:gd name="connsiteX3" fmla="*/ 3721 w 3100"/>
                    <a:gd name="connsiteY3" fmla="*/ 1375941 h 1373460"/>
                  </a:gdLst>
                  <a:ahLst/>
                  <a:cxnLst>
                    <a:cxn ang="0">
                      <a:pos x="connsiteX0" y="connsiteY0"/>
                    </a:cxn>
                    <a:cxn ang="0">
                      <a:pos x="connsiteX1" y="connsiteY1"/>
                    </a:cxn>
                    <a:cxn ang="0">
                      <a:pos x="connsiteX2" y="connsiteY2"/>
                    </a:cxn>
                    <a:cxn ang="0">
                      <a:pos x="connsiteX3" y="connsiteY3"/>
                    </a:cxn>
                  </a:cxnLst>
                  <a:rect l="l" t="t" r="r" b="b"/>
                  <a:pathLst>
                    <a:path w="3100" h="1373460">
                      <a:moveTo>
                        <a:pt x="0" y="1375941"/>
                      </a:moveTo>
                      <a:lnTo>
                        <a:pt x="0" y="0"/>
                      </a:lnTo>
                      <a:lnTo>
                        <a:pt x="3721" y="0"/>
                      </a:lnTo>
                      <a:lnTo>
                        <a:pt x="3721" y="1375941"/>
                      </a:lnTo>
                      <a:close/>
                    </a:path>
                  </a:pathLst>
                </a:custGeom>
                <a:grpFill/>
                <a:ln w="3099"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2EA67538-4A28-4574-88C4-9008C1966746}"/>
                    </a:ext>
                  </a:extLst>
                </p:cNvPr>
                <p:cNvSpPr/>
                <p:nvPr/>
              </p:nvSpPr>
              <p:spPr>
                <a:xfrm>
                  <a:off x="11935263" y="337944"/>
                  <a:ext cx="3100" cy="961112"/>
                </a:xfrm>
                <a:custGeom>
                  <a:avLst/>
                  <a:gdLst>
                    <a:gd name="connsiteX0" fmla="*/ 0 w 3100"/>
                    <a:gd name="connsiteY0" fmla="*/ 963283 h 961112"/>
                    <a:gd name="connsiteX1" fmla="*/ 0 w 3100"/>
                    <a:gd name="connsiteY1" fmla="*/ 0 h 961112"/>
                    <a:gd name="connsiteX2" fmla="*/ 4341 w 3100"/>
                    <a:gd name="connsiteY2" fmla="*/ 0 h 961112"/>
                    <a:gd name="connsiteX3" fmla="*/ 4341 w 3100"/>
                    <a:gd name="connsiteY3" fmla="*/ 963283 h 961112"/>
                  </a:gdLst>
                  <a:ahLst/>
                  <a:cxnLst>
                    <a:cxn ang="0">
                      <a:pos x="connsiteX0" y="connsiteY0"/>
                    </a:cxn>
                    <a:cxn ang="0">
                      <a:pos x="connsiteX1" y="connsiteY1"/>
                    </a:cxn>
                    <a:cxn ang="0">
                      <a:pos x="connsiteX2" y="connsiteY2"/>
                    </a:cxn>
                    <a:cxn ang="0">
                      <a:pos x="connsiteX3" y="connsiteY3"/>
                    </a:cxn>
                  </a:cxnLst>
                  <a:rect l="l" t="t" r="r" b="b"/>
                  <a:pathLst>
                    <a:path w="3100" h="961112">
                      <a:moveTo>
                        <a:pt x="0" y="963283"/>
                      </a:moveTo>
                      <a:lnTo>
                        <a:pt x="0" y="0"/>
                      </a:lnTo>
                      <a:lnTo>
                        <a:pt x="4341" y="0"/>
                      </a:lnTo>
                      <a:lnTo>
                        <a:pt x="4341" y="963283"/>
                      </a:lnTo>
                      <a:close/>
                    </a:path>
                  </a:pathLst>
                </a:custGeom>
                <a:grpFill/>
                <a:ln w="3099"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A9084239-EF19-4AD7-89B8-A16A85328869}"/>
                    </a:ext>
                  </a:extLst>
                </p:cNvPr>
                <p:cNvSpPr/>
                <p:nvPr/>
              </p:nvSpPr>
              <p:spPr>
                <a:xfrm>
                  <a:off x="11935095" y="337845"/>
                  <a:ext cx="93011" cy="3100"/>
                </a:xfrm>
                <a:custGeom>
                  <a:avLst/>
                  <a:gdLst>
                    <a:gd name="connsiteX0" fmla="*/ 0 w 93010"/>
                    <a:gd name="connsiteY0" fmla="*/ 3410 h 3100"/>
                    <a:gd name="connsiteX1" fmla="*/ 0 w 93010"/>
                    <a:gd name="connsiteY1" fmla="*/ -1 h 3100"/>
                    <a:gd name="connsiteX2" fmla="*/ 94871 w 93010"/>
                    <a:gd name="connsiteY2" fmla="*/ -1 h 3100"/>
                    <a:gd name="connsiteX3" fmla="*/ 94871 w 93010"/>
                    <a:gd name="connsiteY3" fmla="*/ 3410 h 3100"/>
                  </a:gdLst>
                  <a:ahLst/>
                  <a:cxnLst>
                    <a:cxn ang="0">
                      <a:pos x="connsiteX0" y="connsiteY0"/>
                    </a:cxn>
                    <a:cxn ang="0">
                      <a:pos x="connsiteX1" y="connsiteY1"/>
                    </a:cxn>
                    <a:cxn ang="0">
                      <a:pos x="connsiteX2" y="connsiteY2"/>
                    </a:cxn>
                    <a:cxn ang="0">
                      <a:pos x="connsiteX3" y="connsiteY3"/>
                    </a:cxn>
                  </a:cxnLst>
                  <a:rect l="l" t="t" r="r" b="b"/>
                  <a:pathLst>
                    <a:path w="93010" h="3100">
                      <a:moveTo>
                        <a:pt x="0" y="3410"/>
                      </a:moveTo>
                      <a:lnTo>
                        <a:pt x="0" y="-1"/>
                      </a:lnTo>
                      <a:lnTo>
                        <a:pt x="94871" y="-1"/>
                      </a:lnTo>
                      <a:lnTo>
                        <a:pt x="94871" y="3410"/>
                      </a:lnTo>
                      <a:close/>
                    </a:path>
                  </a:pathLst>
                </a:custGeom>
                <a:grpFill/>
                <a:ln w="3099"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xmlns="" id="{2B24B450-77B0-41AD-8D54-EF197E0E9BA4}"/>
                    </a:ext>
                  </a:extLst>
                </p:cNvPr>
                <p:cNvSpPr/>
                <p:nvPr/>
              </p:nvSpPr>
              <p:spPr>
                <a:xfrm>
                  <a:off x="11803463" y="1448447"/>
                  <a:ext cx="3100" cy="561165"/>
                </a:xfrm>
                <a:custGeom>
                  <a:avLst/>
                  <a:gdLst>
                    <a:gd name="connsiteX0" fmla="*/ 0 w 3100"/>
                    <a:gd name="connsiteY0" fmla="*/ 561166 h 561165"/>
                    <a:gd name="connsiteX1" fmla="*/ 0 w 3100"/>
                    <a:gd name="connsiteY1" fmla="*/ 0 h 561165"/>
                    <a:gd name="connsiteX2" fmla="*/ 3100 w 3100"/>
                    <a:gd name="connsiteY2" fmla="*/ 0 h 561165"/>
                    <a:gd name="connsiteX3" fmla="*/ 3100 w 3100"/>
                    <a:gd name="connsiteY3" fmla="*/ 561166 h 561165"/>
                  </a:gdLst>
                  <a:ahLst/>
                  <a:cxnLst>
                    <a:cxn ang="0">
                      <a:pos x="connsiteX0" y="connsiteY0"/>
                    </a:cxn>
                    <a:cxn ang="0">
                      <a:pos x="connsiteX1" y="connsiteY1"/>
                    </a:cxn>
                    <a:cxn ang="0">
                      <a:pos x="connsiteX2" y="connsiteY2"/>
                    </a:cxn>
                    <a:cxn ang="0">
                      <a:pos x="connsiteX3" y="connsiteY3"/>
                    </a:cxn>
                  </a:cxnLst>
                  <a:rect l="l" t="t" r="r" b="b"/>
                  <a:pathLst>
                    <a:path w="3100" h="561165">
                      <a:moveTo>
                        <a:pt x="0" y="561166"/>
                      </a:moveTo>
                      <a:lnTo>
                        <a:pt x="0" y="0"/>
                      </a:lnTo>
                      <a:lnTo>
                        <a:pt x="3100" y="0"/>
                      </a:lnTo>
                      <a:lnTo>
                        <a:pt x="3100" y="561166"/>
                      </a:lnTo>
                      <a:close/>
                    </a:path>
                  </a:pathLst>
                </a:custGeom>
                <a:grpFill/>
                <a:ln w="3099" cap="flat">
                  <a:noFill/>
                  <a:prstDash val="solid"/>
                  <a:miter/>
                </a:ln>
              </p:spPr>
              <p:txBody>
                <a:bodyPr rtlCol="0" anchor="ctr"/>
                <a:lstStyle/>
                <a:p>
                  <a:endParaRPr lang="zh-CN" altLang="en-US"/>
                </a:p>
              </p:txBody>
            </p:sp>
          </p:grpSp>
          <p:grpSp>
            <p:nvGrpSpPr>
              <p:cNvPr id="195" name="图形 6">
                <a:extLst>
                  <a:ext uri="{FF2B5EF4-FFF2-40B4-BE49-F238E27FC236}">
                    <a16:creationId xmlns:a16="http://schemas.microsoft.com/office/drawing/2014/main" xmlns="" id="{BD908FDC-523E-411E-8E28-57C26EF06C0B}"/>
                  </a:ext>
                </a:extLst>
              </p:cNvPr>
              <p:cNvGrpSpPr/>
              <p:nvPr/>
            </p:nvGrpSpPr>
            <p:grpSpPr>
              <a:xfrm>
                <a:off x="11803456" y="5130371"/>
                <a:ext cx="260430" cy="1723801"/>
                <a:chOff x="11803456" y="5130371"/>
                <a:chExt cx="260430" cy="1723801"/>
              </a:xfrm>
              <a:grpFill/>
            </p:grpSpPr>
            <p:sp>
              <p:nvSpPr>
                <p:cNvPr id="196" name="任意多边形: 形状 195">
                  <a:extLst>
                    <a:ext uri="{FF2B5EF4-FFF2-40B4-BE49-F238E27FC236}">
                      <a16:creationId xmlns:a16="http://schemas.microsoft.com/office/drawing/2014/main" xmlns="" id="{009F26E7-F442-4975-BE43-CBCDC6DC8903}"/>
                    </a:ext>
                  </a:extLst>
                </p:cNvPr>
                <p:cNvSpPr/>
                <p:nvPr/>
              </p:nvSpPr>
              <p:spPr>
                <a:xfrm>
                  <a:off x="12063156" y="5130371"/>
                  <a:ext cx="3100" cy="1723801"/>
                </a:xfrm>
                <a:custGeom>
                  <a:avLst/>
                  <a:gdLst>
                    <a:gd name="connsiteX0" fmla="*/ 3720 w 3100"/>
                    <a:gd name="connsiteY0" fmla="*/ 0 h 1723801"/>
                    <a:gd name="connsiteX1" fmla="*/ 3720 w 3100"/>
                    <a:gd name="connsiteY1" fmla="*/ 1726282 h 1723801"/>
                    <a:gd name="connsiteX2" fmla="*/ 0 w 3100"/>
                    <a:gd name="connsiteY2" fmla="*/ 1726282 h 1723801"/>
                    <a:gd name="connsiteX3" fmla="*/ 0 w 3100"/>
                    <a:gd name="connsiteY3" fmla="*/ 0 h 1723801"/>
                  </a:gdLst>
                  <a:ahLst/>
                  <a:cxnLst>
                    <a:cxn ang="0">
                      <a:pos x="connsiteX0" y="connsiteY0"/>
                    </a:cxn>
                    <a:cxn ang="0">
                      <a:pos x="connsiteX1" y="connsiteY1"/>
                    </a:cxn>
                    <a:cxn ang="0">
                      <a:pos x="connsiteX2" y="connsiteY2"/>
                    </a:cxn>
                    <a:cxn ang="0">
                      <a:pos x="connsiteX3" y="connsiteY3"/>
                    </a:cxn>
                  </a:cxnLst>
                  <a:rect l="l" t="t" r="r" b="b"/>
                  <a:pathLst>
                    <a:path w="3100" h="1723801">
                      <a:moveTo>
                        <a:pt x="3720" y="0"/>
                      </a:moveTo>
                      <a:lnTo>
                        <a:pt x="3720" y="1726282"/>
                      </a:lnTo>
                      <a:lnTo>
                        <a:pt x="0" y="1726282"/>
                      </a:lnTo>
                      <a:lnTo>
                        <a:pt x="0" y="0"/>
                      </a:lnTo>
                      <a:close/>
                    </a:path>
                  </a:pathLst>
                </a:custGeom>
                <a:grpFill/>
                <a:ln w="3099"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7E3A05CC-551F-48A3-8415-322CDCA32596}"/>
                    </a:ext>
                  </a:extLst>
                </p:cNvPr>
                <p:cNvSpPr/>
                <p:nvPr/>
              </p:nvSpPr>
              <p:spPr>
                <a:xfrm>
                  <a:off x="11803456" y="5700325"/>
                  <a:ext cx="133316" cy="151918"/>
                </a:xfrm>
                <a:custGeom>
                  <a:avLst/>
                  <a:gdLst>
                    <a:gd name="connsiteX0" fmla="*/ 133626 w 133315"/>
                    <a:gd name="connsiteY0" fmla="*/ 153778 h 151917"/>
                    <a:gd name="connsiteX1" fmla="*/ 0 w 133315"/>
                    <a:gd name="connsiteY1" fmla="*/ 3100 h 151917"/>
                    <a:gd name="connsiteX2" fmla="*/ 2791 w 133315"/>
                    <a:gd name="connsiteY2" fmla="*/ 0 h 151917"/>
                    <a:gd name="connsiteX3" fmla="*/ 136106 w 133315"/>
                    <a:gd name="connsiteY3" fmla="*/ 150678 h 151917"/>
                  </a:gdLst>
                  <a:ahLst/>
                  <a:cxnLst>
                    <a:cxn ang="0">
                      <a:pos x="connsiteX0" y="connsiteY0"/>
                    </a:cxn>
                    <a:cxn ang="0">
                      <a:pos x="connsiteX1" y="connsiteY1"/>
                    </a:cxn>
                    <a:cxn ang="0">
                      <a:pos x="connsiteX2" y="connsiteY2"/>
                    </a:cxn>
                    <a:cxn ang="0">
                      <a:pos x="connsiteX3" y="connsiteY3"/>
                    </a:cxn>
                  </a:cxnLst>
                  <a:rect l="l" t="t" r="r" b="b"/>
                  <a:pathLst>
                    <a:path w="133315" h="151917">
                      <a:moveTo>
                        <a:pt x="133626" y="153778"/>
                      </a:moveTo>
                      <a:lnTo>
                        <a:pt x="0" y="3100"/>
                      </a:lnTo>
                      <a:lnTo>
                        <a:pt x="2791" y="0"/>
                      </a:lnTo>
                      <a:lnTo>
                        <a:pt x="136106" y="150678"/>
                      </a:lnTo>
                      <a:close/>
                    </a:path>
                  </a:pathLst>
                </a:custGeom>
                <a:grpFill/>
                <a:ln w="3099"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C5C979FC-F5D6-443B-8807-64C2A2C0C55E}"/>
                    </a:ext>
                  </a:extLst>
                </p:cNvPr>
                <p:cNvSpPr/>
                <p:nvPr/>
              </p:nvSpPr>
              <p:spPr>
                <a:xfrm>
                  <a:off x="12026092" y="5438201"/>
                  <a:ext cx="3100" cy="1373460"/>
                </a:xfrm>
                <a:custGeom>
                  <a:avLst/>
                  <a:gdLst>
                    <a:gd name="connsiteX0" fmla="*/ 3720 w 3100"/>
                    <a:gd name="connsiteY0" fmla="*/ 0 h 1373460"/>
                    <a:gd name="connsiteX1" fmla="*/ 3720 w 3100"/>
                    <a:gd name="connsiteY1" fmla="*/ 1375940 h 1373460"/>
                    <a:gd name="connsiteX2" fmla="*/ 0 w 3100"/>
                    <a:gd name="connsiteY2" fmla="*/ 1375940 h 1373460"/>
                    <a:gd name="connsiteX3" fmla="*/ 0 w 3100"/>
                    <a:gd name="connsiteY3" fmla="*/ 0 h 1373460"/>
                  </a:gdLst>
                  <a:ahLst/>
                  <a:cxnLst>
                    <a:cxn ang="0">
                      <a:pos x="connsiteX0" y="connsiteY0"/>
                    </a:cxn>
                    <a:cxn ang="0">
                      <a:pos x="connsiteX1" y="connsiteY1"/>
                    </a:cxn>
                    <a:cxn ang="0">
                      <a:pos x="connsiteX2" y="connsiteY2"/>
                    </a:cxn>
                    <a:cxn ang="0">
                      <a:pos x="connsiteX3" y="connsiteY3"/>
                    </a:cxn>
                  </a:cxnLst>
                  <a:rect l="l" t="t" r="r" b="b"/>
                  <a:pathLst>
                    <a:path w="3100" h="1373460">
                      <a:moveTo>
                        <a:pt x="3720" y="0"/>
                      </a:moveTo>
                      <a:lnTo>
                        <a:pt x="3720" y="1375940"/>
                      </a:lnTo>
                      <a:lnTo>
                        <a:pt x="0" y="1375940"/>
                      </a:lnTo>
                      <a:lnTo>
                        <a:pt x="0" y="0"/>
                      </a:lnTo>
                      <a:close/>
                    </a:path>
                  </a:pathLst>
                </a:custGeom>
                <a:grpFill/>
                <a:ln w="3099"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1CE0A6BE-4B71-47D3-BB79-A13F6950E3F8}"/>
                    </a:ext>
                  </a:extLst>
                </p:cNvPr>
                <p:cNvSpPr/>
                <p:nvPr/>
              </p:nvSpPr>
              <p:spPr>
                <a:xfrm>
                  <a:off x="11935293" y="5850719"/>
                  <a:ext cx="3100" cy="961112"/>
                </a:xfrm>
                <a:custGeom>
                  <a:avLst/>
                  <a:gdLst>
                    <a:gd name="connsiteX0" fmla="*/ 4340 w 3100"/>
                    <a:gd name="connsiteY0" fmla="*/ 0 h 961112"/>
                    <a:gd name="connsiteX1" fmla="*/ 4340 w 3100"/>
                    <a:gd name="connsiteY1" fmla="*/ 963282 h 961112"/>
                    <a:gd name="connsiteX2" fmla="*/ 0 w 3100"/>
                    <a:gd name="connsiteY2" fmla="*/ 963282 h 961112"/>
                    <a:gd name="connsiteX3" fmla="*/ 0 w 3100"/>
                    <a:gd name="connsiteY3" fmla="*/ 0 h 961112"/>
                  </a:gdLst>
                  <a:ahLst/>
                  <a:cxnLst>
                    <a:cxn ang="0">
                      <a:pos x="connsiteX0" y="connsiteY0"/>
                    </a:cxn>
                    <a:cxn ang="0">
                      <a:pos x="connsiteX1" y="connsiteY1"/>
                    </a:cxn>
                    <a:cxn ang="0">
                      <a:pos x="connsiteX2" y="connsiteY2"/>
                    </a:cxn>
                    <a:cxn ang="0">
                      <a:pos x="connsiteX3" y="connsiteY3"/>
                    </a:cxn>
                  </a:cxnLst>
                  <a:rect l="l" t="t" r="r" b="b"/>
                  <a:pathLst>
                    <a:path w="3100" h="961112">
                      <a:moveTo>
                        <a:pt x="4340" y="0"/>
                      </a:moveTo>
                      <a:lnTo>
                        <a:pt x="4340" y="963282"/>
                      </a:lnTo>
                      <a:lnTo>
                        <a:pt x="0" y="963282"/>
                      </a:lnTo>
                      <a:lnTo>
                        <a:pt x="0" y="0"/>
                      </a:lnTo>
                      <a:close/>
                    </a:path>
                  </a:pathLst>
                </a:custGeom>
                <a:grpFill/>
                <a:ln w="3099"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11B375E6-1833-499C-89DF-988C3DE585BA}"/>
                    </a:ext>
                  </a:extLst>
                </p:cNvPr>
                <p:cNvSpPr/>
                <p:nvPr/>
              </p:nvSpPr>
              <p:spPr>
                <a:xfrm>
                  <a:off x="11935125" y="6810688"/>
                  <a:ext cx="93011" cy="3100"/>
                </a:xfrm>
                <a:custGeom>
                  <a:avLst/>
                  <a:gdLst>
                    <a:gd name="connsiteX0" fmla="*/ 94871 w 93010"/>
                    <a:gd name="connsiteY0" fmla="*/ 0 h 3100"/>
                    <a:gd name="connsiteX1" fmla="*/ 94871 w 93010"/>
                    <a:gd name="connsiteY1" fmla="*/ 3411 h 3100"/>
                    <a:gd name="connsiteX2" fmla="*/ 0 w 93010"/>
                    <a:gd name="connsiteY2" fmla="*/ 3411 h 3100"/>
                    <a:gd name="connsiteX3" fmla="*/ 0 w 93010"/>
                    <a:gd name="connsiteY3" fmla="*/ 0 h 3100"/>
                  </a:gdLst>
                  <a:ahLst/>
                  <a:cxnLst>
                    <a:cxn ang="0">
                      <a:pos x="connsiteX0" y="connsiteY0"/>
                    </a:cxn>
                    <a:cxn ang="0">
                      <a:pos x="connsiteX1" y="connsiteY1"/>
                    </a:cxn>
                    <a:cxn ang="0">
                      <a:pos x="connsiteX2" y="connsiteY2"/>
                    </a:cxn>
                    <a:cxn ang="0">
                      <a:pos x="connsiteX3" y="connsiteY3"/>
                    </a:cxn>
                  </a:cxnLst>
                  <a:rect l="l" t="t" r="r" b="b"/>
                  <a:pathLst>
                    <a:path w="93010" h="3100">
                      <a:moveTo>
                        <a:pt x="94871" y="0"/>
                      </a:moveTo>
                      <a:lnTo>
                        <a:pt x="94871" y="3411"/>
                      </a:lnTo>
                      <a:lnTo>
                        <a:pt x="0" y="3411"/>
                      </a:lnTo>
                      <a:lnTo>
                        <a:pt x="0" y="0"/>
                      </a:lnTo>
                      <a:close/>
                    </a:path>
                  </a:pathLst>
                </a:custGeom>
                <a:grpFill/>
                <a:ln w="3099"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xmlns="" id="{6EA7D724-6F7F-41A5-95BB-8143E316A7BE}"/>
                    </a:ext>
                  </a:extLst>
                </p:cNvPr>
                <p:cNvSpPr/>
                <p:nvPr/>
              </p:nvSpPr>
              <p:spPr>
                <a:xfrm>
                  <a:off x="11803494" y="5142331"/>
                  <a:ext cx="3100" cy="561165"/>
                </a:xfrm>
                <a:custGeom>
                  <a:avLst/>
                  <a:gdLst>
                    <a:gd name="connsiteX0" fmla="*/ 3100 w 3100"/>
                    <a:gd name="connsiteY0" fmla="*/ 0 h 561165"/>
                    <a:gd name="connsiteX1" fmla="*/ 3100 w 3100"/>
                    <a:gd name="connsiteY1" fmla="*/ 561165 h 561165"/>
                    <a:gd name="connsiteX2" fmla="*/ 0 w 3100"/>
                    <a:gd name="connsiteY2" fmla="*/ 561165 h 561165"/>
                    <a:gd name="connsiteX3" fmla="*/ 0 w 3100"/>
                    <a:gd name="connsiteY3" fmla="*/ 0 h 561165"/>
                  </a:gdLst>
                  <a:ahLst/>
                  <a:cxnLst>
                    <a:cxn ang="0">
                      <a:pos x="connsiteX0" y="connsiteY0"/>
                    </a:cxn>
                    <a:cxn ang="0">
                      <a:pos x="connsiteX1" y="connsiteY1"/>
                    </a:cxn>
                    <a:cxn ang="0">
                      <a:pos x="connsiteX2" y="connsiteY2"/>
                    </a:cxn>
                    <a:cxn ang="0">
                      <a:pos x="connsiteX3" y="connsiteY3"/>
                    </a:cxn>
                  </a:cxnLst>
                  <a:rect l="l" t="t" r="r" b="b"/>
                  <a:pathLst>
                    <a:path w="3100" h="561165">
                      <a:moveTo>
                        <a:pt x="3100" y="0"/>
                      </a:moveTo>
                      <a:lnTo>
                        <a:pt x="3100" y="561165"/>
                      </a:lnTo>
                      <a:lnTo>
                        <a:pt x="0" y="561165"/>
                      </a:lnTo>
                      <a:lnTo>
                        <a:pt x="0" y="0"/>
                      </a:lnTo>
                      <a:close/>
                    </a:path>
                  </a:pathLst>
                </a:custGeom>
                <a:grpFill/>
                <a:ln w="3099" cap="flat">
                  <a:noFill/>
                  <a:prstDash val="solid"/>
                  <a:miter/>
                </a:ln>
              </p:spPr>
              <p:txBody>
                <a:bodyPr rtlCol="0" anchor="ctr"/>
                <a:lstStyle/>
                <a:p>
                  <a:endParaRPr lang="zh-CN" altLang="en-US"/>
                </a:p>
              </p:txBody>
            </p:sp>
          </p:grpSp>
        </p:grpSp>
        <p:grpSp>
          <p:nvGrpSpPr>
            <p:cNvPr id="274" name="图形 6">
              <a:extLst>
                <a:ext uri="{FF2B5EF4-FFF2-40B4-BE49-F238E27FC236}">
                  <a16:creationId xmlns:a16="http://schemas.microsoft.com/office/drawing/2014/main" xmlns="" id="{DFC49412-A37B-4144-ADBE-F5BE8F1F4F2A}"/>
                </a:ext>
              </a:extLst>
            </p:cNvPr>
            <p:cNvGrpSpPr/>
            <p:nvPr userDrawn="1"/>
          </p:nvGrpSpPr>
          <p:grpSpPr>
            <a:xfrm>
              <a:off x="11746720" y="2009654"/>
              <a:ext cx="153157" cy="3131365"/>
              <a:chOff x="11746720" y="2009654"/>
              <a:chExt cx="153157" cy="3131365"/>
            </a:xfrm>
            <a:solidFill>
              <a:schemeClr val="accent1"/>
            </a:solidFill>
          </p:grpSpPr>
          <p:grpSp>
            <p:nvGrpSpPr>
              <p:cNvPr id="275" name="图形 6">
                <a:extLst>
                  <a:ext uri="{FF2B5EF4-FFF2-40B4-BE49-F238E27FC236}">
                    <a16:creationId xmlns:a16="http://schemas.microsoft.com/office/drawing/2014/main" xmlns="" id="{B119F3B6-7F17-4A22-B23E-B1208D87F8B7}"/>
                  </a:ext>
                </a:extLst>
              </p:cNvPr>
              <p:cNvGrpSpPr/>
              <p:nvPr/>
            </p:nvGrpSpPr>
            <p:grpSpPr>
              <a:xfrm>
                <a:off x="11831669" y="2282486"/>
                <a:ext cx="68208" cy="2405881"/>
                <a:chOff x="11831669" y="2282486"/>
                <a:chExt cx="68208" cy="2405881"/>
              </a:xfrm>
              <a:grpFill/>
            </p:grpSpPr>
            <p:sp>
              <p:nvSpPr>
                <p:cNvPr id="283" name="任意多边形: 形状 282">
                  <a:extLst>
                    <a:ext uri="{FF2B5EF4-FFF2-40B4-BE49-F238E27FC236}">
                      <a16:creationId xmlns:a16="http://schemas.microsoft.com/office/drawing/2014/main" xmlns="" id="{391ECDE5-714D-48C9-B228-809C2460DC4A}"/>
                    </a:ext>
                  </a:extLst>
                </p:cNvPr>
                <p:cNvSpPr/>
                <p:nvPr/>
              </p:nvSpPr>
              <p:spPr>
                <a:xfrm>
                  <a:off x="11845001" y="4585745"/>
                  <a:ext cx="37204" cy="102312"/>
                </a:xfrm>
                <a:custGeom>
                  <a:avLst/>
                  <a:gdLst>
                    <a:gd name="connsiteX0" fmla="*/ 37204 w 37204"/>
                    <a:gd name="connsiteY0" fmla="*/ 0 h 102311"/>
                    <a:gd name="connsiteX1" fmla="*/ 29143 w 37204"/>
                    <a:gd name="connsiteY1" fmla="*/ 0 h 102311"/>
                    <a:gd name="connsiteX2" fmla="*/ 18292 w 37204"/>
                    <a:gd name="connsiteY2" fmla="*/ 13952 h 102311"/>
                    <a:gd name="connsiteX3" fmla="*/ 0 w 37204"/>
                    <a:gd name="connsiteY3" fmla="*/ 26043 h 102311"/>
                    <a:gd name="connsiteX4" fmla="*/ 0 w 37204"/>
                    <a:gd name="connsiteY4" fmla="*/ 38445 h 102311"/>
                    <a:gd name="connsiteX5" fmla="*/ 13021 w 37204"/>
                    <a:gd name="connsiteY5" fmla="*/ 31934 h 102311"/>
                    <a:gd name="connsiteX6" fmla="*/ 24803 w 37204"/>
                    <a:gd name="connsiteY6" fmla="*/ 23253 h 102311"/>
                    <a:gd name="connsiteX7" fmla="*/ 24803 w 37204"/>
                    <a:gd name="connsiteY7" fmla="*/ 104172 h 102311"/>
                    <a:gd name="connsiteX8" fmla="*/ 37204 w 37204"/>
                    <a:gd name="connsiteY8" fmla="*/ 104172 h 102311"/>
                    <a:gd name="connsiteX9" fmla="*/ 37204 w 37204"/>
                    <a:gd name="connsiteY9" fmla="*/ 0 h 102311"/>
                    <a:gd name="connsiteX10" fmla="*/ 37204 w 37204"/>
                    <a:gd name="connsiteY10" fmla="*/ 0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4" h="102311">
                      <a:moveTo>
                        <a:pt x="37204" y="0"/>
                      </a:moveTo>
                      <a:lnTo>
                        <a:pt x="29143" y="0"/>
                      </a:lnTo>
                      <a:cubicBezTo>
                        <a:pt x="26973" y="4341"/>
                        <a:pt x="23253" y="8991"/>
                        <a:pt x="18292" y="13952"/>
                      </a:cubicBezTo>
                      <a:cubicBezTo>
                        <a:pt x="13021" y="18602"/>
                        <a:pt x="7131" y="22633"/>
                        <a:pt x="0" y="26043"/>
                      </a:cubicBezTo>
                      <a:lnTo>
                        <a:pt x="0" y="38445"/>
                      </a:lnTo>
                      <a:cubicBezTo>
                        <a:pt x="3720" y="36894"/>
                        <a:pt x="8060" y="34724"/>
                        <a:pt x="13021" y="31934"/>
                      </a:cubicBezTo>
                      <a:cubicBezTo>
                        <a:pt x="17982" y="29143"/>
                        <a:pt x="21703" y="26043"/>
                        <a:pt x="24803" y="23253"/>
                      </a:cubicBezTo>
                      <a:lnTo>
                        <a:pt x="24803" y="104172"/>
                      </a:lnTo>
                      <a:lnTo>
                        <a:pt x="37204" y="104172"/>
                      </a:lnTo>
                      <a:lnTo>
                        <a:pt x="37204" y="0"/>
                      </a:lnTo>
                      <a:lnTo>
                        <a:pt x="37204" y="0"/>
                      </a:lnTo>
                      <a:close/>
                    </a:path>
                  </a:pathLst>
                </a:custGeom>
                <a:grpFill/>
                <a:ln w="3099"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xmlns="" id="{004D5206-9568-4AB4-992F-5E96B5105A92}"/>
                    </a:ext>
                  </a:extLst>
                </p:cNvPr>
                <p:cNvSpPr/>
                <p:nvPr/>
              </p:nvSpPr>
              <p:spPr>
                <a:xfrm>
                  <a:off x="11833839" y="4125031"/>
                  <a:ext cx="65108" cy="102312"/>
                </a:xfrm>
                <a:custGeom>
                  <a:avLst/>
                  <a:gdLst>
                    <a:gd name="connsiteX0" fmla="*/ 17362 w 65107"/>
                    <a:gd name="connsiteY0" fmla="*/ 91771 h 102311"/>
                    <a:gd name="connsiteX1" fmla="*/ 22633 w 65107"/>
                    <a:gd name="connsiteY1" fmla="*/ 84950 h 102311"/>
                    <a:gd name="connsiteX2" fmla="*/ 36895 w 65107"/>
                    <a:gd name="connsiteY2" fmla="*/ 71928 h 102311"/>
                    <a:gd name="connsiteX3" fmla="*/ 56117 w 65107"/>
                    <a:gd name="connsiteY3" fmla="*/ 53636 h 102311"/>
                    <a:gd name="connsiteX4" fmla="*/ 64177 w 65107"/>
                    <a:gd name="connsiteY4" fmla="*/ 40925 h 102311"/>
                    <a:gd name="connsiteX5" fmla="*/ 66658 w 65107"/>
                    <a:gd name="connsiteY5" fmla="*/ 28834 h 102311"/>
                    <a:gd name="connsiteX6" fmla="*/ 58287 w 65107"/>
                    <a:gd name="connsiteY6" fmla="*/ 8371 h 102311"/>
                    <a:gd name="connsiteX7" fmla="*/ 35345 w 65107"/>
                    <a:gd name="connsiteY7" fmla="*/ 0 h 102311"/>
                    <a:gd name="connsiteX8" fmla="*/ 12401 w 65107"/>
                    <a:gd name="connsiteY8" fmla="*/ 7751 h 102311"/>
                    <a:gd name="connsiteX9" fmla="*/ 2480 w 65107"/>
                    <a:gd name="connsiteY9" fmla="*/ 30073 h 102311"/>
                    <a:gd name="connsiteX10" fmla="*/ 15192 w 65107"/>
                    <a:gd name="connsiteY10" fmla="*/ 31314 h 102311"/>
                    <a:gd name="connsiteX11" fmla="*/ 20772 w 65107"/>
                    <a:gd name="connsiteY11" fmla="*/ 16122 h 102311"/>
                    <a:gd name="connsiteX12" fmla="*/ 35034 w 65107"/>
                    <a:gd name="connsiteY12" fmla="*/ 10541 h 102311"/>
                    <a:gd name="connsiteX13" fmla="*/ 48676 w 65107"/>
                    <a:gd name="connsiteY13" fmla="*/ 15812 h 102311"/>
                    <a:gd name="connsiteX14" fmla="*/ 53947 w 65107"/>
                    <a:gd name="connsiteY14" fmla="*/ 28523 h 102311"/>
                    <a:gd name="connsiteX15" fmla="*/ 48056 w 65107"/>
                    <a:gd name="connsiteY15" fmla="*/ 43715 h 102311"/>
                    <a:gd name="connsiteX16" fmla="*/ 25733 w 65107"/>
                    <a:gd name="connsiteY16" fmla="*/ 65728 h 102311"/>
                    <a:gd name="connsiteX17" fmla="*/ 9611 w 65107"/>
                    <a:gd name="connsiteY17" fmla="*/ 81229 h 102311"/>
                    <a:gd name="connsiteX18" fmla="*/ 1550 w 65107"/>
                    <a:gd name="connsiteY18" fmla="*/ 94871 h 102311"/>
                    <a:gd name="connsiteX19" fmla="*/ 0 w 65107"/>
                    <a:gd name="connsiteY19" fmla="*/ 103552 h 102311"/>
                    <a:gd name="connsiteX20" fmla="*/ 66658 w 65107"/>
                    <a:gd name="connsiteY20" fmla="*/ 103552 h 102311"/>
                    <a:gd name="connsiteX21" fmla="*/ 66658 w 65107"/>
                    <a:gd name="connsiteY21" fmla="*/ 91461 h 102311"/>
                    <a:gd name="connsiteX22" fmla="*/ 17362 w 65107"/>
                    <a:gd name="connsiteY22" fmla="*/ 91461 h 102311"/>
                    <a:gd name="connsiteX23" fmla="*/ 17362 w 65107"/>
                    <a:gd name="connsiteY23" fmla="*/ 9177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7362" y="91771"/>
                      </a:moveTo>
                      <a:cubicBezTo>
                        <a:pt x="18602" y="89601"/>
                        <a:pt x="20463" y="87120"/>
                        <a:pt x="22633" y="84950"/>
                      </a:cubicBezTo>
                      <a:cubicBezTo>
                        <a:pt x="24803" y="82780"/>
                        <a:pt x="29453" y="78439"/>
                        <a:pt x="36895" y="71928"/>
                      </a:cubicBezTo>
                      <a:cubicBezTo>
                        <a:pt x="45886" y="64177"/>
                        <a:pt x="52086" y="58287"/>
                        <a:pt x="56117" y="53636"/>
                      </a:cubicBezTo>
                      <a:cubicBezTo>
                        <a:pt x="59837" y="49296"/>
                        <a:pt x="62627" y="44955"/>
                        <a:pt x="64177" y="40925"/>
                      </a:cubicBezTo>
                      <a:cubicBezTo>
                        <a:pt x="65728" y="36894"/>
                        <a:pt x="66658" y="32864"/>
                        <a:pt x="66658" y="28834"/>
                      </a:cubicBezTo>
                      <a:cubicBezTo>
                        <a:pt x="66658" y="20772"/>
                        <a:pt x="63868" y="13952"/>
                        <a:pt x="58287" y="8371"/>
                      </a:cubicBezTo>
                      <a:cubicBezTo>
                        <a:pt x="52706" y="2790"/>
                        <a:pt x="44955" y="0"/>
                        <a:pt x="35345" y="0"/>
                      </a:cubicBezTo>
                      <a:cubicBezTo>
                        <a:pt x="25733" y="0"/>
                        <a:pt x="18293" y="2480"/>
                        <a:pt x="12401" y="7751"/>
                      </a:cubicBezTo>
                      <a:cubicBezTo>
                        <a:pt x="6821" y="12711"/>
                        <a:pt x="3411" y="20152"/>
                        <a:pt x="2480" y="30073"/>
                      </a:cubicBezTo>
                      <a:lnTo>
                        <a:pt x="15192" y="31314"/>
                      </a:lnTo>
                      <a:cubicBezTo>
                        <a:pt x="15192" y="24803"/>
                        <a:pt x="17052" y="19842"/>
                        <a:pt x="20772" y="16122"/>
                      </a:cubicBezTo>
                      <a:cubicBezTo>
                        <a:pt x="24493" y="12401"/>
                        <a:pt x="29144" y="10541"/>
                        <a:pt x="35034" y="10541"/>
                      </a:cubicBezTo>
                      <a:cubicBezTo>
                        <a:pt x="40615" y="10541"/>
                        <a:pt x="45266" y="12401"/>
                        <a:pt x="48676" y="15812"/>
                      </a:cubicBezTo>
                      <a:cubicBezTo>
                        <a:pt x="52086" y="19222"/>
                        <a:pt x="53947" y="23563"/>
                        <a:pt x="53947" y="28523"/>
                      </a:cubicBezTo>
                      <a:cubicBezTo>
                        <a:pt x="53947" y="33174"/>
                        <a:pt x="52086" y="38445"/>
                        <a:pt x="48056" y="43715"/>
                      </a:cubicBezTo>
                      <a:cubicBezTo>
                        <a:pt x="44335" y="48986"/>
                        <a:pt x="36895" y="56426"/>
                        <a:pt x="25733" y="65728"/>
                      </a:cubicBezTo>
                      <a:cubicBezTo>
                        <a:pt x="18602" y="71618"/>
                        <a:pt x="13332" y="76889"/>
                        <a:pt x="9611" y="81229"/>
                      </a:cubicBezTo>
                      <a:cubicBezTo>
                        <a:pt x="5891" y="85880"/>
                        <a:pt x="3100" y="90220"/>
                        <a:pt x="1550" y="94871"/>
                      </a:cubicBezTo>
                      <a:cubicBezTo>
                        <a:pt x="620" y="97661"/>
                        <a:pt x="0" y="100762"/>
                        <a:pt x="0" y="103552"/>
                      </a:cubicBezTo>
                      <a:lnTo>
                        <a:pt x="66658" y="103552"/>
                      </a:lnTo>
                      <a:lnTo>
                        <a:pt x="66658" y="91461"/>
                      </a:lnTo>
                      <a:lnTo>
                        <a:pt x="17362" y="91461"/>
                      </a:lnTo>
                      <a:lnTo>
                        <a:pt x="17362" y="91771"/>
                      </a:lnTo>
                      <a:close/>
                    </a:path>
                  </a:pathLst>
                </a:custGeom>
                <a:grpFill/>
                <a:ln w="3099"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xmlns="" id="{FEF9D708-D83F-4DE3-80F6-907ED16D14E7}"/>
                    </a:ext>
                  </a:extLst>
                </p:cNvPr>
                <p:cNvSpPr/>
                <p:nvPr/>
              </p:nvSpPr>
              <p:spPr>
                <a:xfrm>
                  <a:off x="11835700" y="3664627"/>
                  <a:ext cx="65108" cy="105412"/>
                </a:xfrm>
                <a:custGeom>
                  <a:avLst/>
                  <a:gdLst>
                    <a:gd name="connsiteX0" fmla="*/ 9921 w 65107"/>
                    <a:gd name="connsiteY0" fmla="*/ 97351 h 105412"/>
                    <a:gd name="connsiteX1" fmla="*/ 31934 w 65107"/>
                    <a:gd name="connsiteY1" fmla="*/ 105412 h 105412"/>
                    <a:gd name="connsiteX2" fmla="*/ 56116 w 65107"/>
                    <a:gd name="connsiteY2" fmla="*/ 96111 h 105412"/>
                    <a:gd name="connsiteX3" fmla="*/ 65728 w 65107"/>
                    <a:gd name="connsiteY3" fmla="*/ 73168 h 105412"/>
                    <a:gd name="connsiteX4" fmla="*/ 60767 w 65107"/>
                    <a:gd name="connsiteY4" fmla="*/ 56426 h 105412"/>
                    <a:gd name="connsiteX5" fmla="*/ 46815 w 65107"/>
                    <a:gd name="connsiteY5" fmla="*/ 47746 h 105412"/>
                    <a:gd name="connsiteX6" fmla="*/ 57046 w 65107"/>
                    <a:gd name="connsiteY6" fmla="*/ 39064 h 105412"/>
                    <a:gd name="connsiteX7" fmla="*/ 60457 w 65107"/>
                    <a:gd name="connsiteY7" fmla="*/ 26973 h 105412"/>
                    <a:gd name="connsiteX8" fmla="*/ 56737 w 65107"/>
                    <a:gd name="connsiteY8" fmla="*/ 13642 h 105412"/>
                    <a:gd name="connsiteX9" fmla="*/ 46195 w 65107"/>
                    <a:gd name="connsiteY9" fmla="*/ 3720 h 105412"/>
                    <a:gd name="connsiteX10" fmla="*/ 31004 w 65107"/>
                    <a:gd name="connsiteY10" fmla="*/ 0 h 105412"/>
                    <a:gd name="connsiteX11" fmla="*/ 10851 w 65107"/>
                    <a:gd name="connsiteY11" fmla="*/ 7131 h 105412"/>
                    <a:gd name="connsiteX12" fmla="*/ 620 w 65107"/>
                    <a:gd name="connsiteY12" fmla="*/ 26973 h 105412"/>
                    <a:gd name="connsiteX13" fmla="*/ 13021 w 65107"/>
                    <a:gd name="connsiteY13" fmla="*/ 29143 h 105412"/>
                    <a:gd name="connsiteX14" fmla="*/ 19222 w 65107"/>
                    <a:gd name="connsiteY14" fmla="*/ 15192 h 105412"/>
                    <a:gd name="connsiteX15" fmla="*/ 31313 w 65107"/>
                    <a:gd name="connsiteY15" fmla="*/ 10541 h 105412"/>
                    <a:gd name="connsiteX16" fmla="*/ 43095 w 65107"/>
                    <a:gd name="connsiteY16" fmla="*/ 15192 h 105412"/>
                    <a:gd name="connsiteX17" fmla="*/ 47745 w 65107"/>
                    <a:gd name="connsiteY17" fmla="*/ 26663 h 105412"/>
                    <a:gd name="connsiteX18" fmla="*/ 41545 w 65107"/>
                    <a:gd name="connsiteY18" fmla="*/ 39685 h 105412"/>
                    <a:gd name="connsiteX19" fmla="*/ 27283 w 65107"/>
                    <a:gd name="connsiteY19" fmla="*/ 44025 h 105412"/>
                    <a:gd name="connsiteX20" fmla="*/ 25423 w 65107"/>
                    <a:gd name="connsiteY20" fmla="*/ 44025 h 105412"/>
                    <a:gd name="connsiteX21" fmla="*/ 24183 w 65107"/>
                    <a:gd name="connsiteY21" fmla="*/ 55187 h 105412"/>
                    <a:gd name="connsiteX22" fmla="*/ 32863 w 65107"/>
                    <a:gd name="connsiteY22" fmla="*/ 53636 h 105412"/>
                    <a:gd name="connsiteX23" fmla="*/ 47125 w 65107"/>
                    <a:gd name="connsiteY23" fmla="*/ 59217 h 105412"/>
                    <a:gd name="connsiteX24" fmla="*/ 52706 w 65107"/>
                    <a:gd name="connsiteY24" fmla="*/ 73789 h 105412"/>
                    <a:gd name="connsiteX25" fmla="*/ 46815 w 65107"/>
                    <a:gd name="connsiteY25" fmla="*/ 89291 h 105412"/>
                    <a:gd name="connsiteX26" fmla="*/ 31934 w 65107"/>
                    <a:gd name="connsiteY26" fmla="*/ 95491 h 105412"/>
                    <a:gd name="connsiteX27" fmla="*/ 19532 w 65107"/>
                    <a:gd name="connsiteY27" fmla="*/ 90841 h 105412"/>
                    <a:gd name="connsiteX28" fmla="*/ 12401 w 65107"/>
                    <a:gd name="connsiteY28" fmla="*/ 75339 h 105412"/>
                    <a:gd name="connsiteX29" fmla="*/ 0 w 65107"/>
                    <a:gd name="connsiteY29" fmla="*/ 76889 h 105412"/>
                    <a:gd name="connsiteX30" fmla="*/ 9921 w 65107"/>
                    <a:gd name="connsiteY30" fmla="*/ 97351 h 105412"/>
                    <a:gd name="connsiteX31" fmla="*/ 9921 w 65107"/>
                    <a:gd name="connsiteY31" fmla="*/ 97351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9921" y="97351"/>
                      </a:moveTo>
                      <a:cubicBezTo>
                        <a:pt x="15811" y="102622"/>
                        <a:pt x="23253" y="105412"/>
                        <a:pt x="31934" y="105412"/>
                      </a:cubicBezTo>
                      <a:cubicBezTo>
                        <a:pt x="41855" y="105412"/>
                        <a:pt x="49915" y="102312"/>
                        <a:pt x="56116" y="96111"/>
                      </a:cubicBezTo>
                      <a:cubicBezTo>
                        <a:pt x="62627" y="89910"/>
                        <a:pt x="65728" y="82160"/>
                        <a:pt x="65728" y="73168"/>
                      </a:cubicBezTo>
                      <a:cubicBezTo>
                        <a:pt x="65728" y="66658"/>
                        <a:pt x="64177" y="61077"/>
                        <a:pt x="60767" y="56426"/>
                      </a:cubicBezTo>
                      <a:cubicBezTo>
                        <a:pt x="57357" y="52086"/>
                        <a:pt x="52706" y="48986"/>
                        <a:pt x="46815" y="47746"/>
                      </a:cubicBezTo>
                      <a:cubicBezTo>
                        <a:pt x="51466" y="45575"/>
                        <a:pt x="54876" y="42785"/>
                        <a:pt x="57046" y="39064"/>
                      </a:cubicBezTo>
                      <a:cubicBezTo>
                        <a:pt x="59527" y="35344"/>
                        <a:pt x="60457" y="31314"/>
                        <a:pt x="60457" y="26973"/>
                      </a:cubicBezTo>
                      <a:cubicBezTo>
                        <a:pt x="60457" y="22322"/>
                        <a:pt x="59216" y="17982"/>
                        <a:pt x="56737" y="13642"/>
                      </a:cubicBezTo>
                      <a:cubicBezTo>
                        <a:pt x="54256" y="9611"/>
                        <a:pt x="50846" y="6201"/>
                        <a:pt x="46195" y="3720"/>
                      </a:cubicBezTo>
                      <a:cubicBezTo>
                        <a:pt x="41545" y="1240"/>
                        <a:pt x="36584" y="0"/>
                        <a:pt x="31004" y="0"/>
                      </a:cubicBezTo>
                      <a:cubicBezTo>
                        <a:pt x="22942" y="0"/>
                        <a:pt x="16432" y="2480"/>
                        <a:pt x="10851" y="7131"/>
                      </a:cubicBezTo>
                      <a:cubicBezTo>
                        <a:pt x="5581" y="11782"/>
                        <a:pt x="2170" y="18292"/>
                        <a:pt x="620" y="26973"/>
                      </a:cubicBezTo>
                      <a:lnTo>
                        <a:pt x="13021" y="29143"/>
                      </a:lnTo>
                      <a:cubicBezTo>
                        <a:pt x="13952" y="22943"/>
                        <a:pt x="16122" y="18292"/>
                        <a:pt x="19222" y="15192"/>
                      </a:cubicBezTo>
                      <a:cubicBezTo>
                        <a:pt x="22322" y="12091"/>
                        <a:pt x="26353" y="10541"/>
                        <a:pt x="31313" y="10541"/>
                      </a:cubicBezTo>
                      <a:cubicBezTo>
                        <a:pt x="36274" y="10541"/>
                        <a:pt x="39994" y="12091"/>
                        <a:pt x="43095" y="15192"/>
                      </a:cubicBezTo>
                      <a:cubicBezTo>
                        <a:pt x="46195" y="18292"/>
                        <a:pt x="47745" y="22012"/>
                        <a:pt x="47745" y="26663"/>
                      </a:cubicBezTo>
                      <a:cubicBezTo>
                        <a:pt x="47745" y="32554"/>
                        <a:pt x="45575" y="36894"/>
                        <a:pt x="41545" y="39685"/>
                      </a:cubicBezTo>
                      <a:cubicBezTo>
                        <a:pt x="37204" y="42475"/>
                        <a:pt x="32554" y="44025"/>
                        <a:pt x="27283" y="44025"/>
                      </a:cubicBezTo>
                      <a:cubicBezTo>
                        <a:pt x="26663" y="44025"/>
                        <a:pt x="26043" y="44025"/>
                        <a:pt x="25423" y="44025"/>
                      </a:cubicBezTo>
                      <a:lnTo>
                        <a:pt x="24183" y="55187"/>
                      </a:lnTo>
                      <a:cubicBezTo>
                        <a:pt x="27593" y="54256"/>
                        <a:pt x="30693" y="53636"/>
                        <a:pt x="32863" y="53636"/>
                      </a:cubicBezTo>
                      <a:cubicBezTo>
                        <a:pt x="38444" y="53636"/>
                        <a:pt x="43405" y="55497"/>
                        <a:pt x="47125" y="59217"/>
                      </a:cubicBezTo>
                      <a:cubicBezTo>
                        <a:pt x="50846" y="62937"/>
                        <a:pt x="52706" y="67898"/>
                        <a:pt x="52706" y="73789"/>
                      </a:cubicBezTo>
                      <a:cubicBezTo>
                        <a:pt x="52706" y="79989"/>
                        <a:pt x="50846" y="84950"/>
                        <a:pt x="46815" y="89291"/>
                      </a:cubicBezTo>
                      <a:cubicBezTo>
                        <a:pt x="42785" y="93321"/>
                        <a:pt x="37824" y="95491"/>
                        <a:pt x="31934" y="95491"/>
                      </a:cubicBezTo>
                      <a:cubicBezTo>
                        <a:pt x="26973" y="95491"/>
                        <a:pt x="22942" y="93941"/>
                        <a:pt x="19532" y="90841"/>
                      </a:cubicBezTo>
                      <a:cubicBezTo>
                        <a:pt x="16122" y="87740"/>
                        <a:pt x="13641" y="82470"/>
                        <a:pt x="12401" y="75339"/>
                      </a:cubicBezTo>
                      <a:lnTo>
                        <a:pt x="0" y="76889"/>
                      </a:lnTo>
                      <a:cubicBezTo>
                        <a:pt x="930" y="84950"/>
                        <a:pt x="4031" y="92081"/>
                        <a:pt x="9921" y="97351"/>
                      </a:cubicBezTo>
                      <a:lnTo>
                        <a:pt x="9921" y="97351"/>
                      </a:lnTo>
                      <a:close/>
                    </a:path>
                  </a:pathLst>
                </a:custGeom>
                <a:grpFill/>
                <a:ln w="3099"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xmlns="" id="{3B6727F0-A9C3-4410-A569-316D3017C2E0}"/>
                    </a:ext>
                  </a:extLst>
                </p:cNvPr>
                <p:cNvSpPr/>
                <p:nvPr/>
              </p:nvSpPr>
              <p:spPr>
                <a:xfrm>
                  <a:off x="11831669" y="3203914"/>
                  <a:ext cx="68208" cy="102312"/>
                </a:xfrm>
                <a:custGeom>
                  <a:avLst/>
                  <a:gdLst>
                    <a:gd name="connsiteX0" fmla="*/ 56117 w 68207"/>
                    <a:gd name="connsiteY0" fmla="*/ 103552 h 102311"/>
                    <a:gd name="connsiteX1" fmla="*/ 56117 w 68207"/>
                    <a:gd name="connsiteY1" fmla="*/ 78749 h 102311"/>
                    <a:gd name="connsiteX2" fmla="*/ 69758 w 68207"/>
                    <a:gd name="connsiteY2" fmla="*/ 78749 h 102311"/>
                    <a:gd name="connsiteX3" fmla="*/ 69758 w 68207"/>
                    <a:gd name="connsiteY3" fmla="*/ 66968 h 102311"/>
                    <a:gd name="connsiteX4" fmla="*/ 56117 w 68207"/>
                    <a:gd name="connsiteY4" fmla="*/ 66968 h 102311"/>
                    <a:gd name="connsiteX5" fmla="*/ 56117 w 68207"/>
                    <a:gd name="connsiteY5" fmla="*/ 0 h 102311"/>
                    <a:gd name="connsiteX6" fmla="*/ 45886 w 68207"/>
                    <a:gd name="connsiteY6" fmla="*/ 0 h 102311"/>
                    <a:gd name="connsiteX7" fmla="*/ 0 w 68207"/>
                    <a:gd name="connsiteY7" fmla="*/ 66968 h 102311"/>
                    <a:gd name="connsiteX8" fmla="*/ 0 w 68207"/>
                    <a:gd name="connsiteY8" fmla="*/ 78749 h 102311"/>
                    <a:gd name="connsiteX9" fmla="*/ 43715 w 68207"/>
                    <a:gd name="connsiteY9" fmla="*/ 78749 h 102311"/>
                    <a:gd name="connsiteX10" fmla="*/ 43715 w 68207"/>
                    <a:gd name="connsiteY10" fmla="*/ 103552 h 102311"/>
                    <a:gd name="connsiteX11" fmla="*/ 56117 w 68207"/>
                    <a:gd name="connsiteY11" fmla="*/ 103552 h 102311"/>
                    <a:gd name="connsiteX12" fmla="*/ 56117 w 68207"/>
                    <a:gd name="connsiteY12" fmla="*/ 103552 h 102311"/>
                    <a:gd name="connsiteX13" fmla="*/ 12091 w 68207"/>
                    <a:gd name="connsiteY13" fmla="*/ 67278 h 102311"/>
                    <a:gd name="connsiteX14" fmla="*/ 43715 w 68207"/>
                    <a:gd name="connsiteY14" fmla="*/ 20772 h 102311"/>
                    <a:gd name="connsiteX15" fmla="*/ 43715 w 68207"/>
                    <a:gd name="connsiteY15" fmla="*/ 67278 h 102311"/>
                    <a:gd name="connsiteX16" fmla="*/ 12091 w 68207"/>
                    <a:gd name="connsiteY16" fmla="*/ 67278 h 102311"/>
                    <a:gd name="connsiteX17" fmla="*/ 12091 w 68207"/>
                    <a:gd name="connsiteY17" fmla="*/ 67278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207" h="102311">
                      <a:moveTo>
                        <a:pt x="56117" y="103552"/>
                      </a:moveTo>
                      <a:lnTo>
                        <a:pt x="56117" y="78749"/>
                      </a:lnTo>
                      <a:lnTo>
                        <a:pt x="69758" y="78749"/>
                      </a:lnTo>
                      <a:lnTo>
                        <a:pt x="69758" y="66968"/>
                      </a:lnTo>
                      <a:lnTo>
                        <a:pt x="56117" y="66968"/>
                      </a:lnTo>
                      <a:lnTo>
                        <a:pt x="56117" y="0"/>
                      </a:lnTo>
                      <a:lnTo>
                        <a:pt x="45886" y="0"/>
                      </a:lnTo>
                      <a:lnTo>
                        <a:pt x="0" y="66968"/>
                      </a:lnTo>
                      <a:lnTo>
                        <a:pt x="0" y="78749"/>
                      </a:lnTo>
                      <a:lnTo>
                        <a:pt x="43715" y="78749"/>
                      </a:lnTo>
                      <a:lnTo>
                        <a:pt x="43715" y="103552"/>
                      </a:lnTo>
                      <a:lnTo>
                        <a:pt x="56117" y="103552"/>
                      </a:lnTo>
                      <a:lnTo>
                        <a:pt x="56117" y="103552"/>
                      </a:lnTo>
                      <a:close/>
                      <a:moveTo>
                        <a:pt x="12091" y="67278"/>
                      </a:moveTo>
                      <a:lnTo>
                        <a:pt x="43715" y="20772"/>
                      </a:lnTo>
                      <a:lnTo>
                        <a:pt x="43715" y="67278"/>
                      </a:lnTo>
                      <a:lnTo>
                        <a:pt x="12091" y="67278"/>
                      </a:lnTo>
                      <a:lnTo>
                        <a:pt x="12091" y="67278"/>
                      </a:lnTo>
                      <a:close/>
                    </a:path>
                  </a:pathLst>
                </a:custGeom>
                <a:grpFill/>
                <a:ln w="3099"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xmlns="" id="{F7897224-3947-4FEA-8017-4B1B2ED595B4}"/>
                    </a:ext>
                  </a:extLst>
                </p:cNvPr>
                <p:cNvSpPr/>
                <p:nvPr/>
              </p:nvSpPr>
              <p:spPr>
                <a:xfrm>
                  <a:off x="11835080" y="2745060"/>
                  <a:ext cx="65108" cy="102312"/>
                </a:xfrm>
                <a:custGeom>
                  <a:avLst/>
                  <a:gdLst>
                    <a:gd name="connsiteX0" fmla="*/ 10541 w 65107"/>
                    <a:gd name="connsiteY0" fmla="*/ 95801 h 102311"/>
                    <a:gd name="connsiteX1" fmla="*/ 32863 w 65107"/>
                    <a:gd name="connsiteY1" fmla="*/ 103552 h 102311"/>
                    <a:gd name="connsiteX2" fmla="*/ 59216 w 65107"/>
                    <a:gd name="connsiteY2" fmla="*/ 91151 h 102311"/>
                    <a:gd name="connsiteX3" fmla="*/ 67278 w 65107"/>
                    <a:gd name="connsiteY3" fmla="*/ 66968 h 102311"/>
                    <a:gd name="connsiteX4" fmla="*/ 58286 w 65107"/>
                    <a:gd name="connsiteY4" fmla="*/ 42785 h 102311"/>
                    <a:gd name="connsiteX5" fmla="*/ 35964 w 65107"/>
                    <a:gd name="connsiteY5" fmla="*/ 33484 h 102311"/>
                    <a:gd name="connsiteX6" fmla="*/ 17052 w 65107"/>
                    <a:gd name="connsiteY6" fmla="*/ 39995 h 102311"/>
                    <a:gd name="connsiteX7" fmla="*/ 22322 w 65107"/>
                    <a:gd name="connsiteY7" fmla="*/ 12091 h 102311"/>
                    <a:gd name="connsiteX8" fmla="*/ 62627 w 65107"/>
                    <a:gd name="connsiteY8" fmla="*/ 12091 h 102311"/>
                    <a:gd name="connsiteX9" fmla="*/ 62627 w 65107"/>
                    <a:gd name="connsiteY9" fmla="*/ 0 h 102311"/>
                    <a:gd name="connsiteX10" fmla="*/ 12401 w 65107"/>
                    <a:gd name="connsiteY10" fmla="*/ 0 h 102311"/>
                    <a:gd name="connsiteX11" fmla="*/ 2790 w 65107"/>
                    <a:gd name="connsiteY11" fmla="*/ 53016 h 102311"/>
                    <a:gd name="connsiteX12" fmla="*/ 14261 w 65107"/>
                    <a:gd name="connsiteY12" fmla="*/ 54566 h 102311"/>
                    <a:gd name="connsiteX13" fmla="*/ 21703 w 65107"/>
                    <a:gd name="connsiteY13" fmla="*/ 47435 h 102311"/>
                    <a:gd name="connsiteX14" fmla="*/ 32554 w 65107"/>
                    <a:gd name="connsiteY14" fmla="*/ 44645 h 102311"/>
                    <a:gd name="connsiteX15" fmla="*/ 48056 w 65107"/>
                    <a:gd name="connsiteY15" fmla="*/ 50846 h 102311"/>
                    <a:gd name="connsiteX16" fmla="*/ 53946 w 65107"/>
                    <a:gd name="connsiteY16" fmla="*/ 67898 h 102311"/>
                    <a:gd name="connsiteX17" fmla="*/ 47745 w 65107"/>
                    <a:gd name="connsiteY17" fmla="*/ 86190 h 102311"/>
                    <a:gd name="connsiteX18" fmla="*/ 32554 w 65107"/>
                    <a:gd name="connsiteY18" fmla="*/ 93011 h 102311"/>
                    <a:gd name="connsiteX19" fmla="*/ 19842 w 65107"/>
                    <a:gd name="connsiteY19" fmla="*/ 88050 h 102311"/>
                    <a:gd name="connsiteX20" fmla="*/ 13021 w 65107"/>
                    <a:gd name="connsiteY20" fmla="*/ 73478 h 102311"/>
                    <a:gd name="connsiteX21" fmla="*/ 0 w 65107"/>
                    <a:gd name="connsiteY21" fmla="*/ 74719 h 102311"/>
                    <a:gd name="connsiteX22" fmla="*/ 10541 w 65107"/>
                    <a:gd name="connsiteY22" fmla="*/ 95801 h 102311"/>
                    <a:gd name="connsiteX23" fmla="*/ 10541 w 65107"/>
                    <a:gd name="connsiteY23" fmla="*/ 9580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0541" y="95801"/>
                      </a:moveTo>
                      <a:cubicBezTo>
                        <a:pt x="16431" y="101072"/>
                        <a:pt x="23873" y="103552"/>
                        <a:pt x="32863" y="103552"/>
                      </a:cubicBezTo>
                      <a:cubicBezTo>
                        <a:pt x="44025" y="103552"/>
                        <a:pt x="52706" y="99522"/>
                        <a:pt x="59216" y="91151"/>
                      </a:cubicBezTo>
                      <a:cubicBezTo>
                        <a:pt x="64487" y="84330"/>
                        <a:pt x="67278" y="76269"/>
                        <a:pt x="67278" y="66968"/>
                      </a:cubicBezTo>
                      <a:cubicBezTo>
                        <a:pt x="67278" y="57047"/>
                        <a:pt x="64177" y="48986"/>
                        <a:pt x="58286" y="42785"/>
                      </a:cubicBezTo>
                      <a:cubicBezTo>
                        <a:pt x="52085" y="36584"/>
                        <a:pt x="44955" y="33484"/>
                        <a:pt x="35964" y="33484"/>
                      </a:cubicBezTo>
                      <a:cubicBezTo>
                        <a:pt x="29453" y="33484"/>
                        <a:pt x="22942" y="35654"/>
                        <a:pt x="17052" y="39995"/>
                      </a:cubicBezTo>
                      <a:lnTo>
                        <a:pt x="22322" y="12091"/>
                      </a:lnTo>
                      <a:lnTo>
                        <a:pt x="62627" y="12091"/>
                      </a:lnTo>
                      <a:lnTo>
                        <a:pt x="62627" y="0"/>
                      </a:lnTo>
                      <a:lnTo>
                        <a:pt x="12401" y="0"/>
                      </a:lnTo>
                      <a:lnTo>
                        <a:pt x="2790" y="53016"/>
                      </a:lnTo>
                      <a:lnTo>
                        <a:pt x="14261" y="54566"/>
                      </a:lnTo>
                      <a:cubicBezTo>
                        <a:pt x="16122" y="51466"/>
                        <a:pt x="18602" y="49296"/>
                        <a:pt x="21703" y="47435"/>
                      </a:cubicBezTo>
                      <a:cubicBezTo>
                        <a:pt x="24803" y="45575"/>
                        <a:pt x="28523" y="44645"/>
                        <a:pt x="32554" y="44645"/>
                      </a:cubicBezTo>
                      <a:cubicBezTo>
                        <a:pt x="39064" y="44645"/>
                        <a:pt x="44025" y="46815"/>
                        <a:pt x="48056" y="50846"/>
                      </a:cubicBezTo>
                      <a:cubicBezTo>
                        <a:pt x="52085" y="54876"/>
                        <a:pt x="53946" y="60767"/>
                        <a:pt x="53946" y="67898"/>
                      </a:cubicBezTo>
                      <a:cubicBezTo>
                        <a:pt x="53946" y="75649"/>
                        <a:pt x="51776" y="81539"/>
                        <a:pt x="47745" y="86190"/>
                      </a:cubicBezTo>
                      <a:cubicBezTo>
                        <a:pt x="43715" y="90841"/>
                        <a:pt x="38444" y="93011"/>
                        <a:pt x="32554" y="93011"/>
                      </a:cubicBezTo>
                      <a:cubicBezTo>
                        <a:pt x="27593" y="93011"/>
                        <a:pt x="23253" y="91461"/>
                        <a:pt x="19842" y="88050"/>
                      </a:cubicBezTo>
                      <a:cubicBezTo>
                        <a:pt x="16431" y="84640"/>
                        <a:pt x="13952" y="79989"/>
                        <a:pt x="13021" y="73478"/>
                      </a:cubicBezTo>
                      <a:lnTo>
                        <a:pt x="0" y="74719"/>
                      </a:lnTo>
                      <a:cubicBezTo>
                        <a:pt x="1240" y="83400"/>
                        <a:pt x="4651" y="90530"/>
                        <a:pt x="10541" y="95801"/>
                      </a:cubicBezTo>
                      <a:lnTo>
                        <a:pt x="10541" y="95801"/>
                      </a:lnTo>
                      <a:close/>
                    </a:path>
                  </a:pathLst>
                </a:custGeom>
                <a:grpFill/>
                <a:ln w="3099"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xmlns="" id="{447D678A-7A1A-4DE3-A484-A4A16908C731}"/>
                    </a:ext>
                  </a:extLst>
                </p:cNvPr>
                <p:cNvSpPr/>
                <p:nvPr/>
              </p:nvSpPr>
              <p:spPr>
                <a:xfrm>
                  <a:off x="11835080" y="2282486"/>
                  <a:ext cx="65108" cy="105412"/>
                </a:xfrm>
                <a:custGeom>
                  <a:avLst/>
                  <a:gdLst>
                    <a:gd name="connsiteX0" fmla="*/ 55807 w 65107"/>
                    <a:gd name="connsiteY0" fmla="*/ 6821 h 105412"/>
                    <a:gd name="connsiteX1" fmla="*/ 36274 w 65107"/>
                    <a:gd name="connsiteY1" fmla="*/ 0 h 105412"/>
                    <a:gd name="connsiteX2" fmla="*/ 10851 w 65107"/>
                    <a:gd name="connsiteY2" fmla="*/ 11781 h 105412"/>
                    <a:gd name="connsiteX3" fmla="*/ 0 w 65107"/>
                    <a:gd name="connsiteY3" fmla="*/ 55186 h 105412"/>
                    <a:gd name="connsiteX4" fmla="*/ 9611 w 65107"/>
                    <a:gd name="connsiteY4" fmla="*/ 93631 h 105412"/>
                    <a:gd name="connsiteX5" fmla="*/ 34724 w 65107"/>
                    <a:gd name="connsiteY5" fmla="*/ 105412 h 105412"/>
                    <a:gd name="connsiteX6" fmla="*/ 50846 w 65107"/>
                    <a:gd name="connsiteY6" fmla="*/ 101072 h 105412"/>
                    <a:gd name="connsiteX7" fmla="*/ 62007 w 65107"/>
                    <a:gd name="connsiteY7" fmla="*/ 88360 h 105412"/>
                    <a:gd name="connsiteX8" fmla="*/ 66037 w 65107"/>
                    <a:gd name="connsiteY8" fmla="*/ 70378 h 105412"/>
                    <a:gd name="connsiteX9" fmla="*/ 57357 w 65107"/>
                    <a:gd name="connsiteY9" fmla="*/ 46195 h 105412"/>
                    <a:gd name="connsiteX10" fmla="*/ 36274 w 65107"/>
                    <a:gd name="connsiteY10" fmla="*/ 36894 h 105412"/>
                    <a:gd name="connsiteX11" fmla="*/ 22632 w 65107"/>
                    <a:gd name="connsiteY11" fmla="*/ 40305 h 105412"/>
                    <a:gd name="connsiteX12" fmla="*/ 11781 w 65107"/>
                    <a:gd name="connsiteY12" fmla="*/ 50536 h 105412"/>
                    <a:gd name="connsiteX13" fmla="*/ 15191 w 65107"/>
                    <a:gd name="connsiteY13" fmla="*/ 26663 h 105412"/>
                    <a:gd name="connsiteX14" fmla="*/ 24493 w 65107"/>
                    <a:gd name="connsiteY14" fmla="*/ 13952 h 105412"/>
                    <a:gd name="connsiteX15" fmla="*/ 35033 w 65107"/>
                    <a:gd name="connsiteY15" fmla="*/ 10541 h 105412"/>
                    <a:gd name="connsiteX16" fmla="*/ 47435 w 65107"/>
                    <a:gd name="connsiteY16" fmla="*/ 15812 h 105412"/>
                    <a:gd name="connsiteX17" fmla="*/ 52085 w 65107"/>
                    <a:gd name="connsiteY17" fmla="*/ 26663 h 105412"/>
                    <a:gd name="connsiteX18" fmla="*/ 64487 w 65107"/>
                    <a:gd name="connsiteY18" fmla="*/ 25733 h 105412"/>
                    <a:gd name="connsiteX19" fmla="*/ 55807 w 65107"/>
                    <a:gd name="connsiteY19" fmla="*/ 6821 h 105412"/>
                    <a:gd name="connsiteX20" fmla="*/ 55807 w 65107"/>
                    <a:gd name="connsiteY20" fmla="*/ 6821 h 105412"/>
                    <a:gd name="connsiteX21" fmla="*/ 20152 w 65107"/>
                    <a:gd name="connsiteY21" fmla="*/ 54256 h 105412"/>
                    <a:gd name="connsiteX22" fmla="*/ 34414 w 65107"/>
                    <a:gd name="connsiteY22" fmla="*/ 48056 h 105412"/>
                    <a:gd name="connsiteX23" fmla="*/ 48365 w 65107"/>
                    <a:gd name="connsiteY23" fmla="*/ 54256 h 105412"/>
                    <a:gd name="connsiteX24" fmla="*/ 53946 w 65107"/>
                    <a:gd name="connsiteY24" fmla="*/ 70998 h 105412"/>
                    <a:gd name="connsiteX25" fmla="*/ 48365 w 65107"/>
                    <a:gd name="connsiteY25" fmla="*/ 88670 h 105412"/>
                    <a:gd name="connsiteX26" fmla="*/ 35033 w 65107"/>
                    <a:gd name="connsiteY26" fmla="*/ 95181 h 105412"/>
                    <a:gd name="connsiteX27" fmla="*/ 24803 w 65107"/>
                    <a:gd name="connsiteY27" fmla="*/ 92081 h 105412"/>
                    <a:gd name="connsiteX28" fmla="*/ 17362 w 65107"/>
                    <a:gd name="connsiteY28" fmla="*/ 83090 h 105412"/>
                    <a:gd name="connsiteX29" fmla="*/ 14572 w 65107"/>
                    <a:gd name="connsiteY29" fmla="*/ 70688 h 105412"/>
                    <a:gd name="connsiteX30" fmla="*/ 20152 w 65107"/>
                    <a:gd name="connsiteY30" fmla="*/ 54256 h 105412"/>
                    <a:gd name="connsiteX31" fmla="*/ 20152 w 65107"/>
                    <a:gd name="connsiteY31" fmla="*/ 54256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55807" y="6821"/>
                      </a:moveTo>
                      <a:cubicBezTo>
                        <a:pt x="50846" y="2170"/>
                        <a:pt x="44335" y="0"/>
                        <a:pt x="36274" y="0"/>
                      </a:cubicBezTo>
                      <a:cubicBezTo>
                        <a:pt x="25732" y="0"/>
                        <a:pt x="17052" y="4030"/>
                        <a:pt x="10851" y="11781"/>
                      </a:cubicBezTo>
                      <a:cubicBezTo>
                        <a:pt x="3720" y="20772"/>
                        <a:pt x="0" y="35344"/>
                        <a:pt x="0" y="55186"/>
                      </a:cubicBezTo>
                      <a:cubicBezTo>
                        <a:pt x="0" y="73168"/>
                        <a:pt x="3100" y="85880"/>
                        <a:pt x="9611" y="93631"/>
                      </a:cubicBezTo>
                      <a:cubicBezTo>
                        <a:pt x="16122" y="101382"/>
                        <a:pt x="24493" y="105412"/>
                        <a:pt x="34724" y="105412"/>
                      </a:cubicBezTo>
                      <a:cubicBezTo>
                        <a:pt x="40614" y="105412"/>
                        <a:pt x="46195" y="103862"/>
                        <a:pt x="50846" y="101072"/>
                      </a:cubicBezTo>
                      <a:cubicBezTo>
                        <a:pt x="55496" y="97971"/>
                        <a:pt x="59216" y="93941"/>
                        <a:pt x="62007" y="88360"/>
                      </a:cubicBezTo>
                      <a:cubicBezTo>
                        <a:pt x="64797" y="82780"/>
                        <a:pt x="66037" y="76889"/>
                        <a:pt x="66037" y="70378"/>
                      </a:cubicBezTo>
                      <a:cubicBezTo>
                        <a:pt x="66037" y="60457"/>
                        <a:pt x="63247" y="52396"/>
                        <a:pt x="57357" y="46195"/>
                      </a:cubicBezTo>
                      <a:cubicBezTo>
                        <a:pt x="51466" y="39995"/>
                        <a:pt x="44645" y="36894"/>
                        <a:pt x="36274" y="36894"/>
                      </a:cubicBezTo>
                      <a:cubicBezTo>
                        <a:pt x="31624" y="36894"/>
                        <a:pt x="26973" y="38134"/>
                        <a:pt x="22632" y="40305"/>
                      </a:cubicBezTo>
                      <a:cubicBezTo>
                        <a:pt x="18292" y="42475"/>
                        <a:pt x="14572" y="45885"/>
                        <a:pt x="11781" y="50536"/>
                      </a:cubicBezTo>
                      <a:cubicBezTo>
                        <a:pt x="11781" y="40305"/>
                        <a:pt x="13021" y="32244"/>
                        <a:pt x="15191" y="26663"/>
                      </a:cubicBezTo>
                      <a:cubicBezTo>
                        <a:pt x="17362" y="21082"/>
                        <a:pt x="20462" y="16742"/>
                        <a:pt x="24493" y="13952"/>
                      </a:cubicBezTo>
                      <a:cubicBezTo>
                        <a:pt x="27593" y="11781"/>
                        <a:pt x="31004" y="10541"/>
                        <a:pt x="35033" y="10541"/>
                      </a:cubicBezTo>
                      <a:cubicBezTo>
                        <a:pt x="39994" y="10541"/>
                        <a:pt x="44025" y="12401"/>
                        <a:pt x="47435" y="15812"/>
                      </a:cubicBezTo>
                      <a:cubicBezTo>
                        <a:pt x="49295" y="17982"/>
                        <a:pt x="50846" y="21703"/>
                        <a:pt x="52085" y="26663"/>
                      </a:cubicBezTo>
                      <a:lnTo>
                        <a:pt x="64487" y="25733"/>
                      </a:lnTo>
                      <a:cubicBezTo>
                        <a:pt x="63867" y="17672"/>
                        <a:pt x="60767" y="11471"/>
                        <a:pt x="55807" y="6821"/>
                      </a:cubicBezTo>
                      <a:lnTo>
                        <a:pt x="55807" y="6821"/>
                      </a:lnTo>
                      <a:close/>
                      <a:moveTo>
                        <a:pt x="20152" y="54256"/>
                      </a:moveTo>
                      <a:cubicBezTo>
                        <a:pt x="24182" y="50226"/>
                        <a:pt x="28833" y="48056"/>
                        <a:pt x="34414" y="48056"/>
                      </a:cubicBezTo>
                      <a:cubicBezTo>
                        <a:pt x="39994" y="48056"/>
                        <a:pt x="44645" y="50226"/>
                        <a:pt x="48365" y="54256"/>
                      </a:cubicBezTo>
                      <a:cubicBezTo>
                        <a:pt x="52085" y="58287"/>
                        <a:pt x="53946" y="63867"/>
                        <a:pt x="53946" y="70998"/>
                      </a:cubicBezTo>
                      <a:cubicBezTo>
                        <a:pt x="53946" y="78439"/>
                        <a:pt x="52085" y="84330"/>
                        <a:pt x="48365" y="88670"/>
                      </a:cubicBezTo>
                      <a:cubicBezTo>
                        <a:pt x="44645" y="93011"/>
                        <a:pt x="39994" y="95181"/>
                        <a:pt x="35033" y="95181"/>
                      </a:cubicBezTo>
                      <a:cubicBezTo>
                        <a:pt x="31313" y="95181"/>
                        <a:pt x="27903" y="94251"/>
                        <a:pt x="24803" y="92081"/>
                      </a:cubicBezTo>
                      <a:cubicBezTo>
                        <a:pt x="21703" y="89910"/>
                        <a:pt x="18912" y="86810"/>
                        <a:pt x="17362" y="83090"/>
                      </a:cubicBezTo>
                      <a:cubicBezTo>
                        <a:pt x="15502" y="79059"/>
                        <a:pt x="14572" y="75029"/>
                        <a:pt x="14572" y="70688"/>
                      </a:cubicBezTo>
                      <a:cubicBezTo>
                        <a:pt x="14261" y="63557"/>
                        <a:pt x="16122" y="58287"/>
                        <a:pt x="20152" y="54256"/>
                      </a:cubicBezTo>
                      <a:lnTo>
                        <a:pt x="20152" y="54256"/>
                      </a:lnTo>
                      <a:close/>
                    </a:path>
                  </a:pathLst>
                </a:custGeom>
                <a:grpFill/>
                <a:ln w="3099" cap="flat">
                  <a:noFill/>
                  <a:prstDash val="solid"/>
                  <a:miter/>
                </a:ln>
              </p:spPr>
              <p:txBody>
                <a:bodyPr rtlCol="0" anchor="ctr"/>
                <a:lstStyle/>
                <a:p>
                  <a:endParaRPr lang="zh-CN" altLang="en-US"/>
                </a:p>
              </p:txBody>
            </p:sp>
          </p:grpSp>
          <p:grpSp>
            <p:nvGrpSpPr>
              <p:cNvPr id="276" name="图形 6">
                <a:extLst>
                  <a:ext uri="{FF2B5EF4-FFF2-40B4-BE49-F238E27FC236}">
                    <a16:creationId xmlns:a16="http://schemas.microsoft.com/office/drawing/2014/main" xmlns="" id="{1CCF05EE-9B72-4C82-BE09-53A9717178A0}"/>
                  </a:ext>
                </a:extLst>
              </p:cNvPr>
              <p:cNvGrpSpPr/>
              <p:nvPr/>
            </p:nvGrpSpPr>
            <p:grpSpPr>
              <a:xfrm>
                <a:off x="11746720" y="2009654"/>
                <a:ext cx="58907" cy="3131365"/>
                <a:chOff x="11746720" y="2009654"/>
                <a:chExt cx="58907" cy="3131365"/>
              </a:xfrm>
              <a:grpFill/>
            </p:grpSpPr>
            <p:sp>
              <p:nvSpPr>
                <p:cNvPr id="277" name="任意多边形: 形状 276">
                  <a:extLst>
                    <a:ext uri="{FF2B5EF4-FFF2-40B4-BE49-F238E27FC236}">
                      <a16:creationId xmlns:a16="http://schemas.microsoft.com/office/drawing/2014/main" xmlns="" id="{F33700DB-5CE2-47BE-BAED-BC3ACBDABC66}"/>
                    </a:ext>
                  </a:extLst>
                </p:cNvPr>
                <p:cNvSpPr/>
                <p:nvPr/>
              </p:nvSpPr>
              <p:spPr>
                <a:xfrm>
                  <a:off x="11746720" y="4158205"/>
                  <a:ext cx="58907" cy="365843"/>
                </a:xfrm>
                <a:custGeom>
                  <a:avLst/>
                  <a:gdLst>
                    <a:gd name="connsiteX0" fmla="*/ 23562 w 58906"/>
                    <a:gd name="connsiteY0" fmla="*/ 368633 h 365842"/>
                    <a:gd name="connsiteX1" fmla="*/ 58907 w 58906"/>
                    <a:gd name="connsiteY1" fmla="*/ 368633 h 365842"/>
                    <a:gd name="connsiteX2" fmla="*/ 23562 w 58906"/>
                    <a:gd name="connsiteY2" fmla="*/ 276553 h 365842"/>
                    <a:gd name="connsiteX3" fmla="*/ 58907 w 58906"/>
                    <a:gd name="connsiteY3" fmla="*/ 276553 h 365842"/>
                    <a:gd name="connsiteX4" fmla="*/ 23562 w 58906"/>
                    <a:gd name="connsiteY4" fmla="*/ 184472 h 365842"/>
                    <a:gd name="connsiteX5" fmla="*/ 58907 w 58906"/>
                    <a:gd name="connsiteY5" fmla="*/ 184472 h 365842"/>
                    <a:gd name="connsiteX6" fmla="*/ 23562 w 58906"/>
                    <a:gd name="connsiteY6" fmla="*/ 92391 h 365842"/>
                    <a:gd name="connsiteX7" fmla="*/ 58907 w 58906"/>
                    <a:gd name="connsiteY7" fmla="*/ 9239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3"/>
                      </a:moveTo>
                      <a:lnTo>
                        <a:pt x="58907" y="276553"/>
                      </a:lnTo>
                      <a:moveTo>
                        <a:pt x="23562" y="184472"/>
                      </a:moveTo>
                      <a:lnTo>
                        <a:pt x="58907" y="184472"/>
                      </a:lnTo>
                      <a:moveTo>
                        <a:pt x="23562" y="92391"/>
                      </a:moveTo>
                      <a:lnTo>
                        <a:pt x="58907" y="92391"/>
                      </a:lnTo>
                      <a:moveTo>
                        <a:pt x="0" y="0"/>
                      </a:moveTo>
                      <a:lnTo>
                        <a:pt x="58597" y="0"/>
                      </a:lnTo>
                    </a:path>
                  </a:pathLst>
                </a:custGeom>
                <a:grpFill/>
                <a:ln w="3099"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xmlns="" id="{6B89754E-E321-461F-953A-B4FC8DBC39B2}"/>
                    </a:ext>
                  </a:extLst>
                </p:cNvPr>
                <p:cNvSpPr/>
                <p:nvPr/>
              </p:nvSpPr>
              <p:spPr>
                <a:xfrm>
                  <a:off x="11746720" y="3697801"/>
                  <a:ext cx="58907" cy="365843"/>
                </a:xfrm>
                <a:custGeom>
                  <a:avLst/>
                  <a:gdLst>
                    <a:gd name="connsiteX0" fmla="*/ 23562 w 58906"/>
                    <a:gd name="connsiteY0" fmla="*/ 368323 h 365842"/>
                    <a:gd name="connsiteX1" fmla="*/ 58907 w 58906"/>
                    <a:gd name="connsiteY1" fmla="*/ 368323 h 365842"/>
                    <a:gd name="connsiteX2" fmla="*/ 23562 w 58906"/>
                    <a:gd name="connsiteY2" fmla="*/ 276243 h 365842"/>
                    <a:gd name="connsiteX3" fmla="*/ 58907 w 58906"/>
                    <a:gd name="connsiteY3" fmla="*/ 276243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323"/>
                      </a:moveTo>
                      <a:lnTo>
                        <a:pt x="58907" y="368323"/>
                      </a:lnTo>
                      <a:moveTo>
                        <a:pt x="23562" y="276243"/>
                      </a:moveTo>
                      <a:lnTo>
                        <a:pt x="58907" y="276243"/>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xmlns="" id="{9A5D4EFA-61A9-4658-8924-8E2763FD0B45}"/>
                    </a:ext>
                  </a:extLst>
                </p:cNvPr>
                <p:cNvSpPr/>
                <p:nvPr/>
              </p:nvSpPr>
              <p:spPr>
                <a:xfrm>
                  <a:off x="11746720" y="3237088"/>
                  <a:ext cx="58907" cy="365843"/>
                </a:xfrm>
                <a:custGeom>
                  <a:avLst/>
                  <a:gdLst>
                    <a:gd name="connsiteX0" fmla="*/ 23562 w 58906"/>
                    <a:gd name="connsiteY0" fmla="*/ 368633 h 365842"/>
                    <a:gd name="connsiteX1" fmla="*/ 58907 w 58906"/>
                    <a:gd name="connsiteY1" fmla="*/ 368633 h 365842"/>
                    <a:gd name="connsiteX2" fmla="*/ 23562 w 58906"/>
                    <a:gd name="connsiteY2" fmla="*/ 276242 h 365842"/>
                    <a:gd name="connsiteX3" fmla="*/ 58907 w 58906"/>
                    <a:gd name="connsiteY3" fmla="*/ 276242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242"/>
                      </a:moveTo>
                      <a:lnTo>
                        <a:pt x="58907" y="276242"/>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xmlns="" id="{BAC89834-E0D2-4966-B9F0-54C9EB03DB90}"/>
                    </a:ext>
                  </a:extLst>
                </p:cNvPr>
                <p:cNvSpPr/>
                <p:nvPr/>
              </p:nvSpPr>
              <p:spPr>
                <a:xfrm>
                  <a:off x="11746720" y="2776374"/>
                  <a:ext cx="58907" cy="365843"/>
                </a:xfrm>
                <a:custGeom>
                  <a:avLst/>
                  <a:gdLst>
                    <a:gd name="connsiteX0" fmla="*/ 23562 w 58906"/>
                    <a:gd name="connsiteY0" fmla="*/ 368633 h 365842"/>
                    <a:gd name="connsiteX1" fmla="*/ 58907 w 58906"/>
                    <a:gd name="connsiteY1" fmla="*/ 368633 h 365842"/>
                    <a:gd name="connsiteX2" fmla="*/ 23562 w 58906"/>
                    <a:gd name="connsiteY2" fmla="*/ 276552 h 365842"/>
                    <a:gd name="connsiteX3" fmla="*/ 58907 w 58906"/>
                    <a:gd name="connsiteY3" fmla="*/ 276552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2"/>
                      </a:moveTo>
                      <a:lnTo>
                        <a:pt x="58907" y="276552"/>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xmlns="" id="{5D1A2444-7FB5-4A24-A98F-81256E363129}"/>
                    </a:ext>
                  </a:extLst>
                </p:cNvPr>
                <p:cNvSpPr/>
                <p:nvPr/>
              </p:nvSpPr>
              <p:spPr>
                <a:xfrm>
                  <a:off x="11746720" y="2315660"/>
                  <a:ext cx="58907" cy="365843"/>
                </a:xfrm>
                <a:custGeom>
                  <a:avLst/>
                  <a:gdLst>
                    <a:gd name="connsiteX0" fmla="*/ 23562 w 58906"/>
                    <a:gd name="connsiteY0" fmla="*/ 368633 h 365842"/>
                    <a:gd name="connsiteX1" fmla="*/ 58907 w 58906"/>
                    <a:gd name="connsiteY1" fmla="*/ 368633 h 365842"/>
                    <a:gd name="connsiteX2" fmla="*/ 23562 w 58906"/>
                    <a:gd name="connsiteY2" fmla="*/ 276552 h 365842"/>
                    <a:gd name="connsiteX3" fmla="*/ 58907 w 58906"/>
                    <a:gd name="connsiteY3" fmla="*/ 276552 h 365842"/>
                    <a:gd name="connsiteX4" fmla="*/ 23562 w 58906"/>
                    <a:gd name="connsiteY4" fmla="*/ 184161 h 365842"/>
                    <a:gd name="connsiteX5" fmla="*/ 58907 w 58906"/>
                    <a:gd name="connsiteY5" fmla="*/ 184161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2"/>
                      </a:moveTo>
                      <a:lnTo>
                        <a:pt x="58907" y="276552"/>
                      </a:lnTo>
                      <a:moveTo>
                        <a:pt x="23562" y="184161"/>
                      </a:moveTo>
                      <a:lnTo>
                        <a:pt x="58907" y="184161"/>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xmlns="" id="{BA654221-FA8B-46D4-8504-9A91F2D2FD8E}"/>
                    </a:ext>
                  </a:extLst>
                </p:cNvPr>
                <p:cNvSpPr/>
                <p:nvPr/>
              </p:nvSpPr>
              <p:spPr>
                <a:xfrm>
                  <a:off x="11770282" y="2009654"/>
                  <a:ext cx="34104" cy="3131365"/>
                </a:xfrm>
                <a:custGeom>
                  <a:avLst/>
                  <a:gdLst>
                    <a:gd name="connsiteX0" fmla="*/ 0 w 34103"/>
                    <a:gd name="connsiteY0" fmla="*/ 213925 h 3131365"/>
                    <a:gd name="connsiteX1" fmla="*/ 35345 w 34103"/>
                    <a:gd name="connsiteY1" fmla="*/ 213925 h 3131365"/>
                    <a:gd name="connsiteX2" fmla="*/ 0 w 34103"/>
                    <a:gd name="connsiteY2" fmla="*/ 121844 h 3131365"/>
                    <a:gd name="connsiteX3" fmla="*/ 35345 w 34103"/>
                    <a:gd name="connsiteY3" fmla="*/ 121844 h 3131365"/>
                    <a:gd name="connsiteX4" fmla="*/ 0 w 34103"/>
                    <a:gd name="connsiteY4" fmla="*/ 29763 h 3131365"/>
                    <a:gd name="connsiteX5" fmla="*/ 35345 w 34103"/>
                    <a:gd name="connsiteY5" fmla="*/ 29763 h 3131365"/>
                    <a:gd name="connsiteX6" fmla="*/ 35034 w 34103"/>
                    <a:gd name="connsiteY6" fmla="*/ 0 h 3131365"/>
                    <a:gd name="connsiteX7" fmla="*/ 35034 w 34103"/>
                    <a:gd name="connsiteY7" fmla="*/ 3132915 h 313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03" h="3131365">
                      <a:moveTo>
                        <a:pt x="0" y="213925"/>
                      </a:moveTo>
                      <a:lnTo>
                        <a:pt x="35345" y="213925"/>
                      </a:lnTo>
                      <a:moveTo>
                        <a:pt x="0" y="121844"/>
                      </a:moveTo>
                      <a:lnTo>
                        <a:pt x="35345" y="121844"/>
                      </a:lnTo>
                      <a:moveTo>
                        <a:pt x="0" y="29763"/>
                      </a:moveTo>
                      <a:lnTo>
                        <a:pt x="35345" y="29763"/>
                      </a:lnTo>
                      <a:moveTo>
                        <a:pt x="35034" y="0"/>
                      </a:moveTo>
                      <a:lnTo>
                        <a:pt x="35034" y="3132915"/>
                      </a:lnTo>
                    </a:path>
                  </a:pathLst>
                </a:custGeom>
                <a:grpFill/>
                <a:ln w="3099" cap="flat">
                  <a:noFill/>
                  <a:prstDash val="solid"/>
                  <a:miter/>
                </a:ln>
              </p:spPr>
              <p:txBody>
                <a:bodyPr rtlCol="0" anchor="ctr"/>
                <a:lstStyle/>
                <a:p>
                  <a:endParaRPr lang="zh-CN" altLang="en-US"/>
                </a:p>
              </p:txBody>
            </p:sp>
          </p:grpSp>
        </p:grpSp>
        <p:sp>
          <p:nvSpPr>
            <p:cNvPr id="289" name="任意多边形: 形状 288">
              <a:extLst>
                <a:ext uri="{FF2B5EF4-FFF2-40B4-BE49-F238E27FC236}">
                  <a16:creationId xmlns:a16="http://schemas.microsoft.com/office/drawing/2014/main" xmlns="" id="{EEDA69FA-946B-46AB-B105-D435E79B5EE9}"/>
                </a:ext>
              </a:extLst>
            </p:cNvPr>
            <p:cNvSpPr/>
            <p:nvPr userDrawn="1"/>
          </p:nvSpPr>
          <p:spPr>
            <a:xfrm>
              <a:off x="11641617" y="4302682"/>
              <a:ext cx="127115" cy="18602"/>
            </a:xfrm>
            <a:custGeom>
              <a:avLst/>
              <a:gdLst>
                <a:gd name="connsiteX0" fmla="*/ 0 w 127114"/>
                <a:gd name="connsiteY0" fmla="*/ 0 h 18602"/>
                <a:gd name="connsiteX1" fmla="*/ 128355 w 127114"/>
                <a:gd name="connsiteY1" fmla="*/ 0 h 18602"/>
                <a:gd name="connsiteX2" fmla="*/ 128355 w 127114"/>
                <a:gd name="connsiteY2" fmla="*/ 20462 h 18602"/>
                <a:gd name="connsiteX3" fmla="*/ 0 w 127114"/>
                <a:gd name="connsiteY3" fmla="*/ 20462 h 18602"/>
              </a:gdLst>
              <a:ahLst/>
              <a:cxnLst>
                <a:cxn ang="0">
                  <a:pos x="connsiteX0" y="connsiteY0"/>
                </a:cxn>
                <a:cxn ang="0">
                  <a:pos x="connsiteX1" y="connsiteY1"/>
                </a:cxn>
                <a:cxn ang="0">
                  <a:pos x="connsiteX2" y="connsiteY2"/>
                </a:cxn>
                <a:cxn ang="0">
                  <a:pos x="connsiteX3" y="connsiteY3"/>
                </a:cxn>
              </a:cxnLst>
              <a:rect l="l" t="t" r="r" b="b"/>
              <a:pathLst>
                <a:path w="127114" h="18602">
                  <a:moveTo>
                    <a:pt x="0" y="0"/>
                  </a:moveTo>
                  <a:lnTo>
                    <a:pt x="128355" y="0"/>
                  </a:lnTo>
                  <a:lnTo>
                    <a:pt x="128355" y="20462"/>
                  </a:lnTo>
                  <a:lnTo>
                    <a:pt x="0" y="20462"/>
                  </a:lnTo>
                  <a:close/>
                </a:path>
              </a:pathLst>
            </a:custGeom>
            <a:solidFill>
              <a:schemeClr val="accent1"/>
            </a:solidFill>
            <a:ln w="3099" cap="flat">
              <a:noFill/>
              <a:prstDash val="solid"/>
              <a:miter/>
            </a:ln>
          </p:spPr>
          <p:txBody>
            <a:bodyPr rtlCol="0" anchor="ctr"/>
            <a:lstStyle/>
            <a:p>
              <a:endParaRPr lang="zh-CN" altLang="en-US"/>
            </a:p>
          </p:txBody>
        </p:sp>
        <p:grpSp>
          <p:nvGrpSpPr>
            <p:cNvPr id="290" name="图形 6">
              <a:extLst>
                <a:ext uri="{FF2B5EF4-FFF2-40B4-BE49-F238E27FC236}">
                  <a16:creationId xmlns:a16="http://schemas.microsoft.com/office/drawing/2014/main" xmlns="" id="{5CB9BF3D-0ACC-4903-BC07-CF7E2E30C79D}"/>
                </a:ext>
              </a:extLst>
            </p:cNvPr>
            <p:cNvGrpSpPr/>
            <p:nvPr userDrawn="1"/>
          </p:nvGrpSpPr>
          <p:grpSpPr>
            <a:xfrm>
              <a:off x="123890" y="295240"/>
              <a:ext cx="260769" cy="6558984"/>
              <a:chOff x="123890" y="295240"/>
              <a:chExt cx="260769" cy="6558984"/>
            </a:xfrm>
            <a:solidFill>
              <a:schemeClr val="accent1"/>
            </a:solidFill>
          </p:grpSpPr>
          <p:grpSp>
            <p:nvGrpSpPr>
              <p:cNvPr id="291" name="图形 6">
                <a:extLst>
                  <a:ext uri="{FF2B5EF4-FFF2-40B4-BE49-F238E27FC236}">
                    <a16:creationId xmlns:a16="http://schemas.microsoft.com/office/drawing/2014/main" xmlns="" id="{5226E694-8222-4A7A-8903-4AF6DB65CC97}"/>
                  </a:ext>
                </a:extLst>
              </p:cNvPr>
              <p:cNvGrpSpPr/>
              <p:nvPr/>
            </p:nvGrpSpPr>
            <p:grpSpPr>
              <a:xfrm>
                <a:off x="124083" y="2179864"/>
                <a:ext cx="114713" cy="2793426"/>
                <a:chOff x="124083" y="2179864"/>
                <a:chExt cx="114713" cy="2793426"/>
              </a:xfrm>
              <a:grpFill/>
            </p:grpSpPr>
            <p:sp>
              <p:nvSpPr>
                <p:cNvPr id="306" name="任意多边形: 形状 305">
                  <a:extLst>
                    <a:ext uri="{FF2B5EF4-FFF2-40B4-BE49-F238E27FC236}">
                      <a16:creationId xmlns:a16="http://schemas.microsoft.com/office/drawing/2014/main" xmlns="" id="{EC2BDF1C-CA9A-4891-805F-554E37D58985}"/>
                    </a:ext>
                  </a:extLst>
                </p:cNvPr>
                <p:cNvSpPr/>
                <p:nvPr/>
              </p:nvSpPr>
              <p:spPr>
                <a:xfrm>
                  <a:off x="235076" y="4967710"/>
                  <a:ext cx="6201" cy="6201"/>
                </a:xfrm>
                <a:custGeom>
                  <a:avLst/>
                  <a:gdLst>
                    <a:gd name="connsiteX0" fmla="*/ 6511 w 6200"/>
                    <a:gd name="connsiteY0" fmla="*/ 7441 h 6200"/>
                    <a:gd name="connsiteX1" fmla="*/ 0 w 6200"/>
                    <a:gd name="connsiteY1" fmla="*/ 7441 h 6200"/>
                    <a:gd name="connsiteX2" fmla="*/ 6511 w 6200"/>
                    <a:gd name="connsiteY2" fmla="*/ 0 h 6200"/>
                  </a:gdLst>
                  <a:ahLst/>
                  <a:cxnLst>
                    <a:cxn ang="0">
                      <a:pos x="connsiteX0" y="connsiteY0"/>
                    </a:cxn>
                    <a:cxn ang="0">
                      <a:pos x="connsiteX1" y="connsiteY1"/>
                    </a:cxn>
                    <a:cxn ang="0">
                      <a:pos x="connsiteX2" y="connsiteY2"/>
                    </a:cxn>
                  </a:cxnLst>
                  <a:rect l="l" t="t" r="r" b="b"/>
                  <a:pathLst>
                    <a:path w="6200" h="6200">
                      <a:moveTo>
                        <a:pt x="6511" y="7441"/>
                      </a:moveTo>
                      <a:lnTo>
                        <a:pt x="0" y="7441"/>
                      </a:lnTo>
                      <a:lnTo>
                        <a:pt x="6511" y="0"/>
                      </a:lnTo>
                      <a:close/>
                    </a:path>
                  </a:pathLst>
                </a:custGeom>
                <a:grpFill/>
                <a:ln w="3099"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xmlns="" id="{C98BC079-1F87-4B7E-8640-219E649F54A6}"/>
                    </a:ext>
                  </a:extLst>
                </p:cNvPr>
                <p:cNvSpPr/>
                <p:nvPr/>
              </p:nvSpPr>
              <p:spPr>
                <a:xfrm>
                  <a:off x="195702" y="4923374"/>
                  <a:ext cx="43405" cy="49606"/>
                </a:xfrm>
                <a:custGeom>
                  <a:avLst/>
                  <a:gdLst>
                    <a:gd name="connsiteX0" fmla="*/ 45885 w 43405"/>
                    <a:gd name="connsiteY0" fmla="*/ 15192 h 49605"/>
                    <a:gd name="connsiteX1" fmla="*/ 13642 w 43405"/>
                    <a:gd name="connsiteY1" fmla="*/ 51776 h 49605"/>
                    <a:gd name="connsiteX2" fmla="*/ 0 w 43405"/>
                    <a:gd name="connsiteY2" fmla="*/ 51776 h 49605"/>
                    <a:gd name="connsiteX3" fmla="*/ 45885 w 43405"/>
                    <a:gd name="connsiteY3" fmla="*/ 0 h 49605"/>
                  </a:gdLst>
                  <a:ahLst/>
                  <a:cxnLst>
                    <a:cxn ang="0">
                      <a:pos x="connsiteX0" y="connsiteY0"/>
                    </a:cxn>
                    <a:cxn ang="0">
                      <a:pos x="connsiteX1" y="connsiteY1"/>
                    </a:cxn>
                    <a:cxn ang="0">
                      <a:pos x="connsiteX2" y="connsiteY2"/>
                    </a:cxn>
                    <a:cxn ang="0">
                      <a:pos x="connsiteX3" y="connsiteY3"/>
                    </a:cxn>
                  </a:cxnLst>
                  <a:rect l="l" t="t" r="r" b="b"/>
                  <a:pathLst>
                    <a:path w="43405" h="49605">
                      <a:moveTo>
                        <a:pt x="45885" y="15192"/>
                      </a:moveTo>
                      <a:lnTo>
                        <a:pt x="13642" y="51776"/>
                      </a:lnTo>
                      <a:lnTo>
                        <a:pt x="0" y="51776"/>
                      </a:lnTo>
                      <a:lnTo>
                        <a:pt x="45885" y="0"/>
                      </a:lnTo>
                      <a:close/>
                    </a:path>
                  </a:pathLst>
                </a:custGeom>
                <a:grpFill/>
                <a:ln w="3099"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xmlns="" id="{2C0D12E2-B4A4-4E66-8B35-2A11FC8DFD5C}"/>
                    </a:ext>
                  </a:extLst>
                </p:cNvPr>
                <p:cNvSpPr/>
                <p:nvPr/>
              </p:nvSpPr>
              <p:spPr>
                <a:xfrm>
                  <a:off x="156327" y="4878729"/>
                  <a:ext cx="83710" cy="96111"/>
                </a:xfrm>
                <a:custGeom>
                  <a:avLst/>
                  <a:gdLst>
                    <a:gd name="connsiteX0" fmla="*/ 85260 w 83709"/>
                    <a:gd name="connsiteY0" fmla="*/ 15502 h 96111"/>
                    <a:gd name="connsiteX1" fmla="*/ 13642 w 83709"/>
                    <a:gd name="connsiteY1" fmla="*/ 96421 h 96111"/>
                    <a:gd name="connsiteX2" fmla="*/ 0 w 83709"/>
                    <a:gd name="connsiteY2" fmla="*/ 96421 h 96111"/>
                    <a:gd name="connsiteX3" fmla="*/ 85260 w 83709"/>
                    <a:gd name="connsiteY3" fmla="*/ 0 h 96111"/>
                  </a:gdLst>
                  <a:ahLst/>
                  <a:cxnLst>
                    <a:cxn ang="0">
                      <a:pos x="connsiteX0" y="connsiteY0"/>
                    </a:cxn>
                    <a:cxn ang="0">
                      <a:pos x="connsiteX1" y="connsiteY1"/>
                    </a:cxn>
                    <a:cxn ang="0">
                      <a:pos x="connsiteX2" y="connsiteY2"/>
                    </a:cxn>
                    <a:cxn ang="0">
                      <a:pos x="connsiteX3" y="connsiteY3"/>
                    </a:cxn>
                  </a:cxnLst>
                  <a:rect l="l" t="t" r="r" b="b"/>
                  <a:pathLst>
                    <a:path w="83709" h="96111">
                      <a:moveTo>
                        <a:pt x="85260" y="15502"/>
                      </a:moveTo>
                      <a:lnTo>
                        <a:pt x="13642" y="96421"/>
                      </a:lnTo>
                      <a:lnTo>
                        <a:pt x="0" y="96421"/>
                      </a:lnTo>
                      <a:lnTo>
                        <a:pt x="85260" y="0"/>
                      </a:lnTo>
                      <a:close/>
                    </a:path>
                  </a:pathLst>
                </a:custGeom>
                <a:grpFill/>
                <a:ln w="3099"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xmlns="" id="{4852BBF7-444E-4442-AB63-20F885C4CEAB}"/>
                    </a:ext>
                  </a:extLst>
                </p:cNvPr>
                <p:cNvSpPr/>
                <p:nvPr/>
              </p:nvSpPr>
              <p:spPr>
                <a:xfrm>
                  <a:off x="124083" y="4834394"/>
                  <a:ext cx="114713" cy="139516"/>
                </a:xfrm>
                <a:custGeom>
                  <a:avLst/>
                  <a:gdLst>
                    <a:gd name="connsiteX0" fmla="*/ 117504 w 114713"/>
                    <a:gd name="connsiteY0" fmla="*/ 0 h 139516"/>
                    <a:gd name="connsiteX1" fmla="*/ 117504 w 114713"/>
                    <a:gd name="connsiteY1" fmla="*/ 15191 h 139516"/>
                    <a:gd name="connsiteX2" fmla="*/ 6201 w 114713"/>
                    <a:gd name="connsiteY2" fmla="*/ 140756 h 139516"/>
                    <a:gd name="connsiteX3" fmla="*/ 0 w 114713"/>
                    <a:gd name="connsiteY3" fmla="*/ 140756 h 139516"/>
                    <a:gd name="connsiteX4" fmla="*/ 0 w 114713"/>
                    <a:gd name="connsiteY4" fmla="*/ 132385 h 13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9516">
                      <a:moveTo>
                        <a:pt x="117504" y="0"/>
                      </a:moveTo>
                      <a:lnTo>
                        <a:pt x="117504" y="15191"/>
                      </a:lnTo>
                      <a:lnTo>
                        <a:pt x="6201" y="140756"/>
                      </a:lnTo>
                      <a:lnTo>
                        <a:pt x="0" y="140756"/>
                      </a:lnTo>
                      <a:lnTo>
                        <a:pt x="0" y="132385"/>
                      </a:lnTo>
                      <a:close/>
                    </a:path>
                  </a:pathLst>
                </a:custGeom>
                <a:grpFill/>
                <a:ln w="3099"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xmlns="" id="{EF9CFAFE-934B-4E0E-BB5F-44A470D5D4F7}"/>
                    </a:ext>
                  </a:extLst>
                </p:cNvPr>
                <p:cNvSpPr/>
                <p:nvPr/>
              </p:nvSpPr>
              <p:spPr>
                <a:xfrm>
                  <a:off x="124083" y="478974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xmlns="" id="{813B626E-D6C2-4D52-90EB-EFFF18E1BF40}"/>
                    </a:ext>
                  </a:extLst>
                </p:cNvPr>
                <p:cNvSpPr/>
                <p:nvPr/>
              </p:nvSpPr>
              <p:spPr>
                <a:xfrm>
                  <a:off x="124083" y="4745413"/>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xmlns="" id="{A34994E6-AB37-489E-A2D5-295E219A1D6D}"/>
                    </a:ext>
                  </a:extLst>
                </p:cNvPr>
                <p:cNvSpPr/>
                <p:nvPr/>
              </p:nvSpPr>
              <p:spPr>
                <a:xfrm>
                  <a:off x="124083" y="4700768"/>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xmlns="" id="{98E3DB1E-0A92-4C49-A9D5-366BD97F2CDA}"/>
                    </a:ext>
                  </a:extLst>
                </p:cNvPr>
                <p:cNvSpPr/>
                <p:nvPr/>
              </p:nvSpPr>
              <p:spPr>
                <a:xfrm>
                  <a:off x="124083" y="4656433"/>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xmlns="" id="{CF5EE5D5-458C-46EE-AD9B-2C128088114B}"/>
                    </a:ext>
                  </a:extLst>
                </p:cNvPr>
                <p:cNvSpPr/>
                <p:nvPr/>
              </p:nvSpPr>
              <p:spPr>
                <a:xfrm>
                  <a:off x="124083" y="4611788"/>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xmlns="" id="{4DAC06F3-D4D6-4D7E-98B7-EAEEBC046F2D}"/>
                    </a:ext>
                  </a:extLst>
                </p:cNvPr>
                <p:cNvSpPr/>
                <p:nvPr/>
              </p:nvSpPr>
              <p:spPr>
                <a:xfrm>
                  <a:off x="124083" y="4567453"/>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xmlns="" id="{5C340C78-2F09-432F-8D0B-A5402E9DC23A}"/>
                    </a:ext>
                  </a:extLst>
                </p:cNvPr>
                <p:cNvSpPr/>
                <p:nvPr/>
              </p:nvSpPr>
              <p:spPr>
                <a:xfrm>
                  <a:off x="124083" y="4522808"/>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xmlns="" id="{14E8DBFC-F29B-4FAD-9016-B2D9796C0EBE}"/>
                    </a:ext>
                  </a:extLst>
                </p:cNvPr>
                <p:cNvSpPr/>
                <p:nvPr/>
              </p:nvSpPr>
              <p:spPr>
                <a:xfrm>
                  <a:off x="124083" y="447847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xmlns="" id="{8EA6E0AF-935A-400F-909D-D2C9FDC08B41}"/>
                    </a:ext>
                  </a:extLst>
                </p:cNvPr>
                <p:cNvSpPr/>
                <p:nvPr/>
              </p:nvSpPr>
              <p:spPr>
                <a:xfrm>
                  <a:off x="124083" y="4433827"/>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xmlns="" id="{48561B7B-9E76-4EC8-AFED-0BB5DAF4F7B7}"/>
                    </a:ext>
                  </a:extLst>
                </p:cNvPr>
                <p:cNvSpPr/>
                <p:nvPr/>
              </p:nvSpPr>
              <p:spPr>
                <a:xfrm>
                  <a:off x="124083" y="438949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xmlns="" id="{441FD204-9037-49C7-86D7-9BCBE1CFAFBD}"/>
                    </a:ext>
                  </a:extLst>
                </p:cNvPr>
                <p:cNvSpPr/>
                <p:nvPr/>
              </p:nvSpPr>
              <p:spPr>
                <a:xfrm>
                  <a:off x="124083" y="4345157"/>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xmlns="" id="{526572AE-7134-451D-9AF7-51DCD232A9AA}"/>
                    </a:ext>
                  </a:extLst>
                </p:cNvPr>
                <p:cNvSpPr/>
                <p:nvPr/>
              </p:nvSpPr>
              <p:spPr>
                <a:xfrm>
                  <a:off x="124083" y="430051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xmlns="" id="{82E108F9-A62C-41A3-AED7-A71DF6A7FD42}"/>
                    </a:ext>
                  </a:extLst>
                </p:cNvPr>
                <p:cNvSpPr/>
                <p:nvPr/>
              </p:nvSpPr>
              <p:spPr>
                <a:xfrm>
                  <a:off x="124083" y="4256177"/>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xmlns="" id="{640C8153-5245-406C-A545-E39FF385BC46}"/>
                    </a:ext>
                  </a:extLst>
                </p:cNvPr>
                <p:cNvSpPr/>
                <p:nvPr/>
              </p:nvSpPr>
              <p:spPr>
                <a:xfrm>
                  <a:off x="124083" y="4211531"/>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xmlns="" id="{EC4C8D66-3FE0-4A46-9660-919D7AE88F66}"/>
                    </a:ext>
                  </a:extLst>
                </p:cNvPr>
                <p:cNvSpPr/>
                <p:nvPr/>
              </p:nvSpPr>
              <p:spPr>
                <a:xfrm>
                  <a:off x="124083" y="4167196"/>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xmlns="" id="{5C67B956-7D98-4824-B85D-050F9951D942}"/>
                    </a:ext>
                  </a:extLst>
                </p:cNvPr>
                <p:cNvSpPr/>
                <p:nvPr/>
              </p:nvSpPr>
              <p:spPr>
                <a:xfrm>
                  <a:off x="124083" y="4122551"/>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xmlns="" id="{6E70D387-C369-4AC2-83FF-1A217EAD5779}"/>
                    </a:ext>
                  </a:extLst>
                </p:cNvPr>
                <p:cNvSpPr/>
                <p:nvPr/>
              </p:nvSpPr>
              <p:spPr>
                <a:xfrm>
                  <a:off x="124083" y="407821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xmlns="" id="{472FB764-5B51-4E2B-8882-0874571B2748}"/>
                    </a:ext>
                  </a:extLst>
                </p:cNvPr>
                <p:cNvSpPr/>
                <p:nvPr/>
              </p:nvSpPr>
              <p:spPr>
                <a:xfrm>
                  <a:off x="124083" y="4033571"/>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xmlns="" id="{5D382D61-F645-4B86-9344-3BF7D99B7FEE}"/>
                    </a:ext>
                  </a:extLst>
                </p:cNvPr>
                <p:cNvSpPr/>
                <p:nvPr/>
              </p:nvSpPr>
              <p:spPr>
                <a:xfrm>
                  <a:off x="124083" y="3989235"/>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xmlns="" id="{49358207-A2D7-4B29-9DAE-4AEC3A727196}"/>
                    </a:ext>
                  </a:extLst>
                </p:cNvPr>
                <p:cNvSpPr/>
                <p:nvPr/>
              </p:nvSpPr>
              <p:spPr>
                <a:xfrm>
                  <a:off x="124083" y="3944590"/>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xmlns="" id="{B8CAE4FA-B94F-475D-A970-7A1980EC0C59}"/>
                    </a:ext>
                  </a:extLst>
                </p:cNvPr>
                <p:cNvSpPr/>
                <p:nvPr/>
              </p:nvSpPr>
              <p:spPr>
                <a:xfrm>
                  <a:off x="124083" y="3900255"/>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xmlns="" id="{3D65F636-BFA4-45C7-82AB-B394E019E37C}"/>
                    </a:ext>
                  </a:extLst>
                </p:cNvPr>
                <p:cNvSpPr/>
                <p:nvPr/>
              </p:nvSpPr>
              <p:spPr>
                <a:xfrm>
                  <a:off x="124083" y="3855610"/>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xmlns="" id="{7EDE8092-A5E8-48C2-93C5-235DA0081F6D}"/>
                    </a:ext>
                  </a:extLst>
                </p:cNvPr>
                <p:cNvSpPr/>
                <p:nvPr/>
              </p:nvSpPr>
              <p:spPr>
                <a:xfrm>
                  <a:off x="124083" y="3811275"/>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xmlns="" id="{FAD66B9C-4B8D-4019-841A-1A98641A16CE}"/>
                    </a:ext>
                  </a:extLst>
                </p:cNvPr>
                <p:cNvSpPr/>
                <p:nvPr/>
              </p:nvSpPr>
              <p:spPr>
                <a:xfrm>
                  <a:off x="124083" y="376662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xmlns="" id="{D4A630D9-D0E9-4533-A811-5C11604433C4}"/>
                    </a:ext>
                  </a:extLst>
                </p:cNvPr>
                <p:cNvSpPr/>
                <p:nvPr/>
              </p:nvSpPr>
              <p:spPr>
                <a:xfrm>
                  <a:off x="124083" y="3722294"/>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xmlns="" id="{7EB65B84-C505-4E25-B4F8-8AF6CA11BC7B}"/>
                    </a:ext>
                  </a:extLst>
                </p:cNvPr>
                <p:cNvSpPr/>
                <p:nvPr/>
              </p:nvSpPr>
              <p:spPr>
                <a:xfrm>
                  <a:off x="124083" y="3677649"/>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xmlns="" id="{7927EDF4-6B5A-430C-8495-6C206B381D17}"/>
                    </a:ext>
                  </a:extLst>
                </p:cNvPr>
                <p:cNvSpPr/>
                <p:nvPr/>
              </p:nvSpPr>
              <p:spPr>
                <a:xfrm>
                  <a:off x="124083" y="3633314"/>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xmlns="" id="{D7817730-C46C-4F63-9051-9662B30DF622}"/>
                    </a:ext>
                  </a:extLst>
                </p:cNvPr>
                <p:cNvSpPr/>
                <p:nvPr/>
              </p:nvSpPr>
              <p:spPr>
                <a:xfrm>
                  <a:off x="124083" y="3588669"/>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xmlns="" id="{91AD04B7-8F8C-419D-83D4-A19F33279C74}"/>
                    </a:ext>
                  </a:extLst>
                </p:cNvPr>
                <p:cNvSpPr/>
                <p:nvPr/>
              </p:nvSpPr>
              <p:spPr>
                <a:xfrm>
                  <a:off x="124083" y="354433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xmlns="" id="{2B367208-9177-476F-B126-7A27BEE968CA}"/>
                    </a:ext>
                  </a:extLst>
                </p:cNvPr>
                <p:cNvSpPr/>
                <p:nvPr/>
              </p:nvSpPr>
              <p:spPr>
                <a:xfrm>
                  <a:off x="124083" y="3499688"/>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xmlns="" id="{A8B16106-9B14-4A1A-8674-D0BE061A1444}"/>
                    </a:ext>
                  </a:extLst>
                </p:cNvPr>
                <p:cNvSpPr/>
                <p:nvPr/>
              </p:nvSpPr>
              <p:spPr>
                <a:xfrm>
                  <a:off x="124083" y="345535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xmlns="" id="{BC312DA9-2F94-4419-909D-DB289DB9998F}"/>
                    </a:ext>
                  </a:extLst>
                </p:cNvPr>
                <p:cNvSpPr/>
                <p:nvPr/>
              </p:nvSpPr>
              <p:spPr>
                <a:xfrm>
                  <a:off x="124083" y="3411018"/>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xmlns="" id="{53AB09DF-C27F-4149-99FA-1F28E7DC053D}"/>
                    </a:ext>
                  </a:extLst>
                </p:cNvPr>
                <p:cNvSpPr/>
                <p:nvPr/>
              </p:nvSpPr>
              <p:spPr>
                <a:xfrm>
                  <a:off x="124083" y="3366373"/>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xmlns="" id="{E06F9BA6-3E7D-485F-A496-72A90D97553D}"/>
                    </a:ext>
                  </a:extLst>
                </p:cNvPr>
                <p:cNvSpPr/>
                <p:nvPr/>
              </p:nvSpPr>
              <p:spPr>
                <a:xfrm>
                  <a:off x="124083" y="332203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xmlns="" id="{2652A443-0AA9-4CEA-9B9B-18F3E216CB2C}"/>
                    </a:ext>
                  </a:extLst>
                </p:cNvPr>
                <p:cNvSpPr/>
                <p:nvPr/>
              </p:nvSpPr>
              <p:spPr>
                <a:xfrm>
                  <a:off x="124083" y="327739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xmlns="" id="{221CC3CD-FA8C-45B0-B10D-DBC7D616A51C}"/>
                    </a:ext>
                  </a:extLst>
                </p:cNvPr>
                <p:cNvSpPr/>
                <p:nvPr/>
              </p:nvSpPr>
              <p:spPr>
                <a:xfrm>
                  <a:off x="124083" y="3233057"/>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xmlns="" id="{8292B86D-1CF5-4A4B-9EE0-EE39CE3D14AF}"/>
                    </a:ext>
                  </a:extLst>
                </p:cNvPr>
                <p:cNvSpPr/>
                <p:nvPr/>
              </p:nvSpPr>
              <p:spPr>
                <a:xfrm>
                  <a:off x="124083" y="318841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xmlns="" id="{06633CE7-4DD7-4878-BC4C-0D7BA750A321}"/>
                    </a:ext>
                  </a:extLst>
                </p:cNvPr>
                <p:cNvSpPr/>
                <p:nvPr/>
              </p:nvSpPr>
              <p:spPr>
                <a:xfrm>
                  <a:off x="124083" y="3144077"/>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xmlns="" id="{A4575969-58E3-4081-84C0-BD39655B3059}"/>
                    </a:ext>
                  </a:extLst>
                </p:cNvPr>
                <p:cNvSpPr/>
                <p:nvPr/>
              </p:nvSpPr>
              <p:spPr>
                <a:xfrm>
                  <a:off x="124083" y="309943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xmlns="" id="{040A922F-2505-463E-9EE4-16D5F5BAD51E}"/>
                    </a:ext>
                  </a:extLst>
                </p:cNvPr>
                <p:cNvSpPr/>
                <p:nvPr/>
              </p:nvSpPr>
              <p:spPr>
                <a:xfrm>
                  <a:off x="124083" y="305509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xmlns="" id="{968290AC-507F-40EC-99E7-DA118C399AFC}"/>
                    </a:ext>
                  </a:extLst>
                </p:cNvPr>
                <p:cNvSpPr/>
                <p:nvPr/>
              </p:nvSpPr>
              <p:spPr>
                <a:xfrm>
                  <a:off x="124083" y="3010451"/>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xmlns="" id="{A264B540-5D49-447D-83DF-281558FA27C0}"/>
                    </a:ext>
                  </a:extLst>
                </p:cNvPr>
                <p:cNvSpPr/>
                <p:nvPr/>
              </p:nvSpPr>
              <p:spPr>
                <a:xfrm>
                  <a:off x="124083" y="296611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xmlns="" id="{0F0CC1D1-7F54-47B7-B4B1-301A09D7F6A7}"/>
                    </a:ext>
                  </a:extLst>
                </p:cNvPr>
                <p:cNvSpPr/>
                <p:nvPr/>
              </p:nvSpPr>
              <p:spPr>
                <a:xfrm>
                  <a:off x="124083" y="2921471"/>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xmlns="" id="{9633C905-BB8F-4D21-BE31-E2A1CAB826C2}"/>
                    </a:ext>
                  </a:extLst>
                </p:cNvPr>
                <p:cNvSpPr/>
                <p:nvPr/>
              </p:nvSpPr>
              <p:spPr>
                <a:xfrm>
                  <a:off x="124083" y="287713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xmlns="" id="{64AED791-AE58-4974-98EF-E66331CA4E08}"/>
                    </a:ext>
                  </a:extLst>
                </p:cNvPr>
                <p:cNvSpPr/>
                <p:nvPr/>
              </p:nvSpPr>
              <p:spPr>
                <a:xfrm>
                  <a:off x="124083" y="2832490"/>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xmlns="" id="{5D77513E-4C57-41C0-861D-88BB34A2DB1B}"/>
                    </a:ext>
                  </a:extLst>
                </p:cNvPr>
                <p:cNvSpPr/>
                <p:nvPr/>
              </p:nvSpPr>
              <p:spPr>
                <a:xfrm>
                  <a:off x="124083" y="2788155"/>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xmlns="" id="{112AA91D-108A-4E8D-A3CD-AD756E141B06}"/>
                    </a:ext>
                  </a:extLst>
                </p:cNvPr>
                <p:cNvSpPr/>
                <p:nvPr/>
              </p:nvSpPr>
              <p:spPr>
                <a:xfrm>
                  <a:off x="124083" y="2743510"/>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xmlns="" id="{2FDFB174-98AA-4F86-864D-BDA592990AEF}"/>
                    </a:ext>
                  </a:extLst>
                </p:cNvPr>
                <p:cNvSpPr/>
                <p:nvPr/>
              </p:nvSpPr>
              <p:spPr>
                <a:xfrm>
                  <a:off x="124083" y="2699175"/>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xmlns="" id="{E250654E-F3BB-45C8-A541-16511D1A1F38}"/>
                    </a:ext>
                  </a:extLst>
                </p:cNvPr>
                <p:cNvSpPr/>
                <p:nvPr/>
              </p:nvSpPr>
              <p:spPr>
                <a:xfrm>
                  <a:off x="124083" y="2654530"/>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xmlns="" id="{EF25682B-F236-41A2-93E9-27ED5A388823}"/>
                    </a:ext>
                  </a:extLst>
                </p:cNvPr>
                <p:cNvSpPr/>
                <p:nvPr/>
              </p:nvSpPr>
              <p:spPr>
                <a:xfrm>
                  <a:off x="124083" y="2610195"/>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xmlns="" id="{DBE09793-8F78-4007-9AA6-3A935F8A468A}"/>
                    </a:ext>
                  </a:extLst>
                </p:cNvPr>
                <p:cNvSpPr/>
                <p:nvPr/>
              </p:nvSpPr>
              <p:spPr>
                <a:xfrm>
                  <a:off x="124083" y="256554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xmlns="" id="{CB03ED8F-7B13-4ED8-9ECD-02C7BB93957D}"/>
                    </a:ext>
                  </a:extLst>
                </p:cNvPr>
                <p:cNvSpPr/>
                <p:nvPr/>
              </p:nvSpPr>
              <p:spPr>
                <a:xfrm>
                  <a:off x="124083" y="2521214"/>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xmlns="" id="{DC71180A-66AB-4585-ABD0-DDE367B69476}"/>
                    </a:ext>
                  </a:extLst>
                </p:cNvPr>
                <p:cNvSpPr/>
                <p:nvPr/>
              </p:nvSpPr>
              <p:spPr>
                <a:xfrm>
                  <a:off x="124083" y="2476879"/>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xmlns="" id="{3BD91788-713C-41D7-9953-DA12DAB45134}"/>
                    </a:ext>
                  </a:extLst>
                </p:cNvPr>
                <p:cNvSpPr/>
                <p:nvPr/>
              </p:nvSpPr>
              <p:spPr>
                <a:xfrm>
                  <a:off x="124083" y="2432234"/>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xmlns="" id="{E49E1BB4-AD27-440E-B267-CE3326264B69}"/>
                    </a:ext>
                  </a:extLst>
                </p:cNvPr>
                <p:cNvSpPr/>
                <p:nvPr/>
              </p:nvSpPr>
              <p:spPr>
                <a:xfrm>
                  <a:off x="124083" y="2387899"/>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xmlns="" id="{5313DB6E-4CEA-4CCC-A80F-AF9606911A47}"/>
                    </a:ext>
                  </a:extLst>
                </p:cNvPr>
                <p:cNvSpPr/>
                <p:nvPr/>
              </p:nvSpPr>
              <p:spPr>
                <a:xfrm>
                  <a:off x="124083" y="2343253"/>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xmlns="" id="{9BCA5C04-5904-4D01-8CB4-2ED73867A0BD}"/>
                    </a:ext>
                  </a:extLst>
                </p:cNvPr>
                <p:cNvSpPr/>
                <p:nvPr/>
              </p:nvSpPr>
              <p:spPr>
                <a:xfrm>
                  <a:off x="124083" y="229891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xmlns="" id="{DD180B8F-CCB8-4891-AA65-BE66266AFF1C}"/>
                    </a:ext>
                  </a:extLst>
                </p:cNvPr>
                <p:cNvSpPr/>
                <p:nvPr/>
              </p:nvSpPr>
              <p:spPr>
                <a:xfrm>
                  <a:off x="124083" y="225427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xmlns="" id="{952D9D12-5309-4184-A492-F47F79A3E4E3}"/>
                    </a:ext>
                  </a:extLst>
                </p:cNvPr>
                <p:cNvSpPr/>
                <p:nvPr/>
              </p:nvSpPr>
              <p:spPr>
                <a:xfrm>
                  <a:off x="124083" y="220993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xmlns="" id="{F6EB6852-DD05-4961-998A-C86938E8B42B}"/>
                    </a:ext>
                  </a:extLst>
                </p:cNvPr>
                <p:cNvSpPr/>
                <p:nvPr/>
              </p:nvSpPr>
              <p:spPr>
                <a:xfrm>
                  <a:off x="124083" y="2179864"/>
                  <a:ext cx="114713" cy="133316"/>
                </a:xfrm>
                <a:custGeom>
                  <a:avLst/>
                  <a:gdLst>
                    <a:gd name="connsiteX0" fmla="*/ 0 w 114713"/>
                    <a:gd name="connsiteY0" fmla="*/ 133316 h 133315"/>
                    <a:gd name="connsiteX1" fmla="*/ 0 w 114713"/>
                    <a:gd name="connsiteY1" fmla="*/ 118124 h 133315"/>
                    <a:gd name="connsiteX2" fmla="*/ 104482 w 114713"/>
                    <a:gd name="connsiteY2" fmla="*/ 0 h 133315"/>
                    <a:gd name="connsiteX3" fmla="*/ 117504 w 114713"/>
                    <a:gd name="connsiteY3" fmla="*/ 0 h 133315"/>
                    <a:gd name="connsiteX4" fmla="*/ 117504 w 114713"/>
                    <a:gd name="connsiteY4" fmla="*/ 930 h 13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3315">
                      <a:moveTo>
                        <a:pt x="0" y="133316"/>
                      </a:moveTo>
                      <a:lnTo>
                        <a:pt x="0" y="118124"/>
                      </a:lnTo>
                      <a:lnTo>
                        <a:pt x="104482" y="0"/>
                      </a:lnTo>
                      <a:lnTo>
                        <a:pt x="117504" y="0"/>
                      </a:lnTo>
                      <a:lnTo>
                        <a:pt x="117504" y="930"/>
                      </a:lnTo>
                      <a:close/>
                    </a:path>
                  </a:pathLst>
                </a:custGeom>
                <a:grpFill/>
                <a:ln w="3099"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xmlns="" id="{FC0B1A03-791F-4569-A947-13BE5271706F}"/>
                    </a:ext>
                  </a:extLst>
                </p:cNvPr>
                <p:cNvSpPr/>
                <p:nvPr/>
              </p:nvSpPr>
              <p:spPr>
                <a:xfrm>
                  <a:off x="124083" y="2179864"/>
                  <a:ext cx="77509" cy="86810"/>
                </a:xfrm>
                <a:custGeom>
                  <a:avLst/>
                  <a:gdLst>
                    <a:gd name="connsiteX0" fmla="*/ 0 w 77509"/>
                    <a:gd name="connsiteY0" fmla="*/ 73479 h 86810"/>
                    <a:gd name="connsiteX1" fmla="*/ 65108 w 77509"/>
                    <a:gd name="connsiteY1" fmla="*/ 0 h 86810"/>
                    <a:gd name="connsiteX2" fmla="*/ 78749 w 77509"/>
                    <a:gd name="connsiteY2" fmla="*/ 0 h 86810"/>
                    <a:gd name="connsiteX3" fmla="*/ 0 w 77509"/>
                    <a:gd name="connsiteY3" fmla="*/ 88980 h 86810"/>
                  </a:gdLst>
                  <a:ahLst/>
                  <a:cxnLst>
                    <a:cxn ang="0">
                      <a:pos x="connsiteX0" y="connsiteY0"/>
                    </a:cxn>
                    <a:cxn ang="0">
                      <a:pos x="connsiteX1" y="connsiteY1"/>
                    </a:cxn>
                    <a:cxn ang="0">
                      <a:pos x="connsiteX2" y="connsiteY2"/>
                    </a:cxn>
                    <a:cxn ang="0">
                      <a:pos x="connsiteX3" y="connsiteY3"/>
                    </a:cxn>
                  </a:cxnLst>
                  <a:rect l="l" t="t" r="r" b="b"/>
                  <a:pathLst>
                    <a:path w="77509" h="86810">
                      <a:moveTo>
                        <a:pt x="0" y="73479"/>
                      </a:moveTo>
                      <a:lnTo>
                        <a:pt x="65108" y="0"/>
                      </a:lnTo>
                      <a:lnTo>
                        <a:pt x="78749" y="0"/>
                      </a:lnTo>
                      <a:lnTo>
                        <a:pt x="0" y="88980"/>
                      </a:lnTo>
                      <a:close/>
                    </a:path>
                  </a:pathLst>
                </a:custGeom>
                <a:grpFill/>
                <a:ln w="3099"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xmlns="" id="{87D04BF5-8B45-453A-A6F5-CBBFE098A1CC}"/>
                    </a:ext>
                  </a:extLst>
                </p:cNvPr>
                <p:cNvSpPr/>
                <p:nvPr/>
              </p:nvSpPr>
              <p:spPr>
                <a:xfrm>
                  <a:off x="124083" y="2179864"/>
                  <a:ext cx="37204" cy="43405"/>
                </a:xfrm>
                <a:custGeom>
                  <a:avLst/>
                  <a:gdLst>
                    <a:gd name="connsiteX0" fmla="*/ 0 w 37204"/>
                    <a:gd name="connsiteY0" fmla="*/ 29143 h 43405"/>
                    <a:gd name="connsiteX1" fmla="*/ 25733 w 37204"/>
                    <a:gd name="connsiteY1" fmla="*/ 0 h 43405"/>
                    <a:gd name="connsiteX2" fmla="*/ 39375 w 37204"/>
                    <a:gd name="connsiteY2" fmla="*/ 0 h 43405"/>
                    <a:gd name="connsiteX3" fmla="*/ 0 w 37204"/>
                    <a:gd name="connsiteY3" fmla="*/ 44335 h 43405"/>
                  </a:gdLst>
                  <a:ahLst/>
                  <a:cxnLst>
                    <a:cxn ang="0">
                      <a:pos x="connsiteX0" y="connsiteY0"/>
                    </a:cxn>
                    <a:cxn ang="0">
                      <a:pos x="connsiteX1" y="connsiteY1"/>
                    </a:cxn>
                    <a:cxn ang="0">
                      <a:pos x="connsiteX2" y="connsiteY2"/>
                    </a:cxn>
                    <a:cxn ang="0">
                      <a:pos x="connsiteX3" y="connsiteY3"/>
                    </a:cxn>
                  </a:cxnLst>
                  <a:rect l="l" t="t" r="r" b="b"/>
                  <a:pathLst>
                    <a:path w="37204" h="43405">
                      <a:moveTo>
                        <a:pt x="0" y="29143"/>
                      </a:moveTo>
                      <a:lnTo>
                        <a:pt x="25733" y="0"/>
                      </a:lnTo>
                      <a:lnTo>
                        <a:pt x="39375" y="0"/>
                      </a:lnTo>
                      <a:lnTo>
                        <a:pt x="0" y="44335"/>
                      </a:lnTo>
                      <a:close/>
                    </a:path>
                  </a:pathLst>
                </a:custGeom>
                <a:grpFill/>
                <a:ln w="3099" cap="flat">
                  <a:noFill/>
                  <a:prstDash val="solid"/>
                  <a:miter/>
                </a:ln>
              </p:spPr>
              <p:txBody>
                <a:bodyPr rtlCol="0" anchor="ctr"/>
                <a:lstStyle/>
                <a:p>
                  <a:endParaRPr lang="zh-CN" altLang="en-US"/>
                </a:p>
              </p:txBody>
            </p:sp>
          </p:grpSp>
          <p:grpSp>
            <p:nvGrpSpPr>
              <p:cNvPr id="292" name="图形 6">
                <a:extLst>
                  <a:ext uri="{FF2B5EF4-FFF2-40B4-BE49-F238E27FC236}">
                    <a16:creationId xmlns:a16="http://schemas.microsoft.com/office/drawing/2014/main" xmlns="" id="{DD276809-8DB9-4258-9A77-3B96CE9CC8E0}"/>
                  </a:ext>
                </a:extLst>
              </p:cNvPr>
              <p:cNvGrpSpPr/>
              <p:nvPr/>
            </p:nvGrpSpPr>
            <p:grpSpPr>
              <a:xfrm>
                <a:off x="123890" y="295240"/>
                <a:ext cx="260430" cy="1723801"/>
                <a:chOff x="123890" y="295240"/>
                <a:chExt cx="260430" cy="1723801"/>
              </a:xfrm>
              <a:grpFill/>
            </p:grpSpPr>
            <p:sp>
              <p:nvSpPr>
                <p:cNvPr id="300" name="任意多边形: 形状 299">
                  <a:extLst>
                    <a:ext uri="{FF2B5EF4-FFF2-40B4-BE49-F238E27FC236}">
                      <a16:creationId xmlns:a16="http://schemas.microsoft.com/office/drawing/2014/main" xmlns="" id="{6A26E42D-5D55-4214-B4FA-806362C2BF87}"/>
                    </a:ext>
                  </a:extLst>
                </p:cNvPr>
                <p:cNvSpPr/>
                <p:nvPr/>
              </p:nvSpPr>
              <p:spPr>
                <a:xfrm>
                  <a:off x="123890" y="295240"/>
                  <a:ext cx="3100" cy="1723801"/>
                </a:xfrm>
                <a:custGeom>
                  <a:avLst/>
                  <a:gdLst>
                    <a:gd name="connsiteX0" fmla="*/ 0 w 3100"/>
                    <a:gd name="connsiteY0" fmla="*/ 1726281 h 1723801"/>
                    <a:gd name="connsiteX1" fmla="*/ 0 w 3100"/>
                    <a:gd name="connsiteY1" fmla="*/ 0 h 1723801"/>
                    <a:gd name="connsiteX2" fmla="*/ 3720 w 3100"/>
                    <a:gd name="connsiteY2" fmla="*/ 0 h 1723801"/>
                    <a:gd name="connsiteX3" fmla="*/ 3720 w 3100"/>
                    <a:gd name="connsiteY3" fmla="*/ 1726281 h 1723801"/>
                  </a:gdLst>
                  <a:ahLst/>
                  <a:cxnLst>
                    <a:cxn ang="0">
                      <a:pos x="connsiteX0" y="connsiteY0"/>
                    </a:cxn>
                    <a:cxn ang="0">
                      <a:pos x="connsiteX1" y="connsiteY1"/>
                    </a:cxn>
                    <a:cxn ang="0">
                      <a:pos x="connsiteX2" y="connsiteY2"/>
                    </a:cxn>
                    <a:cxn ang="0">
                      <a:pos x="connsiteX3" y="connsiteY3"/>
                    </a:cxn>
                  </a:cxnLst>
                  <a:rect l="l" t="t" r="r" b="b"/>
                  <a:pathLst>
                    <a:path w="3100" h="1723801">
                      <a:moveTo>
                        <a:pt x="0" y="1726281"/>
                      </a:moveTo>
                      <a:lnTo>
                        <a:pt x="0" y="0"/>
                      </a:lnTo>
                      <a:lnTo>
                        <a:pt x="3720" y="0"/>
                      </a:lnTo>
                      <a:lnTo>
                        <a:pt x="3720" y="1726281"/>
                      </a:lnTo>
                      <a:close/>
                    </a:path>
                  </a:pathLst>
                </a:custGeom>
                <a:grpFill/>
                <a:ln w="3099"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xmlns="" id="{5E709410-D72D-4253-A91E-F475814027FC}"/>
                    </a:ext>
                  </a:extLst>
                </p:cNvPr>
                <p:cNvSpPr/>
                <p:nvPr/>
              </p:nvSpPr>
              <p:spPr>
                <a:xfrm>
                  <a:off x="251198" y="1298121"/>
                  <a:ext cx="133316" cy="151918"/>
                </a:xfrm>
                <a:custGeom>
                  <a:avLst/>
                  <a:gdLst>
                    <a:gd name="connsiteX0" fmla="*/ 2480 w 133315"/>
                    <a:gd name="connsiteY0" fmla="*/ 0 h 151917"/>
                    <a:gd name="connsiteX1" fmla="*/ 136106 w 133315"/>
                    <a:gd name="connsiteY1" fmla="*/ 150368 h 151917"/>
                    <a:gd name="connsiteX2" fmla="*/ 133316 w 133315"/>
                    <a:gd name="connsiteY2" fmla="*/ 153468 h 151917"/>
                    <a:gd name="connsiteX3" fmla="*/ 0 w 133315"/>
                    <a:gd name="connsiteY3" fmla="*/ 2790 h 151917"/>
                  </a:gdLst>
                  <a:ahLst/>
                  <a:cxnLst>
                    <a:cxn ang="0">
                      <a:pos x="connsiteX0" y="connsiteY0"/>
                    </a:cxn>
                    <a:cxn ang="0">
                      <a:pos x="connsiteX1" y="connsiteY1"/>
                    </a:cxn>
                    <a:cxn ang="0">
                      <a:pos x="connsiteX2" y="connsiteY2"/>
                    </a:cxn>
                    <a:cxn ang="0">
                      <a:pos x="connsiteX3" y="connsiteY3"/>
                    </a:cxn>
                  </a:cxnLst>
                  <a:rect l="l" t="t" r="r" b="b"/>
                  <a:pathLst>
                    <a:path w="133315" h="151917">
                      <a:moveTo>
                        <a:pt x="2480" y="0"/>
                      </a:moveTo>
                      <a:lnTo>
                        <a:pt x="136106" y="150368"/>
                      </a:lnTo>
                      <a:lnTo>
                        <a:pt x="133316" y="153468"/>
                      </a:lnTo>
                      <a:lnTo>
                        <a:pt x="0" y="2790"/>
                      </a:lnTo>
                      <a:close/>
                    </a:path>
                  </a:pathLst>
                </a:custGeom>
                <a:grpFill/>
                <a:ln w="3099"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xmlns="" id="{5C27117A-9A55-463F-9F2D-E04485745269}"/>
                    </a:ext>
                  </a:extLst>
                </p:cNvPr>
                <p:cNvSpPr/>
                <p:nvPr/>
              </p:nvSpPr>
              <p:spPr>
                <a:xfrm>
                  <a:off x="160749" y="337575"/>
                  <a:ext cx="3100" cy="1373460"/>
                </a:xfrm>
                <a:custGeom>
                  <a:avLst/>
                  <a:gdLst>
                    <a:gd name="connsiteX0" fmla="*/ 0 w 3100"/>
                    <a:gd name="connsiteY0" fmla="*/ 1375941 h 1373460"/>
                    <a:gd name="connsiteX1" fmla="*/ 0 w 3100"/>
                    <a:gd name="connsiteY1" fmla="*/ 0 h 1373460"/>
                    <a:gd name="connsiteX2" fmla="*/ 3721 w 3100"/>
                    <a:gd name="connsiteY2" fmla="*/ 0 h 1373460"/>
                    <a:gd name="connsiteX3" fmla="*/ 3721 w 3100"/>
                    <a:gd name="connsiteY3" fmla="*/ 1375941 h 1373460"/>
                  </a:gdLst>
                  <a:ahLst/>
                  <a:cxnLst>
                    <a:cxn ang="0">
                      <a:pos x="connsiteX0" y="connsiteY0"/>
                    </a:cxn>
                    <a:cxn ang="0">
                      <a:pos x="connsiteX1" y="connsiteY1"/>
                    </a:cxn>
                    <a:cxn ang="0">
                      <a:pos x="connsiteX2" y="connsiteY2"/>
                    </a:cxn>
                    <a:cxn ang="0">
                      <a:pos x="connsiteX3" y="connsiteY3"/>
                    </a:cxn>
                  </a:cxnLst>
                  <a:rect l="l" t="t" r="r" b="b"/>
                  <a:pathLst>
                    <a:path w="3100" h="1373460">
                      <a:moveTo>
                        <a:pt x="0" y="1375941"/>
                      </a:moveTo>
                      <a:lnTo>
                        <a:pt x="0" y="0"/>
                      </a:lnTo>
                      <a:lnTo>
                        <a:pt x="3721" y="0"/>
                      </a:lnTo>
                      <a:lnTo>
                        <a:pt x="3721" y="1375941"/>
                      </a:lnTo>
                      <a:close/>
                    </a:path>
                  </a:pathLst>
                </a:custGeom>
                <a:grpFill/>
                <a:ln w="3099"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xmlns="" id="{F9E82C3D-D72B-45A8-A180-11E0A8046E22}"/>
                    </a:ext>
                  </a:extLst>
                </p:cNvPr>
                <p:cNvSpPr/>
                <p:nvPr/>
              </p:nvSpPr>
              <p:spPr>
                <a:xfrm>
                  <a:off x="251138" y="337841"/>
                  <a:ext cx="3100" cy="961112"/>
                </a:xfrm>
                <a:custGeom>
                  <a:avLst/>
                  <a:gdLst>
                    <a:gd name="connsiteX0" fmla="*/ 0 w 3100"/>
                    <a:gd name="connsiteY0" fmla="*/ 963282 h 961112"/>
                    <a:gd name="connsiteX1" fmla="*/ 0 w 3100"/>
                    <a:gd name="connsiteY1" fmla="*/ 0 h 961112"/>
                    <a:gd name="connsiteX2" fmla="*/ 4341 w 3100"/>
                    <a:gd name="connsiteY2" fmla="*/ 0 h 961112"/>
                    <a:gd name="connsiteX3" fmla="*/ 4341 w 3100"/>
                    <a:gd name="connsiteY3" fmla="*/ 963282 h 961112"/>
                  </a:gdLst>
                  <a:ahLst/>
                  <a:cxnLst>
                    <a:cxn ang="0">
                      <a:pos x="connsiteX0" y="connsiteY0"/>
                    </a:cxn>
                    <a:cxn ang="0">
                      <a:pos x="connsiteX1" y="connsiteY1"/>
                    </a:cxn>
                    <a:cxn ang="0">
                      <a:pos x="connsiteX2" y="connsiteY2"/>
                    </a:cxn>
                    <a:cxn ang="0">
                      <a:pos x="connsiteX3" y="connsiteY3"/>
                    </a:cxn>
                  </a:cxnLst>
                  <a:rect l="l" t="t" r="r" b="b"/>
                  <a:pathLst>
                    <a:path w="3100" h="961112">
                      <a:moveTo>
                        <a:pt x="0" y="963282"/>
                      </a:moveTo>
                      <a:lnTo>
                        <a:pt x="0" y="0"/>
                      </a:lnTo>
                      <a:lnTo>
                        <a:pt x="4341" y="0"/>
                      </a:lnTo>
                      <a:lnTo>
                        <a:pt x="4341" y="963282"/>
                      </a:lnTo>
                      <a:close/>
                    </a:path>
                  </a:pathLst>
                </a:custGeom>
                <a:grpFill/>
                <a:ln w="3099"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xmlns="" id="{1398253B-CE95-4451-A454-8C5736B886E4}"/>
                    </a:ext>
                  </a:extLst>
                </p:cNvPr>
                <p:cNvSpPr/>
                <p:nvPr/>
              </p:nvSpPr>
              <p:spPr>
                <a:xfrm>
                  <a:off x="160704" y="338008"/>
                  <a:ext cx="93011" cy="3100"/>
                </a:xfrm>
                <a:custGeom>
                  <a:avLst/>
                  <a:gdLst>
                    <a:gd name="connsiteX0" fmla="*/ 0 w 93010"/>
                    <a:gd name="connsiteY0" fmla="*/ 3410 h 3100"/>
                    <a:gd name="connsiteX1" fmla="*/ 0 w 93010"/>
                    <a:gd name="connsiteY1" fmla="*/ 0 h 3100"/>
                    <a:gd name="connsiteX2" fmla="*/ 94871 w 93010"/>
                    <a:gd name="connsiteY2" fmla="*/ 0 h 3100"/>
                    <a:gd name="connsiteX3" fmla="*/ 94871 w 93010"/>
                    <a:gd name="connsiteY3" fmla="*/ 3410 h 3100"/>
                  </a:gdLst>
                  <a:ahLst/>
                  <a:cxnLst>
                    <a:cxn ang="0">
                      <a:pos x="connsiteX0" y="connsiteY0"/>
                    </a:cxn>
                    <a:cxn ang="0">
                      <a:pos x="connsiteX1" y="connsiteY1"/>
                    </a:cxn>
                    <a:cxn ang="0">
                      <a:pos x="connsiteX2" y="connsiteY2"/>
                    </a:cxn>
                    <a:cxn ang="0">
                      <a:pos x="connsiteX3" y="connsiteY3"/>
                    </a:cxn>
                  </a:cxnLst>
                  <a:rect l="l" t="t" r="r" b="b"/>
                  <a:pathLst>
                    <a:path w="93010" h="3100">
                      <a:moveTo>
                        <a:pt x="0" y="3410"/>
                      </a:moveTo>
                      <a:lnTo>
                        <a:pt x="0" y="0"/>
                      </a:lnTo>
                      <a:lnTo>
                        <a:pt x="94871" y="0"/>
                      </a:lnTo>
                      <a:lnTo>
                        <a:pt x="94871" y="3410"/>
                      </a:lnTo>
                      <a:close/>
                    </a:path>
                  </a:pathLst>
                </a:custGeom>
                <a:grpFill/>
                <a:ln w="3099"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xmlns="" id="{C3E71505-3BE8-4477-A6BC-963B8D2C82A5}"/>
                    </a:ext>
                  </a:extLst>
                </p:cNvPr>
                <p:cNvSpPr/>
                <p:nvPr/>
              </p:nvSpPr>
              <p:spPr>
                <a:xfrm>
                  <a:off x="384189" y="1448426"/>
                  <a:ext cx="3100" cy="561165"/>
                </a:xfrm>
                <a:custGeom>
                  <a:avLst/>
                  <a:gdLst>
                    <a:gd name="connsiteX0" fmla="*/ 0 w 3100"/>
                    <a:gd name="connsiteY0" fmla="*/ 561165 h 561165"/>
                    <a:gd name="connsiteX1" fmla="*/ 0 w 3100"/>
                    <a:gd name="connsiteY1" fmla="*/ 0 h 561165"/>
                    <a:gd name="connsiteX2" fmla="*/ 3100 w 3100"/>
                    <a:gd name="connsiteY2" fmla="*/ 0 h 561165"/>
                    <a:gd name="connsiteX3" fmla="*/ 3100 w 3100"/>
                    <a:gd name="connsiteY3" fmla="*/ 561166 h 561165"/>
                  </a:gdLst>
                  <a:ahLst/>
                  <a:cxnLst>
                    <a:cxn ang="0">
                      <a:pos x="connsiteX0" y="connsiteY0"/>
                    </a:cxn>
                    <a:cxn ang="0">
                      <a:pos x="connsiteX1" y="connsiteY1"/>
                    </a:cxn>
                    <a:cxn ang="0">
                      <a:pos x="connsiteX2" y="connsiteY2"/>
                    </a:cxn>
                    <a:cxn ang="0">
                      <a:pos x="connsiteX3" y="connsiteY3"/>
                    </a:cxn>
                  </a:cxnLst>
                  <a:rect l="l" t="t" r="r" b="b"/>
                  <a:pathLst>
                    <a:path w="3100" h="561165">
                      <a:moveTo>
                        <a:pt x="0" y="561165"/>
                      </a:moveTo>
                      <a:lnTo>
                        <a:pt x="0" y="0"/>
                      </a:lnTo>
                      <a:lnTo>
                        <a:pt x="3100" y="0"/>
                      </a:lnTo>
                      <a:lnTo>
                        <a:pt x="3100" y="561166"/>
                      </a:lnTo>
                      <a:close/>
                    </a:path>
                  </a:pathLst>
                </a:custGeom>
                <a:grpFill/>
                <a:ln w="3099" cap="flat">
                  <a:noFill/>
                  <a:prstDash val="solid"/>
                  <a:miter/>
                </a:ln>
              </p:spPr>
              <p:txBody>
                <a:bodyPr rtlCol="0" anchor="ctr"/>
                <a:lstStyle/>
                <a:p>
                  <a:endParaRPr lang="zh-CN" altLang="en-US"/>
                </a:p>
              </p:txBody>
            </p:sp>
          </p:grpSp>
          <p:grpSp>
            <p:nvGrpSpPr>
              <p:cNvPr id="293" name="图形 6">
                <a:extLst>
                  <a:ext uri="{FF2B5EF4-FFF2-40B4-BE49-F238E27FC236}">
                    <a16:creationId xmlns:a16="http://schemas.microsoft.com/office/drawing/2014/main" xmlns="" id="{270D8AB8-AD4F-40D8-88F3-525D7E785F87}"/>
                  </a:ext>
                </a:extLst>
              </p:cNvPr>
              <p:cNvGrpSpPr/>
              <p:nvPr/>
            </p:nvGrpSpPr>
            <p:grpSpPr>
              <a:xfrm>
                <a:off x="124229" y="5130423"/>
                <a:ext cx="260430" cy="1723801"/>
                <a:chOff x="124229" y="5130423"/>
                <a:chExt cx="260430" cy="1723801"/>
              </a:xfrm>
              <a:grpFill/>
            </p:grpSpPr>
            <p:sp>
              <p:nvSpPr>
                <p:cNvPr id="294" name="任意多边形: 形状 293">
                  <a:extLst>
                    <a:ext uri="{FF2B5EF4-FFF2-40B4-BE49-F238E27FC236}">
                      <a16:creationId xmlns:a16="http://schemas.microsoft.com/office/drawing/2014/main" xmlns="" id="{C41E1E54-16DF-4A55-9225-AB3BF30C729D}"/>
                    </a:ext>
                  </a:extLst>
                </p:cNvPr>
                <p:cNvSpPr/>
                <p:nvPr/>
              </p:nvSpPr>
              <p:spPr>
                <a:xfrm>
                  <a:off x="124229" y="5130423"/>
                  <a:ext cx="3100" cy="1723801"/>
                </a:xfrm>
                <a:custGeom>
                  <a:avLst/>
                  <a:gdLst>
                    <a:gd name="connsiteX0" fmla="*/ 3720 w 3100"/>
                    <a:gd name="connsiteY0" fmla="*/ 0 h 1723801"/>
                    <a:gd name="connsiteX1" fmla="*/ 3720 w 3100"/>
                    <a:gd name="connsiteY1" fmla="*/ 1726281 h 1723801"/>
                    <a:gd name="connsiteX2" fmla="*/ 0 w 3100"/>
                    <a:gd name="connsiteY2" fmla="*/ 1726281 h 1723801"/>
                    <a:gd name="connsiteX3" fmla="*/ 0 w 3100"/>
                    <a:gd name="connsiteY3" fmla="*/ 0 h 1723801"/>
                  </a:gdLst>
                  <a:ahLst/>
                  <a:cxnLst>
                    <a:cxn ang="0">
                      <a:pos x="connsiteX0" y="connsiteY0"/>
                    </a:cxn>
                    <a:cxn ang="0">
                      <a:pos x="connsiteX1" y="connsiteY1"/>
                    </a:cxn>
                    <a:cxn ang="0">
                      <a:pos x="connsiteX2" y="connsiteY2"/>
                    </a:cxn>
                    <a:cxn ang="0">
                      <a:pos x="connsiteX3" y="connsiteY3"/>
                    </a:cxn>
                  </a:cxnLst>
                  <a:rect l="l" t="t" r="r" b="b"/>
                  <a:pathLst>
                    <a:path w="3100" h="1723801">
                      <a:moveTo>
                        <a:pt x="3720" y="0"/>
                      </a:moveTo>
                      <a:lnTo>
                        <a:pt x="3720" y="1726281"/>
                      </a:lnTo>
                      <a:lnTo>
                        <a:pt x="0" y="1726281"/>
                      </a:lnTo>
                      <a:lnTo>
                        <a:pt x="0" y="0"/>
                      </a:lnTo>
                      <a:close/>
                    </a:path>
                  </a:pathLst>
                </a:custGeom>
                <a:grpFill/>
                <a:ln w="3099"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xmlns="" id="{F52C0304-631A-4F69-AC35-5CE1B5C63579}"/>
                    </a:ext>
                  </a:extLst>
                </p:cNvPr>
                <p:cNvSpPr/>
                <p:nvPr/>
              </p:nvSpPr>
              <p:spPr>
                <a:xfrm>
                  <a:off x="251198" y="5700325"/>
                  <a:ext cx="133316" cy="151918"/>
                </a:xfrm>
                <a:custGeom>
                  <a:avLst/>
                  <a:gdLst>
                    <a:gd name="connsiteX0" fmla="*/ 2480 w 133315"/>
                    <a:gd name="connsiteY0" fmla="*/ 153778 h 151917"/>
                    <a:gd name="connsiteX1" fmla="*/ 136106 w 133315"/>
                    <a:gd name="connsiteY1" fmla="*/ 3100 h 151917"/>
                    <a:gd name="connsiteX2" fmla="*/ 133316 w 133315"/>
                    <a:gd name="connsiteY2" fmla="*/ 0 h 151917"/>
                    <a:gd name="connsiteX3" fmla="*/ 0 w 133315"/>
                    <a:gd name="connsiteY3" fmla="*/ 150678 h 151917"/>
                  </a:gdLst>
                  <a:ahLst/>
                  <a:cxnLst>
                    <a:cxn ang="0">
                      <a:pos x="connsiteX0" y="connsiteY0"/>
                    </a:cxn>
                    <a:cxn ang="0">
                      <a:pos x="connsiteX1" y="connsiteY1"/>
                    </a:cxn>
                    <a:cxn ang="0">
                      <a:pos x="connsiteX2" y="connsiteY2"/>
                    </a:cxn>
                    <a:cxn ang="0">
                      <a:pos x="connsiteX3" y="connsiteY3"/>
                    </a:cxn>
                  </a:cxnLst>
                  <a:rect l="l" t="t" r="r" b="b"/>
                  <a:pathLst>
                    <a:path w="133315" h="151917">
                      <a:moveTo>
                        <a:pt x="2480" y="153778"/>
                      </a:moveTo>
                      <a:lnTo>
                        <a:pt x="136106" y="3100"/>
                      </a:lnTo>
                      <a:lnTo>
                        <a:pt x="133316" y="0"/>
                      </a:lnTo>
                      <a:lnTo>
                        <a:pt x="0" y="150678"/>
                      </a:lnTo>
                      <a:close/>
                    </a:path>
                  </a:pathLst>
                </a:custGeom>
                <a:grpFill/>
                <a:ln w="3099"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xmlns="" id="{64D02694-8586-434C-8BEF-C28B80B87F58}"/>
                    </a:ext>
                  </a:extLst>
                </p:cNvPr>
                <p:cNvSpPr/>
                <p:nvPr/>
              </p:nvSpPr>
              <p:spPr>
                <a:xfrm>
                  <a:off x="160779" y="5438429"/>
                  <a:ext cx="3100" cy="1373460"/>
                </a:xfrm>
                <a:custGeom>
                  <a:avLst/>
                  <a:gdLst>
                    <a:gd name="connsiteX0" fmla="*/ 3720 w 3100"/>
                    <a:gd name="connsiteY0" fmla="*/ 0 h 1373460"/>
                    <a:gd name="connsiteX1" fmla="*/ 3720 w 3100"/>
                    <a:gd name="connsiteY1" fmla="*/ 1375941 h 1373460"/>
                    <a:gd name="connsiteX2" fmla="*/ 0 w 3100"/>
                    <a:gd name="connsiteY2" fmla="*/ 1375941 h 1373460"/>
                    <a:gd name="connsiteX3" fmla="*/ 0 w 3100"/>
                    <a:gd name="connsiteY3" fmla="*/ 0 h 1373460"/>
                  </a:gdLst>
                  <a:ahLst/>
                  <a:cxnLst>
                    <a:cxn ang="0">
                      <a:pos x="connsiteX0" y="connsiteY0"/>
                    </a:cxn>
                    <a:cxn ang="0">
                      <a:pos x="connsiteX1" y="connsiteY1"/>
                    </a:cxn>
                    <a:cxn ang="0">
                      <a:pos x="connsiteX2" y="connsiteY2"/>
                    </a:cxn>
                    <a:cxn ang="0">
                      <a:pos x="connsiteX3" y="connsiteY3"/>
                    </a:cxn>
                  </a:cxnLst>
                  <a:rect l="l" t="t" r="r" b="b"/>
                  <a:pathLst>
                    <a:path w="3100" h="1373460">
                      <a:moveTo>
                        <a:pt x="3720" y="0"/>
                      </a:moveTo>
                      <a:lnTo>
                        <a:pt x="3720" y="1375941"/>
                      </a:lnTo>
                      <a:lnTo>
                        <a:pt x="0" y="1375941"/>
                      </a:lnTo>
                      <a:lnTo>
                        <a:pt x="0" y="0"/>
                      </a:lnTo>
                      <a:close/>
                    </a:path>
                  </a:pathLst>
                </a:custGeom>
                <a:grpFill/>
                <a:ln w="3099"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xmlns="" id="{6B30437B-9BEF-412F-94E5-B5D5B310D437}"/>
                    </a:ext>
                  </a:extLst>
                </p:cNvPr>
                <p:cNvSpPr/>
                <p:nvPr/>
              </p:nvSpPr>
              <p:spPr>
                <a:xfrm>
                  <a:off x="251169" y="5850821"/>
                  <a:ext cx="3100" cy="961112"/>
                </a:xfrm>
                <a:custGeom>
                  <a:avLst/>
                  <a:gdLst>
                    <a:gd name="connsiteX0" fmla="*/ 4340 w 3100"/>
                    <a:gd name="connsiteY0" fmla="*/ 0 h 961112"/>
                    <a:gd name="connsiteX1" fmla="*/ 4340 w 3100"/>
                    <a:gd name="connsiteY1" fmla="*/ 963282 h 961112"/>
                    <a:gd name="connsiteX2" fmla="*/ 0 w 3100"/>
                    <a:gd name="connsiteY2" fmla="*/ 963282 h 961112"/>
                    <a:gd name="connsiteX3" fmla="*/ 0 w 3100"/>
                    <a:gd name="connsiteY3" fmla="*/ 0 h 961112"/>
                  </a:gdLst>
                  <a:ahLst/>
                  <a:cxnLst>
                    <a:cxn ang="0">
                      <a:pos x="connsiteX0" y="connsiteY0"/>
                    </a:cxn>
                    <a:cxn ang="0">
                      <a:pos x="connsiteX1" y="connsiteY1"/>
                    </a:cxn>
                    <a:cxn ang="0">
                      <a:pos x="connsiteX2" y="connsiteY2"/>
                    </a:cxn>
                    <a:cxn ang="0">
                      <a:pos x="connsiteX3" y="connsiteY3"/>
                    </a:cxn>
                  </a:cxnLst>
                  <a:rect l="l" t="t" r="r" b="b"/>
                  <a:pathLst>
                    <a:path w="3100" h="961112">
                      <a:moveTo>
                        <a:pt x="4340" y="0"/>
                      </a:moveTo>
                      <a:lnTo>
                        <a:pt x="4340" y="963282"/>
                      </a:lnTo>
                      <a:lnTo>
                        <a:pt x="0" y="963282"/>
                      </a:lnTo>
                      <a:lnTo>
                        <a:pt x="0" y="0"/>
                      </a:lnTo>
                      <a:close/>
                    </a:path>
                  </a:pathLst>
                </a:custGeom>
                <a:grpFill/>
                <a:ln w="3099"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xmlns="" id="{81966422-A761-457E-A051-B579514EE7C7}"/>
                    </a:ext>
                  </a:extLst>
                </p:cNvPr>
                <p:cNvSpPr/>
                <p:nvPr/>
              </p:nvSpPr>
              <p:spPr>
                <a:xfrm>
                  <a:off x="160734" y="6810526"/>
                  <a:ext cx="93011" cy="3100"/>
                </a:xfrm>
                <a:custGeom>
                  <a:avLst/>
                  <a:gdLst>
                    <a:gd name="connsiteX0" fmla="*/ 94871 w 93010"/>
                    <a:gd name="connsiteY0" fmla="*/ 0 h 3100"/>
                    <a:gd name="connsiteX1" fmla="*/ 94871 w 93010"/>
                    <a:gd name="connsiteY1" fmla="*/ 3410 h 3100"/>
                    <a:gd name="connsiteX2" fmla="*/ 0 w 93010"/>
                    <a:gd name="connsiteY2" fmla="*/ 3410 h 3100"/>
                    <a:gd name="connsiteX3" fmla="*/ 0 w 93010"/>
                    <a:gd name="connsiteY3" fmla="*/ 0 h 3100"/>
                  </a:gdLst>
                  <a:ahLst/>
                  <a:cxnLst>
                    <a:cxn ang="0">
                      <a:pos x="connsiteX0" y="connsiteY0"/>
                    </a:cxn>
                    <a:cxn ang="0">
                      <a:pos x="connsiteX1" y="connsiteY1"/>
                    </a:cxn>
                    <a:cxn ang="0">
                      <a:pos x="connsiteX2" y="connsiteY2"/>
                    </a:cxn>
                    <a:cxn ang="0">
                      <a:pos x="connsiteX3" y="connsiteY3"/>
                    </a:cxn>
                  </a:cxnLst>
                  <a:rect l="l" t="t" r="r" b="b"/>
                  <a:pathLst>
                    <a:path w="93010" h="3100">
                      <a:moveTo>
                        <a:pt x="94871" y="0"/>
                      </a:moveTo>
                      <a:lnTo>
                        <a:pt x="94871" y="3410"/>
                      </a:lnTo>
                      <a:lnTo>
                        <a:pt x="0" y="3410"/>
                      </a:lnTo>
                      <a:lnTo>
                        <a:pt x="0" y="0"/>
                      </a:lnTo>
                      <a:close/>
                    </a:path>
                  </a:pathLst>
                </a:custGeom>
                <a:grpFill/>
                <a:ln w="3099"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xmlns="" id="{A44AC9D0-4DA6-480A-A245-A4DD869BE732}"/>
                    </a:ext>
                  </a:extLst>
                </p:cNvPr>
                <p:cNvSpPr/>
                <p:nvPr/>
              </p:nvSpPr>
              <p:spPr>
                <a:xfrm>
                  <a:off x="384219" y="5142353"/>
                  <a:ext cx="3100" cy="561165"/>
                </a:xfrm>
                <a:custGeom>
                  <a:avLst/>
                  <a:gdLst>
                    <a:gd name="connsiteX0" fmla="*/ 3100 w 3100"/>
                    <a:gd name="connsiteY0" fmla="*/ 0 h 561165"/>
                    <a:gd name="connsiteX1" fmla="*/ 3100 w 3100"/>
                    <a:gd name="connsiteY1" fmla="*/ 561165 h 561165"/>
                    <a:gd name="connsiteX2" fmla="*/ 0 w 3100"/>
                    <a:gd name="connsiteY2" fmla="*/ 561165 h 561165"/>
                    <a:gd name="connsiteX3" fmla="*/ 0 w 3100"/>
                    <a:gd name="connsiteY3" fmla="*/ 0 h 561165"/>
                  </a:gdLst>
                  <a:ahLst/>
                  <a:cxnLst>
                    <a:cxn ang="0">
                      <a:pos x="connsiteX0" y="connsiteY0"/>
                    </a:cxn>
                    <a:cxn ang="0">
                      <a:pos x="connsiteX1" y="connsiteY1"/>
                    </a:cxn>
                    <a:cxn ang="0">
                      <a:pos x="connsiteX2" y="connsiteY2"/>
                    </a:cxn>
                    <a:cxn ang="0">
                      <a:pos x="connsiteX3" y="connsiteY3"/>
                    </a:cxn>
                  </a:cxnLst>
                  <a:rect l="l" t="t" r="r" b="b"/>
                  <a:pathLst>
                    <a:path w="3100" h="561165">
                      <a:moveTo>
                        <a:pt x="3100" y="0"/>
                      </a:moveTo>
                      <a:lnTo>
                        <a:pt x="3100" y="561165"/>
                      </a:lnTo>
                      <a:lnTo>
                        <a:pt x="0" y="561165"/>
                      </a:lnTo>
                      <a:lnTo>
                        <a:pt x="0" y="0"/>
                      </a:lnTo>
                      <a:close/>
                    </a:path>
                  </a:pathLst>
                </a:custGeom>
                <a:grpFill/>
                <a:ln w="3099" cap="flat">
                  <a:noFill/>
                  <a:prstDash val="solid"/>
                  <a:miter/>
                </a:ln>
              </p:spPr>
              <p:txBody>
                <a:bodyPr rtlCol="0" anchor="ctr"/>
                <a:lstStyle/>
                <a:p>
                  <a:endParaRPr lang="zh-CN" altLang="en-US"/>
                </a:p>
              </p:txBody>
            </p:sp>
          </p:grpSp>
        </p:grpSp>
        <p:sp>
          <p:nvSpPr>
            <p:cNvPr id="372" name="任意多边形: 形状 371">
              <a:extLst>
                <a:ext uri="{FF2B5EF4-FFF2-40B4-BE49-F238E27FC236}">
                  <a16:creationId xmlns:a16="http://schemas.microsoft.com/office/drawing/2014/main" xmlns="" id="{2501BD92-90CF-49B7-978F-24C59E3E8966}"/>
                </a:ext>
              </a:extLst>
            </p:cNvPr>
            <p:cNvSpPr/>
            <p:nvPr userDrawn="1"/>
          </p:nvSpPr>
          <p:spPr>
            <a:xfrm>
              <a:off x="306694" y="4560012"/>
              <a:ext cx="37204" cy="102312"/>
            </a:xfrm>
            <a:custGeom>
              <a:avLst/>
              <a:gdLst>
                <a:gd name="connsiteX0" fmla="*/ 36894 w 37204"/>
                <a:gd name="connsiteY0" fmla="*/ 0 h 102311"/>
                <a:gd name="connsiteX1" fmla="*/ 28833 w 37204"/>
                <a:gd name="connsiteY1" fmla="*/ 0 h 102311"/>
                <a:gd name="connsiteX2" fmla="*/ 17982 w 37204"/>
                <a:gd name="connsiteY2" fmla="*/ 13952 h 102311"/>
                <a:gd name="connsiteX3" fmla="*/ 0 w 37204"/>
                <a:gd name="connsiteY3" fmla="*/ 26043 h 102311"/>
                <a:gd name="connsiteX4" fmla="*/ 0 w 37204"/>
                <a:gd name="connsiteY4" fmla="*/ 38444 h 102311"/>
                <a:gd name="connsiteX5" fmla="*/ 13022 w 37204"/>
                <a:gd name="connsiteY5" fmla="*/ 31933 h 102311"/>
                <a:gd name="connsiteX6" fmla="*/ 24803 w 37204"/>
                <a:gd name="connsiteY6" fmla="*/ 23253 h 102311"/>
                <a:gd name="connsiteX7" fmla="*/ 24803 w 37204"/>
                <a:gd name="connsiteY7" fmla="*/ 104172 h 102311"/>
                <a:gd name="connsiteX8" fmla="*/ 37204 w 37204"/>
                <a:gd name="connsiteY8" fmla="*/ 104172 h 102311"/>
                <a:gd name="connsiteX9" fmla="*/ 37204 w 37204"/>
                <a:gd name="connsiteY9" fmla="*/ 0 h 102311"/>
                <a:gd name="connsiteX10" fmla="*/ 36894 w 37204"/>
                <a:gd name="connsiteY10" fmla="*/ 0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4" h="102311">
                  <a:moveTo>
                    <a:pt x="36894" y="0"/>
                  </a:moveTo>
                  <a:lnTo>
                    <a:pt x="28833" y="0"/>
                  </a:lnTo>
                  <a:cubicBezTo>
                    <a:pt x="26663" y="4340"/>
                    <a:pt x="22943" y="8991"/>
                    <a:pt x="17982" y="13952"/>
                  </a:cubicBezTo>
                  <a:cubicBezTo>
                    <a:pt x="12712" y="18602"/>
                    <a:pt x="6821" y="22632"/>
                    <a:pt x="0" y="26043"/>
                  </a:cubicBezTo>
                  <a:lnTo>
                    <a:pt x="0" y="38444"/>
                  </a:lnTo>
                  <a:cubicBezTo>
                    <a:pt x="3720" y="36894"/>
                    <a:pt x="8061" y="34724"/>
                    <a:pt x="13022" y="31933"/>
                  </a:cubicBezTo>
                  <a:cubicBezTo>
                    <a:pt x="17982" y="29143"/>
                    <a:pt x="21703" y="26043"/>
                    <a:pt x="24803" y="23253"/>
                  </a:cubicBezTo>
                  <a:lnTo>
                    <a:pt x="24803" y="104172"/>
                  </a:lnTo>
                  <a:lnTo>
                    <a:pt x="37204" y="104172"/>
                  </a:lnTo>
                  <a:lnTo>
                    <a:pt x="37204" y="0"/>
                  </a:lnTo>
                  <a:lnTo>
                    <a:pt x="36894" y="0"/>
                  </a:lnTo>
                  <a:close/>
                </a:path>
              </a:pathLst>
            </a:custGeom>
            <a:solidFill>
              <a:schemeClr val="accent1"/>
            </a:solidFill>
            <a:ln w="3099"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xmlns="" id="{A678241F-E955-4DCC-8706-71360251868A}"/>
                </a:ext>
              </a:extLst>
            </p:cNvPr>
            <p:cNvSpPr/>
            <p:nvPr userDrawn="1"/>
          </p:nvSpPr>
          <p:spPr>
            <a:xfrm>
              <a:off x="384824" y="4158205"/>
              <a:ext cx="55807" cy="365843"/>
            </a:xfrm>
            <a:custGeom>
              <a:avLst/>
              <a:gdLst>
                <a:gd name="connsiteX0" fmla="*/ 0 w 55806"/>
                <a:gd name="connsiteY0" fmla="*/ 368633 h 365842"/>
                <a:gd name="connsiteX1" fmla="*/ 35344 w 55806"/>
                <a:gd name="connsiteY1" fmla="*/ 368633 h 365842"/>
                <a:gd name="connsiteX2" fmla="*/ 0 w 55806"/>
                <a:gd name="connsiteY2" fmla="*/ 276553 h 365842"/>
                <a:gd name="connsiteX3" fmla="*/ 35344 w 55806"/>
                <a:gd name="connsiteY3" fmla="*/ 276553 h 365842"/>
                <a:gd name="connsiteX4" fmla="*/ 0 w 55806"/>
                <a:gd name="connsiteY4" fmla="*/ 184472 h 365842"/>
                <a:gd name="connsiteX5" fmla="*/ 35344 w 55806"/>
                <a:gd name="connsiteY5" fmla="*/ 184472 h 365842"/>
                <a:gd name="connsiteX6" fmla="*/ 0 w 55806"/>
                <a:gd name="connsiteY6" fmla="*/ 92391 h 365842"/>
                <a:gd name="connsiteX7" fmla="*/ 35344 w 55806"/>
                <a:gd name="connsiteY7" fmla="*/ 9239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3"/>
                  </a:moveTo>
                  <a:lnTo>
                    <a:pt x="35344" y="276553"/>
                  </a:lnTo>
                  <a:moveTo>
                    <a:pt x="0" y="184472"/>
                  </a:moveTo>
                  <a:lnTo>
                    <a:pt x="35344" y="184472"/>
                  </a:lnTo>
                  <a:moveTo>
                    <a:pt x="0" y="92391"/>
                  </a:moveTo>
                  <a:lnTo>
                    <a:pt x="35344" y="92391"/>
                  </a:lnTo>
                  <a:moveTo>
                    <a:pt x="0" y="0"/>
                  </a:moveTo>
                  <a:lnTo>
                    <a:pt x="58597" y="0"/>
                  </a:lnTo>
                </a:path>
              </a:pathLst>
            </a:custGeom>
            <a:solidFill>
              <a:schemeClr val="accent1"/>
            </a:solidFill>
            <a:ln w="3099"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xmlns="" id="{C7180244-00FD-41DD-BA77-6892539F7740}"/>
                </a:ext>
              </a:extLst>
            </p:cNvPr>
            <p:cNvSpPr/>
            <p:nvPr userDrawn="1"/>
          </p:nvSpPr>
          <p:spPr>
            <a:xfrm>
              <a:off x="294913" y="4098988"/>
              <a:ext cx="65108" cy="102312"/>
            </a:xfrm>
            <a:custGeom>
              <a:avLst/>
              <a:gdLst>
                <a:gd name="connsiteX0" fmla="*/ 17672 w 65107"/>
                <a:gd name="connsiteY0" fmla="*/ 91771 h 102311"/>
                <a:gd name="connsiteX1" fmla="*/ 22943 w 65107"/>
                <a:gd name="connsiteY1" fmla="*/ 84950 h 102311"/>
                <a:gd name="connsiteX2" fmla="*/ 37204 w 65107"/>
                <a:gd name="connsiteY2" fmla="*/ 71929 h 102311"/>
                <a:gd name="connsiteX3" fmla="*/ 56427 w 65107"/>
                <a:gd name="connsiteY3" fmla="*/ 53636 h 102311"/>
                <a:gd name="connsiteX4" fmla="*/ 64488 w 65107"/>
                <a:gd name="connsiteY4" fmla="*/ 40925 h 102311"/>
                <a:gd name="connsiteX5" fmla="*/ 66968 w 65107"/>
                <a:gd name="connsiteY5" fmla="*/ 28834 h 102311"/>
                <a:gd name="connsiteX6" fmla="*/ 58597 w 65107"/>
                <a:gd name="connsiteY6" fmla="*/ 8371 h 102311"/>
                <a:gd name="connsiteX7" fmla="*/ 35654 w 65107"/>
                <a:gd name="connsiteY7" fmla="*/ 0 h 102311"/>
                <a:gd name="connsiteX8" fmla="*/ 12711 w 65107"/>
                <a:gd name="connsiteY8" fmla="*/ 7751 h 102311"/>
                <a:gd name="connsiteX9" fmla="*/ 2790 w 65107"/>
                <a:gd name="connsiteY9" fmla="*/ 30074 h 102311"/>
                <a:gd name="connsiteX10" fmla="*/ 15502 w 65107"/>
                <a:gd name="connsiteY10" fmla="*/ 31314 h 102311"/>
                <a:gd name="connsiteX11" fmla="*/ 20772 w 65107"/>
                <a:gd name="connsiteY11" fmla="*/ 16122 h 102311"/>
                <a:gd name="connsiteX12" fmla="*/ 35034 w 65107"/>
                <a:gd name="connsiteY12" fmla="*/ 10541 h 102311"/>
                <a:gd name="connsiteX13" fmla="*/ 48676 w 65107"/>
                <a:gd name="connsiteY13" fmla="*/ 15812 h 102311"/>
                <a:gd name="connsiteX14" fmla="*/ 53946 w 65107"/>
                <a:gd name="connsiteY14" fmla="*/ 28524 h 102311"/>
                <a:gd name="connsiteX15" fmla="*/ 48056 w 65107"/>
                <a:gd name="connsiteY15" fmla="*/ 43715 h 102311"/>
                <a:gd name="connsiteX16" fmla="*/ 25733 w 65107"/>
                <a:gd name="connsiteY16" fmla="*/ 65728 h 102311"/>
                <a:gd name="connsiteX17" fmla="*/ 9611 w 65107"/>
                <a:gd name="connsiteY17" fmla="*/ 81230 h 102311"/>
                <a:gd name="connsiteX18" fmla="*/ 1550 w 65107"/>
                <a:gd name="connsiteY18" fmla="*/ 94871 h 102311"/>
                <a:gd name="connsiteX19" fmla="*/ 0 w 65107"/>
                <a:gd name="connsiteY19" fmla="*/ 103552 h 102311"/>
                <a:gd name="connsiteX20" fmla="*/ 66658 w 65107"/>
                <a:gd name="connsiteY20" fmla="*/ 103552 h 102311"/>
                <a:gd name="connsiteX21" fmla="*/ 66658 w 65107"/>
                <a:gd name="connsiteY21" fmla="*/ 91461 h 102311"/>
                <a:gd name="connsiteX22" fmla="*/ 17672 w 65107"/>
                <a:gd name="connsiteY22" fmla="*/ 91461 h 102311"/>
                <a:gd name="connsiteX23" fmla="*/ 17672 w 65107"/>
                <a:gd name="connsiteY23" fmla="*/ 9177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7672" y="91771"/>
                  </a:moveTo>
                  <a:cubicBezTo>
                    <a:pt x="18912" y="89601"/>
                    <a:pt x="20772" y="87120"/>
                    <a:pt x="22943" y="84950"/>
                  </a:cubicBezTo>
                  <a:cubicBezTo>
                    <a:pt x="25113" y="82780"/>
                    <a:pt x="29763" y="78439"/>
                    <a:pt x="37204" y="71929"/>
                  </a:cubicBezTo>
                  <a:cubicBezTo>
                    <a:pt x="46195" y="64178"/>
                    <a:pt x="52396" y="58287"/>
                    <a:pt x="56427" y="53636"/>
                  </a:cubicBezTo>
                  <a:cubicBezTo>
                    <a:pt x="60147" y="49296"/>
                    <a:pt x="62937" y="44955"/>
                    <a:pt x="64488" y="40925"/>
                  </a:cubicBezTo>
                  <a:cubicBezTo>
                    <a:pt x="66038" y="36894"/>
                    <a:pt x="66968" y="32864"/>
                    <a:pt x="66968" y="28834"/>
                  </a:cubicBezTo>
                  <a:cubicBezTo>
                    <a:pt x="66968" y="20773"/>
                    <a:pt x="64177" y="13952"/>
                    <a:pt x="58597" y="8371"/>
                  </a:cubicBezTo>
                  <a:cubicBezTo>
                    <a:pt x="53016" y="2790"/>
                    <a:pt x="45265" y="0"/>
                    <a:pt x="35654" y="0"/>
                  </a:cubicBezTo>
                  <a:cubicBezTo>
                    <a:pt x="26043" y="0"/>
                    <a:pt x="18602" y="2480"/>
                    <a:pt x="12711" y="7751"/>
                  </a:cubicBezTo>
                  <a:cubicBezTo>
                    <a:pt x="7131" y="12711"/>
                    <a:pt x="3720" y="20152"/>
                    <a:pt x="2790" y="30074"/>
                  </a:cubicBezTo>
                  <a:lnTo>
                    <a:pt x="15502" y="31314"/>
                  </a:lnTo>
                  <a:cubicBezTo>
                    <a:pt x="15502" y="24803"/>
                    <a:pt x="17362" y="19842"/>
                    <a:pt x="20772" y="16122"/>
                  </a:cubicBezTo>
                  <a:cubicBezTo>
                    <a:pt x="24493" y="12401"/>
                    <a:pt x="29143" y="10541"/>
                    <a:pt x="35034" y="10541"/>
                  </a:cubicBezTo>
                  <a:cubicBezTo>
                    <a:pt x="40615" y="10541"/>
                    <a:pt x="45265" y="12401"/>
                    <a:pt x="48676" y="15812"/>
                  </a:cubicBezTo>
                  <a:cubicBezTo>
                    <a:pt x="52086" y="19222"/>
                    <a:pt x="53946" y="23563"/>
                    <a:pt x="53946" y="28524"/>
                  </a:cubicBezTo>
                  <a:cubicBezTo>
                    <a:pt x="53946" y="33174"/>
                    <a:pt x="52086" y="38445"/>
                    <a:pt x="48056" y="43715"/>
                  </a:cubicBezTo>
                  <a:cubicBezTo>
                    <a:pt x="44335" y="48986"/>
                    <a:pt x="36894" y="56427"/>
                    <a:pt x="25733" y="65728"/>
                  </a:cubicBezTo>
                  <a:cubicBezTo>
                    <a:pt x="18602" y="71618"/>
                    <a:pt x="13332" y="76889"/>
                    <a:pt x="9611" y="81230"/>
                  </a:cubicBezTo>
                  <a:cubicBezTo>
                    <a:pt x="5891" y="85880"/>
                    <a:pt x="3100" y="90220"/>
                    <a:pt x="1550" y="94871"/>
                  </a:cubicBezTo>
                  <a:cubicBezTo>
                    <a:pt x="620" y="97661"/>
                    <a:pt x="0" y="100762"/>
                    <a:pt x="0" y="103552"/>
                  </a:cubicBezTo>
                  <a:lnTo>
                    <a:pt x="66658" y="103552"/>
                  </a:lnTo>
                  <a:lnTo>
                    <a:pt x="66658" y="91461"/>
                  </a:lnTo>
                  <a:lnTo>
                    <a:pt x="17672" y="91461"/>
                  </a:lnTo>
                  <a:lnTo>
                    <a:pt x="17672" y="91771"/>
                  </a:lnTo>
                  <a:close/>
                </a:path>
              </a:pathLst>
            </a:custGeom>
            <a:solidFill>
              <a:schemeClr val="accent1"/>
            </a:solidFill>
            <a:ln w="3099"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xmlns="" id="{E19D56D0-D959-4956-B400-EF2D60B2D51A}"/>
                </a:ext>
              </a:extLst>
            </p:cNvPr>
            <p:cNvSpPr/>
            <p:nvPr userDrawn="1"/>
          </p:nvSpPr>
          <p:spPr>
            <a:xfrm>
              <a:off x="384824" y="3697801"/>
              <a:ext cx="55807" cy="365843"/>
            </a:xfrm>
            <a:custGeom>
              <a:avLst/>
              <a:gdLst>
                <a:gd name="connsiteX0" fmla="*/ 0 w 55806"/>
                <a:gd name="connsiteY0" fmla="*/ 368323 h 365842"/>
                <a:gd name="connsiteX1" fmla="*/ 35344 w 55806"/>
                <a:gd name="connsiteY1" fmla="*/ 368323 h 365842"/>
                <a:gd name="connsiteX2" fmla="*/ 0 w 55806"/>
                <a:gd name="connsiteY2" fmla="*/ 276243 h 365842"/>
                <a:gd name="connsiteX3" fmla="*/ 35344 w 55806"/>
                <a:gd name="connsiteY3" fmla="*/ 276243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323"/>
                  </a:moveTo>
                  <a:lnTo>
                    <a:pt x="35344" y="368323"/>
                  </a:lnTo>
                  <a:moveTo>
                    <a:pt x="0" y="276243"/>
                  </a:moveTo>
                  <a:lnTo>
                    <a:pt x="35344" y="276243"/>
                  </a:lnTo>
                  <a:moveTo>
                    <a:pt x="0" y="184162"/>
                  </a:moveTo>
                  <a:lnTo>
                    <a:pt x="35344" y="184162"/>
                  </a:lnTo>
                  <a:moveTo>
                    <a:pt x="0" y="92081"/>
                  </a:moveTo>
                  <a:lnTo>
                    <a:pt x="35344" y="92081"/>
                  </a:lnTo>
                  <a:moveTo>
                    <a:pt x="0" y="0"/>
                  </a:moveTo>
                  <a:lnTo>
                    <a:pt x="58597" y="0"/>
                  </a:lnTo>
                </a:path>
              </a:pathLst>
            </a:custGeom>
            <a:solidFill>
              <a:schemeClr val="accent1"/>
            </a:solidFill>
            <a:ln w="3099"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xmlns="" id="{385A5F23-0456-4A55-AD42-055FCC8E8FD2}"/>
                </a:ext>
              </a:extLst>
            </p:cNvPr>
            <p:cNvSpPr/>
            <p:nvPr userDrawn="1"/>
          </p:nvSpPr>
          <p:spPr>
            <a:xfrm>
              <a:off x="297393" y="3638584"/>
              <a:ext cx="65108" cy="105412"/>
            </a:xfrm>
            <a:custGeom>
              <a:avLst/>
              <a:gdLst>
                <a:gd name="connsiteX0" fmla="*/ 9921 w 65107"/>
                <a:gd name="connsiteY0" fmla="*/ 97351 h 105412"/>
                <a:gd name="connsiteX1" fmla="*/ 31934 w 65107"/>
                <a:gd name="connsiteY1" fmla="*/ 105412 h 105412"/>
                <a:gd name="connsiteX2" fmla="*/ 56117 w 65107"/>
                <a:gd name="connsiteY2" fmla="*/ 96111 h 105412"/>
                <a:gd name="connsiteX3" fmla="*/ 65728 w 65107"/>
                <a:gd name="connsiteY3" fmla="*/ 73168 h 105412"/>
                <a:gd name="connsiteX4" fmla="*/ 60767 w 65107"/>
                <a:gd name="connsiteY4" fmla="*/ 56427 h 105412"/>
                <a:gd name="connsiteX5" fmla="*/ 46815 w 65107"/>
                <a:gd name="connsiteY5" fmla="*/ 47746 h 105412"/>
                <a:gd name="connsiteX6" fmla="*/ 57047 w 65107"/>
                <a:gd name="connsiteY6" fmla="*/ 39064 h 105412"/>
                <a:gd name="connsiteX7" fmla="*/ 60457 w 65107"/>
                <a:gd name="connsiteY7" fmla="*/ 26973 h 105412"/>
                <a:gd name="connsiteX8" fmla="*/ 56737 w 65107"/>
                <a:gd name="connsiteY8" fmla="*/ 13642 h 105412"/>
                <a:gd name="connsiteX9" fmla="*/ 46195 w 65107"/>
                <a:gd name="connsiteY9" fmla="*/ 3721 h 105412"/>
                <a:gd name="connsiteX10" fmla="*/ 31004 w 65107"/>
                <a:gd name="connsiteY10" fmla="*/ 0 h 105412"/>
                <a:gd name="connsiteX11" fmla="*/ 10851 w 65107"/>
                <a:gd name="connsiteY11" fmla="*/ 7131 h 105412"/>
                <a:gd name="connsiteX12" fmla="*/ 620 w 65107"/>
                <a:gd name="connsiteY12" fmla="*/ 26973 h 105412"/>
                <a:gd name="connsiteX13" fmla="*/ 13022 w 65107"/>
                <a:gd name="connsiteY13" fmla="*/ 29143 h 105412"/>
                <a:gd name="connsiteX14" fmla="*/ 19222 w 65107"/>
                <a:gd name="connsiteY14" fmla="*/ 15192 h 105412"/>
                <a:gd name="connsiteX15" fmla="*/ 31314 w 65107"/>
                <a:gd name="connsiteY15" fmla="*/ 10541 h 105412"/>
                <a:gd name="connsiteX16" fmla="*/ 43095 w 65107"/>
                <a:gd name="connsiteY16" fmla="*/ 15192 h 105412"/>
                <a:gd name="connsiteX17" fmla="*/ 47746 w 65107"/>
                <a:gd name="connsiteY17" fmla="*/ 26663 h 105412"/>
                <a:gd name="connsiteX18" fmla="*/ 41545 w 65107"/>
                <a:gd name="connsiteY18" fmla="*/ 39685 h 105412"/>
                <a:gd name="connsiteX19" fmla="*/ 27283 w 65107"/>
                <a:gd name="connsiteY19" fmla="*/ 44025 h 105412"/>
                <a:gd name="connsiteX20" fmla="*/ 25423 w 65107"/>
                <a:gd name="connsiteY20" fmla="*/ 44025 h 105412"/>
                <a:gd name="connsiteX21" fmla="*/ 24183 w 65107"/>
                <a:gd name="connsiteY21" fmla="*/ 55187 h 105412"/>
                <a:gd name="connsiteX22" fmla="*/ 32864 w 65107"/>
                <a:gd name="connsiteY22" fmla="*/ 53636 h 105412"/>
                <a:gd name="connsiteX23" fmla="*/ 47126 w 65107"/>
                <a:gd name="connsiteY23" fmla="*/ 59217 h 105412"/>
                <a:gd name="connsiteX24" fmla="*/ 52706 w 65107"/>
                <a:gd name="connsiteY24" fmla="*/ 73479 h 105412"/>
                <a:gd name="connsiteX25" fmla="*/ 46815 w 65107"/>
                <a:gd name="connsiteY25" fmla="*/ 88981 h 105412"/>
                <a:gd name="connsiteX26" fmla="*/ 31934 w 65107"/>
                <a:gd name="connsiteY26" fmla="*/ 95181 h 105412"/>
                <a:gd name="connsiteX27" fmla="*/ 19532 w 65107"/>
                <a:gd name="connsiteY27" fmla="*/ 90531 h 105412"/>
                <a:gd name="connsiteX28" fmla="*/ 12401 w 65107"/>
                <a:gd name="connsiteY28" fmla="*/ 75029 h 105412"/>
                <a:gd name="connsiteX29" fmla="*/ 0 w 65107"/>
                <a:gd name="connsiteY29" fmla="*/ 76579 h 105412"/>
                <a:gd name="connsiteX30" fmla="*/ 9921 w 65107"/>
                <a:gd name="connsiteY30" fmla="*/ 97351 h 105412"/>
                <a:gd name="connsiteX31" fmla="*/ 9921 w 65107"/>
                <a:gd name="connsiteY31" fmla="*/ 97351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9921" y="97351"/>
                  </a:moveTo>
                  <a:cubicBezTo>
                    <a:pt x="15812" y="102622"/>
                    <a:pt x="22943" y="105412"/>
                    <a:pt x="31934" y="105412"/>
                  </a:cubicBezTo>
                  <a:cubicBezTo>
                    <a:pt x="41855" y="105412"/>
                    <a:pt x="49916" y="102312"/>
                    <a:pt x="56117" y="96111"/>
                  </a:cubicBezTo>
                  <a:cubicBezTo>
                    <a:pt x="62627" y="89910"/>
                    <a:pt x="65728" y="82160"/>
                    <a:pt x="65728" y="73168"/>
                  </a:cubicBezTo>
                  <a:cubicBezTo>
                    <a:pt x="65728" y="66658"/>
                    <a:pt x="64178" y="61077"/>
                    <a:pt x="60767" y="56427"/>
                  </a:cubicBezTo>
                  <a:cubicBezTo>
                    <a:pt x="57357" y="52086"/>
                    <a:pt x="52706" y="48986"/>
                    <a:pt x="46815" y="47746"/>
                  </a:cubicBezTo>
                  <a:cubicBezTo>
                    <a:pt x="51466" y="45576"/>
                    <a:pt x="54876" y="42785"/>
                    <a:pt x="57047" y="39064"/>
                  </a:cubicBezTo>
                  <a:cubicBezTo>
                    <a:pt x="59527" y="35344"/>
                    <a:pt x="60457" y="31314"/>
                    <a:pt x="60457" y="26973"/>
                  </a:cubicBezTo>
                  <a:cubicBezTo>
                    <a:pt x="60457" y="22323"/>
                    <a:pt x="59217" y="17982"/>
                    <a:pt x="56737" y="13642"/>
                  </a:cubicBezTo>
                  <a:cubicBezTo>
                    <a:pt x="54256" y="9611"/>
                    <a:pt x="50846" y="6201"/>
                    <a:pt x="46195" y="3721"/>
                  </a:cubicBezTo>
                  <a:cubicBezTo>
                    <a:pt x="41545" y="1240"/>
                    <a:pt x="36584" y="0"/>
                    <a:pt x="31004" y="0"/>
                  </a:cubicBezTo>
                  <a:cubicBezTo>
                    <a:pt x="22943" y="0"/>
                    <a:pt x="16432" y="2480"/>
                    <a:pt x="10851" y="7131"/>
                  </a:cubicBezTo>
                  <a:cubicBezTo>
                    <a:pt x="5581" y="11782"/>
                    <a:pt x="2170" y="18292"/>
                    <a:pt x="620" y="26973"/>
                  </a:cubicBezTo>
                  <a:lnTo>
                    <a:pt x="13022" y="29143"/>
                  </a:lnTo>
                  <a:cubicBezTo>
                    <a:pt x="13952" y="22943"/>
                    <a:pt x="16122" y="18292"/>
                    <a:pt x="19222" y="15192"/>
                  </a:cubicBezTo>
                  <a:cubicBezTo>
                    <a:pt x="22323" y="12091"/>
                    <a:pt x="26353" y="10541"/>
                    <a:pt x="31314" y="10541"/>
                  </a:cubicBezTo>
                  <a:cubicBezTo>
                    <a:pt x="36274" y="10541"/>
                    <a:pt x="39995" y="12091"/>
                    <a:pt x="43095" y="15192"/>
                  </a:cubicBezTo>
                  <a:cubicBezTo>
                    <a:pt x="46195" y="18292"/>
                    <a:pt x="47746" y="22012"/>
                    <a:pt x="47746" y="26663"/>
                  </a:cubicBezTo>
                  <a:cubicBezTo>
                    <a:pt x="47746" y="32554"/>
                    <a:pt x="45575" y="36894"/>
                    <a:pt x="41545" y="39685"/>
                  </a:cubicBezTo>
                  <a:cubicBezTo>
                    <a:pt x="37204" y="42475"/>
                    <a:pt x="32554" y="44025"/>
                    <a:pt x="27283" y="44025"/>
                  </a:cubicBezTo>
                  <a:cubicBezTo>
                    <a:pt x="26663" y="44025"/>
                    <a:pt x="26043" y="44025"/>
                    <a:pt x="25423" y="44025"/>
                  </a:cubicBezTo>
                  <a:lnTo>
                    <a:pt x="24183" y="55187"/>
                  </a:lnTo>
                  <a:cubicBezTo>
                    <a:pt x="27593" y="54256"/>
                    <a:pt x="30694" y="53636"/>
                    <a:pt x="32864" y="53636"/>
                  </a:cubicBezTo>
                  <a:cubicBezTo>
                    <a:pt x="38444" y="53636"/>
                    <a:pt x="43405" y="55497"/>
                    <a:pt x="47126" y="59217"/>
                  </a:cubicBezTo>
                  <a:cubicBezTo>
                    <a:pt x="50846" y="62937"/>
                    <a:pt x="52706" y="67898"/>
                    <a:pt x="52706" y="73479"/>
                  </a:cubicBezTo>
                  <a:cubicBezTo>
                    <a:pt x="52706" y="79680"/>
                    <a:pt x="50846" y="84640"/>
                    <a:pt x="46815" y="88981"/>
                  </a:cubicBezTo>
                  <a:cubicBezTo>
                    <a:pt x="42785" y="93011"/>
                    <a:pt x="37824" y="95181"/>
                    <a:pt x="31934" y="95181"/>
                  </a:cubicBezTo>
                  <a:cubicBezTo>
                    <a:pt x="26973" y="95181"/>
                    <a:pt x="22943" y="93631"/>
                    <a:pt x="19532" y="90531"/>
                  </a:cubicBezTo>
                  <a:cubicBezTo>
                    <a:pt x="16122" y="87430"/>
                    <a:pt x="13642" y="82160"/>
                    <a:pt x="12401" y="75029"/>
                  </a:cubicBezTo>
                  <a:lnTo>
                    <a:pt x="0" y="76579"/>
                  </a:lnTo>
                  <a:cubicBezTo>
                    <a:pt x="620" y="84950"/>
                    <a:pt x="4030" y="92081"/>
                    <a:pt x="9921" y="97351"/>
                  </a:cubicBezTo>
                  <a:lnTo>
                    <a:pt x="9921" y="97351"/>
                  </a:lnTo>
                  <a:close/>
                </a:path>
              </a:pathLst>
            </a:custGeom>
            <a:solidFill>
              <a:schemeClr val="accent1"/>
            </a:solidFill>
            <a:ln w="3099"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xmlns="" id="{5A7B08E3-4954-44C8-835B-9CBBE778AE21}"/>
                </a:ext>
              </a:extLst>
            </p:cNvPr>
            <p:cNvSpPr/>
            <p:nvPr userDrawn="1"/>
          </p:nvSpPr>
          <p:spPr>
            <a:xfrm>
              <a:off x="384824" y="3237088"/>
              <a:ext cx="55807" cy="365843"/>
            </a:xfrm>
            <a:custGeom>
              <a:avLst/>
              <a:gdLst>
                <a:gd name="connsiteX0" fmla="*/ 0 w 55806"/>
                <a:gd name="connsiteY0" fmla="*/ 368633 h 365842"/>
                <a:gd name="connsiteX1" fmla="*/ 35344 w 55806"/>
                <a:gd name="connsiteY1" fmla="*/ 368633 h 365842"/>
                <a:gd name="connsiteX2" fmla="*/ 0 w 55806"/>
                <a:gd name="connsiteY2" fmla="*/ 276242 h 365842"/>
                <a:gd name="connsiteX3" fmla="*/ 35344 w 55806"/>
                <a:gd name="connsiteY3" fmla="*/ 276242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242"/>
                  </a:moveTo>
                  <a:lnTo>
                    <a:pt x="35344" y="276242"/>
                  </a:lnTo>
                  <a:moveTo>
                    <a:pt x="0" y="184162"/>
                  </a:moveTo>
                  <a:lnTo>
                    <a:pt x="35344" y="184162"/>
                  </a:lnTo>
                  <a:moveTo>
                    <a:pt x="0" y="92081"/>
                  </a:moveTo>
                  <a:lnTo>
                    <a:pt x="35344" y="92081"/>
                  </a:lnTo>
                  <a:moveTo>
                    <a:pt x="0" y="0"/>
                  </a:moveTo>
                  <a:lnTo>
                    <a:pt x="58597" y="0"/>
                  </a:lnTo>
                </a:path>
              </a:pathLst>
            </a:custGeom>
            <a:solidFill>
              <a:schemeClr val="accent1"/>
            </a:solidFill>
            <a:ln w="3099"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xmlns="" id="{713CA8DD-7B40-4BBF-B4DA-0F128AEA4A70}"/>
                </a:ext>
              </a:extLst>
            </p:cNvPr>
            <p:cNvSpPr/>
            <p:nvPr userDrawn="1"/>
          </p:nvSpPr>
          <p:spPr>
            <a:xfrm>
              <a:off x="293053" y="3178181"/>
              <a:ext cx="68208" cy="102312"/>
            </a:xfrm>
            <a:custGeom>
              <a:avLst/>
              <a:gdLst>
                <a:gd name="connsiteX0" fmla="*/ 56117 w 68207"/>
                <a:gd name="connsiteY0" fmla="*/ 103552 h 102311"/>
                <a:gd name="connsiteX1" fmla="*/ 56117 w 68207"/>
                <a:gd name="connsiteY1" fmla="*/ 78749 h 102311"/>
                <a:gd name="connsiteX2" fmla="*/ 69758 w 68207"/>
                <a:gd name="connsiteY2" fmla="*/ 78749 h 102311"/>
                <a:gd name="connsiteX3" fmla="*/ 69758 w 68207"/>
                <a:gd name="connsiteY3" fmla="*/ 66968 h 102311"/>
                <a:gd name="connsiteX4" fmla="*/ 56117 w 68207"/>
                <a:gd name="connsiteY4" fmla="*/ 66968 h 102311"/>
                <a:gd name="connsiteX5" fmla="*/ 56117 w 68207"/>
                <a:gd name="connsiteY5" fmla="*/ 0 h 102311"/>
                <a:gd name="connsiteX6" fmla="*/ 45885 w 68207"/>
                <a:gd name="connsiteY6" fmla="*/ 0 h 102311"/>
                <a:gd name="connsiteX7" fmla="*/ 0 w 68207"/>
                <a:gd name="connsiteY7" fmla="*/ 66968 h 102311"/>
                <a:gd name="connsiteX8" fmla="*/ 0 w 68207"/>
                <a:gd name="connsiteY8" fmla="*/ 78749 h 102311"/>
                <a:gd name="connsiteX9" fmla="*/ 43715 w 68207"/>
                <a:gd name="connsiteY9" fmla="*/ 78749 h 102311"/>
                <a:gd name="connsiteX10" fmla="*/ 43715 w 68207"/>
                <a:gd name="connsiteY10" fmla="*/ 103552 h 102311"/>
                <a:gd name="connsiteX11" fmla="*/ 56117 w 68207"/>
                <a:gd name="connsiteY11" fmla="*/ 103552 h 102311"/>
                <a:gd name="connsiteX12" fmla="*/ 56117 w 68207"/>
                <a:gd name="connsiteY12" fmla="*/ 103552 h 102311"/>
                <a:gd name="connsiteX13" fmla="*/ 12091 w 68207"/>
                <a:gd name="connsiteY13" fmla="*/ 66968 h 102311"/>
                <a:gd name="connsiteX14" fmla="*/ 43715 w 68207"/>
                <a:gd name="connsiteY14" fmla="*/ 20462 h 102311"/>
                <a:gd name="connsiteX15" fmla="*/ 43715 w 68207"/>
                <a:gd name="connsiteY15" fmla="*/ 66968 h 102311"/>
                <a:gd name="connsiteX16" fmla="*/ 12091 w 68207"/>
                <a:gd name="connsiteY16" fmla="*/ 66968 h 102311"/>
                <a:gd name="connsiteX17" fmla="*/ 12091 w 68207"/>
                <a:gd name="connsiteY17" fmla="*/ 66968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207" h="102311">
                  <a:moveTo>
                    <a:pt x="56117" y="103552"/>
                  </a:moveTo>
                  <a:lnTo>
                    <a:pt x="56117" y="78749"/>
                  </a:lnTo>
                  <a:lnTo>
                    <a:pt x="69758" y="78749"/>
                  </a:lnTo>
                  <a:lnTo>
                    <a:pt x="69758" y="66968"/>
                  </a:lnTo>
                  <a:lnTo>
                    <a:pt x="56117" y="66968"/>
                  </a:lnTo>
                  <a:lnTo>
                    <a:pt x="56117" y="0"/>
                  </a:lnTo>
                  <a:lnTo>
                    <a:pt x="45885" y="0"/>
                  </a:lnTo>
                  <a:lnTo>
                    <a:pt x="0" y="66968"/>
                  </a:lnTo>
                  <a:lnTo>
                    <a:pt x="0" y="78749"/>
                  </a:lnTo>
                  <a:lnTo>
                    <a:pt x="43715" y="78749"/>
                  </a:lnTo>
                  <a:lnTo>
                    <a:pt x="43715" y="103552"/>
                  </a:lnTo>
                  <a:lnTo>
                    <a:pt x="56117" y="103552"/>
                  </a:lnTo>
                  <a:lnTo>
                    <a:pt x="56117" y="103552"/>
                  </a:lnTo>
                  <a:close/>
                  <a:moveTo>
                    <a:pt x="12091" y="66968"/>
                  </a:moveTo>
                  <a:lnTo>
                    <a:pt x="43715" y="20462"/>
                  </a:lnTo>
                  <a:lnTo>
                    <a:pt x="43715" y="66968"/>
                  </a:lnTo>
                  <a:lnTo>
                    <a:pt x="12091" y="66968"/>
                  </a:lnTo>
                  <a:lnTo>
                    <a:pt x="12091" y="66968"/>
                  </a:lnTo>
                  <a:close/>
                </a:path>
              </a:pathLst>
            </a:custGeom>
            <a:solidFill>
              <a:schemeClr val="accent1"/>
            </a:solidFill>
            <a:ln w="3099"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xmlns="" id="{5E245D8B-32ED-49D8-A5E3-F3806B75DFAC}"/>
                </a:ext>
              </a:extLst>
            </p:cNvPr>
            <p:cNvSpPr/>
            <p:nvPr userDrawn="1"/>
          </p:nvSpPr>
          <p:spPr>
            <a:xfrm>
              <a:off x="384824" y="2776374"/>
              <a:ext cx="55807" cy="365843"/>
            </a:xfrm>
            <a:custGeom>
              <a:avLst/>
              <a:gdLst>
                <a:gd name="connsiteX0" fmla="*/ 0 w 55806"/>
                <a:gd name="connsiteY0" fmla="*/ 368633 h 365842"/>
                <a:gd name="connsiteX1" fmla="*/ 35344 w 55806"/>
                <a:gd name="connsiteY1" fmla="*/ 368633 h 365842"/>
                <a:gd name="connsiteX2" fmla="*/ 0 w 55806"/>
                <a:gd name="connsiteY2" fmla="*/ 276552 h 365842"/>
                <a:gd name="connsiteX3" fmla="*/ 35344 w 55806"/>
                <a:gd name="connsiteY3" fmla="*/ 276552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2"/>
                  </a:moveTo>
                  <a:lnTo>
                    <a:pt x="35344" y="276552"/>
                  </a:lnTo>
                  <a:moveTo>
                    <a:pt x="0" y="184162"/>
                  </a:moveTo>
                  <a:lnTo>
                    <a:pt x="35344" y="184162"/>
                  </a:lnTo>
                  <a:moveTo>
                    <a:pt x="0" y="92081"/>
                  </a:moveTo>
                  <a:lnTo>
                    <a:pt x="35344" y="92081"/>
                  </a:lnTo>
                  <a:moveTo>
                    <a:pt x="0" y="0"/>
                  </a:moveTo>
                  <a:lnTo>
                    <a:pt x="58597" y="0"/>
                  </a:lnTo>
                </a:path>
              </a:pathLst>
            </a:custGeom>
            <a:solidFill>
              <a:schemeClr val="accent1"/>
            </a:solidFill>
            <a:ln w="3099"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xmlns="" id="{37EF7240-FE31-4F84-8692-8A1E4F42B585}"/>
                </a:ext>
              </a:extLst>
            </p:cNvPr>
            <p:cNvSpPr/>
            <p:nvPr userDrawn="1"/>
          </p:nvSpPr>
          <p:spPr>
            <a:xfrm>
              <a:off x="296773" y="2719017"/>
              <a:ext cx="65108" cy="102312"/>
            </a:xfrm>
            <a:custGeom>
              <a:avLst/>
              <a:gdLst>
                <a:gd name="connsiteX0" fmla="*/ 10231 w 65107"/>
                <a:gd name="connsiteY0" fmla="*/ 95801 h 102311"/>
                <a:gd name="connsiteX1" fmla="*/ 32554 w 65107"/>
                <a:gd name="connsiteY1" fmla="*/ 103552 h 102311"/>
                <a:gd name="connsiteX2" fmla="*/ 58907 w 65107"/>
                <a:gd name="connsiteY2" fmla="*/ 91151 h 102311"/>
                <a:gd name="connsiteX3" fmla="*/ 66968 w 65107"/>
                <a:gd name="connsiteY3" fmla="*/ 66968 h 102311"/>
                <a:gd name="connsiteX4" fmla="*/ 57977 w 65107"/>
                <a:gd name="connsiteY4" fmla="*/ 42785 h 102311"/>
                <a:gd name="connsiteX5" fmla="*/ 35654 w 65107"/>
                <a:gd name="connsiteY5" fmla="*/ 33484 h 102311"/>
                <a:gd name="connsiteX6" fmla="*/ 16742 w 65107"/>
                <a:gd name="connsiteY6" fmla="*/ 39995 h 102311"/>
                <a:gd name="connsiteX7" fmla="*/ 22013 w 65107"/>
                <a:gd name="connsiteY7" fmla="*/ 12091 h 102311"/>
                <a:gd name="connsiteX8" fmla="*/ 62317 w 65107"/>
                <a:gd name="connsiteY8" fmla="*/ 12091 h 102311"/>
                <a:gd name="connsiteX9" fmla="*/ 62317 w 65107"/>
                <a:gd name="connsiteY9" fmla="*/ 0 h 102311"/>
                <a:gd name="connsiteX10" fmla="*/ 12401 w 65107"/>
                <a:gd name="connsiteY10" fmla="*/ 0 h 102311"/>
                <a:gd name="connsiteX11" fmla="*/ 2790 w 65107"/>
                <a:gd name="connsiteY11" fmla="*/ 53016 h 102311"/>
                <a:gd name="connsiteX12" fmla="*/ 14262 w 65107"/>
                <a:gd name="connsiteY12" fmla="*/ 54566 h 102311"/>
                <a:gd name="connsiteX13" fmla="*/ 21703 w 65107"/>
                <a:gd name="connsiteY13" fmla="*/ 47435 h 102311"/>
                <a:gd name="connsiteX14" fmla="*/ 32554 w 65107"/>
                <a:gd name="connsiteY14" fmla="*/ 44645 h 102311"/>
                <a:gd name="connsiteX15" fmla="*/ 48056 w 65107"/>
                <a:gd name="connsiteY15" fmla="*/ 50846 h 102311"/>
                <a:gd name="connsiteX16" fmla="*/ 53946 w 65107"/>
                <a:gd name="connsiteY16" fmla="*/ 67898 h 102311"/>
                <a:gd name="connsiteX17" fmla="*/ 47746 w 65107"/>
                <a:gd name="connsiteY17" fmla="*/ 86190 h 102311"/>
                <a:gd name="connsiteX18" fmla="*/ 32554 w 65107"/>
                <a:gd name="connsiteY18" fmla="*/ 93011 h 102311"/>
                <a:gd name="connsiteX19" fmla="*/ 19842 w 65107"/>
                <a:gd name="connsiteY19" fmla="*/ 88050 h 102311"/>
                <a:gd name="connsiteX20" fmla="*/ 13022 w 65107"/>
                <a:gd name="connsiteY20" fmla="*/ 73479 h 102311"/>
                <a:gd name="connsiteX21" fmla="*/ 0 w 65107"/>
                <a:gd name="connsiteY21" fmla="*/ 74719 h 102311"/>
                <a:gd name="connsiteX22" fmla="*/ 10231 w 65107"/>
                <a:gd name="connsiteY22" fmla="*/ 95801 h 102311"/>
                <a:gd name="connsiteX23" fmla="*/ 10231 w 65107"/>
                <a:gd name="connsiteY23" fmla="*/ 9580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0231" y="95801"/>
                  </a:moveTo>
                  <a:cubicBezTo>
                    <a:pt x="16122" y="101072"/>
                    <a:pt x="23563" y="103552"/>
                    <a:pt x="32554" y="103552"/>
                  </a:cubicBezTo>
                  <a:cubicBezTo>
                    <a:pt x="43715" y="103552"/>
                    <a:pt x="52396" y="99522"/>
                    <a:pt x="58907" y="91151"/>
                  </a:cubicBezTo>
                  <a:cubicBezTo>
                    <a:pt x="64177" y="84330"/>
                    <a:pt x="66968" y="76269"/>
                    <a:pt x="66968" y="66968"/>
                  </a:cubicBezTo>
                  <a:cubicBezTo>
                    <a:pt x="66968" y="57047"/>
                    <a:pt x="63867" y="48986"/>
                    <a:pt x="57977" y="42785"/>
                  </a:cubicBezTo>
                  <a:cubicBezTo>
                    <a:pt x="51776" y="36584"/>
                    <a:pt x="44645" y="33484"/>
                    <a:pt x="35654" y="33484"/>
                  </a:cubicBezTo>
                  <a:cubicBezTo>
                    <a:pt x="29143" y="33484"/>
                    <a:pt x="22633" y="35654"/>
                    <a:pt x="16742" y="39995"/>
                  </a:cubicBezTo>
                  <a:lnTo>
                    <a:pt x="22013" y="12091"/>
                  </a:lnTo>
                  <a:lnTo>
                    <a:pt x="62317" y="12091"/>
                  </a:lnTo>
                  <a:lnTo>
                    <a:pt x="62317" y="0"/>
                  </a:lnTo>
                  <a:lnTo>
                    <a:pt x="12401" y="0"/>
                  </a:lnTo>
                  <a:lnTo>
                    <a:pt x="2790" y="53016"/>
                  </a:lnTo>
                  <a:lnTo>
                    <a:pt x="14262" y="54566"/>
                  </a:lnTo>
                  <a:cubicBezTo>
                    <a:pt x="16122" y="51466"/>
                    <a:pt x="18602" y="49296"/>
                    <a:pt x="21703" y="47435"/>
                  </a:cubicBezTo>
                  <a:cubicBezTo>
                    <a:pt x="24803" y="45575"/>
                    <a:pt x="28523" y="44645"/>
                    <a:pt x="32554" y="44645"/>
                  </a:cubicBezTo>
                  <a:cubicBezTo>
                    <a:pt x="39065" y="44645"/>
                    <a:pt x="44025" y="46815"/>
                    <a:pt x="48056" y="50846"/>
                  </a:cubicBezTo>
                  <a:cubicBezTo>
                    <a:pt x="52086" y="54876"/>
                    <a:pt x="53946" y="60767"/>
                    <a:pt x="53946" y="67898"/>
                  </a:cubicBezTo>
                  <a:cubicBezTo>
                    <a:pt x="53946" y="75649"/>
                    <a:pt x="51776" y="81539"/>
                    <a:pt x="47746" y="86190"/>
                  </a:cubicBezTo>
                  <a:cubicBezTo>
                    <a:pt x="43715" y="90841"/>
                    <a:pt x="38444" y="93011"/>
                    <a:pt x="32554" y="93011"/>
                  </a:cubicBezTo>
                  <a:cubicBezTo>
                    <a:pt x="27593" y="93011"/>
                    <a:pt x="23253" y="91461"/>
                    <a:pt x="19842" y="88050"/>
                  </a:cubicBezTo>
                  <a:cubicBezTo>
                    <a:pt x="16432" y="84640"/>
                    <a:pt x="13952" y="79989"/>
                    <a:pt x="13022" y="73479"/>
                  </a:cubicBezTo>
                  <a:lnTo>
                    <a:pt x="0" y="74719"/>
                  </a:lnTo>
                  <a:cubicBezTo>
                    <a:pt x="1240" y="83710"/>
                    <a:pt x="4341" y="90531"/>
                    <a:pt x="10231" y="95801"/>
                  </a:cubicBezTo>
                  <a:lnTo>
                    <a:pt x="10231" y="95801"/>
                  </a:lnTo>
                  <a:close/>
                </a:path>
              </a:pathLst>
            </a:custGeom>
            <a:solidFill>
              <a:schemeClr val="accent1"/>
            </a:solidFill>
            <a:ln w="3099"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xmlns="" id="{5FC885D3-181B-4AD2-816E-4481AC832698}"/>
                </a:ext>
              </a:extLst>
            </p:cNvPr>
            <p:cNvSpPr/>
            <p:nvPr userDrawn="1"/>
          </p:nvSpPr>
          <p:spPr>
            <a:xfrm>
              <a:off x="384824" y="2315660"/>
              <a:ext cx="55807" cy="365843"/>
            </a:xfrm>
            <a:custGeom>
              <a:avLst/>
              <a:gdLst>
                <a:gd name="connsiteX0" fmla="*/ 0 w 55806"/>
                <a:gd name="connsiteY0" fmla="*/ 368633 h 365842"/>
                <a:gd name="connsiteX1" fmla="*/ 35344 w 55806"/>
                <a:gd name="connsiteY1" fmla="*/ 368633 h 365842"/>
                <a:gd name="connsiteX2" fmla="*/ 0 w 55806"/>
                <a:gd name="connsiteY2" fmla="*/ 276552 h 365842"/>
                <a:gd name="connsiteX3" fmla="*/ 35344 w 55806"/>
                <a:gd name="connsiteY3" fmla="*/ 276552 h 365842"/>
                <a:gd name="connsiteX4" fmla="*/ 0 w 55806"/>
                <a:gd name="connsiteY4" fmla="*/ 184161 h 365842"/>
                <a:gd name="connsiteX5" fmla="*/ 35344 w 55806"/>
                <a:gd name="connsiteY5" fmla="*/ 184161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2"/>
                  </a:moveTo>
                  <a:lnTo>
                    <a:pt x="35344" y="276552"/>
                  </a:lnTo>
                  <a:moveTo>
                    <a:pt x="0" y="184161"/>
                  </a:moveTo>
                  <a:lnTo>
                    <a:pt x="35344" y="184161"/>
                  </a:lnTo>
                  <a:moveTo>
                    <a:pt x="0" y="92081"/>
                  </a:moveTo>
                  <a:lnTo>
                    <a:pt x="35344" y="92081"/>
                  </a:lnTo>
                  <a:moveTo>
                    <a:pt x="0" y="0"/>
                  </a:moveTo>
                  <a:lnTo>
                    <a:pt x="58597" y="0"/>
                  </a:lnTo>
                </a:path>
              </a:pathLst>
            </a:custGeom>
            <a:solidFill>
              <a:schemeClr val="accent1"/>
            </a:solidFill>
            <a:ln w="3099"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xmlns="" id="{783DB899-D92C-452D-963F-20AF12188A3B}"/>
                </a:ext>
              </a:extLst>
            </p:cNvPr>
            <p:cNvSpPr/>
            <p:nvPr userDrawn="1"/>
          </p:nvSpPr>
          <p:spPr>
            <a:xfrm>
              <a:off x="296463" y="2256443"/>
              <a:ext cx="65108" cy="105412"/>
            </a:xfrm>
            <a:custGeom>
              <a:avLst/>
              <a:gdLst>
                <a:gd name="connsiteX0" fmla="*/ 55807 w 65107"/>
                <a:gd name="connsiteY0" fmla="*/ 6821 h 105412"/>
                <a:gd name="connsiteX1" fmla="*/ 36274 w 65107"/>
                <a:gd name="connsiteY1" fmla="*/ 0 h 105412"/>
                <a:gd name="connsiteX2" fmla="*/ 10851 w 65107"/>
                <a:gd name="connsiteY2" fmla="*/ 11781 h 105412"/>
                <a:gd name="connsiteX3" fmla="*/ 0 w 65107"/>
                <a:gd name="connsiteY3" fmla="*/ 55186 h 105412"/>
                <a:gd name="connsiteX4" fmla="*/ 9611 w 65107"/>
                <a:gd name="connsiteY4" fmla="*/ 93631 h 105412"/>
                <a:gd name="connsiteX5" fmla="*/ 34724 w 65107"/>
                <a:gd name="connsiteY5" fmla="*/ 105412 h 105412"/>
                <a:gd name="connsiteX6" fmla="*/ 50846 w 65107"/>
                <a:gd name="connsiteY6" fmla="*/ 101072 h 105412"/>
                <a:gd name="connsiteX7" fmla="*/ 62007 w 65107"/>
                <a:gd name="connsiteY7" fmla="*/ 88360 h 105412"/>
                <a:gd name="connsiteX8" fmla="*/ 66038 w 65107"/>
                <a:gd name="connsiteY8" fmla="*/ 70378 h 105412"/>
                <a:gd name="connsiteX9" fmla="*/ 57357 w 65107"/>
                <a:gd name="connsiteY9" fmla="*/ 46195 h 105412"/>
                <a:gd name="connsiteX10" fmla="*/ 36274 w 65107"/>
                <a:gd name="connsiteY10" fmla="*/ 36894 h 105412"/>
                <a:gd name="connsiteX11" fmla="*/ 22633 w 65107"/>
                <a:gd name="connsiteY11" fmla="*/ 40305 h 105412"/>
                <a:gd name="connsiteX12" fmla="*/ 11781 w 65107"/>
                <a:gd name="connsiteY12" fmla="*/ 50536 h 105412"/>
                <a:gd name="connsiteX13" fmla="*/ 15192 w 65107"/>
                <a:gd name="connsiteY13" fmla="*/ 26663 h 105412"/>
                <a:gd name="connsiteX14" fmla="*/ 24493 w 65107"/>
                <a:gd name="connsiteY14" fmla="*/ 13952 h 105412"/>
                <a:gd name="connsiteX15" fmla="*/ 34724 w 65107"/>
                <a:gd name="connsiteY15" fmla="*/ 10541 h 105412"/>
                <a:gd name="connsiteX16" fmla="*/ 47125 w 65107"/>
                <a:gd name="connsiteY16" fmla="*/ 16122 h 105412"/>
                <a:gd name="connsiteX17" fmla="*/ 51776 w 65107"/>
                <a:gd name="connsiteY17" fmla="*/ 26973 h 105412"/>
                <a:gd name="connsiteX18" fmla="*/ 64177 w 65107"/>
                <a:gd name="connsiteY18" fmla="*/ 26043 h 105412"/>
                <a:gd name="connsiteX19" fmla="*/ 55807 w 65107"/>
                <a:gd name="connsiteY19" fmla="*/ 6821 h 105412"/>
                <a:gd name="connsiteX20" fmla="*/ 55807 w 65107"/>
                <a:gd name="connsiteY20" fmla="*/ 6821 h 105412"/>
                <a:gd name="connsiteX21" fmla="*/ 20152 w 65107"/>
                <a:gd name="connsiteY21" fmla="*/ 54256 h 105412"/>
                <a:gd name="connsiteX22" fmla="*/ 34414 w 65107"/>
                <a:gd name="connsiteY22" fmla="*/ 48056 h 105412"/>
                <a:gd name="connsiteX23" fmla="*/ 48366 w 65107"/>
                <a:gd name="connsiteY23" fmla="*/ 54256 h 105412"/>
                <a:gd name="connsiteX24" fmla="*/ 53946 w 65107"/>
                <a:gd name="connsiteY24" fmla="*/ 70998 h 105412"/>
                <a:gd name="connsiteX25" fmla="*/ 48366 w 65107"/>
                <a:gd name="connsiteY25" fmla="*/ 88670 h 105412"/>
                <a:gd name="connsiteX26" fmla="*/ 35034 w 65107"/>
                <a:gd name="connsiteY26" fmla="*/ 95181 h 105412"/>
                <a:gd name="connsiteX27" fmla="*/ 24803 w 65107"/>
                <a:gd name="connsiteY27" fmla="*/ 92081 h 105412"/>
                <a:gd name="connsiteX28" fmla="*/ 17362 w 65107"/>
                <a:gd name="connsiteY28" fmla="*/ 83090 h 105412"/>
                <a:gd name="connsiteX29" fmla="*/ 14572 w 65107"/>
                <a:gd name="connsiteY29" fmla="*/ 70688 h 105412"/>
                <a:gd name="connsiteX30" fmla="*/ 20152 w 65107"/>
                <a:gd name="connsiteY30" fmla="*/ 54256 h 105412"/>
                <a:gd name="connsiteX31" fmla="*/ 20152 w 65107"/>
                <a:gd name="connsiteY31" fmla="*/ 54256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55807" y="6821"/>
                  </a:moveTo>
                  <a:cubicBezTo>
                    <a:pt x="50846" y="2170"/>
                    <a:pt x="44335" y="0"/>
                    <a:pt x="36274" y="0"/>
                  </a:cubicBezTo>
                  <a:cubicBezTo>
                    <a:pt x="25733" y="0"/>
                    <a:pt x="17052" y="4030"/>
                    <a:pt x="10851" y="11781"/>
                  </a:cubicBezTo>
                  <a:cubicBezTo>
                    <a:pt x="3720" y="20772"/>
                    <a:pt x="0" y="35344"/>
                    <a:pt x="0" y="55186"/>
                  </a:cubicBezTo>
                  <a:cubicBezTo>
                    <a:pt x="0" y="73169"/>
                    <a:pt x="3410" y="85880"/>
                    <a:pt x="9611" y="93631"/>
                  </a:cubicBezTo>
                  <a:cubicBezTo>
                    <a:pt x="16122" y="101382"/>
                    <a:pt x="24493" y="105412"/>
                    <a:pt x="34724" y="105412"/>
                  </a:cubicBezTo>
                  <a:cubicBezTo>
                    <a:pt x="40615" y="105412"/>
                    <a:pt x="46195" y="103862"/>
                    <a:pt x="50846" y="101072"/>
                  </a:cubicBezTo>
                  <a:cubicBezTo>
                    <a:pt x="55496" y="98282"/>
                    <a:pt x="59217" y="93941"/>
                    <a:pt x="62007" y="88360"/>
                  </a:cubicBezTo>
                  <a:cubicBezTo>
                    <a:pt x="64798" y="82780"/>
                    <a:pt x="66038" y="76889"/>
                    <a:pt x="66038" y="70378"/>
                  </a:cubicBezTo>
                  <a:cubicBezTo>
                    <a:pt x="66038" y="60457"/>
                    <a:pt x="63247" y="52396"/>
                    <a:pt x="57357" y="46195"/>
                  </a:cubicBezTo>
                  <a:cubicBezTo>
                    <a:pt x="51466" y="39995"/>
                    <a:pt x="44645" y="36894"/>
                    <a:pt x="36274" y="36894"/>
                  </a:cubicBezTo>
                  <a:cubicBezTo>
                    <a:pt x="31624" y="36894"/>
                    <a:pt x="26973" y="38134"/>
                    <a:pt x="22633" y="40305"/>
                  </a:cubicBezTo>
                  <a:cubicBezTo>
                    <a:pt x="18292" y="42475"/>
                    <a:pt x="14572" y="45885"/>
                    <a:pt x="11781" y="50536"/>
                  </a:cubicBezTo>
                  <a:cubicBezTo>
                    <a:pt x="11781" y="40305"/>
                    <a:pt x="13022" y="32244"/>
                    <a:pt x="15192" y="26663"/>
                  </a:cubicBezTo>
                  <a:cubicBezTo>
                    <a:pt x="17362" y="21082"/>
                    <a:pt x="20462" y="16742"/>
                    <a:pt x="24493" y="13952"/>
                  </a:cubicBezTo>
                  <a:cubicBezTo>
                    <a:pt x="27593" y="11781"/>
                    <a:pt x="31004" y="10541"/>
                    <a:pt x="34724" y="10541"/>
                  </a:cubicBezTo>
                  <a:cubicBezTo>
                    <a:pt x="39685" y="10541"/>
                    <a:pt x="43715" y="12401"/>
                    <a:pt x="47125" y="16122"/>
                  </a:cubicBezTo>
                  <a:cubicBezTo>
                    <a:pt x="48986" y="18292"/>
                    <a:pt x="50536" y="22013"/>
                    <a:pt x="51776" y="26973"/>
                  </a:cubicBezTo>
                  <a:lnTo>
                    <a:pt x="64177" y="26043"/>
                  </a:lnTo>
                  <a:cubicBezTo>
                    <a:pt x="63867" y="17672"/>
                    <a:pt x="60767" y="11471"/>
                    <a:pt x="55807" y="6821"/>
                  </a:cubicBezTo>
                  <a:lnTo>
                    <a:pt x="55807" y="6821"/>
                  </a:lnTo>
                  <a:close/>
                  <a:moveTo>
                    <a:pt x="20152" y="54256"/>
                  </a:moveTo>
                  <a:cubicBezTo>
                    <a:pt x="24183" y="50226"/>
                    <a:pt x="28833" y="48056"/>
                    <a:pt x="34414" y="48056"/>
                  </a:cubicBezTo>
                  <a:cubicBezTo>
                    <a:pt x="39995" y="48056"/>
                    <a:pt x="44645" y="50226"/>
                    <a:pt x="48366" y="54256"/>
                  </a:cubicBezTo>
                  <a:cubicBezTo>
                    <a:pt x="52086" y="58287"/>
                    <a:pt x="53946" y="63868"/>
                    <a:pt x="53946" y="70998"/>
                  </a:cubicBezTo>
                  <a:cubicBezTo>
                    <a:pt x="53946" y="78439"/>
                    <a:pt x="52086" y="84330"/>
                    <a:pt x="48366" y="88670"/>
                  </a:cubicBezTo>
                  <a:cubicBezTo>
                    <a:pt x="44645" y="93011"/>
                    <a:pt x="39995" y="95181"/>
                    <a:pt x="35034" y="95181"/>
                  </a:cubicBezTo>
                  <a:cubicBezTo>
                    <a:pt x="31314" y="95181"/>
                    <a:pt x="27903" y="94251"/>
                    <a:pt x="24803" y="92081"/>
                  </a:cubicBezTo>
                  <a:cubicBezTo>
                    <a:pt x="21703" y="89910"/>
                    <a:pt x="18912" y="86810"/>
                    <a:pt x="17362" y="83090"/>
                  </a:cubicBezTo>
                  <a:cubicBezTo>
                    <a:pt x="15502" y="79059"/>
                    <a:pt x="14572" y="75029"/>
                    <a:pt x="14572" y="70688"/>
                  </a:cubicBezTo>
                  <a:cubicBezTo>
                    <a:pt x="14262" y="63557"/>
                    <a:pt x="16432" y="58287"/>
                    <a:pt x="20152" y="54256"/>
                  </a:cubicBezTo>
                  <a:lnTo>
                    <a:pt x="20152" y="54256"/>
                  </a:lnTo>
                  <a:close/>
                </a:path>
              </a:pathLst>
            </a:custGeom>
            <a:solidFill>
              <a:schemeClr val="accent1"/>
            </a:solidFill>
            <a:ln w="3099"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xmlns="" id="{016AA5A5-B825-4C03-AA0D-999DEFD9E051}"/>
                </a:ext>
              </a:extLst>
            </p:cNvPr>
            <p:cNvSpPr/>
            <p:nvPr userDrawn="1"/>
          </p:nvSpPr>
          <p:spPr>
            <a:xfrm>
              <a:off x="384824" y="2009654"/>
              <a:ext cx="34104" cy="3131365"/>
            </a:xfrm>
            <a:custGeom>
              <a:avLst/>
              <a:gdLst>
                <a:gd name="connsiteX0" fmla="*/ 0 w 34103"/>
                <a:gd name="connsiteY0" fmla="*/ 213925 h 3131365"/>
                <a:gd name="connsiteX1" fmla="*/ 35344 w 34103"/>
                <a:gd name="connsiteY1" fmla="*/ 213925 h 3131365"/>
                <a:gd name="connsiteX2" fmla="*/ 0 w 34103"/>
                <a:gd name="connsiteY2" fmla="*/ 121844 h 3131365"/>
                <a:gd name="connsiteX3" fmla="*/ 35344 w 34103"/>
                <a:gd name="connsiteY3" fmla="*/ 121844 h 3131365"/>
                <a:gd name="connsiteX4" fmla="*/ 0 w 34103"/>
                <a:gd name="connsiteY4" fmla="*/ 29763 h 3131365"/>
                <a:gd name="connsiteX5" fmla="*/ 35344 w 34103"/>
                <a:gd name="connsiteY5" fmla="*/ 29763 h 3131365"/>
                <a:gd name="connsiteX6" fmla="*/ 0 w 34103"/>
                <a:gd name="connsiteY6" fmla="*/ 3132605 h 3131365"/>
                <a:gd name="connsiteX7" fmla="*/ 0 w 34103"/>
                <a:gd name="connsiteY7" fmla="*/ 0 h 313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03" h="3131365">
                  <a:moveTo>
                    <a:pt x="0" y="213925"/>
                  </a:moveTo>
                  <a:lnTo>
                    <a:pt x="35344" y="213925"/>
                  </a:lnTo>
                  <a:moveTo>
                    <a:pt x="0" y="121844"/>
                  </a:moveTo>
                  <a:lnTo>
                    <a:pt x="35344" y="121844"/>
                  </a:lnTo>
                  <a:moveTo>
                    <a:pt x="0" y="29763"/>
                  </a:moveTo>
                  <a:lnTo>
                    <a:pt x="35344" y="29763"/>
                  </a:lnTo>
                  <a:moveTo>
                    <a:pt x="0" y="3132605"/>
                  </a:moveTo>
                  <a:lnTo>
                    <a:pt x="0" y="0"/>
                  </a:lnTo>
                </a:path>
              </a:pathLst>
            </a:custGeom>
            <a:solidFill>
              <a:schemeClr val="accent1"/>
            </a:solidFill>
            <a:ln w="3099"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xmlns="" id="{0A6292A3-C010-47C4-8646-7F5CEA5FA727}"/>
                </a:ext>
              </a:extLst>
            </p:cNvPr>
            <p:cNvSpPr/>
            <p:nvPr userDrawn="1"/>
          </p:nvSpPr>
          <p:spPr>
            <a:xfrm>
              <a:off x="443420" y="2760562"/>
              <a:ext cx="127115" cy="18602"/>
            </a:xfrm>
            <a:custGeom>
              <a:avLst/>
              <a:gdLst>
                <a:gd name="connsiteX0" fmla="*/ 0 w 127114"/>
                <a:gd name="connsiteY0" fmla="*/ 0 h 18602"/>
                <a:gd name="connsiteX1" fmla="*/ 128355 w 127114"/>
                <a:gd name="connsiteY1" fmla="*/ 0 h 18602"/>
                <a:gd name="connsiteX2" fmla="*/ 128355 w 127114"/>
                <a:gd name="connsiteY2" fmla="*/ 20462 h 18602"/>
                <a:gd name="connsiteX3" fmla="*/ 0 w 127114"/>
                <a:gd name="connsiteY3" fmla="*/ 20462 h 18602"/>
              </a:gdLst>
              <a:ahLst/>
              <a:cxnLst>
                <a:cxn ang="0">
                  <a:pos x="connsiteX0" y="connsiteY0"/>
                </a:cxn>
                <a:cxn ang="0">
                  <a:pos x="connsiteX1" y="connsiteY1"/>
                </a:cxn>
                <a:cxn ang="0">
                  <a:pos x="connsiteX2" y="connsiteY2"/>
                </a:cxn>
                <a:cxn ang="0">
                  <a:pos x="connsiteX3" y="connsiteY3"/>
                </a:cxn>
              </a:cxnLst>
              <a:rect l="l" t="t" r="r" b="b"/>
              <a:pathLst>
                <a:path w="127114" h="18602">
                  <a:moveTo>
                    <a:pt x="0" y="0"/>
                  </a:moveTo>
                  <a:lnTo>
                    <a:pt x="128355" y="0"/>
                  </a:lnTo>
                  <a:lnTo>
                    <a:pt x="128355" y="20462"/>
                  </a:lnTo>
                  <a:lnTo>
                    <a:pt x="0" y="20462"/>
                  </a:lnTo>
                  <a:close/>
                </a:path>
              </a:pathLst>
            </a:custGeom>
            <a:solidFill>
              <a:schemeClr val="accent1"/>
            </a:solidFill>
            <a:ln w="3099" cap="flat">
              <a:noFill/>
              <a:prstDash val="solid"/>
              <a:miter/>
            </a:ln>
          </p:spPr>
          <p:txBody>
            <a:bodyPr rtlCol="0" anchor="ctr"/>
            <a:lstStyle/>
            <a:p>
              <a:endParaRPr lang="zh-CN" altLang="en-US"/>
            </a:p>
          </p:txBody>
        </p:sp>
        <p:sp>
          <p:nvSpPr>
            <p:cNvPr id="385" name="梯形 384">
              <a:extLst>
                <a:ext uri="{FF2B5EF4-FFF2-40B4-BE49-F238E27FC236}">
                  <a16:creationId xmlns:a16="http://schemas.microsoft.com/office/drawing/2014/main" xmlns="" id="{4F8F409D-2DFA-47EA-BECD-D9C62389D247}"/>
                </a:ext>
              </a:extLst>
            </p:cNvPr>
            <p:cNvSpPr/>
            <p:nvPr userDrawn="1"/>
          </p:nvSpPr>
          <p:spPr>
            <a:xfrm flipV="1">
              <a:off x="3676224" y="-10170"/>
              <a:ext cx="4839552" cy="50161"/>
            </a:xfrm>
            <a:prstGeom prst="trapezoid">
              <a:avLst>
                <a:gd name="adj" fmla="val 8234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98854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8531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gradFill>
          <a:gsLst>
            <a:gs pos="0">
              <a:srgbClr val="04002C"/>
            </a:gs>
            <a:gs pos="74000">
              <a:srgbClr val="120038"/>
            </a:gs>
            <a:gs pos="83000">
              <a:srgbClr val="16013A"/>
            </a:gs>
            <a:gs pos="100000">
              <a:srgbClr val="0F0035"/>
            </a:gs>
          </a:gsLst>
          <a:lin ang="5400000" scaled="1"/>
        </a:gradFill>
        <a:effectLst/>
      </p:bgPr>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xmlns="" id="{33AB4D95-0B9D-4BCD-8CF8-B4F5E39796DC}"/>
              </a:ext>
            </a:extLst>
          </p:cNvPr>
          <p:cNvSpPr>
            <a:spLocks noGrp="1"/>
          </p:cNvSpPr>
          <p:nvPr>
            <p:ph type="dt" sz="half" idx="10"/>
          </p:nvPr>
        </p:nvSpPr>
        <p:spPr>
          <a:xfrm>
            <a:off x="2407527" y="271901"/>
            <a:ext cx="1190843" cy="365125"/>
          </a:xfrm>
        </p:spPr>
        <p:txBody>
          <a:bodyPr/>
          <a:lstStyle>
            <a:lvl1pPr>
              <a:defRPr>
                <a:ln>
                  <a:noFill/>
                </a:ln>
                <a:solidFill>
                  <a:schemeClr val="accent1"/>
                </a:solidFill>
              </a:defRPr>
            </a:lvl1pPr>
          </a:lstStyle>
          <a:p>
            <a:fld id="{4F8C3DB9-0CF7-4D74-BF51-1BD8D3F55FEF}" type="datetime11">
              <a:rPr lang="zh-CN" altLang="en-US" smtClean="0"/>
              <a:t>22:23:15</a:t>
            </a:fld>
            <a:endParaRPr lang="zh-CN" altLang="en-US" dirty="0"/>
          </a:p>
        </p:txBody>
      </p:sp>
      <p:sp>
        <p:nvSpPr>
          <p:cNvPr id="6" name="灯片编号占位符 5">
            <a:extLst>
              <a:ext uri="{FF2B5EF4-FFF2-40B4-BE49-F238E27FC236}">
                <a16:creationId xmlns:a16="http://schemas.microsoft.com/office/drawing/2014/main" xmlns="" id="{1CA29164-EC57-401C-8704-DF8760E438AE}"/>
              </a:ext>
            </a:extLst>
          </p:cNvPr>
          <p:cNvSpPr>
            <a:spLocks noGrp="1"/>
          </p:cNvSpPr>
          <p:nvPr>
            <p:ph type="sldNum" sz="quarter" idx="12"/>
          </p:nvPr>
        </p:nvSpPr>
        <p:spPr>
          <a:xfrm>
            <a:off x="9332605" y="247799"/>
            <a:ext cx="410384" cy="365125"/>
          </a:xfrm>
        </p:spPr>
        <p:txBody>
          <a:bodyPr/>
          <a:lstStyle>
            <a:lvl1pPr algn="ctr">
              <a:defRPr>
                <a:solidFill>
                  <a:schemeClr val="accent1"/>
                </a:solidFill>
              </a:defRPr>
            </a:lvl1pPr>
          </a:lstStyle>
          <a:p>
            <a:fld id="{22B272F7-79A6-4A29-8CEE-DA083A0019A8}" type="slidenum">
              <a:rPr lang="zh-CN" altLang="en-US" smtClean="0"/>
              <a:pPr/>
              <a:t>‹#›</a:t>
            </a:fld>
            <a:endParaRPr lang="zh-CN" altLang="en-US"/>
          </a:p>
        </p:txBody>
      </p:sp>
      <p:grpSp>
        <p:nvGrpSpPr>
          <p:cNvPr id="10" name="图形 6">
            <a:extLst>
              <a:ext uri="{FF2B5EF4-FFF2-40B4-BE49-F238E27FC236}">
                <a16:creationId xmlns:a16="http://schemas.microsoft.com/office/drawing/2014/main" xmlns="" id="{E08F7EF3-3340-41CE-90B9-7BC1AE036415}"/>
              </a:ext>
            </a:extLst>
          </p:cNvPr>
          <p:cNvGrpSpPr/>
          <p:nvPr/>
        </p:nvGrpSpPr>
        <p:grpSpPr>
          <a:xfrm>
            <a:off x="2156608" y="232502"/>
            <a:ext cx="7855317" cy="393318"/>
            <a:chOff x="3520840" y="0"/>
            <a:chExt cx="5152801" cy="272832"/>
          </a:xfrm>
          <a:solidFill>
            <a:schemeClr val="accent1">
              <a:alpha val="13000"/>
            </a:schemeClr>
          </a:solidFill>
        </p:grpSpPr>
        <p:sp>
          <p:nvSpPr>
            <p:cNvPr id="11" name="任意多边形: 形状 10">
              <a:extLst>
                <a:ext uri="{FF2B5EF4-FFF2-40B4-BE49-F238E27FC236}">
                  <a16:creationId xmlns:a16="http://schemas.microsoft.com/office/drawing/2014/main" xmlns="" id="{32FE0411-25FA-4C85-83A7-5EC070A1169B}"/>
                </a:ext>
              </a:extLst>
            </p:cNvPr>
            <p:cNvSpPr/>
            <p:nvPr/>
          </p:nvSpPr>
          <p:spPr>
            <a:xfrm>
              <a:off x="8661860" y="258260"/>
              <a:ext cx="12401" cy="12401"/>
            </a:xfrm>
            <a:custGeom>
              <a:avLst/>
              <a:gdLst>
                <a:gd name="connsiteX0" fmla="*/ 13331 w 12401"/>
                <a:gd name="connsiteY0" fmla="*/ 14882 h 12401"/>
                <a:gd name="connsiteX1" fmla="*/ 13331 w 12401"/>
                <a:gd name="connsiteY1" fmla="*/ 0 h 12401"/>
                <a:gd name="connsiteX2" fmla="*/ 0 w 12401"/>
                <a:gd name="connsiteY2" fmla="*/ 14882 h 12401"/>
              </a:gdLst>
              <a:ahLst/>
              <a:cxnLst>
                <a:cxn ang="0">
                  <a:pos x="connsiteX0" y="connsiteY0"/>
                </a:cxn>
                <a:cxn ang="0">
                  <a:pos x="connsiteX1" y="connsiteY1"/>
                </a:cxn>
                <a:cxn ang="0">
                  <a:pos x="connsiteX2" y="connsiteY2"/>
                </a:cxn>
              </a:cxnLst>
              <a:rect l="l" t="t" r="r" b="b"/>
              <a:pathLst>
                <a:path w="12401" h="12401">
                  <a:moveTo>
                    <a:pt x="13331" y="14882"/>
                  </a:moveTo>
                  <a:lnTo>
                    <a:pt x="13331" y="0"/>
                  </a:lnTo>
                  <a:lnTo>
                    <a:pt x="0" y="14882"/>
                  </a:lnTo>
                  <a:close/>
                </a:path>
              </a:pathLst>
            </a:custGeom>
            <a:grpFill/>
            <a:ln w="3099"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7A49953B-EC70-416B-9B24-3113B51EFB55}"/>
                </a:ext>
              </a:extLst>
            </p:cNvPr>
            <p:cNvSpPr/>
            <p:nvPr/>
          </p:nvSpPr>
          <p:spPr>
            <a:xfrm>
              <a:off x="8580010" y="166489"/>
              <a:ext cx="93011" cy="105412"/>
            </a:xfrm>
            <a:custGeom>
              <a:avLst/>
              <a:gdLst>
                <a:gd name="connsiteX0" fmla="*/ 28214 w 93010"/>
                <a:gd name="connsiteY0" fmla="*/ 106652 h 105412"/>
                <a:gd name="connsiteX1" fmla="*/ 95181 w 93010"/>
                <a:gd name="connsiteY1" fmla="*/ 31934 h 105412"/>
                <a:gd name="connsiteX2" fmla="*/ 95181 w 93010"/>
                <a:gd name="connsiteY2" fmla="*/ 0 h 105412"/>
                <a:gd name="connsiteX3" fmla="*/ 0 w 93010"/>
                <a:gd name="connsiteY3" fmla="*/ 106652 h 105412"/>
              </a:gdLst>
              <a:ahLst/>
              <a:cxnLst>
                <a:cxn ang="0">
                  <a:pos x="connsiteX0" y="connsiteY0"/>
                </a:cxn>
                <a:cxn ang="0">
                  <a:pos x="connsiteX1" y="connsiteY1"/>
                </a:cxn>
                <a:cxn ang="0">
                  <a:pos x="connsiteX2" y="connsiteY2"/>
                </a:cxn>
                <a:cxn ang="0">
                  <a:pos x="connsiteX3" y="connsiteY3"/>
                </a:cxn>
              </a:cxnLst>
              <a:rect l="l" t="t" r="r" b="b"/>
              <a:pathLst>
                <a:path w="93010" h="105412">
                  <a:moveTo>
                    <a:pt x="28214" y="106652"/>
                  </a:moveTo>
                  <a:lnTo>
                    <a:pt x="95181" y="31934"/>
                  </a:lnTo>
                  <a:lnTo>
                    <a:pt x="95181" y="0"/>
                  </a:lnTo>
                  <a:lnTo>
                    <a:pt x="0" y="106652"/>
                  </a:lnTo>
                  <a:close/>
                </a:path>
              </a:pathLst>
            </a:custGeom>
            <a:grpFill/>
            <a:ln w="3099"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ED5593EB-E3A9-4AB1-9429-E693539C3DBA}"/>
                </a:ext>
              </a:extLst>
            </p:cNvPr>
            <p:cNvSpPr/>
            <p:nvPr/>
          </p:nvSpPr>
          <p:spPr>
            <a:xfrm>
              <a:off x="8497850" y="75029"/>
              <a:ext cx="176721" cy="195323"/>
            </a:xfrm>
            <a:custGeom>
              <a:avLst/>
              <a:gdLst>
                <a:gd name="connsiteX0" fmla="*/ 28523 w 176720"/>
                <a:gd name="connsiteY0" fmla="*/ 198113 h 195322"/>
                <a:gd name="connsiteX1" fmla="*/ 177341 w 176720"/>
                <a:gd name="connsiteY1" fmla="*/ 31624 h 195322"/>
                <a:gd name="connsiteX2" fmla="*/ 177341 w 176720"/>
                <a:gd name="connsiteY2" fmla="*/ 0 h 195322"/>
                <a:gd name="connsiteX3" fmla="*/ 0 w 176720"/>
                <a:gd name="connsiteY3" fmla="*/ 198113 h 195322"/>
              </a:gdLst>
              <a:ahLst/>
              <a:cxnLst>
                <a:cxn ang="0">
                  <a:pos x="connsiteX0" y="connsiteY0"/>
                </a:cxn>
                <a:cxn ang="0">
                  <a:pos x="connsiteX1" y="connsiteY1"/>
                </a:cxn>
                <a:cxn ang="0">
                  <a:pos x="connsiteX2" y="connsiteY2"/>
                </a:cxn>
                <a:cxn ang="0">
                  <a:pos x="connsiteX3" y="connsiteY3"/>
                </a:cxn>
              </a:cxnLst>
              <a:rect l="l" t="t" r="r" b="b"/>
              <a:pathLst>
                <a:path w="176720" h="195322">
                  <a:moveTo>
                    <a:pt x="28523" y="198113"/>
                  </a:moveTo>
                  <a:lnTo>
                    <a:pt x="177341" y="31624"/>
                  </a:lnTo>
                  <a:lnTo>
                    <a:pt x="177341" y="0"/>
                  </a:lnTo>
                  <a:lnTo>
                    <a:pt x="0" y="198113"/>
                  </a:lnTo>
                  <a:close/>
                </a:path>
              </a:pathLst>
            </a:custGeom>
            <a:grpFill/>
            <a:ln w="3099"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B6B5CC18-EF20-4AA0-8AC1-56CC117B276A}"/>
                </a:ext>
              </a:extLst>
            </p:cNvPr>
            <p:cNvSpPr/>
            <p:nvPr/>
          </p:nvSpPr>
          <p:spPr>
            <a:xfrm>
              <a:off x="8415691" y="0"/>
              <a:ext cx="257330" cy="272832"/>
            </a:xfrm>
            <a:custGeom>
              <a:avLst/>
              <a:gdLst>
                <a:gd name="connsiteX0" fmla="*/ 0 w 257330"/>
                <a:gd name="connsiteY0" fmla="*/ 273142 h 272831"/>
                <a:gd name="connsiteX1" fmla="*/ 28523 w 257330"/>
                <a:gd name="connsiteY1" fmla="*/ 273142 h 272831"/>
                <a:gd name="connsiteX2" fmla="*/ 259500 w 257330"/>
                <a:gd name="connsiteY2" fmla="*/ 14882 h 272831"/>
                <a:gd name="connsiteX3" fmla="*/ 259500 w 257330"/>
                <a:gd name="connsiteY3" fmla="*/ 0 h 272831"/>
                <a:gd name="connsiteX4" fmla="*/ 244619 w 257330"/>
                <a:gd name="connsiteY4" fmla="*/ 0 h 272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30" h="272831">
                  <a:moveTo>
                    <a:pt x="0" y="273142"/>
                  </a:moveTo>
                  <a:lnTo>
                    <a:pt x="28523" y="273142"/>
                  </a:lnTo>
                  <a:lnTo>
                    <a:pt x="259500" y="14882"/>
                  </a:lnTo>
                  <a:lnTo>
                    <a:pt x="259500" y="0"/>
                  </a:lnTo>
                  <a:lnTo>
                    <a:pt x="244619" y="0"/>
                  </a:lnTo>
                  <a:close/>
                </a:path>
              </a:pathLst>
            </a:custGeom>
            <a:grpFill/>
            <a:ln w="3099"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F622088C-6349-45E4-8488-2173D67D9CF0}"/>
                </a:ext>
              </a:extLst>
            </p:cNvPr>
            <p:cNvSpPr/>
            <p:nvPr/>
          </p:nvSpPr>
          <p:spPr>
            <a:xfrm>
              <a:off x="8333841"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A8BE325C-83DC-4AF3-AF24-5288B5B95957}"/>
                </a:ext>
              </a:extLst>
            </p:cNvPr>
            <p:cNvSpPr/>
            <p:nvPr/>
          </p:nvSpPr>
          <p:spPr>
            <a:xfrm>
              <a:off x="825168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AEE77005-7A26-4D3D-877B-AA8F22594171}"/>
                </a:ext>
              </a:extLst>
            </p:cNvPr>
            <p:cNvSpPr/>
            <p:nvPr/>
          </p:nvSpPr>
          <p:spPr>
            <a:xfrm>
              <a:off x="8169832"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92EF40AD-FFE0-4545-9D8A-F171DFC651B3}"/>
                </a:ext>
              </a:extLst>
            </p:cNvPr>
            <p:cNvSpPr/>
            <p:nvPr/>
          </p:nvSpPr>
          <p:spPr>
            <a:xfrm>
              <a:off x="8087672"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3A192BA8-5B0B-43A0-9D79-D2539D9B776D}"/>
                </a:ext>
              </a:extLst>
            </p:cNvPr>
            <p:cNvSpPr/>
            <p:nvPr/>
          </p:nvSpPr>
          <p:spPr>
            <a:xfrm>
              <a:off x="8005823"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92960192-687A-4D09-AB30-D1608985382B}"/>
                </a:ext>
              </a:extLst>
            </p:cNvPr>
            <p:cNvSpPr/>
            <p:nvPr/>
          </p:nvSpPr>
          <p:spPr>
            <a:xfrm>
              <a:off x="7923663" y="0"/>
              <a:ext cx="272832" cy="272832"/>
            </a:xfrm>
            <a:custGeom>
              <a:avLst/>
              <a:gdLst>
                <a:gd name="connsiteX0" fmla="*/ 28214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69B5D8D5-2541-45F6-BC70-2C92B3F95FAB}"/>
                </a:ext>
              </a:extLst>
            </p:cNvPr>
            <p:cNvSpPr/>
            <p:nvPr/>
          </p:nvSpPr>
          <p:spPr>
            <a:xfrm>
              <a:off x="7841504" y="0"/>
              <a:ext cx="272832" cy="272832"/>
            </a:xfrm>
            <a:custGeom>
              <a:avLst/>
              <a:gdLst>
                <a:gd name="connsiteX0" fmla="*/ 28523 w 272831"/>
                <a:gd name="connsiteY0" fmla="*/ 273142 h 272831"/>
                <a:gd name="connsiteX1" fmla="*/ 27314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314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31E3C789-0C93-4874-86B9-0238041D85C9}"/>
                </a:ext>
              </a:extLst>
            </p:cNvPr>
            <p:cNvSpPr/>
            <p:nvPr/>
          </p:nvSpPr>
          <p:spPr>
            <a:xfrm>
              <a:off x="7759654"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9DA98E6C-F7B4-4800-A796-AB7F8652492A}"/>
                </a:ext>
              </a:extLst>
            </p:cNvPr>
            <p:cNvSpPr/>
            <p:nvPr/>
          </p:nvSpPr>
          <p:spPr>
            <a:xfrm>
              <a:off x="7677495"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9E003BAA-37D2-4BC6-A239-9CAC5B7E360C}"/>
                </a:ext>
              </a:extLst>
            </p:cNvPr>
            <p:cNvSpPr/>
            <p:nvPr/>
          </p:nvSpPr>
          <p:spPr>
            <a:xfrm>
              <a:off x="759564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4674018B-7347-4ADA-A6F7-7D21DFA52934}"/>
                </a:ext>
              </a:extLst>
            </p:cNvPr>
            <p:cNvSpPr/>
            <p:nvPr/>
          </p:nvSpPr>
          <p:spPr>
            <a:xfrm>
              <a:off x="7513485"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049C957B-7F73-4665-BB85-442D6E04202C}"/>
                </a:ext>
              </a:extLst>
            </p:cNvPr>
            <p:cNvSpPr/>
            <p:nvPr/>
          </p:nvSpPr>
          <p:spPr>
            <a:xfrm>
              <a:off x="7431636"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6E0E470E-FEC4-47AE-A3E3-A342C6CF2645}"/>
                </a:ext>
              </a:extLst>
            </p:cNvPr>
            <p:cNvSpPr/>
            <p:nvPr/>
          </p:nvSpPr>
          <p:spPr>
            <a:xfrm>
              <a:off x="7349476"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7E16DB34-69BE-45BD-BB47-EBD0B2C97419}"/>
                </a:ext>
              </a:extLst>
            </p:cNvPr>
            <p:cNvSpPr/>
            <p:nvPr/>
          </p:nvSpPr>
          <p:spPr>
            <a:xfrm>
              <a:off x="7267317" y="0"/>
              <a:ext cx="272832" cy="272832"/>
            </a:xfrm>
            <a:custGeom>
              <a:avLst/>
              <a:gdLst>
                <a:gd name="connsiteX0" fmla="*/ 28523 w 272831"/>
                <a:gd name="connsiteY0" fmla="*/ 273142 h 272831"/>
                <a:gd name="connsiteX1" fmla="*/ 273141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3141"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AE5DCB6E-B989-4534-839A-B09838573B95}"/>
                </a:ext>
              </a:extLst>
            </p:cNvPr>
            <p:cNvSpPr/>
            <p:nvPr/>
          </p:nvSpPr>
          <p:spPr>
            <a:xfrm>
              <a:off x="7185467"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71DE69EB-C268-46A8-BA22-870B19367D40}"/>
                </a:ext>
              </a:extLst>
            </p:cNvPr>
            <p:cNvSpPr/>
            <p:nvPr/>
          </p:nvSpPr>
          <p:spPr>
            <a:xfrm>
              <a:off x="7103307"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3A2E6274-EABB-443C-BF6D-047C18DD7A9C}"/>
                </a:ext>
              </a:extLst>
            </p:cNvPr>
            <p:cNvSpPr/>
            <p:nvPr/>
          </p:nvSpPr>
          <p:spPr>
            <a:xfrm>
              <a:off x="7021458"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E32087A5-A7CB-43D3-B4C8-68BF677468B0}"/>
                </a:ext>
              </a:extLst>
            </p:cNvPr>
            <p:cNvSpPr/>
            <p:nvPr/>
          </p:nvSpPr>
          <p:spPr>
            <a:xfrm>
              <a:off x="6939298"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77449A5C-4F75-4461-9507-2080E700EF1A}"/>
                </a:ext>
              </a:extLst>
            </p:cNvPr>
            <p:cNvSpPr/>
            <p:nvPr/>
          </p:nvSpPr>
          <p:spPr>
            <a:xfrm>
              <a:off x="6857449"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477F2ACE-A01A-4475-A236-1E90B60693C2}"/>
                </a:ext>
              </a:extLst>
            </p:cNvPr>
            <p:cNvSpPr/>
            <p:nvPr/>
          </p:nvSpPr>
          <p:spPr>
            <a:xfrm>
              <a:off x="6775290"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49651367-9585-472D-9DB4-10FFD0863752}"/>
                </a:ext>
              </a:extLst>
            </p:cNvPr>
            <p:cNvSpPr/>
            <p:nvPr/>
          </p:nvSpPr>
          <p:spPr>
            <a:xfrm>
              <a:off x="6693130"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3F2B7F8F-10BA-4030-98D5-B5AA92BE7078}"/>
                </a:ext>
              </a:extLst>
            </p:cNvPr>
            <p:cNvSpPr/>
            <p:nvPr/>
          </p:nvSpPr>
          <p:spPr>
            <a:xfrm>
              <a:off x="6611280"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896A91D7-5785-4FC6-AE9A-D0300BB166A9}"/>
                </a:ext>
              </a:extLst>
            </p:cNvPr>
            <p:cNvSpPr/>
            <p:nvPr/>
          </p:nvSpPr>
          <p:spPr>
            <a:xfrm>
              <a:off x="6529120"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D48BD52A-45D8-41D6-9312-94663B916EB0}"/>
                </a:ext>
              </a:extLst>
            </p:cNvPr>
            <p:cNvSpPr/>
            <p:nvPr/>
          </p:nvSpPr>
          <p:spPr>
            <a:xfrm>
              <a:off x="6447271"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6261D56B-1624-4EB4-A4B1-375A605A923C}"/>
                </a:ext>
              </a:extLst>
            </p:cNvPr>
            <p:cNvSpPr/>
            <p:nvPr/>
          </p:nvSpPr>
          <p:spPr>
            <a:xfrm>
              <a:off x="636511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41E55BD2-77A8-4E19-8EF2-8F48A5FBC5EF}"/>
                </a:ext>
              </a:extLst>
            </p:cNvPr>
            <p:cNvSpPr/>
            <p:nvPr/>
          </p:nvSpPr>
          <p:spPr>
            <a:xfrm>
              <a:off x="6283262" y="0"/>
              <a:ext cx="269731" cy="272832"/>
            </a:xfrm>
            <a:custGeom>
              <a:avLst/>
              <a:gdLst>
                <a:gd name="connsiteX0" fmla="*/ 28213 w 269731"/>
                <a:gd name="connsiteY0" fmla="*/ 273142 h 272831"/>
                <a:gd name="connsiteX1" fmla="*/ 272831 w 269731"/>
                <a:gd name="connsiteY1" fmla="*/ 0 h 272831"/>
                <a:gd name="connsiteX2" fmla="*/ 244308 w 269731"/>
                <a:gd name="connsiteY2" fmla="*/ 0 h 272831"/>
                <a:gd name="connsiteX3" fmla="*/ 0 w 2697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69731" h="272831">
                  <a:moveTo>
                    <a:pt x="28213" y="273142"/>
                  </a:moveTo>
                  <a:lnTo>
                    <a:pt x="272831"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88112890-B743-4416-9AFF-8F375F6AAEEB}"/>
                </a:ext>
              </a:extLst>
            </p:cNvPr>
            <p:cNvSpPr/>
            <p:nvPr/>
          </p:nvSpPr>
          <p:spPr>
            <a:xfrm>
              <a:off x="6201102" y="0"/>
              <a:ext cx="269731" cy="272832"/>
            </a:xfrm>
            <a:custGeom>
              <a:avLst/>
              <a:gdLst>
                <a:gd name="connsiteX0" fmla="*/ 28213 w 269731"/>
                <a:gd name="connsiteY0" fmla="*/ 273142 h 272831"/>
                <a:gd name="connsiteX1" fmla="*/ 272831 w 269731"/>
                <a:gd name="connsiteY1" fmla="*/ 0 h 272831"/>
                <a:gd name="connsiteX2" fmla="*/ 244619 w 269731"/>
                <a:gd name="connsiteY2" fmla="*/ 0 h 272831"/>
                <a:gd name="connsiteX3" fmla="*/ 0 w 2697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69731" h="272831">
                  <a:moveTo>
                    <a:pt x="28213" y="273142"/>
                  </a:moveTo>
                  <a:lnTo>
                    <a:pt x="272831"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C36AD35A-CEA1-44D0-8B81-38550FE8AAC3}"/>
                </a:ext>
              </a:extLst>
            </p:cNvPr>
            <p:cNvSpPr/>
            <p:nvPr/>
          </p:nvSpPr>
          <p:spPr>
            <a:xfrm>
              <a:off x="6118943"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2B14EC33-57FF-44DA-A84E-3E2B8AD6BADE}"/>
                </a:ext>
              </a:extLst>
            </p:cNvPr>
            <p:cNvSpPr/>
            <p:nvPr/>
          </p:nvSpPr>
          <p:spPr>
            <a:xfrm>
              <a:off x="6037093"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31F7E501-1A9F-4AD0-9214-D78BF002C2B1}"/>
                </a:ext>
              </a:extLst>
            </p:cNvPr>
            <p:cNvSpPr/>
            <p:nvPr/>
          </p:nvSpPr>
          <p:spPr>
            <a:xfrm>
              <a:off x="5954934"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05B6177F-94CD-42A9-929D-54668C0DEEB2}"/>
                </a:ext>
              </a:extLst>
            </p:cNvPr>
            <p:cNvSpPr/>
            <p:nvPr/>
          </p:nvSpPr>
          <p:spPr>
            <a:xfrm>
              <a:off x="5873084"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504DAE77-4378-4ECB-9C2A-C8A3F94462BB}"/>
                </a:ext>
              </a:extLst>
            </p:cNvPr>
            <p:cNvSpPr/>
            <p:nvPr/>
          </p:nvSpPr>
          <p:spPr>
            <a:xfrm>
              <a:off x="5790924"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883F9B7F-53E3-4A09-BE83-C1C493152C9D}"/>
                </a:ext>
              </a:extLst>
            </p:cNvPr>
            <p:cNvSpPr/>
            <p:nvPr/>
          </p:nvSpPr>
          <p:spPr>
            <a:xfrm>
              <a:off x="570907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FD136DD4-DE3D-4EC5-B77E-EE445CF59283}"/>
                </a:ext>
              </a:extLst>
            </p:cNvPr>
            <p:cNvSpPr/>
            <p:nvPr/>
          </p:nvSpPr>
          <p:spPr>
            <a:xfrm>
              <a:off x="5626915"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D165EE89-C3EA-486D-BF63-557212066DB3}"/>
                </a:ext>
              </a:extLst>
            </p:cNvPr>
            <p:cNvSpPr/>
            <p:nvPr/>
          </p:nvSpPr>
          <p:spPr>
            <a:xfrm>
              <a:off x="5544756"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C81B89A9-C8D4-47E7-8C72-EEA0F1CD38C1}"/>
                </a:ext>
              </a:extLst>
            </p:cNvPr>
            <p:cNvSpPr/>
            <p:nvPr/>
          </p:nvSpPr>
          <p:spPr>
            <a:xfrm>
              <a:off x="5462906"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B9650D60-7E0F-44DC-BE3E-22893452A149}"/>
                </a:ext>
              </a:extLst>
            </p:cNvPr>
            <p:cNvSpPr/>
            <p:nvPr/>
          </p:nvSpPr>
          <p:spPr>
            <a:xfrm>
              <a:off x="5380747"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4450A52C-2634-495A-9ADA-16DBFF4AD01A}"/>
                </a:ext>
              </a:extLst>
            </p:cNvPr>
            <p:cNvSpPr/>
            <p:nvPr/>
          </p:nvSpPr>
          <p:spPr>
            <a:xfrm>
              <a:off x="5298897"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BC5EE03C-7AE0-4A4D-A53B-4454A348CC27}"/>
                </a:ext>
              </a:extLst>
            </p:cNvPr>
            <p:cNvSpPr/>
            <p:nvPr/>
          </p:nvSpPr>
          <p:spPr>
            <a:xfrm>
              <a:off x="5216737"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11DA9187-DA6A-4990-9241-E8A189353B23}"/>
                </a:ext>
              </a:extLst>
            </p:cNvPr>
            <p:cNvSpPr/>
            <p:nvPr/>
          </p:nvSpPr>
          <p:spPr>
            <a:xfrm>
              <a:off x="5134888"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FD983511-2CA2-4C05-A78B-FA73574C6FA5}"/>
                </a:ext>
              </a:extLst>
            </p:cNvPr>
            <p:cNvSpPr/>
            <p:nvPr/>
          </p:nvSpPr>
          <p:spPr>
            <a:xfrm>
              <a:off x="5052728" y="0"/>
              <a:ext cx="272832" cy="272832"/>
            </a:xfrm>
            <a:custGeom>
              <a:avLst/>
              <a:gdLst>
                <a:gd name="connsiteX0" fmla="*/ 2821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FF4F472B-3280-4668-BD56-D5074113DB00}"/>
                </a:ext>
              </a:extLst>
            </p:cNvPr>
            <p:cNvSpPr/>
            <p:nvPr/>
          </p:nvSpPr>
          <p:spPr>
            <a:xfrm>
              <a:off x="4970569"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036DCC4A-1CB7-41B0-ADD1-38936B278799}"/>
                </a:ext>
              </a:extLst>
            </p:cNvPr>
            <p:cNvSpPr/>
            <p:nvPr/>
          </p:nvSpPr>
          <p:spPr>
            <a:xfrm>
              <a:off x="4888719"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3D99DAEC-A141-433C-B375-0391AA363B7C}"/>
                </a:ext>
              </a:extLst>
            </p:cNvPr>
            <p:cNvSpPr/>
            <p:nvPr/>
          </p:nvSpPr>
          <p:spPr>
            <a:xfrm>
              <a:off x="4806559"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034DB932-0362-4E71-9366-EDA8FD98C11D}"/>
                </a:ext>
              </a:extLst>
            </p:cNvPr>
            <p:cNvSpPr/>
            <p:nvPr/>
          </p:nvSpPr>
          <p:spPr>
            <a:xfrm>
              <a:off x="4724710"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FAB0C6E0-F8B3-4EA8-9A14-E544C016304D}"/>
                </a:ext>
              </a:extLst>
            </p:cNvPr>
            <p:cNvSpPr/>
            <p:nvPr/>
          </p:nvSpPr>
          <p:spPr>
            <a:xfrm>
              <a:off x="4642550"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09CC45E8-480E-4945-A001-9ACC8812F272}"/>
                </a:ext>
              </a:extLst>
            </p:cNvPr>
            <p:cNvSpPr/>
            <p:nvPr/>
          </p:nvSpPr>
          <p:spPr>
            <a:xfrm>
              <a:off x="4560391" y="0"/>
              <a:ext cx="272832" cy="272832"/>
            </a:xfrm>
            <a:custGeom>
              <a:avLst/>
              <a:gdLst>
                <a:gd name="connsiteX0" fmla="*/ 28524 w 272831"/>
                <a:gd name="connsiteY0" fmla="*/ 273142 h 272831"/>
                <a:gd name="connsiteX1" fmla="*/ 27314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314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E2E7D784-6AE3-4092-BFD5-4D37C751A833}"/>
                </a:ext>
              </a:extLst>
            </p:cNvPr>
            <p:cNvSpPr/>
            <p:nvPr/>
          </p:nvSpPr>
          <p:spPr>
            <a:xfrm>
              <a:off x="4478541"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155B5C94-6238-4C98-9CA4-573B4ECAE42C}"/>
                </a:ext>
              </a:extLst>
            </p:cNvPr>
            <p:cNvSpPr/>
            <p:nvPr/>
          </p:nvSpPr>
          <p:spPr>
            <a:xfrm>
              <a:off x="439638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97584CE8-9568-4295-8089-3909486F8466}"/>
                </a:ext>
              </a:extLst>
            </p:cNvPr>
            <p:cNvSpPr/>
            <p:nvPr/>
          </p:nvSpPr>
          <p:spPr>
            <a:xfrm>
              <a:off x="4314532"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C4A65313-2925-4A95-B47D-4E7D97EF51CE}"/>
                </a:ext>
              </a:extLst>
            </p:cNvPr>
            <p:cNvSpPr/>
            <p:nvPr/>
          </p:nvSpPr>
          <p:spPr>
            <a:xfrm>
              <a:off x="4232373"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22758369-C497-4024-B107-C34EBE82057B}"/>
                </a:ext>
              </a:extLst>
            </p:cNvPr>
            <p:cNvSpPr/>
            <p:nvPr/>
          </p:nvSpPr>
          <p:spPr>
            <a:xfrm>
              <a:off x="4150523"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14404C26-2E76-4BD7-8E10-10FF6AAE5136}"/>
                </a:ext>
              </a:extLst>
            </p:cNvPr>
            <p:cNvSpPr/>
            <p:nvPr/>
          </p:nvSpPr>
          <p:spPr>
            <a:xfrm>
              <a:off x="4068363" y="0"/>
              <a:ext cx="272832" cy="272832"/>
            </a:xfrm>
            <a:custGeom>
              <a:avLst/>
              <a:gdLst>
                <a:gd name="connsiteX0" fmla="*/ 2821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8CD5D3DA-A84E-475A-81B1-B387921D8351}"/>
                </a:ext>
              </a:extLst>
            </p:cNvPr>
            <p:cNvSpPr/>
            <p:nvPr/>
          </p:nvSpPr>
          <p:spPr>
            <a:xfrm>
              <a:off x="3986204"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53489CA3-1761-4A5A-A753-C571085786F9}"/>
                </a:ext>
              </a:extLst>
            </p:cNvPr>
            <p:cNvSpPr/>
            <p:nvPr/>
          </p:nvSpPr>
          <p:spPr>
            <a:xfrm>
              <a:off x="3904354"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26440AAA-F646-44F5-955F-461B95D8A088}"/>
                </a:ext>
              </a:extLst>
            </p:cNvPr>
            <p:cNvSpPr/>
            <p:nvPr/>
          </p:nvSpPr>
          <p:spPr>
            <a:xfrm>
              <a:off x="3822195"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7771065D-87EB-4119-804B-BA8F453A9813}"/>
                </a:ext>
              </a:extLst>
            </p:cNvPr>
            <p:cNvSpPr/>
            <p:nvPr/>
          </p:nvSpPr>
          <p:spPr>
            <a:xfrm>
              <a:off x="374034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665FDB5F-83BD-4DE0-8B40-EAE8CA1EB265}"/>
                </a:ext>
              </a:extLst>
            </p:cNvPr>
            <p:cNvSpPr/>
            <p:nvPr/>
          </p:nvSpPr>
          <p:spPr>
            <a:xfrm>
              <a:off x="3658185"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2CBC22D0-E163-488D-A8BA-CF002E83AF67}"/>
                </a:ext>
              </a:extLst>
            </p:cNvPr>
            <p:cNvSpPr/>
            <p:nvPr/>
          </p:nvSpPr>
          <p:spPr>
            <a:xfrm>
              <a:off x="3576336"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1BB7C2DB-19B7-4DF4-AA4F-35DB49AF701F}"/>
                </a:ext>
              </a:extLst>
            </p:cNvPr>
            <p:cNvSpPr/>
            <p:nvPr/>
          </p:nvSpPr>
          <p:spPr>
            <a:xfrm>
              <a:off x="3520840" y="0"/>
              <a:ext cx="244929" cy="272832"/>
            </a:xfrm>
            <a:custGeom>
              <a:avLst/>
              <a:gdLst>
                <a:gd name="connsiteX0" fmla="*/ 246169 w 244928"/>
                <a:gd name="connsiteY0" fmla="*/ 0 h 272831"/>
                <a:gd name="connsiteX1" fmla="*/ 217955 w 244928"/>
                <a:gd name="connsiteY1" fmla="*/ 0 h 272831"/>
                <a:gd name="connsiteX2" fmla="*/ 0 w 244928"/>
                <a:gd name="connsiteY2" fmla="*/ 243378 h 272831"/>
                <a:gd name="connsiteX3" fmla="*/ 0 w 244928"/>
                <a:gd name="connsiteY3" fmla="*/ 273142 h 272831"/>
                <a:gd name="connsiteX4" fmla="*/ 1550 w 244928"/>
                <a:gd name="connsiteY4" fmla="*/ 273142 h 272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928" h="272831">
                  <a:moveTo>
                    <a:pt x="246169" y="0"/>
                  </a:moveTo>
                  <a:lnTo>
                    <a:pt x="217955" y="0"/>
                  </a:lnTo>
                  <a:lnTo>
                    <a:pt x="0" y="243378"/>
                  </a:lnTo>
                  <a:lnTo>
                    <a:pt x="0" y="273142"/>
                  </a:lnTo>
                  <a:lnTo>
                    <a:pt x="1550" y="273142"/>
                  </a:lnTo>
                  <a:close/>
                </a:path>
              </a:pathLst>
            </a:custGeom>
            <a:grpFill/>
            <a:ln w="309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800AAE37-7D6D-4CFA-A56D-6D7DE44C8F94}"/>
                </a:ext>
              </a:extLst>
            </p:cNvPr>
            <p:cNvSpPr/>
            <p:nvPr/>
          </p:nvSpPr>
          <p:spPr>
            <a:xfrm>
              <a:off x="3520840" y="0"/>
              <a:ext cx="164319" cy="182921"/>
            </a:xfrm>
            <a:custGeom>
              <a:avLst/>
              <a:gdLst>
                <a:gd name="connsiteX0" fmla="*/ 135796 w 164319"/>
                <a:gd name="connsiteY0" fmla="*/ 0 h 182921"/>
                <a:gd name="connsiteX1" fmla="*/ 0 w 164319"/>
                <a:gd name="connsiteY1" fmla="*/ 151608 h 182921"/>
                <a:gd name="connsiteX2" fmla="*/ 0 w 164319"/>
                <a:gd name="connsiteY2" fmla="*/ 183231 h 182921"/>
                <a:gd name="connsiteX3" fmla="*/ 164319 w 164319"/>
                <a:gd name="connsiteY3" fmla="*/ 0 h 182921"/>
              </a:gdLst>
              <a:ahLst/>
              <a:cxnLst>
                <a:cxn ang="0">
                  <a:pos x="connsiteX0" y="connsiteY0"/>
                </a:cxn>
                <a:cxn ang="0">
                  <a:pos x="connsiteX1" y="connsiteY1"/>
                </a:cxn>
                <a:cxn ang="0">
                  <a:pos x="connsiteX2" y="connsiteY2"/>
                </a:cxn>
                <a:cxn ang="0">
                  <a:pos x="connsiteX3" y="connsiteY3"/>
                </a:cxn>
              </a:cxnLst>
              <a:rect l="l" t="t" r="r" b="b"/>
              <a:pathLst>
                <a:path w="164319" h="182921">
                  <a:moveTo>
                    <a:pt x="135796" y="0"/>
                  </a:moveTo>
                  <a:lnTo>
                    <a:pt x="0" y="151608"/>
                  </a:lnTo>
                  <a:lnTo>
                    <a:pt x="0" y="183231"/>
                  </a:lnTo>
                  <a:lnTo>
                    <a:pt x="164319" y="0"/>
                  </a:lnTo>
                  <a:close/>
                </a:path>
              </a:pathLst>
            </a:custGeom>
            <a:grpFill/>
            <a:ln w="309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FE609D37-9626-428D-9535-462AF541A583}"/>
                </a:ext>
              </a:extLst>
            </p:cNvPr>
            <p:cNvSpPr/>
            <p:nvPr/>
          </p:nvSpPr>
          <p:spPr>
            <a:xfrm>
              <a:off x="3520840" y="0"/>
              <a:ext cx="80609" cy="89910"/>
            </a:xfrm>
            <a:custGeom>
              <a:avLst/>
              <a:gdLst>
                <a:gd name="connsiteX0" fmla="*/ 53946 w 80609"/>
                <a:gd name="connsiteY0" fmla="*/ 0 h 89910"/>
                <a:gd name="connsiteX1" fmla="*/ 0 w 80609"/>
                <a:gd name="connsiteY1" fmla="*/ 59837 h 89910"/>
                <a:gd name="connsiteX2" fmla="*/ 0 w 80609"/>
                <a:gd name="connsiteY2" fmla="*/ 91771 h 89910"/>
                <a:gd name="connsiteX3" fmla="*/ 82160 w 80609"/>
                <a:gd name="connsiteY3" fmla="*/ 0 h 89910"/>
              </a:gdLst>
              <a:ahLst/>
              <a:cxnLst>
                <a:cxn ang="0">
                  <a:pos x="connsiteX0" y="connsiteY0"/>
                </a:cxn>
                <a:cxn ang="0">
                  <a:pos x="connsiteX1" y="connsiteY1"/>
                </a:cxn>
                <a:cxn ang="0">
                  <a:pos x="connsiteX2" y="connsiteY2"/>
                </a:cxn>
                <a:cxn ang="0">
                  <a:pos x="connsiteX3" y="connsiteY3"/>
                </a:cxn>
              </a:cxnLst>
              <a:rect l="l" t="t" r="r" b="b"/>
              <a:pathLst>
                <a:path w="80609" h="89910">
                  <a:moveTo>
                    <a:pt x="53946" y="0"/>
                  </a:moveTo>
                  <a:lnTo>
                    <a:pt x="0" y="59837"/>
                  </a:lnTo>
                  <a:lnTo>
                    <a:pt x="0" y="91771"/>
                  </a:lnTo>
                  <a:lnTo>
                    <a:pt x="82160" y="0"/>
                  </a:lnTo>
                  <a:close/>
                </a:path>
              </a:pathLst>
            </a:custGeom>
            <a:grpFill/>
            <a:ln w="3099" cap="flat">
              <a:noFill/>
              <a:prstDash val="solid"/>
              <a:miter/>
            </a:ln>
          </p:spPr>
          <p:txBody>
            <a:bodyPr rtlCol="0" anchor="ctr"/>
            <a:lstStyle/>
            <a:p>
              <a:endParaRPr lang="zh-CN" altLang="en-US"/>
            </a:p>
          </p:txBody>
        </p:sp>
      </p:grpSp>
      <p:grpSp>
        <p:nvGrpSpPr>
          <p:cNvPr id="77" name="图形 6">
            <a:extLst>
              <a:ext uri="{FF2B5EF4-FFF2-40B4-BE49-F238E27FC236}">
                <a16:creationId xmlns:a16="http://schemas.microsoft.com/office/drawing/2014/main" xmlns="" id="{E08F7EF3-3340-41CE-90B9-7BC1AE036415}"/>
              </a:ext>
            </a:extLst>
          </p:cNvPr>
          <p:cNvGrpSpPr/>
          <p:nvPr/>
        </p:nvGrpSpPr>
        <p:grpSpPr>
          <a:xfrm>
            <a:off x="45699" y="-104"/>
            <a:ext cx="3180971" cy="610771"/>
            <a:chOff x="45699" y="-104"/>
            <a:chExt cx="3180971" cy="610771"/>
          </a:xfrm>
          <a:solidFill>
            <a:schemeClr val="accent1"/>
          </a:solidFill>
        </p:grpSpPr>
        <p:sp>
          <p:nvSpPr>
            <p:cNvPr id="78" name="任意多边形: 形状 77">
              <a:extLst>
                <a:ext uri="{FF2B5EF4-FFF2-40B4-BE49-F238E27FC236}">
                  <a16:creationId xmlns:a16="http://schemas.microsoft.com/office/drawing/2014/main" xmlns="" id="{BEE33A2A-624E-448D-8305-288D78165F32}"/>
                </a:ext>
              </a:extLst>
            </p:cNvPr>
            <p:cNvSpPr/>
            <p:nvPr/>
          </p:nvSpPr>
          <p:spPr>
            <a:xfrm>
              <a:off x="45699" y="-104"/>
              <a:ext cx="3180971" cy="6201"/>
            </a:xfrm>
            <a:custGeom>
              <a:avLst/>
              <a:gdLst>
                <a:gd name="connsiteX0" fmla="*/ 3183452 w 3180971"/>
                <a:gd name="connsiteY0" fmla="*/ 8991 h 6200"/>
                <a:gd name="connsiteX1" fmla="*/ 0 w 3180971"/>
                <a:gd name="connsiteY1" fmla="*/ 8991 h 6200"/>
                <a:gd name="connsiteX2" fmla="*/ 0 w 3180971"/>
                <a:gd name="connsiteY2" fmla="*/ 0 h 6200"/>
                <a:gd name="connsiteX3" fmla="*/ 3183451 w 3180971"/>
                <a:gd name="connsiteY3" fmla="*/ 0 h 6200"/>
              </a:gdLst>
              <a:ahLst/>
              <a:cxnLst>
                <a:cxn ang="0">
                  <a:pos x="connsiteX0" y="connsiteY0"/>
                </a:cxn>
                <a:cxn ang="0">
                  <a:pos x="connsiteX1" y="connsiteY1"/>
                </a:cxn>
                <a:cxn ang="0">
                  <a:pos x="connsiteX2" y="connsiteY2"/>
                </a:cxn>
                <a:cxn ang="0">
                  <a:pos x="connsiteX3" y="connsiteY3"/>
                </a:cxn>
              </a:cxnLst>
              <a:rect l="l" t="t" r="r" b="b"/>
              <a:pathLst>
                <a:path w="3180971" h="6200">
                  <a:moveTo>
                    <a:pt x="3183452" y="8991"/>
                  </a:moveTo>
                  <a:lnTo>
                    <a:pt x="0" y="8991"/>
                  </a:lnTo>
                  <a:lnTo>
                    <a:pt x="0" y="0"/>
                  </a:lnTo>
                  <a:lnTo>
                    <a:pt x="3183451" y="0"/>
                  </a:lnTo>
                  <a:close/>
                </a:path>
              </a:pathLst>
            </a:custGeom>
            <a:grpFill/>
            <a:ln w="3099"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6280FD2D-05A3-4647-BB25-27D46DEF3F86}"/>
                </a:ext>
              </a:extLst>
            </p:cNvPr>
            <p:cNvSpPr/>
            <p:nvPr/>
          </p:nvSpPr>
          <p:spPr>
            <a:xfrm>
              <a:off x="1894700" y="295154"/>
              <a:ext cx="282133" cy="316237"/>
            </a:xfrm>
            <a:custGeom>
              <a:avLst/>
              <a:gdLst>
                <a:gd name="connsiteX0" fmla="*/ 0 w 282132"/>
                <a:gd name="connsiteY0" fmla="*/ 6511 h 316236"/>
                <a:gd name="connsiteX1" fmla="*/ 277482 w 282132"/>
                <a:gd name="connsiteY1" fmla="*/ 316547 h 316236"/>
                <a:gd name="connsiteX2" fmla="*/ 283373 w 282132"/>
                <a:gd name="connsiteY2" fmla="*/ 310346 h 316236"/>
                <a:gd name="connsiteX3" fmla="*/ 5581 w 282132"/>
                <a:gd name="connsiteY3" fmla="*/ 0 h 316236"/>
              </a:gdLst>
              <a:ahLst/>
              <a:cxnLst>
                <a:cxn ang="0">
                  <a:pos x="connsiteX0" y="connsiteY0"/>
                </a:cxn>
                <a:cxn ang="0">
                  <a:pos x="connsiteX1" y="connsiteY1"/>
                </a:cxn>
                <a:cxn ang="0">
                  <a:pos x="connsiteX2" y="connsiteY2"/>
                </a:cxn>
                <a:cxn ang="0">
                  <a:pos x="connsiteX3" y="connsiteY3"/>
                </a:cxn>
              </a:cxnLst>
              <a:rect l="l" t="t" r="r" b="b"/>
              <a:pathLst>
                <a:path w="282132" h="316236">
                  <a:moveTo>
                    <a:pt x="0" y="6511"/>
                  </a:moveTo>
                  <a:lnTo>
                    <a:pt x="277482" y="316547"/>
                  </a:lnTo>
                  <a:lnTo>
                    <a:pt x="283373" y="310346"/>
                  </a:lnTo>
                  <a:lnTo>
                    <a:pt x="5581" y="0"/>
                  </a:lnTo>
                  <a:close/>
                </a:path>
              </a:pathLst>
            </a:custGeom>
            <a:grpFill/>
            <a:ln w="309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5E9A19EF-846A-4D5E-8953-C2D091C0B386}"/>
                </a:ext>
              </a:extLst>
            </p:cNvPr>
            <p:cNvSpPr/>
            <p:nvPr/>
          </p:nvSpPr>
          <p:spPr>
            <a:xfrm>
              <a:off x="123785" y="85370"/>
              <a:ext cx="2536096" cy="6201"/>
            </a:xfrm>
            <a:custGeom>
              <a:avLst/>
              <a:gdLst>
                <a:gd name="connsiteX0" fmla="*/ 2537336 w 2536095"/>
                <a:gd name="connsiteY0" fmla="*/ 8991 h 6200"/>
                <a:gd name="connsiteX1" fmla="*/ 0 w 2536095"/>
                <a:gd name="connsiteY1" fmla="*/ 8991 h 6200"/>
                <a:gd name="connsiteX2" fmla="*/ 0 w 2536095"/>
                <a:gd name="connsiteY2" fmla="*/ 0 h 6200"/>
                <a:gd name="connsiteX3" fmla="*/ 2537336 w 2536095"/>
                <a:gd name="connsiteY3" fmla="*/ 0 h 6200"/>
              </a:gdLst>
              <a:ahLst/>
              <a:cxnLst>
                <a:cxn ang="0">
                  <a:pos x="connsiteX0" y="connsiteY0"/>
                </a:cxn>
                <a:cxn ang="0">
                  <a:pos x="connsiteX1" y="connsiteY1"/>
                </a:cxn>
                <a:cxn ang="0">
                  <a:pos x="connsiteX2" y="connsiteY2"/>
                </a:cxn>
                <a:cxn ang="0">
                  <a:pos x="connsiteX3" y="connsiteY3"/>
                </a:cxn>
              </a:cxnLst>
              <a:rect l="l" t="t" r="r" b="b"/>
              <a:pathLst>
                <a:path w="2536095" h="6200">
                  <a:moveTo>
                    <a:pt x="2537336" y="8991"/>
                  </a:moveTo>
                  <a:lnTo>
                    <a:pt x="0" y="8991"/>
                  </a:lnTo>
                  <a:lnTo>
                    <a:pt x="0" y="0"/>
                  </a:lnTo>
                  <a:lnTo>
                    <a:pt x="2537336" y="0"/>
                  </a:lnTo>
                  <a:close/>
                </a:path>
              </a:pathLst>
            </a:custGeom>
            <a:grpFill/>
            <a:ln w="309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2B196A6B-BABA-45B2-B2A4-2B1738C630DE}"/>
                </a:ext>
              </a:extLst>
            </p:cNvPr>
            <p:cNvSpPr/>
            <p:nvPr/>
          </p:nvSpPr>
          <p:spPr>
            <a:xfrm>
              <a:off x="123849" y="295482"/>
              <a:ext cx="1776507" cy="9301"/>
            </a:xfrm>
            <a:custGeom>
              <a:avLst/>
              <a:gdLst>
                <a:gd name="connsiteX0" fmla="*/ 1776507 w 1776507"/>
                <a:gd name="connsiteY0" fmla="*/ 10231 h 9301"/>
                <a:gd name="connsiteX1" fmla="*/ 0 w 1776507"/>
                <a:gd name="connsiteY1" fmla="*/ 10231 h 9301"/>
                <a:gd name="connsiteX2" fmla="*/ 0 w 1776507"/>
                <a:gd name="connsiteY2" fmla="*/ 0 h 9301"/>
                <a:gd name="connsiteX3" fmla="*/ 1776507 w 1776507"/>
                <a:gd name="connsiteY3" fmla="*/ 0 h 9301"/>
              </a:gdLst>
              <a:ahLst/>
              <a:cxnLst>
                <a:cxn ang="0">
                  <a:pos x="connsiteX0" y="connsiteY0"/>
                </a:cxn>
                <a:cxn ang="0">
                  <a:pos x="connsiteX1" y="connsiteY1"/>
                </a:cxn>
                <a:cxn ang="0">
                  <a:pos x="connsiteX2" y="connsiteY2"/>
                </a:cxn>
                <a:cxn ang="0">
                  <a:pos x="connsiteX3" y="connsiteY3"/>
                </a:cxn>
              </a:cxnLst>
              <a:rect l="l" t="t" r="r" b="b"/>
              <a:pathLst>
                <a:path w="1776507" h="9301">
                  <a:moveTo>
                    <a:pt x="1776507" y="10231"/>
                  </a:moveTo>
                  <a:lnTo>
                    <a:pt x="0" y="10231"/>
                  </a:lnTo>
                  <a:lnTo>
                    <a:pt x="0" y="0"/>
                  </a:lnTo>
                  <a:lnTo>
                    <a:pt x="1776507" y="0"/>
                  </a:lnTo>
                  <a:close/>
                </a:path>
              </a:pathLst>
            </a:custGeom>
            <a:grpFill/>
            <a:ln w="309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034A00C3-3197-4D37-8E44-915CB87B6356}"/>
                </a:ext>
              </a:extLst>
            </p:cNvPr>
            <p:cNvSpPr/>
            <p:nvPr/>
          </p:nvSpPr>
          <p:spPr>
            <a:xfrm>
              <a:off x="123938" y="85460"/>
              <a:ext cx="6201" cy="217025"/>
            </a:xfrm>
            <a:custGeom>
              <a:avLst/>
              <a:gdLst>
                <a:gd name="connsiteX0" fmla="*/ 6511 w 6200"/>
                <a:gd name="connsiteY0" fmla="*/ 220126 h 217025"/>
                <a:gd name="connsiteX1" fmla="*/ 0 w 6200"/>
                <a:gd name="connsiteY1" fmla="*/ 220126 h 217025"/>
                <a:gd name="connsiteX2" fmla="*/ 0 w 6200"/>
                <a:gd name="connsiteY2" fmla="*/ 0 h 217025"/>
                <a:gd name="connsiteX3" fmla="*/ 6511 w 6200"/>
                <a:gd name="connsiteY3" fmla="*/ 0 h 217025"/>
              </a:gdLst>
              <a:ahLst/>
              <a:cxnLst>
                <a:cxn ang="0">
                  <a:pos x="connsiteX0" y="connsiteY0"/>
                </a:cxn>
                <a:cxn ang="0">
                  <a:pos x="connsiteX1" y="connsiteY1"/>
                </a:cxn>
                <a:cxn ang="0">
                  <a:pos x="connsiteX2" y="connsiteY2"/>
                </a:cxn>
                <a:cxn ang="0">
                  <a:pos x="connsiteX3" y="connsiteY3"/>
                </a:cxn>
              </a:cxnLst>
              <a:rect l="l" t="t" r="r" b="b"/>
              <a:pathLst>
                <a:path w="6200" h="217025">
                  <a:moveTo>
                    <a:pt x="6511" y="220126"/>
                  </a:moveTo>
                  <a:lnTo>
                    <a:pt x="0" y="220126"/>
                  </a:lnTo>
                  <a:lnTo>
                    <a:pt x="0" y="0"/>
                  </a:lnTo>
                  <a:lnTo>
                    <a:pt x="6511" y="0"/>
                  </a:lnTo>
                  <a:close/>
                </a:path>
              </a:pathLst>
            </a:custGeom>
            <a:grpFill/>
            <a:ln w="3099"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B5366F6D-E6C5-4F33-9003-79548E67C0DF}"/>
                </a:ext>
              </a:extLst>
            </p:cNvPr>
            <p:cNvSpPr/>
            <p:nvPr/>
          </p:nvSpPr>
          <p:spPr>
            <a:xfrm>
              <a:off x="2172488" y="604198"/>
              <a:ext cx="1032420" cy="6201"/>
            </a:xfrm>
            <a:custGeom>
              <a:avLst/>
              <a:gdLst>
                <a:gd name="connsiteX0" fmla="*/ 1034591 w 1032420"/>
                <a:gd name="connsiteY0" fmla="*/ 7441 h 6200"/>
                <a:gd name="connsiteX1" fmla="*/ 0 w 1032420"/>
                <a:gd name="connsiteY1" fmla="*/ 7441 h 6200"/>
                <a:gd name="connsiteX2" fmla="*/ 0 w 1032420"/>
                <a:gd name="connsiteY2" fmla="*/ 0 h 6200"/>
                <a:gd name="connsiteX3" fmla="*/ 1034591 w 1032420"/>
                <a:gd name="connsiteY3" fmla="*/ 0 h 6200"/>
              </a:gdLst>
              <a:ahLst/>
              <a:cxnLst>
                <a:cxn ang="0">
                  <a:pos x="connsiteX0" y="connsiteY0"/>
                </a:cxn>
                <a:cxn ang="0">
                  <a:pos x="connsiteX1" y="connsiteY1"/>
                </a:cxn>
                <a:cxn ang="0">
                  <a:pos x="connsiteX2" y="connsiteY2"/>
                </a:cxn>
                <a:cxn ang="0">
                  <a:pos x="connsiteX3" y="connsiteY3"/>
                </a:cxn>
              </a:cxnLst>
              <a:rect l="l" t="t" r="r" b="b"/>
              <a:pathLst>
                <a:path w="1032420" h="6200">
                  <a:moveTo>
                    <a:pt x="1034591" y="7441"/>
                  </a:moveTo>
                  <a:lnTo>
                    <a:pt x="0" y="7441"/>
                  </a:lnTo>
                  <a:lnTo>
                    <a:pt x="0" y="0"/>
                  </a:lnTo>
                  <a:lnTo>
                    <a:pt x="1034591" y="0"/>
                  </a:lnTo>
                  <a:close/>
                </a:path>
              </a:pathLst>
            </a:custGeom>
            <a:grpFill/>
            <a:ln w="3099" cap="flat">
              <a:noFill/>
              <a:prstDash val="solid"/>
              <a:miter/>
            </a:ln>
          </p:spPr>
          <p:txBody>
            <a:bodyPr rtlCol="0" anchor="ctr"/>
            <a:lstStyle/>
            <a:p>
              <a:endParaRPr lang="zh-CN" altLang="en-US"/>
            </a:p>
          </p:txBody>
        </p:sp>
      </p:grpSp>
      <p:grpSp>
        <p:nvGrpSpPr>
          <p:cNvPr id="84" name="图形 6">
            <a:extLst>
              <a:ext uri="{FF2B5EF4-FFF2-40B4-BE49-F238E27FC236}">
                <a16:creationId xmlns:a16="http://schemas.microsoft.com/office/drawing/2014/main" xmlns="" id="{E08F7EF3-3340-41CE-90B9-7BC1AE036415}"/>
              </a:ext>
            </a:extLst>
          </p:cNvPr>
          <p:cNvGrpSpPr/>
          <p:nvPr/>
        </p:nvGrpSpPr>
        <p:grpSpPr>
          <a:xfrm>
            <a:off x="8961664" y="0"/>
            <a:ext cx="3180971" cy="610771"/>
            <a:chOff x="8961664" y="0"/>
            <a:chExt cx="3180971" cy="610771"/>
          </a:xfrm>
          <a:solidFill>
            <a:schemeClr val="accent1"/>
          </a:solidFill>
        </p:grpSpPr>
        <p:sp>
          <p:nvSpPr>
            <p:cNvPr id="85" name="任意多边形: 形状 84">
              <a:extLst>
                <a:ext uri="{FF2B5EF4-FFF2-40B4-BE49-F238E27FC236}">
                  <a16:creationId xmlns:a16="http://schemas.microsoft.com/office/drawing/2014/main" xmlns="" id="{D654EDD8-2CCD-4015-B94B-204B1A1E4CAC}"/>
                </a:ext>
              </a:extLst>
            </p:cNvPr>
            <p:cNvSpPr/>
            <p:nvPr/>
          </p:nvSpPr>
          <p:spPr>
            <a:xfrm>
              <a:off x="8961664" y="0"/>
              <a:ext cx="3180971" cy="6201"/>
            </a:xfrm>
            <a:custGeom>
              <a:avLst/>
              <a:gdLst>
                <a:gd name="connsiteX0" fmla="*/ 0 w 3180971"/>
                <a:gd name="connsiteY0" fmla="*/ 0 h 6200"/>
                <a:gd name="connsiteX1" fmla="*/ 3183452 w 3180971"/>
                <a:gd name="connsiteY1" fmla="*/ 0 h 6200"/>
                <a:gd name="connsiteX2" fmla="*/ 3183452 w 3180971"/>
                <a:gd name="connsiteY2" fmla="*/ 8991 h 6200"/>
                <a:gd name="connsiteX3" fmla="*/ 0 w 3180971"/>
                <a:gd name="connsiteY3" fmla="*/ 8991 h 6200"/>
              </a:gdLst>
              <a:ahLst/>
              <a:cxnLst>
                <a:cxn ang="0">
                  <a:pos x="connsiteX0" y="connsiteY0"/>
                </a:cxn>
                <a:cxn ang="0">
                  <a:pos x="connsiteX1" y="connsiteY1"/>
                </a:cxn>
                <a:cxn ang="0">
                  <a:pos x="connsiteX2" y="connsiteY2"/>
                </a:cxn>
                <a:cxn ang="0">
                  <a:pos x="connsiteX3" y="connsiteY3"/>
                </a:cxn>
              </a:cxnLst>
              <a:rect l="l" t="t" r="r" b="b"/>
              <a:pathLst>
                <a:path w="3180971" h="6200">
                  <a:moveTo>
                    <a:pt x="0" y="0"/>
                  </a:moveTo>
                  <a:lnTo>
                    <a:pt x="3183452" y="0"/>
                  </a:lnTo>
                  <a:lnTo>
                    <a:pt x="3183452" y="8991"/>
                  </a:lnTo>
                  <a:lnTo>
                    <a:pt x="0" y="8991"/>
                  </a:lnTo>
                  <a:close/>
                </a:path>
              </a:pathLst>
            </a:custGeom>
            <a:grpFill/>
            <a:ln w="3099"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DEC711C6-E5E9-42A4-A206-21B2BB3E86E3}"/>
                </a:ext>
              </a:extLst>
            </p:cNvPr>
            <p:cNvSpPr/>
            <p:nvPr/>
          </p:nvSpPr>
          <p:spPr>
            <a:xfrm>
              <a:off x="10012997" y="295154"/>
              <a:ext cx="282133" cy="316237"/>
            </a:xfrm>
            <a:custGeom>
              <a:avLst/>
              <a:gdLst>
                <a:gd name="connsiteX0" fmla="*/ 283063 w 282132"/>
                <a:gd name="connsiteY0" fmla="*/ 6511 h 316236"/>
                <a:gd name="connsiteX1" fmla="*/ 5581 w 282132"/>
                <a:gd name="connsiteY1" fmla="*/ 316547 h 316236"/>
                <a:gd name="connsiteX2" fmla="*/ 0 w 282132"/>
                <a:gd name="connsiteY2" fmla="*/ 310346 h 316236"/>
                <a:gd name="connsiteX3" fmla="*/ 277482 w 282132"/>
                <a:gd name="connsiteY3" fmla="*/ 0 h 316236"/>
              </a:gdLst>
              <a:ahLst/>
              <a:cxnLst>
                <a:cxn ang="0">
                  <a:pos x="connsiteX0" y="connsiteY0"/>
                </a:cxn>
                <a:cxn ang="0">
                  <a:pos x="connsiteX1" y="connsiteY1"/>
                </a:cxn>
                <a:cxn ang="0">
                  <a:pos x="connsiteX2" y="connsiteY2"/>
                </a:cxn>
                <a:cxn ang="0">
                  <a:pos x="connsiteX3" y="connsiteY3"/>
                </a:cxn>
              </a:cxnLst>
              <a:rect l="l" t="t" r="r" b="b"/>
              <a:pathLst>
                <a:path w="282132" h="316236">
                  <a:moveTo>
                    <a:pt x="283063" y="6511"/>
                  </a:moveTo>
                  <a:lnTo>
                    <a:pt x="5581" y="316547"/>
                  </a:lnTo>
                  <a:lnTo>
                    <a:pt x="0" y="310346"/>
                  </a:lnTo>
                  <a:lnTo>
                    <a:pt x="277482" y="0"/>
                  </a:lnTo>
                  <a:close/>
                </a:path>
              </a:pathLst>
            </a:custGeom>
            <a:grpFill/>
            <a:ln w="3099"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BE6ADA27-CF53-470C-ABF9-E5B27FD78FCD}"/>
                </a:ext>
              </a:extLst>
            </p:cNvPr>
            <p:cNvSpPr/>
            <p:nvPr/>
          </p:nvSpPr>
          <p:spPr>
            <a:xfrm>
              <a:off x="9529651" y="85570"/>
              <a:ext cx="2536096" cy="6201"/>
            </a:xfrm>
            <a:custGeom>
              <a:avLst/>
              <a:gdLst>
                <a:gd name="connsiteX0" fmla="*/ 0 w 2536095"/>
                <a:gd name="connsiteY0" fmla="*/ 0 h 6200"/>
                <a:gd name="connsiteX1" fmla="*/ 2537336 w 2536095"/>
                <a:gd name="connsiteY1" fmla="*/ 0 h 6200"/>
                <a:gd name="connsiteX2" fmla="*/ 2537336 w 2536095"/>
                <a:gd name="connsiteY2" fmla="*/ 8991 h 6200"/>
                <a:gd name="connsiteX3" fmla="*/ 0 w 2536095"/>
                <a:gd name="connsiteY3" fmla="*/ 8991 h 6200"/>
              </a:gdLst>
              <a:ahLst/>
              <a:cxnLst>
                <a:cxn ang="0">
                  <a:pos x="connsiteX0" y="connsiteY0"/>
                </a:cxn>
                <a:cxn ang="0">
                  <a:pos x="connsiteX1" y="connsiteY1"/>
                </a:cxn>
                <a:cxn ang="0">
                  <a:pos x="connsiteX2" y="connsiteY2"/>
                </a:cxn>
                <a:cxn ang="0">
                  <a:pos x="connsiteX3" y="connsiteY3"/>
                </a:cxn>
              </a:cxnLst>
              <a:rect l="l" t="t" r="r" b="b"/>
              <a:pathLst>
                <a:path w="2536095" h="6200">
                  <a:moveTo>
                    <a:pt x="0" y="0"/>
                  </a:moveTo>
                  <a:lnTo>
                    <a:pt x="2537336" y="0"/>
                  </a:lnTo>
                  <a:lnTo>
                    <a:pt x="2537336" y="8991"/>
                  </a:lnTo>
                  <a:lnTo>
                    <a:pt x="0" y="8991"/>
                  </a:lnTo>
                  <a:close/>
                </a:path>
              </a:pathLst>
            </a:custGeom>
            <a:grpFill/>
            <a:ln w="3099"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F4AEAC34-FB4C-4BA2-B627-9F2929905A82}"/>
                </a:ext>
              </a:extLst>
            </p:cNvPr>
            <p:cNvSpPr/>
            <p:nvPr/>
          </p:nvSpPr>
          <p:spPr>
            <a:xfrm>
              <a:off x="10290479" y="295154"/>
              <a:ext cx="1776507" cy="9301"/>
            </a:xfrm>
            <a:custGeom>
              <a:avLst/>
              <a:gdLst>
                <a:gd name="connsiteX0" fmla="*/ 0 w 1776507"/>
                <a:gd name="connsiteY0" fmla="*/ 0 h 9301"/>
                <a:gd name="connsiteX1" fmla="*/ 1776507 w 1776507"/>
                <a:gd name="connsiteY1" fmla="*/ 0 h 9301"/>
                <a:gd name="connsiteX2" fmla="*/ 1776507 w 1776507"/>
                <a:gd name="connsiteY2" fmla="*/ 10231 h 9301"/>
                <a:gd name="connsiteX3" fmla="*/ 0 w 1776507"/>
                <a:gd name="connsiteY3" fmla="*/ 10231 h 9301"/>
              </a:gdLst>
              <a:ahLst/>
              <a:cxnLst>
                <a:cxn ang="0">
                  <a:pos x="connsiteX0" y="connsiteY0"/>
                </a:cxn>
                <a:cxn ang="0">
                  <a:pos x="connsiteX1" y="connsiteY1"/>
                </a:cxn>
                <a:cxn ang="0">
                  <a:pos x="connsiteX2" y="connsiteY2"/>
                </a:cxn>
                <a:cxn ang="0">
                  <a:pos x="connsiteX3" y="connsiteY3"/>
                </a:cxn>
              </a:cxnLst>
              <a:rect l="l" t="t" r="r" b="b"/>
              <a:pathLst>
                <a:path w="1776507" h="9301">
                  <a:moveTo>
                    <a:pt x="0" y="0"/>
                  </a:moveTo>
                  <a:lnTo>
                    <a:pt x="1776507" y="0"/>
                  </a:lnTo>
                  <a:lnTo>
                    <a:pt x="1776507" y="10231"/>
                  </a:lnTo>
                  <a:lnTo>
                    <a:pt x="0" y="10231"/>
                  </a:lnTo>
                  <a:close/>
                </a:path>
              </a:pathLst>
            </a:custGeom>
            <a:grpFill/>
            <a:ln w="3099"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1B72F0D0-922F-443D-8854-8148BBF1A868}"/>
                </a:ext>
              </a:extLst>
            </p:cNvPr>
            <p:cNvSpPr/>
            <p:nvPr/>
          </p:nvSpPr>
          <p:spPr>
            <a:xfrm>
              <a:off x="12060166" y="85570"/>
              <a:ext cx="6201" cy="220126"/>
            </a:xfrm>
            <a:custGeom>
              <a:avLst/>
              <a:gdLst>
                <a:gd name="connsiteX0" fmla="*/ 0 w 6200"/>
                <a:gd name="connsiteY0" fmla="*/ 0 h 220125"/>
                <a:gd name="connsiteX1" fmla="*/ 6511 w 6200"/>
                <a:gd name="connsiteY1" fmla="*/ 0 h 220125"/>
                <a:gd name="connsiteX2" fmla="*/ 6511 w 6200"/>
                <a:gd name="connsiteY2" fmla="*/ 220126 h 220125"/>
                <a:gd name="connsiteX3" fmla="*/ 0 w 6200"/>
                <a:gd name="connsiteY3" fmla="*/ 220126 h 220125"/>
              </a:gdLst>
              <a:ahLst/>
              <a:cxnLst>
                <a:cxn ang="0">
                  <a:pos x="connsiteX0" y="connsiteY0"/>
                </a:cxn>
                <a:cxn ang="0">
                  <a:pos x="connsiteX1" y="connsiteY1"/>
                </a:cxn>
                <a:cxn ang="0">
                  <a:pos x="connsiteX2" y="connsiteY2"/>
                </a:cxn>
                <a:cxn ang="0">
                  <a:pos x="connsiteX3" y="connsiteY3"/>
                </a:cxn>
              </a:cxnLst>
              <a:rect l="l" t="t" r="r" b="b"/>
              <a:pathLst>
                <a:path w="6200" h="220125">
                  <a:moveTo>
                    <a:pt x="0" y="0"/>
                  </a:moveTo>
                  <a:lnTo>
                    <a:pt x="6511" y="0"/>
                  </a:lnTo>
                  <a:lnTo>
                    <a:pt x="6511" y="220126"/>
                  </a:lnTo>
                  <a:lnTo>
                    <a:pt x="0" y="220126"/>
                  </a:lnTo>
                  <a:close/>
                </a:path>
              </a:pathLst>
            </a:custGeom>
            <a:grpFill/>
            <a:ln w="3099"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517C508A-AFEC-4FB8-9D14-0B7C00E14F87}"/>
                </a:ext>
              </a:extLst>
            </p:cNvPr>
            <p:cNvSpPr/>
            <p:nvPr/>
          </p:nvSpPr>
          <p:spPr>
            <a:xfrm>
              <a:off x="8983987" y="604571"/>
              <a:ext cx="1032420" cy="6201"/>
            </a:xfrm>
            <a:custGeom>
              <a:avLst/>
              <a:gdLst>
                <a:gd name="connsiteX0" fmla="*/ 0 w 1032420"/>
                <a:gd name="connsiteY0" fmla="*/ 0 h 6200"/>
                <a:gd name="connsiteX1" fmla="*/ 1034591 w 1032420"/>
                <a:gd name="connsiteY1" fmla="*/ 0 h 6200"/>
                <a:gd name="connsiteX2" fmla="*/ 1034591 w 1032420"/>
                <a:gd name="connsiteY2" fmla="*/ 7441 h 6200"/>
                <a:gd name="connsiteX3" fmla="*/ 0 w 1032420"/>
                <a:gd name="connsiteY3" fmla="*/ 7441 h 6200"/>
              </a:gdLst>
              <a:ahLst/>
              <a:cxnLst>
                <a:cxn ang="0">
                  <a:pos x="connsiteX0" y="connsiteY0"/>
                </a:cxn>
                <a:cxn ang="0">
                  <a:pos x="connsiteX1" y="connsiteY1"/>
                </a:cxn>
                <a:cxn ang="0">
                  <a:pos x="connsiteX2" y="connsiteY2"/>
                </a:cxn>
                <a:cxn ang="0">
                  <a:pos x="connsiteX3" y="connsiteY3"/>
                </a:cxn>
              </a:cxnLst>
              <a:rect l="l" t="t" r="r" b="b"/>
              <a:pathLst>
                <a:path w="1032420" h="6200">
                  <a:moveTo>
                    <a:pt x="0" y="0"/>
                  </a:moveTo>
                  <a:lnTo>
                    <a:pt x="1034591" y="0"/>
                  </a:lnTo>
                  <a:lnTo>
                    <a:pt x="1034591" y="7441"/>
                  </a:lnTo>
                  <a:lnTo>
                    <a:pt x="0" y="7441"/>
                  </a:lnTo>
                  <a:close/>
                </a:path>
              </a:pathLst>
            </a:custGeom>
            <a:grpFill/>
            <a:ln w="3099" cap="flat">
              <a:noFill/>
              <a:prstDash val="solid"/>
              <a:miter/>
            </a:ln>
          </p:spPr>
          <p:txBody>
            <a:bodyPr rtlCol="0" anchor="ctr"/>
            <a:lstStyle/>
            <a:p>
              <a:endParaRPr lang="zh-CN" altLang="en-US"/>
            </a:p>
          </p:txBody>
        </p:sp>
      </p:grpSp>
      <p:sp>
        <p:nvSpPr>
          <p:cNvPr id="92" name="任意多边形: 形状 91">
            <a:extLst>
              <a:ext uri="{FF2B5EF4-FFF2-40B4-BE49-F238E27FC236}">
                <a16:creationId xmlns:a16="http://schemas.microsoft.com/office/drawing/2014/main" xmlns="" id="{7B59BFEE-3A74-4B48-881C-E53B12C3313F}"/>
              </a:ext>
            </a:extLst>
          </p:cNvPr>
          <p:cNvSpPr/>
          <p:nvPr/>
        </p:nvSpPr>
        <p:spPr>
          <a:xfrm>
            <a:off x="255538" y="6522541"/>
            <a:ext cx="34104" cy="24803"/>
          </a:xfrm>
          <a:custGeom>
            <a:avLst/>
            <a:gdLst>
              <a:gd name="connsiteX0" fmla="*/ 0 w 34103"/>
              <a:gd name="connsiteY0" fmla="*/ 0 h 24802"/>
              <a:gd name="connsiteX1" fmla="*/ 0 w 34103"/>
              <a:gd name="connsiteY1" fmla="*/ 25423 h 24802"/>
              <a:gd name="connsiteX2" fmla="*/ 35964 w 34103"/>
              <a:gd name="connsiteY2" fmla="*/ 0 h 24802"/>
            </a:gdLst>
            <a:ahLst/>
            <a:cxnLst>
              <a:cxn ang="0">
                <a:pos x="connsiteX0" y="connsiteY0"/>
              </a:cxn>
              <a:cxn ang="0">
                <a:pos x="connsiteX1" y="connsiteY1"/>
              </a:cxn>
              <a:cxn ang="0">
                <a:pos x="connsiteX2" y="connsiteY2"/>
              </a:cxn>
            </a:cxnLst>
            <a:rect l="l" t="t" r="r" b="b"/>
            <a:pathLst>
              <a:path w="34103" h="24802">
                <a:moveTo>
                  <a:pt x="0" y="0"/>
                </a:moveTo>
                <a:lnTo>
                  <a:pt x="0" y="25423"/>
                </a:lnTo>
                <a:lnTo>
                  <a:pt x="35964" y="0"/>
                </a:lnTo>
                <a:close/>
              </a:path>
            </a:pathLst>
          </a:custGeom>
          <a:solidFill>
            <a:schemeClr val="accent1"/>
          </a:solidFill>
          <a:ln w="3099"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D38D2AE2-AFAB-4A91-B1A8-99E36742F4F1}"/>
              </a:ext>
            </a:extLst>
          </p:cNvPr>
          <p:cNvSpPr/>
          <p:nvPr/>
        </p:nvSpPr>
        <p:spPr>
          <a:xfrm>
            <a:off x="255538" y="6522541"/>
            <a:ext cx="145717" cy="102312"/>
          </a:xfrm>
          <a:custGeom>
            <a:avLst/>
            <a:gdLst>
              <a:gd name="connsiteX0" fmla="*/ 108203 w 145717"/>
              <a:gd name="connsiteY0" fmla="*/ 0 h 102311"/>
              <a:gd name="connsiteX1" fmla="*/ 0 w 145717"/>
              <a:gd name="connsiteY1" fmla="*/ 76579 h 102311"/>
              <a:gd name="connsiteX2" fmla="*/ 0 w 145717"/>
              <a:gd name="connsiteY2" fmla="*/ 103862 h 102311"/>
              <a:gd name="connsiteX3" fmla="*/ 146027 w 145717"/>
              <a:gd name="connsiteY3" fmla="*/ 0 h 102311"/>
            </a:gdLst>
            <a:ahLst/>
            <a:cxnLst>
              <a:cxn ang="0">
                <a:pos x="connsiteX0" y="connsiteY0"/>
              </a:cxn>
              <a:cxn ang="0">
                <a:pos x="connsiteX1" y="connsiteY1"/>
              </a:cxn>
              <a:cxn ang="0">
                <a:pos x="connsiteX2" y="connsiteY2"/>
              </a:cxn>
              <a:cxn ang="0">
                <a:pos x="connsiteX3" y="connsiteY3"/>
              </a:cxn>
            </a:cxnLst>
            <a:rect l="l" t="t" r="r" b="b"/>
            <a:pathLst>
              <a:path w="145717" h="102311">
                <a:moveTo>
                  <a:pt x="108203" y="0"/>
                </a:moveTo>
                <a:lnTo>
                  <a:pt x="0" y="76579"/>
                </a:lnTo>
                <a:lnTo>
                  <a:pt x="0" y="103862"/>
                </a:lnTo>
                <a:lnTo>
                  <a:pt x="146027" y="0"/>
                </a:lnTo>
                <a:close/>
              </a:path>
            </a:pathLst>
          </a:custGeom>
          <a:solidFill>
            <a:schemeClr val="accent1"/>
          </a:solidFill>
          <a:ln w="3099"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2C335BE0-B6FA-4290-BFB5-FF2F6702DAB9}"/>
              </a:ext>
            </a:extLst>
          </p:cNvPr>
          <p:cNvSpPr/>
          <p:nvPr/>
        </p:nvSpPr>
        <p:spPr>
          <a:xfrm>
            <a:off x="255538" y="6522541"/>
            <a:ext cx="254230" cy="179821"/>
          </a:xfrm>
          <a:custGeom>
            <a:avLst/>
            <a:gdLst>
              <a:gd name="connsiteX0" fmla="*/ 218266 w 254229"/>
              <a:gd name="connsiteY0" fmla="*/ 0 h 179820"/>
              <a:gd name="connsiteX1" fmla="*/ 0 w 254229"/>
              <a:gd name="connsiteY1" fmla="*/ 155018 h 179820"/>
              <a:gd name="connsiteX2" fmla="*/ 0 w 254229"/>
              <a:gd name="connsiteY2" fmla="*/ 181991 h 179820"/>
              <a:gd name="connsiteX3" fmla="*/ 256400 w 254229"/>
              <a:gd name="connsiteY3" fmla="*/ 0 h 179820"/>
            </a:gdLst>
            <a:ahLst/>
            <a:cxnLst>
              <a:cxn ang="0">
                <a:pos x="connsiteX0" y="connsiteY0"/>
              </a:cxn>
              <a:cxn ang="0">
                <a:pos x="connsiteX1" y="connsiteY1"/>
              </a:cxn>
              <a:cxn ang="0">
                <a:pos x="connsiteX2" y="connsiteY2"/>
              </a:cxn>
              <a:cxn ang="0">
                <a:pos x="connsiteX3" y="connsiteY3"/>
              </a:cxn>
            </a:cxnLst>
            <a:rect l="l" t="t" r="r" b="b"/>
            <a:pathLst>
              <a:path w="254229" h="179820">
                <a:moveTo>
                  <a:pt x="218266" y="0"/>
                </a:moveTo>
                <a:lnTo>
                  <a:pt x="0" y="155018"/>
                </a:lnTo>
                <a:lnTo>
                  <a:pt x="0" y="181991"/>
                </a:lnTo>
                <a:lnTo>
                  <a:pt x="256400" y="0"/>
                </a:lnTo>
                <a:close/>
              </a:path>
            </a:pathLst>
          </a:custGeom>
          <a:solidFill>
            <a:schemeClr val="accent1"/>
          </a:solidFill>
          <a:ln w="3099"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E1B85AF8-D277-4941-91AA-6DE14F0C675C}"/>
              </a:ext>
            </a:extLst>
          </p:cNvPr>
          <p:cNvSpPr/>
          <p:nvPr/>
        </p:nvSpPr>
        <p:spPr>
          <a:xfrm>
            <a:off x="255538" y="6522541"/>
            <a:ext cx="365843" cy="232527"/>
          </a:xfrm>
          <a:custGeom>
            <a:avLst/>
            <a:gdLst>
              <a:gd name="connsiteX0" fmla="*/ 366463 w 365842"/>
              <a:gd name="connsiteY0" fmla="*/ 0 h 232527"/>
              <a:gd name="connsiteX1" fmla="*/ 328328 w 365842"/>
              <a:gd name="connsiteY1" fmla="*/ 0 h 232527"/>
              <a:gd name="connsiteX2" fmla="*/ 0 w 365842"/>
              <a:gd name="connsiteY2" fmla="*/ 233147 h 232527"/>
              <a:gd name="connsiteX3" fmla="*/ 38134 w 365842"/>
              <a:gd name="connsiteY3" fmla="*/ 233147 h 232527"/>
            </a:gdLst>
            <a:ahLst/>
            <a:cxnLst>
              <a:cxn ang="0">
                <a:pos x="connsiteX0" y="connsiteY0"/>
              </a:cxn>
              <a:cxn ang="0">
                <a:pos x="connsiteX1" y="connsiteY1"/>
              </a:cxn>
              <a:cxn ang="0">
                <a:pos x="connsiteX2" y="connsiteY2"/>
              </a:cxn>
              <a:cxn ang="0">
                <a:pos x="connsiteX3" y="connsiteY3"/>
              </a:cxn>
            </a:cxnLst>
            <a:rect l="l" t="t" r="r" b="b"/>
            <a:pathLst>
              <a:path w="365842" h="232527">
                <a:moveTo>
                  <a:pt x="366463" y="0"/>
                </a:moveTo>
                <a:lnTo>
                  <a:pt x="328328" y="0"/>
                </a:lnTo>
                <a:lnTo>
                  <a:pt x="0" y="233147"/>
                </a:lnTo>
                <a:lnTo>
                  <a:pt x="38134" y="233147"/>
                </a:lnTo>
                <a:close/>
              </a:path>
            </a:pathLst>
          </a:custGeom>
          <a:solidFill>
            <a:schemeClr val="accent1"/>
          </a:solidFill>
          <a:ln w="3099"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F69E0558-F120-4942-AF6D-000B0F58E119}"/>
              </a:ext>
            </a:extLst>
          </p:cNvPr>
          <p:cNvSpPr/>
          <p:nvPr/>
        </p:nvSpPr>
        <p:spPr>
          <a:xfrm>
            <a:off x="365601"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03EFE33F-E49B-4807-A943-AE6287A5BFAF}"/>
              </a:ext>
            </a:extLst>
          </p:cNvPr>
          <p:cNvSpPr/>
          <p:nvPr/>
        </p:nvSpPr>
        <p:spPr>
          <a:xfrm>
            <a:off x="475974"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E0D6A0F3-839E-43DA-88B2-88944413EF86}"/>
              </a:ext>
            </a:extLst>
          </p:cNvPr>
          <p:cNvSpPr/>
          <p:nvPr/>
        </p:nvSpPr>
        <p:spPr>
          <a:xfrm>
            <a:off x="58603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75CA1CA4-0463-4F3B-8BE3-F2CB7F115698}"/>
              </a:ext>
            </a:extLst>
          </p:cNvPr>
          <p:cNvSpPr/>
          <p:nvPr/>
        </p:nvSpPr>
        <p:spPr>
          <a:xfrm>
            <a:off x="69641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E58121C4-2CCA-4FBB-A2CE-388157D37532}"/>
              </a:ext>
            </a:extLst>
          </p:cNvPr>
          <p:cNvSpPr/>
          <p:nvPr/>
        </p:nvSpPr>
        <p:spPr>
          <a:xfrm>
            <a:off x="80647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B1B552FF-8F50-40EA-AD24-219D8525F637}"/>
              </a:ext>
            </a:extLst>
          </p:cNvPr>
          <p:cNvSpPr/>
          <p:nvPr/>
        </p:nvSpPr>
        <p:spPr>
          <a:xfrm>
            <a:off x="91653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A3B0202A-57EF-4FB8-B088-128AEC8E6A9F}"/>
              </a:ext>
            </a:extLst>
          </p:cNvPr>
          <p:cNvSpPr/>
          <p:nvPr/>
        </p:nvSpPr>
        <p:spPr>
          <a:xfrm>
            <a:off x="102690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6055230F-2ED4-4106-90D3-34D55448BA47}"/>
              </a:ext>
            </a:extLst>
          </p:cNvPr>
          <p:cNvSpPr/>
          <p:nvPr/>
        </p:nvSpPr>
        <p:spPr>
          <a:xfrm>
            <a:off x="113697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D83F6D3B-F847-447E-A948-C7B582135C40}"/>
              </a:ext>
            </a:extLst>
          </p:cNvPr>
          <p:cNvSpPr/>
          <p:nvPr/>
        </p:nvSpPr>
        <p:spPr>
          <a:xfrm>
            <a:off x="124703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DD9FAC0A-8662-4D93-85DB-B61582D7AF48}"/>
              </a:ext>
            </a:extLst>
          </p:cNvPr>
          <p:cNvSpPr/>
          <p:nvPr/>
        </p:nvSpPr>
        <p:spPr>
          <a:xfrm>
            <a:off x="135740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F2F8139A-6BCC-4B71-8A6C-1BE51CDB5A62}"/>
              </a:ext>
            </a:extLst>
          </p:cNvPr>
          <p:cNvSpPr/>
          <p:nvPr/>
        </p:nvSpPr>
        <p:spPr>
          <a:xfrm>
            <a:off x="1467470"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BB54E36D-EAC4-4134-901D-53C5BEF22115}"/>
              </a:ext>
            </a:extLst>
          </p:cNvPr>
          <p:cNvSpPr/>
          <p:nvPr/>
        </p:nvSpPr>
        <p:spPr>
          <a:xfrm>
            <a:off x="157784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4B5F02C2-D6EB-4BBC-9035-230C954B2464}"/>
              </a:ext>
            </a:extLst>
          </p:cNvPr>
          <p:cNvSpPr/>
          <p:nvPr/>
        </p:nvSpPr>
        <p:spPr>
          <a:xfrm>
            <a:off x="168790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0F2F2162-D224-4A0E-8EFB-EAE632A1940E}"/>
              </a:ext>
            </a:extLst>
          </p:cNvPr>
          <p:cNvSpPr/>
          <p:nvPr/>
        </p:nvSpPr>
        <p:spPr>
          <a:xfrm>
            <a:off x="1797969"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F1DBF83F-2898-4CF5-9863-C65106E9F3CD}"/>
              </a:ext>
            </a:extLst>
          </p:cNvPr>
          <p:cNvSpPr/>
          <p:nvPr/>
        </p:nvSpPr>
        <p:spPr>
          <a:xfrm>
            <a:off x="190834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6B388536-9585-4298-94AC-0CC809FD117A}"/>
              </a:ext>
            </a:extLst>
          </p:cNvPr>
          <p:cNvSpPr/>
          <p:nvPr/>
        </p:nvSpPr>
        <p:spPr>
          <a:xfrm>
            <a:off x="201840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CAA17DDE-C4A3-4699-B386-46E2A4F90AE9}"/>
              </a:ext>
            </a:extLst>
          </p:cNvPr>
          <p:cNvSpPr/>
          <p:nvPr/>
        </p:nvSpPr>
        <p:spPr>
          <a:xfrm>
            <a:off x="2128777"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1B699CE6-20BA-472A-BB41-99C86A88033F}"/>
              </a:ext>
            </a:extLst>
          </p:cNvPr>
          <p:cNvSpPr/>
          <p:nvPr/>
        </p:nvSpPr>
        <p:spPr>
          <a:xfrm>
            <a:off x="223884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194009EC-8501-4E75-B1F9-7D03A360AFC5}"/>
              </a:ext>
            </a:extLst>
          </p:cNvPr>
          <p:cNvSpPr/>
          <p:nvPr/>
        </p:nvSpPr>
        <p:spPr>
          <a:xfrm>
            <a:off x="234890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7757E003-9A01-4330-99E3-10C38C69DC06}"/>
              </a:ext>
            </a:extLst>
          </p:cNvPr>
          <p:cNvSpPr/>
          <p:nvPr/>
        </p:nvSpPr>
        <p:spPr>
          <a:xfrm>
            <a:off x="245927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690016BB-5478-49D2-901F-0B17245E8F61}"/>
              </a:ext>
            </a:extLst>
          </p:cNvPr>
          <p:cNvSpPr/>
          <p:nvPr/>
        </p:nvSpPr>
        <p:spPr>
          <a:xfrm>
            <a:off x="2569338"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3C105D3B-751F-40DF-837D-0F289C1351BB}"/>
              </a:ext>
            </a:extLst>
          </p:cNvPr>
          <p:cNvSpPr/>
          <p:nvPr/>
        </p:nvSpPr>
        <p:spPr>
          <a:xfrm>
            <a:off x="2679711"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94C5DDB4-D946-489D-91E9-2111B8F7CA3B}"/>
              </a:ext>
            </a:extLst>
          </p:cNvPr>
          <p:cNvSpPr/>
          <p:nvPr/>
        </p:nvSpPr>
        <p:spPr>
          <a:xfrm>
            <a:off x="278977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62F77E74-E9DA-4DDD-BD28-6F2010E1F2DC}"/>
              </a:ext>
            </a:extLst>
          </p:cNvPr>
          <p:cNvSpPr/>
          <p:nvPr/>
        </p:nvSpPr>
        <p:spPr>
          <a:xfrm>
            <a:off x="289983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F1528933-861E-45F4-B0AA-1EEE8B08125E}"/>
              </a:ext>
            </a:extLst>
          </p:cNvPr>
          <p:cNvSpPr/>
          <p:nvPr/>
        </p:nvSpPr>
        <p:spPr>
          <a:xfrm>
            <a:off x="301021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A725F440-B706-4868-B95C-5296F99908F8}"/>
              </a:ext>
            </a:extLst>
          </p:cNvPr>
          <p:cNvSpPr/>
          <p:nvPr/>
        </p:nvSpPr>
        <p:spPr>
          <a:xfrm>
            <a:off x="312027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994590D6-D3C1-4C40-A9D1-98B688A4BCA4}"/>
              </a:ext>
            </a:extLst>
          </p:cNvPr>
          <p:cNvSpPr/>
          <p:nvPr/>
        </p:nvSpPr>
        <p:spPr>
          <a:xfrm>
            <a:off x="3230646"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69CD6E30-56DB-4C6E-B583-83ADAC9399E8}"/>
              </a:ext>
            </a:extLst>
          </p:cNvPr>
          <p:cNvSpPr/>
          <p:nvPr/>
        </p:nvSpPr>
        <p:spPr>
          <a:xfrm>
            <a:off x="334070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B4D723B0-2F23-4A59-93FD-B6BAC0268FF3}"/>
              </a:ext>
            </a:extLst>
          </p:cNvPr>
          <p:cNvSpPr/>
          <p:nvPr/>
        </p:nvSpPr>
        <p:spPr>
          <a:xfrm>
            <a:off x="3450771"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B264A6C2-6EDC-41D9-B683-D369612E19DD}"/>
              </a:ext>
            </a:extLst>
          </p:cNvPr>
          <p:cNvSpPr/>
          <p:nvPr/>
        </p:nvSpPr>
        <p:spPr>
          <a:xfrm>
            <a:off x="3561144"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DC4FE2B9-A945-4953-AF82-16D7B7FD75C4}"/>
              </a:ext>
            </a:extLst>
          </p:cNvPr>
          <p:cNvSpPr/>
          <p:nvPr/>
        </p:nvSpPr>
        <p:spPr>
          <a:xfrm>
            <a:off x="3671207"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99B13B8F-85D2-4736-AF5C-FBD509FF75FB}"/>
              </a:ext>
            </a:extLst>
          </p:cNvPr>
          <p:cNvSpPr/>
          <p:nvPr/>
        </p:nvSpPr>
        <p:spPr>
          <a:xfrm>
            <a:off x="378158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3018CD43-B189-4FB1-8243-BE9E226B36F6}"/>
              </a:ext>
            </a:extLst>
          </p:cNvPr>
          <p:cNvSpPr/>
          <p:nvPr/>
        </p:nvSpPr>
        <p:spPr>
          <a:xfrm>
            <a:off x="389164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2D5E64AA-F81A-491B-9980-CA1D22225E75}"/>
              </a:ext>
            </a:extLst>
          </p:cNvPr>
          <p:cNvSpPr/>
          <p:nvPr/>
        </p:nvSpPr>
        <p:spPr>
          <a:xfrm>
            <a:off x="400170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78657AB3-F297-4B21-80DD-C47FB5C66E6B}"/>
              </a:ext>
            </a:extLst>
          </p:cNvPr>
          <p:cNvSpPr/>
          <p:nvPr/>
        </p:nvSpPr>
        <p:spPr>
          <a:xfrm>
            <a:off x="4112078"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5C0ADAE8-6984-44AD-A152-C5FF6F4E6A10}"/>
              </a:ext>
            </a:extLst>
          </p:cNvPr>
          <p:cNvSpPr/>
          <p:nvPr/>
        </p:nvSpPr>
        <p:spPr>
          <a:xfrm>
            <a:off x="422214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8E60A94C-C887-437B-9A79-B33E0FF9576D}"/>
              </a:ext>
            </a:extLst>
          </p:cNvPr>
          <p:cNvSpPr/>
          <p:nvPr/>
        </p:nvSpPr>
        <p:spPr>
          <a:xfrm>
            <a:off x="4332514" y="6522541"/>
            <a:ext cx="365843" cy="232527"/>
          </a:xfrm>
          <a:custGeom>
            <a:avLst/>
            <a:gdLst>
              <a:gd name="connsiteX0" fmla="*/ 328328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98A6831B-9367-4B59-90F9-DCFAE2B870ED}"/>
              </a:ext>
            </a:extLst>
          </p:cNvPr>
          <p:cNvSpPr/>
          <p:nvPr/>
        </p:nvSpPr>
        <p:spPr>
          <a:xfrm>
            <a:off x="444257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0C474104-17D3-4FC1-8785-F008620967FA}"/>
              </a:ext>
            </a:extLst>
          </p:cNvPr>
          <p:cNvSpPr/>
          <p:nvPr/>
        </p:nvSpPr>
        <p:spPr>
          <a:xfrm>
            <a:off x="455264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B5DC5817-3FE4-47C9-AB21-19C56B4839CD}"/>
              </a:ext>
            </a:extLst>
          </p:cNvPr>
          <p:cNvSpPr/>
          <p:nvPr/>
        </p:nvSpPr>
        <p:spPr>
          <a:xfrm>
            <a:off x="466301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F9C07C57-DDF2-4B4D-BD1B-795DD21600DE}"/>
              </a:ext>
            </a:extLst>
          </p:cNvPr>
          <p:cNvSpPr/>
          <p:nvPr/>
        </p:nvSpPr>
        <p:spPr>
          <a:xfrm>
            <a:off x="4773076"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E799EC89-2713-45F4-B5DA-4CA5669BB9B6}"/>
              </a:ext>
            </a:extLst>
          </p:cNvPr>
          <p:cNvSpPr/>
          <p:nvPr/>
        </p:nvSpPr>
        <p:spPr>
          <a:xfrm>
            <a:off x="4883449"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B7C9A0DE-BB2F-4D92-8E0C-C8B2DB67DA97}"/>
              </a:ext>
            </a:extLst>
          </p:cNvPr>
          <p:cNvSpPr/>
          <p:nvPr/>
        </p:nvSpPr>
        <p:spPr>
          <a:xfrm>
            <a:off x="499351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127B3B6E-4229-47B7-927F-5D8D7A4C1F9A}"/>
              </a:ext>
            </a:extLst>
          </p:cNvPr>
          <p:cNvSpPr/>
          <p:nvPr/>
        </p:nvSpPr>
        <p:spPr>
          <a:xfrm>
            <a:off x="510357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29DCF1F6-9909-4395-AFD2-492D35B43DC2}"/>
              </a:ext>
            </a:extLst>
          </p:cNvPr>
          <p:cNvSpPr/>
          <p:nvPr/>
        </p:nvSpPr>
        <p:spPr>
          <a:xfrm>
            <a:off x="521394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082A9697-3781-4406-93DE-6DCA076C27FD}"/>
              </a:ext>
            </a:extLst>
          </p:cNvPr>
          <p:cNvSpPr/>
          <p:nvPr/>
        </p:nvSpPr>
        <p:spPr>
          <a:xfrm>
            <a:off x="5324010"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091EE12B-C5BD-46C7-BFDA-38380B2E4CE5}"/>
              </a:ext>
            </a:extLst>
          </p:cNvPr>
          <p:cNvSpPr/>
          <p:nvPr/>
        </p:nvSpPr>
        <p:spPr>
          <a:xfrm>
            <a:off x="5434383" y="6522541"/>
            <a:ext cx="365843" cy="232527"/>
          </a:xfrm>
          <a:custGeom>
            <a:avLst/>
            <a:gdLst>
              <a:gd name="connsiteX0" fmla="*/ 328328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316BC9C5-6419-45AD-AF77-6EEFCB03459F}"/>
              </a:ext>
            </a:extLst>
          </p:cNvPr>
          <p:cNvSpPr/>
          <p:nvPr/>
        </p:nvSpPr>
        <p:spPr>
          <a:xfrm>
            <a:off x="5544446"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79CD3350-22AF-4C90-896C-B07BCF34F598}"/>
              </a:ext>
            </a:extLst>
          </p:cNvPr>
          <p:cNvSpPr/>
          <p:nvPr/>
        </p:nvSpPr>
        <p:spPr>
          <a:xfrm>
            <a:off x="5654508"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2F882AF9-BD55-4B5F-AFC9-FCE8D014042D}"/>
              </a:ext>
            </a:extLst>
          </p:cNvPr>
          <p:cNvSpPr/>
          <p:nvPr/>
        </p:nvSpPr>
        <p:spPr>
          <a:xfrm>
            <a:off x="5764881"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3DD7C76B-7D2E-4838-9CF9-C1DB2D35B327}"/>
              </a:ext>
            </a:extLst>
          </p:cNvPr>
          <p:cNvSpPr/>
          <p:nvPr/>
        </p:nvSpPr>
        <p:spPr>
          <a:xfrm>
            <a:off x="587494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A1B6FD58-1BD5-4FB1-A8FE-502A0A47C5AA}"/>
              </a:ext>
            </a:extLst>
          </p:cNvPr>
          <p:cNvSpPr/>
          <p:nvPr/>
        </p:nvSpPr>
        <p:spPr>
          <a:xfrm>
            <a:off x="598500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95387FBC-AAA1-4CA7-87C8-CD1A43068C23}"/>
              </a:ext>
            </a:extLst>
          </p:cNvPr>
          <p:cNvSpPr/>
          <p:nvPr/>
        </p:nvSpPr>
        <p:spPr>
          <a:xfrm>
            <a:off x="609538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2148D57E-52DE-41C2-ADC7-93A679593CB6}"/>
              </a:ext>
            </a:extLst>
          </p:cNvPr>
          <p:cNvSpPr/>
          <p:nvPr/>
        </p:nvSpPr>
        <p:spPr>
          <a:xfrm>
            <a:off x="620544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84233781-2128-423A-A14C-840DEDA5B372}"/>
              </a:ext>
            </a:extLst>
          </p:cNvPr>
          <p:cNvSpPr/>
          <p:nvPr/>
        </p:nvSpPr>
        <p:spPr>
          <a:xfrm>
            <a:off x="631581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57FCD675-9587-496C-B87F-783B4C355A18}"/>
              </a:ext>
            </a:extLst>
          </p:cNvPr>
          <p:cNvSpPr/>
          <p:nvPr/>
        </p:nvSpPr>
        <p:spPr>
          <a:xfrm>
            <a:off x="6425878"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BED37621-3B28-425E-ABDA-84AE95486793}"/>
              </a:ext>
            </a:extLst>
          </p:cNvPr>
          <p:cNvSpPr/>
          <p:nvPr/>
        </p:nvSpPr>
        <p:spPr>
          <a:xfrm>
            <a:off x="653594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D867107B-767C-4F5B-90EC-6D99E4849EBB}"/>
              </a:ext>
            </a:extLst>
          </p:cNvPr>
          <p:cNvSpPr/>
          <p:nvPr/>
        </p:nvSpPr>
        <p:spPr>
          <a:xfrm>
            <a:off x="664631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6027B476-CA1C-4B34-AB54-22A4F48B1C72}"/>
              </a:ext>
            </a:extLst>
          </p:cNvPr>
          <p:cNvSpPr/>
          <p:nvPr/>
        </p:nvSpPr>
        <p:spPr>
          <a:xfrm>
            <a:off x="675637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78797586-FF10-41E3-A679-7DFFCC96F8C3}"/>
              </a:ext>
            </a:extLst>
          </p:cNvPr>
          <p:cNvSpPr/>
          <p:nvPr/>
        </p:nvSpPr>
        <p:spPr>
          <a:xfrm>
            <a:off x="686675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181DDC5F-57DC-45BA-A093-2747FD2D3239}"/>
              </a:ext>
            </a:extLst>
          </p:cNvPr>
          <p:cNvSpPr/>
          <p:nvPr/>
        </p:nvSpPr>
        <p:spPr>
          <a:xfrm>
            <a:off x="697681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D246BF2A-98F0-409B-B252-41ED6F4B2F99}"/>
              </a:ext>
            </a:extLst>
          </p:cNvPr>
          <p:cNvSpPr/>
          <p:nvPr/>
        </p:nvSpPr>
        <p:spPr>
          <a:xfrm>
            <a:off x="7086876"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1"/>
          </a:solidFill>
          <a:ln w="3099"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xmlns="" id="{234A13D7-166E-47E4-A2A7-5BC939B4A809}"/>
              </a:ext>
            </a:extLst>
          </p:cNvPr>
          <p:cNvSpPr/>
          <p:nvPr/>
        </p:nvSpPr>
        <p:spPr>
          <a:xfrm>
            <a:off x="7197248"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xmlns="" id="{8005E46C-0F13-4C5E-B0EB-8F202745B2B9}"/>
              </a:ext>
            </a:extLst>
          </p:cNvPr>
          <p:cNvSpPr/>
          <p:nvPr/>
        </p:nvSpPr>
        <p:spPr>
          <a:xfrm>
            <a:off x="730731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xmlns="" id="{727423DA-E84C-4707-963A-FC2D6777A3B8}"/>
              </a:ext>
            </a:extLst>
          </p:cNvPr>
          <p:cNvSpPr/>
          <p:nvPr/>
        </p:nvSpPr>
        <p:spPr>
          <a:xfrm>
            <a:off x="7417684"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xmlns="" id="{AB64C1B5-1E8A-44A9-A657-2F59C38892A9}"/>
              </a:ext>
            </a:extLst>
          </p:cNvPr>
          <p:cNvSpPr/>
          <p:nvPr/>
        </p:nvSpPr>
        <p:spPr>
          <a:xfrm>
            <a:off x="752774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xmlns="" id="{EC5DE266-D241-4EA5-9396-29C2A2DA2073}"/>
              </a:ext>
            </a:extLst>
          </p:cNvPr>
          <p:cNvSpPr/>
          <p:nvPr/>
        </p:nvSpPr>
        <p:spPr>
          <a:xfrm>
            <a:off x="763781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xmlns="" id="{4009C7BE-E0B2-45E8-871C-F3307DF7EF2C}"/>
              </a:ext>
            </a:extLst>
          </p:cNvPr>
          <p:cNvSpPr/>
          <p:nvPr/>
        </p:nvSpPr>
        <p:spPr>
          <a:xfrm>
            <a:off x="7748182"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31551CEE-D976-4717-9F9E-0023B04F4D82}"/>
              </a:ext>
            </a:extLst>
          </p:cNvPr>
          <p:cNvSpPr/>
          <p:nvPr/>
        </p:nvSpPr>
        <p:spPr>
          <a:xfrm>
            <a:off x="7858245"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1C4A10A7-BCB5-4552-8F65-94A1C6C9E6BC}"/>
              </a:ext>
            </a:extLst>
          </p:cNvPr>
          <p:cNvSpPr/>
          <p:nvPr/>
        </p:nvSpPr>
        <p:spPr>
          <a:xfrm>
            <a:off x="7968619"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xmlns="" id="{F1617E5B-B1F2-495D-B0B9-4D211AC365F6}"/>
              </a:ext>
            </a:extLst>
          </p:cNvPr>
          <p:cNvSpPr/>
          <p:nvPr/>
        </p:nvSpPr>
        <p:spPr>
          <a:xfrm>
            <a:off x="8078681"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xmlns="" id="{80123E94-7689-46A4-A445-7B41BA424E19}"/>
              </a:ext>
            </a:extLst>
          </p:cNvPr>
          <p:cNvSpPr/>
          <p:nvPr/>
        </p:nvSpPr>
        <p:spPr>
          <a:xfrm>
            <a:off x="8188744"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xmlns="" id="{1DCDE952-9277-4C88-B187-E85B9C695F6E}"/>
              </a:ext>
            </a:extLst>
          </p:cNvPr>
          <p:cNvSpPr/>
          <p:nvPr/>
        </p:nvSpPr>
        <p:spPr>
          <a:xfrm>
            <a:off x="829911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xmlns="" id="{708B3EF0-6555-4BA6-9FD7-390CB7BDEACB}"/>
              </a:ext>
            </a:extLst>
          </p:cNvPr>
          <p:cNvSpPr/>
          <p:nvPr/>
        </p:nvSpPr>
        <p:spPr>
          <a:xfrm>
            <a:off x="8409180"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xmlns="" id="{673A10A8-72FE-4FA3-8DD0-DC2DFD438AF2}"/>
              </a:ext>
            </a:extLst>
          </p:cNvPr>
          <p:cNvSpPr/>
          <p:nvPr/>
        </p:nvSpPr>
        <p:spPr>
          <a:xfrm>
            <a:off x="8519553" y="6522541"/>
            <a:ext cx="365843" cy="232527"/>
          </a:xfrm>
          <a:custGeom>
            <a:avLst/>
            <a:gdLst>
              <a:gd name="connsiteX0" fmla="*/ 328329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xmlns="" id="{6F5832BD-8475-44B1-B2B3-BC1B5A83FC98}"/>
              </a:ext>
            </a:extLst>
          </p:cNvPr>
          <p:cNvSpPr/>
          <p:nvPr/>
        </p:nvSpPr>
        <p:spPr>
          <a:xfrm>
            <a:off x="8629615"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xmlns="" id="{DE2BC1E8-6F22-4504-A1A9-1C97A5877FCA}"/>
              </a:ext>
            </a:extLst>
          </p:cNvPr>
          <p:cNvSpPr/>
          <p:nvPr/>
        </p:nvSpPr>
        <p:spPr>
          <a:xfrm>
            <a:off x="8739678"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xmlns="" id="{017E07FC-5F86-4529-9A3B-1157E45A9A6E}"/>
              </a:ext>
            </a:extLst>
          </p:cNvPr>
          <p:cNvSpPr/>
          <p:nvPr/>
        </p:nvSpPr>
        <p:spPr>
          <a:xfrm>
            <a:off x="8850052"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xmlns="" id="{401F98EF-F9EA-420E-9610-838FD3334A7B}"/>
              </a:ext>
            </a:extLst>
          </p:cNvPr>
          <p:cNvSpPr/>
          <p:nvPr/>
        </p:nvSpPr>
        <p:spPr>
          <a:xfrm>
            <a:off x="8960114"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061BC7FD-0F53-4921-8BEA-9BAEB98BBDCD}"/>
              </a:ext>
            </a:extLst>
          </p:cNvPr>
          <p:cNvSpPr/>
          <p:nvPr/>
        </p:nvSpPr>
        <p:spPr>
          <a:xfrm>
            <a:off x="9070487" y="6522541"/>
            <a:ext cx="365843" cy="232527"/>
          </a:xfrm>
          <a:custGeom>
            <a:avLst/>
            <a:gdLst>
              <a:gd name="connsiteX0" fmla="*/ 328329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782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xmlns="" id="{09B879BB-FBA1-401F-93B0-EBD805ADCD1A}"/>
              </a:ext>
            </a:extLst>
          </p:cNvPr>
          <p:cNvSpPr/>
          <p:nvPr/>
        </p:nvSpPr>
        <p:spPr>
          <a:xfrm>
            <a:off x="9180550"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xmlns="" id="{1B3A325B-6706-432D-B125-9D0F044D2530}"/>
              </a:ext>
            </a:extLst>
          </p:cNvPr>
          <p:cNvSpPr/>
          <p:nvPr/>
        </p:nvSpPr>
        <p:spPr>
          <a:xfrm>
            <a:off x="9290612"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ED25F344-AA02-4073-AFD9-7B3A0457CB78}"/>
              </a:ext>
            </a:extLst>
          </p:cNvPr>
          <p:cNvSpPr/>
          <p:nvPr/>
        </p:nvSpPr>
        <p:spPr>
          <a:xfrm>
            <a:off x="9400986"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58BB61DF-AC3B-4496-8C0B-ACE360882939}"/>
              </a:ext>
            </a:extLst>
          </p:cNvPr>
          <p:cNvSpPr/>
          <p:nvPr/>
        </p:nvSpPr>
        <p:spPr>
          <a:xfrm>
            <a:off x="9511048"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2EEDE4FA-A160-4EEA-8976-B9D202D0891C}"/>
              </a:ext>
            </a:extLst>
          </p:cNvPr>
          <p:cNvSpPr/>
          <p:nvPr/>
        </p:nvSpPr>
        <p:spPr>
          <a:xfrm>
            <a:off x="9621422"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FC636F69-BA03-4C2E-A516-D28E320D1554}"/>
              </a:ext>
            </a:extLst>
          </p:cNvPr>
          <p:cNvSpPr/>
          <p:nvPr/>
        </p:nvSpPr>
        <p:spPr>
          <a:xfrm>
            <a:off x="9731485"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xmlns="" id="{D2E567BD-C661-4701-8020-93AC08967DEA}"/>
              </a:ext>
            </a:extLst>
          </p:cNvPr>
          <p:cNvSpPr/>
          <p:nvPr/>
        </p:nvSpPr>
        <p:spPr>
          <a:xfrm>
            <a:off x="9841547"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1"/>
          </a:solidFill>
          <a:ln w="3099"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2EAE078B-C119-4109-B4B1-834479048B66}"/>
              </a:ext>
            </a:extLst>
          </p:cNvPr>
          <p:cNvSpPr/>
          <p:nvPr/>
        </p:nvSpPr>
        <p:spPr>
          <a:xfrm>
            <a:off x="9951920"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27125C46-441A-46CC-B6EB-9656BA5355BA}"/>
              </a:ext>
            </a:extLst>
          </p:cNvPr>
          <p:cNvSpPr/>
          <p:nvPr/>
        </p:nvSpPr>
        <p:spPr>
          <a:xfrm>
            <a:off x="10061983"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56A288AB-932B-4229-B1A0-FF9BC2425E70}"/>
              </a:ext>
            </a:extLst>
          </p:cNvPr>
          <p:cNvSpPr/>
          <p:nvPr/>
        </p:nvSpPr>
        <p:spPr>
          <a:xfrm>
            <a:off x="10172356"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DC8EFC93-1B60-48CB-BA8E-7130FA2AF69B}"/>
              </a:ext>
            </a:extLst>
          </p:cNvPr>
          <p:cNvSpPr/>
          <p:nvPr/>
        </p:nvSpPr>
        <p:spPr>
          <a:xfrm>
            <a:off x="10282419"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0472B2ED-6915-4336-B51C-C7CD7C2840F0}"/>
              </a:ext>
            </a:extLst>
          </p:cNvPr>
          <p:cNvSpPr/>
          <p:nvPr/>
        </p:nvSpPr>
        <p:spPr>
          <a:xfrm>
            <a:off x="1039248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82A9924D-329A-4B2F-BC45-A6836381FE46}"/>
              </a:ext>
            </a:extLst>
          </p:cNvPr>
          <p:cNvSpPr/>
          <p:nvPr/>
        </p:nvSpPr>
        <p:spPr>
          <a:xfrm>
            <a:off x="10502854"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0B34AC9F-8E4B-4CAD-A12A-1388934E1734}"/>
              </a:ext>
            </a:extLst>
          </p:cNvPr>
          <p:cNvSpPr/>
          <p:nvPr/>
        </p:nvSpPr>
        <p:spPr>
          <a:xfrm>
            <a:off x="10612917"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02B777F5-C0CD-4952-A704-617C91F78E30}"/>
              </a:ext>
            </a:extLst>
          </p:cNvPr>
          <p:cNvSpPr/>
          <p:nvPr/>
        </p:nvSpPr>
        <p:spPr>
          <a:xfrm>
            <a:off x="1072298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1"/>
          </a:solidFill>
          <a:ln w="3099"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A30D7162-D704-46CF-9FD7-152C40B76AB9}"/>
              </a:ext>
            </a:extLst>
          </p:cNvPr>
          <p:cNvSpPr/>
          <p:nvPr/>
        </p:nvSpPr>
        <p:spPr>
          <a:xfrm>
            <a:off x="1083335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C3621F35-300B-4F46-AD64-04F3C6618461}"/>
              </a:ext>
            </a:extLst>
          </p:cNvPr>
          <p:cNvSpPr/>
          <p:nvPr/>
        </p:nvSpPr>
        <p:spPr>
          <a:xfrm>
            <a:off x="1094341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ABF34A3F-CD29-4E11-A39E-CFCB29C188E1}"/>
              </a:ext>
            </a:extLst>
          </p:cNvPr>
          <p:cNvSpPr/>
          <p:nvPr/>
        </p:nvSpPr>
        <p:spPr>
          <a:xfrm>
            <a:off x="1105378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CC31F5CB-0700-45D3-8F9B-A95FF6E4C681}"/>
              </a:ext>
            </a:extLst>
          </p:cNvPr>
          <p:cNvSpPr/>
          <p:nvPr/>
        </p:nvSpPr>
        <p:spPr>
          <a:xfrm>
            <a:off x="11163852"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59659567-04BC-4619-B1B6-5DE48B520EAF}"/>
              </a:ext>
            </a:extLst>
          </p:cNvPr>
          <p:cNvSpPr/>
          <p:nvPr/>
        </p:nvSpPr>
        <p:spPr>
          <a:xfrm>
            <a:off x="1127391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1"/>
          </a:solidFill>
          <a:ln w="3099"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28B18FCD-9B0A-44BA-A978-E0B94BB41B40}"/>
              </a:ext>
            </a:extLst>
          </p:cNvPr>
          <p:cNvSpPr/>
          <p:nvPr/>
        </p:nvSpPr>
        <p:spPr>
          <a:xfrm>
            <a:off x="11384287"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57C2A822-C221-44DA-A114-C2470CB7BF88}"/>
              </a:ext>
            </a:extLst>
          </p:cNvPr>
          <p:cNvSpPr/>
          <p:nvPr/>
        </p:nvSpPr>
        <p:spPr>
          <a:xfrm>
            <a:off x="1149435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1"/>
          </a:solidFill>
          <a:ln w="3099"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C642DDE1-4102-4F04-85F3-926C19866B01}"/>
              </a:ext>
            </a:extLst>
          </p:cNvPr>
          <p:cNvSpPr/>
          <p:nvPr/>
        </p:nvSpPr>
        <p:spPr>
          <a:xfrm>
            <a:off x="11604723" y="6522541"/>
            <a:ext cx="328638" cy="232527"/>
          </a:xfrm>
          <a:custGeom>
            <a:avLst/>
            <a:gdLst>
              <a:gd name="connsiteX0" fmla="*/ 0 w 328638"/>
              <a:gd name="connsiteY0" fmla="*/ 233147 h 232527"/>
              <a:gd name="connsiteX1" fmla="*/ 37824 w 328638"/>
              <a:gd name="connsiteY1" fmla="*/ 233147 h 232527"/>
              <a:gd name="connsiteX2" fmla="*/ 330498 w 328638"/>
              <a:gd name="connsiteY2" fmla="*/ 25423 h 232527"/>
              <a:gd name="connsiteX3" fmla="*/ 330498 w 328638"/>
              <a:gd name="connsiteY3" fmla="*/ 0 h 232527"/>
              <a:gd name="connsiteX4" fmla="*/ 328328 w 328638"/>
              <a:gd name="connsiteY4" fmla="*/ 0 h 232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38" h="232527">
                <a:moveTo>
                  <a:pt x="0" y="233147"/>
                </a:moveTo>
                <a:lnTo>
                  <a:pt x="37824" y="233147"/>
                </a:lnTo>
                <a:lnTo>
                  <a:pt x="330498" y="25423"/>
                </a:lnTo>
                <a:lnTo>
                  <a:pt x="330498" y="0"/>
                </a:lnTo>
                <a:lnTo>
                  <a:pt x="328328" y="0"/>
                </a:lnTo>
                <a:close/>
              </a:path>
            </a:pathLst>
          </a:custGeom>
          <a:solidFill>
            <a:schemeClr val="accent1"/>
          </a:solidFill>
          <a:ln w="3099"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5EF36EAF-F9E7-4C15-8019-A0D3B5FB6A22}"/>
              </a:ext>
            </a:extLst>
          </p:cNvPr>
          <p:cNvSpPr/>
          <p:nvPr/>
        </p:nvSpPr>
        <p:spPr>
          <a:xfrm>
            <a:off x="11714786" y="6599120"/>
            <a:ext cx="220126" cy="155018"/>
          </a:xfrm>
          <a:custGeom>
            <a:avLst/>
            <a:gdLst>
              <a:gd name="connsiteX0" fmla="*/ 38135 w 220125"/>
              <a:gd name="connsiteY0" fmla="*/ 156568 h 155018"/>
              <a:gd name="connsiteX1" fmla="*/ 220435 w 220125"/>
              <a:gd name="connsiteY1" fmla="*/ 27283 h 155018"/>
              <a:gd name="connsiteX2" fmla="*/ 220435 w 220125"/>
              <a:gd name="connsiteY2" fmla="*/ 0 h 155018"/>
              <a:gd name="connsiteX3" fmla="*/ 0 w 220125"/>
              <a:gd name="connsiteY3" fmla="*/ 156568 h 155018"/>
            </a:gdLst>
            <a:ahLst/>
            <a:cxnLst>
              <a:cxn ang="0">
                <a:pos x="connsiteX0" y="connsiteY0"/>
              </a:cxn>
              <a:cxn ang="0">
                <a:pos x="connsiteX1" y="connsiteY1"/>
              </a:cxn>
              <a:cxn ang="0">
                <a:pos x="connsiteX2" y="connsiteY2"/>
              </a:cxn>
              <a:cxn ang="0">
                <a:pos x="connsiteX3" y="connsiteY3"/>
              </a:cxn>
            </a:cxnLst>
            <a:rect l="l" t="t" r="r" b="b"/>
            <a:pathLst>
              <a:path w="220125" h="155018">
                <a:moveTo>
                  <a:pt x="38135" y="156568"/>
                </a:moveTo>
                <a:lnTo>
                  <a:pt x="220435" y="27283"/>
                </a:lnTo>
                <a:lnTo>
                  <a:pt x="220435" y="0"/>
                </a:lnTo>
                <a:lnTo>
                  <a:pt x="0" y="156568"/>
                </a:lnTo>
                <a:close/>
              </a:path>
            </a:pathLst>
          </a:custGeom>
          <a:solidFill>
            <a:schemeClr val="accent1"/>
          </a:solidFill>
          <a:ln w="3099"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B6DBFB16-1F5C-4AB1-A22F-208B180097FB}"/>
              </a:ext>
            </a:extLst>
          </p:cNvPr>
          <p:cNvSpPr/>
          <p:nvPr/>
        </p:nvSpPr>
        <p:spPr>
          <a:xfrm>
            <a:off x="11824849" y="6677559"/>
            <a:ext cx="108513" cy="77509"/>
          </a:xfrm>
          <a:custGeom>
            <a:avLst/>
            <a:gdLst>
              <a:gd name="connsiteX0" fmla="*/ 38135 w 108512"/>
              <a:gd name="connsiteY0" fmla="*/ 78129 h 77509"/>
              <a:gd name="connsiteX1" fmla="*/ 110372 w 108512"/>
              <a:gd name="connsiteY1" fmla="*/ 26973 h 77509"/>
              <a:gd name="connsiteX2" fmla="*/ 110372 w 108512"/>
              <a:gd name="connsiteY2" fmla="*/ 0 h 77509"/>
              <a:gd name="connsiteX3" fmla="*/ 0 w 108512"/>
              <a:gd name="connsiteY3" fmla="*/ 78129 h 77509"/>
            </a:gdLst>
            <a:ahLst/>
            <a:cxnLst>
              <a:cxn ang="0">
                <a:pos x="connsiteX0" y="connsiteY0"/>
              </a:cxn>
              <a:cxn ang="0">
                <a:pos x="connsiteX1" y="connsiteY1"/>
              </a:cxn>
              <a:cxn ang="0">
                <a:pos x="connsiteX2" y="connsiteY2"/>
              </a:cxn>
              <a:cxn ang="0">
                <a:pos x="connsiteX3" y="connsiteY3"/>
              </a:cxn>
            </a:cxnLst>
            <a:rect l="l" t="t" r="r" b="b"/>
            <a:pathLst>
              <a:path w="108512" h="77509">
                <a:moveTo>
                  <a:pt x="38135" y="78129"/>
                </a:moveTo>
                <a:lnTo>
                  <a:pt x="110372" y="26973"/>
                </a:lnTo>
                <a:lnTo>
                  <a:pt x="110372" y="0"/>
                </a:lnTo>
                <a:lnTo>
                  <a:pt x="0" y="78129"/>
                </a:lnTo>
                <a:close/>
              </a:path>
            </a:pathLst>
          </a:custGeom>
          <a:solidFill>
            <a:schemeClr val="accent1"/>
          </a:solidFill>
          <a:ln w="3099" cap="flat">
            <a:noFill/>
            <a:prstDash val="solid"/>
            <a:miter/>
          </a:ln>
        </p:spPr>
        <p:txBody>
          <a:bodyPr rtlCol="0" anchor="ctr"/>
          <a:lstStyle/>
          <a:p>
            <a:endParaRPr lang="zh-CN" altLang="en-US"/>
          </a:p>
        </p:txBody>
      </p:sp>
      <p:grpSp>
        <p:nvGrpSpPr>
          <p:cNvPr id="202" name="图形 6">
            <a:extLst>
              <a:ext uri="{FF2B5EF4-FFF2-40B4-BE49-F238E27FC236}">
                <a16:creationId xmlns:a16="http://schemas.microsoft.com/office/drawing/2014/main" xmlns="" id="{E08F7EF3-3340-41CE-90B9-7BC1AE036415}"/>
              </a:ext>
            </a:extLst>
          </p:cNvPr>
          <p:cNvGrpSpPr/>
          <p:nvPr/>
        </p:nvGrpSpPr>
        <p:grpSpPr>
          <a:xfrm>
            <a:off x="11803456" y="295291"/>
            <a:ext cx="260430" cy="6558881"/>
            <a:chOff x="11803456" y="295291"/>
            <a:chExt cx="260430" cy="6558881"/>
          </a:xfrm>
          <a:solidFill>
            <a:schemeClr val="accent1"/>
          </a:solidFill>
        </p:grpSpPr>
        <p:grpSp>
          <p:nvGrpSpPr>
            <p:cNvPr id="203" name="图形 6">
              <a:extLst>
                <a:ext uri="{FF2B5EF4-FFF2-40B4-BE49-F238E27FC236}">
                  <a16:creationId xmlns:a16="http://schemas.microsoft.com/office/drawing/2014/main" xmlns="" id="{E08F7EF3-3340-41CE-90B9-7BC1AE036415}"/>
                </a:ext>
              </a:extLst>
            </p:cNvPr>
            <p:cNvGrpSpPr/>
            <p:nvPr/>
          </p:nvGrpSpPr>
          <p:grpSpPr>
            <a:xfrm>
              <a:off x="11949173" y="2179864"/>
              <a:ext cx="114713" cy="2793426"/>
              <a:chOff x="11949173" y="2179864"/>
              <a:chExt cx="114713" cy="2793426"/>
            </a:xfrm>
            <a:grpFill/>
          </p:grpSpPr>
          <p:sp>
            <p:nvSpPr>
              <p:cNvPr id="204" name="任意多边形: 形状 203">
                <a:extLst>
                  <a:ext uri="{FF2B5EF4-FFF2-40B4-BE49-F238E27FC236}">
                    <a16:creationId xmlns:a16="http://schemas.microsoft.com/office/drawing/2014/main" xmlns="" id="{BF472D7D-7460-40C1-B0F0-8011D415D543}"/>
                  </a:ext>
                </a:extLst>
              </p:cNvPr>
              <p:cNvSpPr/>
              <p:nvPr/>
            </p:nvSpPr>
            <p:spPr>
              <a:xfrm>
                <a:off x="11949173" y="4967710"/>
                <a:ext cx="6201" cy="6201"/>
              </a:xfrm>
              <a:custGeom>
                <a:avLst/>
                <a:gdLst>
                  <a:gd name="connsiteX0" fmla="*/ 0 w 6200"/>
                  <a:gd name="connsiteY0" fmla="*/ 7441 h 6200"/>
                  <a:gd name="connsiteX1" fmla="*/ 6511 w 6200"/>
                  <a:gd name="connsiteY1" fmla="*/ 7441 h 6200"/>
                  <a:gd name="connsiteX2" fmla="*/ 0 w 6200"/>
                  <a:gd name="connsiteY2" fmla="*/ 0 h 6200"/>
                </a:gdLst>
                <a:ahLst/>
                <a:cxnLst>
                  <a:cxn ang="0">
                    <a:pos x="connsiteX0" y="connsiteY0"/>
                  </a:cxn>
                  <a:cxn ang="0">
                    <a:pos x="connsiteX1" y="connsiteY1"/>
                  </a:cxn>
                  <a:cxn ang="0">
                    <a:pos x="connsiteX2" y="connsiteY2"/>
                  </a:cxn>
                </a:cxnLst>
                <a:rect l="l" t="t" r="r" b="b"/>
                <a:pathLst>
                  <a:path w="6200" h="6200">
                    <a:moveTo>
                      <a:pt x="0" y="7441"/>
                    </a:moveTo>
                    <a:lnTo>
                      <a:pt x="6511" y="7441"/>
                    </a:lnTo>
                    <a:lnTo>
                      <a:pt x="0" y="0"/>
                    </a:lnTo>
                    <a:close/>
                  </a:path>
                </a:pathLst>
              </a:custGeom>
              <a:grpFill/>
              <a:ln w="3099"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ED60B503-436E-42ED-B9E7-5D9E73377143}"/>
                  </a:ext>
                </a:extLst>
              </p:cNvPr>
              <p:cNvSpPr/>
              <p:nvPr/>
            </p:nvSpPr>
            <p:spPr>
              <a:xfrm>
                <a:off x="11949173" y="4923374"/>
                <a:ext cx="43405" cy="49606"/>
              </a:xfrm>
              <a:custGeom>
                <a:avLst/>
                <a:gdLst>
                  <a:gd name="connsiteX0" fmla="*/ 0 w 43405"/>
                  <a:gd name="connsiteY0" fmla="*/ 15192 h 49605"/>
                  <a:gd name="connsiteX1" fmla="*/ 32244 w 43405"/>
                  <a:gd name="connsiteY1" fmla="*/ 51776 h 49605"/>
                  <a:gd name="connsiteX2" fmla="*/ 45886 w 43405"/>
                  <a:gd name="connsiteY2" fmla="*/ 51776 h 49605"/>
                  <a:gd name="connsiteX3" fmla="*/ 0 w 43405"/>
                  <a:gd name="connsiteY3" fmla="*/ 0 h 49605"/>
                </a:gdLst>
                <a:ahLst/>
                <a:cxnLst>
                  <a:cxn ang="0">
                    <a:pos x="connsiteX0" y="connsiteY0"/>
                  </a:cxn>
                  <a:cxn ang="0">
                    <a:pos x="connsiteX1" y="connsiteY1"/>
                  </a:cxn>
                  <a:cxn ang="0">
                    <a:pos x="connsiteX2" y="connsiteY2"/>
                  </a:cxn>
                  <a:cxn ang="0">
                    <a:pos x="connsiteX3" y="connsiteY3"/>
                  </a:cxn>
                </a:cxnLst>
                <a:rect l="l" t="t" r="r" b="b"/>
                <a:pathLst>
                  <a:path w="43405" h="49605">
                    <a:moveTo>
                      <a:pt x="0" y="15192"/>
                    </a:moveTo>
                    <a:lnTo>
                      <a:pt x="32244" y="51776"/>
                    </a:lnTo>
                    <a:lnTo>
                      <a:pt x="45886" y="51776"/>
                    </a:lnTo>
                    <a:lnTo>
                      <a:pt x="0" y="0"/>
                    </a:lnTo>
                    <a:close/>
                  </a:path>
                </a:pathLst>
              </a:custGeom>
              <a:grpFill/>
              <a:ln w="3099"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3998F2B4-62BA-40C9-BD39-4BACC777982B}"/>
                  </a:ext>
                </a:extLst>
              </p:cNvPr>
              <p:cNvSpPr/>
              <p:nvPr/>
            </p:nvSpPr>
            <p:spPr>
              <a:xfrm>
                <a:off x="11949173" y="4878729"/>
                <a:ext cx="83710" cy="96111"/>
              </a:xfrm>
              <a:custGeom>
                <a:avLst/>
                <a:gdLst>
                  <a:gd name="connsiteX0" fmla="*/ 0 w 83709"/>
                  <a:gd name="connsiteY0" fmla="*/ 15502 h 96111"/>
                  <a:gd name="connsiteX1" fmla="*/ 71619 w 83709"/>
                  <a:gd name="connsiteY1" fmla="*/ 96421 h 96111"/>
                  <a:gd name="connsiteX2" fmla="*/ 85260 w 83709"/>
                  <a:gd name="connsiteY2" fmla="*/ 96421 h 96111"/>
                  <a:gd name="connsiteX3" fmla="*/ 0 w 83709"/>
                  <a:gd name="connsiteY3" fmla="*/ 0 h 96111"/>
                </a:gdLst>
                <a:ahLst/>
                <a:cxnLst>
                  <a:cxn ang="0">
                    <a:pos x="connsiteX0" y="connsiteY0"/>
                  </a:cxn>
                  <a:cxn ang="0">
                    <a:pos x="connsiteX1" y="connsiteY1"/>
                  </a:cxn>
                  <a:cxn ang="0">
                    <a:pos x="connsiteX2" y="connsiteY2"/>
                  </a:cxn>
                  <a:cxn ang="0">
                    <a:pos x="connsiteX3" y="connsiteY3"/>
                  </a:cxn>
                </a:cxnLst>
                <a:rect l="l" t="t" r="r" b="b"/>
                <a:pathLst>
                  <a:path w="83709" h="96111">
                    <a:moveTo>
                      <a:pt x="0" y="15502"/>
                    </a:moveTo>
                    <a:lnTo>
                      <a:pt x="71619" y="96421"/>
                    </a:lnTo>
                    <a:lnTo>
                      <a:pt x="85260" y="96421"/>
                    </a:lnTo>
                    <a:lnTo>
                      <a:pt x="0" y="0"/>
                    </a:lnTo>
                    <a:close/>
                  </a:path>
                </a:pathLst>
              </a:custGeom>
              <a:grpFill/>
              <a:ln w="3099"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xmlns="" id="{FC45AD3B-DCD2-4940-AC03-745D1DCF7EB3}"/>
                  </a:ext>
                </a:extLst>
              </p:cNvPr>
              <p:cNvSpPr/>
              <p:nvPr/>
            </p:nvSpPr>
            <p:spPr>
              <a:xfrm>
                <a:off x="11949173" y="4834394"/>
                <a:ext cx="114713" cy="139516"/>
              </a:xfrm>
              <a:custGeom>
                <a:avLst/>
                <a:gdLst>
                  <a:gd name="connsiteX0" fmla="*/ 0 w 114713"/>
                  <a:gd name="connsiteY0" fmla="*/ 0 h 139516"/>
                  <a:gd name="connsiteX1" fmla="*/ 0 w 114713"/>
                  <a:gd name="connsiteY1" fmla="*/ 15191 h 139516"/>
                  <a:gd name="connsiteX2" fmla="*/ 110993 w 114713"/>
                  <a:gd name="connsiteY2" fmla="*/ 140756 h 139516"/>
                  <a:gd name="connsiteX3" fmla="*/ 117504 w 114713"/>
                  <a:gd name="connsiteY3" fmla="*/ 140756 h 139516"/>
                  <a:gd name="connsiteX4" fmla="*/ 117504 w 114713"/>
                  <a:gd name="connsiteY4" fmla="*/ 132385 h 13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9516">
                    <a:moveTo>
                      <a:pt x="0" y="0"/>
                    </a:moveTo>
                    <a:lnTo>
                      <a:pt x="0" y="15191"/>
                    </a:lnTo>
                    <a:lnTo>
                      <a:pt x="110993" y="140756"/>
                    </a:lnTo>
                    <a:lnTo>
                      <a:pt x="117504" y="140756"/>
                    </a:lnTo>
                    <a:lnTo>
                      <a:pt x="117504" y="132385"/>
                    </a:lnTo>
                    <a:close/>
                  </a:path>
                </a:pathLst>
              </a:custGeom>
              <a:grpFill/>
              <a:ln w="3099"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xmlns="" id="{5F4D62AB-79D7-48DA-A962-CEF620D8727E}"/>
                  </a:ext>
                </a:extLst>
              </p:cNvPr>
              <p:cNvSpPr/>
              <p:nvPr/>
            </p:nvSpPr>
            <p:spPr>
              <a:xfrm>
                <a:off x="11949173" y="478974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8FBEB453-BB6E-4952-8E7F-8D03D9C33F28}"/>
                  </a:ext>
                </a:extLst>
              </p:cNvPr>
              <p:cNvSpPr/>
              <p:nvPr/>
            </p:nvSpPr>
            <p:spPr>
              <a:xfrm>
                <a:off x="11949173" y="4745413"/>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93F345A5-A1E5-46B2-B4D4-AA1E7D973243}"/>
                  </a:ext>
                </a:extLst>
              </p:cNvPr>
              <p:cNvSpPr/>
              <p:nvPr/>
            </p:nvSpPr>
            <p:spPr>
              <a:xfrm>
                <a:off x="11949173" y="4700768"/>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9137BC75-16A7-4583-8465-6698F4EF7473}"/>
                  </a:ext>
                </a:extLst>
              </p:cNvPr>
              <p:cNvSpPr/>
              <p:nvPr/>
            </p:nvSpPr>
            <p:spPr>
              <a:xfrm>
                <a:off x="11949173" y="4656433"/>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xmlns="" id="{6FD626D2-E766-4B95-8C14-FF0BBC024E72}"/>
                  </a:ext>
                </a:extLst>
              </p:cNvPr>
              <p:cNvSpPr/>
              <p:nvPr/>
            </p:nvSpPr>
            <p:spPr>
              <a:xfrm>
                <a:off x="11949173" y="4611788"/>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xmlns="" id="{22A7E122-8676-4439-8E8B-3B7AC1AD30E9}"/>
                  </a:ext>
                </a:extLst>
              </p:cNvPr>
              <p:cNvSpPr/>
              <p:nvPr/>
            </p:nvSpPr>
            <p:spPr>
              <a:xfrm>
                <a:off x="11949173" y="4567453"/>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2444093F-9334-43E5-8395-EDF01CC8F1CE}"/>
                  </a:ext>
                </a:extLst>
              </p:cNvPr>
              <p:cNvSpPr/>
              <p:nvPr/>
            </p:nvSpPr>
            <p:spPr>
              <a:xfrm>
                <a:off x="11949173" y="4522808"/>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1950E237-469F-4ED0-8572-2E4BA8DDB01B}"/>
                  </a:ext>
                </a:extLst>
              </p:cNvPr>
              <p:cNvSpPr/>
              <p:nvPr/>
            </p:nvSpPr>
            <p:spPr>
              <a:xfrm>
                <a:off x="11949173" y="447847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8BAD7A18-2363-4FC2-861F-6310EBD77587}"/>
                  </a:ext>
                </a:extLst>
              </p:cNvPr>
              <p:cNvSpPr/>
              <p:nvPr/>
            </p:nvSpPr>
            <p:spPr>
              <a:xfrm>
                <a:off x="11949173" y="4433827"/>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xmlns="" id="{BB066872-21C0-439E-AAEB-53E5AB710F62}"/>
                  </a:ext>
                </a:extLst>
              </p:cNvPr>
              <p:cNvSpPr/>
              <p:nvPr/>
            </p:nvSpPr>
            <p:spPr>
              <a:xfrm>
                <a:off x="11949173" y="438949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xmlns="" id="{C4C852B3-654F-48EF-B062-E6EDEDB06165}"/>
                  </a:ext>
                </a:extLst>
              </p:cNvPr>
              <p:cNvSpPr/>
              <p:nvPr/>
            </p:nvSpPr>
            <p:spPr>
              <a:xfrm>
                <a:off x="11949173" y="4345157"/>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xmlns="" id="{6429F5BE-E636-42BD-AA15-C42BAF966BA0}"/>
                  </a:ext>
                </a:extLst>
              </p:cNvPr>
              <p:cNvSpPr/>
              <p:nvPr/>
            </p:nvSpPr>
            <p:spPr>
              <a:xfrm>
                <a:off x="11949173" y="430051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4829772E-3B09-49C4-A202-F92FCDE422A4}"/>
                  </a:ext>
                </a:extLst>
              </p:cNvPr>
              <p:cNvSpPr/>
              <p:nvPr/>
            </p:nvSpPr>
            <p:spPr>
              <a:xfrm>
                <a:off x="11949173" y="4256177"/>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B63FD228-25E7-4BDF-854A-4918C1BE8DEA}"/>
                  </a:ext>
                </a:extLst>
              </p:cNvPr>
              <p:cNvSpPr/>
              <p:nvPr/>
            </p:nvSpPr>
            <p:spPr>
              <a:xfrm>
                <a:off x="11949173" y="4211531"/>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xmlns="" id="{B7176142-9BA1-43EF-AA8B-ECA6BE726673}"/>
                  </a:ext>
                </a:extLst>
              </p:cNvPr>
              <p:cNvSpPr/>
              <p:nvPr/>
            </p:nvSpPr>
            <p:spPr>
              <a:xfrm>
                <a:off x="11949173" y="4167196"/>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xmlns="" id="{E6C24C8E-1EF0-4EED-861E-2308E67613D8}"/>
                  </a:ext>
                </a:extLst>
              </p:cNvPr>
              <p:cNvSpPr/>
              <p:nvPr/>
            </p:nvSpPr>
            <p:spPr>
              <a:xfrm>
                <a:off x="11949173" y="4122551"/>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xmlns="" id="{F5F08A03-0612-497D-AE50-FA3E2768F5F4}"/>
                  </a:ext>
                </a:extLst>
              </p:cNvPr>
              <p:cNvSpPr/>
              <p:nvPr/>
            </p:nvSpPr>
            <p:spPr>
              <a:xfrm>
                <a:off x="11949173" y="407821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xmlns="" id="{D64936E1-4129-4EE7-8DFD-8CCFB3EB5B44}"/>
                  </a:ext>
                </a:extLst>
              </p:cNvPr>
              <p:cNvSpPr/>
              <p:nvPr/>
            </p:nvSpPr>
            <p:spPr>
              <a:xfrm>
                <a:off x="11949173" y="4033571"/>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xmlns="" id="{4B4D53F8-D842-406C-98BE-4F6F0E7313D8}"/>
                  </a:ext>
                </a:extLst>
              </p:cNvPr>
              <p:cNvSpPr/>
              <p:nvPr/>
            </p:nvSpPr>
            <p:spPr>
              <a:xfrm>
                <a:off x="11949173" y="3989235"/>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xmlns="" id="{4CDBFC8D-21E3-418E-B4BE-E4072E60E0A1}"/>
                  </a:ext>
                </a:extLst>
              </p:cNvPr>
              <p:cNvSpPr/>
              <p:nvPr/>
            </p:nvSpPr>
            <p:spPr>
              <a:xfrm>
                <a:off x="11949173" y="3944590"/>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xmlns="" id="{98CC2446-FD03-435B-87E0-77A3DDB1A85F}"/>
                  </a:ext>
                </a:extLst>
              </p:cNvPr>
              <p:cNvSpPr/>
              <p:nvPr/>
            </p:nvSpPr>
            <p:spPr>
              <a:xfrm>
                <a:off x="11949173" y="3900255"/>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xmlns="" id="{04ABACF6-98A6-4C00-87ED-5887CF40B80B}"/>
                  </a:ext>
                </a:extLst>
              </p:cNvPr>
              <p:cNvSpPr/>
              <p:nvPr/>
            </p:nvSpPr>
            <p:spPr>
              <a:xfrm>
                <a:off x="11949173" y="3855610"/>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xmlns="" id="{0C56870F-2B29-4C2B-8073-6B6203F8B400}"/>
                  </a:ext>
                </a:extLst>
              </p:cNvPr>
              <p:cNvSpPr/>
              <p:nvPr/>
            </p:nvSpPr>
            <p:spPr>
              <a:xfrm>
                <a:off x="11949173" y="3811275"/>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37D0D6B3-DCF0-4898-AE7E-BD18F51C1098}"/>
                  </a:ext>
                </a:extLst>
              </p:cNvPr>
              <p:cNvSpPr/>
              <p:nvPr/>
            </p:nvSpPr>
            <p:spPr>
              <a:xfrm>
                <a:off x="11949173" y="376662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xmlns="" id="{8EA8981E-477F-4B21-A638-6BB4053186FA}"/>
                  </a:ext>
                </a:extLst>
              </p:cNvPr>
              <p:cNvSpPr/>
              <p:nvPr/>
            </p:nvSpPr>
            <p:spPr>
              <a:xfrm>
                <a:off x="11949173" y="3722294"/>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xmlns="" id="{014CE1C2-78C9-4714-9399-5871C71CD564}"/>
                  </a:ext>
                </a:extLst>
              </p:cNvPr>
              <p:cNvSpPr/>
              <p:nvPr/>
            </p:nvSpPr>
            <p:spPr>
              <a:xfrm>
                <a:off x="11949173" y="3677649"/>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xmlns="" id="{4C026927-8B38-4FE8-8C32-0F85FB8959DE}"/>
                  </a:ext>
                </a:extLst>
              </p:cNvPr>
              <p:cNvSpPr/>
              <p:nvPr/>
            </p:nvSpPr>
            <p:spPr>
              <a:xfrm>
                <a:off x="11949173" y="3633314"/>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xmlns="" id="{45DF3FB6-8C28-45B3-9EBD-DA08F2882919}"/>
                  </a:ext>
                </a:extLst>
              </p:cNvPr>
              <p:cNvSpPr/>
              <p:nvPr/>
            </p:nvSpPr>
            <p:spPr>
              <a:xfrm>
                <a:off x="11949173" y="3588669"/>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xmlns="" id="{8596E8AA-350C-404D-BD8E-36027218921C}"/>
                  </a:ext>
                </a:extLst>
              </p:cNvPr>
              <p:cNvSpPr/>
              <p:nvPr/>
            </p:nvSpPr>
            <p:spPr>
              <a:xfrm>
                <a:off x="11949173" y="354433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xmlns="" id="{BDF59981-AF98-42A6-A262-FB2D8719A3EB}"/>
                  </a:ext>
                </a:extLst>
              </p:cNvPr>
              <p:cNvSpPr/>
              <p:nvPr/>
            </p:nvSpPr>
            <p:spPr>
              <a:xfrm>
                <a:off x="11949173" y="3499688"/>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xmlns="" id="{56552724-CE06-45C2-9C7D-65CDE3D9EFA5}"/>
                  </a:ext>
                </a:extLst>
              </p:cNvPr>
              <p:cNvSpPr/>
              <p:nvPr/>
            </p:nvSpPr>
            <p:spPr>
              <a:xfrm>
                <a:off x="11949173" y="345535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xmlns="" id="{74DB571A-3E07-4A7B-8FD3-30E76CBA2C85}"/>
                  </a:ext>
                </a:extLst>
              </p:cNvPr>
              <p:cNvSpPr/>
              <p:nvPr/>
            </p:nvSpPr>
            <p:spPr>
              <a:xfrm>
                <a:off x="11949173" y="3411018"/>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xmlns="" id="{882CCDA1-ED98-4199-8EB2-D5E5691C932D}"/>
                  </a:ext>
                </a:extLst>
              </p:cNvPr>
              <p:cNvSpPr/>
              <p:nvPr/>
            </p:nvSpPr>
            <p:spPr>
              <a:xfrm>
                <a:off x="11949173" y="3366373"/>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xmlns="" id="{97E40FD0-A5FD-4138-BC4C-DE02788777B5}"/>
                  </a:ext>
                </a:extLst>
              </p:cNvPr>
              <p:cNvSpPr/>
              <p:nvPr/>
            </p:nvSpPr>
            <p:spPr>
              <a:xfrm>
                <a:off x="11949173" y="332203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E63BE7F2-76E0-4FA6-8A09-DAE4A0F66197}"/>
                  </a:ext>
                </a:extLst>
              </p:cNvPr>
              <p:cNvSpPr/>
              <p:nvPr/>
            </p:nvSpPr>
            <p:spPr>
              <a:xfrm>
                <a:off x="11949173" y="327739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563F1958-FD57-4FC8-8DA5-AA6100233035}"/>
                  </a:ext>
                </a:extLst>
              </p:cNvPr>
              <p:cNvSpPr/>
              <p:nvPr/>
            </p:nvSpPr>
            <p:spPr>
              <a:xfrm>
                <a:off x="11949173" y="3233057"/>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xmlns="" id="{E28858F5-71EC-4BDB-AB25-DBE266CE06C1}"/>
                  </a:ext>
                </a:extLst>
              </p:cNvPr>
              <p:cNvSpPr/>
              <p:nvPr/>
            </p:nvSpPr>
            <p:spPr>
              <a:xfrm>
                <a:off x="11949173" y="318841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xmlns="" id="{1DDB7591-1548-4770-9855-A0DACF9837CF}"/>
                  </a:ext>
                </a:extLst>
              </p:cNvPr>
              <p:cNvSpPr/>
              <p:nvPr/>
            </p:nvSpPr>
            <p:spPr>
              <a:xfrm>
                <a:off x="11949173" y="3144077"/>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xmlns="" id="{DDC4306C-4B58-4E9D-8BFD-2EA5A6168B62}"/>
                  </a:ext>
                </a:extLst>
              </p:cNvPr>
              <p:cNvSpPr/>
              <p:nvPr/>
            </p:nvSpPr>
            <p:spPr>
              <a:xfrm>
                <a:off x="11949173" y="309943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xmlns="" id="{8C5EEA0E-2C65-47BA-956A-4C0A4781BD33}"/>
                  </a:ext>
                </a:extLst>
              </p:cNvPr>
              <p:cNvSpPr/>
              <p:nvPr/>
            </p:nvSpPr>
            <p:spPr>
              <a:xfrm>
                <a:off x="11949173" y="305509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xmlns="" id="{1F6FF8AA-39CF-4D16-892F-8A667E99B49E}"/>
                  </a:ext>
                </a:extLst>
              </p:cNvPr>
              <p:cNvSpPr/>
              <p:nvPr/>
            </p:nvSpPr>
            <p:spPr>
              <a:xfrm>
                <a:off x="11949173" y="3010451"/>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xmlns="" id="{D740FA83-F9E7-49B5-98FC-B121E8638219}"/>
                  </a:ext>
                </a:extLst>
              </p:cNvPr>
              <p:cNvSpPr/>
              <p:nvPr/>
            </p:nvSpPr>
            <p:spPr>
              <a:xfrm>
                <a:off x="11949173" y="296611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xmlns="" id="{B6C3DFE2-C55E-46D4-BCD9-190DDD14DCBA}"/>
                  </a:ext>
                </a:extLst>
              </p:cNvPr>
              <p:cNvSpPr/>
              <p:nvPr/>
            </p:nvSpPr>
            <p:spPr>
              <a:xfrm>
                <a:off x="11949173" y="2921471"/>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xmlns="" id="{BFBDF9FB-793A-488C-91B2-DE38D1133418}"/>
                  </a:ext>
                </a:extLst>
              </p:cNvPr>
              <p:cNvSpPr/>
              <p:nvPr/>
            </p:nvSpPr>
            <p:spPr>
              <a:xfrm>
                <a:off x="11949173" y="287713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xmlns="" id="{C56C0D5D-3FDC-44C4-9189-6917C6E4A907}"/>
                  </a:ext>
                </a:extLst>
              </p:cNvPr>
              <p:cNvSpPr/>
              <p:nvPr/>
            </p:nvSpPr>
            <p:spPr>
              <a:xfrm>
                <a:off x="11949173" y="2832490"/>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xmlns="" id="{F0674702-2CA6-4BEE-A2AE-5F70633F935D}"/>
                  </a:ext>
                </a:extLst>
              </p:cNvPr>
              <p:cNvSpPr/>
              <p:nvPr/>
            </p:nvSpPr>
            <p:spPr>
              <a:xfrm>
                <a:off x="11949173" y="2788155"/>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xmlns="" id="{2DE44504-970C-4C2E-BE65-3FE00EE1ADB7}"/>
                  </a:ext>
                </a:extLst>
              </p:cNvPr>
              <p:cNvSpPr/>
              <p:nvPr/>
            </p:nvSpPr>
            <p:spPr>
              <a:xfrm>
                <a:off x="11949173" y="2743510"/>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xmlns="" id="{AD8EBA1F-818E-4892-ADA2-F2C808056CE6}"/>
                  </a:ext>
                </a:extLst>
              </p:cNvPr>
              <p:cNvSpPr/>
              <p:nvPr/>
            </p:nvSpPr>
            <p:spPr>
              <a:xfrm>
                <a:off x="11949173" y="2699175"/>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xmlns="" id="{4946D00C-59F7-4DF9-A6F3-634877E66BD5}"/>
                  </a:ext>
                </a:extLst>
              </p:cNvPr>
              <p:cNvSpPr/>
              <p:nvPr/>
            </p:nvSpPr>
            <p:spPr>
              <a:xfrm>
                <a:off x="11949173" y="2654530"/>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xmlns="" id="{E02C49EF-8AA7-4BFF-B07B-613CFB034FA8}"/>
                  </a:ext>
                </a:extLst>
              </p:cNvPr>
              <p:cNvSpPr/>
              <p:nvPr/>
            </p:nvSpPr>
            <p:spPr>
              <a:xfrm>
                <a:off x="11949173" y="2610195"/>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4CFAB734-E89D-402F-B878-19E8D8A48BE3}"/>
                  </a:ext>
                </a:extLst>
              </p:cNvPr>
              <p:cNvSpPr/>
              <p:nvPr/>
            </p:nvSpPr>
            <p:spPr>
              <a:xfrm>
                <a:off x="11949173" y="256554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2D5346BF-70E8-4178-9A68-B68FECE2DFAE}"/>
                  </a:ext>
                </a:extLst>
              </p:cNvPr>
              <p:cNvSpPr/>
              <p:nvPr/>
            </p:nvSpPr>
            <p:spPr>
              <a:xfrm>
                <a:off x="11949173" y="2521214"/>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xmlns="" id="{4DFD53EB-310F-4204-AF44-B02C337EAD03}"/>
                  </a:ext>
                </a:extLst>
              </p:cNvPr>
              <p:cNvSpPr/>
              <p:nvPr/>
            </p:nvSpPr>
            <p:spPr>
              <a:xfrm>
                <a:off x="11949173" y="2476879"/>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xmlns="" id="{B53EB3B8-2410-4156-9468-713B04CFA3B9}"/>
                  </a:ext>
                </a:extLst>
              </p:cNvPr>
              <p:cNvSpPr/>
              <p:nvPr/>
            </p:nvSpPr>
            <p:spPr>
              <a:xfrm>
                <a:off x="11949173" y="2432234"/>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xmlns="" id="{CFF9F8E4-1555-40EC-8299-3E0DCC5E8841}"/>
                  </a:ext>
                </a:extLst>
              </p:cNvPr>
              <p:cNvSpPr/>
              <p:nvPr/>
            </p:nvSpPr>
            <p:spPr>
              <a:xfrm>
                <a:off x="11949173" y="2387899"/>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ED42CA14-1116-4FB5-BA51-A2071F227EFE}"/>
                  </a:ext>
                </a:extLst>
              </p:cNvPr>
              <p:cNvSpPr/>
              <p:nvPr/>
            </p:nvSpPr>
            <p:spPr>
              <a:xfrm>
                <a:off x="11949173" y="2343253"/>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3DD826DE-9752-44D9-94BE-8FA6360448BC}"/>
                  </a:ext>
                </a:extLst>
              </p:cNvPr>
              <p:cNvSpPr/>
              <p:nvPr/>
            </p:nvSpPr>
            <p:spPr>
              <a:xfrm>
                <a:off x="11949173" y="229891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17F25F12-56E3-4EE0-A6CE-F9B4993C1568}"/>
                  </a:ext>
                </a:extLst>
              </p:cNvPr>
              <p:cNvSpPr/>
              <p:nvPr/>
            </p:nvSpPr>
            <p:spPr>
              <a:xfrm>
                <a:off x="11949173" y="225427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BCF98588-BE31-4A2D-B779-C4D8C55FF84D}"/>
                  </a:ext>
                </a:extLst>
              </p:cNvPr>
              <p:cNvSpPr/>
              <p:nvPr/>
            </p:nvSpPr>
            <p:spPr>
              <a:xfrm>
                <a:off x="11949173" y="220993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8D67EFCD-C8BF-49CA-ABBB-D1657BFAC58F}"/>
                  </a:ext>
                </a:extLst>
              </p:cNvPr>
              <p:cNvSpPr/>
              <p:nvPr/>
            </p:nvSpPr>
            <p:spPr>
              <a:xfrm>
                <a:off x="11949173" y="2179864"/>
                <a:ext cx="114713" cy="133316"/>
              </a:xfrm>
              <a:custGeom>
                <a:avLst/>
                <a:gdLst>
                  <a:gd name="connsiteX0" fmla="*/ 117504 w 114713"/>
                  <a:gd name="connsiteY0" fmla="*/ 133316 h 133315"/>
                  <a:gd name="connsiteX1" fmla="*/ 117504 w 114713"/>
                  <a:gd name="connsiteY1" fmla="*/ 118124 h 133315"/>
                  <a:gd name="connsiteX2" fmla="*/ 12712 w 114713"/>
                  <a:gd name="connsiteY2" fmla="*/ 0 h 133315"/>
                  <a:gd name="connsiteX3" fmla="*/ 0 w 114713"/>
                  <a:gd name="connsiteY3" fmla="*/ 0 h 133315"/>
                  <a:gd name="connsiteX4" fmla="*/ 0 w 114713"/>
                  <a:gd name="connsiteY4" fmla="*/ 930 h 13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3315">
                    <a:moveTo>
                      <a:pt x="117504" y="133316"/>
                    </a:moveTo>
                    <a:lnTo>
                      <a:pt x="117504" y="118124"/>
                    </a:lnTo>
                    <a:lnTo>
                      <a:pt x="12712" y="0"/>
                    </a:lnTo>
                    <a:lnTo>
                      <a:pt x="0" y="0"/>
                    </a:lnTo>
                    <a:lnTo>
                      <a:pt x="0" y="930"/>
                    </a:lnTo>
                    <a:close/>
                  </a:path>
                </a:pathLst>
              </a:custGeom>
              <a:grpFill/>
              <a:ln w="3099"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5E23D571-1DBA-42E8-9270-5C7F18A79ECA}"/>
                  </a:ext>
                </a:extLst>
              </p:cNvPr>
              <p:cNvSpPr/>
              <p:nvPr/>
            </p:nvSpPr>
            <p:spPr>
              <a:xfrm>
                <a:off x="11987927" y="2179864"/>
                <a:ext cx="77509" cy="86810"/>
              </a:xfrm>
              <a:custGeom>
                <a:avLst/>
                <a:gdLst>
                  <a:gd name="connsiteX0" fmla="*/ 78750 w 77509"/>
                  <a:gd name="connsiteY0" fmla="*/ 73479 h 86810"/>
                  <a:gd name="connsiteX1" fmla="*/ 13642 w 77509"/>
                  <a:gd name="connsiteY1" fmla="*/ 0 h 86810"/>
                  <a:gd name="connsiteX2" fmla="*/ 0 w 77509"/>
                  <a:gd name="connsiteY2" fmla="*/ 0 h 86810"/>
                  <a:gd name="connsiteX3" fmla="*/ 78750 w 77509"/>
                  <a:gd name="connsiteY3" fmla="*/ 88980 h 86810"/>
                </a:gdLst>
                <a:ahLst/>
                <a:cxnLst>
                  <a:cxn ang="0">
                    <a:pos x="connsiteX0" y="connsiteY0"/>
                  </a:cxn>
                  <a:cxn ang="0">
                    <a:pos x="connsiteX1" y="connsiteY1"/>
                  </a:cxn>
                  <a:cxn ang="0">
                    <a:pos x="connsiteX2" y="connsiteY2"/>
                  </a:cxn>
                  <a:cxn ang="0">
                    <a:pos x="connsiteX3" y="connsiteY3"/>
                  </a:cxn>
                </a:cxnLst>
                <a:rect l="l" t="t" r="r" b="b"/>
                <a:pathLst>
                  <a:path w="77509" h="86810">
                    <a:moveTo>
                      <a:pt x="78750" y="73479"/>
                    </a:moveTo>
                    <a:lnTo>
                      <a:pt x="13642" y="0"/>
                    </a:lnTo>
                    <a:lnTo>
                      <a:pt x="0" y="0"/>
                    </a:lnTo>
                    <a:lnTo>
                      <a:pt x="78750" y="88980"/>
                    </a:lnTo>
                    <a:close/>
                  </a:path>
                </a:pathLst>
              </a:custGeom>
              <a:grpFill/>
              <a:ln w="3099"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22801DFF-9192-4B19-95B1-F39315D1A4C1}"/>
                  </a:ext>
                </a:extLst>
              </p:cNvPr>
              <p:cNvSpPr/>
              <p:nvPr/>
            </p:nvSpPr>
            <p:spPr>
              <a:xfrm>
                <a:off x="12027302" y="2179864"/>
                <a:ext cx="37204" cy="43405"/>
              </a:xfrm>
              <a:custGeom>
                <a:avLst/>
                <a:gdLst>
                  <a:gd name="connsiteX0" fmla="*/ 39374 w 37204"/>
                  <a:gd name="connsiteY0" fmla="*/ 29143 h 43405"/>
                  <a:gd name="connsiteX1" fmla="*/ 13641 w 37204"/>
                  <a:gd name="connsiteY1" fmla="*/ 0 h 43405"/>
                  <a:gd name="connsiteX2" fmla="*/ 0 w 37204"/>
                  <a:gd name="connsiteY2" fmla="*/ 0 h 43405"/>
                  <a:gd name="connsiteX3" fmla="*/ 39374 w 37204"/>
                  <a:gd name="connsiteY3" fmla="*/ 44335 h 43405"/>
                </a:gdLst>
                <a:ahLst/>
                <a:cxnLst>
                  <a:cxn ang="0">
                    <a:pos x="connsiteX0" y="connsiteY0"/>
                  </a:cxn>
                  <a:cxn ang="0">
                    <a:pos x="connsiteX1" y="connsiteY1"/>
                  </a:cxn>
                  <a:cxn ang="0">
                    <a:pos x="connsiteX2" y="connsiteY2"/>
                  </a:cxn>
                  <a:cxn ang="0">
                    <a:pos x="connsiteX3" y="connsiteY3"/>
                  </a:cxn>
                </a:cxnLst>
                <a:rect l="l" t="t" r="r" b="b"/>
                <a:pathLst>
                  <a:path w="37204" h="43405">
                    <a:moveTo>
                      <a:pt x="39374" y="29143"/>
                    </a:moveTo>
                    <a:lnTo>
                      <a:pt x="13641" y="0"/>
                    </a:lnTo>
                    <a:lnTo>
                      <a:pt x="0" y="0"/>
                    </a:lnTo>
                    <a:lnTo>
                      <a:pt x="39374" y="44335"/>
                    </a:lnTo>
                    <a:close/>
                  </a:path>
                </a:pathLst>
              </a:custGeom>
              <a:grpFill/>
              <a:ln w="3099" cap="flat">
                <a:noFill/>
                <a:prstDash val="solid"/>
                <a:miter/>
              </a:ln>
            </p:spPr>
            <p:txBody>
              <a:bodyPr rtlCol="0" anchor="ctr"/>
              <a:lstStyle/>
              <a:p>
                <a:endParaRPr lang="zh-CN" altLang="en-US"/>
              </a:p>
            </p:txBody>
          </p:sp>
        </p:grpSp>
        <p:grpSp>
          <p:nvGrpSpPr>
            <p:cNvPr id="270" name="图形 6">
              <a:extLst>
                <a:ext uri="{FF2B5EF4-FFF2-40B4-BE49-F238E27FC236}">
                  <a16:creationId xmlns:a16="http://schemas.microsoft.com/office/drawing/2014/main" xmlns="" id="{E08F7EF3-3340-41CE-90B9-7BC1AE036415}"/>
                </a:ext>
              </a:extLst>
            </p:cNvPr>
            <p:cNvGrpSpPr/>
            <p:nvPr/>
          </p:nvGrpSpPr>
          <p:grpSpPr>
            <a:xfrm>
              <a:off x="11803456" y="295291"/>
              <a:ext cx="260430" cy="1723801"/>
              <a:chOff x="11803456" y="295291"/>
              <a:chExt cx="260430" cy="1723801"/>
            </a:xfrm>
            <a:grpFill/>
          </p:grpSpPr>
          <p:sp>
            <p:nvSpPr>
              <p:cNvPr id="271" name="任意多边形: 形状 270">
                <a:extLst>
                  <a:ext uri="{FF2B5EF4-FFF2-40B4-BE49-F238E27FC236}">
                    <a16:creationId xmlns:a16="http://schemas.microsoft.com/office/drawing/2014/main" xmlns="" id="{0ECC075A-E341-4EF3-A59F-9382CC64BB7D}"/>
                  </a:ext>
                </a:extLst>
              </p:cNvPr>
              <p:cNvSpPr/>
              <p:nvPr/>
            </p:nvSpPr>
            <p:spPr>
              <a:xfrm>
                <a:off x="12062815" y="295291"/>
                <a:ext cx="3100" cy="1723801"/>
              </a:xfrm>
              <a:custGeom>
                <a:avLst/>
                <a:gdLst>
                  <a:gd name="connsiteX0" fmla="*/ 0 w 3100"/>
                  <a:gd name="connsiteY0" fmla="*/ 1726281 h 1723801"/>
                  <a:gd name="connsiteX1" fmla="*/ 0 w 3100"/>
                  <a:gd name="connsiteY1" fmla="*/ 0 h 1723801"/>
                  <a:gd name="connsiteX2" fmla="*/ 3720 w 3100"/>
                  <a:gd name="connsiteY2" fmla="*/ 0 h 1723801"/>
                  <a:gd name="connsiteX3" fmla="*/ 3720 w 3100"/>
                  <a:gd name="connsiteY3" fmla="*/ 1726281 h 1723801"/>
                </a:gdLst>
                <a:ahLst/>
                <a:cxnLst>
                  <a:cxn ang="0">
                    <a:pos x="connsiteX0" y="connsiteY0"/>
                  </a:cxn>
                  <a:cxn ang="0">
                    <a:pos x="connsiteX1" y="connsiteY1"/>
                  </a:cxn>
                  <a:cxn ang="0">
                    <a:pos x="connsiteX2" y="connsiteY2"/>
                  </a:cxn>
                  <a:cxn ang="0">
                    <a:pos x="connsiteX3" y="connsiteY3"/>
                  </a:cxn>
                </a:cxnLst>
                <a:rect l="l" t="t" r="r" b="b"/>
                <a:pathLst>
                  <a:path w="3100" h="1723801">
                    <a:moveTo>
                      <a:pt x="0" y="1726281"/>
                    </a:moveTo>
                    <a:lnTo>
                      <a:pt x="0" y="0"/>
                    </a:lnTo>
                    <a:lnTo>
                      <a:pt x="3720" y="0"/>
                    </a:lnTo>
                    <a:lnTo>
                      <a:pt x="3720" y="1726281"/>
                    </a:lnTo>
                    <a:close/>
                  </a:path>
                </a:pathLst>
              </a:custGeom>
              <a:grpFill/>
              <a:ln w="3099"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xmlns="" id="{8F1BEA2B-079B-435E-91E8-9169082FEB98}"/>
                  </a:ext>
                </a:extLst>
              </p:cNvPr>
              <p:cNvSpPr/>
              <p:nvPr/>
            </p:nvSpPr>
            <p:spPr>
              <a:xfrm>
                <a:off x="11803456" y="1298121"/>
                <a:ext cx="133316" cy="151918"/>
              </a:xfrm>
              <a:custGeom>
                <a:avLst/>
                <a:gdLst>
                  <a:gd name="connsiteX0" fmla="*/ 133626 w 133315"/>
                  <a:gd name="connsiteY0" fmla="*/ 0 h 151917"/>
                  <a:gd name="connsiteX1" fmla="*/ 0 w 133315"/>
                  <a:gd name="connsiteY1" fmla="*/ 150368 h 151917"/>
                  <a:gd name="connsiteX2" fmla="*/ 2791 w 133315"/>
                  <a:gd name="connsiteY2" fmla="*/ 153468 h 151917"/>
                  <a:gd name="connsiteX3" fmla="*/ 136106 w 133315"/>
                  <a:gd name="connsiteY3" fmla="*/ 2790 h 151917"/>
                </a:gdLst>
                <a:ahLst/>
                <a:cxnLst>
                  <a:cxn ang="0">
                    <a:pos x="connsiteX0" y="connsiteY0"/>
                  </a:cxn>
                  <a:cxn ang="0">
                    <a:pos x="connsiteX1" y="connsiteY1"/>
                  </a:cxn>
                  <a:cxn ang="0">
                    <a:pos x="connsiteX2" y="connsiteY2"/>
                  </a:cxn>
                  <a:cxn ang="0">
                    <a:pos x="connsiteX3" y="connsiteY3"/>
                  </a:cxn>
                </a:cxnLst>
                <a:rect l="l" t="t" r="r" b="b"/>
                <a:pathLst>
                  <a:path w="133315" h="151917">
                    <a:moveTo>
                      <a:pt x="133626" y="0"/>
                    </a:moveTo>
                    <a:lnTo>
                      <a:pt x="0" y="150368"/>
                    </a:lnTo>
                    <a:lnTo>
                      <a:pt x="2791" y="153468"/>
                    </a:lnTo>
                    <a:lnTo>
                      <a:pt x="136106" y="2790"/>
                    </a:lnTo>
                    <a:close/>
                  </a:path>
                </a:pathLst>
              </a:custGeom>
              <a:grpFill/>
              <a:ln w="3099"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xmlns="" id="{167D84CB-7BCD-4CC9-B25F-7059EE74A4C1}"/>
                  </a:ext>
                </a:extLst>
              </p:cNvPr>
              <p:cNvSpPr/>
              <p:nvPr/>
            </p:nvSpPr>
            <p:spPr>
              <a:xfrm>
                <a:off x="12026061" y="337802"/>
                <a:ext cx="3100" cy="1373460"/>
              </a:xfrm>
              <a:custGeom>
                <a:avLst/>
                <a:gdLst>
                  <a:gd name="connsiteX0" fmla="*/ 0 w 3100"/>
                  <a:gd name="connsiteY0" fmla="*/ 1375941 h 1373460"/>
                  <a:gd name="connsiteX1" fmla="*/ 0 w 3100"/>
                  <a:gd name="connsiteY1" fmla="*/ 0 h 1373460"/>
                  <a:gd name="connsiteX2" fmla="*/ 3721 w 3100"/>
                  <a:gd name="connsiteY2" fmla="*/ 0 h 1373460"/>
                  <a:gd name="connsiteX3" fmla="*/ 3721 w 3100"/>
                  <a:gd name="connsiteY3" fmla="*/ 1375941 h 1373460"/>
                </a:gdLst>
                <a:ahLst/>
                <a:cxnLst>
                  <a:cxn ang="0">
                    <a:pos x="connsiteX0" y="connsiteY0"/>
                  </a:cxn>
                  <a:cxn ang="0">
                    <a:pos x="connsiteX1" y="connsiteY1"/>
                  </a:cxn>
                  <a:cxn ang="0">
                    <a:pos x="connsiteX2" y="connsiteY2"/>
                  </a:cxn>
                  <a:cxn ang="0">
                    <a:pos x="connsiteX3" y="connsiteY3"/>
                  </a:cxn>
                </a:cxnLst>
                <a:rect l="l" t="t" r="r" b="b"/>
                <a:pathLst>
                  <a:path w="3100" h="1373460">
                    <a:moveTo>
                      <a:pt x="0" y="1375941"/>
                    </a:moveTo>
                    <a:lnTo>
                      <a:pt x="0" y="0"/>
                    </a:lnTo>
                    <a:lnTo>
                      <a:pt x="3721" y="0"/>
                    </a:lnTo>
                    <a:lnTo>
                      <a:pt x="3721" y="1375941"/>
                    </a:lnTo>
                    <a:close/>
                  </a:path>
                </a:pathLst>
              </a:custGeom>
              <a:grpFill/>
              <a:ln w="3099"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xmlns="" id="{52F8CFE7-2FBC-4DFD-9E89-A66D9FF50873}"/>
                  </a:ext>
                </a:extLst>
              </p:cNvPr>
              <p:cNvSpPr/>
              <p:nvPr/>
            </p:nvSpPr>
            <p:spPr>
              <a:xfrm>
                <a:off x="11935263" y="337944"/>
                <a:ext cx="3100" cy="961112"/>
              </a:xfrm>
              <a:custGeom>
                <a:avLst/>
                <a:gdLst>
                  <a:gd name="connsiteX0" fmla="*/ 0 w 3100"/>
                  <a:gd name="connsiteY0" fmla="*/ 963283 h 961112"/>
                  <a:gd name="connsiteX1" fmla="*/ 0 w 3100"/>
                  <a:gd name="connsiteY1" fmla="*/ 0 h 961112"/>
                  <a:gd name="connsiteX2" fmla="*/ 4341 w 3100"/>
                  <a:gd name="connsiteY2" fmla="*/ 0 h 961112"/>
                  <a:gd name="connsiteX3" fmla="*/ 4341 w 3100"/>
                  <a:gd name="connsiteY3" fmla="*/ 963283 h 961112"/>
                </a:gdLst>
                <a:ahLst/>
                <a:cxnLst>
                  <a:cxn ang="0">
                    <a:pos x="connsiteX0" y="connsiteY0"/>
                  </a:cxn>
                  <a:cxn ang="0">
                    <a:pos x="connsiteX1" y="connsiteY1"/>
                  </a:cxn>
                  <a:cxn ang="0">
                    <a:pos x="connsiteX2" y="connsiteY2"/>
                  </a:cxn>
                  <a:cxn ang="0">
                    <a:pos x="connsiteX3" y="connsiteY3"/>
                  </a:cxn>
                </a:cxnLst>
                <a:rect l="l" t="t" r="r" b="b"/>
                <a:pathLst>
                  <a:path w="3100" h="961112">
                    <a:moveTo>
                      <a:pt x="0" y="963283"/>
                    </a:moveTo>
                    <a:lnTo>
                      <a:pt x="0" y="0"/>
                    </a:lnTo>
                    <a:lnTo>
                      <a:pt x="4341" y="0"/>
                    </a:lnTo>
                    <a:lnTo>
                      <a:pt x="4341" y="963283"/>
                    </a:lnTo>
                    <a:close/>
                  </a:path>
                </a:pathLst>
              </a:custGeom>
              <a:grpFill/>
              <a:ln w="3099"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xmlns="" id="{1F25961D-0585-41CC-BB8F-1588229F74B8}"/>
                  </a:ext>
                </a:extLst>
              </p:cNvPr>
              <p:cNvSpPr/>
              <p:nvPr/>
            </p:nvSpPr>
            <p:spPr>
              <a:xfrm>
                <a:off x="11935095" y="337845"/>
                <a:ext cx="93011" cy="3100"/>
              </a:xfrm>
              <a:custGeom>
                <a:avLst/>
                <a:gdLst>
                  <a:gd name="connsiteX0" fmla="*/ 0 w 93010"/>
                  <a:gd name="connsiteY0" fmla="*/ 3410 h 3100"/>
                  <a:gd name="connsiteX1" fmla="*/ 0 w 93010"/>
                  <a:gd name="connsiteY1" fmla="*/ -1 h 3100"/>
                  <a:gd name="connsiteX2" fmla="*/ 94871 w 93010"/>
                  <a:gd name="connsiteY2" fmla="*/ -1 h 3100"/>
                  <a:gd name="connsiteX3" fmla="*/ 94871 w 93010"/>
                  <a:gd name="connsiteY3" fmla="*/ 3410 h 3100"/>
                </a:gdLst>
                <a:ahLst/>
                <a:cxnLst>
                  <a:cxn ang="0">
                    <a:pos x="connsiteX0" y="connsiteY0"/>
                  </a:cxn>
                  <a:cxn ang="0">
                    <a:pos x="connsiteX1" y="connsiteY1"/>
                  </a:cxn>
                  <a:cxn ang="0">
                    <a:pos x="connsiteX2" y="connsiteY2"/>
                  </a:cxn>
                  <a:cxn ang="0">
                    <a:pos x="connsiteX3" y="connsiteY3"/>
                  </a:cxn>
                </a:cxnLst>
                <a:rect l="l" t="t" r="r" b="b"/>
                <a:pathLst>
                  <a:path w="93010" h="3100">
                    <a:moveTo>
                      <a:pt x="0" y="3410"/>
                    </a:moveTo>
                    <a:lnTo>
                      <a:pt x="0" y="-1"/>
                    </a:lnTo>
                    <a:lnTo>
                      <a:pt x="94871" y="-1"/>
                    </a:lnTo>
                    <a:lnTo>
                      <a:pt x="94871" y="3410"/>
                    </a:lnTo>
                    <a:close/>
                  </a:path>
                </a:pathLst>
              </a:custGeom>
              <a:grpFill/>
              <a:ln w="3099"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xmlns="" id="{10F6C942-9C00-4BC5-B27C-050EF7EEF7C7}"/>
                  </a:ext>
                </a:extLst>
              </p:cNvPr>
              <p:cNvSpPr/>
              <p:nvPr/>
            </p:nvSpPr>
            <p:spPr>
              <a:xfrm>
                <a:off x="11803463" y="1448447"/>
                <a:ext cx="3100" cy="561165"/>
              </a:xfrm>
              <a:custGeom>
                <a:avLst/>
                <a:gdLst>
                  <a:gd name="connsiteX0" fmla="*/ 0 w 3100"/>
                  <a:gd name="connsiteY0" fmla="*/ 561166 h 561165"/>
                  <a:gd name="connsiteX1" fmla="*/ 0 w 3100"/>
                  <a:gd name="connsiteY1" fmla="*/ 0 h 561165"/>
                  <a:gd name="connsiteX2" fmla="*/ 3100 w 3100"/>
                  <a:gd name="connsiteY2" fmla="*/ 0 h 561165"/>
                  <a:gd name="connsiteX3" fmla="*/ 3100 w 3100"/>
                  <a:gd name="connsiteY3" fmla="*/ 561166 h 561165"/>
                </a:gdLst>
                <a:ahLst/>
                <a:cxnLst>
                  <a:cxn ang="0">
                    <a:pos x="connsiteX0" y="connsiteY0"/>
                  </a:cxn>
                  <a:cxn ang="0">
                    <a:pos x="connsiteX1" y="connsiteY1"/>
                  </a:cxn>
                  <a:cxn ang="0">
                    <a:pos x="connsiteX2" y="connsiteY2"/>
                  </a:cxn>
                  <a:cxn ang="0">
                    <a:pos x="connsiteX3" y="connsiteY3"/>
                  </a:cxn>
                </a:cxnLst>
                <a:rect l="l" t="t" r="r" b="b"/>
                <a:pathLst>
                  <a:path w="3100" h="561165">
                    <a:moveTo>
                      <a:pt x="0" y="561166"/>
                    </a:moveTo>
                    <a:lnTo>
                      <a:pt x="0" y="0"/>
                    </a:lnTo>
                    <a:lnTo>
                      <a:pt x="3100" y="0"/>
                    </a:lnTo>
                    <a:lnTo>
                      <a:pt x="3100" y="561166"/>
                    </a:lnTo>
                    <a:close/>
                  </a:path>
                </a:pathLst>
              </a:custGeom>
              <a:grpFill/>
              <a:ln w="3099" cap="flat">
                <a:noFill/>
                <a:prstDash val="solid"/>
                <a:miter/>
              </a:ln>
            </p:spPr>
            <p:txBody>
              <a:bodyPr rtlCol="0" anchor="ctr"/>
              <a:lstStyle/>
              <a:p>
                <a:endParaRPr lang="zh-CN" altLang="en-US"/>
              </a:p>
            </p:txBody>
          </p:sp>
        </p:grpSp>
        <p:grpSp>
          <p:nvGrpSpPr>
            <p:cNvPr id="277" name="图形 6">
              <a:extLst>
                <a:ext uri="{FF2B5EF4-FFF2-40B4-BE49-F238E27FC236}">
                  <a16:creationId xmlns:a16="http://schemas.microsoft.com/office/drawing/2014/main" xmlns="" id="{E08F7EF3-3340-41CE-90B9-7BC1AE036415}"/>
                </a:ext>
              </a:extLst>
            </p:cNvPr>
            <p:cNvGrpSpPr/>
            <p:nvPr/>
          </p:nvGrpSpPr>
          <p:grpSpPr>
            <a:xfrm>
              <a:off x="11803456" y="5130371"/>
              <a:ext cx="260430" cy="1723801"/>
              <a:chOff x="11803456" y="5130371"/>
              <a:chExt cx="260430" cy="1723801"/>
            </a:xfrm>
            <a:grpFill/>
          </p:grpSpPr>
          <p:sp>
            <p:nvSpPr>
              <p:cNvPr id="278" name="任意多边形: 形状 277">
                <a:extLst>
                  <a:ext uri="{FF2B5EF4-FFF2-40B4-BE49-F238E27FC236}">
                    <a16:creationId xmlns:a16="http://schemas.microsoft.com/office/drawing/2014/main" xmlns="" id="{26DD7CAD-3D2E-46D2-A94E-11FB20D09B20}"/>
                  </a:ext>
                </a:extLst>
              </p:cNvPr>
              <p:cNvSpPr/>
              <p:nvPr/>
            </p:nvSpPr>
            <p:spPr>
              <a:xfrm>
                <a:off x="12063156" y="5130371"/>
                <a:ext cx="3100" cy="1723801"/>
              </a:xfrm>
              <a:custGeom>
                <a:avLst/>
                <a:gdLst>
                  <a:gd name="connsiteX0" fmla="*/ 3720 w 3100"/>
                  <a:gd name="connsiteY0" fmla="*/ 0 h 1723801"/>
                  <a:gd name="connsiteX1" fmla="*/ 3720 w 3100"/>
                  <a:gd name="connsiteY1" fmla="*/ 1726282 h 1723801"/>
                  <a:gd name="connsiteX2" fmla="*/ 0 w 3100"/>
                  <a:gd name="connsiteY2" fmla="*/ 1726282 h 1723801"/>
                  <a:gd name="connsiteX3" fmla="*/ 0 w 3100"/>
                  <a:gd name="connsiteY3" fmla="*/ 0 h 1723801"/>
                </a:gdLst>
                <a:ahLst/>
                <a:cxnLst>
                  <a:cxn ang="0">
                    <a:pos x="connsiteX0" y="connsiteY0"/>
                  </a:cxn>
                  <a:cxn ang="0">
                    <a:pos x="connsiteX1" y="connsiteY1"/>
                  </a:cxn>
                  <a:cxn ang="0">
                    <a:pos x="connsiteX2" y="connsiteY2"/>
                  </a:cxn>
                  <a:cxn ang="0">
                    <a:pos x="connsiteX3" y="connsiteY3"/>
                  </a:cxn>
                </a:cxnLst>
                <a:rect l="l" t="t" r="r" b="b"/>
                <a:pathLst>
                  <a:path w="3100" h="1723801">
                    <a:moveTo>
                      <a:pt x="3720" y="0"/>
                    </a:moveTo>
                    <a:lnTo>
                      <a:pt x="3720" y="1726282"/>
                    </a:lnTo>
                    <a:lnTo>
                      <a:pt x="0" y="1726282"/>
                    </a:lnTo>
                    <a:lnTo>
                      <a:pt x="0" y="0"/>
                    </a:lnTo>
                    <a:close/>
                  </a:path>
                </a:pathLst>
              </a:custGeom>
              <a:grpFill/>
              <a:ln w="3099"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xmlns="" id="{3BF151E9-B866-471D-B0C8-ECD02BD5A4B8}"/>
                  </a:ext>
                </a:extLst>
              </p:cNvPr>
              <p:cNvSpPr/>
              <p:nvPr/>
            </p:nvSpPr>
            <p:spPr>
              <a:xfrm>
                <a:off x="11803456" y="5700325"/>
                <a:ext cx="133316" cy="151918"/>
              </a:xfrm>
              <a:custGeom>
                <a:avLst/>
                <a:gdLst>
                  <a:gd name="connsiteX0" fmla="*/ 133626 w 133315"/>
                  <a:gd name="connsiteY0" fmla="*/ 153778 h 151917"/>
                  <a:gd name="connsiteX1" fmla="*/ 0 w 133315"/>
                  <a:gd name="connsiteY1" fmla="*/ 3100 h 151917"/>
                  <a:gd name="connsiteX2" fmla="*/ 2791 w 133315"/>
                  <a:gd name="connsiteY2" fmla="*/ 0 h 151917"/>
                  <a:gd name="connsiteX3" fmla="*/ 136106 w 133315"/>
                  <a:gd name="connsiteY3" fmla="*/ 150678 h 151917"/>
                </a:gdLst>
                <a:ahLst/>
                <a:cxnLst>
                  <a:cxn ang="0">
                    <a:pos x="connsiteX0" y="connsiteY0"/>
                  </a:cxn>
                  <a:cxn ang="0">
                    <a:pos x="connsiteX1" y="connsiteY1"/>
                  </a:cxn>
                  <a:cxn ang="0">
                    <a:pos x="connsiteX2" y="connsiteY2"/>
                  </a:cxn>
                  <a:cxn ang="0">
                    <a:pos x="connsiteX3" y="connsiteY3"/>
                  </a:cxn>
                </a:cxnLst>
                <a:rect l="l" t="t" r="r" b="b"/>
                <a:pathLst>
                  <a:path w="133315" h="151917">
                    <a:moveTo>
                      <a:pt x="133626" y="153778"/>
                    </a:moveTo>
                    <a:lnTo>
                      <a:pt x="0" y="3100"/>
                    </a:lnTo>
                    <a:lnTo>
                      <a:pt x="2791" y="0"/>
                    </a:lnTo>
                    <a:lnTo>
                      <a:pt x="136106" y="150678"/>
                    </a:lnTo>
                    <a:close/>
                  </a:path>
                </a:pathLst>
              </a:custGeom>
              <a:grpFill/>
              <a:ln w="3099"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xmlns="" id="{A610C367-77FA-449A-82D1-F4786043E47F}"/>
                  </a:ext>
                </a:extLst>
              </p:cNvPr>
              <p:cNvSpPr/>
              <p:nvPr/>
            </p:nvSpPr>
            <p:spPr>
              <a:xfrm>
                <a:off x="12026092" y="5438201"/>
                <a:ext cx="3100" cy="1373460"/>
              </a:xfrm>
              <a:custGeom>
                <a:avLst/>
                <a:gdLst>
                  <a:gd name="connsiteX0" fmla="*/ 3720 w 3100"/>
                  <a:gd name="connsiteY0" fmla="*/ 0 h 1373460"/>
                  <a:gd name="connsiteX1" fmla="*/ 3720 w 3100"/>
                  <a:gd name="connsiteY1" fmla="*/ 1375940 h 1373460"/>
                  <a:gd name="connsiteX2" fmla="*/ 0 w 3100"/>
                  <a:gd name="connsiteY2" fmla="*/ 1375940 h 1373460"/>
                  <a:gd name="connsiteX3" fmla="*/ 0 w 3100"/>
                  <a:gd name="connsiteY3" fmla="*/ 0 h 1373460"/>
                </a:gdLst>
                <a:ahLst/>
                <a:cxnLst>
                  <a:cxn ang="0">
                    <a:pos x="connsiteX0" y="connsiteY0"/>
                  </a:cxn>
                  <a:cxn ang="0">
                    <a:pos x="connsiteX1" y="connsiteY1"/>
                  </a:cxn>
                  <a:cxn ang="0">
                    <a:pos x="connsiteX2" y="connsiteY2"/>
                  </a:cxn>
                  <a:cxn ang="0">
                    <a:pos x="connsiteX3" y="connsiteY3"/>
                  </a:cxn>
                </a:cxnLst>
                <a:rect l="l" t="t" r="r" b="b"/>
                <a:pathLst>
                  <a:path w="3100" h="1373460">
                    <a:moveTo>
                      <a:pt x="3720" y="0"/>
                    </a:moveTo>
                    <a:lnTo>
                      <a:pt x="3720" y="1375940"/>
                    </a:lnTo>
                    <a:lnTo>
                      <a:pt x="0" y="1375940"/>
                    </a:lnTo>
                    <a:lnTo>
                      <a:pt x="0" y="0"/>
                    </a:lnTo>
                    <a:close/>
                  </a:path>
                </a:pathLst>
              </a:custGeom>
              <a:grpFill/>
              <a:ln w="3099"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xmlns="" id="{6788C575-27ED-4E5E-A241-35C281D4A819}"/>
                  </a:ext>
                </a:extLst>
              </p:cNvPr>
              <p:cNvSpPr/>
              <p:nvPr/>
            </p:nvSpPr>
            <p:spPr>
              <a:xfrm>
                <a:off x="11935293" y="5850719"/>
                <a:ext cx="3100" cy="961112"/>
              </a:xfrm>
              <a:custGeom>
                <a:avLst/>
                <a:gdLst>
                  <a:gd name="connsiteX0" fmla="*/ 4340 w 3100"/>
                  <a:gd name="connsiteY0" fmla="*/ 0 h 961112"/>
                  <a:gd name="connsiteX1" fmla="*/ 4340 w 3100"/>
                  <a:gd name="connsiteY1" fmla="*/ 963282 h 961112"/>
                  <a:gd name="connsiteX2" fmla="*/ 0 w 3100"/>
                  <a:gd name="connsiteY2" fmla="*/ 963282 h 961112"/>
                  <a:gd name="connsiteX3" fmla="*/ 0 w 3100"/>
                  <a:gd name="connsiteY3" fmla="*/ 0 h 961112"/>
                </a:gdLst>
                <a:ahLst/>
                <a:cxnLst>
                  <a:cxn ang="0">
                    <a:pos x="connsiteX0" y="connsiteY0"/>
                  </a:cxn>
                  <a:cxn ang="0">
                    <a:pos x="connsiteX1" y="connsiteY1"/>
                  </a:cxn>
                  <a:cxn ang="0">
                    <a:pos x="connsiteX2" y="connsiteY2"/>
                  </a:cxn>
                  <a:cxn ang="0">
                    <a:pos x="connsiteX3" y="connsiteY3"/>
                  </a:cxn>
                </a:cxnLst>
                <a:rect l="l" t="t" r="r" b="b"/>
                <a:pathLst>
                  <a:path w="3100" h="961112">
                    <a:moveTo>
                      <a:pt x="4340" y="0"/>
                    </a:moveTo>
                    <a:lnTo>
                      <a:pt x="4340" y="963282"/>
                    </a:lnTo>
                    <a:lnTo>
                      <a:pt x="0" y="963282"/>
                    </a:lnTo>
                    <a:lnTo>
                      <a:pt x="0" y="0"/>
                    </a:lnTo>
                    <a:close/>
                  </a:path>
                </a:pathLst>
              </a:custGeom>
              <a:grpFill/>
              <a:ln w="3099"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xmlns="" id="{D65A902B-7A30-4CE2-999D-27F66CDBB950}"/>
                  </a:ext>
                </a:extLst>
              </p:cNvPr>
              <p:cNvSpPr/>
              <p:nvPr/>
            </p:nvSpPr>
            <p:spPr>
              <a:xfrm>
                <a:off x="11935125" y="6810688"/>
                <a:ext cx="93011" cy="3100"/>
              </a:xfrm>
              <a:custGeom>
                <a:avLst/>
                <a:gdLst>
                  <a:gd name="connsiteX0" fmla="*/ 94871 w 93010"/>
                  <a:gd name="connsiteY0" fmla="*/ 0 h 3100"/>
                  <a:gd name="connsiteX1" fmla="*/ 94871 w 93010"/>
                  <a:gd name="connsiteY1" fmla="*/ 3411 h 3100"/>
                  <a:gd name="connsiteX2" fmla="*/ 0 w 93010"/>
                  <a:gd name="connsiteY2" fmla="*/ 3411 h 3100"/>
                  <a:gd name="connsiteX3" fmla="*/ 0 w 93010"/>
                  <a:gd name="connsiteY3" fmla="*/ 0 h 3100"/>
                </a:gdLst>
                <a:ahLst/>
                <a:cxnLst>
                  <a:cxn ang="0">
                    <a:pos x="connsiteX0" y="connsiteY0"/>
                  </a:cxn>
                  <a:cxn ang="0">
                    <a:pos x="connsiteX1" y="connsiteY1"/>
                  </a:cxn>
                  <a:cxn ang="0">
                    <a:pos x="connsiteX2" y="connsiteY2"/>
                  </a:cxn>
                  <a:cxn ang="0">
                    <a:pos x="connsiteX3" y="connsiteY3"/>
                  </a:cxn>
                </a:cxnLst>
                <a:rect l="l" t="t" r="r" b="b"/>
                <a:pathLst>
                  <a:path w="93010" h="3100">
                    <a:moveTo>
                      <a:pt x="94871" y="0"/>
                    </a:moveTo>
                    <a:lnTo>
                      <a:pt x="94871" y="3411"/>
                    </a:lnTo>
                    <a:lnTo>
                      <a:pt x="0" y="3411"/>
                    </a:lnTo>
                    <a:lnTo>
                      <a:pt x="0" y="0"/>
                    </a:lnTo>
                    <a:close/>
                  </a:path>
                </a:pathLst>
              </a:custGeom>
              <a:grpFill/>
              <a:ln w="3099"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xmlns="" id="{2916663A-18CE-4857-A975-EAB4387BB880}"/>
                  </a:ext>
                </a:extLst>
              </p:cNvPr>
              <p:cNvSpPr/>
              <p:nvPr/>
            </p:nvSpPr>
            <p:spPr>
              <a:xfrm>
                <a:off x="11803494" y="5142331"/>
                <a:ext cx="3100" cy="561165"/>
              </a:xfrm>
              <a:custGeom>
                <a:avLst/>
                <a:gdLst>
                  <a:gd name="connsiteX0" fmla="*/ 3100 w 3100"/>
                  <a:gd name="connsiteY0" fmla="*/ 0 h 561165"/>
                  <a:gd name="connsiteX1" fmla="*/ 3100 w 3100"/>
                  <a:gd name="connsiteY1" fmla="*/ 561165 h 561165"/>
                  <a:gd name="connsiteX2" fmla="*/ 0 w 3100"/>
                  <a:gd name="connsiteY2" fmla="*/ 561165 h 561165"/>
                  <a:gd name="connsiteX3" fmla="*/ 0 w 3100"/>
                  <a:gd name="connsiteY3" fmla="*/ 0 h 561165"/>
                </a:gdLst>
                <a:ahLst/>
                <a:cxnLst>
                  <a:cxn ang="0">
                    <a:pos x="connsiteX0" y="connsiteY0"/>
                  </a:cxn>
                  <a:cxn ang="0">
                    <a:pos x="connsiteX1" y="connsiteY1"/>
                  </a:cxn>
                  <a:cxn ang="0">
                    <a:pos x="connsiteX2" y="connsiteY2"/>
                  </a:cxn>
                  <a:cxn ang="0">
                    <a:pos x="connsiteX3" y="connsiteY3"/>
                  </a:cxn>
                </a:cxnLst>
                <a:rect l="l" t="t" r="r" b="b"/>
                <a:pathLst>
                  <a:path w="3100" h="561165">
                    <a:moveTo>
                      <a:pt x="3100" y="0"/>
                    </a:moveTo>
                    <a:lnTo>
                      <a:pt x="3100" y="561165"/>
                    </a:lnTo>
                    <a:lnTo>
                      <a:pt x="0" y="561165"/>
                    </a:lnTo>
                    <a:lnTo>
                      <a:pt x="0" y="0"/>
                    </a:lnTo>
                    <a:close/>
                  </a:path>
                </a:pathLst>
              </a:custGeom>
              <a:grpFill/>
              <a:ln w="3099" cap="flat">
                <a:noFill/>
                <a:prstDash val="solid"/>
                <a:miter/>
              </a:ln>
            </p:spPr>
            <p:txBody>
              <a:bodyPr rtlCol="0" anchor="ctr"/>
              <a:lstStyle/>
              <a:p>
                <a:endParaRPr lang="zh-CN" altLang="en-US"/>
              </a:p>
            </p:txBody>
          </p:sp>
        </p:grpSp>
      </p:grpSp>
      <p:grpSp>
        <p:nvGrpSpPr>
          <p:cNvPr id="284" name="图形 6">
            <a:extLst>
              <a:ext uri="{FF2B5EF4-FFF2-40B4-BE49-F238E27FC236}">
                <a16:creationId xmlns:a16="http://schemas.microsoft.com/office/drawing/2014/main" xmlns="" id="{E08F7EF3-3340-41CE-90B9-7BC1AE036415}"/>
              </a:ext>
            </a:extLst>
          </p:cNvPr>
          <p:cNvGrpSpPr/>
          <p:nvPr/>
        </p:nvGrpSpPr>
        <p:grpSpPr>
          <a:xfrm>
            <a:off x="11746720" y="2009654"/>
            <a:ext cx="153157" cy="3131365"/>
            <a:chOff x="11746720" y="2009654"/>
            <a:chExt cx="153157" cy="3131365"/>
          </a:xfrm>
          <a:solidFill>
            <a:schemeClr val="accent1"/>
          </a:solidFill>
        </p:grpSpPr>
        <p:grpSp>
          <p:nvGrpSpPr>
            <p:cNvPr id="285" name="图形 6">
              <a:extLst>
                <a:ext uri="{FF2B5EF4-FFF2-40B4-BE49-F238E27FC236}">
                  <a16:creationId xmlns:a16="http://schemas.microsoft.com/office/drawing/2014/main" xmlns="" id="{E08F7EF3-3340-41CE-90B9-7BC1AE036415}"/>
                </a:ext>
              </a:extLst>
            </p:cNvPr>
            <p:cNvGrpSpPr/>
            <p:nvPr/>
          </p:nvGrpSpPr>
          <p:grpSpPr>
            <a:xfrm>
              <a:off x="11831669" y="2282486"/>
              <a:ext cx="68208" cy="2405881"/>
              <a:chOff x="11831669" y="2282486"/>
              <a:chExt cx="68208" cy="2405881"/>
            </a:xfrm>
            <a:grpFill/>
          </p:grpSpPr>
          <p:sp>
            <p:nvSpPr>
              <p:cNvPr id="286" name="任意多边形: 形状 285">
                <a:extLst>
                  <a:ext uri="{FF2B5EF4-FFF2-40B4-BE49-F238E27FC236}">
                    <a16:creationId xmlns:a16="http://schemas.microsoft.com/office/drawing/2014/main" xmlns="" id="{3C185CB3-954F-4DAD-83BC-842C8243BE9A}"/>
                  </a:ext>
                </a:extLst>
              </p:cNvPr>
              <p:cNvSpPr/>
              <p:nvPr/>
            </p:nvSpPr>
            <p:spPr>
              <a:xfrm>
                <a:off x="11845001" y="4585745"/>
                <a:ext cx="37204" cy="102312"/>
              </a:xfrm>
              <a:custGeom>
                <a:avLst/>
                <a:gdLst>
                  <a:gd name="connsiteX0" fmla="*/ 37204 w 37204"/>
                  <a:gd name="connsiteY0" fmla="*/ 0 h 102311"/>
                  <a:gd name="connsiteX1" fmla="*/ 29143 w 37204"/>
                  <a:gd name="connsiteY1" fmla="*/ 0 h 102311"/>
                  <a:gd name="connsiteX2" fmla="*/ 18292 w 37204"/>
                  <a:gd name="connsiteY2" fmla="*/ 13952 h 102311"/>
                  <a:gd name="connsiteX3" fmla="*/ 0 w 37204"/>
                  <a:gd name="connsiteY3" fmla="*/ 26043 h 102311"/>
                  <a:gd name="connsiteX4" fmla="*/ 0 w 37204"/>
                  <a:gd name="connsiteY4" fmla="*/ 38445 h 102311"/>
                  <a:gd name="connsiteX5" fmla="*/ 13021 w 37204"/>
                  <a:gd name="connsiteY5" fmla="*/ 31934 h 102311"/>
                  <a:gd name="connsiteX6" fmla="*/ 24803 w 37204"/>
                  <a:gd name="connsiteY6" fmla="*/ 23253 h 102311"/>
                  <a:gd name="connsiteX7" fmla="*/ 24803 w 37204"/>
                  <a:gd name="connsiteY7" fmla="*/ 104172 h 102311"/>
                  <a:gd name="connsiteX8" fmla="*/ 37204 w 37204"/>
                  <a:gd name="connsiteY8" fmla="*/ 104172 h 102311"/>
                  <a:gd name="connsiteX9" fmla="*/ 37204 w 37204"/>
                  <a:gd name="connsiteY9" fmla="*/ 0 h 102311"/>
                  <a:gd name="connsiteX10" fmla="*/ 37204 w 37204"/>
                  <a:gd name="connsiteY10" fmla="*/ 0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4" h="102311">
                    <a:moveTo>
                      <a:pt x="37204" y="0"/>
                    </a:moveTo>
                    <a:lnTo>
                      <a:pt x="29143" y="0"/>
                    </a:lnTo>
                    <a:cubicBezTo>
                      <a:pt x="26973" y="4341"/>
                      <a:pt x="23253" y="8991"/>
                      <a:pt x="18292" y="13952"/>
                    </a:cubicBezTo>
                    <a:cubicBezTo>
                      <a:pt x="13021" y="18602"/>
                      <a:pt x="7131" y="22633"/>
                      <a:pt x="0" y="26043"/>
                    </a:cubicBezTo>
                    <a:lnTo>
                      <a:pt x="0" y="38445"/>
                    </a:lnTo>
                    <a:cubicBezTo>
                      <a:pt x="3720" y="36894"/>
                      <a:pt x="8060" y="34724"/>
                      <a:pt x="13021" y="31934"/>
                    </a:cubicBezTo>
                    <a:cubicBezTo>
                      <a:pt x="17982" y="29143"/>
                      <a:pt x="21703" y="26043"/>
                      <a:pt x="24803" y="23253"/>
                    </a:cubicBezTo>
                    <a:lnTo>
                      <a:pt x="24803" y="104172"/>
                    </a:lnTo>
                    <a:lnTo>
                      <a:pt x="37204" y="104172"/>
                    </a:lnTo>
                    <a:lnTo>
                      <a:pt x="37204" y="0"/>
                    </a:lnTo>
                    <a:lnTo>
                      <a:pt x="37204" y="0"/>
                    </a:lnTo>
                    <a:close/>
                  </a:path>
                </a:pathLst>
              </a:custGeom>
              <a:grpFill/>
              <a:ln w="3099"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xmlns="" id="{024E7D45-69B4-4440-AF25-C8A61A0E5745}"/>
                  </a:ext>
                </a:extLst>
              </p:cNvPr>
              <p:cNvSpPr/>
              <p:nvPr/>
            </p:nvSpPr>
            <p:spPr>
              <a:xfrm>
                <a:off x="11833839" y="4125031"/>
                <a:ext cx="65108" cy="102312"/>
              </a:xfrm>
              <a:custGeom>
                <a:avLst/>
                <a:gdLst>
                  <a:gd name="connsiteX0" fmla="*/ 17362 w 65107"/>
                  <a:gd name="connsiteY0" fmla="*/ 91771 h 102311"/>
                  <a:gd name="connsiteX1" fmla="*/ 22633 w 65107"/>
                  <a:gd name="connsiteY1" fmla="*/ 84950 h 102311"/>
                  <a:gd name="connsiteX2" fmla="*/ 36895 w 65107"/>
                  <a:gd name="connsiteY2" fmla="*/ 71928 h 102311"/>
                  <a:gd name="connsiteX3" fmla="*/ 56117 w 65107"/>
                  <a:gd name="connsiteY3" fmla="*/ 53636 h 102311"/>
                  <a:gd name="connsiteX4" fmla="*/ 64177 w 65107"/>
                  <a:gd name="connsiteY4" fmla="*/ 40925 h 102311"/>
                  <a:gd name="connsiteX5" fmla="*/ 66658 w 65107"/>
                  <a:gd name="connsiteY5" fmla="*/ 28834 h 102311"/>
                  <a:gd name="connsiteX6" fmla="*/ 58287 w 65107"/>
                  <a:gd name="connsiteY6" fmla="*/ 8371 h 102311"/>
                  <a:gd name="connsiteX7" fmla="*/ 35345 w 65107"/>
                  <a:gd name="connsiteY7" fmla="*/ 0 h 102311"/>
                  <a:gd name="connsiteX8" fmla="*/ 12401 w 65107"/>
                  <a:gd name="connsiteY8" fmla="*/ 7751 h 102311"/>
                  <a:gd name="connsiteX9" fmla="*/ 2480 w 65107"/>
                  <a:gd name="connsiteY9" fmla="*/ 30073 h 102311"/>
                  <a:gd name="connsiteX10" fmla="*/ 15192 w 65107"/>
                  <a:gd name="connsiteY10" fmla="*/ 31314 h 102311"/>
                  <a:gd name="connsiteX11" fmla="*/ 20772 w 65107"/>
                  <a:gd name="connsiteY11" fmla="*/ 16122 h 102311"/>
                  <a:gd name="connsiteX12" fmla="*/ 35034 w 65107"/>
                  <a:gd name="connsiteY12" fmla="*/ 10541 h 102311"/>
                  <a:gd name="connsiteX13" fmla="*/ 48676 w 65107"/>
                  <a:gd name="connsiteY13" fmla="*/ 15812 h 102311"/>
                  <a:gd name="connsiteX14" fmla="*/ 53947 w 65107"/>
                  <a:gd name="connsiteY14" fmla="*/ 28523 h 102311"/>
                  <a:gd name="connsiteX15" fmla="*/ 48056 w 65107"/>
                  <a:gd name="connsiteY15" fmla="*/ 43715 h 102311"/>
                  <a:gd name="connsiteX16" fmla="*/ 25733 w 65107"/>
                  <a:gd name="connsiteY16" fmla="*/ 65728 h 102311"/>
                  <a:gd name="connsiteX17" fmla="*/ 9611 w 65107"/>
                  <a:gd name="connsiteY17" fmla="*/ 81229 h 102311"/>
                  <a:gd name="connsiteX18" fmla="*/ 1550 w 65107"/>
                  <a:gd name="connsiteY18" fmla="*/ 94871 h 102311"/>
                  <a:gd name="connsiteX19" fmla="*/ 0 w 65107"/>
                  <a:gd name="connsiteY19" fmla="*/ 103552 h 102311"/>
                  <a:gd name="connsiteX20" fmla="*/ 66658 w 65107"/>
                  <a:gd name="connsiteY20" fmla="*/ 103552 h 102311"/>
                  <a:gd name="connsiteX21" fmla="*/ 66658 w 65107"/>
                  <a:gd name="connsiteY21" fmla="*/ 91461 h 102311"/>
                  <a:gd name="connsiteX22" fmla="*/ 17362 w 65107"/>
                  <a:gd name="connsiteY22" fmla="*/ 91461 h 102311"/>
                  <a:gd name="connsiteX23" fmla="*/ 17362 w 65107"/>
                  <a:gd name="connsiteY23" fmla="*/ 9177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7362" y="91771"/>
                    </a:moveTo>
                    <a:cubicBezTo>
                      <a:pt x="18602" y="89601"/>
                      <a:pt x="20463" y="87120"/>
                      <a:pt x="22633" y="84950"/>
                    </a:cubicBezTo>
                    <a:cubicBezTo>
                      <a:pt x="24803" y="82780"/>
                      <a:pt x="29453" y="78439"/>
                      <a:pt x="36895" y="71928"/>
                    </a:cubicBezTo>
                    <a:cubicBezTo>
                      <a:pt x="45886" y="64177"/>
                      <a:pt x="52086" y="58287"/>
                      <a:pt x="56117" y="53636"/>
                    </a:cubicBezTo>
                    <a:cubicBezTo>
                      <a:pt x="59837" y="49296"/>
                      <a:pt x="62627" y="44955"/>
                      <a:pt x="64177" y="40925"/>
                    </a:cubicBezTo>
                    <a:cubicBezTo>
                      <a:pt x="65728" y="36894"/>
                      <a:pt x="66658" y="32864"/>
                      <a:pt x="66658" y="28834"/>
                    </a:cubicBezTo>
                    <a:cubicBezTo>
                      <a:pt x="66658" y="20772"/>
                      <a:pt x="63868" y="13952"/>
                      <a:pt x="58287" y="8371"/>
                    </a:cubicBezTo>
                    <a:cubicBezTo>
                      <a:pt x="52706" y="2790"/>
                      <a:pt x="44955" y="0"/>
                      <a:pt x="35345" y="0"/>
                    </a:cubicBezTo>
                    <a:cubicBezTo>
                      <a:pt x="25733" y="0"/>
                      <a:pt x="18293" y="2480"/>
                      <a:pt x="12401" y="7751"/>
                    </a:cubicBezTo>
                    <a:cubicBezTo>
                      <a:pt x="6821" y="12711"/>
                      <a:pt x="3411" y="20152"/>
                      <a:pt x="2480" y="30073"/>
                    </a:cubicBezTo>
                    <a:lnTo>
                      <a:pt x="15192" y="31314"/>
                    </a:lnTo>
                    <a:cubicBezTo>
                      <a:pt x="15192" y="24803"/>
                      <a:pt x="17052" y="19842"/>
                      <a:pt x="20772" y="16122"/>
                    </a:cubicBezTo>
                    <a:cubicBezTo>
                      <a:pt x="24493" y="12401"/>
                      <a:pt x="29144" y="10541"/>
                      <a:pt x="35034" y="10541"/>
                    </a:cubicBezTo>
                    <a:cubicBezTo>
                      <a:pt x="40615" y="10541"/>
                      <a:pt x="45266" y="12401"/>
                      <a:pt x="48676" y="15812"/>
                    </a:cubicBezTo>
                    <a:cubicBezTo>
                      <a:pt x="52086" y="19222"/>
                      <a:pt x="53947" y="23563"/>
                      <a:pt x="53947" y="28523"/>
                    </a:cubicBezTo>
                    <a:cubicBezTo>
                      <a:pt x="53947" y="33174"/>
                      <a:pt x="52086" y="38445"/>
                      <a:pt x="48056" y="43715"/>
                    </a:cubicBezTo>
                    <a:cubicBezTo>
                      <a:pt x="44335" y="48986"/>
                      <a:pt x="36895" y="56426"/>
                      <a:pt x="25733" y="65728"/>
                    </a:cubicBezTo>
                    <a:cubicBezTo>
                      <a:pt x="18602" y="71618"/>
                      <a:pt x="13332" y="76889"/>
                      <a:pt x="9611" y="81229"/>
                    </a:cubicBezTo>
                    <a:cubicBezTo>
                      <a:pt x="5891" y="85880"/>
                      <a:pt x="3100" y="90220"/>
                      <a:pt x="1550" y="94871"/>
                    </a:cubicBezTo>
                    <a:cubicBezTo>
                      <a:pt x="620" y="97661"/>
                      <a:pt x="0" y="100762"/>
                      <a:pt x="0" y="103552"/>
                    </a:cubicBezTo>
                    <a:lnTo>
                      <a:pt x="66658" y="103552"/>
                    </a:lnTo>
                    <a:lnTo>
                      <a:pt x="66658" y="91461"/>
                    </a:lnTo>
                    <a:lnTo>
                      <a:pt x="17362" y="91461"/>
                    </a:lnTo>
                    <a:lnTo>
                      <a:pt x="17362" y="91771"/>
                    </a:lnTo>
                    <a:close/>
                  </a:path>
                </a:pathLst>
              </a:custGeom>
              <a:grpFill/>
              <a:ln w="3099"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xmlns="" id="{6494B8DA-3688-4814-A0ED-8FB546F47B99}"/>
                  </a:ext>
                </a:extLst>
              </p:cNvPr>
              <p:cNvSpPr/>
              <p:nvPr/>
            </p:nvSpPr>
            <p:spPr>
              <a:xfrm>
                <a:off x="11835700" y="3664627"/>
                <a:ext cx="65108" cy="105412"/>
              </a:xfrm>
              <a:custGeom>
                <a:avLst/>
                <a:gdLst>
                  <a:gd name="connsiteX0" fmla="*/ 9921 w 65107"/>
                  <a:gd name="connsiteY0" fmla="*/ 97351 h 105412"/>
                  <a:gd name="connsiteX1" fmla="*/ 31934 w 65107"/>
                  <a:gd name="connsiteY1" fmla="*/ 105412 h 105412"/>
                  <a:gd name="connsiteX2" fmla="*/ 56116 w 65107"/>
                  <a:gd name="connsiteY2" fmla="*/ 96111 h 105412"/>
                  <a:gd name="connsiteX3" fmla="*/ 65728 w 65107"/>
                  <a:gd name="connsiteY3" fmla="*/ 73168 h 105412"/>
                  <a:gd name="connsiteX4" fmla="*/ 60767 w 65107"/>
                  <a:gd name="connsiteY4" fmla="*/ 56426 h 105412"/>
                  <a:gd name="connsiteX5" fmla="*/ 46815 w 65107"/>
                  <a:gd name="connsiteY5" fmla="*/ 47746 h 105412"/>
                  <a:gd name="connsiteX6" fmla="*/ 57046 w 65107"/>
                  <a:gd name="connsiteY6" fmla="*/ 39064 h 105412"/>
                  <a:gd name="connsiteX7" fmla="*/ 60457 w 65107"/>
                  <a:gd name="connsiteY7" fmla="*/ 26973 h 105412"/>
                  <a:gd name="connsiteX8" fmla="*/ 56737 w 65107"/>
                  <a:gd name="connsiteY8" fmla="*/ 13642 h 105412"/>
                  <a:gd name="connsiteX9" fmla="*/ 46195 w 65107"/>
                  <a:gd name="connsiteY9" fmla="*/ 3720 h 105412"/>
                  <a:gd name="connsiteX10" fmla="*/ 31004 w 65107"/>
                  <a:gd name="connsiteY10" fmla="*/ 0 h 105412"/>
                  <a:gd name="connsiteX11" fmla="*/ 10851 w 65107"/>
                  <a:gd name="connsiteY11" fmla="*/ 7131 h 105412"/>
                  <a:gd name="connsiteX12" fmla="*/ 620 w 65107"/>
                  <a:gd name="connsiteY12" fmla="*/ 26973 h 105412"/>
                  <a:gd name="connsiteX13" fmla="*/ 13021 w 65107"/>
                  <a:gd name="connsiteY13" fmla="*/ 29143 h 105412"/>
                  <a:gd name="connsiteX14" fmla="*/ 19222 w 65107"/>
                  <a:gd name="connsiteY14" fmla="*/ 15192 h 105412"/>
                  <a:gd name="connsiteX15" fmla="*/ 31313 w 65107"/>
                  <a:gd name="connsiteY15" fmla="*/ 10541 h 105412"/>
                  <a:gd name="connsiteX16" fmla="*/ 43095 w 65107"/>
                  <a:gd name="connsiteY16" fmla="*/ 15192 h 105412"/>
                  <a:gd name="connsiteX17" fmla="*/ 47745 w 65107"/>
                  <a:gd name="connsiteY17" fmla="*/ 26663 h 105412"/>
                  <a:gd name="connsiteX18" fmla="*/ 41545 w 65107"/>
                  <a:gd name="connsiteY18" fmla="*/ 39685 h 105412"/>
                  <a:gd name="connsiteX19" fmla="*/ 27283 w 65107"/>
                  <a:gd name="connsiteY19" fmla="*/ 44025 h 105412"/>
                  <a:gd name="connsiteX20" fmla="*/ 25423 w 65107"/>
                  <a:gd name="connsiteY20" fmla="*/ 44025 h 105412"/>
                  <a:gd name="connsiteX21" fmla="*/ 24183 w 65107"/>
                  <a:gd name="connsiteY21" fmla="*/ 55187 h 105412"/>
                  <a:gd name="connsiteX22" fmla="*/ 32863 w 65107"/>
                  <a:gd name="connsiteY22" fmla="*/ 53636 h 105412"/>
                  <a:gd name="connsiteX23" fmla="*/ 47125 w 65107"/>
                  <a:gd name="connsiteY23" fmla="*/ 59217 h 105412"/>
                  <a:gd name="connsiteX24" fmla="*/ 52706 w 65107"/>
                  <a:gd name="connsiteY24" fmla="*/ 73789 h 105412"/>
                  <a:gd name="connsiteX25" fmla="*/ 46815 w 65107"/>
                  <a:gd name="connsiteY25" fmla="*/ 89291 h 105412"/>
                  <a:gd name="connsiteX26" fmla="*/ 31934 w 65107"/>
                  <a:gd name="connsiteY26" fmla="*/ 95491 h 105412"/>
                  <a:gd name="connsiteX27" fmla="*/ 19532 w 65107"/>
                  <a:gd name="connsiteY27" fmla="*/ 90841 h 105412"/>
                  <a:gd name="connsiteX28" fmla="*/ 12401 w 65107"/>
                  <a:gd name="connsiteY28" fmla="*/ 75339 h 105412"/>
                  <a:gd name="connsiteX29" fmla="*/ 0 w 65107"/>
                  <a:gd name="connsiteY29" fmla="*/ 76889 h 105412"/>
                  <a:gd name="connsiteX30" fmla="*/ 9921 w 65107"/>
                  <a:gd name="connsiteY30" fmla="*/ 97351 h 105412"/>
                  <a:gd name="connsiteX31" fmla="*/ 9921 w 65107"/>
                  <a:gd name="connsiteY31" fmla="*/ 97351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9921" y="97351"/>
                    </a:moveTo>
                    <a:cubicBezTo>
                      <a:pt x="15811" y="102622"/>
                      <a:pt x="23253" y="105412"/>
                      <a:pt x="31934" y="105412"/>
                    </a:cubicBezTo>
                    <a:cubicBezTo>
                      <a:pt x="41855" y="105412"/>
                      <a:pt x="49915" y="102312"/>
                      <a:pt x="56116" y="96111"/>
                    </a:cubicBezTo>
                    <a:cubicBezTo>
                      <a:pt x="62627" y="89910"/>
                      <a:pt x="65728" y="82160"/>
                      <a:pt x="65728" y="73168"/>
                    </a:cubicBezTo>
                    <a:cubicBezTo>
                      <a:pt x="65728" y="66658"/>
                      <a:pt x="64177" y="61077"/>
                      <a:pt x="60767" y="56426"/>
                    </a:cubicBezTo>
                    <a:cubicBezTo>
                      <a:pt x="57357" y="52086"/>
                      <a:pt x="52706" y="48986"/>
                      <a:pt x="46815" y="47746"/>
                    </a:cubicBezTo>
                    <a:cubicBezTo>
                      <a:pt x="51466" y="45575"/>
                      <a:pt x="54876" y="42785"/>
                      <a:pt x="57046" y="39064"/>
                    </a:cubicBezTo>
                    <a:cubicBezTo>
                      <a:pt x="59527" y="35344"/>
                      <a:pt x="60457" y="31314"/>
                      <a:pt x="60457" y="26973"/>
                    </a:cubicBezTo>
                    <a:cubicBezTo>
                      <a:pt x="60457" y="22322"/>
                      <a:pt x="59216" y="17982"/>
                      <a:pt x="56737" y="13642"/>
                    </a:cubicBezTo>
                    <a:cubicBezTo>
                      <a:pt x="54256" y="9611"/>
                      <a:pt x="50846" y="6201"/>
                      <a:pt x="46195" y="3720"/>
                    </a:cubicBezTo>
                    <a:cubicBezTo>
                      <a:pt x="41545" y="1240"/>
                      <a:pt x="36584" y="0"/>
                      <a:pt x="31004" y="0"/>
                    </a:cubicBezTo>
                    <a:cubicBezTo>
                      <a:pt x="22942" y="0"/>
                      <a:pt x="16432" y="2480"/>
                      <a:pt x="10851" y="7131"/>
                    </a:cubicBezTo>
                    <a:cubicBezTo>
                      <a:pt x="5581" y="11782"/>
                      <a:pt x="2170" y="18292"/>
                      <a:pt x="620" y="26973"/>
                    </a:cubicBezTo>
                    <a:lnTo>
                      <a:pt x="13021" y="29143"/>
                    </a:lnTo>
                    <a:cubicBezTo>
                      <a:pt x="13952" y="22943"/>
                      <a:pt x="16122" y="18292"/>
                      <a:pt x="19222" y="15192"/>
                    </a:cubicBezTo>
                    <a:cubicBezTo>
                      <a:pt x="22322" y="12091"/>
                      <a:pt x="26353" y="10541"/>
                      <a:pt x="31313" y="10541"/>
                    </a:cubicBezTo>
                    <a:cubicBezTo>
                      <a:pt x="36274" y="10541"/>
                      <a:pt x="39994" y="12091"/>
                      <a:pt x="43095" y="15192"/>
                    </a:cubicBezTo>
                    <a:cubicBezTo>
                      <a:pt x="46195" y="18292"/>
                      <a:pt x="47745" y="22012"/>
                      <a:pt x="47745" y="26663"/>
                    </a:cubicBezTo>
                    <a:cubicBezTo>
                      <a:pt x="47745" y="32554"/>
                      <a:pt x="45575" y="36894"/>
                      <a:pt x="41545" y="39685"/>
                    </a:cubicBezTo>
                    <a:cubicBezTo>
                      <a:pt x="37204" y="42475"/>
                      <a:pt x="32554" y="44025"/>
                      <a:pt x="27283" y="44025"/>
                    </a:cubicBezTo>
                    <a:cubicBezTo>
                      <a:pt x="26663" y="44025"/>
                      <a:pt x="26043" y="44025"/>
                      <a:pt x="25423" y="44025"/>
                    </a:cubicBezTo>
                    <a:lnTo>
                      <a:pt x="24183" y="55187"/>
                    </a:lnTo>
                    <a:cubicBezTo>
                      <a:pt x="27593" y="54256"/>
                      <a:pt x="30693" y="53636"/>
                      <a:pt x="32863" y="53636"/>
                    </a:cubicBezTo>
                    <a:cubicBezTo>
                      <a:pt x="38444" y="53636"/>
                      <a:pt x="43405" y="55497"/>
                      <a:pt x="47125" y="59217"/>
                    </a:cubicBezTo>
                    <a:cubicBezTo>
                      <a:pt x="50846" y="62937"/>
                      <a:pt x="52706" y="67898"/>
                      <a:pt x="52706" y="73789"/>
                    </a:cubicBezTo>
                    <a:cubicBezTo>
                      <a:pt x="52706" y="79989"/>
                      <a:pt x="50846" y="84950"/>
                      <a:pt x="46815" y="89291"/>
                    </a:cubicBezTo>
                    <a:cubicBezTo>
                      <a:pt x="42785" y="93321"/>
                      <a:pt x="37824" y="95491"/>
                      <a:pt x="31934" y="95491"/>
                    </a:cubicBezTo>
                    <a:cubicBezTo>
                      <a:pt x="26973" y="95491"/>
                      <a:pt x="22942" y="93941"/>
                      <a:pt x="19532" y="90841"/>
                    </a:cubicBezTo>
                    <a:cubicBezTo>
                      <a:pt x="16122" y="87740"/>
                      <a:pt x="13641" y="82470"/>
                      <a:pt x="12401" y="75339"/>
                    </a:cubicBezTo>
                    <a:lnTo>
                      <a:pt x="0" y="76889"/>
                    </a:lnTo>
                    <a:cubicBezTo>
                      <a:pt x="930" y="84950"/>
                      <a:pt x="4031" y="92081"/>
                      <a:pt x="9921" y="97351"/>
                    </a:cubicBezTo>
                    <a:lnTo>
                      <a:pt x="9921" y="97351"/>
                    </a:lnTo>
                    <a:close/>
                  </a:path>
                </a:pathLst>
              </a:custGeom>
              <a:grpFill/>
              <a:ln w="3099"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xmlns="" id="{4DBAF118-F5FB-40E2-87DD-6B813A212362}"/>
                  </a:ext>
                </a:extLst>
              </p:cNvPr>
              <p:cNvSpPr/>
              <p:nvPr/>
            </p:nvSpPr>
            <p:spPr>
              <a:xfrm>
                <a:off x="11831669" y="3203914"/>
                <a:ext cx="68208" cy="102312"/>
              </a:xfrm>
              <a:custGeom>
                <a:avLst/>
                <a:gdLst>
                  <a:gd name="connsiteX0" fmla="*/ 56117 w 68207"/>
                  <a:gd name="connsiteY0" fmla="*/ 103552 h 102311"/>
                  <a:gd name="connsiteX1" fmla="*/ 56117 w 68207"/>
                  <a:gd name="connsiteY1" fmla="*/ 78749 h 102311"/>
                  <a:gd name="connsiteX2" fmla="*/ 69758 w 68207"/>
                  <a:gd name="connsiteY2" fmla="*/ 78749 h 102311"/>
                  <a:gd name="connsiteX3" fmla="*/ 69758 w 68207"/>
                  <a:gd name="connsiteY3" fmla="*/ 66968 h 102311"/>
                  <a:gd name="connsiteX4" fmla="*/ 56117 w 68207"/>
                  <a:gd name="connsiteY4" fmla="*/ 66968 h 102311"/>
                  <a:gd name="connsiteX5" fmla="*/ 56117 w 68207"/>
                  <a:gd name="connsiteY5" fmla="*/ 0 h 102311"/>
                  <a:gd name="connsiteX6" fmla="*/ 45886 w 68207"/>
                  <a:gd name="connsiteY6" fmla="*/ 0 h 102311"/>
                  <a:gd name="connsiteX7" fmla="*/ 0 w 68207"/>
                  <a:gd name="connsiteY7" fmla="*/ 66968 h 102311"/>
                  <a:gd name="connsiteX8" fmla="*/ 0 w 68207"/>
                  <a:gd name="connsiteY8" fmla="*/ 78749 h 102311"/>
                  <a:gd name="connsiteX9" fmla="*/ 43715 w 68207"/>
                  <a:gd name="connsiteY9" fmla="*/ 78749 h 102311"/>
                  <a:gd name="connsiteX10" fmla="*/ 43715 w 68207"/>
                  <a:gd name="connsiteY10" fmla="*/ 103552 h 102311"/>
                  <a:gd name="connsiteX11" fmla="*/ 56117 w 68207"/>
                  <a:gd name="connsiteY11" fmla="*/ 103552 h 102311"/>
                  <a:gd name="connsiteX12" fmla="*/ 56117 w 68207"/>
                  <a:gd name="connsiteY12" fmla="*/ 103552 h 102311"/>
                  <a:gd name="connsiteX13" fmla="*/ 12091 w 68207"/>
                  <a:gd name="connsiteY13" fmla="*/ 67278 h 102311"/>
                  <a:gd name="connsiteX14" fmla="*/ 43715 w 68207"/>
                  <a:gd name="connsiteY14" fmla="*/ 20772 h 102311"/>
                  <a:gd name="connsiteX15" fmla="*/ 43715 w 68207"/>
                  <a:gd name="connsiteY15" fmla="*/ 67278 h 102311"/>
                  <a:gd name="connsiteX16" fmla="*/ 12091 w 68207"/>
                  <a:gd name="connsiteY16" fmla="*/ 67278 h 102311"/>
                  <a:gd name="connsiteX17" fmla="*/ 12091 w 68207"/>
                  <a:gd name="connsiteY17" fmla="*/ 67278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207" h="102311">
                    <a:moveTo>
                      <a:pt x="56117" y="103552"/>
                    </a:moveTo>
                    <a:lnTo>
                      <a:pt x="56117" y="78749"/>
                    </a:lnTo>
                    <a:lnTo>
                      <a:pt x="69758" y="78749"/>
                    </a:lnTo>
                    <a:lnTo>
                      <a:pt x="69758" y="66968"/>
                    </a:lnTo>
                    <a:lnTo>
                      <a:pt x="56117" y="66968"/>
                    </a:lnTo>
                    <a:lnTo>
                      <a:pt x="56117" y="0"/>
                    </a:lnTo>
                    <a:lnTo>
                      <a:pt x="45886" y="0"/>
                    </a:lnTo>
                    <a:lnTo>
                      <a:pt x="0" y="66968"/>
                    </a:lnTo>
                    <a:lnTo>
                      <a:pt x="0" y="78749"/>
                    </a:lnTo>
                    <a:lnTo>
                      <a:pt x="43715" y="78749"/>
                    </a:lnTo>
                    <a:lnTo>
                      <a:pt x="43715" y="103552"/>
                    </a:lnTo>
                    <a:lnTo>
                      <a:pt x="56117" y="103552"/>
                    </a:lnTo>
                    <a:lnTo>
                      <a:pt x="56117" y="103552"/>
                    </a:lnTo>
                    <a:close/>
                    <a:moveTo>
                      <a:pt x="12091" y="67278"/>
                    </a:moveTo>
                    <a:lnTo>
                      <a:pt x="43715" y="20772"/>
                    </a:lnTo>
                    <a:lnTo>
                      <a:pt x="43715" y="67278"/>
                    </a:lnTo>
                    <a:lnTo>
                      <a:pt x="12091" y="67278"/>
                    </a:lnTo>
                    <a:lnTo>
                      <a:pt x="12091" y="67278"/>
                    </a:lnTo>
                    <a:close/>
                  </a:path>
                </a:pathLst>
              </a:custGeom>
              <a:grpFill/>
              <a:ln w="3099"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xmlns="" id="{2FDC6257-3B7B-482F-BAFF-947B151A8C6A}"/>
                  </a:ext>
                </a:extLst>
              </p:cNvPr>
              <p:cNvSpPr/>
              <p:nvPr/>
            </p:nvSpPr>
            <p:spPr>
              <a:xfrm>
                <a:off x="11835080" y="2745060"/>
                <a:ext cx="65108" cy="102312"/>
              </a:xfrm>
              <a:custGeom>
                <a:avLst/>
                <a:gdLst>
                  <a:gd name="connsiteX0" fmla="*/ 10541 w 65107"/>
                  <a:gd name="connsiteY0" fmla="*/ 95801 h 102311"/>
                  <a:gd name="connsiteX1" fmla="*/ 32863 w 65107"/>
                  <a:gd name="connsiteY1" fmla="*/ 103552 h 102311"/>
                  <a:gd name="connsiteX2" fmla="*/ 59216 w 65107"/>
                  <a:gd name="connsiteY2" fmla="*/ 91151 h 102311"/>
                  <a:gd name="connsiteX3" fmla="*/ 67278 w 65107"/>
                  <a:gd name="connsiteY3" fmla="*/ 66968 h 102311"/>
                  <a:gd name="connsiteX4" fmla="*/ 58286 w 65107"/>
                  <a:gd name="connsiteY4" fmla="*/ 42785 h 102311"/>
                  <a:gd name="connsiteX5" fmla="*/ 35964 w 65107"/>
                  <a:gd name="connsiteY5" fmla="*/ 33484 h 102311"/>
                  <a:gd name="connsiteX6" fmla="*/ 17052 w 65107"/>
                  <a:gd name="connsiteY6" fmla="*/ 39995 h 102311"/>
                  <a:gd name="connsiteX7" fmla="*/ 22322 w 65107"/>
                  <a:gd name="connsiteY7" fmla="*/ 12091 h 102311"/>
                  <a:gd name="connsiteX8" fmla="*/ 62627 w 65107"/>
                  <a:gd name="connsiteY8" fmla="*/ 12091 h 102311"/>
                  <a:gd name="connsiteX9" fmla="*/ 62627 w 65107"/>
                  <a:gd name="connsiteY9" fmla="*/ 0 h 102311"/>
                  <a:gd name="connsiteX10" fmla="*/ 12401 w 65107"/>
                  <a:gd name="connsiteY10" fmla="*/ 0 h 102311"/>
                  <a:gd name="connsiteX11" fmla="*/ 2790 w 65107"/>
                  <a:gd name="connsiteY11" fmla="*/ 53016 h 102311"/>
                  <a:gd name="connsiteX12" fmla="*/ 14261 w 65107"/>
                  <a:gd name="connsiteY12" fmla="*/ 54566 h 102311"/>
                  <a:gd name="connsiteX13" fmla="*/ 21703 w 65107"/>
                  <a:gd name="connsiteY13" fmla="*/ 47435 h 102311"/>
                  <a:gd name="connsiteX14" fmla="*/ 32554 w 65107"/>
                  <a:gd name="connsiteY14" fmla="*/ 44645 h 102311"/>
                  <a:gd name="connsiteX15" fmla="*/ 48056 w 65107"/>
                  <a:gd name="connsiteY15" fmla="*/ 50846 h 102311"/>
                  <a:gd name="connsiteX16" fmla="*/ 53946 w 65107"/>
                  <a:gd name="connsiteY16" fmla="*/ 67898 h 102311"/>
                  <a:gd name="connsiteX17" fmla="*/ 47745 w 65107"/>
                  <a:gd name="connsiteY17" fmla="*/ 86190 h 102311"/>
                  <a:gd name="connsiteX18" fmla="*/ 32554 w 65107"/>
                  <a:gd name="connsiteY18" fmla="*/ 93011 h 102311"/>
                  <a:gd name="connsiteX19" fmla="*/ 19842 w 65107"/>
                  <a:gd name="connsiteY19" fmla="*/ 88050 h 102311"/>
                  <a:gd name="connsiteX20" fmla="*/ 13021 w 65107"/>
                  <a:gd name="connsiteY20" fmla="*/ 73478 h 102311"/>
                  <a:gd name="connsiteX21" fmla="*/ 0 w 65107"/>
                  <a:gd name="connsiteY21" fmla="*/ 74719 h 102311"/>
                  <a:gd name="connsiteX22" fmla="*/ 10541 w 65107"/>
                  <a:gd name="connsiteY22" fmla="*/ 95801 h 102311"/>
                  <a:gd name="connsiteX23" fmla="*/ 10541 w 65107"/>
                  <a:gd name="connsiteY23" fmla="*/ 9580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0541" y="95801"/>
                    </a:moveTo>
                    <a:cubicBezTo>
                      <a:pt x="16431" y="101072"/>
                      <a:pt x="23873" y="103552"/>
                      <a:pt x="32863" y="103552"/>
                    </a:cubicBezTo>
                    <a:cubicBezTo>
                      <a:pt x="44025" y="103552"/>
                      <a:pt x="52706" y="99522"/>
                      <a:pt x="59216" y="91151"/>
                    </a:cubicBezTo>
                    <a:cubicBezTo>
                      <a:pt x="64487" y="84330"/>
                      <a:pt x="67278" y="76269"/>
                      <a:pt x="67278" y="66968"/>
                    </a:cubicBezTo>
                    <a:cubicBezTo>
                      <a:pt x="67278" y="57047"/>
                      <a:pt x="64177" y="48986"/>
                      <a:pt x="58286" y="42785"/>
                    </a:cubicBezTo>
                    <a:cubicBezTo>
                      <a:pt x="52085" y="36584"/>
                      <a:pt x="44955" y="33484"/>
                      <a:pt x="35964" y="33484"/>
                    </a:cubicBezTo>
                    <a:cubicBezTo>
                      <a:pt x="29453" y="33484"/>
                      <a:pt x="22942" y="35654"/>
                      <a:pt x="17052" y="39995"/>
                    </a:cubicBezTo>
                    <a:lnTo>
                      <a:pt x="22322" y="12091"/>
                    </a:lnTo>
                    <a:lnTo>
                      <a:pt x="62627" y="12091"/>
                    </a:lnTo>
                    <a:lnTo>
                      <a:pt x="62627" y="0"/>
                    </a:lnTo>
                    <a:lnTo>
                      <a:pt x="12401" y="0"/>
                    </a:lnTo>
                    <a:lnTo>
                      <a:pt x="2790" y="53016"/>
                    </a:lnTo>
                    <a:lnTo>
                      <a:pt x="14261" y="54566"/>
                    </a:lnTo>
                    <a:cubicBezTo>
                      <a:pt x="16122" y="51466"/>
                      <a:pt x="18602" y="49296"/>
                      <a:pt x="21703" y="47435"/>
                    </a:cubicBezTo>
                    <a:cubicBezTo>
                      <a:pt x="24803" y="45575"/>
                      <a:pt x="28523" y="44645"/>
                      <a:pt x="32554" y="44645"/>
                    </a:cubicBezTo>
                    <a:cubicBezTo>
                      <a:pt x="39064" y="44645"/>
                      <a:pt x="44025" y="46815"/>
                      <a:pt x="48056" y="50846"/>
                    </a:cubicBezTo>
                    <a:cubicBezTo>
                      <a:pt x="52085" y="54876"/>
                      <a:pt x="53946" y="60767"/>
                      <a:pt x="53946" y="67898"/>
                    </a:cubicBezTo>
                    <a:cubicBezTo>
                      <a:pt x="53946" y="75649"/>
                      <a:pt x="51776" y="81539"/>
                      <a:pt x="47745" y="86190"/>
                    </a:cubicBezTo>
                    <a:cubicBezTo>
                      <a:pt x="43715" y="90841"/>
                      <a:pt x="38444" y="93011"/>
                      <a:pt x="32554" y="93011"/>
                    </a:cubicBezTo>
                    <a:cubicBezTo>
                      <a:pt x="27593" y="93011"/>
                      <a:pt x="23253" y="91461"/>
                      <a:pt x="19842" y="88050"/>
                    </a:cubicBezTo>
                    <a:cubicBezTo>
                      <a:pt x="16431" y="84640"/>
                      <a:pt x="13952" y="79989"/>
                      <a:pt x="13021" y="73478"/>
                    </a:cubicBezTo>
                    <a:lnTo>
                      <a:pt x="0" y="74719"/>
                    </a:lnTo>
                    <a:cubicBezTo>
                      <a:pt x="1240" y="83400"/>
                      <a:pt x="4651" y="90530"/>
                      <a:pt x="10541" y="95801"/>
                    </a:cubicBezTo>
                    <a:lnTo>
                      <a:pt x="10541" y="95801"/>
                    </a:lnTo>
                    <a:close/>
                  </a:path>
                </a:pathLst>
              </a:custGeom>
              <a:grpFill/>
              <a:ln w="3099"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xmlns="" id="{76F2A570-F98A-4F4D-9E0A-06CA3F826CCC}"/>
                  </a:ext>
                </a:extLst>
              </p:cNvPr>
              <p:cNvSpPr/>
              <p:nvPr/>
            </p:nvSpPr>
            <p:spPr>
              <a:xfrm>
                <a:off x="11835080" y="2282486"/>
                <a:ext cx="65108" cy="105412"/>
              </a:xfrm>
              <a:custGeom>
                <a:avLst/>
                <a:gdLst>
                  <a:gd name="connsiteX0" fmla="*/ 55807 w 65107"/>
                  <a:gd name="connsiteY0" fmla="*/ 6821 h 105412"/>
                  <a:gd name="connsiteX1" fmla="*/ 36274 w 65107"/>
                  <a:gd name="connsiteY1" fmla="*/ 0 h 105412"/>
                  <a:gd name="connsiteX2" fmla="*/ 10851 w 65107"/>
                  <a:gd name="connsiteY2" fmla="*/ 11781 h 105412"/>
                  <a:gd name="connsiteX3" fmla="*/ 0 w 65107"/>
                  <a:gd name="connsiteY3" fmla="*/ 55186 h 105412"/>
                  <a:gd name="connsiteX4" fmla="*/ 9611 w 65107"/>
                  <a:gd name="connsiteY4" fmla="*/ 93631 h 105412"/>
                  <a:gd name="connsiteX5" fmla="*/ 34724 w 65107"/>
                  <a:gd name="connsiteY5" fmla="*/ 105412 h 105412"/>
                  <a:gd name="connsiteX6" fmla="*/ 50846 w 65107"/>
                  <a:gd name="connsiteY6" fmla="*/ 101072 h 105412"/>
                  <a:gd name="connsiteX7" fmla="*/ 62007 w 65107"/>
                  <a:gd name="connsiteY7" fmla="*/ 88360 h 105412"/>
                  <a:gd name="connsiteX8" fmla="*/ 66037 w 65107"/>
                  <a:gd name="connsiteY8" fmla="*/ 70378 h 105412"/>
                  <a:gd name="connsiteX9" fmla="*/ 57357 w 65107"/>
                  <a:gd name="connsiteY9" fmla="*/ 46195 h 105412"/>
                  <a:gd name="connsiteX10" fmla="*/ 36274 w 65107"/>
                  <a:gd name="connsiteY10" fmla="*/ 36894 h 105412"/>
                  <a:gd name="connsiteX11" fmla="*/ 22632 w 65107"/>
                  <a:gd name="connsiteY11" fmla="*/ 40305 h 105412"/>
                  <a:gd name="connsiteX12" fmla="*/ 11781 w 65107"/>
                  <a:gd name="connsiteY12" fmla="*/ 50536 h 105412"/>
                  <a:gd name="connsiteX13" fmla="*/ 15191 w 65107"/>
                  <a:gd name="connsiteY13" fmla="*/ 26663 h 105412"/>
                  <a:gd name="connsiteX14" fmla="*/ 24493 w 65107"/>
                  <a:gd name="connsiteY14" fmla="*/ 13952 h 105412"/>
                  <a:gd name="connsiteX15" fmla="*/ 35033 w 65107"/>
                  <a:gd name="connsiteY15" fmla="*/ 10541 h 105412"/>
                  <a:gd name="connsiteX16" fmla="*/ 47435 w 65107"/>
                  <a:gd name="connsiteY16" fmla="*/ 15812 h 105412"/>
                  <a:gd name="connsiteX17" fmla="*/ 52085 w 65107"/>
                  <a:gd name="connsiteY17" fmla="*/ 26663 h 105412"/>
                  <a:gd name="connsiteX18" fmla="*/ 64487 w 65107"/>
                  <a:gd name="connsiteY18" fmla="*/ 25733 h 105412"/>
                  <a:gd name="connsiteX19" fmla="*/ 55807 w 65107"/>
                  <a:gd name="connsiteY19" fmla="*/ 6821 h 105412"/>
                  <a:gd name="connsiteX20" fmla="*/ 55807 w 65107"/>
                  <a:gd name="connsiteY20" fmla="*/ 6821 h 105412"/>
                  <a:gd name="connsiteX21" fmla="*/ 20152 w 65107"/>
                  <a:gd name="connsiteY21" fmla="*/ 54256 h 105412"/>
                  <a:gd name="connsiteX22" fmla="*/ 34414 w 65107"/>
                  <a:gd name="connsiteY22" fmla="*/ 48056 h 105412"/>
                  <a:gd name="connsiteX23" fmla="*/ 48365 w 65107"/>
                  <a:gd name="connsiteY23" fmla="*/ 54256 h 105412"/>
                  <a:gd name="connsiteX24" fmla="*/ 53946 w 65107"/>
                  <a:gd name="connsiteY24" fmla="*/ 70998 h 105412"/>
                  <a:gd name="connsiteX25" fmla="*/ 48365 w 65107"/>
                  <a:gd name="connsiteY25" fmla="*/ 88670 h 105412"/>
                  <a:gd name="connsiteX26" fmla="*/ 35033 w 65107"/>
                  <a:gd name="connsiteY26" fmla="*/ 95181 h 105412"/>
                  <a:gd name="connsiteX27" fmla="*/ 24803 w 65107"/>
                  <a:gd name="connsiteY27" fmla="*/ 92081 h 105412"/>
                  <a:gd name="connsiteX28" fmla="*/ 17362 w 65107"/>
                  <a:gd name="connsiteY28" fmla="*/ 83090 h 105412"/>
                  <a:gd name="connsiteX29" fmla="*/ 14572 w 65107"/>
                  <a:gd name="connsiteY29" fmla="*/ 70688 h 105412"/>
                  <a:gd name="connsiteX30" fmla="*/ 20152 w 65107"/>
                  <a:gd name="connsiteY30" fmla="*/ 54256 h 105412"/>
                  <a:gd name="connsiteX31" fmla="*/ 20152 w 65107"/>
                  <a:gd name="connsiteY31" fmla="*/ 54256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55807" y="6821"/>
                    </a:moveTo>
                    <a:cubicBezTo>
                      <a:pt x="50846" y="2170"/>
                      <a:pt x="44335" y="0"/>
                      <a:pt x="36274" y="0"/>
                    </a:cubicBezTo>
                    <a:cubicBezTo>
                      <a:pt x="25732" y="0"/>
                      <a:pt x="17052" y="4030"/>
                      <a:pt x="10851" y="11781"/>
                    </a:cubicBezTo>
                    <a:cubicBezTo>
                      <a:pt x="3720" y="20772"/>
                      <a:pt x="0" y="35344"/>
                      <a:pt x="0" y="55186"/>
                    </a:cubicBezTo>
                    <a:cubicBezTo>
                      <a:pt x="0" y="73168"/>
                      <a:pt x="3100" y="85880"/>
                      <a:pt x="9611" y="93631"/>
                    </a:cubicBezTo>
                    <a:cubicBezTo>
                      <a:pt x="16122" y="101382"/>
                      <a:pt x="24493" y="105412"/>
                      <a:pt x="34724" y="105412"/>
                    </a:cubicBezTo>
                    <a:cubicBezTo>
                      <a:pt x="40614" y="105412"/>
                      <a:pt x="46195" y="103862"/>
                      <a:pt x="50846" y="101072"/>
                    </a:cubicBezTo>
                    <a:cubicBezTo>
                      <a:pt x="55496" y="97971"/>
                      <a:pt x="59216" y="93941"/>
                      <a:pt x="62007" y="88360"/>
                    </a:cubicBezTo>
                    <a:cubicBezTo>
                      <a:pt x="64797" y="82780"/>
                      <a:pt x="66037" y="76889"/>
                      <a:pt x="66037" y="70378"/>
                    </a:cubicBezTo>
                    <a:cubicBezTo>
                      <a:pt x="66037" y="60457"/>
                      <a:pt x="63247" y="52396"/>
                      <a:pt x="57357" y="46195"/>
                    </a:cubicBezTo>
                    <a:cubicBezTo>
                      <a:pt x="51466" y="39995"/>
                      <a:pt x="44645" y="36894"/>
                      <a:pt x="36274" y="36894"/>
                    </a:cubicBezTo>
                    <a:cubicBezTo>
                      <a:pt x="31624" y="36894"/>
                      <a:pt x="26973" y="38134"/>
                      <a:pt x="22632" y="40305"/>
                    </a:cubicBezTo>
                    <a:cubicBezTo>
                      <a:pt x="18292" y="42475"/>
                      <a:pt x="14572" y="45885"/>
                      <a:pt x="11781" y="50536"/>
                    </a:cubicBezTo>
                    <a:cubicBezTo>
                      <a:pt x="11781" y="40305"/>
                      <a:pt x="13021" y="32244"/>
                      <a:pt x="15191" y="26663"/>
                    </a:cubicBezTo>
                    <a:cubicBezTo>
                      <a:pt x="17362" y="21082"/>
                      <a:pt x="20462" y="16742"/>
                      <a:pt x="24493" y="13952"/>
                    </a:cubicBezTo>
                    <a:cubicBezTo>
                      <a:pt x="27593" y="11781"/>
                      <a:pt x="31004" y="10541"/>
                      <a:pt x="35033" y="10541"/>
                    </a:cubicBezTo>
                    <a:cubicBezTo>
                      <a:pt x="39994" y="10541"/>
                      <a:pt x="44025" y="12401"/>
                      <a:pt x="47435" y="15812"/>
                    </a:cubicBezTo>
                    <a:cubicBezTo>
                      <a:pt x="49295" y="17982"/>
                      <a:pt x="50846" y="21703"/>
                      <a:pt x="52085" y="26663"/>
                    </a:cubicBezTo>
                    <a:lnTo>
                      <a:pt x="64487" y="25733"/>
                    </a:lnTo>
                    <a:cubicBezTo>
                      <a:pt x="63867" y="17672"/>
                      <a:pt x="60767" y="11471"/>
                      <a:pt x="55807" y="6821"/>
                    </a:cubicBezTo>
                    <a:lnTo>
                      <a:pt x="55807" y="6821"/>
                    </a:lnTo>
                    <a:close/>
                    <a:moveTo>
                      <a:pt x="20152" y="54256"/>
                    </a:moveTo>
                    <a:cubicBezTo>
                      <a:pt x="24182" y="50226"/>
                      <a:pt x="28833" y="48056"/>
                      <a:pt x="34414" y="48056"/>
                    </a:cubicBezTo>
                    <a:cubicBezTo>
                      <a:pt x="39994" y="48056"/>
                      <a:pt x="44645" y="50226"/>
                      <a:pt x="48365" y="54256"/>
                    </a:cubicBezTo>
                    <a:cubicBezTo>
                      <a:pt x="52085" y="58287"/>
                      <a:pt x="53946" y="63867"/>
                      <a:pt x="53946" y="70998"/>
                    </a:cubicBezTo>
                    <a:cubicBezTo>
                      <a:pt x="53946" y="78439"/>
                      <a:pt x="52085" y="84330"/>
                      <a:pt x="48365" y="88670"/>
                    </a:cubicBezTo>
                    <a:cubicBezTo>
                      <a:pt x="44645" y="93011"/>
                      <a:pt x="39994" y="95181"/>
                      <a:pt x="35033" y="95181"/>
                    </a:cubicBezTo>
                    <a:cubicBezTo>
                      <a:pt x="31313" y="95181"/>
                      <a:pt x="27903" y="94251"/>
                      <a:pt x="24803" y="92081"/>
                    </a:cubicBezTo>
                    <a:cubicBezTo>
                      <a:pt x="21703" y="89910"/>
                      <a:pt x="18912" y="86810"/>
                      <a:pt x="17362" y="83090"/>
                    </a:cubicBezTo>
                    <a:cubicBezTo>
                      <a:pt x="15502" y="79059"/>
                      <a:pt x="14572" y="75029"/>
                      <a:pt x="14572" y="70688"/>
                    </a:cubicBezTo>
                    <a:cubicBezTo>
                      <a:pt x="14261" y="63557"/>
                      <a:pt x="16122" y="58287"/>
                      <a:pt x="20152" y="54256"/>
                    </a:cubicBezTo>
                    <a:lnTo>
                      <a:pt x="20152" y="54256"/>
                    </a:lnTo>
                    <a:close/>
                  </a:path>
                </a:pathLst>
              </a:custGeom>
              <a:grpFill/>
              <a:ln w="3099" cap="flat">
                <a:noFill/>
                <a:prstDash val="solid"/>
                <a:miter/>
              </a:ln>
            </p:spPr>
            <p:txBody>
              <a:bodyPr rtlCol="0" anchor="ctr"/>
              <a:lstStyle/>
              <a:p>
                <a:endParaRPr lang="zh-CN" altLang="en-US"/>
              </a:p>
            </p:txBody>
          </p:sp>
        </p:grpSp>
        <p:grpSp>
          <p:nvGrpSpPr>
            <p:cNvPr id="292" name="图形 6">
              <a:extLst>
                <a:ext uri="{FF2B5EF4-FFF2-40B4-BE49-F238E27FC236}">
                  <a16:creationId xmlns:a16="http://schemas.microsoft.com/office/drawing/2014/main" xmlns="" id="{E08F7EF3-3340-41CE-90B9-7BC1AE036415}"/>
                </a:ext>
              </a:extLst>
            </p:cNvPr>
            <p:cNvGrpSpPr/>
            <p:nvPr/>
          </p:nvGrpSpPr>
          <p:grpSpPr>
            <a:xfrm>
              <a:off x="11746720" y="2009654"/>
              <a:ext cx="58907" cy="3131365"/>
              <a:chOff x="11746720" y="2009654"/>
              <a:chExt cx="58907" cy="3131365"/>
            </a:xfrm>
            <a:grpFill/>
          </p:grpSpPr>
          <p:sp>
            <p:nvSpPr>
              <p:cNvPr id="293" name="任意多边形: 形状 292">
                <a:extLst>
                  <a:ext uri="{FF2B5EF4-FFF2-40B4-BE49-F238E27FC236}">
                    <a16:creationId xmlns:a16="http://schemas.microsoft.com/office/drawing/2014/main" xmlns="" id="{1010E9AC-DA6D-4493-9030-04220B7BB919}"/>
                  </a:ext>
                </a:extLst>
              </p:cNvPr>
              <p:cNvSpPr/>
              <p:nvPr/>
            </p:nvSpPr>
            <p:spPr>
              <a:xfrm>
                <a:off x="11746720" y="4158205"/>
                <a:ext cx="58907" cy="365843"/>
              </a:xfrm>
              <a:custGeom>
                <a:avLst/>
                <a:gdLst>
                  <a:gd name="connsiteX0" fmla="*/ 23562 w 58906"/>
                  <a:gd name="connsiteY0" fmla="*/ 368633 h 365842"/>
                  <a:gd name="connsiteX1" fmla="*/ 58907 w 58906"/>
                  <a:gd name="connsiteY1" fmla="*/ 368633 h 365842"/>
                  <a:gd name="connsiteX2" fmla="*/ 23562 w 58906"/>
                  <a:gd name="connsiteY2" fmla="*/ 276553 h 365842"/>
                  <a:gd name="connsiteX3" fmla="*/ 58907 w 58906"/>
                  <a:gd name="connsiteY3" fmla="*/ 276553 h 365842"/>
                  <a:gd name="connsiteX4" fmla="*/ 23562 w 58906"/>
                  <a:gd name="connsiteY4" fmla="*/ 184472 h 365842"/>
                  <a:gd name="connsiteX5" fmla="*/ 58907 w 58906"/>
                  <a:gd name="connsiteY5" fmla="*/ 184472 h 365842"/>
                  <a:gd name="connsiteX6" fmla="*/ 23562 w 58906"/>
                  <a:gd name="connsiteY6" fmla="*/ 92391 h 365842"/>
                  <a:gd name="connsiteX7" fmla="*/ 58907 w 58906"/>
                  <a:gd name="connsiteY7" fmla="*/ 9239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3"/>
                    </a:moveTo>
                    <a:lnTo>
                      <a:pt x="58907" y="276553"/>
                    </a:lnTo>
                    <a:moveTo>
                      <a:pt x="23562" y="184472"/>
                    </a:moveTo>
                    <a:lnTo>
                      <a:pt x="58907" y="184472"/>
                    </a:lnTo>
                    <a:moveTo>
                      <a:pt x="23562" y="92391"/>
                    </a:moveTo>
                    <a:lnTo>
                      <a:pt x="58907" y="92391"/>
                    </a:lnTo>
                    <a:moveTo>
                      <a:pt x="0" y="0"/>
                    </a:moveTo>
                    <a:lnTo>
                      <a:pt x="58597" y="0"/>
                    </a:lnTo>
                  </a:path>
                </a:pathLst>
              </a:custGeom>
              <a:grpFill/>
              <a:ln w="3099"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xmlns="" id="{6120155B-1E4C-49CF-ACF5-50FDDA3C3FBD}"/>
                  </a:ext>
                </a:extLst>
              </p:cNvPr>
              <p:cNvSpPr/>
              <p:nvPr/>
            </p:nvSpPr>
            <p:spPr>
              <a:xfrm>
                <a:off x="11746720" y="3697801"/>
                <a:ext cx="58907" cy="365843"/>
              </a:xfrm>
              <a:custGeom>
                <a:avLst/>
                <a:gdLst>
                  <a:gd name="connsiteX0" fmla="*/ 23562 w 58906"/>
                  <a:gd name="connsiteY0" fmla="*/ 368323 h 365842"/>
                  <a:gd name="connsiteX1" fmla="*/ 58907 w 58906"/>
                  <a:gd name="connsiteY1" fmla="*/ 368323 h 365842"/>
                  <a:gd name="connsiteX2" fmla="*/ 23562 w 58906"/>
                  <a:gd name="connsiteY2" fmla="*/ 276243 h 365842"/>
                  <a:gd name="connsiteX3" fmla="*/ 58907 w 58906"/>
                  <a:gd name="connsiteY3" fmla="*/ 276243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323"/>
                    </a:moveTo>
                    <a:lnTo>
                      <a:pt x="58907" y="368323"/>
                    </a:lnTo>
                    <a:moveTo>
                      <a:pt x="23562" y="276243"/>
                    </a:moveTo>
                    <a:lnTo>
                      <a:pt x="58907" y="276243"/>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xmlns="" id="{FF4C3820-7F9E-4F11-80A9-DD83C0DA1C7A}"/>
                  </a:ext>
                </a:extLst>
              </p:cNvPr>
              <p:cNvSpPr/>
              <p:nvPr/>
            </p:nvSpPr>
            <p:spPr>
              <a:xfrm>
                <a:off x="11746720" y="3237088"/>
                <a:ext cx="58907" cy="365843"/>
              </a:xfrm>
              <a:custGeom>
                <a:avLst/>
                <a:gdLst>
                  <a:gd name="connsiteX0" fmla="*/ 23562 w 58906"/>
                  <a:gd name="connsiteY0" fmla="*/ 368633 h 365842"/>
                  <a:gd name="connsiteX1" fmla="*/ 58907 w 58906"/>
                  <a:gd name="connsiteY1" fmla="*/ 368633 h 365842"/>
                  <a:gd name="connsiteX2" fmla="*/ 23562 w 58906"/>
                  <a:gd name="connsiteY2" fmla="*/ 276242 h 365842"/>
                  <a:gd name="connsiteX3" fmla="*/ 58907 w 58906"/>
                  <a:gd name="connsiteY3" fmla="*/ 276242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242"/>
                    </a:moveTo>
                    <a:lnTo>
                      <a:pt x="58907" y="276242"/>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xmlns="" id="{684A7E81-51FE-406C-B745-AF31A421750E}"/>
                  </a:ext>
                </a:extLst>
              </p:cNvPr>
              <p:cNvSpPr/>
              <p:nvPr/>
            </p:nvSpPr>
            <p:spPr>
              <a:xfrm>
                <a:off x="11746720" y="2776374"/>
                <a:ext cx="58907" cy="365843"/>
              </a:xfrm>
              <a:custGeom>
                <a:avLst/>
                <a:gdLst>
                  <a:gd name="connsiteX0" fmla="*/ 23562 w 58906"/>
                  <a:gd name="connsiteY0" fmla="*/ 368633 h 365842"/>
                  <a:gd name="connsiteX1" fmla="*/ 58907 w 58906"/>
                  <a:gd name="connsiteY1" fmla="*/ 368633 h 365842"/>
                  <a:gd name="connsiteX2" fmla="*/ 23562 w 58906"/>
                  <a:gd name="connsiteY2" fmla="*/ 276552 h 365842"/>
                  <a:gd name="connsiteX3" fmla="*/ 58907 w 58906"/>
                  <a:gd name="connsiteY3" fmla="*/ 276552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2"/>
                    </a:moveTo>
                    <a:lnTo>
                      <a:pt x="58907" y="276552"/>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xmlns="" id="{5AB98E0B-BD88-4762-883D-610A601EB79E}"/>
                  </a:ext>
                </a:extLst>
              </p:cNvPr>
              <p:cNvSpPr/>
              <p:nvPr/>
            </p:nvSpPr>
            <p:spPr>
              <a:xfrm>
                <a:off x="11746720" y="2315660"/>
                <a:ext cx="58907" cy="365843"/>
              </a:xfrm>
              <a:custGeom>
                <a:avLst/>
                <a:gdLst>
                  <a:gd name="connsiteX0" fmla="*/ 23562 w 58906"/>
                  <a:gd name="connsiteY0" fmla="*/ 368633 h 365842"/>
                  <a:gd name="connsiteX1" fmla="*/ 58907 w 58906"/>
                  <a:gd name="connsiteY1" fmla="*/ 368633 h 365842"/>
                  <a:gd name="connsiteX2" fmla="*/ 23562 w 58906"/>
                  <a:gd name="connsiteY2" fmla="*/ 276552 h 365842"/>
                  <a:gd name="connsiteX3" fmla="*/ 58907 w 58906"/>
                  <a:gd name="connsiteY3" fmla="*/ 276552 h 365842"/>
                  <a:gd name="connsiteX4" fmla="*/ 23562 w 58906"/>
                  <a:gd name="connsiteY4" fmla="*/ 184161 h 365842"/>
                  <a:gd name="connsiteX5" fmla="*/ 58907 w 58906"/>
                  <a:gd name="connsiteY5" fmla="*/ 184161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2"/>
                    </a:moveTo>
                    <a:lnTo>
                      <a:pt x="58907" y="276552"/>
                    </a:lnTo>
                    <a:moveTo>
                      <a:pt x="23562" y="184161"/>
                    </a:moveTo>
                    <a:lnTo>
                      <a:pt x="58907" y="184161"/>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xmlns="" id="{929A65C9-3A52-477F-AF75-84E6EADFCFD7}"/>
                  </a:ext>
                </a:extLst>
              </p:cNvPr>
              <p:cNvSpPr/>
              <p:nvPr/>
            </p:nvSpPr>
            <p:spPr>
              <a:xfrm>
                <a:off x="11770282" y="2009654"/>
                <a:ext cx="34104" cy="3131365"/>
              </a:xfrm>
              <a:custGeom>
                <a:avLst/>
                <a:gdLst>
                  <a:gd name="connsiteX0" fmla="*/ 0 w 34103"/>
                  <a:gd name="connsiteY0" fmla="*/ 213925 h 3131365"/>
                  <a:gd name="connsiteX1" fmla="*/ 35345 w 34103"/>
                  <a:gd name="connsiteY1" fmla="*/ 213925 h 3131365"/>
                  <a:gd name="connsiteX2" fmla="*/ 0 w 34103"/>
                  <a:gd name="connsiteY2" fmla="*/ 121844 h 3131365"/>
                  <a:gd name="connsiteX3" fmla="*/ 35345 w 34103"/>
                  <a:gd name="connsiteY3" fmla="*/ 121844 h 3131365"/>
                  <a:gd name="connsiteX4" fmla="*/ 0 w 34103"/>
                  <a:gd name="connsiteY4" fmla="*/ 29763 h 3131365"/>
                  <a:gd name="connsiteX5" fmla="*/ 35345 w 34103"/>
                  <a:gd name="connsiteY5" fmla="*/ 29763 h 3131365"/>
                  <a:gd name="connsiteX6" fmla="*/ 35034 w 34103"/>
                  <a:gd name="connsiteY6" fmla="*/ 0 h 3131365"/>
                  <a:gd name="connsiteX7" fmla="*/ 35034 w 34103"/>
                  <a:gd name="connsiteY7" fmla="*/ 3132915 h 313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03" h="3131365">
                    <a:moveTo>
                      <a:pt x="0" y="213925"/>
                    </a:moveTo>
                    <a:lnTo>
                      <a:pt x="35345" y="213925"/>
                    </a:lnTo>
                    <a:moveTo>
                      <a:pt x="0" y="121844"/>
                    </a:moveTo>
                    <a:lnTo>
                      <a:pt x="35345" y="121844"/>
                    </a:lnTo>
                    <a:moveTo>
                      <a:pt x="0" y="29763"/>
                    </a:moveTo>
                    <a:lnTo>
                      <a:pt x="35345" y="29763"/>
                    </a:lnTo>
                    <a:moveTo>
                      <a:pt x="35034" y="0"/>
                    </a:moveTo>
                    <a:lnTo>
                      <a:pt x="35034" y="3132915"/>
                    </a:lnTo>
                  </a:path>
                </a:pathLst>
              </a:custGeom>
              <a:grpFill/>
              <a:ln w="3099" cap="flat">
                <a:noFill/>
                <a:prstDash val="solid"/>
                <a:miter/>
              </a:ln>
            </p:spPr>
            <p:txBody>
              <a:bodyPr rtlCol="0" anchor="ctr"/>
              <a:lstStyle/>
              <a:p>
                <a:endParaRPr lang="zh-CN" altLang="en-US"/>
              </a:p>
            </p:txBody>
          </p:sp>
        </p:grpSp>
      </p:grpSp>
      <p:sp>
        <p:nvSpPr>
          <p:cNvPr id="299" name="任意多边形: 形状 298">
            <a:extLst>
              <a:ext uri="{FF2B5EF4-FFF2-40B4-BE49-F238E27FC236}">
                <a16:creationId xmlns:a16="http://schemas.microsoft.com/office/drawing/2014/main" xmlns="" id="{57DE67A6-245E-4994-BD91-D65F474DF757}"/>
              </a:ext>
            </a:extLst>
          </p:cNvPr>
          <p:cNvSpPr/>
          <p:nvPr/>
        </p:nvSpPr>
        <p:spPr>
          <a:xfrm>
            <a:off x="11641617" y="4302682"/>
            <a:ext cx="127115" cy="18602"/>
          </a:xfrm>
          <a:custGeom>
            <a:avLst/>
            <a:gdLst>
              <a:gd name="connsiteX0" fmla="*/ 0 w 127114"/>
              <a:gd name="connsiteY0" fmla="*/ 0 h 18602"/>
              <a:gd name="connsiteX1" fmla="*/ 128355 w 127114"/>
              <a:gd name="connsiteY1" fmla="*/ 0 h 18602"/>
              <a:gd name="connsiteX2" fmla="*/ 128355 w 127114"/>
              <a:gd name="connsiteY2" fmla="*/ 20462 h 18602"/>
              <a:gd name="connsiteX3" fmla="*/ 0 w 127114"/>
              <a:gd name="connsiteY3" fmla="*/ 20462 h 18602"/>
            </a:gdLst>
            <a:ahLst/>
            <a:cxnLst>
              <a:cxn ang="0">
                <a:pos x="connsiteX0" y="connsiteY0"/>
              </a:cxn>
              <a:cxn ang="0">
                <a:pos x="connsiteX1" y="connsiteY1"/>
              </a:cxn>
              <a:cxn ang="0">
                <a:pos x="connsiteX2" y="connsiteY2"/>
              </a:cxn>
              <a:cxn ang="0">
                <a:pos x="connsiteX3" y="connsiteY3"/>
              </a:cxn>
            </a:cxnLst>
            <a:rect l="l" t="t" r="r" b="b"/>
            <a:pathLst>
              <a:path w="127114" h="18602">
                <a:moveTo>
                  <a:pt x="0" y="0"/>
                </a:moveTo>
                <a:lnTo>
                  <a:pt x="128355" y="0"/>
                </a:lnTo>
                <a:lnTo>
                  <a:pt x="128355" y="20462"/>
                </a:lnTo>
                <a:lnTo>
                  <a:pt x="0" y="20462"/>
                </a:lnTo>
                <a:close/>
              </a:path>
            </a:pathLst>
          </a:custGeom>
          <a:solidFill>
            <a:schemeClr val="accent1"/>
          </a:solidFill>
          <a:ln w="3099" cap="flat">
            <a:noFill/>
            <a:prstDash val="solid"/>
            <a:miter/>
          </a:ln>
        </p:spPr>
        <p:txBody>
          <a:bodyPr rtlCol="0" anchor="ctr"/>
          <a:lstStyle/>
          <a:p>
            <a:endParaRPr lang="zh-CN" altLang="en-US"/>
          </a:p>
        </p:txBody>
      </p:sp>
      <p:grpSp>
        <p:nvGrpSpPr>
          <p:cNvPr id="301" name="图形 6">
            <a:extLst>
              <a:ext uri="{FF2B5EF4-FFF2-40B4-BE49-F238E27FC236}">
                <a16:creationId xmlns:a16="http://schemas.microsoft.com/office/drawing/2014/main" xmlns="" id="{E08F7EF3-3340-41CE-90B9-7BC1AE036415}"/>
              </a:ext>
            </a:extLst>
          </p:cNvPr>
          <p:cNvGrpSpPr/>
          <p:nvPr/>
        </p:nvGrpSpPr>
        <p:grpSpPr>
          <a:xfrm>
            <a:off x="123890" y="295240"/>
            <a:ext cx="260769" cy="6558984"/>
            <a:chOff x="123890" y="295240"/>
            <a:chExt cx="260769" cy="6558984"/>
          </a:xfrm>
          <a:solidFill>
            <a:schemeClr val="accent1"/>
          </a:solidFill>
        </p:grpSpPr>
        <p:grpSp>
          <p:nvGrpSpPr>
            <p:cNvPr id="302" name="图形 6">
              <a:extLst>
                <a:ext uri="{FF2B5EF4-FFF2-40B4-BE49-F238E27FC236}">
                  <a16:creationId xmlns:a16="http://schemas.microsoft.com/office/drawing/2014/main" xmlns="" id="{E08F7EF3-3340-41CE-90B9-7BC1AE036415}"/>
                </a:ext>
              </a:extLst>
            </p:cNvPr>
            <p:cNvGrpSpPr/>
            <p:nvPr/>
          </p:nvGrpSpPr>
          <p:grpSpPr>
            <a:xfrm>
              <a:off x="124083" y="2179864"/>
              <a:ext cx="114713" cy="2793426"/>
              <a:chOff x="124083" y="2179864"/>
              <a:chExt cx="114713" cy="2793426"/>
            </a:xfrm>
            <a:grpFill/>
          </p:grpSpPr>
          <p:sp>
            <p:nvSpPr>
              <p:cNvPr id="303" name="任意多边形: 形状 302">
                <a:extLst>
                  <a:ext uri="{FF2B5EF4-FFF2-40B4-BE49-F238E27FC236}">
                    <a16:creationId xmlns:a16="http://schemas.microsoft.com/office/drawing/2014/main" xmlns="" id="{52171F6E-7A67-4711-B29D-A80770E80C34}"/>
                  </a:ext>
                </a:extLst>
              </p:cNvPr>
              <p:cNvSpPr/>
              <p:nvPr/>
            </p:nvSpPr>
            <p:spPr>
              <a:xfrm>
                <a:off x="235076" y="4967710"/>
                <a:ext cx="6201" cy="6201"/>
              </a:xfrm>
              <a:custGeom>
                <a:avLst/>
                <a:gdLst>
                  <a:gd name="connsiteX0" fmla="*/ 6511 w 6200"/>
                  <a:gd name="connsiteY0" fmla="*/ 7441 h 6200"/>
                  <a:gd name="connsiteX1" fmla="*/ 0 w 6200"/>
                  <a:gd name="connsiteY1" fmla="*/ 7441 h 6200"/>
                  <a:gd name="connsiteX2" fmla="*/ 6511 w 6200"/>
                  <a:gd name="connsiteY2" fmla="*/ 0 h 6200"/>
                </a:gdLst>
                <a:ahLst/>
                <a:cxnLst>
                  <a:cxn ang="0">
                    <a:pos x="connsiteX0" y="connsiteY0"/>
                  </a:cxn>
                  <a:cxn ang="0">
                    <a:pos x="connsiteX1" y="connsiteY1"/>
                  </a:cxn>
                  <a:cxn ang="0">
                    <a:pos x="connsiteX2" y="connsiteY2"/>
                  </a:cxn>
                </a:cxnLst>
                <a:rect l="l" t="t" r="r" b="b"/>
                <a:pathLst>
                  <a:path w="6200" h="6200">
                    <a:moveTo>
                      <a:pt x="6511" y="7441"/>
                    </a:moveTo>
                    <a:lnTo>
                      <a:pt x="0" y="7441"/>
                    </a:lnTo>
                    <a:lnTo>
                      <a:pt x="6511" y="0"/>
                    </a:lnTo>
                    <a:close/>
                  </a:path>
                </a:pathLst>
              </a:custGeom>
              <a:grpFill/>
              <a:ln w="3099"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xmlns="" id="{83B6EDBF-B8B7-4011-B477-CF4207961746}"/>
                  </a:ext>
                </a:extLst>
              </p:cNvPr>
              <p:cNvSpPr/>
              <p:nvPr/>
            </p:nvSpPr>
            <p:spPr>
              <a:xfrm>
                <a:off x="195702" y="4923374"/>
                <a:ext cx="43405" cy="49606"/>
              </a:xfrm>
              <a:custGeom>
                <a:avLst/>
                <a:gdLst>
                  <a:gd name="connsiteX0" fmla="*/ 45885 w 43405"/>
                  <a:gd name="connsiteY0" fmla="*/ 15192 h 49605"/>
                  <a:gd name="connsiteX1" fmla="*/ 13642 w 43405"/>
                  <a:gd name="connsiteY1" fmla="*/ 51776 h 49605"/>
                  <a:gd name="connsiteX2" fmla="*/ 0 w 43405"/>
                  <a:gd name="connsiteY2" fmla="*/ 51776 h 49605"/>
                  <a:gd name="connsiteX3" fmla="*/ 45885 w 43405"/>
                  <a:gd name="connsiteY3" fmla="*/ 0 h 49605"/>
                </a:gdLst>
                <a:ahLst/>
                <a:cxnLst>
                  <a:cxn ang="0">
                    <a:pos x="connsiteX0" y="connsiteY0"/>
                  </a:cxn>
                  <a:cxn ang="0">
                    <a:pos x="connsiteX1" y="connsiteY1"/>
                  </a:cxn>
                  <a:cxn ang="0">
                    <a:pos x="connsiteX2" y="connsiteY2"/>
                  </a:cxn>
                  <a:cxn ang="0">
                    <a:pos x="connsiteX3" y="connsiteY3"/>
                  </a:cxn>
                </a:cxnLst>
                <a:rect l="l" t="t" r="r" b="b"/>
                <a:pathLst>
                  <a:path w="43405" h="49605">
                    <a:moveTo>
                      <a:pt x="45885" y="15192"/>
                    </a:moveTo>
                    <a:lnTo>
                      <a:pt x="13642" y="51776"/>
                    </a:lnTo>
                    <a:lnTo>
                      <a:pt x="0" y="51776"/>
                    </a:lnTo>
                    <a:lnTo>
                      <a:pt x="45885" y="0"/>
                    </a:lnTo>
                    <a:close/>
                  </a:path>
                </a:pathLst>
              </a:custGeom>
              <a:grpFill/>
              <a:ln w="3099"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xmlns="" id="{C219A271-4FB5-4699-B84E-5EAB88BB4FFA}"/>
                  </a:ext>
                </a:extLst>
              </p:cNvPr>
              <p:cNvSpPr/>
              <p:nvPr/>
            </p:nvSpPr>
            <p:spPr>
              <a:xfrm>
                <a:off x="156327" y="4878729"/>
                <a:ext cx="83710" cy="96111"/>
              </a:xfrm>
              <a:custGeom>
                <a:avLst/>
                <a:gdLst>
                  <a:gd name="connsiteX0" fmla="*/ 85260 w 83709"/>
                  <a:gd name="connsiteY0" fmla="*/ 15502 h 96111"/>
                  <a:gd name="connsiteX1" fmla="*/ 13642 w 83709"/>
                  <a:gd name="connsiteY1" fmla="*/ 96421 h 96111"/>
                  <a:gd name="connsiteX2" fmla="*/ 0 w 83709"/>
                  <a:gd name="connsiteY2" fmla="*/ 96421 h 96111"/>
                  <a:gd name="connsiteX3" fmla="*/ 85260 w 83709"/>
                  <a:gd name="connsiteY3" fmla="*/ 0 h 96111"/>
                </a:gdLst>
                <a:ahLst/>
                <a:cxnLst>
                  <a:cxn ang="0">
                    <a:pos x="connsiteX0" y="connsiteY0"/>
                  </a:cxn>
                  <a:cxn ang="0">
                    <a:pos x="connsiteX1" y="connsiteY1"/>
                  </a:cxn>
                  <a:cxn ang="0">
                    <a:pos x="connsiteX2" y="connsiteY2"/>
                  </a:cxn>
                  <a:cxn ang="0">
                    <a:pos x="connsiteX3" y="connsiteY3"/>
                  </a:cxn>
                </a:cxnLst>
                <a:rect l="l" t="t" r="r" b="b"/>
                <a:pathLst>
                  <a:path w="83709" h="96111">
                    <a:moveTo>
                      <a:pt x="85260" y="15502"/>
                    </a:moveTo>
                    <a:lnTo>
                      <a:pt x="13642" y="96421"/>
                    </a:lnTo>
                    <a:lnTo>
                      <a:pt x="0" y="96421"/>
                    </a:lnTo>
                    <a:lnTo>
                      <a:pt x="85260" y="0"/>
                    </a:lnTo>
                    <a:close/>
                  </a:path>
                </a:pathLst>
              </a:custGeom>
              <a:grpFill/>
              <a:ln w="3099"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xmlns="" id="{F6AD18AE-5CD5-4296-B152-0CBB6E82BF3E}"/>
                  </a:ext>
                </a:extLst>
              </p:cNvPr>
              <p:cNvSpPr/>
              <p:nvPr/>
            </p:nvSpPr>
            <p:spPr>
              <a:xfrm>
                <a:off x="124083" y="4834394"/>
                <a:ext cx="114713" cy="139516"/>
              </a:xfrm>
              <a:custGeom>
                <a:avLst/>
                <a:gdLst>
                  <a:gd name="connsiteX0" fmla="*/ 117504 w 114713"/>
                  <a:gd name="connsiteY0" fmla="*/ 0 h 139516"/>
                  <a:gd name="connsiteX1" fmla="*/ 117504 w 114713"/>
                  <a:gd name="connsiteY1" fmla="*/ 15191 h 139516"/>
                  <a:gd name="connsiteX2" fmla="*/ 6201 w 114713"/>
                  <a:gd name="connsiteY2" fmla="*/ 140756 h 139516"/>
                  <a:gd name="connsiteX3" fmla="*/ 0 w 114713"/>
                  <a:gd name="connsiteY3" fmla="*/ 140756 h 139516"/>
                  <a:gd name="connsiteX4" fmla="*/ 0 w 114713"/>
                  <a:gd name="connsiteY4" fmla="*/ 132385 h 13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9516">
                    <a:moveTo>
                      <a:pt x="117504" y="0"/>
                    </a:moveTo>
                    <a:lnTo>
                      <a:pt x="117504" y="15191"/>
                    </a:lnTo>
                    <a:lnTo>
                      <a:pt x="6201" y="140756"/>
                    </a:lnTo>
                    <a:lnTo>
                      <a:pt x="0" y="140756"/>
                    </a:lnTo>
                    <a:lnTo>
                      <a:pt x="0" y="132385"/>
                    </a:lnTo>
                    <a:close/>
                  </a:path>
                </a:pathLst>
              </a:custGeom>
              <a:grpFill/>
              <a:ln w="3099"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xmlns="" id="{C670B399-3624-418E-976F-269C32D44A92}"/>
                  </a:ext>
                </a:extLst>
              </p:cNvPr>
              <p:cNvSpPr/>
              <p:nvPr/>
            </p:nvSpPr>
            <p:spPr>
              <a:xfrm>
                <a:off x="124083" y="478974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xmlns="" id="{1CCD7E16-FAFC-4AC0-9D35-9CDB85FF7363}"/>
                  </a:ext>
                </a:extLst>
              </p:cNvPr>
              <p:cNvSpPr/>
              <p:nvPr/>
            </p:nvSpPr>
            <p:spPr>
              <a:xfrm>
                <a:off x="124083" y="4745413"/>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xmlns="" id="{1D95351E-CB02-4169-90FB-2913B9BE675B}"/>
                  </a:ext>
                </a:extLst>
              </p:cNvPr>
              <p:cNvSpPr/>
              <p:nvPr/>
            </p:nvSpPr>
            <p:spPr>
              <a:xfrm>
                <a:off x="124083" y="4700768"/>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xmlns="" id="{B78A537F-22D1-415F-922E-A435E6035D58}"/>
                  </a:ext>
                </a:extLst>
              </p:cNvPr>
              <p:cNvSpPr/>
              <p:nvPr/>
            </p:nvSpPr>
            <p:spPr>
              <a:xfrm>
                <a:off x="124083" y="4656433"/>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xmlns="" id="{E381BC92-CC89-405D-A2D9-6C87637796DE}"/>
                  </a:ext>
                </a:extLst>
              </p:cNvPr>
              <p:cNvSpPr/>
              <p:nvPr/>
            </p:nvSpPr>
            <p:spPr>
              <a:xfrm>
                <a:off x="124083" y="4611788"/>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xmlns="" id="{89968DB0-85B8-474C-8FD8-2E3D29BABA88}"/>
                  </a:ext>
                </a:extLst>
              </p:cNvPr>
              <p:cNvSpPr/>
              <p:nvPr/>
            </p:nvSpPr>
            <p:spPr>
              <a:xfrm>
                <a:off x="124083" y="4567453"/>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xmlns="" id="{FBF545C7-89C4-4282-9193-0F0AF28F5EBB}"/>
                  </a:ext>
                </a:extLst>
              </p:cNvPr>
              <p:cNvSpPr/>
              <p:nvPr/>
            </p:nvSpPr>
            <p:spPr>
              <a:xfrm>
                <a:off x="124083" y="4522808"/>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xmlns="" id="{103CBD87-F790-4CA1-8987-CA702C97380C}"/>
                  </a:ext>
                </a:extLst>
              </p:cNvPr>
              <p:cNvSpPr/>
              <p:nvPr/>
            </p:nvSpPr>
            <p:spPr>
              <a:xfrm>
                <a:off x="124083" y="447847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xmlns="" id="{180B760A-3917-4BFA-B295-962A0915B58D}"/>
                  </a:ext>
                </a:extLst>
              </p:cNvPr>
              <p:cNvSpPr/>
              <p:nvPr/>
            </p:nvSpPr>
            <p:spPr>
              <a:xfrm>
                <a:off x="124083" y="4433827"/>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xmlns="" id="{E65C2B1F-3249-4D05-814C-B65338698B27}"/>
                  </a:ext>
                </a:extLst>
              </p:cNvPr>
              <p:cNvSpPr/>
              <p:nvPr/>
            </p:nvSpPr>
            <p:spPr>
              <a:xfrm>
                <a:off x="124083" y="438949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xmlns="" id="{DF444554-DAA5-4A6A-9C9C-986130898BE1}"/>
                  </a:ext>
                </a:extLst>
              </p:cNvPr>
              <p:cNvSpPr/>
              <p:nvPr/>
            </p:nvSpPr>
            <p:spPr>
              <a:xfrm>
                <a:off x="124083" y="4345157"/>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xmlns="" id="{E2E8EDFC-4DE1-45FB-A3CF-F7085B6D71CD}"/>
                  </a:ext>
                </a:extLst>
              </p:cNvPr>
              <p:cNvSpPr/>
              <p:nvPr/>
            </p:nvSpPr>
            <p:spPr>
              <a:xfrm>
                <a:off x="124083" y="430051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xmlns="" id="{63C37347-5141-4229-91C7-629DA352E674}"/>
                  </a:ext>
                </a:extLst>
              </p:cNvPr>
              <p:cNvSpPr/>
              <p:nvPr/>
            </p:nvSpPr>
            <p:spPr>
              <a:xfrm>
                <a:off x="124083" y="4256177"/>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xmlns="" id="{12E98073-42FA-475A-BE91-3A92C8E3596E}"/>
                  </a:ext>
                </a:extLst>
              </p:cNvPr>
              <p:cNvSpPr/>
              <p:nvPr/>
            </p:nvSpPr>
            <p:spPr>
              <a:xfrm>
                <a:off x="124083" y="4211531"/>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xmlns="" id="{4416D2F8-0916-4849-9F0D-2EBA100A9697}"/>
                  </a:ext>
                </a:extLst>
              </p:cNvPr>
              <p:cNvSpPr/>
              <p:nvPr/>
            </p:nvSpPr>
            <p:spPr>
              <a:xfrm>
                <a:off x="124083" y="4167196"/>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xmlns="" id="{0ECD28EE-B514-482D-9D59-4F0874C97788}"/>
                  </a:ext>
                </a:extLst>
              </p:cNvPr>
              <p:cNvSpPr/>
              <p:nvPr/>
            </p:nvSpPr>
            <p:spPr>
              <a:xfrm>
                <a:off x="124083" y="4122551"/>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xmlns="" id="{8350266C-5ECF-4665-8BBE-0C026CBC44F2}"/>
                  </a:ext>
                </a:extLst>
              </p:cNvPr>
              <p:cNvSpPr/>
              <p:nvPr/>
            </p:nvSpPr>
            <p:spPr>
              <a:xfrm>
                <a:off x="124083" y="407821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xmlns="" id="{E9BC6CAC-696C-481D-9807-5FE6B6DEB77A}"/>
                  </a:ext>
                </a:extLst>
              </p:cNvPr>
              <p:cNvSpPr/>
              <p:nvPr/>
            </p:nvSpPr>
            <p:spPr>
              <a:xfrm>
                <a:off x="124083" y="4033571"/>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xmlns="" id="{F52AB69C-4351-4E27-ACA6-FE7194ACA223}"/>
                  </a:ext>
                </a:extLst>
              </p:cNvPr>
              <p:cNvSpPr/>
              <p:nvPr/>
            </p:nvSpPr>
            <p:spPr>
              <a:xfrm>
                <a:off x="124083" y="3989235"/>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xmlns="" id="{BAADF47F-3C7A-419F-B17F-C7DED3912848}"/>
                  </a:ext>
                </a:extLst>
              </p:cNvPr>
              <p:cNvSpPr/>
              <p:nvPr/>
            </p:nvSpPr>
            <p:spPr>
              <a:xfrm>
                <a:off x="124083" y="3944590"/>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xmlns="" id="{A9E27D20-F52F-401C-8091-1A4F154EFF1A}"/>
                  </a:ext>
                </a:extLst>
              </p:cNvPr>
              <p:cNvSpPr/>
              <p:nvPr/>
            </p:nvSpPr>
            <p:spPr>
              <a:xfrm>
                <a:off x="124083" y="3900255"/>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xmlns="" id="{DABC7C9F-C152-47A3-9CDF-5BD1D628D79D}"/>
                  </a:ext>
                </a:extLst>
              </p:cNvPr>
              <p:cNvSpPr/>
              <p:nvPr/>
            </p:nvSpPr>
            <p:spPr>
              <a:xfrm>
                <a:off x="124083" y="3855610"/>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xmlns="" id="{16DFE3F5-A40E-45D7-9024-720420A17134}"/>
                  </a:ext>
                </a:extLst>
              </p:cNvPr>
              <p:cNvSpPr/>
              <p:nvPr/>
            </p:nvSpPr>
            <p:spPr>
              <a:xfrm>
                <a:off x="124083" y="3811275"/>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xmlns="" id="{804225FF-ED65-4D59-B6CF-BC57109E994B}"/>
                  </a:ext>
                </a:extLst>
              </p:cNvPr>
              <p:cNvSpPr/>
              <p:nvPr/>
            </p:nvSpPr>
            <p:spPr>
              <a:xfrm>
                <a:off x="124083" y="376662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xmlns="" id="{6FFADB77-98CD-4376-9B7B-26ADE3AAC4A5}"/>
                  </a:ext>
                </a:extLst>
              </p:cNvPr>
              <p:cNvSpPr/>
              <p:nvPr/>
            </p:nvSpPr>
            <p:spPr>
              <a:xfrm>
                <a:off x="124083" y="3722294"/>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xmlns="" id="{F6214F0E-5937-47AA-914B-A642C0BF01DF}"/>
                  </a:ext>
                </a:extLst>
              </p:cNvPr>
              <p:cNvSpPr/>
              <p:nvPr/>
            </p:nvSpPr>
            <p:spPr>
              <a:xfrm>
                <a:off x="124083" y="3677649"/>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xmlns="" id="{F00F9B01-99F4-4E59-8BAA-9DBCE65D3991}"/>
                  </a:ext>
                </a:extLst>
              </p:cNvPr>
              <p:cNvSpPr/>
              <p:nvPr/>
            </p:nvSpPr>
            <p:spPr>
              <a:xfrm>
                <a:off x="124083" y="3633314"/>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xmlns="" id="{39F1EFF1-0234-46E8-AB6D-7BF62D9D7338}"/>
                  </a:ext>
                </a:extLst>
              </p:cNvPr>
              <p:cNvSpPr/>
              <p:nvPr/>
            </p:nvSpPr>
            <p:spPr>
              <a:xfrm>
                <a:off x="124083" y="3588669"/>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xmlns="" id="{1686BCB5-807D-4139-AF80-424DF0318495}"/>
                  </a:ext>
                </a:extLst>
              </p:cNvPr>
              <p:cNvSpPr/>
              <p:nvPr/>
            </p:nvSpPr>
            <p:spPr>
              <a:xfrm>
                <a:off x="124083" y="354433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xmlns="" id="{0CBDA040-32DF-4331-9125-D10F3E7CF451}"/>
                  </a:ext>
                </a:extLst>
              </p:cNvPr>
              <p:cNvSpPr/>
              <p:nvPr/>
            </p:nvSpPr>
            <p:spPr>
              <a:xfrm>
                <a:off x="124083" y="3499688"/>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xmlns="" id="{A1809F81-C68F-4E2A-ACE4-998BF2EAABFF}"/>
                  </a:ext>
                </a:extLst>
              </p:cNvPr>
              <p:cNvSpPr/>
              <p:nvPr/>
            </p:nvSpPr>
            <p:spPr>
              <a:xfrm>
                <a:off x="124083" y="345535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xmlns="" id="{5871573E-72CF-4EA5-A50C-D8A3770B0F92}"/>
                  </a:ext>
                </a:extLst>
              </p:cNvPr>
              <p:cNvSpPr/>
              <p:nvPr/>
            </p:nvSpPr>
            <p:spPr>
              <a:xfrm>
                <a:off x="124083" y="3411018"/>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xmlns="" id="{0939B8C7-DE46-4481-9902-82670EC94E9B}"/>
                  </a:ext>
                </a:extLst>
              </p:cNvPr>
              <p:cNvSpPr/>
              <p:nvPr/>
            </p:nvSpPr>
            <p:spPr>
              <a:xfrm>
                <a:off x="124083" y="3366373"/>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xmlns="" id="{DBB87BDA-C580-4E4F-97A6-242C295D64EA}"/>
                  </a:ext>
                </a:extLst>
              </p:cNvPr>
              <p:cNvSpPr/>
              <p:nvPr/>
            </p:nvSpPr>
            <p:spPr>
              <a:xfrm>
                <a:off x="124083" y="332203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xmlns="" id="{C51908FF-C599-4288-B936-83B29911C408}"/>
                  </a:ext>
                </a:extLst>
              </p:cNvPr>
              <p:cNvSpPr/>
              <p:nvPr/>
            </p:nvSpPr>
            <p:spPr>
              <a:xfrm>
                <a:off x="124083" y="327739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xmlns="" id="{4134A77C-217C-4C2D-89A8-CA5E7776A770}"/>
                  </a:ext>
                </a:extLst>
              </p:cNvPr>
              <p:cNvSpPr/>
              <p:nvPr/>
            </p:nvSpPr>
            <p:spPr>
              <a:xfrm>
                <a:off x="124083" y="3233057"/>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xmlns="" id="{7BC11722-61AE-4346-802D-DA9808FDA3F1}"/>
                  </a:ext>
                </a:extLst>
              </p:cNvPr>
              <p:cNvSpPr/>
              <p:nvPr/>
            </p:nvSpPr>
            <p:spPr>
              <a:xfrm>
                <a:off x="124083" y="318841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xmlns="" id="{771A9070-D350-4D08-81F8-3AF5EF7387E6}"/>
                  </a:ext>
                </a:extLst>
              </p:cNvPr>
              <p:cNvSpPr/>
              <p:nvPr/>
            </p:nvSpPr>
            <p:spPr>
              <a:xfrm>
                <a:off x="124083" y="3144077"/>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xmlns="" id="{2ED526F7-F081-4DBF-A4D2-0704416FF928}"/>
                  </a:ext>
                </a:extLst>
              </p:cNvPr>
              <p:cNvSpPr/>
              <p:nvPr/>
            </p:nvSpPr>
            <p:spPr>
              <a:xfrm>
                <a:off x="124083" y="309943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xmlns="" id="{28EE4748-1D82-4DDA-A53E-6363F1ACE06A}"/>
                  </a:ext>
                </a:extLst>
              </p:cNvPr>
              <p:cNvSpPr/>
              <p:nvPr/>
            </p:nvSpPr>
            <p:spPr>
              <a:xfrm>
                <a:off x="124083" y="305509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xmlns="" id="{3614D1DB-E76A-4004-8E1E-C05BA185F8B3}"/>
                  </a:ext>
                </a:extLst>
              </p:cNvPr>
              <p:cNvSpPr/>
              <p:nvPr/>
            </p:nvSpPr>
            <p:spPr>
              <a:xfrm>
                <a:off x="124083" y="3010451"/>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xmlns="" id="{78557744-05B1-42A5-8B83-2F9321A6E508}"/>
                  </a:ext>
                </a:extLst>
              </p:cNvPr>
              <p:cNvSpPr/>
              <p:nvPr/>
            </p:nvSpPr>
            <p:spPr>
              <a:xfrm>
                <a:off x="124083" y="296611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xmlns="" id="{04AD8050-4C52-4F8B-BBC8-BAE1D94C80AF}"/>
                  </a:ext>
                </a:extLst>
              </p:cNvPr>
              <p:cNvSpPr/>
              <p:nvPr/>
            </p:nvSpPr>
            <p:spPr>
              <a:xfrm>
                <a:off x="124083" y="2921471"/>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xmlns="" id="{18A57D64-5839-4E90-A3DF-534E799A2289}"/>
                  </a:ext>
                </a:extLst>
              </p:cNvPr>
              <p:cNvSpPr/>
              <p:nvPr/>
            </p:nvSpPr>
            <p:spPr>
              <a:xfrm>
                <a:off x="124083" y="287713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xmlns="" id="{AEAF1197-59F4-445E-A4A3-332D8CCB0B2A}"/>
                  </a:ext>
                </a:extLst>
              </p:cNvPr>
              <p:cNvSpPr/>
              <p:nvPr/>
            </p:nvSpPr>
            <p:spPr>
              <a:xfrm>
                <a:off x="124083" y="2832490"/>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xmlns="" id="{D152902C-1BA5-42D1-AAD9-C2A6431FC169}"/>
                  </a:ext>
                </a:extLst>
              </p:cNvPr>
              <p:cNvSpPr/>
              <p:nvPr/>
            </p:nvSpPr>
            <p:spPr>
              <a:xfrm>
                <a:off x="124083" y="2788155"/>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xmlns="" id="{57971FFE-990C-49A4-B080-360B2F427B64}"/>
                  </a:ext>
                </a:extLst>
              </p:cNvPr>
              <p:cNvSpPr/>
              <p:nvPr/>
            </p:nvSpPr>
            <p:spPr>
              <a:xfrm>
                <a:off x="124083" y="2743510"/>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xmlns="" id="{28B67B39-C14C-4B35-9857-A9F04CBE1229}"/>
                  </a:ext>
                </a:extLst>
              </p:cNvPr>
              <p:cNvSpPr/>
              <p:nvPr/>
            </p:nvSpPr>
            <p:spPr>
              <a:xfrm>
                <a:off x="124083" y="2699175"/>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xmlns="" id="{D753F737-F59E-49BE-8178-17DBD994810D}"/>
                  </a:ext>
                </a:extLst>
              </p:cNvPr>
              <p:cNvSpPr/>
              <p:nvPr/>
            </p:nvSpPr>
            <p:spPr>
              <a:xfrm>
                <a:off x="124083" y="2654530"/>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xmlns="" id="{0470F461-ED7D-4CC6-AD66-2AE35C62691E}"/>
                  </a:ext>
                </a:extLst>
              </p:cNvPr>
              <p:cNvSpPr/>
              <p:nvPr/>
            </p:nvSpPr>
            <p:spPr>
              <a:xfrm>
                <a:off x="124083" y="2610195"/>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xmlns="" id="{08CFFCE6-96B4-4DF8-B439-4BE7CA8EBD50}"/>
                  </a:ext>
                </a:extLst>
              </p:cNvPr>
              <p:cNvSpPr/>
              <p:nvPr/>
            </p:nvSpPr>
            <p:spPr>
              <a:xfrm>
                <a:off x="124083" y="256554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xmlns="" id="{E04913E6-9320-4317-A280-4700F462E1F2}"/>
                  </a:ext>
                </a:extLst>
              </p:cNvPr>
              <p:cNvSpPr/>
              <p:nvPr/>
            </p:nvSpPr>
            <p:spPr>
              <a:xfrm>
                <a:off x="124083" y="2521214"/>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xmlns="" id="{2F4B8F15-0682-412B-ADE5-36DDEA08AA83}"/>
                  </a:ext>
                </a:extLst>
              </p:cNvPr>
              <p:cNvSpPr/>
              <p:nvPr/>
            </p:nvSpPr>
            <p:spPr>
              <a:xfrm>
                <a:off x="124083" y="2476879"/>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xmlns="" id="{F29335EE-30E5-47D4-8689-4C53CD6B0744}"/>
                  </a:ext>
                </a:extLst>
              </p:cNvPr>
              <p:cNvSpPr/>
              <p:nvPr/>
            </p:nvSpPr>
            <p:spPr>
              <a:xfrm>
                <a:off x="124083" y="2432234"/>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xmlns="" id="{B7602075-3595-4AC5-8606-A959AF0E4F0A}"/>
                  </a:ext>
                </a:extLst>
              </p:cNvPr>
              <p:cNvSpPr/>
              <p:nvPr/>
            </p:nvSpPr>
            <p:spPr>
              <a:xfrm>
                <a:off x="124083" y="2387899"/>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xmlns="" id="{37576BCA-5FDF-41AF-A075-1BDD8488EFB2}"/>
                  </a:ext>
                </a:extLst>
              </p:cNvPr>
              <p:cNvSpPr/>
              <p:nvPr/>
            </p:nvSpPr>
            <p:spPr>
              <a:xfrm>
                <a:off x="124083" y="2343253"/>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xmlns="" id="{79B0765B-E2D1-4A4A-AB27-A4F2D4B189AD}"/>
                  </a:ext>
                </a:extLst>
              </p:cNvPr>
              <p:cNvSpPr/>
              <p:nvPr/>
            </p:nvSpPr>
            <p:spPr>
              <a:xfrm>
                <a:off x="124083" y="229891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xmlns="" id="{C74CC327-AD5D-4062-94EE-FC3B58BB6429}"/>
                  </a:ext>
                </a:extLst>
              </p:cNvPr>
              <p:cNvSpPr/>
              <p:nvPr/>
            </p:nvSpPr>
            <p:spPr>
              <a:xfrm>
                <a:off x="124083" y="225427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xmlns="" id="{9CE418EE-BAA0-49B1-A50C-8F9C8704BE42}"/>
                  </a:ext>
                </a:extLst>
              </p:cNvPr>
              <p:cNvSpPr/>
              <p:nvPr/>
            </p:nvSpPr>
            <p:spPr>
              <a:xfrm>
                <a:off x="124083" y="220993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xmlns="" id="{CD05D978-FA14-441B-9527-5B290802C6E6}"/>
                  </a:ext>
                </a:extLst>
              </p:cNvPr>
              <p:cNvSpPr/>
              <p:nvPr/>
            </p:nvSpPr>
            <p:spPr>
              <a:xfrm>
                <a:off x="124083" y="2179864"/>
                <a:ext cx="114713" cy="133316"/>
              </a:xfrm>
              <a:custGeom>
                <a:avLst/>
                <a:gdLst>
                  <a:gd name="connsiteX0" fmla="*/ 0 w 114713"/>
                  <a:gd name="connsiteY0" fmla="*/ 133316 h 133315"/>
                  <a:gd name="connsiteX1" fmla="*/ 0 w 114713"/>
                  <a:gd name="connsiteY1" fmla="*/ 118124 h 133315"/>
                  <a:gd name="connsiteX2" fmla="*/ 104482 w 114713"/>
                  <a:gd name="connsiteY2" fmla="*/ 0 h 133315"/>
                  <a:gd name="connsiteX3" fmla="*/ 117504 w 114713"/>
                  <a:gd name="connsiteY3" fmla="*/ 0 h 133315"/>
                  <a:gd name="connsiteX4" fmla="*/ 117504 w 114713"/>
                  <a:gd name="connsiteY4" fmla="*/ 930 h 13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3315">
                    <a:moveTo>
                      <a:pt x="0" y="133316"/>
                    </a:moveTo>
                    <a:lnTo>
                      <a:pt x="0" y="118124"/>
                    </a:lnTo>
                    <a:lnTo>
                      <a:pt x="104482" y="0"/>
                    </a:lnTo>
                    <a:lnTo>
                      <a:pt x="117504" y="0"/>
                    </a:lnTo>
                    <a:lnTo>
                      <a:pt x="117504" y="930"/>
                    </a:lnTo>
                    <a:close/>
                  </a:path>
                </a:pathLst>
              </a:custGeom>
              <a:grpFill/>
              <a:ln w="3099"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xmlns="" id="{8D549DCC-CD65-4DF8-AC94-AEF72592CDF2}"/>
                  </a:ext>
                </a:extLst>
              </p:cNvPr>
              <p:cNvSpPr/>
              <p:nvPr/>
            </p:nvSpPr>
            <p:spPr>
              <a:xfrm>
                <a:off x="124083" y="2179864"/>
                <a:ext cx="77509" cy="86810"/>
              </a:xfrm>
              <a:custGeom>
                <a:avLst/>
                <a:gdLst>
                  <a:gd name="connsiteX0" fmla="*/ 0 w 77509"/>
                  <a:gd name="connsiteY0" fmla="*/ 73479 h 86810"/>
                  <a:gd name="connsiteX1" fmla="*/ 65108 w 77509"/>
                  <a:gd name="connsiteY1" fmla="*/ 0 h 86810"/>
                  <a:gd name="connsiteX2" fmla="*/ 78749 w 77509"/>
                  <a:gd name="connsiteY2" fmla="*/ 0 h 86810"/>
                  <a:gd name="connsiteX3" fmla="*/ 0 w 77509"/>
                  <a:gd name="connsiteY3" fmla="*/ 88980 h 86810"/>
                </a:gdLst>
                <a:ahLst/>
                <a:cxnLst>
                  <a:cxn ang="0">
                    <a:pos x="connsiteX0" y="connsiteY0"/>
                  </a:cxn>
                  <a:cxn ang="0">
                    <a:pos x="connsiteX1" y="connsiteY1"/>
                  </a:cxn>
                  <a:cxn ang="0">
                    <a:pos x="connsiteX2" y="connsiteY2"/>
                  </a:cxn>
                  <a:cxn ang="0">
                    <a:pos x="connsiteX3" y="connsiteY3"/>
                  </a:cxn>
                </a:cxnLst>
                <a:rect l="l" t="t" r="r" b="b"/>
                <a:pathLst>
                  <a:path w="77509" h="86810">
                    <a:moveTo>
                      <a:pt x="0" y="73479"/>
                    </a:moveTo>
                    <a:lnTo>
                      <a:pt x="65108" y="0"/>
                    </a:lnTo>
                    <a:lnTo>
                      <a:pt x="78749" y="0"/>
                    </a:lnTo>
                    <a:lnTo>
                      <a:pt x="0" y="88980"/>
                    </a:lnTo>
                    <a:close/>
                  </a:path>
                </a:pathLst>
              </a:custGeom>
              <a:grpFill/>
              <a:ln w="3099"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xmlns="" id="{D75CBAA0-D161-44B1-A9B1-8BD77D64E0EF}"/>
                  </a:ext>
                </a:extLst>
              </p:cNvPr>
              <p:cNvSpPr/>
              <p:nvPr/>
            </p:nvSpPr>
            <p:spPr>
              <a:xfrm>
                <a:off x="124083" y="2179864"/>
                <a:ext cx="37204" cy="43405"/>
              </a:xfrm>
              <a:custGeom>
                <a:avLst/>
                <a:gdLst>
                  <a:gd name="connsiteX0" fmla="*/ 0 w 37204"/>
                  <a:gd name="connsiteY0" fmla="*/ 29143 h 43405"/>
                  <a:gd name="connsiteX1" fmla="*/ 25733 w 37204"/>
                  <a:gd name="connsiteY1" fmla="*/ 0 h 43405"/>
                  <a:gd name="connsiteX2" fmla="*/ 39375 w 37204"/>
                  <a:gd name="connsiteY2" fmla="*/ 0 h 43405"/>
                  <a:gd name="connsiteX3" fmla="*/ 0 w 37204"/>
                  <a:gd name="connsiteY3" fmla="*/ 44335 h 43405"/>
                </a:gdLst>
                <a:ahLst/>
                <a:cxnLst>
                  <a:cxn ang="0">
                    <a:pos x="connsiteX0" y="connsiteY0"/>
                  </a:cxn>
                  <a:cxn ang="0">
                    <a:pos x="connsiteX1" y="connsiteY1"/>
                  </a:cxn>
                  <a:cxn ang="0">
                    <a:pos x="connsiteX2" y="connsiteY2"/>
                  </a:cxn>
                  <a:cxn ang="0">
                    <a:pos x="connsiteX3" y="connsiteY3"/>
                  </a:cxn>
                </a:cxnLst>
                <a:rect l="l" t="t" r="r" b="b"/>
                <a:pathLst>
                  <a:path w="37204" h="43405">
                    <a:moveTo>
                      <a:pt x="0" y="29143"/>
                    </a:moveTo>
                    <a:lnTo>
                      <a:pt x="25733" y="0"/>
                    </a:lnTo>
                    <a:lnTo>
                      <a:pt x="39375" y="0"/>
                    </a:lnTo>
                    <a:lnTo>
                      <a:pt x="0" y="44335"/>
                    </a:lnTo>
                    <a:close/>
                  </a:path>
                </a:pathLst>
              </a:custGeom>
              <a:grpFill/>
              <a:ln w="3099" cap="flat">
                <a:noFill/>
                <a:prstDash val="solid"/>
                <a:miter/>
              </a:ln>
            </p:spPr>
            <p:txBody>
              <a:bodyPr rtlCol="0" anchor="ctr"/>
              <a:lstStyle/>
              <a:p>
                <a:endParaRPr lang="zh-CN" altLang="en-US"/>
              </a:p>
            </p:txBody>
          </p:sp>
        </p:grpSp>
        <p:grpSp>
          <p:nvGrpSpPr>
            <p:cNvPr id="369" name="图形 6">
              <a:extLst>
                <a:ext uri="{FF2B5EF4-FFF2-40B4-BE49-F238E27FC236}">
                  <a16:creationId xmlns:a16="http://schemas.microsoft.com/office/drawing/2014/main" xmlns="" id="{E08F7EF3-3340-41CE-90B9-7BC1AE036415}"/>
                </a:ext>
              </a:extLst>
            </p:cNvPr>
            <p:cNvGrpSpPr/>
            <p:nvPr/>
          </p:nvGrpSpPr>
          <p:grpSpPr>
            <a:xfrm>
              <a:off x="123890" y="295240"/>
              <a:ext cx="260430" cy="1723801"/>
              <a:chOff x="123890" y="295240"/>
              <a:chExt cx="260430" cy="1723801"/>
            </a:xfrm>
            <a:grpFill/>
          </p:grpSpPr>
          <p:sp>
            <p:nvSpPr>
              <p:cNvPr id="370" name="任意多边形: 形状 369">
                <a:extLst>
                  <a:ext uri="{FF2B5EF4-FFF2-40B4-BE49-F238E27FC236}">
                    <a16:creationId xmlns:a16="http://schemas.microsoft.com/office/drawing/2014/main" xmlns="" id="{30AAB1C6-10FC-48D4-82DC-8EB48B51B2F4}"/>
                  </a:ext>
                </a:extLst>
              </p:cNvPr>
              <p:cNvSpPr/>
              <p:nvPr/>
            </p:nvSpPr>
            <p:spPr>
              <a:xfrm>
                <a:off x="123890" y="295240"/>
                <a:ext cx="3100" cy="1723801"/>
              </a:xfrm>
              <a:custGeom>
                <a:avLst/>
                <a:gdLst>
                  <a:gd name="connsiteX0" fmla="*/ 0 w 3100"/>
                  <a:gd name="connsiteY0" fmla="*/ 1726281 h 1723801"/>
                  <a:gd name="connsiteX1" fmla="*/ 0 w 3100"/>
                  <a:gd name="connsiteY1" fmla="*/ 0 h 1723801"/>
                  <a:gd name="connsiteX2" fmla="*/ 3720 w 3100"/>
                  <a:gd name="connsiteY2" fmla="*/ 0 h 1723801"/>
                  <a:gd name="connsiteX3" fmla="*/ 3720 w 3100"/>
                  <a:gd name="connsiteY3" fmla="*/ 1726281 h 1723801"/>
                </a:gdLst>
                <a:ahLst/>
                <a:cxnLst>
                  <a:cxn ang="0">
                    <a:pos x="connsiteX0" y="connsiteY0"/>
                  </a:cxn>
                  <a:cxn ang="0">
                    <a:pos x="connsiteX1" y="connsiteY1"/>
                  </a:cxn>
                  <a:cxn ang="0">
                    <a:pos x="connsiteX2" y="connsiteY2"/>
                  </a:cxn>
                  <a:cxn ang="0">
                    <a:pos x="connsiteX3" y="connsiteY3"/>
                  </a:cxn>
                </a:cxnLst>
                <a:rect l="l" t="t" r="r" b="b"/>
                <a:pathLst>
                  <a:path w="3100" h="1723801">
                    <a:moveTo>
                      <a:pt x="0" y="1726281"/>
                    </a:moveTo>
                    <a:lnTo>
                      <a:pt x="0" y="0"/>
                    </a:lnTo>
                    <a:lnTo>
                      <a:pt x="3720" y="0"/>
                    </a:lnTo>
                    <a:lnTo>
                      <a:pt x="3720" y="1726281"/>
                    </a:lnTo>
                    <a:close/>
                  </a:path>
                </a:pathLst>
              </a:custGeom>
              <a:grpFill/>
              <a:ln w="3099"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xmlns="" id="{5E7BAB65-693E-4A6D-9E10-7BF52DC65C14}"/>
                  </a:ext>
                </a:extLst>
              </p:cNvPr>
              <p:cNvSpPr/>
              <p:nvPr/>
            </p:nvSpPr>
            <p:spPr>
              <a:xfrm>
                <a:off x="251198" y="1298121"/>
                <a:ext cx="133316" cy="151918"/>
              </a:xfrm>
              <a:custGeom>
                <a:avLst/>
                <a:gdLst>
                  <a:gd name="connsiteX0" fmla="*/ 2480 w 133315"/>
                  <a:gd name="connsiteY0" fmla="*/ 0 h 151917"/>
                  <a:gd name="connsiteX1" fmla="*/ 136106 w 133315"/>
                  <a:gd name="connsiteY1" fmla="*/ 150368 h 151917"/>
                  <a:gd name="connsiteX2" fmla="*/ 133316 w 133315"/>
                  <a:gd name="connsiteY2" fmla="*/ 153468 h 151917"/>
                  <a:gd name="connsiteX3" fmla="*/ 0 w 133315"/>
                  <a:gd name="connsiteY3" fmla="*/ 2790 h 151917"/>
                </a:gdLst>
                <a:ahLst/>
                <a:cxnLst>
                  <a:cxn ang="0">
                    <a:pos x="connsiteX0" y="connsiteY0"/>
                  </a:cxn>
                  <a:cxn ang="0">
                    <a:pos x="connsiteX1" y="connsiteY1"/>
                  </a:cxn>
                  <a:cxn ang="0">
                    <a:pos x="connsiteX2" y="connsiteY2"/>
                  </a:cxn>
                  <a:cxn ang="0">
                    <a:pos x="connsiteX3" y="connsiteY3"/>
                  </a:cxn>
                </a:cxnLst>
                <a:rect l="l" t="t" r="r" b="b"/>
                <a:pathLst>
                  <a:path w="133315" h="151917">
                    <a:moveTo>
                      <a:pt x="2480" y="0"/>
                    </a:moveTo>
                    <a:lnTo>
                      <a:pt x="136106" y="150368"/>
                    </a:lnTo>
                    <a:lnTo>
                      <a:pt x="133316" y="153468"/>
                    </a:lnTo>
                    <a:lnTo>
                      <a:pt x="0" y="2790"/>
                    </a:lnTo>
                    <a:close/>
                  </a:path>
                </a:pathLst>
              </a:custGeom>
              <a:grpFill/>
              <a:ln w="3099"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xmlns="" id="{619A114B-7DB8-49C2-B5B8-B2E60D8708A0}"/>
                  </a:ext>
                </a:extLst>
              </p:cNvPr>
              <p:cNvSpPr/>
              <p:nvPr/>
            </p:nvSpPr>
            <p:spPr>
              <a:xfrm>
                <a:off x="160749" y="337575"/>
                <a:ext cx="3100" cy="1373460"/>
              </a:xfrm>
              <a:custGeom>
                <a:avLst/>
                <a:gdLst>
                  <a:gd name="connsiteX0" fmla="*/ 0 w 3100"/>
                  <a:gd name="connsiteY0" fmla="*/ 1375941 h 1373460"/>
                  <a:gd name="connsiteX1" fmla="*/ 0 w 3100"/>
                  <a:gd name="connsiteY1" fmla="*/ 0 h 1373460"/>
                  <a:gd name="connsiteX2" fmla="*/ 3721 w 3100"/>
                  <a:gd name="connsiteY2" fmla="*/ 0 h 1373460"/>
                  <a:gd name="connsiteX3" fmla="*/ 3721 w 3100"/>
                  <a:gd name="connsiteY3" fmla="*/ 1375941 h 1373460"/>
                </a:gdLst>
                <a:ahLst/>
                <a:cxnLst>
                  <a:cxn ang="0">
                    <a:pos x="connsiteX0" y="connsiteY0"/>
                  </a:cxn>
                  <a:cxn ang="0">
                    <a:pos x="connsiteX1" y="connsiteY1"/>
                  </a:cxn>
                  <a:cxn ang="0">
                    <a:pos x="connsiteX2" y="connsiteY2"/>
                  </a:cxn>
                  <a:cxn ang="0">
                    <a:pos x="connsiteX3" y="connsiteY3"/>
                  </a:cxn>
                </a:cxnLst>
                <a:rect l="l" t="t" r="r" b="b"/>
                <a:pathLst>
                  <a:path w="3100" h="1373460">
                    <a:moveTo>
                      <a:pt x="0" y="1375941"/>
                    </a:moveTo>
                    <a:lnTo>
                      <a:pt x="0" y="0"/>
                    </a:lnTo>
                    <a:lnTo>
                      <a:pt x="3721" y="0"/>
                    </a:lnTo>
                    <a:lnTo>
                      <a:pt x="3721" y="1375941"/>
                    </a:lnTo>
                    <a:close/>
                  </a:path>
                </a:pathLst>
              </a:custGeom>
              <a:grpFill/>
              <a:ln w="3099"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xmlns="" id="{604045A0-9D54-4258-8FD3-363D62735C4F}"/>
                  </a:ext>
                </a:extLst>
              </p:cNvPr>
              <p:cNvSpPr/>
              <p:nvPr/>
            </p:nvSpPr>
            <p:spPr>
              <a:xfrm>
                <a:off x="251138" y="337841"/>
                <a:ext cx="3100" cy="961112"/>
              </a:xfrm>
              <a:custGeom>
                <a:avLst/>
                <a:gdLst>
                  <a:gd name="connsiteX0" fmla="*/ 0 w 3100"/>
                  <a:gd name="connsiteY0" fmla="*/ 963282 h 961112"/>
                  <a:gd name="connsiteX1" fmla="*/ 0 w 3100"/>
                  <a:gd name="connsiteY1" fmla="*/ 0 h 961112"/>
                  <a:gd name="connsiteX2" fmla="*/ 4341 w 3100"/>
                  <a:gd name="connsiteY2" fmla="*/ 0 h 961112"/>
                  <a:gd name="connsiteX3" fmla="*/ 4341 w 3100"/>
                  <a:gd name="connsiteY3" fmla="*/ 963282 h 961112"/>
                </a:gdLst>
                <a:ahLst/>
                <a:cxnLst>
                  <a:cxn ang="0">
                    <a:pos x="connsiteX0" y="connsiteY0"/>
                  </a:cxn>
                  <a:cxn ang="0">
                    <a:pos x="connsiteX1" y="connsiteY1"/>
                  </a:cxn>
                  <a:cxn ang="0">
                    <a:pos x="connsiteX2" y="connsiteY2"/>
                  </a:cxn>
                  <a:cxn ang="0">
                    <a:pos x="connsiteX3" y="connsiteY3"/>
                  </a:cxn>
                </a:cxnLst>
                <a:rect l="l" t="t" r="r" b="b"/>
                <a:pathLst>
                  <a:path w="3100" h="961112">
                    <a:moveTo>
                      <a:pt x="0" y="963282"/>
                    </a:moveTo>
                    <a:lnTo>
                      <a:pt x="0" y="0"/>
                    </a:lnTo>
                    <a:lnTo>
                      <a:pt x="4341" y="0"/>
                    </a:lnTo>
                    <a:lnTo>
                      <a:pt x="4341" y="963282"/>
                    </a:lnTo>
                    <a:close/>
                  </a:path>
                </a:pathLst>
              </a:custGeom>
              <a:grpFill/>
              <a:ln w="3099"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xmlns="" id="{38644FF1-A005-4AFA-8FD2-EB3CB515D043}"/>
                  </a:ext>
                </a:extLst>
              </p:cNvPr>
              <p:cNvSpPr/>
              <p:nvPr/>
            </p:nvSpPr>
            <p:spPr>
              <a:xfrm>
                <a:off x="160704" y="338008"/>
                <a:ext cx="93011" cy="3100"/>
              </a:xfrm>
              <a:custGeom>
                <a:avLst/>
                <a:gdLst>
                  <a:gd name="connsiteX0" fmla="*/ 0 w 93010"/>
                  <a:gd name="connsiteY0" fmla="*/ 3410 h 3100"/>
                  <a:gd name="connsiteX1" fmla="*/ 0 w 93010"/>
                  <a:gd name="connsiteY1" fmla="*/ 0 h 3100"/>
                  <a:gd name="connsiteX2" fmla="*/ 94871 w 93010"/>
                  <a:gd name="connsiteY2" fmla="*/ 0 h 3100"/>
                  <a:gd name="connsiteX3" fmla="*/ 94871 w 93010"/>
                  <a:gd name="connsiteY3" fmla="*/ 3410 h 3100"/>
                </a:gdLst>
                <a:ahLst/>
                <a:cxnLst>
                  <a:cxn ang="0">
                    <a:pos x="connsiteX0" y="connsiteY0"/>
                  </a:cxn>
                  <a:cxn ang="0">
                    <a:pos x="connsiteX1" y="connsiteY1"/>
                  </a:cxn>
                  <a:cxn ang="0">
                    <a:pos x="connsiteX2" y="connsiteY2"/>
                  </a:cxn>
                  <a:cxn ang="0">
                    <a:pos x="connsiteX3" y="connsiteY3"/>
                  </a:cxn>
                </a:cxnLst>
                <a:rect l="l" t="t" r="r" b="b"/>
                <a:pathLst>
                  <a:path w="93010" h="3100">
                    <a:moveTo>
                      <a:pt x="0" y="3410"/>
                    </a:moveTo>
                    <a:lnTo>
                      <a:pt x="0" y="0"/>
                    </a:lnTo>
                    <a:lnTo>
                      <a:pt x="94871" y="0"/>
                    </a:lnTo>
                    <a:lnTo>
                      <a:pt x="94871" y="3410"/>
                    </a:lnTo>
                    <a:close/>
                  </a:path>
                </a:pathLst>
              </a:custGeom>
              <a:grpFill/>
              <a:ln w="3099"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xmlns="" id="{0E741D98-ED2A-4084-9E37-6A78B1D17EEB}"/>
                  </a:ext>
                </a:extLst>
              </p:cNvPr>
              <p:cNvSpPr/>
              <p:nvPr/>
            </p:nvSpPr>
            <p:spPr>
              <a:xfrm>
                <a:off x="384189" y="1448426"/>
                <a:ext cx="3100" cy="561165"/>
              </a:xfrm>
              <a:custGeom>
                <a:avLst/>
                <a:gdLst>
                  <a:gd name="connsiteX0" fmla="*/ 0 w 3100"/>
                  <a:gd name="connsiteY0" fmla="*/ 561165 h 561165"/>
                  <a:gd name="connsiteX1" fmla="*/ 0 w 3100"/>
                  <a:gd name="connsiteY1" fmla="*/ 0 h 561165"/>
                  <a:gd name="connsiteX2" fmla="*/ 3100 w 3100"/>
                  <a:gd name="connsiteY2" fmla="*/ 0 h 561165"/>
                  <a:gd name="connsiteX3" fmla="*/ 3100 w 3100"/>
                  <a:gd name="connsiteY3" fmla="*/ 561166 h 561165"/>
                </a:gdLst>
                <a:ahLst/>
                <a:cxnLst>
                  <a:cxn ang="0">
                    <a:pos x="connsiteX0" y="connsiteY0"/>
                  </a:cxn>
                  <a:cxn ang="0">
                    <a:pos x="connsiteX1" y="connsiteY1"/>
                  </a:cxn>
                  <a:cxn ang="0">
                    <a:pos x="connsiteX2" y="connsiteY2"/>
                  </a:cxn>
                  <a:cxn ang="0">
                    <a:pos x="connsiteX3" y="connsiteY3"/>
                  </a:cxn>
                </a:cxnLst>
                <a:rect l="l" t="t" r="r" b="b"/>
                <a:pathLst>
                  <a:path w="3100" h="561165">
                    <a:moveTo>
                      <a:pt x="0" y="561165"/>
                    </a:moveTo>
                    <a:lnTo>
                      <a:pt x="0" y="0"/>
                    </a:lnTo>
                    <a:lnTo>
                      <a:pt x="3100" y="0"/>
                    </a:lnTo>
                    <a:lnTo>
                      <a:pt x="3100" y="561166"/>
                    </a:lnTo>
                    <a:close/>
                  </a:path>
                </a:pathLst>
              </a:custGeom>
              <a:grpFill/>
              <a:ln w="3099" cap="flat">
                <a:noFill/>
                <a:prstDash val="solid"/>
                <a:miter/>
              </a:ln>
            </p:spPr>
            <p:txBody>
              <a:bodyPr rtlCol="0" anchor="ctr"/>
              <a:lstStyle/>
              <a:p>
                <a:endParaRPr lang="zh-CN" altLang="en-US"/>
              </a:p>
            </p:txBody>
          </p:sp>
        </p:grpSp>
        <p:grpSp>
          <p:nvGrpSpPr>
            <p:cNvPr id="376" name="图形 6">
              <a:extLst>
                <a:ext uri="{FF2B5EF4-FFF2-40B4-BE49-F238E27FC236}">
                  <a16:creationId xmlns:a16="http://schemas.microsoft.com/office/drawing/2014/main" xmlns="" id="{E08F7EF3-3340-41CE-90B9-7BC1AE036415}"/>
                </a:ext>
              </a:extLst>
            </p:cNvPr>
            <p:cNvGrpSpPr/>
            <p:nvPr/>
          </p:nvGrpSpPr>
          <p:grpSpPr>
            <a:xfrm>
              <a:off x="124229" y="5130423"/>
              <a:ext cx="260430" cy="1723801"/>
              <a:chOff x="124229" y="5130423"/>
              <a:chExt cx="260430" cy="1723801"/>
            </a:xfrm>
            <a:grpFill/>
          </p:grpSpPr>
          <p:sp>
            <p:nvSpPr>
              <p:cNvPr id="377" name="任意多边形: 形状 376">
                <a:extLst>
                  <a:ext uri="{FF2B5EF4-FFF2-40B4-BE49-F238E27FC236}">
                    <a16:creationId xmlns:a16="http://schemas.microsoft.com/office/drawing/2014/main" xmlns="" id="{D56CEF70-5125-4057-9F81-7852B5294DE8}"/>
                  </a:ext>
                </a:extLst>
              </p:cNvPr>
              <p:cNvSpPr/>
              <p:nvPr/>
            </p:nvSpPr>
            <p:spPr>
              <a:xfrm>
                <a:off x="124229" y="5130423"/>
                <a:ext cx="3100" cy="1723801"/>
              </a:xfrm>
              <a:custGeom>
                <a:avLst/>
                <a:gdLst>
                  <a:gd name="connsiteX0" fmla="*/ 3720 w 3100"/>
                  <a:gd name="connsiteY0" fmla="*/ 0 h 1723801"/>
                  <a:gd name="connsiteX1" fmla="*/ 3720 w 3100"/>
                  <a:gd name="connsiteY1" fmla="*/ 1726281 h 1723801"/>
                  <a:gd name="connsiteX2" fmla="*/ 0 w 3100"/>
                  <a:gd name="connsiteY2" fmla="*/ 1726281 h 1723801"/>
                  <a:gd name="connsiteX3" fmla="*/ 0 w 3100"/>
                  <a:gd name="connsiteY3" fmla="*/ 0 h 1723801"/>
                </a:gdLst>
                <a:ahLst/>
                <a:cxnLst>
                  <a:cxn ang="0">
                    <a:pos x="connsiteX0" y="connsiteY0"/>
                  </a:cxn>
                  <a:cxn ang="0">
                    <a:pos x="connsiteX1" y="connsiteY1"/>
                  </a:cxn>
                  <a:cxn ang="0">
                    <a:pos x="connsiteX2" y="connsiteY2"/>
                  </a:cxn>
                  <a:cxn ang="0">
                    <a:pos x="connsiteX3" y="connsiteY3"/>
                  </a:cxn>
                </a:cxnLst>
                <a:rect l="l" t="t" r="r" b="b"/>
                <a:pathLst>
                  <a:path w="3100" h="1723801">
                    <a:moveTo>
                      <a:pt x="3720" y="0"/>
                    </a:moveTo>
                    <a:lnTo>
                      <a:pt x="3720" y="1726281"/>
                    </a:lnTo>
                    <a:lnTo>
                      <a:pt x="0" y="1726281"/>
                    </a:lnTo>
                    <a:lnTo>
                      <a:pt x="0" y="0"/>
                    </a:lnTo>
                    <a:close/>
                  </a:path>
                </a:pathLst>
              </a:custGeom>
              <a:grpFill/>
              <a:ln w="3099"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xmlns="" id="{A1715987-6441-4FF0-9CFC-A358F7621E2F}"/>
                  </a:ext>
                </a:extLst>
              </p:cNvPr>
              <p:cNvSpPr/>
              <p:nvPr/>
            </p:nvSpPr>
            <p:spPr>
              <a:xfrm>
                <a:off x="251198" y="5700325"/>
                <a:ext cx="133316" cy="151918"/>
              </a:xfrm>
              <a:custGeom>
                <a:avLst/>
                <a:gdLst>
                  <a:gd name="connsiteX0" fmla="*/ 2480 w 133315"/>
                  <a:gd name="connsiteY0" fmla="*/ 153778 h 151917"/>
                  <a:gd name="connsiteX1" fmla="*/ 136106 w 133315"/>
                  <a:gd name="connsiteY1" fmla="*/ 3100 h 151917"/>
                  <a:gd name="connsiteX2" fmla="*/ 133316 w 133315"/>
                  <a:gd name="connsiteY2" fmla="*/ 0 h 151917"/>
                  <a:gd name="connsiteX3" fmla="*/ 0 w 133315"/>
                  <a:gd name="connsiteY3" fmla="*/ 150678 h 151917"/>
                </a:gdLst>
                <a:ahLst/>
                <a:cxnLst>
                  <a:cxn ang="0">
                    <a:pos x="connsiteX0" y="connsiteY0"/>
                  </a:cxn>
                  <a:cxn ang="0">
                    <a:pos x="connsiteX1" y="connsiteY1"/>
                  </a:cxn>
                  <a:cxn ang="0">
                    <a:pos x="connsiteX2" y="connsiteY2"/>
                  </a:cxn>
                  <a:cxn ang="0">
                    <a:pos x="connsiteX3" y="connsiteY3"/>
                  </a:cxn>
                </a:cxnLst>
                <a:rect l="l" t="t" r="r" b="b"/>
                <a:pathLst>
                  <a:path w="133315" h="151917">
                    <a:moveTo>
                      <a:pt x="2480" y="153778"/>
                    </a:moveTo>
                    <a:lnTo>
                      <a:pt x="136106" y="3100"/>
                    </a:lnTo>
                    <a:lnTo>
                      <a:pt x="133316" y="0"/>
                    </a:lnTo>
                    <a:lnTo>
                      <a:pt x="0" y="150678"/>
                    </a:lnTo>
                    <a:close/>
                  </a:path>
                </a:pathLst>
              </a:custGeom>
              <a:grpFill/>
              <a:ln w="3099"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xmlns="" id="{E8C29D46-0C34-4513-8596-6FE425F934C9}"/>
                  </a:ext>
                </a:extLst>
              </p:cNvPr>
              <p:cNvSpPr/>
              <p:nvPr/>
            </p:nvSpPr>
            <p:spPr>
              <a:xfrm>
                <a:off x="160779" y="5438429"/>
                <a:ext cx="3100" cy="1373460"/>
              </a:xfrm>
              <a:custGeom>
                <a:avLst/>
                <a:gdLst>
                  <a:gd name="connsiteX0" fmla="*/ 3720 w 3100"/>
                  <a:gd name="connsiteY0" fmla="*/ 0 h 1373460"/>
                  <a:gd name="connsiteX1" fmla="*/ 3720 w 3100"/>
                  <a:gd name="connsiteY1" fmla="*/ 1375941 h 1373460"/>
                  <a:gd name="connsiteX2" fmla="*/ 0 w 3100"/>
                  <a:gd name="connsiteY2" fmla="*/ 1375941 h 1373460"/>
                  <a:gd name="connsiteX3" fmla="*/ 0 w 3100"/>
                  <a:gd name="connsiteY3" fmla="*/ 0 h 1373460"/>
                </a:gdLst>
                <a:ahLst/>
                <a:cxnLst>
                  <a:cxn ang="0">
                    <a:pos x="connsiteX0" y="connsiteY0"/>
                  </a:cxn>
                  <a:cxn ang="0">
                    <a:pos x="connsiteX1" y="connsiteY1"/>
                  </a:cxn>
                  <a:cxn ang="0">
                    <a:pos x="connsiteX2" y="connsiteY2"/>
                  </a:cxn>
                  <a:cxn ang="0">
                    <a:pos x="connsiteX3" y="connsiteY3"/>
                  </a:cxn>
                </a:cxnLst>
                <a:rect l="l" t="t" r="r" b="b"/>
                <a:pathLst>
                  <a:path w="3100" h="1373460">
                    <a:moveTo>
                      <a:pt x="3720" y="0"/>
                    </a:moveTo>
                    <a:lnTo>
                      <a:pt x="3720" y="1375941"/>
                    </a:lnTo>
                    <a:lnTo>
                      <a:pt x="0" y="1375941"/>
                    </a:lnTo>
                    <a:lnTo>
                      <a:pt x="0" y="0"/>
                    </a:lnTo>
                    <a:close/>
                  </a:path>
                </a:pathLst>
              </a:custGeom>
              <a:grpFill/>
              <a:ln w="3099"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xmlns="" id="{664E9825-AB90-46F1-A6FA-0B9112BC9FEB}"/>
                  </a:ext>
                </a:extLst>
              </p:cNvPr>
              <p:cNvSpPr/>
              <p:nvPr/>
            </p:nvSpPr>
            <p:spPr>
              <a:xfrm>
                <a:off x="251169" y="5850821"/>
                <a:ext cx="3100" cy="961112"/>
              </a:xfrm>
              <a:custGeom>
                <a:avLst/>
                <a:gdLst>
                  <a:gd name="connsiteX0" fmla="*/ 4340 w 3100"/>
                  <a:gd name="connsiteY0" fmla="*/ 0 h 961112"/>
                  <a:gd name="connsiteX1" fmla="*/ 4340 w 3100"/>
                  <a:gd name="connsiteY1" fmla="*/ 963282 h 961112"/>
                  <a:gd name="connsiteX2" fmla="*/ 0 w 3100"/>
                  <a:gd name="connsiteY2" fmla="*/ 963282 h 961112"/>
                  <a:gd name="connsiteX3" fmla="*/ 0 w 3100"/>
                  <a:gd name="connsiteY3" fmla="*/ 0 h 961112"/>
                </a:gdLst>
                <a:ahLst/>
                <a:cxnLst>
                  <a:cxn ang="0">
                    <a:pos x="connsiteX0" y="connsiteY0"/>
                  </a:cxn>
                  <a:cxn ang="0">
                    <a:pos x="connsiteX1" y="connsiteY1"/>
                  </a:cxn>
                  <a:cxn ang="0">
                    <a:pos x="connsiteX2" y="connsiteY2"/>
                  </a:cxn>
                  <a:cxn ang="0">
                    <a:pos x="connsiteX3" y="connsiteY3"/>
                  </a:cxn>
                </a:cxnLst>
                <a:rect l="l" t="t" r="r" b="b"/>
                <a:pathLst>
                  <a:path w="3100" h="961112">
                    <a:moveTo>
                      <a:pt x="4340" y="0"/>
                    </a:moveTo>
                    <a:lnTo>
                      <a:pt x="4340" y="963282"/>
                    </a:lnTo>
                    <a:lnTo>
                      <a:pt x="0" y="963282"/>
                    </a:lnTo>
                    <a:lnTo>
                      <a:pt x="0" y="0"/>
                    </a:lnTo>
                    <a:close/>
                  </a:path>
                </a:pathLst>
              </a:custGeom>
              <a:grpFill/>
              <a:ln w="3099"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xmlns="" id="{33D0C1AA-ADF3-4683-B6A7-E8E07109C97F}"/>
                  </a:ext>
                </a:extLst>
              </p:cNvPr>
              <p:cNvSpPr/>
              <p:nvPr/>
            </p:nvSpPr>
            <p:spPr>
              <a:xfrm>
                <a:off x="160734" y="6810526"/>
                <a:ext cx="93011" cy="3100"/>
              </a:xfrm>
              <a:custGeom>
                <a:avLst/>
                <a:gdLst>
                  <a:gd name="connsiteX0" fmla="*/ 94871 w 93010"/>
                  <a:gd name="connsiteY0" fmla="*/ 0 h 3100"/>
                  <a:gd name="connsiteX1" fmla="*/ 94871 w 93010"/>
                  <a:gd name="connsiteY1" fmla="*/ 3410 h 3100"/>
                  <a:gd name="connsiteX2" fmla="*/ 0 w 93010"/>
                  <a:gd name="connsiteY2" fmla="*/ 3410 h 3100"/>
                  <a:gd name="connsiteX3" fmla="*/ 0 w 93010"/>
                  <a:gd name="connsiteY3" fmla="*/ 0 h 3100"/>
                </a:gdLst>
                <a:ahLst/>
                <a:cxnLst>
                  <a:cxn ang="0">
                    <a:pos x="connsiteX0" y="connsiteY0"/>
                  </a:cxn>
                  <a:cxn ang="0">
                    <a:pos x="connsiteX1" y="connsiteY1"/>
                  </a:cxn>
                  <a:cxn ang="0">
                    <a:pos x="connsiteX2" y="connsiteY2"/>
                  </a:cxn>
                  <a:cxn ang="0">
                    <a:pos x="connsiteX3" y="connsiteY3"/>
                  </a:cxn>
                </a:cxnLst>
                <a:rect l="l" t="t" r="r" b="b"/>
                <a:pathLst>
                  <a:path w="93010" h="3100">
                    <a:moveTo>
                      <a:pt x="94871" y="0"/>
                    </a:moveTo>
                    <a:lnTo>
                      <a:pt x="94871" y="3410"/>
                    </a:lnTo>
                    <a:lnTo>
                      <a:pt x="0" y="3410"/>
                    </a:lnTo>
                    <a:lnTo>
                      <a:pt x="0" y="0"/>
                    </a:lnTo>
                    <a:close/>
                  </a:path>
                </a:pathLst>
              </a:custGeom>
              <a:grpFill/>
              <a:ln w="3099"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xmlns="" id="{8AB1094D-CA01-495B-8AB9-DC5B5B5B0056}"/>
                  </a:ext>
                </a:extLst>
              </p:cNvPr>
              <p:cNvSpPr/>
              <p:nvPr/>
            </p:nvSpPr>
            <p:spPr>
              <a:xfrm>
                <a:off x="384219" y="5142353"/>
                <a:ext cx="3100" cy="561165"/>
              </a:xfrm>
              <a:custGeom>
                <a:avLst/>
                <a:gdLst>
                  <a:gd name="connsiteX0" fmla="*/ 3100 w 3100"/>
                  <a:gd name="connsiteY0" fmla="*/ 0 h 561165"/>
                  <a:gd name="connsiteX1" fmla="*/ 3100 w 3100"/>
                  <a:gd name="connsiteY1" fmla="*/ 561165 h 561165"/>
                  <a:gd name="connsiteX2" fmla="*/ 0 w 3100"/>
                  <a:gd name="connsiteY2" fmla="*/ 561165 h 561165"/>
                  <a:gd name="connsiteX3" fmla="*/ 0 w 3100"/>
                  <a:gd name="connsiteY3" fmla="*/ 0 h 561165"/>
                </a:gdLst>
                <a:ahLst/>
                <a:cxnLst>
                  <a:cxn ang="0">
                    <a:pos x="connsiteX0" y="connsiteY0"/>
                  </a:cxn>
                  <a:cxn ang="0">
                    <a:pos x="connsiteX1" y="connsiteY1"/>
                  </a:cxn>
                  <a:cxn ang="0">
                    <a:pos x="connsiteX2" y="connsiteY2"/>
                  </a:cxn>
                  <a:cxn ang="0">
                    <a:pos x="connsiteX3" y="connsiteY3"/>
                  </a:cxn>
                </a:cxnLst>
                <a:rect l="l" t="t" r="r" b="b"/>
                <a:pathLst>
                  <a:path w="3100" h="561165">
                    <a:moveTo>
                      <a:pt x="3100" y="0"/>
                    </a:moveTo>
                    <a:lnTo>
                      <a:pt x="3100" y="561165"/>
                    </a:lnTo>
                    <a:lnTo>
                      <a:pt x="0" y="561165"/>
                    </a:lnTo>
                    <a:lnTo>
                      <a:pt x="0" y="0"/>
                    </a:lnTo>
                    <a:close/>
                  </a:path>
                </a:pathLst>
              </a:custGeom>
              <a:grpFill/>
              <a:ln w="3099" cap="flat">
                <a:noFill/>
                <a:prstDash val="solid"/>
                <a:miter/>
              </a:ln>
            </p:spPr>
            <p:txBody>
              <a:bodyPr rtlCol="0" anchor="ctr"/>
              <a:lstStyle/>
              <a:p>
                <a:endParaRPr lang="zh-CN" altLang="en-US"/>
              </a:p>
            </p:txBody>
          </p:sp>
        </p:grpSp>
      </p:grpSp>
      <p:sp>
        <p:nvSpPr>
          <p:cNvPr id="383" name="任意多边形: 形状 382">
            <a:extLst>
              <a:ext uri="{FF2B5EF4-FFF2-40B4-BE49-F238E27FC236}">
                <a16:creationId xmlns:a16="http://schemas.microsoft.com/office/drawing/2014/main" xmlns="" id="{C2797913-AACC-4933-8F1D-DCA10D1B413C}"/>
              </a:ext>
            </a:extLst>
          </p:cNvPr>
          <p:cNvSpPr/>
          <p:nvPr/>
        </p:nvSpPr>
        <p:spPr>
          <a:xfrm>
            <a:off x="306694" y="4560012"/>
            <a:ext cx="37204" cy="102312"/>
          </a:xfrm>
          <a:custGeom>
            <a:avLst/>
            <a:gdLst>
              <a:gd name="connsiteX0" fmla="*/ 36894 w 37204"/>
              <a:gd name="connsiteY0" fmla="*/ 0 h 102311"/>
              <a:gd name="connsiteX1" fmla="*/ 28833 w 37204"/>
              <a:gd name="connsiteY1" fmla="*/ 0 h 102311"/>
              <a:gd name="connsiteX2" fmla="*/ 17982 w 37204"/>
              <a:gd name="connsiteY2" fmla="*/ 13952 h 102311"/>
              <a:gd name="connsiteX3" fmla="*/ 0 w 37204"/>
              <a:gd name="connsiteY3" fmla="*/ 26043 h 102311"/>
              <a:gd name="connsiteX4" fmla="*/ 0 w 37204"/>
              <a:gd name="connsiteY4" fmla="*/ 38444 h 102311"/>
              <a:gd name="connsiteX5" fmla="*/ 13022 w 37204"/>
              <a:gd name="connsiteY5" fmla="*/ 31933 h 102311"/>
              <a:gd name="connsiteX6" fmla="*/ 24803 w 37204"/>
              <a:gd name="connsiteY6" fmla="*/ 23253 h 102311"/>
              <a:gd name="connsiteX7" fmla="*/ 24803 w 37204"/>
              <a:gd name="connsiteY7" fmla="*/ 104172 h 102311"/>
              <a:gd name="connsiteX8" fmla="*/ 37204 w 37204"/>
              <a:gd name="connsiteY8" fmla="*/ 104172 h 102311"/>
              <a:gd name="connsiteX9" fmla="*/ 37204 w 37204"/>
              <a:gd name="connsiteY9" fmla="*/ 0 h 102311"/>
              <a:gd name="connsiteX10" fmla="*/ 36894 w 37204"/>
              <a:gd name="connsiteY10" fmla="*/ 0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4" h="102311">
                <a:moveTo>
                  <a:pt x="36894" y="0"/>
                </a:moveTo>
                <a:lnTo>
                  <a:pt x="28833" y="0"/>
                </a:lnTo>
                <a:cubicBezTo>
                  <a:pt x="26663" y="4340"/>
                  <a:pt x="22943" y="8991"/>
                  <a:pt x="17982" y="13952"/>
                </a:cubicBezTo>
                <a:cubicBezTo>
                  <a:pt x="12712" y="18602"/>
                  <a:pt x="6821" y="22632"/>
                  <a:pt x="0" y="26043"/>
                </a:cubicBezTo>
                <a:lnTo>
                  <a:pt x="0" y="38444"/>
                </a:lnTo>
                <a:cubicBezTo>
                  <a:pt x="3720" y="36894"/>
                  <a:pt x="8061" y="34724"/>
                  <a:pt x="13022" y="31933"/>
                </a:cubicBezTo>
                <a:cubicBezTo>
                  <a:pt x="17982" y="29143"/>
                  <a:pt x="21703" y="26043"/>
                  <a:pt x="24803" y="23253"/>
                </a:cubicBezTo>
                <a:lnTo>
                  <a:pt x="24803" y="104172"/>
                </a:lnTo>
                <a:lnTo>
                  <a:pt x="37204" y="104172"/>
                </a:lnTo>
                <a:lnTo>
                  <a:pt x="37204" y="0"/>
                </a:lnTo>
                <a:lnTo>
                  <a:pt x="36894" y="0"/>
                </a:lnTo>
                <a:close/>
              </a:path>
            </a:pathLst>
          </a:custGeom>
          <a:solidFill>
            <a:schemeClr val="accent1"/>
          </a:solidFill>
          <a:ln w="3099"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xmlns="" id="{40F7EC20-E5C1-4EB2-98DE-0ADB2B35CEEA}"/>
              </a:ext>
            </a:extLst>
          </p:cNvPr>
          <p:cNvSpPr/>
          <p:nvPr/>
        </p:nvSpPr>
        <p:spPr>
          <a:xfrm>
            <a:off x="384824" y="4158205"/>
            <a:ext cx="55807" cy="365843"/>
          </a:xfrm>
          <a:custGeom>
            <a:avLst/>
            <a:gdLst>
              <a:gd name="connsiteX0" fmla="*/ 0 w 55806"/>
              <a:gd name="connsiteY0" fmla="*/ 368633 h 365842"/>
              <a:gd name="connsiteX1" fmla="*/ 35344 w 55806"/>
              <a:gd name="connsiteY1" fmla="*/ 368633 h 365842"/>
              <a:gd name="connsiteX2" fmla="*/ 0 w 55806"/>
              <a:gd name="connsiteY2" fmla="*/ 276553 h 365842"/>
              <a:gd name="connsiteX3" fmla="*/ 35344 w 55806"/>
              <a:gd name="connsiteY3" fmla="*/ 276553 h 365842"/>
              <a:gd name="connsiteX4" fmla="*/ 0 w 55806"/>
              <a:gd name="connsiteY4" fmla="*/ 184472 h 365842"/>
              <a:gd name="connsiteX5" fmla="*/ 35344 w 55806"/>
              <a:gd name="connsiteY5" fmla="*/ 184472 h 365842"/>
              <a:gd name="connsiteX6" fmla="*/ 0 w 55806"/>
              <a:gd name="connsiteY6" fmla="*/ 92391 h 365842"/>
              <a:gd name="connsiteX7" fmla="*/ 35344 w 55806"/>
              <a:gd name="connsiteY7" fmla="*/ 9239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3"/>
                </a:moveTo>
                <a:lnTo>
                  <a:pt x="35344" y="276553"/>
                </a:lnTo>
                <a:moveTo>
                  <a:pt x="0" y="184472"/>
                </a:moveTo>
                <a:lnTo>
                  <a:pt x="35344" y="184472"/>
                </a:lnTo>
                <a:moveTo>
                  <a:pt x="0" y="92391"/>
                </a:moveTo>
                <a:lnTo>
                  <a:pt x="35344" y="92391"/>
                </a:lnTo>
                <a:moveTo>
                  <a:pt x="0" y="0"/>
                </a:moveTo>
                <a:lnTo>
                  <a:pt x="58597" y="0"/>
                </a:lnTo>
              </a:path>
            </a:pathLst>
          </a:custGeom>
          <a:solidFill>
            <a:schemeClr val="accent1"/>
          </a:solidFill>
          <a:ln w="3099"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xmlns="" id="{EEC4A29A-B590-4C41-8EFD-F1A89335FC40}"/>
              </a:ext>
            </a:extLst>
          </p:cNvPr>
          <p:cNvSpPr/>
          <p:nvPr/>
        </p:nvSpPr>
        <p:spPr>
          <a:xfrm>
            <a:off x="294913" y="4098988"/>
            <a:ext cx="65108" cy="102312"/>
          </a:xfrm>
          <a:custGeom>
            <a:avLst/>
            <a:gdLst>
              <a:gd name="connsiteX0" fmla="*/ 17672 w 65107"/>
              <a:gd name="connsiteY0" fmla="*/ 91771 h 102311"/>
              <a:gd name="connsiteX1" fmla="*/ 22943 w 65107"/>
              <a:gd name="connsiteY1" fmla="*/ 84950 h 102311"/>
              <a:gd name="connsiteX2" fmla="*/ 37204 w 65107"/>
              <a:gd name="connsiteY2" fmla="*/ 71929 h 102311"/>
              <a:gd name="connsiteX3" fmla="*/ 56427 w 65107"/>
              <a:gd name="connsiteY3" fmla="*/ 53636 h 102311"/>
              <a:gd name="connsiteX4" fmla="*/ 64488 w 65107"/>
              <a:gd name="connsiteY4" fmla="*/ 40925 h 102311"/>
              <a:gd name="connsiteX5" fmla="*/ 66968 w 65107"/>
              <a:gd name="connsiteY5" fmla="*/ 28834 h 102311"/>
              <a:gd name="connsiteX6" fmla="*/ 58597 w 65107"/>
              <a:gd name="connsiteY6" fmla="*/ 8371 h 102311"/>
              <a:gd name="connsiteX7" fmla="*/ 35654 w 65107"/>
              <a:gd name="connsiteY7" fmla="*/ 0 h 102311"/>
              <a:gd name="connsiteX8" fmla="*/ 12711 w 65107"/>
              <a:gd name="connsiteY8" fmla="*/ 7751 h 102311"/>
              <a:gd name="connsiteX9" fmla="*/ 2790 w 65107"/>
              <a:gd name="connsiteY9" fmla="*/ 30074 h 102311"/>
              <a:gd name="connsiteX10" fmla="*/ 15502 w 65107"/>
              <a:gd name="connsiteY10" fmla="*/ 31314 h 102311"/>
              <a:gd name="connsiteX11" fmla="*/ 20772 w 65107"/>
              <a:gd name="connsiteY11" fmla="*/ 16122 h 102311"/>
              <a:gd name="connsiteX12" fmla="*/ 35034 w 65107"/>
              <a:gd name="connsiteY12" fmla="*/ 10541 h 102311"/>
              <a:gd name="connsiteX13" fmla="*/ 48676 w 65107"/>
              <a:gd name="connsiteY13" fmla="*/ 15812 h 102311"/>
              <a:gd name="connsiteX14" fmla="*/ 53946 w 65107"/>
              <a:gd name="connsiteY14" fmla="*/ 28524 h 102311"/>
              <a:gd name="connsiteX15" fmla="*/ 48056 w 65107"/>
              <a:gd name="connsiteY15" fmla="*/ 43715 h 102311"/>
              <a:gd name="connsiteX16" fmla="*/ 25733 w 65107"/>
              <a:gd name="connsiteY16" fmla="*/ 65728 h 102311"/>
              <a:gd name="connsiteX17" fmla="*/ 9611 w 65107"/>
              <a:gd name="connsiteY17" fmla="*/ 81230 h 102311"/>
              <a:gd name="connsiteX18" fmla="*/ 1550 w 65107"/>
              <a:gd name="connsiteY18" fmla="*/ 94871 h 102311"/>
              <a:gd name="connsiteX19" fmla="*/ 0 w 65107"/>
              <a:gd name="connsiteY19" fmla="*/ 103552 h 102311"/>
              <a:gd name="connsiteX20" fmla="*/ 66658 w 65107"/>
              <a:gd name="connsiteY20" fmla="*/ 103552 h 102311"/>
              <a:gd name="connsiteX21" fmla="*/ 66658 w 65107"/>
              <a:gd name="connsiteY21" fmla="*/ 91461 h 102311"/>
              <a:gd name="connsiteX22" fmla="*/ 17672 w 65107"/>
              <a:gd name="connsiteY22" fmla="*/ 91461 h 102311"/>
              <a:gd name="connsiteX23" fmla="*/ 17672 w 65107"/>
              <a:gd name="connsiteY23" fmla="*/ 9177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7672" y="91771"/>
                </a:moveTo>
                <a:cubicBezTo>
                  <a:pt x="18912" y="89601"/>
                  <a:pt x="20772" y="87120"/>
                  <a:pt x="22943" y="84950"/>
                </a:cubicBezTo>
                <a:cubicBezTo>
                  <a:pt x="25113" y="82780"/>
                  <a:pt x="29763" y="78439"/>
                  <a:pt x="37204" y="71929"/>
                </a:cubicBezTo>
                <a:cubicBezTo>
                  <a:pt x="46195" y="64178"/>
                  <a:pt x="52396" y="58287"/>
                  <a:pt x="56427" y="53636"/>
                </a:cubicBezTo>
                <a:cubicBezTo>
                  <a:pt x="60147" y="49296"/>
                  <a:pt x="62937" y="44955"/>
                  <a:pt x="64488" y="40925"/>
                </a:cubicBezTo>
                <a:cubicBezTo>
                  <a:pt x="66038" y="36894"/>
                  <a:pt x="66968" y="32864"/>
                  <a:pt x="66968" y="28834"/>
                </a:cubicBezTo>
                <a:cubicBezTo>
                  <a:pt x="66968" y="20773"/>
                  <a:pt x="64177" y="13952"/>
                  <a:pt x="58597" y="8371"/>
                </a:cubicBezTo>
                <a:cubicBezTo>
                  <a:pt x="53016" y="2790"/>
                  <a:pt x="45265" y="0"/>
                  <a:pt x="35654" y="0"/>
                </a:cubicBezTo>
                <a:cubicBezTo>
                  <a:pt x="26043" y="0"/>
                  <a:pt x="18602" y="2480"/>
                  <a:pt x="12711" y="7751"/>
                </a:cubicBezTo>
                <a:cubicBezTo>
                  <a:pt x="7131" y="12711"/>
                  <a:pt x="3720" y="20152"/>
                  <a:pt x="2790" y="30074"/>
                </a:cubicBezTo>
                <a:lnTo>
                  <a:pt x="15502" y="31314"/>
                </a:lnTo>
                <a:cubicBezTo>
                  <a:pt x="15502" y="24803"/>
                  <a:pt x="17362" y="19842"/>
                  <a:pt x="20772" y="16122"/>
                </a:cubicBezTo>
                <a:cubicBezTo>
                  <a:pt x="24493" y="12401"/>
                  <a:pt x="29143" y="10541"/>
                  <a:pt x="35034" y="10541"/>
                </a:cubicBezTo>
                <a:cubicBezTo>
                  <a:pt x="40615" y="10541"/>
                  <a:pt x="45265" y="12401"/>
                  <a:pt x="48676" y="15812"/>
                </a:cubicBezTo>
                <a:cubicBezTo>
                  <a:pt x="52086" y="19222"/>
                  <a:pt x="53946" y="23563"/>
                  <a:pt x="53946" y="28524"/>
                </a:cubicBezTo>
                <a:cubicBezTo>
                  <a:pt x="53946" y="33174"/>
                  <a:pt x="52086" y="38445"/>
                  <a:pt x="48056" y="43715"/>
                </a:cubicBezTo>
                <a:cubicBezTo>
                  <a:pt x="44335" y="48986"/>
                  <a:pt x="36894" y="56427"/>
                  <a:pt x="25733" y="65728"/>
                </a:cubicBezTo>
                <a:cubicBezTo>
                  <a:pt x="18602" y="71618"/>
                  <a:pt x="13332" y="76889"/>
                  <a:pt x="9611" y="81230"/>
                </a:cubicBezTo>
                <a:cubicBezTo>
                  <a:pt x="5891" y="85880"/>
                  <a:pt x="3100" y="90220"/>
                  <a:pt x="1550" y="94871"/>
                </a:cubicBezTo>
                <a:cubicBezTo>
                  <a:pt x="620" y="97661"/>
                  <a:pt x="0" y="100762"/>
                  <a:pt x="0" y="103552"/>
                </a:cubicBezTo>
                <a:lnTo>
                  <a:pt x="66658" y="103552"/>
                </a:lnTo>
                <a:lnTo>
                  <a:pt x="66658" y="91461"/>
                </a:lnTo>
                <a:lnTo>
                  <a:pt x="17672" y="91461"/>
                </a:lnTo>
                <a:lnTo>
                  <a:pt x="17672" y="91771"/>
                </a:lnTo>
                <a:close/>
              </a:path>
            </a:pathLst>
          </a:custGeom>
          <a:solidFill>
            <a:schemeClr val="accent1"/>
          </a:solidFill>
          <a:ln w="3099"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xmlns="" id="{7CE51B56-C0EE-4C71-B158-947A8AA81572}"/>
              </a:ext>
            </a:extLst>
          </p:cNvPr>
          <p:cNvSpPr/>
          <p:nvPr/>
        </p:nvSpPr>
        <p:spPr>
          <a:xfrm>
            <a:off x="384824" y="3697801"/>
            <a:ext cx="55807" cy="365843"/>
          </a:xfrm>
          <a:custGeom>
            <a:avLst/>
            <a:gdLst>
              <a:gd name="connsiteX0" fmla="*/ 0 w 55806"/>
              <a:gd name="connsiteY0" fmla="*/ 368323 h 365842"/>
              <a:gd name="connsiteX1" fmla="*/ 35344 w 55806"/>
              <a:gd name="connsiteY1" fmla="*/ 368323 h 365842"/>
              <a:gd name="connsiteX2" fmla="*/ 0 w 55806"/>
              <a:gd name="connsiteY2" fmla="*/ 276243 h 365842"/>
              <a:gd name="connsiteX3" fmla="*/ 35344 w 55806"/>
              <a:gd name="connsiteY3" fmla="*/ 276243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323"/>
                </a:moveTo>
                <a:lnTo>
                  <a:pt x="35344" y="368323"/>
                </a:lnTo>
                <a:moveTo>
                  <a:pt x="0" y="276243"/>
                </a:moveTo>
                <a:lnTo>
                  <a:pt x="35344" y="276243"/>
                </a:lnTo>
                <a:moveTo>
                  <a:pt x="0" y="184162"/>
                </a:moveTo>
                <a:lnTo>
                  <a:pt x="35344" y="184162"/>
                </a:lnTo>
                <a:moveTo>
                  <a:pt x="0" y="92081"/>
                </a:moveTo>
                <a:lnTo>
                  <a:pt x="35344" y="92081"/>
                </a:lnTo>
                <a:moveTo>
                  <a:pt x="0" y="0"/>
                </a:moveTo>
                <a:lnTo>
                  <a:pt x="58597" y="0"/>
                </a:lnTo>
              </a:path>
            </a:pathLst>
          </a:custGeom>
          <a:solidFill>
            <a:schemeClr val="accent1"/>
          </a:solidFill>
          <a:ln w="3099"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xmlns="" id="{C3BCA9DA-E199-4D1D-974A-2F1118997609}"/>
              </a:ext>
            </a:extLst>
          </p:cNvPr>
          <p:cNvSpPr/>
          <p:nvPr/>
        </p:nvSpPr>
        <p:spPr>
          <a:xfrm>
            <a:off x="297393" y="3638584"/>
            <a:ext cx="65108" cy="105412"/>
          </a:xfrm>
          <a:custGeom>
            <a:avLst/>
            <a:gdLst>
              <a:gd name="connsiteX0" fmla="*/ 9921 w 65107"/>
              <a:gd name="connsiteY0" fmla="*/ 97351 h 105412"/>
              <a:gd name="connsiteX1" fmla="*/ 31934 w 65107"/>
              <a:gd name="connsiteY1" fmla="*/ 105412 h 105412"/>
              <a:gd name="connsiteX2" fmla="*/ 56117 w 65107"/>
              <a:gd name="connsiteY2" fmla="*/ 96111 h 105412"/>
              <a:gd name="connsiteX3" fmla="*/ 65728 w 65107"/>
              <a:gd name="connsiteY3" fmla="*/ 73168 h 105412"/>
              <a:gd name="connsiteX4" fmla="*/ 60767 w 65107"/>
              <a:gd name="connsiteY4" fmla="*/ 56427 h 105412"/>
              <a:gd name="connsiteX5" fmla="*/ 46815 w 65107"/>
              <a:gd name="connsiteY5" fmla="*/ 47746 h 105412"/>
              <a:gd name="connsiteX6" fmla="*/ 57047 w 65107"/>
              <a:gd name="connsiteY6" fmla="*/ 39064 h 105412"/>
              <a:gd name="connsiteX7" fmla="*/ 60457 w 65107"/>
              <a:gd name="connsiteY7" fmla="*/ 26973 h 105412"/>
              <a:gd name="connsiteX8" fmla="*/ 56737 w 65107"/>
              <a:gd name="connsiteY8" fmla="*/ 13642 h 105412"/>
              <a:gd name="connsiteX9" fmla="*/ 46195 w 65107"/>
              <a:gd name="connsiteY9" fmla="*/ 3721 h 105412"/>
              <a:gd name="connsiteX10" fmla="*/ 31004 w 65107"/>
              <a:gd name="connsiteY10" fmla="*/ 0 h 105412"/>
              <a:gd name="connsiteX11" fmla="*/ 10851 w 65107"/>
              <a:gd name="connsiteY11" fmla="*/ 7131 h 105412"/>
              <a:gd name="connsiteX12" fmla="*/ 620 w 65107"/>
              <a:gd name="connsiteY12" fmla="*/ 26973 h 105412"/>
              <a:gd name="connsiteX13" fmla="*/ 13022 w 65107"/>
              <a:gd name="connsiteY13" fmla="*/ 29143 h 105412"/>
              <a:gd name="connsiteX14" fmla="*/ 19222 w 65107"/>
              <a:gd name="connsiteY14" fmla="*/ 15192 h 105412"/>
              <a:gd name="connsiteX15" fmla="*/ 31314 w 65107"/>
              <a:gd name="connsiteY15" fmla="*/ 10541 h 105412"/>
              <a:gd name="connsiteX16" fmla="*/ 43095 w 65107"/>
              <a:gd name="connsiteY16" fmla="*/ 15192 h 105412"/>
              <a:gd name="connsiteX17" fmla="*/ 47746 w 65107"/>
              <a:gd name="connsiteY17" fmla="*/ 26663 h 105412"/>
              <a:gd name="connsiteX18" fmla="*/ 41545 w 65107"/>
              <a:gd name="connsiteY18" fmla="*/ 39685 h 105412"/>
              <a:gd name="connsiteX19" fmla="*/ 27283 w 65107"/>
              <a:gd name="connsiteY19" fmla="*/ 44025 h 105412"/>
              <a:gd name="connsiteX20" fmla="*/ 25423 w 65107"/>
              <a:gd name="connsiteY20" fmla="*/ 44025 h 105412"/>
              <a:gd name="connsiteX21" fmla="*/ 24183 w 65107"/>
              <a:gd name="connsiteY21" fmla="*/ 55187 h 105412"/>
              <a:gd name="connsiteX22" fmla="*/ 32864 w 65107"/>
              <a:gd name="connsiteY22" fmla="*/ 53636 h 105412"/>
              <a:gd name="connsiteX23" fmla="*/ 47126 w 65107"/>
              <a:gd name="connsiteY23" fmla="*/ 59217 h 105412"/>
              <a:gd name="connsiteX24" fmla="*/ 52706 w 65107"/>
              <a:gd name="connsiteY24" fmla="*/ 73479 h 105412"/>
              <a:gd name="connsiteX25" fmla="*/ 46815 w 65107"/>
              <a:gd name="connsiteY25" fmla="*/ 88981 h 105412"/>
              <a:gd name="connsiteX26" fmla="*/ 31934 w 65107"/>
              <a:gd name="connsiteY26" fmla="*/ 95181 h 105412"/>
              <a:gd name="connsiteX27" fmla="*/ 19532 w 65107"/>
              <a:gd name="connsiteY27" fmla="*/ 90531 h 105412"/>
              <a:gd name="connsiteX28" fmla="*/ 12401 w 65107"/>
              <a:gd name="connsiteY28" fmla="*/ 75029 h 105412"/>
              <a:gd name="connsiteX29" fmla="*/ 0 w 65107"/>
              <a:gd name="connsiteY29" fmla="*/ 76579 h 105412"/>
              <a:gd name="connsiteX30" fmla="*/ 9921 w 65107"/>
              <a:gd name="connsiteY30" fmla="*/ 97351 h 105412"/>
              <a:gd name="connsiteX31" fmla="*/ 9921 w 65107"/>
              <a:gd name="connsiteY31" fmla="*/ 97351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9921" y="97351"/>
                </a:moveTo>
                <a:cubicBezTo>
                  <a:pt x="15812" y="102622"/>
                  <a:pt x="22943" y="105412"/>
                  <a:pt x="31934" y="105412"/>
                </a:cubicBezTo>
                <a:cubicBezTo>
                  <a:pt x="41855" y="105412"/>
                  <a:pt x="49916" y="102312"/>
                  <a:pt x="56117" y="96111"/>
                </a:cubicBezTo>
                <a:cubicBezTo>
                  <a:pt x="62627" y="89910"/>
                  <a:pt x="65728" y="82160"/>
                  <a:pt x="65728" y="73168"/>
                </a:cubicBezTo>
                <a:cubicBezTo>
                  <a:pt x="65728" y="66658"/>
                  <a:pt x="64178" y="61077"/>
                  <a:pt x="60767" y="56427"/>
                </a:cubicBezTo>
                <a:cubicBezTo>
                  <a:pt x="57357" y="52086"/>
                  <a:pt x="52706" y="48986"/>
                  <a:pt x="46815" y="47746"/>
                </a:cubicBezTo>
                <a:cubicBezTo>
                  <a:pt x="51466" y="45576"/>
                  <a:pt x="54876" y="42785"/>
                  <a:pt x="57047" y="39064"/>
                </a:cubicBezTo>
                <a:cubicBezTo>
                  <a:pt x="59527" y="35344"/>
                  <a:pt x="60457" y="31314"/>
                  <a:pt x="60457" y="26973"/>
                </a:cubicBezTo>
                <a:cubicBezTo>
                  <a:pt x="60457" y="22323"/>
                  <a:pt x="59217" y="17982"/>
                  <a:pt x="56737" y="13642"/>
                </a:cubicBezTo>
                <a:cubicBezTo>
                  <a:pt x="54256" y="9611"/>
                  <a:pt x="50846" y="6201"/>
                  <a:pt x="46195" y="3721"/>
                </a:cubicBezTo>
                <a:cubicBezTo>
                  <a:pt x="41545" y="1240"/>
                  <a:pt x="36584" y="0"/>
                  <a:pt x="31004" y="0"/>
                </a:cubicBezTo>
                <a:cubicBezTo>
                  <a:pt x="22943" y="0"/>
                  <a:pt x="16432" y="2480"/>
                  <a:pt x="10851" y="7131"/>
                </a:cubicBezTo>
                <a:cubicBezTo>
                  <a:pt x="5581" y="11782"/>
                  <a:pt x="2170" y="18292"/>
                  <a:pt x="620" y="26973"/>
                </a:cubicBezTo>
                <a:lnTo>
                  <a:pt x="13022" y="29143"/>
                </a:lnTo>
                <a:cubicBezTo>
                  <a:pt x="13952" y="22943"/>
                  <a:pt x="16122" y="18292"/>
                  <a:pt x="19222" y="15192"/>
                </a:cubicBezTo>
                <a:cubicBezTo>
                  <a:pt x="22323" y="12091"/>
                  <a:pt x="26353" y="10541"/>
                  <a:pt x="31314" y="10541"/>
                </a:cubicBezTo>
                <a:cubicBezTo>
                  <a:pt x="36274" y="10541"/>
                  <a:pt x="39995" y="12091"/>
                  <a:pt x="43095" y="15192"/>
                </a:cubicBezTo>
                <a:cubicBezTo>
                  <a:pt x="46195" y="18292"/>
                  <a:pt x="47746" y="22012"/>
                  <a:pt x="47746" y="26663"/>
                </a:cubicBezTo>
                <a:cubicBezTo>
                  <a:pt x="47746" y="32554"/>
                  <a:pt x="45575" y="36894"/>
                  <a:pt x="41545" y="39685"/>
                </a:cubicBezTo>
                <a:cubicBezTo>
                  <a:pt x="37204" y="42475"/>
                  <a:pt x="32554" y="44025"/>
                  <a:pt x="27283" y="44025"/>
                </a:cubicBezTo>
                <a:cubicBezTo>
                  <a:pt x="26663" y="44025"/>
                  <a:pt x="26043" y="44025"/>
                  <a:pt x="25423" y="44025"/>
                </a:cubicBezTo>
                <a:lnTo>
                  <a:pt x="24183" y="55187"/>
                </a:lnTo>
                <a:cubicBezTo>
                  <a:pt x="27593" y="54256"/>
                  <a:pt x="30694" y="53636"/>
                  <a:pt x="32864" y="53636"/>
                </a:cubicBezTo>
                <a:cubicBezTo>
                  <a:pt x="38444" y="53636"/>
                  <a:pt x="43405" y="55497"/>
                  <a:pt x="47126" y="59217"/>
                </a:cubicBezTo>
                <a:cubicBezTo>
                  <a:pt x="50846" y="62937"/>
                  <a:pt x="52706" y="67898"/>
                  <a:pt x="52706" y="73479"/>
                </a:cubicBezTo>
                <a:cubicBezTo>
                  <a:pt x="52706" y="79680"/>
                  <a:pt x="50846" y="84640"/>
                  <a:pt x="46815" y="88981"/>
                </a:cubicBezTo>
                <a:cubicBezTo>
                  <a:pt x="42785" y="93011"/>
                  <a:pt x="37824" y="95181"/>
                  <a:pt x="31934" y="95181"/>
                </a:cubicBezTo>
                <a:cubicBezTo>
                  <a:pt x="26973" y="95181"/>
                  <a:pt x="22943" y="93631"/>
                  <a:pt x="19532" y="90531"/>
                </a:cubicBezTo>
                <a:cubicBezTo>
                  <a:pt x="16122" y="87430"/>
                  <a:pt x="13642" y="82160"/>
                  <a:pt x="12401" y="75029"/>
                </a:cubicBezTo>
                <a:lnTo>
                  <a:pt x="0" y="76579"/>
                </a:lnTo>
                <a:cubicBezTo>
                  <a:pt x="620" y="84950"/>
                  <a:pt x="4030" y="92081"/>
                  <a:pt x="9921" y="97351"/>
                </a:cubicBezTo>
                <a:lnTo>
                  <a:pt x="9921" y="97351"/>
                </a:lnTo>
                <a:close/>
              </a:path>
            </a:pathLst>
          </a:custGeom>
          <a:solidFill>
            <a:schemeClr val="accent1"/>
          </a:solidFill>
          <a:ln w="3099"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xmlns="" id="{41602305-B1D5-466E-BF27-CD879029F1E5}"/>
              </a:ext>
            </a:extLst>
          </p:cNvPr>
          <p:cNvSpPr/>
          <p:nvPr/>
        </p:nvSpPr>
        <p:spPr>
          <a:xfrm>
            <a:off x="384824" y="3237088"/>
            <a:ext cx="55807" cy="365843"/>
          </a:xfrm>
          <a:custGeom>
            <a:avLst/>
            <a:gdLst>
              <a:gd name="connsiteX0" fmla="*/ 0 w 55806"/>
              <a:gd name="connsiteY0" fmla="*/ 368633 h 365842"/>
              <a:gd name="connsiteX1" fmla="*/ 35344 w 55806"/>
              <a:gd name="connsiteY1" fmla="*/ 368633 h 365842"/>
              <a:gd name="connsiteX2" fmla="*/ 0 w 55806"/>
              <a:gd name="connsiteY2" fmla="*/ 276242 h 365842"/>
              <a:gd name="connsiteX3" fmla="*/ 35344 w 55806"/>
              <a:gd name="connsiteY3" fmla="*/ 276242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242"/>
                </a:moveTo>
                <a:lnTo>
                  <a:pt x="35344" y="276242"/>
                </a:lnTo>
                <a:moveTo>
                  <a:pt x="0" y="184162"/>
                </a:moveTo>
                <a:lnTo>
                  <a:pt x="35344" y="184162"/>
                </a:lnTo>
                <a:moveTo>
                  <a:pt x="0" y="92081"/>
                </a:moveTo>
                <a:lnTo>
                  <a:pt x="35344" y="92081"/>
                </a:lnTo>
                <a:moveTo>
                  <a:pt x="0" y="0"/>
                </a:moveTo>
                <a:lnTo>
                  <a:pt x="58597" y="0"/>
                </a:lnTo>
              </a:path>
            </a:pathLst>
          </a:custGeom>
          <a:solidFill>
            <a:schemeClr val="accent1"/>
          </a:solidFill>
          <a:ln w="3099"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xmlns="" id="{6E07D5AD-3A85-4CCF-AB4C-785A1AB82658}"/>
              </a:ext>
            </a:extLst>
          </p:cNvPr>
          <p:cNvSpPr/>
          <p:nvPr/>
        </p:nvSpPr>
        <p:spPr>
          <a:xfrm>
            <a:off x="293053" y="3178181"/>
            <a:ext cx="68208" cy="102312"/>
          </a:xfrm>
          <a:custGeom>
            <a:avLst/>
            <a:gdLst>
              <a:gd name="connsiteX0" fmla="*/ 56117 w 68207"/>
              <a:gd name="connsiteY0" fmla="*/ 103552 h 102311"/>
              <a:gd name="connsiteX1" fmla="*/ 56117 w 68207"/>
              <a:gd name="connsiteY1" fmla="*/ 78749 h 102311"/>
              <a:gd name="connsiteX2" fmla="*/ 69758 w 68207"/>
              <a:gd name="connsiteY2" fmla="*/ 78749 h 102311"/>
              <a:gd name="connsiteX3" fmla="*/ 69758 w 68207"/>
              <a:gd name="connsiteY3" fmla="*/ 66968 h 102311"/>
              <a:gd name="connsiteX4" fmla="*/ 56117 w 68207"/>
              <a:gd name="connsiteY4" fmla="*/ 66968 h 102311"/>
              <a:gd name="connsiteX5" fmla="*/ 56117 w 68207"/>
              <a:gd name="connsiteY5" fmla="*/ 0 h 102311"/>
              <a:gd name="connsiteX6" fmla="*/ 45885 w 68207"/>
              <a:gd name="connsiteY6" fmla="*/ 0 h 102311"/>
              <a:gd name="connsiteX7" fmla="*/ 0 w 68207"/>
              <a:gd name="connsiteY7" fmla="*/ 66968 h 102311"/>
              <a:gd name="connsiteX8" fmla="*/ 0 w 68207"/>
              <a:gd name="connsiteY8" fmla="*/ 78749 h 102311"/>
              <a:gd name="connsiteX9" fmla="*/ 43715 w 68207"/>
              <a:gd name="connsiteY9" fmla="*/ 78749 h 102311"/>
              <a:gd name="connsiteX10" fmla="*/ 43715 w 68207"/>
              <a:gd name="connsiteY10" fmla="*/ 103552 h 102311"/>
              <a:gd name="connsiteX11" fmla="*/ 56117 w 68207"/>
              <a:gd name="connsiteY11" fmla="*/ 103552 h 102311"/>
              <a:gd name="connsiteX12" fmla="*/ 56117 w 68207"/>
              <a:gd name="connsiteY12" fmla="*/ 103552 h 102311"/>
              <a:gd name="connsiteX13" fmla="*/ 12091 w 68207"/>
              <a:gd name="connsiteY13" fmla="*/ 66968 h 102311"/>
              <a:gd name="connsiteX14" fmla="*/ 43715 w 68207"/>
              <a:gd name="connsiteY14" fmla="*/ 20462 h 102311"/>
              <a:gd name="connsiteX15" fmla="*/ 43715 w 68207"/>
              <a:gd name="connsiteY15" fmla="*/ 66968 h 102311"/>
              <a:gd name="connsiteX16" fmla="*/ 12091 w 68207"/>
              <a:gd name="connsiteY16" fmla="*/ 66968 h 102311"/>
              <a:gd name="connsiteX17" fmla="*/ 12091 w 68207"/>
              <a:gd name="connsiteY17" fmla="*/ 66968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207" h="102311">
                <a:moveTo>
                  <a:pt x="56117" y="103552"/>
                </a:moveTo>
                <a:lnTo>
                  <a:pt x="56117" y="78749"/>
                </a:lnTo>
                <a:lnTo>
                  <a:pt x="69758" y="78749"/>
                </a:lnTo>
                <a:lnTo>
                  <a:pt x="69758" y="66968"/>
                </a:lnTo>
                <a:lnTo>
                  <a:pt x="56117" y="66968"/>
                </a:lnTo>
                <a:lnTo>
                  <a:pt x="56117" y="0"/>
                </a:lnTo>
                <a:lnTo>
                  <a:pt x="45885" y="0"/>
                </a:lnTo>
                <a:lnTo>
                  <a:pt x="0" y="66968"/>
                </a:lnTo>
                <a:lnTo>
                  <a:pt x="0" y="78749"/>
                </a:lnTo>
                <a:lnTo>
                  <a:pt x="43715" y="78749"/>
                </a:lnTo>
                <a:lnTo>
                  <a:pt x="43715" y="103552"/>
                </a:lnTo>
                <a:lnTo>
                  <a:pt x="56117" y="103552"/>
                </a:lnTo>
                <a:lnTo>
                  <a:pt x="56117" y="103552"/>
                </a:lnTo>
                <a:close/>
                <a:moveTo>
                  <a:pt x="12091" y="66968"/>
                </a:moveTo>
                <a:lnTo>
                  <a:pt x="43715" y="20462"/>
                </a:lnTo>
                <a:lnTo>
                  <a:pt x="43715" y="66968"/>
                </a:lnTo>
                <a:lnTo>
                  <a:pt x="12091" y="66968"/>
                </a:lnTo>
                <a:lnTo>
                  <a:pt x="12091" y="66968"/>
                </a:lnTo>
                <a:close/>
              </a:path>
            </a:pathLst>
          </a:custGeom>
          <a:solidFill>
            <a:schemeClr val="accent1"/>
          </a:solidFill>
          <a:ln w="3099"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xmlns="" id="{2360691A-A73D-4031-9FF9-AC185CA08707}"/>
              </a:ext>
            </a:extLst>
          </p:cNvPr>
          <p:cNvSpPr/>
          <p:nvPr/>
        </p:nvSpPr>
        <p:spPr>
          <a:xfrm>
            <a:off x="384824" y="2776374"/>
            <a:ext cx="55807" cy="365843"/>
          </a:xfrm>
          <a:custGeom>
            <a:avLst/>
            <a:gdLst>
              <a:gd name="connsiteX0" fmla="*/ 0 w 55806"/>
              <a:gd name="connsiteY0" fmla="*/ 368633 h 365842"/>
              <a:gd name="connsiteX1" fmla="*/ 35344 w 55806"/>
              <a:gd name="connsiteY1" fmla="*/ 368633 h 365842"/>
              <a:gd name="connsiteX2" fmla="*/ 0 w 55806"/>
              <a:gd name="connsiteY2" fmla="*/ 276552 h 365842"/>
              <a:gd name="connsiteX3" fmla="*/ 35344 w 55806"/>
              <a:gd name="connsiteY3" fmla="*/ 276552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2"/>
                </a:moveTo>
                <a:lnTo>
                  <a:pt x="35344" y="276552"/>
                </a:lnTo>
                <a:moveTo>
                  <a:pt x="0" y="184162"/>
                </a:moveTo>
                <a:lnTo>
                  <a:pt x="35344" y="184162"/>
                </a:lnTo>
                <a:moveTo>
                  <a:pt x="0" y="92081"/>
                </a:moveTo>
                <a:lnTo>
                  <a:pt x="35344" y="92081"/>
                </a:lnTo>
                <a:moveTo>
                  <a:pt x="0" y="0"/>
                </a:moveTo>
                <a:lnTo>
                  <a:pt x="58597" y="0"/>
                </a:lnTo>
              </a:path>
            </a:pathLst>
          </a:custGeom>
          <a:solidFill>
            <a:schemeClr val="accent1"/>
          </a:solidFill>
          <a:ln w="3099"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xmlns="" id="{060E57AF-6645-40FB-90D9-8E10D3BB3821}"/>
              </a:ext>
            </a:extLst>
          </p:cNvPr>
          <p:cNvSpPr/>
          <p:nvPr/>
        </p:nvSpPr>
        <p:spPr>
          <a:xfrm>
            <a:off x="296773" y="2719017"/>
            <a:ext cx="65108" cy="102312"/>
          </a:xfrm>
          <a:custGeom>
            <a:avLst/>
            <a:gdLst>
              <a:gd name="connsiteX0" fmla="*/ 10231 w 65107"/>
              <a:gd name="connsiteY0" fmla="*/ 95801 h 102311"/>
              <a:gd name="connsiteX1" fmla="*/ 32554 w 65107"/>
              <a:gd name="connsiteY1" fmla="*/ 103552 h 102311"/>
              <a:gd name="connsiteX2" fmla="*/ 58907 w 65107"/>
              <a:gd name="connsiteY2" fmla="*/ 91151 h 102311"/>
              <a:gd name="connsiteX3" fmla="*/ 66968 w 65107"/>
              <a:gd name="connsiteY3" fmla="*/ 66968 h 102311"/>
              <a:gd name="connsiteX4" fmla="*/ 57977 w 65107"/>
              <a:gd name="connsiteY4" fmla="*/ 42785 h 102311"/>
              <a:gd name="connsiteX5" fmla="*/ 35654 w 65107"/>
              <a:gd name="connsiteY5" fmla="*/ 33484 h 102311"/>
              <a:gd name="connsiteX6" fmla="*/ 16742 w 65107"/>
              <a:gd name="connsiteY6" fmla="*/ 39995 h 102311"/>
              <a:gd name="connsiteX7" fmla="*/ 22013 w 65107"/>
              <a:gd name="connsiteY7" fmla="*/ 12091 h 102311"/>
              <a:gd name="connsiteX8" fmla="*/ 62317 w 65107"/>
              <a:gd name="connsiteY8" fmla="*/ 12091 h 102311"/>
              <a:gd name="connsiteX9" fmla="*/ 62317 w 65107"/>
              <a:gd name="connsiteY9" fmla="*/ 0 h 102311"/>
              <a:gd name="connsiteX10" fmla="*/ 12401 w 65107"/>
              <a:gd name="connsiteY10" fmla="*/ 0 h 102311"/>
              <a:gd name="connsiteX11" fmla="*/ 2790 w 65107"/>
              <a:gd name="connsiteY11" fmla="*/ 53016 h 102311"/>
              <a:gd name="connsiteX12" fmla="*/ 14262 w 65107"/>
              <a:gd name="connsiteY12" fmla="*/ 54566 h 102311"/>
              <a:gd name="connsiteX13" fmla="*/ 21703 w 65107"/>
              <a:gd name="connsiteY13" fmla="*/ 47435 h 102311"/>
              <a:gd name="connsiteX14" fmla="*/ 32554 w 65107"/>
              <a:gd name="connsiteY14" fmla="*/ 44645 h 102311"/>
              <a:gd name="connsiteX15" fmla="*/ 48056 w 65107"/>
              <a:gd name="connsiteY15" fmla="*/ 50846 h 102311"/>
              <a:gd name="connsiteX16" fmla="*/ 53946 w 65107"/>
              <a:gd name="connsiteY16" fmla="*/ 67898 h 102311"/>
              <a:gd name="connsiteX17" fmla="*/ 47746 w 65107"/>
              <a:gd name="connsiteY17" fmla="*/ 86190 h 102311"/>
              <a:gd name="connsiteX18" fmla="*/ 32554 w 65107"/>
              <a:gd name="connsiteY18" fmla="*/ 93011 h 102311"/>
              <a:gd name="connsiteX19" fmla="*/ 19842 w 65107"/>
              <a:gd name="connsiteY19" fmla="*/ 88050 h 102311"/>
              <a:gd name="connsiteX20" fmla="*/ 13022 w 65107"/>
              <a:gd name="connsiteY20" fmla="*/ 73479 h 102311"/>
              <a:gd name="connsiteX21" fmla="*/ 0 w 65107"/>
              <a:gd name="connsiteY21" fmla="*/ 74719 h 102311"/>
              <a:gd name="connsiteX22" fmla="*/ 10231 w 65107"/>
              <a:gd name="connsiteY22" fmla="*/ 95801 h 102311"/>
              <a:gd name="connsiteX23" fmla="*/ 10231 w 65107"/>
              <a:gd name="connsiteY23" fmla="*/ 9580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0231" y="95801"/>
                </a:moveTo>
                <a:cubicBezTo>
                  <a:pt x="16122" y="101072"/>
                  <a:pt x="23563" y="103552"/>
                  <a:pt x="32554" y="103552"/>
                </a:cubicBezTo>
                <a:cubicBezTo>
                  <a:pt x="43715" y="103552"/>
                  <a:pt x="52396" y="99522"/>
                  <a:pt x="58907" y="91151"/>
                </a:cubicBezTo>
                <a:cubicBezTo>
                  <a:pt x="64177" y="84330"/>
                  <a:pt x="66968" y="76269"/>
                  <a:pt x="66968" y="66968"/>
                </a:cubicBezTo>
                <a:cubicBezTo>
                  <a:pt x="66968" y="57047"/>
                  <a:pt x="63867" y="48986"/>
                  <a:pt x="57977" y="42785"/>
                </a:cubicBezTo>
                <a:cubicBezTo>
                  <a:pt x="51776" y="36584"/>
                  <a:pt x="44645" y="33484"/>
                  <a:pt x="35654" y="33484"/>
                </a:cubicBezTo>
                <a:cubicBezTo>
                  <a:pt x="29143" y="33484"/>
                  <a:pt x="22633" y="35654"/>
                  <a:pt x="16742" y="39995"/>
                </a:cubicBezTo>
                <a:lnTo>
                  <a:pt x="22013" y="12091"/>
                </a:lnTo>
                <a:lnTo>
                  <a:pt x="62317" y="12091"/>
                </a:lnTo>
                <a:lnTo>
                  <a:pt x="62317" y="0"/>
                </a:lnTo>
                <a:lnTo>
                  <a:pt x="12401" y="0"/>
                </a:lnTo>
                <a:lnTo>
                  <a:pt x="2790" y="53016"/>
                </a:lnTo>
                <a:lnTo>
                  <a:pt x="14262" y="54566"/>
                </a:lnTo>
                <a:cubicBezTo>
                  <a:pt x="16122" y="51466"/>
                  <a:pt x="18602" y="49296"/>
                  <a:pt x="21703" y="47435"/>
                </a:cubicBezTo>
                <a:cubicBezTo>
                  <a:pt x="24803" y="45575"/>
                  <a:pt x="28523" y="44645"/>
                  <a:pt x="32554" y="44645"/>
                </a:cubicBezTo>
                <a:cubicBezTo>
                  <a:pt x="39065" y="44645"/>
                  <a:pt x="44025" y="46815"/>
                  <a:pt x="48056" y="50846"/>
                </a:cubicBezTo>
                <a:cubicBezTo>
                  <a:pt x="52086" y="54876"/>
                  <a:pt x="53946" y="60767"/>
                  <a:pt x="53946" y="67898"/>
                </a:cubicBezTo>
                <a:cubicBezTo>
                  <a:pt x="53946" y="75649"/>
                  <a:pt x="51776" y="81539"/>
                  <a:pt x="47746" y="86190"/>
                </a:cubicBezTo>
                <a:cubicBezTo>
                  <a:pt x="43715" y="90841"/>
                  <a:pt x="38444" y="93011"/>
                  <a:pt x="32554" y="93011"/>
                </a:cubicBezTo>
                <a:cubicBezTo>
                  <a:pt x="27593" y="93011"/>
                  <a:pt x="23253" y="91461"/>
                  <a:pt x="19842" y="88050"/>
                </a:cubicBezTo>
                <a:cubicBezTo>
                  <a:pt x="16432" y="84640"/>
                  <a:pt x="13952" y="79989"/>
                  <a:pt x="13022" y="73479"/>
                </a:cubicBezTo>
                <a:lnTo>
                  <a:pt x="0" y="74719"/>
                </a:lnTo>
                <a:cubicBezTo>
                  <a:pt x="1240" y="83710"/>
                  <a:pt x="4341" y="90531"/>
                  <a:pt x="10231" y="95801"/>
                </a:cubicBezTo>
                <a:lnTo>
                  <a:pt x="10231" y="95801"/>
                </a:lnTo>
                <a:close/>
              </a:path>
            </a:pathLst>
          </a:custGeom>
          <a:solidFill>
            <a:schemeClr val="accent1"/>
          </a:solidFill>
          <a:ln w="3099"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xmlns="" id="{782C2325-FD44-4E18-83BD-966F375188FB}"/>
              </a:ext>
            </a:extLst>
          </p:cNvPr>
          <p:cNvSpPr/>
          <p:nvPr/>
        </p:nvSpPr>
        <p:spPr>
          <a:xfrm>
            <a:off x="384824" y="2315660"/>
            <a:ext cx="55807" cy="365843"/>
          </a:xfrm>
          <a:custGeom>
            <a:avLst/>
            <a:gdLst>
              <a:gd name="connsiteX0" fmla="*/ 0 w 55806"/>
              <a:gd name="connsiteY0" fmla="*/ 368633 h 365842"/>
              <a:gd name="connsiteX1" fmla="*/ 35344 w 55806"/>
              <a:gd name="connsiteY1" fmla="*/ 368633 h 365842"/>
              <a:gd name="connsiteX2" fmla="*/ 0 w 55806"/>
              <a:gd name="connsiteY2" fmla="*/ 276552 h 365842"/>
              <a:gd name="connsiteX3" fmla="*/ 35344 w 55806"/>
              <a:gd name="connsiteY3" fmla="*/ 276552 h 365842"/>
              <a:gd name="connsiteX4" fmla="*/ 0 w 55806"/>
              <a:gd name="connsiteY4" fmla="*/ 184161 h 365842"/>
              <a:gd name="connsiteX5" fmla="*/ 35344 w 55806"/>
              <a:gd name="connsiteY5" fmla="*/ 184161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2"/>
                </a:moveTo>
                <a:lnTo>
                  <a:pt x="35344" y="276552"/>
                </a:lnTo>
                <a:moveTo>
                  <a:pt x="0" y="184161"/>
                </a:moveTo>
                <a:lnTo>
                  <a:pt x="35344" y="184161"/>
                </a:lnTo>
                <a:moveTo>
                  <a:pt x="0" y="92081"/>
                </a:moveTo>
                <a:lnTo>
                  <a:pt x="35344" y="92081"/>
                </a:lnTo>
                <a:moveTo>
                  <a:pt x="0" y="0"/>
                </a:moveTo>
                <a:lnTo>
                  <a:pt x="58597" y="0"/>
                </a:lnTo>
              </a:path>
            </a:pathLst>
          </a:custGeom>
          <a:solidFill>
            <a:schemeClr val="accent1"/>
          </a:solidFill>
          <a:ln w="3099"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xmlns="" id="{164A121B-355A-4A0A-A34E-5D11ADE696AC}"/>
              </a:ext>
            </a:extLst>
          </p:cNvPr>
          <p:cNvSpPr/>
          <p:nvPr/>
        </p:nvSpPr>
        <p:spPr>
          <a:xfrm>
            <a:off x="296463" y="2256443"/>
            <a:ext cx="65108" cy="105412"/>
          </a:xfrm>
          <a:custGeom>
            <a:avLst/>
            <a:gdLst>
              <a:gd name="connsiteX0" fmla="*/ 55807 w 65107"/>
              <a:gd name="connsiteY0" fmla="*/ 6821 h 105412"/>
              <a:gd name="connsiteX1" fmla="*/ 36274 w 65107"/>
              <a:gd name="connsiteY1" fmla="*/ 0 h 105412"/>
              <a:gd name="connsiteX2" fmla="*/ 10851 w 65107"/>
              <a:gd name="connsiteY2" fmla="*/ 11781 h 105412"/>
              <a:gd name="connsiteX3" fmla="*/ 0 w 65107"/>
              <a:gd name="connsiteY3" fmla="*/ 55186 h 105412"/>
              <a:gd name="connsiteX4" fmla="*/ 9611 w 65107"/>
              <a:gd name="connsiteY4" fmla="*/ 93631 h 105412"/>
              <a:gd name="connsiteX5" fmla="*/ 34724 w 65107"/>
              <a:gd name="connsiteY5" fmla="*/ 105412 h 105412"/>
              <a:gd name="connsiteX6" fmla="*/ 50846 w 65107"/>
              <a:gd name="connsiteY6" fmla="*/ 101072 h 105412"/>
              <a:gd name="connsiteX7" fmla="*/ 62007 w 65107"/>
              <a:gd name="connsiteY7" fmla="*/ 88360 h 105412"/>
              <a:gd name="connsiteX8" fmla="*/ 66038 w 65107"/>
              <a:gd name="connsiteY8" fmla="*/ 70378 h 105412"/>
              <a:gd name="connsiteX9" fmla="*/ 57357 w 65107"/>
              <a:gd name="connsiteY9" fmla="*/ 46195 h 105412"/>
              <a:gd name="connsiteX10" fmla="*/ 36274 w 65107"/>
              <a:gd name="connsiteY10" fmla="*/ 36894 h 105412"/>
              <a:gd name="connsiteX11" fmla="*/ 22633 w 65107"/>
              <a:gd name="connsiteY11" fmla="*/ 40305 h 105412"/>
              <a:gd name="connsiteX12" fmla="*/ 11781 w 65107"/>
              <a:gd name="connsiteY12" fmla="*/ 50536 h 105412"/>
              <a:gd name="connsiteX13" fmla="*/ 15192 w 65107"/>
              <a:gd name="connsiteY13" fmla="*/ 26663 h 105412"/>
              <a:gd name="connsiteX14" fmla="*/ 24493 w 65107"/>
              <a:gd name="connsiteY14" fmla="*/ 13952 h 105412"/>
              <a:gd name="connsiteX15" fmla="*/ 34724 w 65107"/>
              <a:gd name="connsiteY15" fmla="*/ 10541 h 105412"/>
              <a:gd name="connsiteX16" fmla="*/ 47125 w 65107"/>
              <a:gd name="connsiteY16" fmla="*/ 16122 h 105412"/>
              <a:gd name="connsiteX17" fmla="*/ 51776 w 65107"/>
              <a:gd name="connsiteY17" fmla="*/ 26973 h 105412"/>
              <a:gd name="connsiteX18" fmla="*/ 64177 w 65107"/>
              <a:gd name="connsiteY18" fmla="*/ 26043 h 105412"/>
              <a:gd name="connsiteX19" fmla="*/ 55807 w 65107"/>
              <a:gd name="connsiteY19" fmla="*/ 6821 h 105412"/>
              <a:gd name="connsiteX20" fmla="*/ 55807 w 65107"/>
              <a:gd name="connsiteY20" fmla="*/ 6821 h 105412"/>
              <a:gd name="connsiteX21" fmla="*/ 20152 w 65107"/>
              <a:gd name="connsiteY21" fmla="*/ 54256 h 105412"/>
              <a:gd name="connsiteX22" fmla="*/ 34414 w 65107"/>
              <a:gd name="connsiteY22" fmla="*/ 48056 h 105412"/>
              <a:gd name="connsiteX23" fmla="*/ 48366 w 65107"/>
              <a:gd name="connsiteY23" fmla="*/ 54256 h 105412"/>
              <a:gd name="connsiteX24" fmla="*/ 53946 w 65107"/>
              <a:gd name="connsiteY24" fmla="*/ 70998 h 105412"/>
              <a:gd name="connsiteX25" fmla="*/ 48366 w 65107"/>
              <a:gd name="connsiteY25" fmla="*/ 88670 h 105412"/>
              <a:gd name="connsiteX26" fmla="*/ 35034 w 65107"/>
              <a:gd name="connsiteY26" fmla="*/ 95181 h 105412"/>
              <a:gd name="connsiteX27" fmla="*/ 24803 w 65107"/>
              <a:gd name="connsiteY27" fmla="*/ 92081 h 105412"/>
              <a:gd name="connsiteX28" fmla="*/ 17362 w 65107"/>
              <a:gd name="connsiteY28" fmla="*/ 83090 h 105412"/>
              <a:gd name="connsiteX29" fmla="*/ 14572 w 65107"/>
              <a:gd name="connsiteY29" fmla="*/ 70688 h 105412"/>
              <a:gd name="connsiteX30" fmla="*/ 20152 w 65107"/>
              <a:gd name="connsiteY30" fmla="*/ 54256 h 105412"/>
              <a:gd name="connsiteX31" fmla="*/ 20152 w 65107"/>
              <a:gd name="connsiteY31" fmla="*/ 54256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55807" y="6821"/>
                </a:moveTo>
                <a:cubicBezTo>
                  <a:pt x="50846" y="2170"/>
                  <a:pt x="44335" y="0"/>
                  <a:pt x="36274" y="0"/>
                </a:cubicBezTo>
                <a:cubicBezTo>
                  <a:pt x="25733" y="0"/>
                  <a:pt x="17052" y="4030"/>
                  <a:pt x="10851" y="11781"/>
                </a:cubicBezTo>
                <a:cubicBezTo>
                  <a:pt x="3720" y="20772"/>
                  <a:pt x="0" y="35344"/>
                  <a:pt x="0" y="55186"/>
                </a:cubicBezTo>
                <a:cubicBezTo>
                  <a:pt x="0" y="73169"/>
                  <a:pt x="3410" y="85880"/>
                  <a:pt x="9611" y="93631"/>
                </a:cubicBezTo>
                <a:cubicBezTo>
                  <a:pt x="16122" y="101382"/>
                  <a:pt x="24493" y="105412"/>
                  <a:pt x="34724" y="105412"/>
                </a:cubicBezTo>
                <a:cubicBezTo>
                  <a:pt x="40615" y="105412"/>
                  <a:pt x="46195" y="103862"/>
                  <a:pt x="50846" y="101072"/>
                </a:cubicBezTo>
                <a:cubicBezTo>
                  <a:pt x="55496" y="98282"/>
                  <a:pt x="59217" y="93941"/>
                  <a:pt x="62007" y="88360"/>
                </a:cubicBezTo>
                <a:cubicBezTo>
                  <a:pt x="64798" y="82780"/>
                  <a:pt x="66038" y="76889"/>
                  <a:pt x="66038" y="70378"/>
                </a:cubicBezTo>
                <a:cubicBezTo>
                  <a:pt x="66038" y="60457"/>
                  <a:pt x="63247" y="52396"/>
                  <a:pt x="57357" y="46195"/>
                </a:cubicBezTo>
                <a:cubicBezTo>
                  <a:pt x="51466" y="39995"/>
                  <a:pt x="44645" y="36894"/>
                  <a:pt x="36274" y="36894"/>
                </a:cubicBezTo>
                <a:cubicBezTo>
                  <a:pt x="31624" y="36894"/>
                  <a:pt x="26973" y="38134"/>
                  <a:pt x="22633" y="40305"/>
                </a:cubicBezTo>
                <a:cubicBezTo>
                  <a:pt x="18292" y="42475"/>
                  <a:pt x="14572" y="45885"/>
                  <a:pt x="11781" y="50536"/>
                </a:cubicBezTo>
                <a:cubicBezTo>
                  <a:pt x="11781" y="40305"/>
                  <a:pt x="13022" y="32244"/>
                  <a:pt x="15192" y="26663"/>
                </a:cubicBezTo>
                <a:cubicBezTo>
                  <a:pt x="17362" y="21082"/>
                  <a:pt x="20462" y="16742"/>
                  <a:pt x="24493" y="13952"/>
                </a:cubicBezTo>
                <a:cubicBezTo>
                  <a:pt x="27593" y="11781"/>
                  <a:pt x="31004" y="10541"/>
                  <a:pt x="34724" y="10541"/>
                </a:cubicBezTo>
                <a:cubicBezTo>
                  <a:pt x="39685" y="10541"/>
                  <a:pt x="43715" y="12401"/>
                  <a:pt x="47125" y="16122"/>
                </a:cubicBezTo>
                <a:cubicBezTo>
                  <a:pt x="48986" y="18292"/>
                  <a:pt x="50536" y="22013"/>
                  <a:pt x="51776" y="26973"/>
                </a:cubicBezTo>
                <a:lnTo>
                  <a:pt x="64177" y="26043"/>
                </a:lnTo>
                <a:cubicBezTo>
                  <a:pt x="63867" y="17672"/>
                  <a:pt x="60767" y="11471"/>
                  <a:pt x="55807" y="6821"/>
                </a:cubicBezTo>
                <a:lnTo>
                  <a:pt x="55807" y="6821"/>
                </a:lnTo>
                <a:close/>
                <a:moveTo>
                  <a:pt x="20152" y="54256"/>
                </a:moveTo>
                <a:cubicBezTo>
                  <a:pt x="24183" y="50226"/>
                  <a:pt x="28833" y="48056"/>
                  <a:pt x="34414" y="48056"/>
                </a:cubicBezTo>
                <a:cubicBezTo>
                  <a:pt x="39995" y="48056"/>
                  <a:pt x="44645" y="50226"/>
                  <a:pt x="48366" y="54256"/>
                </a:cubicBezTo>
                <a:cubicBezTo>
                  <a:pt x="52086" y="58287"/>
                  <a:pt x="53946" y="63868"/>
                  <a:pt x="53946" y="70998"/>
                </a:cubicBezTo>
                <a:cubicBezTo>
                  <a:pt x="53946" y="78439"/>
                  <a:pt x="52086" y="84330"/>
                  <a:pt x="48366" y="88670"/>
                </a:cubicBezTo>
                <a:cubicBezTo>
                  <a:pt x="44645" y="93011"/>
                  <a:pt x="39995" y="95181"/>
                  <a:pt x="35034" y="95181"/>
                </a:cubicBezTo>
                <a:cubicBezTo>
                  <a:pt x="31314" y="95181"/>
                  <a:pt x="27903" y="94251"/>
                  <a:pt x="24803" y="92081"/>
                </a:cubicBezTo>
                <a:cubicBezTo>
                  <a:pt x="21703" y="89910"/>
                  <a:pt x="18912" y="86810"/>
                  <a:pt x="17362" y="83090"/>
                </a:cubicBezTo>
                <a:cubicBezTo>
                  <a:pt x="15502" y="79059"/>
                  <a:pt x="14572" y="75029"/>
                  <a:pt x="14572" y="70688"/>
                </a:cubicBezTo>
                <a:cubicBezTo>
                  <a:pt x="14262" y="63557"/>
                  <a:pt x="16432" y="58287"/>
                  <a:pt x="20152" y="54256"/>
                </a:cubicBezTo>
                <a:lnTo>
                  <a:pt x="20152" y="54256"/>
                </a:lnTo>
                <a:close/>
              </a:path>
            </a:pathLst>
          </a:custGeom>
          <a:solidFill>
            <a:schemeClr val="accent1"/>
          </a:solidFill>
          <a:ln w="3099"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xmlns="" id="{913B5FEA-2892-4359-80BA-76A2CC18929D}"/>
              </a:ext>
            </a:extLst>
          </p:cNvPr>
          <p:cNvSpPr/>
          <p:nvPr/>
        </p:nvSpPr>
        <p:spPr>
          <a:xfrm>
            <a:off x="384824" y="2009654"/>
            <a:ext cx="34104" cy="3131365"/>
          </a:xfrm>
          <a:custGeom>
            <a:avLst/>
            <a:gdLst>
              <a:gd name="connsiteX0" fmla="*/ 0 w 34103"/>
              <a:gd name="connsiteY0" fmla="*/ 213925 h 3131365"/>
              <a:gd name="connsiteX1" fmla="*/ 35344 w 34103"/>
              <a:gd name="connsiteY1" fmla="*/ 213925 h 3131365"/>
              <a:gd name="connsiteX2" fmla="*/ 0 w 34103"/>
              <a:gd name="connsiteY2" fmla="*/ 121844 h 3131365"/>
              <a:gd name="connsiteX3" fmla="*/ 35344 w 34103"/>
              <a:gd name="connsiteY3" fmla="*/ 121844 h 3131365"/>
              <a:gd name="connsiteX4" fmla="*/ 0 w 34103"/>
              <a:gd name="connsiteY4" fmla="*/ 29763 h 3131365"/>
              <a:gd name="connsiteX5" fmla="*/ 35344 w 34103"/>
              <a:gd name="connsiteY5" fmla="*/ 29763 h 3131365"/>
              <a:gd name="connsiteX6" fmla="*/ 0 w 34103"/>
              <a:gd name="connsiteY6" fmla="*/ 3132605 h 3131365"/>
              <a:gd name="connsiteX7" fmla="*/ 0 w 34103"/>
              <a:gd name="connsiteY7" fmla="*/ 0 h 313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03" h="3131365">
                <a:moveTo>
                  <a:pt x="0" y="213925"/>
                </a:moveTo>
                <a:lnTo>
                  <a:pt x="35344" y="213925"/>
                </a:lnTo>
                <a:moveTo>
                  <a:pt x="0" y="121844"/>
                </a:moveTo>
                <a:lnTo>
                  <a:pt x="35344" y="121844"/>
                </a:lnTo>
                <a:moveTo>
                  <a:pt x="0" y="29763"/>
                </a:moveTo>
                <a:lnTo>
                  <a:pt x="35344" y="29763"/>
                </a:lnTo>
                <a:moveTo>
                  <a:pt x="0" y="3132605"/>
                </a:moveTo>
                <a:lnTo>
                  <a:pt x="0" y="0"/>
                </a:lnTo>
              </a:path>
            </a:pathLst>
          </a:custGeom>
          <a:solidFill>
            <a:schemeClr val="accent1"/>
          </a:solidFill>
          <a:ln w="3099"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xmlns="" id="{657F93D3-F894-4589-9E5B-AEDEB6F6B31D}"/>
              </a:ext>
            </a:extLst>
          </p:cNvPr>
          <p:cNvSpPr/>
          <p:nvPr/>
        </p:nvSpPr>
        <p:spPr>
          <a:xfrm>
            <a:off x="443420" y="2760562"/>
            <a:ext cx="127115" cy="18602"/>
          </a:xfrm>
          <a:custGeom>
            <a:avLst/>
            <a:gdLst>
              <a:gd name="connsiteX0" fmla="*/ 0 w 127114"/>
              <a:gd name="connsiteY0" fmla="*/ 0 h 18602"/>
              <a:gd name="connsiteX1" fmla="*/ 128355 w 127114"/>
              <a:gd name="connsiteY1" fmla="*/ 0 h 18602"/>
              <a:gd name="connsiteX2" fmla="*/ 128355 w 127114"/>
              <a:gd name="connsiteY2" fmla="*/ 20462 h 18602"/>
              <a:gd name="connsiteX3" fmla="*/ 0 w 127114"/>
              <a:gd name="connsiteY3" fmla="*/ 20462 h 18602"/>
            </a:gdLst>
            <a:ahLst/>
            <a:cxnLst>
              <a:cxn ang="0">
                <a:pos x="connsiteX0" y="connsiteY0"/>
              </a:cxn>
              <a:cxn ang="0">
                <a:pos x="connsiteX1" y="connsiteY1"/>
              </a:cxn>
              <a:cxn ang="0">
                <a:pos x="connsiteX2" y="connsiteY2"/>
              </a:cxn>
              <a:cxn ang="0">
                <a:pos x="connsiteX3" y="connsiteY3"/>
              </a:cxn>
            </a:cxnLst>
            <a:rect l="l" t="t" r="r" b="b"/>
            <a:pathLst>
              <a:path w="127114" h="18602">
                <a:moveTo>
                  <a:pt x="0" y="0"/>
                </a:moveTo>
                <a:lnTo>
                  <a:pt x="128355" y="0"/>
                </a:lnTo>
                <a:lnTo>
                  <a:pt x="128355" y="20462"/>
                </a:lnTo>
                <a:lnTo>
                  <a:pt x="0" y="20462"/>
                </a:lnTo>
                <a:close/>
              </a:path>
            </a:pathLst>
          </a:custGeom>
          <a:solidFill>
            <a:schemeClr val="accent1"/>
          </a:solidFill>
          <a:ln w="3099" cap="flat">
            <a:noFill/>
            <a:prstDash val="solid"/>
            <a:miter/>
          </a:ln>
        </p:spPr>
        <p:txBody>
          <a:bodyPr rtlCol="0" anchor="ctr"/>
          <a:lstStyle/>
          <a:p>
            <a:endParaRPr lang="zh-CN" altLang="en-US"/>
          </a:p>
        </p:txBody>
      </p:sp>
      <p:sp>
        <p:nvSpPr>
          <p:cNvPr id="5" name="页脚占位符 4">
            <a:extLst>
              <a:ext uri="{FF2B5EF4-FFF2-40B4-BE49-F238E27FC236}">
                <a16:creationId xmlns:a16="http://schemas.microsoft.com/office/drawing/2014/main" xmlns="" id="{9AC7F623-939D-4523-B787-DBA6099CE0C8}"/>
              </a:ext>
            </a:extLst>
          </p:cNvPr>
          <p:cNvSpPr>
            <a:spLocks noGrp="1"/>
          </p:cNvSpPr>
          <p:nvPr userDrawn="1">
            <p:ph type="ftr" sz="quarter" idx="11"/>
          </p:nvPr>
        </p:nvSpPr>
        <p:spPr>
          <a:xfrm>
            <a:off x="4038600" y="6456241"/>
            <a:ext cx="4114800" cy="365125"/>
          </a:xfrm>
          <a:solidFill>
            <a:srgbClr val="120037"/>
          </a:solidFill>
        </p:spPr>
        <p:txBody>
          <a:bodyPr/>
          <a:lstStyle>
            <a:lvl1pPr>
              <a:defRPr spc="600">
                <a:solidFill>
                  <a:schemeClr val="accent1"/>
                </a:solidFill>
              </a:defRPr>
            </a:lvl1pPr>
          </a:lstStyle>
          <a:p>
            <a:r>
              <a:rPr lang="zh-CN" altLang="en-US"/>
              <a:t>璞石信息科技有限公司</a:t>
            </a:r>
            <a:endParaRPr lang="zh-CN" altLang="en-US" dirty="0"/>
          </a:p>
        </p:txBody>
      </p:sp>
      <p:grpSp>
        <p:nvGrpSpPr>
          <p:cNvPr id="401" name="组合 400">
            <a:extLst>
              <a:ext uri="{FF2B5EF4-FFF2-40B4-BE49-F238E27FC236}">
                <a16:creationId xmlns:a16="http://schemas.microsoft.com/office/drawing/2014/main" xmlns="" id="{428C4FB5-E348-4466-A40A-60D6F63B04AB}"/>
              </a:ext>
            </a:extLst>
          </p:cNvPr>
          <p:cNvGrpSpPr/>
          <p:nvPr userDrawn="1"/>
        </p:nvGrpSpPr>
        <p:grpSpPr>
          <a:xfrm>
            <a:off x="2193819" y="333041"/>
            <a:ext cx="187516" cy="210018"/>
            <a:chOff x="8696256" y="4924217"/>
            <a:chExt cx="839326" cy="940046"/>
          </a:xfrm>
          <a:solidFill>
            <a:schemeClr val="accent1"/>
          </a:solidFill>
        </p:grpSpPr>
        <p:sp>
          <p:nvSpPr>
            <p:cNvPr id="397" name="Freeform 81">
              <a:extLst>
                <a:ext uri="{FF2B5EF4-FFF2-40B4-BE49-F238E27FC236}">
                  <a16:creationId xmlns:a16="http://schemas.microsoft.com/office/drawing/2014/main" xmlns="" id="{9F1AB105-C62C-41C6-B5CA-16E6440E5605}"/>
                </a:ext>
              </a:extLst>
            </p:cNvPr>
            <p:cNvSpPr>
              <a:spLocks/>
            </p:cNvSpPr>
            <p:nvPr userDrawn="1"/>
          </p:nvSpPr>
          <p:spPr bwMode="auto">
            <a:xfrm>
              <a:off x="8696256" y="4924217"/>
              <a:ext cx="278656" cy="213189"/>
            </a:xfrm>
            <a:custGeom>
              <a:avLst/>
              <a:gdLst>
                <a:gd name="T0" fmla="*/ 70 w 70"/>
                <a:gd name="T1" fmla="*/ 13 h 54"/>
                <a:gd name="T2" fmla="*/ 66 w 70"/>
                <a:gd name="T3" fmla="*/ 0 h 54"/>
                <a:gd name="T4" fmla="*/ 0 w 70"/>
                <a:gd name="T5" fmla="*/ 45 h 54"/>
                <a:gd name="T6" fmla="*/ 11 w 70"/>
                <a:gd name="T7" fmla="*/ 54 h 54"/>
                <a:gd name="T8" fmla="*/ 70 w 70"/>
                <a:gd name="T9" fmla="*/ 13 h 54"/>
              </a:gdLst>
              <a:ahLst/>
              <a:cxnLst>
                <a:cxn ang="0">
                  <a:pos x="T0" y="T1"/>
                </a:cxn>
                <a:cxn ang="0">
                  <a:pos x="T2" y="T3"/>
                </a:cxn>
                <a:cxn ang="0">
                  <a:pos x="T4" y="T5"/>
                </a:cxn>
                <a:cxn ang="0">
                  <a:pos x="T6" y="T7"/>
                </a:cxn>
                <a:cxn ang="0">
                  <a:pos x="T8" y="T9"/>
                </a:cxn>
              </a:cxnLst>
              <a:rect l="0" t="0" r="r" b="b"/>
              <a:pathLst>
                <a:path w="70" h="54">
                  <a:moveTo>
                    <a:pt x="70" y="13"/>
                  </a:moveTo>
                  <a:cubicBezTo>
                    <a:pt x="66" y="0"/>
                    <a:pt x="66" y="0"/>
                    <a:pt x="66" y="0"/>
                  </a:cubicBezTo>
                  <a:cubicBezTo>
                    <a:pt x="40" y="8"/>
                    <a:pt x="17" y="24"/>
                    <a:pt x="0" y="45"/>
                  </a:cubicBezTo>
                  <a:cubicBezTo>
                    <a:pt x="11" y="54"/>
                    <a:pt x="11" y="54"/>
                    <a:pt x="11" y="54"/>
                  </a:cubicBezTo>
                  <a:cubicBezTo>
                    <a:pt x="27" y="35"/>
                    <a:pt x="47" y="21"/>
                    <a:pt x="7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82">
              <a:extLst>
                <a:ext uri="{FF2B5EF4-FFF2-40B4-BE49-F238E27FC236}">
                  <a16:creationId xmlns:a16="http://schemas.microsoft.com/office/drawing/2014/main" xmlns="" id="{A356610F-211E-47D5-BAC7-6DE8260C16FF}"/>
                </a:ext>
              </a:extLst>
            </p:cNvPr>
            <p:cNvSpPr>
              <a:spLocks/>
            </p:cNvSpPr>
            <p:nvPr userDrawn="1"/>
          </p:nvSpPr>
          <p:spPr bwMode="auto">
            <a:xfrm>
              <a:off x="9256926" y="4924217"/>
              <a:ext cx="278656" cy="213189"/>
            </a:xfrm>
            <a:custGeom>
              <a:avLst/>
              <a:gdLst>
                <a:gd name="T0" fmla="*/ 59 w 70"/>
                <a:gd name="T1" fmla="*/ 54 h 54"/>
                <a:gd name="T2" fmla="*/ 70 w 70"/>
                <a:gd name="T3" fmla="*/ 45 h 54"/>
                <a:gd name="T4" fmla="*/ 5 w 70"/>
                <a:gd name="T5" fmla="*/ 0 h 54"/>
                <a:gd name="T6" fmla="*/ 0 w 70"/>
                <a:gd name="T7" fmla="*/ 13 h 54"/>
                <a:gd name="T8" fmla="*/ 59 w 70"/>
                <a:gd name="T9" fmla="*/ 54 h 54"/>
              </a:gdLst>
              <a:ahLst/>
              <a:cxnLst>
                <a:cxn ang="0">
                  <a:pos x="T0" y="T1"/>
                </a:cxn>
                <a:cxn ang="0">
                  <a:pos x="T2" y="T3"/>
                </a:cxn>
                <a:cxn ang="0">
                  <a:pos x="T4" y="T5"/>
                </a:cxn>
                <a:cxn ang="0">
                  <a:pos x="T6" y="T7"/>
                </a:cxn>
                <a:cxn ang="0">
                  <a:pos x="T8" y="T9"/>
                </a:cxn>
              </a:cxnLst>
              <a:rect l="0" t="0" r="r" b="b"/>
              <a:pathLst>
                <a:path w="70" h="54">
                  <a:moveTo>
                    <a:pt x="59" y="54"/>
                  </a:moveTo>
                  <a:cubicBezTo>
                    <a:pt x="70" y="45"/>
                    <a:pt x="70" y="45"/>
                    <a:pt x="70" y="45"/>
                  </a:cubicBezTo>
                  <a:cubicBezTo>
                    <a:pt x="53" y="24"/>
                    <a:pt x="30" y="8"/>
                    <a:pt x="5" y="0"/>
                  </a:cubicBezTo>
                  <a:cubicBezTo>
                    <a:pt x="0" y="13"/>
                    <a:pt x="0" y="13"/>
                    <a:pt x="0" y="13"/>
                  </a:cubicBezTo>
                  <a:cubicBezTo>
                    <a:pt x="23" y="21"/>
                    <a:pt x="44" y="35"/>
                    <a:pt x="59"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83">
              <a:extLst>
                <a:ext uri="{FF2B5EF4-FFF2-40B4-BE49-F238E27FC236}">
                  <a16:creationId xmlns:a16="http://schemas.microsoft.com/office/drawing/2014/main" xmlns="" id="{A4253116-ED7A-4720-944D-79D01900D6FC}"/>
                </a:ext>
              </a:extLst>
            </p:cNvPr>
            <p:cNvSpPr>
              <a:spLocks noEditPoints="1"/>
            </p:cNvSpPr>
            <p:nvPr userDrawn="1"/>
          </p:nvSpPr>
          <p:spPr bwMode="auto">
            <a:xfrm>
              <a:off x="8721435" y="5029972"/>
              <a:ext cx="794003" cy="834291"/>
            </a:xfrm>
            <a:custGeom>
              <a:avLst/>
              <a:gdLst>
                <a:gd name="T0" fmla="*/ 200 w 200"/>
                <a:gd name="T1" fmla="*/ 100 h 210"/>
                <a:gd name="T2" fmla="*/ 100 w 200"/>
                <a:gd name="T3" fmla="*/ 0 h 210"/>
                <a:gd name="T4" fmla="*/ 0 w 200"/>
                <a:gd name="T5" fmla="*/ 100 h 210"/>
                <a:gd name="T6" fmla="*/ 37 w 200"/>
                <a:gd name="T7" fmla="*/ 178 h 210"/>
                <a:gd name="T8" fmla="*/ 26 w 200"/>
                <a:gd name="T9" fmla="*/ 200 h 210"/>
                <a:gd name="T10" fmla="*/ 29 w 200"/>
                <a:gd name="T11" fmla="*/ 209 h 210"/>
                <a:gd name="T12" fmla="*/ 32 w 200"/>
                <a:gd name="T13" fmla="*/ 210 h 210"/>
                <a:gd name="T14" fmla="*/ 38 w 200"/>
                <a:gd name="T15" fmla="*/ 206 h 210"/>
                <a:gd name="T16" fmla="*/ 49 w 200"/>
                <a:gd name="T17" fmla="*/ 186 h 210"/>
                <a:gd name="T18" fmla="*/ 100 w 200"/>
                <a:gd name="T19" fmla="*/ 200 h 210"/>
                <a:gd name="T20" fmla="*/ 151 w 200"/>
                <a:gd name="T21" fmla="*/ 186 h 210"/>
                <a:gd name="T22" fmla="*/ 161 w 200"/>
                <a:gd name="T23" fmla="*/ 206 h 210"/>
                <a:gd name="T24" fmla="*/ 168 w 200"/>
                <a:gd name="T25" fmla="*/ 210 h 210"/>
                <a:gd name="T26" fmla="*/ 171 w 200"/>
                <a:gd name="T27" fmla="*/ 209 h 210"/>
                <a:gd name="T28" fmla="*/ 174 w 200"/>
                <a:gd name="T29" fmla="*/ 200 h 210"/>
                <a:gd name="T30" fmla="*/ 162 w 200"/>
                <a:gd name="T31" fmla="*/ 178 h 210"/>
                <a:gd name="T32" fmla="*/ 200 w 200"/>
                <a:gd name="T33" fmla="*/ 100 h 210"/>
                <a:gd name="T34" fmla="*/ 14 w 200"/>
                <a:gd name="T35" fmla="*/ 100 h 210"/>
                <a:gd name="T36" fmla="*/ 100 w 200"/>
                <a:gd name="T37" fmla="*/ 14 h 210"/>
                <a:gd name="T38" fmla="*/ 186 w 200"/>
                <a:gd name="T39" fmla="*/ 100 h 210"/>
                <a:gd name="T40" fmla="*/ 100 w 200"/>
                <a:gd name="T41" fmla="*/ 186 h 210"/>
                <a:gd name="T42" fmla="*/ 14 w 200"/>
                <a:gd name="T43" fmla="*/ 10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210">
                  <a:moveTo>
                    <a:pt x="200" y="100"/>
                  </a:moveTo>
                  <a:cubicBezTo>
                    <a:pt x="200" y="45"/>
                    <a:pt x="155" y="0"/>
                    <a:pt x="100" y="0"/>
                  </a:cubicBezTo>
                  <a:cubicBezTo>
                    <a:pt x="45" y="0"/>
                    <a:pt x="0" y="45"/>
                    <a:pt x="0" y="100"/>
                  </a:cubicBezTo>
                  <a:cubicBezTo>
                    <a:pt x="0" y="131"/>
                    <a:pt x="14" y="159"/>
                    <a:pt x="37" y="178"/>
                  </a:cubicBezTo>
                  <a:cubicBezTo>
                    <a:pt x="26" y="200"/>
                    <a:pt x="26" y="200"/>
                    <a:pt x="26" y="200"/>
                  </a:cubicBezTo>
                  <a:cubicBezTo>
                    <a:pt x="24" y="203"/>
                    <a:pt x="25" y="207"/>
                    <a:pt x="29" y="209"/>
                  </a:cubicBezTo>
                  <a:cubicBezTo>
                    <a:pt x="30" y="210"/>
                    <a:pt x="31" y="210"/>
                    <a:pt x="32" y="210"/>
                  </a:cubicBezTo>
                  <a:cubicBezTo>
                    <a:pt x="34" y="210"/>
                    <a:pt x="37" y="209"/>
                    <a:pt x="38" y="206"/>
                  </a:cubicBezTo>
                  <a:cubicBezTo>
                    <a:pt x="49" y="186"/>
                    <a:pt x="49" y="186"/>
                    <a:pt x="49" y="186"/>
                  </a:cubicBezTo>
                  <a:cubicBezTo>
                    <a:pt x="64" y="195"/>
                    <a:pt x="81" y="200"/>
                    <a:pt x="100" y="200"/>
                  </a:cubicBezTo>
                  <a:cubicBezTo>
                    <a:pt x="118" y="200"/>
                    <a:pt x="136" y="195"/>
                    <a:pt x="151" y="186"/>
                  </a:cubicBezTo>
                  <a:cubicBezTo>
                    <a:pt x="161" y="206"/>
                    <a:pt x="161" y="206"/>
                    <a:pt x="161" y="206"/>
                  </a:cubicBezTo>
                  <a:cubicBezTo>
                    <a:pt x="163" y="209"/>
                    <a:pt x="165" y="210"/>
                    <a:pt x="168" y="210"/>
                  </a:cubicBezTo>
                  <a:cubicBezTo>
                    <a:pt x="169" y="210"/>
                    <a:pt x="170" y="210"/>
                    <a:pt x="171" y="209"/>
                  </a:cubicBezTo>
                  <a:cubicBezTo>
                    <a:pt x="174" y="207"/>
                    <a:pt x="176" y="203"/>
                    <a:pt x="174" y="200"/>
                  </a:cubicBezTo>
                  <a:cubicBezTo>
                    <a:pt x="162" y="178"/>
                    <a:pt x="162" y="178"/>
                    <a:pt x="162" y="178"/>
                  </a:cubicBezTo>
                  <a:cubicBezTo>
                    <a:pt x="185" y="159"/>
                    <a:pt x="200" y="131"/>
                    <a:pt x="200" y="100"/>
                  </a:cubicBezTo>
                  <a:close/>
                  <a:moveTo>
                    <a:pt x="14" y="100"/>
                  </a:moveTo>
                  <a:cubicBezTo>
                    <a:pt x="14" y="52"/>
                    <a:pt x="52" y="14"/>
                    <a:pt x="100" y="14"/>
                  </a:cubicBezTo>
                  <a:cubicBezTo>
                    <a:pt x="147" y="14"/>
                    <a:pt x="186" y="52"/>
                    <a:pt x="186" y="100"/>
                  </a:cubicBezTo>
                  <a:cubicBezTo>
                    <a:pt x="186" y="147"/>
                    <a:pt x="147" y="186"/>
                    <a:pt x="100" y="186"/>
                  </a:cubicBezTo>
                  <a:cubicBezTo>
                    <a:pt x="52" y="186"/>
                    <a:pt x="14" y="147"/>
                    <a:pt x="1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84">
              <a:extLst>
                <a:ext uri="{FF2B5EF4-FFF2-40B4-BE49-F238E27FC236}">
                  <a16:creationId xmlns:a16="http://schemas.microsoft.com/office/drawing/2014/main" xmlns="" id="{A18EBD98-E5E0-4568-B4FB-F0685CCDF4C0}"/>
                </a:ext>
              </a:extLst>
            </p:cNvPr>
            <p:cNvSpPr>
              <a:spLocks/>
            </p:cNvSpPr>
            <p:nvPr userDrawn="1"/>
          </p:nvSpPr>
          <p:spPr bwMode="auto">
            <a:xfrm>
              <a:off x="8966518" y="5189444"/>
              <a:ext cx="174580" cy="340767"/>
            </a:xfrm>
            <a:custGeom>
              <a:avLst/>
              <a:gdLst>
                <a:gd name="T0" fmla="*/ 37 w 44"/>
                <a:gd name="T1" fmla="*/ 0 h 86"/>
                <a:gd name="T2" fmla="*/ 37 w 44"/>
                <a:gd name="T3" fmla="*/ 0 h 86"/>
                <a:gd name="T4" fmla="*/ 30 w 44"/>
                <a:gd name="T5" fmla="*/ 7 h 86"/>
                <a:gd name="T6" fmla="*/ 30 w 44"/>
                <a:gd name="T7" fmla="*/ 56 h 86"/>
                <a:gd name="T8" fmla="*/ 4 w 44"/>
                <a:gd name="T9" fmla="*/ 73 h 86"/>
                <a:gd name="T10" fmla="*/ 2 w 44"/>
                <a:gd name="T11" fmla="*/ 83 h 86"/>
                <a:gd name="T12" fmla="*/ 8 w 44"/>
                <a:gd name="T13" fmla="*/ 86 h 86"/>
                <a:gd name="T14" fmla="*/ 12 w 44"/>
                <a:gd name="T15" fmla="*/ 85 h 86"/>
                <a:gd name="T16" fmla="*/ 41 w 44"/>
                <a:gd name="T17" fmla="*/ 66 h 86"/>
                <a:gd name="T18" fmla="*/ 42 w 44"/>
                <a:gd name="T19" fmla="*/ 65 h 86"/>
                <a:gd name="T20" fmla="*/ 44 w 44"/>
                <a:gd name="T21" fmla="*/ 60 h 86"/>
                <a:gd name="T22" fmla="*/ 44 w 44"/>
                <a:gd name="T23" fmla="*/ 7 h 86"/>
                <a:gd name="T24" fmla="*/ 37 w 44"/>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7" y="0"/>
                  </a:moveTo>
                  <a:cubicBezTo>
                    <a:pt x="37" y="0"/>
                    <a:pt x="37" y="0"/>
                    <a:pt x="37" y="0"/>
                  </a:cubicBezTo>
                  <a:cubicBezTo>
                    <a:pt x="33" y="0"/>
                    <a:pt x="30" y="4"/>
                    <a:pt x="30" y="7"/>
                  </a:cubicBezTo>
                  <a:cubicBezTo>
                    <a:pt x="30" y="56"/>
                    <a:pt x="30" y="56"/>
                    <a:pt x="30" y="56"/>
                  </a:cubicBezTo>
                  <a:cubicBezTo>
                    <a:pt x="4" y="73"/>
                    <a:pt x="4" y="73"/>
                    <a:pt x="4" y="73"/>
                  </a:cubicBezTo>
                  <a:cubicBezTo>
                    <a:pt x="1" y="76"/>
                    <a:pt x="0" y="80"/>
                    <a:pt x="2" y="83"/>
                  </a:cubicBezTo>
                  <a:cubicBezTo>
                    <a:pt x="3" y="85"/>
                    <a:pt x="6" y="86"/>
                    <a:pt x="8" y="86"/>
                  </a:cubicBezTo>
                  <a:cubicBezTo>
                    <a:pt x="9" y="86"/>
                    <a:pt x="11" y="86"/>
                    <a:pt x="12" y="85"/>
                  </a:cubicBezTo>
                  <a:cubicBezTo>
                    <a:pt x="41" y="66"/>
                    <a:pt x="41" y="66"/>
                    <a:pt x="41" y="66"/>
                  </a:cubicBezTo>
                  <a:cubicBezTo>
                    <a:pt x="41" y="66"/>
                    <a:pt x="42" y="65"/>
                    <a:pt x="42" y="65"/>
                  </a:cubicBezTo>
                  <a:cubicBezTo>
                    <a:pt x="43" y="64"/>
                    <a:pt x="44" y="62"/>
                    <a:pt x="44" y="60"/>
                  </a:cubicBezTo>
                  <a:cubicBezTo>
                    <a:pt x="44" y="7"/>
                    <a:pt x="44" y="7"/>
                    <a:pt x="44" y="7"/>
                  </a:cubicBezTo>
                  <a:cubicBezTo>
                    <a:pt x="44" y="4"/>
                    <a:pt x="41"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4" name="组合 403">
            <a:extLst>
              <a:ext uri="{FF2B5EF4-FFF2-40B4-BE49-F238E27FC236}">
                <a16:creationId xmlns:a16="http://schemas.microsoft.com/office/drawing/2014/main" xmlns="" id="{F19E6C48-1B8D-4C4D-9A02-3DD1E8C56F66}"/>
              </a:ext>
            </a:extLst>
          </p:cNvPr>
          <p:cNvGrpSpPr/>
          <p:nvPr userDrawn="1"/>
        </p:nvGrpSpPr>
        <p:grpSpPr>
          <a:xfrm>
            <a:off x="8995458" y="318337"/>
            <a:ext cx="303823" cy="241371"/>
            <a:chOff x="10523649" y="5112835"/>
            <a:chExt cx="1201009" cy="954136"/>
          </a:xfrm>
          <a:solidFill>
            <a:schemeClr val="accent1"/>
          </a:solidFill>
        </p:grpSpPr>
        <p:sp>
          <p:nvSpPr>
            <p:cNvPr id="402" name="Freeform 83">
              <a:extLst>
                <a:ext uri="{FF2B5EF4-FFF2-40B4-BE49-F238E27FC236}">
                  <a16:creationId xmlns:a16="http://schemas.microsoft.com/office/drawing/2014/main" xmlns="" id="{145F050A-3C8F-4814-BAD8-E4C3C97DA772}"/>
                </a:ext>
              </a:extLst>
            </p:cNvPr>
            <p:cNvSpPr>
              <a:spLocks noEditPoints="1"/>
            </p:cNvSpPr>
            <p:nvPr userDrawn="1"/>
          </p:nvSpPr>
          <p:spPr bwMode="auto">
            <a:xfrm>
              <a:off x="10523649" y="5112835"/>
              <a:ext cx="849047" cy="537118"/>
            </a:xfrm>
            <a:custGeom>
              <a:avLst/>
              <a:gdLst>
                <a:gd name="T0" fmla="*/ 17 w 215"/>
                <a:gd name="T1" fmla="*/ 83 h 136"/>
                <a:gd name="T2" fmla="*/ 58 w 215"/>
                <a:gd name="T3" fmla="*/ 44 h 136"/>
                <a:gd name="T4" fmla="*/ 201 w 215"/>
                <a:gd name="T5" fmla="*/ 44 h 136"/>
                <a:gd name="T6" fmla="*/ 201 w 215"/>
                <a:gd name="T7" fmla="*/ 74 h 136"/>
                <a:gd name="T8" fmla="*/ 215 w 215"/>
                <a:gd name="T9" fmla="*/ 74 h 136"/>
                <a:gd name="T10" fmla="*/ 215 w 215"/>
                <a:gd name="T11" fmla="*/ 37 h 136"/>
                <a:gd name="T12" fmla="*/ 208 w 215"/>
                <a:gd name="T13" fmla="*/ 30 h 136"/>
                <a:gd name="T14" fmla="*/ 162 w 215"/>
                <a:gd name="T15" fmla="*/ 30 h 136"/>
                <a:gd name="T16" fmla="*/ 162 w 215"/>
                <a:gd name="T17" fmla="*/ 7 h 136"/>
                <a:gd name="T18" fmla="*/ 155 w 215"/>
                <a:gd name="T19" fmla="*/ 0 h 136"/>
                <a:gd name="T20" fmla="*/ 129 w 215"/>
                <a:gd name="T21" fmla="*/ 0 h 136"/>
                <a:gd name="T22" fmla="*/ 122 w 215"/>
                <a:gd name="T23" fmla="*/ 7 h 136"/>
                <a:gd name="T24" fmla="*/ 122 w 215"/>
                <a:gd name="T25" fmla="*/ 30 h 136"/>
                <a:gd name="T26" fmla="*/ 56 w 215"/>
                <a:gd name="T27" fmla="*/ 30 h 136"/>
                <a:gd name="T28" fmla="*/ 51 w 215"/>
                <a:gd name="T29" fmla="*/ 32 h 136"/>
                <a:gd name="T30" fmla="*/ 2 w 215"/>
                <a:gd name="T31" fmla="*/ 78 h 136"/>
                <a:gd name="T32" fmla="*/ 0 w 215"/>
                <a:gd name="T33" fmla="*/ 83 h 136"/>
                <a:gd name="T34" fmla="*/ 2 w 215"/>
                <a:gd name="T35" fmla="*/ 88 h 136"/>
                <a:gd name="T36" fmla="*/ 51 w 215"/>
                <a:gd name="T37" fmla="*/ 134 h 136"/>
                <a:gd name="T38" fmla="*/ 56 w 215"/>
                <a:gd name="T39" fmla="*/ 136 h 136"/>
                <a:gd name="T40" fmla="*/ 76 w 215"/>
                <a:gd name="T41" fmla="*/ 136 h 136"/>
                <a:gd name="T42" fmla="*/ 76 w 215"/>
                <a:gd name="T43" fmla="*/ 122 h 136"/>
                <a:gd name="T44" fmla="*/ 59 w 215"/>
                <a:gd name="T45" fmla="*/ 122 h 136"/>
                <a:gd name="T46" fmla="*/ 17 w 215"/>
                <a:gd name="T47" fmla="*/ 83 h 136"/>
                <a:gd name="T48" fmla="*/ 136 w 215"/>
                <a:gd name="T49" fmla="*/ 14 h 136"/>
                <a:gd name="T50" fmla="*/ 148 w 215"/>
                <a:gd name="T51" fmla="*/ 14 h 136"/>
                <a:gd name="T52" fmla="*/ 148 w 215"/>
                <a:gd name="T53" fmla="*/ 30 h 136"/>
                <a:gd name="T54" fmla="*/ 136 w 215"/>
                <a:gd name="T55" fmla="*/ 30 h 136"/>
                <a:gd name="T56" fmla="*/ 136 w 215"/>
                <a:gd name="T57" fmla="*/ 1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5" h="136">
                  <a:moveTo>
                    <a:pt x="17" y="83"/>
                  </a:moveTo>
                  <a:cubicBezTo>
                    <a:pt x="58" y="44"/>
                    <a:pt x="58" y="44"/>
                    <a:pt x="58" y="44"/>
                  </a:cubicBezTo>
                  <a:cubicBezTo>
                    <a:pt x="201" y="44"/>
                    <a:pt x="201" y="44"/>
                    <a:pt x="201" y="44"/>
                  </a:cubicBezTo>
                  <a:cubicBezTo>
                    <a:pt x="201" y="74"/>
                    <a:pt x="201" y="74"/>
                    <a:pt x="201" y="74"/>
                  </a:cubicBezTo>
                  <a:cubicBezTo>
                    <a:pt x="215" y="74"/>
                    <a:pt x="215" y="74"/>
                    <a:pt x="215" y="74"/>
                  </a:cubicBezTo>
                  <a:cubicBezTo>
                    <a:pt x="215" y="37"/>
                    <a:pt x="215" y="37"/>
                    <a:pt x="215" y="37"/>
                  </a:cubicBezTo>
                  <a:cubicBezTo>
                    <a:pt x="215" y="33"/>
                    <a:pt x="212" y="30"/>
                    <a:pt x="208" y="30"/>
                  </a:cubicBezTo>
                  <a:cubicBezTo>
                    <a:pt x="162" y="30"/>
                    <a:pt x="162" y="30"/>
                    <a:pt x="162" y="30"/>
                  </a:cubicBezTo>
                  <a:cubicBezTo>
                    <a:pt x="162" y="7"/>
                    <a:pt x="162" y="7"/>
                    <a:pt x="162" y="7"/>
                  </a:cubicBezTo>
                  <a:cubicBezTo>
                    <a:pt x="162" y="3"/>
                    <a:pt x="159" y="0"/>
                    <a:pt x="155" y="0"/>
                  </a:cubicBezTo>
                  <a:cubicBezTo>
                    <a:pt x="129" y="0"/>
                    <a:pt x="129" y="0"/>
                    <a:pt x="129" y="0"/>
                  </a:cubicBezTo>
                  <a:cubicBezTo>
                    <a:pt x="125" y="0"/>
                    <a:pt x="122" y="3"/>
                    <a:pt x="122" y="7"/>
                  </a:cubicBezTo>
                  <a:cubicBezTo>
                    <a:pt x="122" y="30"/>
                    <a:pt x="122" y="30"/>
                    <a:pt x="122" y="30"/>
                  </a:cubicBezTo>
                  <a:cubicBezTo>
                    <a:pt x="56" y="30"/>
                    <a:pt x="56" y="30"/>
                    <a:pt x="56" y="30"/>
                  </a:cubicBezTo>
                  <a:cubicBezTo>
                    <a:pt x="54" y="30"/>
                    <a:pt x="52" y="31"/>
                    <a:pt x="51" y="32"/>
                  </a:cubicBezTo>
                  <a:cubicBezTo>
                    <a:pt x="2" y="78"/>
                    <a:pt x="2" y="78"/>
                    <a:pt x="2" y="78"/>
                  </a:cubicBezTo>
                  <a:cubicBezTo>
                    <a:pt x="1" y="80"/>
                    <a:pt x="0" y="81"/>
                    <a:pt x="0" y="83"/>
                  </a:cubicBezTo>
                  <a:cubicBezTo>
                    <a:pt x="0" y="85"/>
                    <a:pt x="1" y="87"/>
                    <a:pt x="2" y="88"/>
                  </a:cubicBezTo>
                  <a:cubicBezTo>
                    <a:pt x="51" y="134"/>
                    <a:pt x="51" y="134"/>
                    <a:pt x="51" y="134"/>
                  </a:cubicBezTo>
                  <a:cubicBezTo>
                    <a:pt x="53" y="136"/>
                    <a:pt x="54" y="136"/>
                    <a:pt x="56" y="136"/>
                  </a:cubicBezTo>
                  <a:cubicBezTo>
                    <a:pt x="76" y="136"/>
                    <a:pt x="76" y="136"/>
                    <a:pt x="76" y="136"/>
                  </a:cubicBezTo>
                  <a:cubicBezTo>
                    <a:pt x="76" y="122"/>
                    <a:pt x="76" y="122"/>
                    <a:pt x="76" y="122"/>
                  </a:cubicBezTo>
                  <a:cubicBezTo>
                    <a:pt x="59" y="122"/>
                    <a:pt x="59" y="122"/>
                    <a:pt x="59" y="122"/>
                  </a:cubicBezTo>
                  <a:lnTo>
                    <a:pt x="17" y="83"/>
                  </a:lnTo>
                  <a:close/>
                  <a:moveTo>
                    <a:pt x="136" y="14"/>
                  </a:moveTo>
                  <a:cubicBezTo>
                    <a:pt x="148" y="14"/>
                    <a:pt x="148" y="14"/>
                    <a:pt x="148" y="14"/>
                  </a:cubicBezTo>
                  <a:cubicBezTo>
                    <a:pt x="148" y="30"/>
                    <a:pt x="148" y="30"/>
                    <a:pt x="148" y="30"/>
                  </a:cubicBezTo>
                  <a:cubicBezTo>
                    <a:pt x="136" y="30"/>
                    <a:pt x="136" y="30"/>
                    <a:pt x="136" y="30"/>
                  </a:cubicBezTo>
                  <a:lnTo>
                    <a:pt x="13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84">
              <a:extLst>
                <a:ext uri="{FF2B5EF4-FFF2-40B4-BE49-F238E27FC236}">
                  <a16:creationId xmlns:a16="http://schemas.microsoft.com/office/drawing/2014/main" xmlns="" id="{F58F08E2-5EDC-47D5-9968-A07DAE99CCFF}"/>
                </a:ext>
              </a:extLst>
            </p:cNvPr>
            <p:cNvSpPr>
              <a:spLocks noEditPoints="1"/>
            </p:cNvSpPr>
            <p:nvPr userDrawn="1"/>
          </p:nvSpPr>
          <p:spPr bwMode="auto">
            <a:xfrm>
              <a:off x="10870607" y="5451453"/>
              <a:ext cx="854051" cy="615518"/>
            </a:xfrm>
            <a:custGeom>
              <a:avLst/>
              <a:gdLst>
                <a:gd name="T0" fmla="*/ 213 w 216"/>
                <a:gd name="T1" fmla="*/ 48 h 156"/>
                <a:gd name="T2" fmla="*/ 164 w 216"/>
                <a:gd name="T3" fmla="*/ 2 h 156"/>
                <a:gd name="T4" fmla="*/ 159 w 216"/>
                <a:gd name="T5" fmla="*/ 0 h 156"/>
                <a:gd name="T6" fmla="*/ 7 w 216"/>
                <a:gd name="T7" fmla="*/ 0 h 156"/>
                <a:gd name="T8" fmla="*/ 0 w 216"/>
                <a:gd name="T9" fmla="*/ 7 h 156"/>
                <a:gd name="T10" fmla="*/ 0 w 216"/>
                <a:gd name="T11" fmla="*/ 100 h 156"/>
                <a:gd name="T12" fmla="*/ 7 w 216"/>
                <a:gd name="T13" fmla="*/ 107 h 156"/>
                <a:gd name="T14" fmla="*/ 34 w 216"/>
                <a:gd name="T15" fmla="*/ 107 h 156"/>
                <a:gd name="T16" fmla="*/ 34 w 216"/>
                <a:gd name="T17" fmla="*/ 156 h 156"/>
                <a:gd name="T18" fmla="*/ 48 w 216"/>
                <a:gd name="T19" fmla="*/ 156 h 156"/>
                <a:gd name="T20" fmla="*/ 48 w 216"/>
                <a:gd name="T21" fmla="*/ 107 h 156"/>
                <a:gd name="T22" fmla="*/ 60 w 216"/>
                <a:gd name="T23" fmla="*/ 107 h 156"/>
                <a:gd name="T24" fmla="*/ 60 w 216"/>
                <a:gd name="T25" fmla="*/ 156 h 156"/>
                <a:gd name="T26" fmla="*/ 74 w 216"/>
                <a:gd name="T27" fmla="*/ 156 h 156"/>
                <a:gd name="T28" fmla="*/ 74 w 216"/>
                <a:gd name="T29" fmla="*/ 107 h 156"/>
                <a:gd name="T30" fmla="*/ 160 w 216"/>
                <a:gd name="T31" fmla="*/ 107 h 156"/>
                <a:gd name="T32" fmla="*/ 165 w 216"/>
                <a:gd name="T33" fmla="*/ 105 h 156"/>
                <a:gd name="T34" fmla="*/ 213 w 216"/>
                <a:gd name="T35" fmla="*/ 58 h 156"/>
                <a:gd name="T36" fmla="*/ 216 w 216"/>
                <a:gd name="T37" fmla="*/ 53 h 156"/>
                <a:gd name="T38" fmla="*/ 213 w 216"/>
                <a:gd name="T39" fmla="*/ 48 h 156"/>
                <a:gd name="T40" fmla="*/ 157 w 216"/>
                <a:gd name="T41" fmla="*/ 93 h 156"/>
                <a:gd name="T42" fmla="*/ 14 w 216"/>
                <a:gd name="T43" fmla="*/ 93 h 156"/>
                <a:gd name="T44" fmla="*/ 14 w 216"/>
                <a:gd name="T45" fmla="*/ 14 h 156"/>
                <a:gd name="T46" fmla="*/ 157 w 216"/>
                <a:gd name="T47" fmla="*/ 14 h 156"/>
                <a:gd name="T48" fmla="*/ 198 w 216"/>
                <a:gd name="T49" fmla="*/ 53 h 156"/>
                <a:gd name="T50" fmla="*/ 157 w 216"/>
                <a:gd name="T51" fmla="*/ 9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6" h="156">
                  <a:moveTo>
                    <a:pt x="213" y="48"/>
                  </a:moveTo>
                  <a:cubicBezTo>
                    <a:pt x="164" y="2"/>
                    <a:pt x="164" y="2"/>
                    <a:pt x="164" y="2"/>
                  </a:cubicBezTo>
                  <a:cubicBezTo>
                    <a:pt x="163" y="1"/>
                    <a:pt x="161" y="0"/>
                    <a:pt x="159" y="0"/>
                  </a:cubicBezTo>
                  <a:cubicBezTo>
                    <a:pt x="7" y="0"/>
                    <a:pt x="7" y="0"/>
                    <a:pt x="7" y="0"/>
                  </a:cubicBezTo>
                  <a:cubicBezTo>
                    <a:pt x="3" y="0"/>
                    <a:pt x="0" y="4"/>
                    <a:pt x="0" y="7"/>
                  </a:cubicBezTo>
                  <a:cubicBezTo>
                    <a:pt x="0" y="100"/>
                    <a:pt x="0" y="100"/>
                    <a:pt x="0" y="100"/>
                  </a:cubicBezTo>
                  <a:cubicBezTo>
                    <a:pt x="0" y="104"/>
                    <a:pt x="3" y="107"/>
                    <a:pt x="7" y="107"/>
                  </a:cubicBezTo>
                  <a:cubicBezTo>
                    <a:pt x="34" y="107"/>
                    <a:pt x="34" y="107"/>
                    <a:pt x="34" y="107"/>
                  </a:cubicBezTo>
                  <a:cubicBezTo>
                    <a:pt x="34" y="156"/>
                    <a:pt x="34" y="156"/>
                    <a:pt x="34" y="156"/>
                  </a:cubicBezTo>
                  <a:cubicBezTo>
                    <a:pt x="48" y="156"/>
                    <a:pt x="48" y="156"/>
                    <a:pt x="48" y="156"/>
                  </a:cubicBezTo>
                  <a:cubicBezTo>
                    <a:pt x="48" y="107"/>
                    <a:pt x="48" y="107"/>
                    <a:pt x="48" y="107"/>
                  </a:cubicBezTo>
                  <a:cubicBezTo>
                    <a:pt x="60" y="107"/>
                    <a:pt x="60" y="107"/>
                    <a:pt x="60" y="107"/>
                  </a:cubicBezTo>
                  <a:cubicBezTo>
                    <a:pt x="60" y="156"/>
                    <a:pt x="60" y="156"/>
                    <a:pt x="60" y="156"/>
                  </a:cubicBezTo>
                  <a:cubicBezTo>
                    <a:pt x="74" y="156"/>
                    <a:pt x="74" y="156"/>
                    <a:pt x="74" y="156"/>
                  </a:cubicBezTo>
                  <a:cubicBezTo>
                    <a:pt x="74" y="107"/>
                    <a:pt x="74" y="107"/>
                    <a:pt x="74" y="107"/>
                  </a:cubicBezTo>
                  <a:cubicBezTo>
                    <a:pt x="160" y="107"/>
                    <a:pt x="160" y="107"/>
                    <a:pt x="160" y="107"/>
                  </a:cubicBezTo>
                  <a:cubicBezTo>
                    <a:pt x="162" y="107"/>
                    <a:pt x="163" y="106"/>
                    <a:pt x="165" y="105"/>
                  </a:cubicBezTo>
                  <a:cubicBezTo>
                    <a:pt x="213" y="58"/>
                    <a:pt x="213" y="58"/>
                    <a:pt x="213" y="58"/>
                  </a:cubicBezTo>
                  <a:cubicBezTo>
                    <a:pt x="215" y="57"/>
                    <a:pt x="216" y="55"/>
                    <a:pt x="216" y="53"/>
                  </a:cubicBezTo>
                  <a:cubicBezTo>
                    <a:pt x="216" y="51"/>
                    <a:pt x="215" y="50"/>
                    <a:pt x="213" y="48"/>
                  </a:cubicBezTo>
                  <a:close/>
                  <a:moveTo>
                    <a:pt x="157" y="93"/>
                  </a:moveTo>
                  <a:cubicBezTo>
                    <a:pt x="14" y="93"/>
                    <a:pt x="14" y="93"/>
                    <a:pt x="14" y="93"/>
                  </a:cubicBezTo>
                  <a:cubicBezTo>
                    <a:pt x="14" y="14"/>
                    <a:pt x="14" y="14"/>
                    <a:pt x="14" y="14"/>
                  </a:cubicBezTo>
                  <a:cubicBezTo>
                    <a:pt x="157" y="14"/>
                    <a:pt x="157" y="14"/>
                    <a:pt x="157" y="14"/>
                  </a:cubicBezTo>
                  <a:cubicBezTo>
                    <a:pt x="198" y="53"/>
                    <a:pt x="198" y="53"/>
                    <a:pt x="198" y="53"/>
                  </a:cubicBezTo>
                  <a:lnTo>
                    <a:pt x="157" y="9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07" name="梯形 406">
            <a:extLst>
              <a:ext uri="{FF2B5EF4-FFF2-40B4-BE49-F238E27FC236}">
                <a16:creationId xmlns:a16="http://schemas.microsoft.com/office/drawing/2014/main" xmlns="" id="{CB47E8F3-6305-4785-B0D7-AD5CCC4128BD}"/>
              </a:ext>
            </a:extLst>
          </p:cNvPr>
          <p:cNvSpPr/>
          <p:nvPr userDrawn="1"/>
        </p:nvSpPr>
        <p:spPr>
          <a:xfrm flipV="1">
            <a:off x="3676224" y="-10170"/>
            <a:ext cx="4839552" cy="50161"/>
          </a:xfrm>
          <a:prstGeom prst="trapezoid">
            <a:avLst>
              <a:gd name="adj" fmla="val 8234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4268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a:gsLst>
            <a:gs pos="0">
              <a:srgbClr val="04002C"/>
            </a:gs>
            <a:gs pos="74000">
              <a:srgbClr val="120038"/>
            </a:gs>
            <a:gs pos="83000">
              <a:srgbClr val="16013A"/>
            </a:gs>
            <a:gs pos="100000">
              <a:srgbClr val="0F0035"/>
            </a:gs>
          </a:gsLst>
          <a:lin ang="5400000" scaled="1"/>
        </a:gradFill>
        <a:effectLst/>
      </p:bgPr>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xmlns="" id="{33AB4D95-0B9D-4BCD-8CF8-B4F5E39796DC}"/>
              </a:ext>
            </a:extLst>
          </p:cNvPr>
          <p:cNvSpPr>
            <a:spLocks noGrp="1"/>
          </p:cNvSpPr>
          <p:nvPr>
            <p:ph type="dt" sz="half" idx="10"/>
          </p:nvPr>
        </p:nvSpPr>
        <p:spPr>
          <a:xfrm>
            <a:off x="2407527" y="271901"/>
            <a:ext cx="1190843" cy="365125"/>
          </a:xfrm>
          <a:noFill/>
        </p:spPr>
        <p:txBody>
          <a:bodyPr/>
          <a:lstStyle>
            <a:lvl1pPr>
              <a:defRPr>
                <a:ln>
                  <a:noFill/>
                </a:ln>
                <a:solidFill>
                  <a:schemeClr val="accent2"/>
                </a:solidFill>
              </a:defRPr>
            </a:lvl1pPr>
          </a:lstStyle>
          <a:p>
            <a:fld id="{1808BCFA-B3BA-4B3E-94BC-45B94E5C3682}" type="datetime11">
              <a:rPr lang="zh-CN" altLang="en-US" smtClean="0"/>
              <a:t>22:23:15</a:t>
            </a:fld>
            <a:endParaRPr lang="zh-CN" altLang="en-US" dirty="0"/>
          </a:p>
        </p:txBody>
      </p:sp>
      <p:sp>
        <p:nvSpPr>
          <p:cNvPr id="6" name="灯片编号占位符 5">
            <a:extLst>
              <a:ext uri="{FF2B5EF4-FFF2-40B4-BE49-F238E27FC236}">
                <a16:creationId xmlns:a16="http://schemas.microsoft.com/office/drawing/2014/main" xmlns="" id="{1CA29164-EC57-401C-8704-DF8760E438AE}"/>
              </a:ext>
            </a:extLst>
          </p:cNvPr>
          <p:cNvSpPr>
            <a:spLocks noGrp="1"/>
          </p:cNvSpPr>
          <p:nvPr>
            <p:ph type="sldNum" sz="quarter" idx="12"/>
          </p:nvPr>
        </p:nvSpPr>
        <p:spPr>
          <a:xfrm>
            <a:off x="9332605" y="247799"/>
            <a:ext cx="410384" cy="365125"/>
          </a:xfrm>
          <a:noFill/>
        </p:spPr>
        <p:txBody>
          <a:bodyPr/>
          <a:lstStyle>
            <a:lvl1pPr algn="ctr">
              <a:defRPr>
                <a:solidFill>
                  <a:schemeClr val="accent2"/>
                </a:solidFill>
              </a:defRPr>
            </a:lvl1pPr>
          </a:lstStyle>
          <a:p>
            <a:fld id="{22B272F7-79A6-4A29-8CEE-DA083A0019A8}" type="slidenum">
              <a:rPr lang="zh-CN" altLang="en-US" smtClean="0"/>
              <a:pPr/>
              <a:t>‹#›</a:t>
            </a:fld>
            <a:endParaRPr lang="zh-CN" altLang="en-US"/>
          </a:p>
        </p:txBody>
      </p:sp>
      <p:grpSp>
        <p:nvGrpSpPr>
          <p:cNvPr id="10" name="图形 6">
            <a:extLst>
              <a:ext uri="{FF2B5EF4-FFF2-40B4-BE49-F238E27FC236}">
                <a16:creationId xmlns:a16="http://schemas.microsoft.com/office/drawing/2014/main" xmlns="" id="{E08F7EF3-3340-41CE-90B9-7BC1AE036415}"/>
              </a:ext>
            </a:extLst>
          </p:cNvPr>
          <p:cNvGrpSpPr/>
          <p:nvPr/>
        </p:nvGrpSpPr>
        <p:grpSpPr>
          <a:xfrm>
            <a:off x="2156608" y="232502"/>
            <a:ext cx="7855317" cy="393318"/>
            <a:chOff x="3520840" y="0"/>
            <a:chExt cx="5152801" cy="272832"/>
          </a:xfrm>
          <a:solidFill>
            <a:schemeClr val="accent2">
              <a:alpha val="13000"/>
            </a:schemeClr>
          </a:solidFill>
        </p:grpSpPr>
        <p:sp>
          <p:nvSpPr>
            <p:cNvPr id="11" name="任意多边形: 形状 10">
              <a:extLst>
                <a:ext uri="{FF2B5EF4-FFF2-40B4-BE49-F238E27FC236}">
                  <a16:creationId xmlns:a16="http://schemas.microsoft.com/office/drawing/2014/main" xmlns="" id="{32FE0411-25FA-4C85-83A7-5EC070A1169B}"/>
                </a:ext>
              </a:extLst>
            </p:cNvPr>
            <p:cNvSpPr/>
            <p:nvPr/>
          </p:nvSpPr>
          <p:spPr>
            <a:xfrm>
              <a:off x="8661860" y="258260"/>
              <a:ext cx="12401" cy="12401"/>
            </a:xfrm>
            <a:custGeom>
              <a:avLst/>
              <a:gdLst>
                <a:gd name="connsiteX0" fmla="*/ 13331 w 12401"/>
                <a:gd name="connsiteY0" fmla="*/ 14882 h 12401"/>
                <a:gd name="connsiteX1" fmla="*/ 13331 w 12401"/>
                <a:gd name="connsiteY1" fmla="*/ 0 h 12401"/>
                <a:gd name="connsiteX2" fmla="*/ 0 w 12401"/>
                <a:gd name="connsiteY2" fmla="*/ 14882 h 12401"/>
              </a:gdLst>
              <a:ahLst/>
              <a:cxnLst>
                <a:cxn ang="0">
                  <a:pos x="connsiteX0" y="connsiteY0"/>
                </a:cxn>
                <a:cxn ang="0">
                  <a:pos x="connsiteX1" y="connsiteY1"/>
                </a:cxn>
                <a:cxn ang="0">
                  <a:pos x="connsiteX2" y="connsiteY2"/>
                </a:cxn>
              </a:cxnLst>
              <a:rect l="l" t="t" r="r" b="b"/>
              <a:pathLst>
                <a:path w="12401" h="12401">
                  <a:moveTo>
                    <a:pt x="13331" y="14882"/>
                  </a:moveTo>
                  <a:lnTo>
                    <a:pt x="13331" y="0"/>
                  </a:lnTo>
                  <a:lnTo>
                    <a:pt x="0" y="14882"/>
                  </a:lnTo>
                  <a:close/>
                </a:path>
              </a:pathLst>
            </a:custGeom>
            <a:grpFill/>
            <a:ln w="3099"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7A49953B-EC70-416B-9B24-3113B51EFB55}"/>
                </a:ext>
              </a:extLst>
            </p:cNvPr>
            <p:cNvSpPr/>
            <p:nvPr/>
          </p:nvSpPr>
          <p:spPr>
            <a:xfrm>
              <a:off x="8580010" y="166489"/>
              <a:ext cx="93011" cy="105412"/>
            </a:xfrm>
            <a:custGeom>
              <a:avLst/>
              <a:gdLst>
                <a:gd name="connsiteX0" fmla="*/ 28214 w 93010"/>
                <a:gd name="connsiteY0" fmla="*/ 106652 h 105412"/>
                <a:gd name="connsiteX1" fmla="*/ 95181 w 93010"/>
                <a:gd name="connsiteY1" fmla="*/ 31934 h 105412"/>
                <a:gd name="connsiteX2" fmla="*/ 95181 w 93010"/>
                <a:gd name="connsiteY2" fmla="*/ 0 h 105412"/>
                <a:gd name="connsiteX3" fmla="*/ 0 w 93010"/>
                <a:gd name="connsiteY3" fmla="*/ 106652 h 105412"/>
              </a:gdLst>
              <a:ahLst/>
              <a:cxnLst>
                <a:cxn ang="0">
                  <a:pos x="connsiteX0" y="connsiteY0"/>
                </a:cxn>
                <a:cxn ang="0">
                  <a:pos x="connsiteX1" y="connsiteY1"/>
                </a:cxn>
                <a:cxn ang="0">
                  <a:pos x="connsiteX2" y="connsiteY2"/>
                </a:cxn>
                <a:cxn ang="0">
                  <a:pos x="connsiteX3" y="connsiteY3"/>
                </a:cxn>
              </a:cxnLst>
              <a:rect l="l" t="t" r="r" b="b"/>
              <a:pathLst>
                <a:path w="93010" h="105412">
                  <a:moveTo>
                    <a:pt x="28214" y="106652"/>
                  </a:moveTo>
                  <a:lnTo>
                    <a:pt x="95181" y="31934"/>
                  </a:lnTo>
                  <a:lnTo>
                    <a:pt x="95181" y="0"/>
                  </a:lnTo>
                  <a:lnTo>
                    <a:pt x="0" y="106652"/>
                  </a:lnTo>
                  <a:close/>
                </a:path>
              </a:pathLst>
            </a:custGeom>
            <a:grpFill/>
            <a:ln w="3099"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ED5593EB-E3A9-4AB1-9429-E693539C3DBA}"/>
                </a:ext>
              </a:extLst>
            </p:cNvPr>
            <p:cNvSpPr/>
            <p:nvPr/>
          </p:nvSpPr>
          <p:spPr>
            <a:xfrm>
              <a:off x="8497850" y="75029"/>
              <a:ext cx="176721" cy="195323"/>
            </a:xfrm>
            <a:custGeom>
              <a:avLst/>
              <a:gdLst>
                <a:gd name="connsiteX0" fmla="*/ 28523 w 176720"/>
                <a:gd name="connsiteY0" fmla="*/ 198113 h 195322"/>
                <a:gd name="connsiteX1" fmla="*/ 177341 w 176720"/>
                <a:gd name="connsiteY1" fmla="*/ 31624 h 195322"/>
                <a:gd name="connsiteX2" fmla="*/ 177341 w 176720"/>
                <a:gd name="connsiteY2" fmla="*/ 0 h 195322"/>
                <a:gd name="connsiteX3" fmla="*/ 0 w 176720"/>
                <a:gd name="connsiteY3" fmla="*/ 198113 h 195322"/>
              </a:gdLst>
              <a:ahLst/>
              <a:cxnLst>
                <a:cxn ang="0">
                  <a:pos x="connsiteX0" y="connsiteY0"/>
                </a:cxn>
                <a:cxn ang="0">
                  <a:pos x="connsiteX1" y="connsiteY1"/>
                </a:cxn>
                <a:cxn ang="0">
                  <a:pos x="connsiteX2" y="connsiteY2"/>
                </a:cxn>
                <a:cxn ang="0">
                  <a:pos x="connsiteX3" y="connsiteY3"/>
                </a:cxn>
              </a:cxnLst>
              <a:rect l="l" t="t" r="r" b="b"/>
              <a:pathLst>
                <a:path w="176720" h="195322">
                  <a:moveTo>
                    <a:pt x="28523" y="198113"/>
                  </a:moveTo>
                  <a:lnTo>
                    <a:pt x="177341" y="31624"/>
                  </a:lnTo>
                  <a:lnTo>
                    <a:pt x="177341" y="0"/>
                  </a:lnTo>
                  <a:lnTo>
                    <a:pt x="0" y="198113"/>
                  </a:lnTo>
                  <a:close/>
                </a:path>
              </a:pathLst>
            </a:custGeom>
            <a:grpFill/>
            <a:ln w="3099"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B6B5CC18-EF20-4AA0-8AC1-56CC117B276A}"/>
                </a:ext>
              </a:extLst>
            </p:cNvPr>
            <p:cNvSpPr/>
            <p:nvPr/>
          </p:nvSpPr>
          <p:spPr>
            <a:xfrm>
              <a:off x="8415691" y="0"/>
              <a:ext cx="257330" cy="272832"/>
            </a:xfrm>
            <a:custGeom>
              <a:avLst/>
              <a:gdLst>
                <a:gd name="connsiteX0" fmla="*/ 0 w 257330"/>
                <a:gd name="connsiteY0" fmla="*/ 273142 h 272831"/>
                <a:gd name="connsiteX1" fmla="*/ 28523 w 257330"/>
                <a:gd name="connsiteY1" fmla="*/ 273142 h 272831"/>
                <a:gd name="connsiteX2" fmla="*/ 259500 w 257330"/>
                <a:gd name="connsiteY2" fmla="*/ 14882 h 272831"/>
                <a:gd name="connsiteX3" fmla="*/ 259500 w 257330"/>
                <a:gd name="connsiteY3" fmla="*/ 0 h 272831"/>
                <a:gd name="connsiteX4" fmla="*/ 244619 w 257330"/>
                <a:gd name="connsiteY4" fmla="*/ 0 h 272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30" h="272831">
                  <a:moveTo>
                    <a:pt x="0" y="273142"/>
                  </a:moveTo>
                  <a:lnTo>
                    <a:pt x="28523" y="273142"/>
                  </a:lnTo>
                  <a:lnTo>
                    <a:pt x="259500" y="14882"/>
                  </a:lnTo>
                  <a:lnTo>
                    <a:pt x="259500" y="0"/>
                  </a:lnTo>
                  <a:lnTo>
                    <a:pt x="244619" y="0"/>
                  </a:lnTo>
                  <a:close/>
                </a:path>
              </a:pathLst>
            </a:custGeom>
            <a:grpFill/>
            <a:ln w="3099"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F622088C-6349-45E4-8488-2173D67D9CF0}"/>
                </a:ext>
              </a:extLst>
            </p:cNvPr>
            <p:cNvSpPr/>
            <p:nvPr/>
          </p:nvSpPr>
          <p:spPr>
            <a:xfrm>
              <a:off x="8333841"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A8BE325C-83DC-4AF3-AF24-5288B5B95957}"/>
                </a:ext>
              </a:extLst>
            </p:cNvPr>
            <p:cNvSpPr/>
            <p:nvPr/>
          </p:nvSpPr>
          <p:spPr>
            <a:xfrm>
              <a:off x="825168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AEE77005-7A26-4D3D-877B-AA8F22594171}"/>
                </a:ext>
              </a:extLst>
            </p:cNvPr>
            <p:cNvSpPr/>
            <p:nvPr/>
          </p:nvSpPr>
          <p:spPr>
            <a:xfrm>
              <a:off x="8169832"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92EF40AD-FFE0-4545-9D8A-F171DFC651B3}"/>
                </a:ext>
              </a:extLst>
            </p:cNvPr>
            <p:cNvSpPr/>
            <p:nvPr/>
          </p:nvSpPr>
          <p:spPr>
            <a:xfrm>
              <a:off x="8087672"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3A192BA8-5B0B-43A0-9D79-D2539D9B776D}"/>
                </a:ext>
              </a:extLst>
            </p:cNvPr>
            <p:cNvSpPr/>
            <p:nvPr/>
          </p:nvSpPr>
          <p:spPr>
            <a:xfrm>
              <a:off x="8005823"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92960192-687A-4D09-AB30-D1608985382B}"/>
                </a:ext>
              </a:extLst>
            </p:cNvPr>
            <p:cNvSpPr/>
            <p:nvPr/>
          </p:nvSpPr>
          <p:spPr>
            <a:xfrm>
              <a:off x="7923663" y="0"/>
              <a:ext cx="272832" cy="272832"/>
            </a:xfrm>
            <a:custGeom>
              <a:avLst/>
              <a:gdLst>
                <a:gd name="connsiteX0" fmla="*/ 28214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69B5D8D5-2541-45F6-BC70-2C92B3F95FAB}"/>
                </a:ext>
              </a:extLst>
            </p:cNvPr>
            <p:cNvSpPr/>
            <p:nvPr/>
          </p:nvSpPr>
          <p:spPr>
            <a:xfrm>
              <a:off x="7841504" y="0"/>
              <a:ext cx="272832" cy="272832"/>
            </a:xfrm>
            <a:custGeom>
              <a:avLst/>
              <a:gdLst>
                <a:gd name="connsiteX0" fmla="*/ 28523 w 272831"/>
                <a:gd name="connsiteY0" fmla="*/ 273142 h 272831"/>
                <a:gd name="connsiteX1" fmla="*/ 27314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314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31E3C789-0C93-4874-86B9-0238041D85C9}"/>
                </a:ext>
              </a:extLst>
            </p:cNvPr>
            <p:cNvSpPr/>
            <p:nvPr/>
          </p:nvSpPr>
          <p:spPr>
            <a:xfrm>
              <a:off x="7759654"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9DA98E6C-F7B4-4800-A796-AB7F8652492A}"/>
                </a:ext>
              </a:extLst>
            </p:cNvPr>
            <p:cNvSpPr/>
            <p:nvPr/>
          </p:nvSpPr>
          <p:spPr>
            <a:xfrm>
              <a:off x="7677495"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9E003BAA-37D2-4BC6-A239-9CAC5B7E360C}"/>
                </a:ext>
              </a:extLst>
            </p:cNvPr>
            <p:cNvSpPr/>
            <p:nvPr/>
          </p:nvSpPr>
          <p:spPr>
            <a:xfrm>
              <a:off x="759564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4674018B-7347-4ADA-A6F7-7D21DFA52934}"/>
                </a:ext>
              </a:extLst>
            </p:cNvPr>
            <p:cNvSpPr/>
            <p:nvPr/>
          </p:nvSpPr>
          <p:spPr>
            <a:xfrm>
              <a:off x="7513485"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049C957B-7F73-4665-BB85-442D6E04202C}"/>
                </a:ext>
              </a:extLst>
            </p:cNvPr>
            <p:cNvSpPr/>
            <p:nvPr/>
          </p:nvSpPr>
          <p:spPr>
            <a:xfrm>
              <a:off x="7431636"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6E0E470E-FEC4-47AE-A3E3-A342C6CF2645}"/>
                </a:ext>
              </a:extLst>
            </p:cNvPr>
            <p:cNvSpPr/>
            <p:nvPr/>
          </p:nvSpPr>
          <p:spPr>
            <a:xfrm>
              <a:off x="7349476"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7E16DB34-69BE-45BD-BB47-EBD0B2C97419}"/>
                </a:ext>
              </a:extLst>
            </p:cNvPr>
            <p:cNvSpPr/>
            <p:nvPr/>
          </p:nvSpPr>
          <p:spPr>
            <a:xfrm>
              <a:off x="7267317" y="0"/>
              <a:ext cx="272832" cy="272832"/>
            </a:xfrm>
            <a:custGeom>
              <a:avLst/>
              <a:gdLst>
                <a:gd name="connsiteX0" fmla="*/ 28523 w 272831"/>
                <a:gd name="connsiteY0" fmla="*/ 273142 h 272831"/>
                <a:gd name="connsiteX1" fmla="*/ 273141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3141"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AE5DCB6E-B989-4534-839A-B09838573B95}"/>
                </a:ext>
              </a:extLst>
            </p:cNvPr>
            <p:cNvSpPr/>
            <p:nvPr/>
          </p:nvSpPr>
          <p:spPr>
            <a:xfrm>
              <a:off x="7185467"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71DE69EB-C268-46A8-BA22-870B19367D40}"/>
                </a:ext>
              </a:extLst>
            </p:cNvPr>
            <p:cNvSpPr/>
            <p:nvPr/>
          </p:nvSpPr>
          <p:spPr>
            <a:xfrm>
              <a:off x="7103307"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3A2E6274-EABB-443C-BF6D-047C18DD7A9C}"/>
                </a:ext>
              </a:extLst>
            </p:cNvPr>
            <p:cNvSpPr/>
            <p:nvPr/>
          </p:nvSpPr>
          <p:spPr>
            <a:xfrm>
              <a:off x="7021458"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E32087A5-A7CB-43D3-B4C8-68BF677468B0}"/>
                </a:ext>
              </a:extLst>
            </p:cNvPr>
            <p:cNvSpPr/>
            <p:nvPr/>
          </p:nvSpPr>
          <p:spPr>
            <a:xfrm>
              <a:off x="6939298"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77449A5C-4F75-4461-9507-2080E700EF1A}"/>
                </a:ext>
              </a:extLst>
            </p:cNvPr>
            <p:cNvSpPr/>
            <p:nvPr/>
          </p:nvSpPr>
          <p:spPr>
            <a:xfrm>
              <a:off x="6857449"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477F2ACE-A01A-4475-A236-1E90B60693C2}"/>
                </a:ext>
              </a:extLst>
            </p:cNvPr>
            <p:cNvSpPr/>
            <p:nvPr/>
          </p:nvSpPr>
          <p:spPr>
            <a:xfrm>
              <a:off x="6775290"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49651367-9585-472D-9DB4-10FFD0863752}"/>
                </a:ext>
              </a:extLst>
            </p:cNvPr>
            <p:cNvSpPr/>
            <p:nvPr/>
          </p:nvSpPr>
          <p:spPr>
            <a:xfrm>
              <a:off x="6693130"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3F2B7F8F-10BA-4030-98D5-B5AA92BE7078}"/>
                </a:ext>
              </a:extLst>
            </p:cNvPr>
            <p:cNvSpPr/>
            <p:nvPr/>
          </p:nvSpPr>
          <p:spPr>
            <a:xfrm>
              <a:off x="6611280"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896A91D7-5785-4FC6-AE9A-D0300BB166A9}"/>
                </a:ext>
              </a:extLst>
            </p:cNvPr>
            <p:cNvSpPr/>
            <p:nvPr/>
          </p:nvSpPr>
          <p:spPr>
            <a:xfrm>
              <a:off x="6529120"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D48BD52A-45D8-41D6-9312-94663B916EB0}"/>
                </a:ext>
              </a:extLst>
            </p:cNvPr>
            <p:cNvSpPr/>
            <p:nvPr/>
          </p:nvSpPr>
          <p:spPr>
            <a:xfrm>
              <a:off x="6447271"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6261D56B-1624-4EB4-A4B1-375A605A923C}"/>
                </a:ext>
              </a:extLst>
            </p:cNvPr>
            <p:cNvSpPr/>
            <p:nvPr/>
          </p:nvSpPr>
          <p:spPr>
            <a:xfrm>
              <a:off x="636511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41E55BD2-77A8-4E19-8EF2-8F48A5FBC5EF}"/>
                </a:ext>
              </a:extLst>
            </p:cNvPr>
            <p:cNvSpPr/>
            <p:nvPr/>
          </p:nvSpPr>
          <p:spPr>
            <a:xfrm>
              <a:off x="6283262" y="0"/>
              <a:ext cx="269731" cy="272832"/>
            </a:xfrm>
            <a:custGeom>
              <a:avLst/>
              <a:gdLst>
                <a:gd name="connsiteX0" fmla="*/ 28213 w 269731"/>
                <a:gd name="connsiteY0" fmla="*/ 273142 h 272831"/>
                <a:gd name="connsiteX1" fmla="*/ 272831 w 269731"/>
                <a:gd name="connsiteY1" fmla="*/ 0 h 272831"/>
                <a:gd name="connsiteX2" fmla="*/ 244308 w 269731"/>
                <a:gd name="connsiteY2" fmla="*/ 0 h 272831"/>
                <a:gd name="connsiteX3" fmla="*/ 0 w 2697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69731" h="272831">
                  <a:moveTo>
                    <a:pt x="28213" y="273142"/>
                  </a:moveTo>
                  <a:lnTo>
                    <a:pt x="272831"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88112890-B743-4416-9AFF-8F375F6AAEEB}"/>
                </a:ext>
              </a:extLst>
            </p:cNvPr>
            <p:cNvSpPr/>
            <p:nvPr/>
          </p:nvSpPr>
          <p:spPr>
            <a:xfrm>
              <a:off x="6201102" y="0"/>
              <a:ext cx="269731" cy="272832"/>
            </a:xfrm>
            <a:custGeom>
              <a:avLst/>
              <a:gdLst>
                <a:gd name="connsiteX0" fmla="*/ 28213 w 269731"/>
                <a:gd name="connsiteY0" fmla="*/ 273142 h 272831"/>
                <a:gd name="connsiteX1" fmla="*/ 272831 w 269731"/>
                <a:gd name="connsiteY1" fmla="*/ 0 h 272831"/>
                <a:gd name="connsiteX2" fmla="*/ 244619 w 269731"/>
                <a:gd name="connsiteY2" fmla="*/ 0 h 272831"/>
                <a:gd name="connsiteX3" fmla="*/ 0 w 2697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69731" h="272831">
                  <a:moveTo>
                    <a:pt x="28213" y="273142"/>
                  </a:moveTo>
                  <a:lnTo>
                    <a:pt x="272831"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C36AD35A-CEA1-44D0-8B81-38550FE8AAC3}"/>
                </a:ext>
              </a:extLst>
            </p:cNvPr>
            <p:cNvSpPr/>
            <p:nvPr/>
          </p:nvSpPr>
          <p:spPr>
            <a:xfrm>
              <a:off x="6118943"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2B14EC33-57FF-44DA-A84E-3E2B8AD6BADE}"/>
                </a:ext>
              </a:extLst>
            </p:cNvPr>
            <p:cNvSpPr/>
            <p:nvPr/>
          </p:nvSpPr>
          <p:spPr>
            <a:xfrm>
              <a:off x="6037093"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31F7E501-1A9F-4AD0-9214-D78BF002C2B1}"/>
                </a:ext>
              </a:extLst>
            </p:cNvPr>
            <p:cNvSpPr/>
            <p:nvPr/>
          </p:nvSpPr>
          <p:spPr>
            <a:xfrm>
              <a:off x="5954934"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05B6177F-94CD-42A9-929D-54668C0DEEB2}"/>
                </a:ext>
              </a:extLst>
            </p:cNvPr>
            <p:cNvSpPr/>
            <p:nvPr/>
          </p:nvSpPr>
          <p:spPr>
            <a:xfrm>
              <a:off x="5873084"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504DAE77-4378-4ECB-9C2A-C8A3F94462BB}"/>
                </a:ext>
              </a:extLst>
            </p:cNvPr>
            <p:cNvSpPr/>
            <p:nvPr/>
          </p:nvSpPr>
          <p:spPr>
            <a:xfrm>
              <a:off x="5790924"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883F9B7F-53E3-4A09-BE83-C1C493152C9D}"/>
                </a:ext>
              </a:extLst>
            </p:cNvPr>
            <p:cNvSpPr/>
            <p:nvPr/>
          </p:nvSpPr>
          <p:spPr>
            <a:xfrm>
              <a:off x="570907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FD136DD4-DE3D-4EC5-B77E-EE445CF59283}"/>
                </a:ext>
              </a:extLst>
            </p:cNvPr>
            <p:cNvSpPr/>
            <p:nvPr/>
          </p:nvSpPr>
          <p:spPr>
            <a:xfrm>
              <a:off x="5626915"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D165EE89-C3EA-486D-BF63-557212066DB3}"/>
                </a:ext>
              </a:extLst>
            </p:cNvPr>
            <p:cNvSpPr/>
            <p:nvPr/>
          </p:nvSpPr>
          <p:spPr>
            <a:xfrm>
              <a:off x="5544756"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C81B89A9-C8D4-47E7-8C72-EEA0F1CD38C1}"/>
                </a:ext>
              </a:extLst>
            </p:cNvPr>
            <p:cNvSpPr/>
            <p:nvPr/>
          </p:nvSpPr>
          <p:spPr>
            <a:xfrm>
              <a:off x="5462906"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B9650D60-7E0F-44DC-BE3E-22893452A149}"/>
                </a:ext>
              </a:extLst>
            </p:cNvPr>
            <p:cNvSpPr/>
            <p:nvPr/>
          </p:nvSpPr>
          <p:spPr>
            <a:xfrm>
              <a:off x="5380747"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4450A52C-2634-495A-9ADA-16DBFF4AD01A}"/>
                </a:ext>
              </a:extLst>
            </p:cNvPr>
            <p:cNvSpPr/>
            <p:nvPr/>
          </p:nvSpPr>
          <p:spPr>
            <a:xfrm>
              <a:off x="5298897"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BC5EE03C-7AE0-4A4D-A53B-4454A348CC27}"/>
                </a:ext>
              </a:extLst>
            </p:cNvPr>
            <p:cNvSpPr/>
            <p:nvPr/>
          </p:nvSpPr>
          <p:spPr>
            <a:xfrm>
              <a:off x="5216737"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11DA9187-DA6A-4990-9241-E8A189353B23}"/>
                </a:ext>
              </a:extLst>
            </p:cNvPr>
            <p:cNvSpPr/>
            <p:nvPr/>
          </p:nvSpPr>
          <p:spPr>
            <a:xfrm>
              <a:off x="5134888"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FD983511-2CA2-4C05-A78B-FA73574C6FA5}"/>
                </a:ext>
              </a:extLst>
            </p:cNvPr>
            <p:cNvSpPr/>
            <p:nvPr/>
          </p:nvSpPr>
          <p:spPr>
            <a:xfrm>
              <a:off x="5052728" y="0"/>
              <a:ext cx="272832" cy="272832"/>
            </a:xfrm>
            <a:custGeom>
              <a:avLst/>
              <a:gdLst>
                <a:gd name="connsiteX0" fmla="*/ 2821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FF4F472B-3280-4668-BD56-D5074113DB00}"/>
                </a:ext>
              </a:extLst>
            </p:cNvPr>
            <p:cNvSpPr/>
            <p:nvPr/>
          </p:nvSpPr>
          <p:spPr>
            <a:xfrm>
              <a:off x="4970569"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036DCC4A-1CB7-41B0-ADD1-38936B278799}"/>
                </a:ext>
              </a:extLst>
            </p:cNvPr>
            <p:cNvSpPr/>
            <p:nvPr/>
          </p:nvSpPr>
          <p:spPr>
            <a:xfrm>
              <a:off x="4888719"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3D99DAEC-A141-433C-B375-0391AA363B7C}"/>
                </a:ext>
              </a:extLst>
            </p:cNvPr>
            <p:cNvSpPr/>
            <p:nvPr/>
          </p:nvSpPr>
          <p:spPr>
            <a:xfrm>
              <a:off x="4806559"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034DB932-0362-4E71-9366-EDA8FD98C11D}"/>
                </a:ext>
              </a:extLst>
            </p:cNvPr>
            <p:cNvSpPr/>
            <p:nvPr/>
          </p:nvSpPr>
          <p:spPr>
            <a:xfrm>
              <a:off x="4724710"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FAB0C6E0-F8B3-4EA8-9A14-E544C016304D}"/>
                </a:ext>
              </a:extLst>
            </p:cNvPr>
            <p:cNvSpPr/>
            <p:nvPr/>
          </p:nvSpPr>
          <p:spPr>
            <a:xfrm>
              <a:off x="4642550"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09CC45E8-480E-4945-A001-9ACC8812F272}"/>
                </a:ext>
              </a:extLst>
            </p:cNvPr>
            <p:cNvSpPr/>
            <p:nvPr/>
          </p:nvSpPr>
          <p:spPr>
            <a:xfrm>
              <a:off x="4560391" y="0"/>
              <a:ext cx="272832" cy="272832"/>
            </a:xfrm>
            <a:custGeom>
              <a:avLst/>
              <a:gdLst>
                <a:gd name="connsiteX0" fmla="*/ 28524 w 272831"/>
                <a:gd name="connsiteY0" fmla="*/ 273142 h 272831"/>
                <a:gd name="connsiteX1" fmla="*/ 27314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314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E2E7D784-6AE3-4092-BFD5-4D37C751A833}"/>
                </a:ext>
              </a:extLst>
            </p:cNvPr>
            <p:cNvSpPr/>
            <p:nvPr/>
          </p:nvSpPr>
          <p:spPr>
            <a:xfrm>
              <a:off x="4478541"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155B5C94-6238-4C98-9CA4-573B4ECAE42C}"/>
                </a:ext>
              </a:extLst>
            </p:cNvPr>
            <p:cNvSpPr/>
            <p:nvPr/>
          </p:nvSpPr>
          <p:spPr>
            <a:xfrm>
              <a:off x="439638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97584CE8-9568-4295-8089-3909486F8466}"/>
                </a:ext>
              </a:extLst>
            </p:cNvPr>
            <p:cNvSpPr/>
            <p:nvPr/>
          </p:nvSpPr>
          <p:spPr>
            <a:xfrm>
              <a:off x="4314532"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C4A65313-2925-4A95-B47D-4E7D97EF51CE}"/>
                </a:ext>
              </a:extLst>
            </p:cNvPr>
            <p:cNvSpPr/>
            <p:nvPr/>
          </p:nvSpPr>
          <p:spPr>
            <a:xfrm>
              <a:off x="4232373"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22758369-C497-4024-B107-C34EBE82057B}"/>
                </a:ext>
              </a:extLst>
            </p:cNvPr>
            <p:cNvSpPr/>
            <p:nvPr/>
          </p:nvSpPr>
          <p:spPr>
            <a:xfrm>
              <a:off x="4150523"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14404C26-2E76-4BD7-8E10-10FF6AAE5136}"/>
                </a:ext>
              </a:extLst>
            </p:cNvPr>
            <p:cNvSpPr/>
            <p:nvPr/>
          </p:nvSpPr>
          <p:spPr>
            <a:xfrm>
              <a:off x="4068363" y="0"/>
              <a:ext cx="272832" cy="272832"/>
            </a:xfrm>
            <a:custGeom>
              <a:avLst/>
              <a:gdLst>
                <a:gd name="connsiteX0" fmla="*/ 2821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8CD5D3DA-A84E-475A-81B1-B387921D8351}"/>
                </a:ext>
              </a:extLst>
            </p:cNvPr>
            <p:cNvSpPr/>
            <p:nvPr/>
          </p:nvSpPr>
          <p:spPr>
            <a:xfrm>
              <a:off x="3986204"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53489CA3-1761-4A5A-A753-C571085786F9}"/>
                </a:ext>
              </a:extLst>
            </p:cNvPr>
            <p:cNvSpPr/>
            <p:nvPr/>
          </p:nvSpPr>
          <p:spPr>
            <a:xfrm>
              <a:off x="3904354"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26440AAA-F646-44F5-955F-461B95D8A088}"/>
                </a:ext>
              </a:extLst>
            </p:cNvPr>
            <p:cNvSpPr/>
            <p:nvPr/>
          </p:nvSpPr>
          <p:spPr>
            <a:xfrm>
              <a:off x="3822195"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7771065D-87EB-4119-804B-BA8F453A9813}"/>
                </a:ext>
              </a:extLst>
            </p:cNvPr>
            <p:cNvSpPr/>
            <p:nvPr/>
          </p:nvSpPr>
          <p:spPr>
            <a:xfrm>
              <a:off x="374034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665FDB5F-83BD-4DE0-8B40-EAE8CA1EB265}"/>
                </a:ext>
              </a:extLst>
            </p:cNvPr>
            <p:cNvSpPr/>
            <p:nvPr/>
          </p:nvSpPr>
          <p:spPr>
            <a:xfrm>
              <a:off x="3658185"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2CBC22D0-E163-488D-A8BA-CF002E83AF67}"/>
                </a:ext>
              </a:extLst>
            </p:cNvPr>
            <p:cNvSpPr/>
            <p:nvPr/>
          </p:nvSpPr>
          <p:spPr>
            <a:xfrm>
              <a:off x="3576336"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1BB7C2DB-19B7-4DF4-AA4F-35DB49AF701F}"/>
                </a:ext>
              </a:extLst>
            </p:cNvPr>
            <p:cNvSpPr/>
            <p:nvPr/>
          </p:nvSpPr>
          <p:spPr>
            <a:xfrm>
              <a:off x="3520840" y="0"/>
              <a:ext cx="244929" cy="272832"/>
            </a:xfrm>
            <a:custGeom>
              <a:avLst/>
              <a:gdLst>
                <a:gd name="connsiteX0" fmla="*/ 246169 w 244928"/>
                <a:gd name="connsiteY0" fmla="*/ 0 h 272831"/>
                <a:gd name="connsiteX1" fmla="*/ 217955 w 244928"/>
                <a:gd name="connsiteY1" fmla="*/ 0 h 272831"/>
                <a:gd name="connsiteX2" fmla="*/ 0 w 244928"/>
                <a:gd name="connsiteY2" fmla="*/ 243378 h 272831"/>
                <a:gd name="connsiteX3" fmla="*/ 0 w 244928"/>
                <a:gd name="connsiteY3" fmla="*/ 273142 h 272831"/>
                <a:gd name="connsiteX4" fmla="*/ 1550 w 244928"/>
                <a:gd name="connsiteY4" fmla="*/ 273142 h 272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928" h="272831">
                  <a:moveTo>
                    <a:pt x="246169" y="0"/>
                  </a:moveTo>
                  <a:lnTo>
                    <a:pt x="217955" y="0"/>
                  </a:lnTo>
                  <a:lnTo>
                    <a:pt x="0" y="243378"/>
                  </a:lnTo>
                  <a:lnTo>
                    <a:pt x="0" y="273142"/>
                  </a:lnTo>
                  <a:lnTo>
                    <a:pt x="1550" y="273142"/>
                  </a:lnTo>
                  <a:close/>
                </a:path>
              </a:pathLst>
            </a:custGeom>
            <a:grpFill/>
            <a:ln w="309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800AAE37-7D6D-4CFA-A56D-6D7DE44C8F94}"/>
                </a:ext>
              </a:extLst>
            </p:cNvPr>
            <p:cNvSpPr/>
            <p:nvPr/>
          </p:nvSpPr>
          <p:spPr>
            <a:xfrm>
              <a:off x="3520840" y="0"/>
              <a:ext cx="164319" cy="182921"/>
            </a:xfrm>
            <a:custGeom>
              <a:avLst/>
              <a:gdLst>
                <a:gd name="connsiteX0" fmla="*/ 135796 w 164319"/>
                <a:gd name="connsiteY0" fmla="*/ 0 h 182921"/>
                <a:gd name="connsiteX1" fmla="*/ 0 w 164319"/>
                <a:gd name="connsiteY1" fmla="*/ 151608 h 182921"/>
                <a:gd name="connsiteX2" fmla="*/ 0 w 164319"/>
                <a:gd name="connsiteY2" fmla="*/ 183231 h 182921"/>
                <a:gd name="connsiteX3" fmla="*/ 164319 w 164319"/>
                <a:gd name="connsiteY3" fmla="*/ 0 h 182921"/>
              </a:gdLst>
              <a:ahLst/>
              <a:cxnLst>
                <a:cxn ang="0">
                  <a:pos x="connsiteX0" y="connsiteY0"/>
                </a:cxn>
                <a:cxn ang="0">
                  <a:pos x="connsiteX1" y="connsiteY1"/>
                </a:cxn>
                <a:cxn ang="0">
                  <a:pos x="connsiteX2" y="connsiteY2"/>
                </a:cxn>
                <a:cxn ang="0">
                  <a:pos x="connsiteX3" y="connsiteY3"/>
                </a:cxn>
              </a:cxnLst>
              <a:rect l="l" t="t" r="r" b="b"/>
              <a:pathLst>
                <a:path w="164319" h="182921">
                  <a:moveTo>
                    <a:pt x="135796" y="0"/>
                  </a:moveTo>
                  <a:lnTo>
                    <a:pt x="0" y="151608"/>
                  </a:lnTo>
                  <a:lnTo>
                    <a:pt x="0" y="183231"/>
                  </a:lnTo>
                  <a:lnTo>
                    <a:pt x="164319" y="0"/>
                  </a:lnTo>
                  <a:close/>
                </a:path>
              </a:pathLst>
            </a:custGeom>
            <a:grpFill/>
            <a:ln w="309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FE609D37-9626-428D-9535-462AF541A583}"/>
                </a:ext>
              </a:extLst>
            </p:cNvPr>
            <p:cNvSpPr/>
            <p:nvPr/>
          </p:nvSpPr>
          <p:spPr>
            <a:xfrm>
              <a:off x="3520840" y="0"/>
              <a:ext cx="80609" cy="89910"/>
            </a:xfrm>
            <a:custGeom>
              <a:avLst/>
              <a:gdLst>
                <a:gd name="connsiteX0" fmla="*/ 53946 w 80609"/>
                <a:gd name="connsiteY0" fmla="*/ 0 h 89910"/>
                <a:gd name="connsiteX1" fmla="*/ 0 w 80609"/>
                <a:gd name="connsiteY1" fmla="*/ 59837 h 89910"/>
                <a:gd name="connsiteX2" fmla="*/ 0 w 80609"/>
                <a:gd name="connsiteY2" fmla="*/ 91771 h 89910"/>
                <a:gd name="connsiteX3" fmla="*/ 82160 w 80609"/>
                <a:gd name="connsiteY3" fmla="*/ 0 h 89910"/>
              </a:gdLst>
              <a:ahLst/>
              <a:cxnLst>
                <a:cxn ang="0">
                  <a:pos x="connsiteX0" y="connsiteY0"/>
                </a:cxn>
                <a:cxn ang="0">
                  <a:pos x="connsiteX1" y="connsiteY1"/>
                </a:cxn>
                <a:cxn ang="0">
                  <a:pos x="connsiteX2" y="connsiteY2"/>
                </a:cxn>
                <a:cxn ang="0">
                  <a:pos x="connsiteX3" y="connsiteY3"/>
                </a:cxn>
              </a:cxnLst>
              <a:rect l="l" t="t" r="r" b="b"/>
              <a:pathLst>
                <a:path w="80609" h="89910">
                  <a:moveTo>
                    <a:pt x="53946" y="0"/>
                  </a:moveTo>
                  <a:lnTo>
                    <a:pt x="0" y="59837"/>
                  </a:lnTo>
                  <a:lnTo>
                    <a:pt x="0" y="91771"/>
                  </a:lnTo>
                  <a:lnTo>
                    <a:pt x="82160" y="0"/>
                  </a:lnTo>
                  <a:close/>
                </a:path>
              </a:pathLst>
            </a:custGeom>
            <a:grpFill/>
            <a:ln w="3099" cap="flat">
              <a:noFill/>
              <a:prstDash val="solid"/>
              <a:miter/>
            </a:ln>
          </p:spPr>
          <p:txBody>
            <a:bodyPr rtlCol="0" anchor="ctr"/>
            <a:lstStyle/>
            <a:p>
              <a:endParaRPr lang="zh-CN" altLang="en-US"/>
            </a:p>
          </p:txBody>
        </p:sp>
      </p:grpSp>
      <p:grpSp>
        <p:nvGrpSpPr>
          <p:cNvPr id="77" name="图形 6">
            <a:extLst>
              <a:ext uri="{FF2B5EF4-FFF2-40B4-BE49-F238E27FC236}">
                <a16:creationId xmlns:a16="http://schemas.microsoft.com/office/drawing/2014/main" xmlns="" id="{E08F7EF3-3340-41CE-90B9-7BC1AE036415}"/>
              </a:ext>
            </a:extLst>
          </p:cNvPr>
          <p:cNvGrpSpPr/>
          <p:nvPr/>
        </p:nvGrpSpPr>
        <p:grpSpPr>
          <a:xfrm>
            <a:off x="45699" y="-104"/>
            <a:ext cx="3180971" cy="610771"/>
            <a:chOff x="45699" y="-104"/>
            <a:chExt cx="3180971" cy="610771"/>
          </a:xfrm>
          <a:solidFill>
            <a:schemeClr val="accent2"/>
          </a:solidFill>
        </p:grpSpPr>
        <p:sp>
          <p:nvSpPr>
            <p:cNvPr id="78" name="任意多边形: 形状 77">
              <a:extLst>
                <a:ext uri="{FF2B5EF4-FFF2-40B4-BE49-F238E27FC236}">
                  <a16:creationId xmlns:a16="http://schemas.microsoft.com/office/drawing/2014/main" xmlns="" id="{BEE33A2A-624E-448D-8305-288D78165F32}"/>
                </a:ext>
              </a:extLst>
            </p:cNvPr>
            <p:cNvSpPr/>
            <p:nvPr/>
          </p:nvSpPr>
          <p:spPr>
            <a:xfrm>
              <a:off x="45699" y="-104"/>
              <a:ext cx="3180971" cy="6201"/>
            </a:xfrm>
            <a:custGeom>
              <a:avLst/>
              <a:gdLst>
                <a:gd name="connsiteX0" fmla="*/ 3183452 w 3180971"/>
                <a:gd name="connsiteY0" fmla="*/ 8991 h 6200"/>
                <a:gd name="connsiteX1" fmla="*/ 0 w 3180971"/>
                <a:gd name="connsiteY1" fmla="*/ 8991 h 6200"/>
                <a:gd name="connsiteX2" fmla="*/ 0 w 3180971"/>
                <a:gd name="connsiteY2" fmla="*/ 0 h 6200"/>
                <a:gd name="connsiteX3" fmla="*/ 3183451 w 3180971"/>
                <a:gd name="connsiteY3" fmla="*/ 0 h 6200"/>
              </a:gdLst>
              <a:ahLst/>
              <a:cxnLst>
                <a:cxn ang="0">
                  <a:pos x="connsiteX0" y="connsiteY0"/>
                </a:cxn>
                <a:cxn ang="0">
                  <a:pos x="connsiteX1" y="connsiteY1"/>
                </a:cxn>
                <a:cxn ang="0">
                  <a:pos x="connsiteX2" y="connsiteY2"/>
                </a:cxn>
                <a:cxn ang="0">
                  <a:pos x="connsiteX3" y="connsiteY3"/>
                </a:cxn>
              </a:cxnLst>
              <a:rect l="l" t="t" r="r" b="b"/>
              <a:pathLst>
                <a:path w="3180971" h="6200">
                  <a:moveTo>
                    <a:pt x="3183452" y="8991"/>
                  </a:moveTo>
                  <a:lnTo>
                    <a:pt x="0" y="8991"/>
                  </a:lnTo>
                  <a:lnTo>
                    <a:pt x="0" y="0"/>
                  </a:lnTo>
                  <a:lnTo>
                    <a:pt x="3183451" y="0"/>
                  </a:lnTo>
                  <a:close/>
                </a:path>
              </a:pathLst>
            </a:custGeom>
            <a:grpFill/>
            <a:ln w="3099"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6280FD2D-05A3-4647-BB25-27D46DEF3F86}"/>
                </a:ext>
              </a:extLst>
            </p:cNvPr>
            <p:cNvSpPr/>
            <p:nvPr/>
          </p:nvSpPr>
          <p:spPr>
            <a:xfrm>
              <a:off x="1894700" y="295154"/>
              <a:ext cx="282133" cy="316237"/>
            </a:xfrm>
            <a:custGeom>
              <a:avLst/>
              <a:gdLst>
                <a:gd name="connsiteX0" fmla="*/ 0 w 282132"/>
                <a:gd name="connsiteY0" fmla="*/ 6511 h 316236"/>
                <a:gd name="connsiteX1" fmla="*/ 277482 w 282132"/>
                <a:gd name="connsiteY1" fmla="*/ 316547 h 316236"/>
                <a:gd name="connsiteX2" fmla="*/ 283373 w 282132"/>
                <a:gd name="connsiteY2" fmla="*/ 310346 h 316236"/>
                <a:gd name="connsiteX3" fmla="*/ 5581 w 282132"/>
                <a:gd name="connsiteY3" fmla="*/ 0 h 316236"/>
              </a:gdLst>
              <a:ahLst/>
              <a:cxnLst>
                <a:cxn ang="0">
                  <a:pos x="connsiteX0" y="connsiteY0"/>
                </a:cxn>
                <a:cxn ang="0">
                  <a:pos x="connsiteX1" y="connsiteY1"/>
                </a:cxn>
                <a:cxn ang="0">
                  <a:pos x="connsiteX2" y="connsiteY2"/>
                </a:cxn>
                <a:cxn ang="0">
                  <a:pos x="connsiteX3" y="connsiteY3"/>
                </a:cxn>
              </a:cxnLst>
              <a:rect l="l" t="t" r="r" b="b"/>
              <a:pathLst>
                <a:path w="282132" h="316236">
                  <a:moveTo>
                    <a:pt x="0" y="6511"/>
                  </a:moveTo>
                  <a:lnTo>
                    <a:pt x="277482" y="316547"/>
                  </a:lnTo>
                  <a:lnTo>
                    <a:pt x="283373" y="310346"/>
                  </a:lnTo>
                  <a:lnTo>
                    <a:pt x="5581" y="0"/>
                  </a:lnTo>
                  <a:close/>
                </a:path>
              </a:pathLst>
            </a:custGeom>
            <a:grpFill/>
            <a:ln w="309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5E9A19EF-846A-4D5E-8953-C2D091C0B386}"/>
                </a:ext>
              </a:extLst>
            </p:cNvPr>
            <p:cNvSpPr/>
            <p:nvPr/>
          </p:nvSpPr>
          <p:spPr>
            <a:xfrm>
              <a:off x="123785" y="85370"/>
              <a:ext cx="2536096" cy="6201"/>
            </a:xfrm>
            <a:custGeom>
              <a:avLst/>
              <a:gdLst>
                <a:gd name="connsiteX0" fmla="*/ 2537336 w 2536095"/>
                <a:gd name="connsiteY0" fmla="*/ 8991 h 6200"/>
                <a:gd name="connsiteX1" fmla="*/ 0 w 2536095"/>
                <a:gd name="connsiteY1" fmla="*/ 8991 h 6200"/>
                <a:gd name="connsiteX2" fmla="*/ 0 w 2536095"/>
                <a:gd name="connsiteY2" fmla="*/ 0 h 6200"/>
                <a:gd name="connsiteX3" fmla="*/ 2537336 w 2536095"/>
                <a:gd name="connsiteY3" fmla="*/ 0 h 6200"/>
              </a:gdLst>
              <a:ahLst/>
              <a:cxnLst>
                <a:cxn ang="0">
                  <a:pos x="connsiteX0" y="connsiteY0"/>
                </a:cxn>
                <a:cxn ang="0">
                  <a:pos x="connsiteX1" y="connsiteY1"/>
                </a:cxn>
                <a:cxn ang="0">
                  <a:pos x="connsiteX2" y="connsiteY2"/>
                </a:cxn>
                <a:cxn ang="0">
                  <a:pos x="connsiteX3" y="connsiteY3"/>
                </a:cxn>
              </a:cxnLst>
              <a:rect l="l" t="t" r="r" b="b"/>
              <a:pathLst>
                <a:path w="2536095" h="6200">
                  <a:moveTo>
                    <a:pt x="2537336" y="8991"/>
                  </a:moveTo>
                  <a:lnTo>
                    <a:pt x="0" y="8991"/>
                  </a:lnTo>
                  <a:lnTo>
                    <a:pt x="0" y="0"/>
                  </a:lnTo>
                  <a:lnTo>
                    <a:pt x="2537336" y="0"/>
                  </a:lnTo>
                  <a:close/>
                </a:path>
              </a:pathLst>
            </a:custGeom>
            <a:grpFill/>
            <a:ln w="309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2B196A6B-BABA-45B2-B2A4-2B1738C630DE}"/>
                </a:ext>
              </a:extLst>
            </p:cNvPr>
            <p:cNvSpPr/>
            <p:nvPr/>
          </p:nvSpPr>
          <p:spPr>
            <a:xfrm>
              <a:off x="123849" y="295482"/>
              <a:ext cx="1776507" cy="9301"/>
            </a:xfrm>
            <a:custGeom>
              <a:avLst/>
              <a:gdLst>
                <a:gd name="connsiteX0" fmla="*/ 1776507 w 1776507"/>
                <a:gd name="connsiteY0" fmla="*/ 10231 h 9301"/>
                <a:gd name="connsiteX1" fmla="*/ 0 w 1776507"/>
                <a:gd name="connsiteY1" fmla="*/ 10231 h 9301"/>
                <a:gd name="connsiteX2" fmla="*/ 0 w 1776507"/>
                <a:gd name="connsiteY2" fmla="*/ 0 h 9301"/>
                <a:gd name="connsiteX3" fmla="*/ 1776507 w 1776507"/>
                <a:gd name="connsiteY3" fmla="*/ 0 h 9301"/>
              </a:gdLst>
              <a:ahLst/>
              <a:cxnLst>
                <a:cxn ang="0">
                  <a:pos x="connsiteX0" y="connsiteY0"/>
                </a:cxn>
                <a:cxn ang="0">
                  <a:pos x="connsiteX1" y="connsiteY1"/>
                </a:cxn>
                <a:cxn ang="0">
                  <a:pos x="connsiteX2" y="connsiteY2"/>
                </a:cxn>
                <a:cxn ang="0">
                  <a:pos x="connsiteX3" y="connsiteY3"/>
                </a:cxn>
              </a:cxnLst>
              <a:rect l="l" t="t" r="r" b="b"/>
              <a:pathLst>
                <a:path w="1776507" h="9301">
                  <a:moveTo>
                    <a:pt x="1776507" y="10231"/>
                  </a:moveTo>
                  <a:lnTo>
                    <a:pt x="0" y="10231"/>
                  </a:lnTo>
                  <a:lnTo>
                    <a:pt x="0" y="0"/>
                  </a:lnTo>
                  <a:lnTo>
                    <a:pt x="1776507" y="0"/>
                  </a:lnTo>
                  <a:close/>
                </a:path>
              </a:pathLst>
            </a:custGeom>
            <a:grpFill/>
            <a:ln w="309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034A00C3-3197-4D37-8E44-915CB87B6356}"/>
                </a:ext>
              </a:extLst>
            </p:cNvPr>
            <p:cNvSpPr/>
            <p:nvPr/>
          </p:nvSpPr>
          <p:spPr>
            <a:xfrm>
              <a:off x="123938" y="85460"/>
              <a:ext cx="6201" cy="217025"/>
            </a:xfrm>
            <a:custGeom>
              <a:avLst/>
              <a:gdLst>
                <a:gd name="connsiteX0" fmla="*/ 6511 w 6200"/>
                <a:gd name="connsiteY0" fmla="*/ 220126 h 217025"/>
                <a:gd name="connsiteX1" fmla="*/ 0 w 6200"/>
                <a:gd name="connsiteY1" fmla="*/ 220126 h 217025"/>
                <a:gd name="connsiteX2" fmla="*/ 0 w 6200"/>
                <a:gd name="connsiteY2" fmla="*/ 0 h 217025"/>
                <a:gd name="connsiteX3" fmla="*/ 6511 w 6200"/>
                <a:gd name="connsiteY3" fmla="*/ 0 h 217025"/>
              </a:gdLst>
              <a:ahLst/>
              <a:cxnLst>
                <a:cxn ang="0">
                  <a:pos x="connsiteX0" y="connsiteY0"/>
                </a:cxn>
                <a:cxn ang="0">
                  <a:pos x="connsiteX1" y="connsiteY1"/>
                </a:cxn>
                <a:cxn ang="0">
                  <a:pos x="connsiteX2" y="connsiteY2"/>
                </a:cxn>
                <a:cxn ang="0">
                  <a:pos x="connsiteX3" y="connsiteY3"/>
                </a:cxn>
              </a:cxnLst>
              <a:rect l="l" t="t" r="r" b="b"/>
              <a:pathLst>
                <a:path w="6200" h="217025">
                  <a:moveTo>
                    <a:pt x="6511" y="220126"/>
                  </a:moveTo>
                  <a:lnTo>
                    <a:pt x="0" y="220126"/>
                  </a:lnTo>
                  <a:lnTo>
                    <a:pt x="0" y="0"/>
                  </a:lnTo>
                  <a:lnTo>
                    <a:pt x="6511" y="0"/>
                  </a:lnTo>
                  <a:close/>
                </a:path>
              </a:pathLst>
            </a:custGeom>
            <a:grpFill/>
            <a:ln w="3099"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B5366F6D-E6C5-4F33-9003-79548E67C0DF}"/>
                </a:ext>
              </a:extLst>
            </p:cNvPr>
            <p:cNvSpPr/>
            <p:nvPr/>
          </p:nvSpPr>
          <p:spPr>
            <a:xfrm>
              <a:off x="2172488" y="604198"/>
              <a:ext cx="1032420" cy="6201"/>
            </a:xfrm>
            <a:custGeom>
              <a:avLst/>
              <a:gdLst>
                <a:gd name="connsiteX0" fmla="*/ 1034591 w 1032420"/>
                <a:gd name="connsiteY0" fmla="*/ 7441 h 6200"/>
                <a:gd name="connsiteX1" fmla="*/ 0 w 1032420"/>
                <a:gd name="connsiteY1" fmla="*/ 7441 h 6200"/>
                <a:gd name="connsiteX2" fmla="*/ 0 w 1032420"/>
                <a:gd name="connsiteY2" fmla="*/ 0 h 6200"/>
                <a:gd name="connsiteX3" fmla="*/ 1034591 w 1032420"/>
                <a:gd name="connsiteY3" fmla="*/ 0 h 6200"/>
              </a:gdLst>
              <a:ahLst/>
              <a:cxnLst>
                <a:cxn ang="0">
                  <a:pos x="connsiteX0" y="connsiteY0"/>
                </a:cxn>
                <a:cxn ang="0">
                  <a:pos x="connsiteX1" y="connsiteY1"/>
                </a:cxn>
                <a:cxn ang="0">
                  <a:pos x="connsiteX2" y="connsiteY2"/>
                </a:cxn>
                <a:cxn ang="0">
                  <a:pos x="connsiteX3" y="connsiteY3"/>
                </a:cxn>
              </a:cxnLst>
              <a:rect l="l" t="t" r="r" b="b"/>
              <a:pathLst>
                <a:path w="1032420" h="6200">
                  <a:moveTo>
                    <a:pt x="1034591" y="7441"/>
                  </a:moveTo>
                  <a:lnTo>
                    <a:pt x="0" y="7441"/>
                  </a:lnTo>
                  <a:lnTo>
                    <a:pt x="0" y="0"/>
                  </a:lnTo>
                  <a:lnTo>
                    <a:pt x="1034591" y="0"/>
                  </a:lnTo>
                  <a:close/>
                </a:path>
              </a:pathLst>
            </a:custGeom>
            <a:grpFill/>
            <a:ln w="3099" cap="flat">
              <a:noFill/>
              <a:prstDash val="solid"/>
              <a:miter/>
            </a:ln>
          </p:spPr>
          <p:txBody>
            <a:bodyPr rtlCol="0" anchor="ctr"/>
            <a:lstStyle/>
            <a:p>
              <a:endParaRPr lang="zh-CN" altLang="en-US"/>
            </a:p>
          </p:txBody>
        </p:sp>
      </p:grpSp>
      <p:grpSp>
        <p:nvGrpSpPr>
          <p:cNvPr id="84" name="图形 6">
            <a:extLst>
              <a:ext uri="{FF2B5EF4-FFF2-40B4-BE49-F238E27FC236}">
                <a16:creationId xmlns:a16="http://schemas.microsoft.com/office/drawing/2014/main" xmlns="" id="{E08F7EF3-3340-41CE-90B9-7BC1AE036415}"/>
              </a:ext>
            </a:extLst>
          </p:cNvPr>
          <p:cNvGrpSpPr/>
          <p:nvPr/>
        </p:nvGrpSpPr>
        <p:grpSpPr>
          <a:xfrm>
            <a:off x="8961664" y="0"/>
            <a:ext cx="3180971" cy="610771"/>
            <a:chOff x="8961664" y="0"/>
            <a:chExt cx="3180971" cy="610771"/>
          </a:xfrm>
          <a:solidFill>
            <a:schemeClr val="accent2"/>
          </a:solidFill>
        </p:grpSpPr>
        <p:sp>
          <p:nvSpPr>
            <p:cNvPr id="85" name="任意多边形: 形状 84">
              <a:extLst>
                <a:ext uri="{FF2B5EF4-FFF2-40B4-BE49-F238E27FC236}">
                  <a16:creationId xmlns:a16="http://schemas.microsoft.com/office/drawing/2014/main" xmlns="" id="{D654EDD8-2CCD-4015-B94B-204B1A1E4CAC}"/>
                </a:ext>
              </a:extLst>
            </p:cNvPr>
            <p:cNvSpPr/>
            <p:nvPr/>
          </p:nvSpPr>
          <p:spPr>
            <a:xfrm>
              <a:off x="8961664" y="0"/>
              <a:ext cx="3180971" cy="6201"/>
            </a:xfrm>
            <a:custGeom>
              <a:avLst/>
              <a:gdLst>
                <a:gd name="connsiteX0" fmla="*/ 0 w 3180971"/>
                <a:gd name="connsiteY0" fmla="*/ 0 h 6200"/>
                <a:gd name="connsiteX1" fmla="*/ 3183452 w 3180971"/>
                <a:gd name="connsiteY1" fmla="*/ 0 h 6200"/>
                <a:gd name="connsiteX2" fmla="*/ 3183452 w 3180971"/>
                <a:gd name="connsiteY2" fmla="*/ 8991 h 6200"/>
                <a:gd name="connsiteX3" fmla="*/ 0 w 3180971"/>
                <a:gd name="connsiteY3" fmla="*/ 8991 h 6200"/>
              </a:gdLst>
              <a:ahLst/>
              <a:cxnLst>
                <a:cxn ang="0">
                  <a:pos x="connsiteX0" y="connsiteY0"/>
                </a:cxn>
                <a:cxn ang="0">
                  <a:pos x="connsiteX1" y="connsiteY1"/>
                </a:cxn>
                <a:cxn ang="0">
                  <a:pos x="connsiteX2" y="connsiteY2"/>
                </a:cxn>
                <a:cxn ang="0">
                  <a:pos x="connsiteX3" y="connsiteY3"/>
                </a:cxn>
              </a:cxnLst>
              <a:rect l="l" t="t" r="r" b="b"/>
              <a:pathLst>
                <a:path w="3180971" h="6200">
                  <a:moveTo>
                    <a:pt x="0" y="0"/>
                  </a:moveTo>
                  <a:lnTo>
                    <a:pt x="3183452" y="0"/>
                  </a:lnTo>
                  <a:lnTo>
                    <a:pt x="3183452" y="8991"/>
                  </a:lnTo>
                  <a:lnTo>
                    <a:pt x="0" y="8991"/>
                  </a:lnTo>
                  <a:close/>
                </a:path>
              </a:pathLst>
            </a:custGeom>
            <a:grpFill/>
            <a:ln w="3099"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DEC711C6-E5E9-42A4-A206-21B2BB3E86E3}"/>
                </a:ext>
              </a:extLst>
            </p:cNvPr>
            <p:cNvSpPr/>
            <p:nvPr/>
          </p:nvSpPr>
          <p:spPr>
            <a:xfrm>
              <a:off x="10012997" y="295154"/>
              <a:ext cx="282133" cy="316237"/>
            </a:xfrm>
            <a:custGeom>
              <a:avLst/>
              <a:gdLst>
                <a:gd name="connsiteX0" fmla="*/ 283063 w 282132"/>
                <a:gd name="connsiteY0" fmla="*/ 6511 h 316236"/>
                <a:gd name="connsiteX1" fmla="*/ 5581 w 282132"/>
                <a:gd name="connsiteY1" fmla="*/ 316547 h 316236"/>
                <a:gd name="connsiteX2" fmla="*/ 0 w 282132"/>
                <a:gd name="connsiteY2" fmla="*/ 310346 h 316236"/>
                <a:gd name="connsiteX3" fmla="*/ 277482 w 282132"/>
                <a:gd name="connsiteY3" fmla="*/ 0 h 316236"/>
              </a:gdLst>
              <a:ahLst/>
              <a:cxnLst>
                <a:cxn ang="0">
                  <a:pos x="connsiteX0" y="connsiteY0"/>
                </a:cxn>
                <a:cxn ang="0">
                  <a:pos x="connsiteX1" y="connsiteY1"/>
                </a:cxn>
                <a:cxn ang="0">
                  <a:pos x="connsiteX2" y="connsiteY2"/>
                </a:cxn>
                <a:cxn ang="0">
                  <a:pos x="connsiteX3" y="connsiteY3"/>
                </a:cxn>
              </a:cxnLst>
              <a:rect l="l" t="t" r="r" b="b"/>
              <a:pathLst>
                <a:path w="282132" h="316236">
                  <a:moveTo>
                    <a:pt x="283063" y="6511"/>
                  </a:moveTo>
                  <a:lnTo>
                    <a:pt x="5581" y="316547"/>
                  </a:lnTo>
                  <a:lnTo>
                    <a:pt x="0" y="310346"/>
                  </a:lnTo>
                  <a:lnTo>
                    <a:pt x="277482" y="0"/>
                  </a:lnTo>
                  <a:close/>
                </a:path>
              </a:pathLst>
            </a:custGeom>
            <a:grpFill/>
            <a:ln w="3099"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BE6ADA27-CF53-470C-ABF9-E5B27FD78FCD}"/>
                </a:ext>
              </a:extLst>
            </p:cNvPr>
            <p:cNvSpPr/>
            <p:nvPr/>
          </p:nvSpPr>
          <p:spPr>
            <a:xfrm>
              <a:off x="9529651" y="85570"/>
              <a:ext cx="2536096" cy="6201"/>
            </a:xfrm>
            <a:custGeom>
              <a:avLst/>
              <a:gdLst>
                <a:gd name="connsiteX0" fmla="*/ 0 w 2536095"/>
                <a:gd name="connsiteY0" fmla="*/ 0 h 6200"/>
                <a:gd name="connsiteX1" fmla="*/ 2537336 w 2536095"/>
                <a:gd name="connsiteY1" fmla="*/ 0 h 6200"/>
                <a:gd name="connsiteX2" fmla="*/ 2537336 w 2536095"/>
                <a:gd name="connsiteY2" fmla="*/ 8991 h 6200"/>
                <a:gd name="connsiteX3" fmla="*/ 0 w 2536095"/>
                <a:gd name="connsiteY3" fmla="*/ 8991 h 6200"/>
              </a:gdLst>
              <a:ahLst/>
              <a:cxnLst>
                <a:cxn ang="0">
                  <a:pos x="connsiteX0" y="connsiteY0"/>
                </a:cxn>
                <a:cxn ang="0">
                  <a:pos x="connsiteX1" y="connsiteY1"/>
                </a:cxn>
                <a:cxn ang="0">
                  <a:pos x="connsiteX2" y="connsiteY2"/>
                </a:cxn>
                <a:cxn ang="0">
                  <a:pos x="connsiteX3" y="connsiteY3"/>
                </a:cxn>
              </a:cxnLst>
              <a:rect l="l" t="t" r="r" b="b"/>
              <a:pathLst>
                <a:path w="2536095" h="6200">
                  <a:moveTo>
                    <a:pt x="0" y="0"/>
                  </a:moveTo>
                  <a:lnTo>
                    <a:pt x="2537336" y="0"/>
                  </a:lnTo>
                  <a:lnTo>
                    <a:pt x="2537336" y="8991"/>
                  </a:lnTo>
                  <a:lnTo>
                    <a:pt x="0" y="8991"/>
                  </a:lnTo>
                  <a:close/>
                </a:path>
              </a:pathLst>
            </a:custGeom>
            <a:grpFill/>
            <a:ln w="3099"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F4AEAC34-FB4C-4BA2-B627-9F2929905A82}"/>
                </a:ext>
              </a:extLst>
            </p:cNvPr>
            <p:cNvSpPr/>
            <p:nvPr/>
          </p:nvSpPr>
          <p:spPr>
            <a:xfrm>
              <a:off x="10290479" y="295154"/>
              <a:ext cx="1776507" cy="9301"/>
            </a:xfrm>
            <a:custGeom>
              <a:avLst/>
              <a:gdLst>
                <a:gd name="connsiteX0" fmla="*/ 0 w 1776507"/>
                <a:gd name="connsiteY0" fmla="*/ 0 h 9301"/>
                <a:gd name="connsiteX1" fmla="*/ 1776507 w 1776507"/>
                <a:gd name="connsiteY1" fmla="*/ 0 h 9301"/>
                <a:gd name="connsiteX2" fmla="*/ 1776507 w 1776507"/>
                <a:gd name="connsiteY2" fmla="*/ 10231 h 9301"/>
                <a:gd name="connsiteX3" fmla="*/ 0 w 1776507"/>
                <a:gd name="connsiteY3" fmla="*/ 10231 h 9301"/>
              </a:gdLst>
              <a:ahLst/>
              <a:cxnLst>
                <a:cxn ang="0">
                  <a:pos x="connsiteX0" y="connsiteY0"/>
                </a:cxn>
                <a:cxn ang="0">
                  <a:pos x="connsiteX1" y="connsiteY1"/>
                </a:cxn>
                <a:cxn ang="0">
                  <a:pos x="connsiteX2" y="connsiteY2"/>
                </a:cxn>
                <a:cxn ang="0">
                  <a:pos x="connsiteX3" y="connsiteY3"/>
                </a:cxn>
              </a:cxnLst>
              <a:rect l="l" t="t" r="r" b="b"/>
              <a:pathLst>
                <a:path w="1776507" h="9301">
                  <a:moveTo>
                    <a:pt x="0" y="0"/>
                  </a:moveTo>
                  <a:lnTo>
                    <a:pt x="1776507" y="0"/>
                  </a:lnTo>
                  <a:lnTo>
                    <a:pt x="1776507" y="10231"/>
                  </a:lnTo>
                  <a:lnTo>
                    <a:pt x="0" y="10231"/>
                  </a:lnTo>
                  <a:close/>
                </a:path>
              </a:pathLst>
            </a:custGeom>
            <a:grpFill/>
            <a:ln w="3099"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1B72F0D0-922F-443D-8854-8148BBF1A868}"/>
                </a:ext>
              </a:extLst>
            </p:cNvPr>
            <p:cNvSpPr/>
            <p:nvPr/>
          </p:nvSpPr>
          <p:spPr>
            <a:xfrm>
              <a:off x="12060166" y="85570"/>
              <a:ext cx="6201" cy="220126"/>
            </a:xfrm>
            <a:custGeom>
              <a:avLst/>
              <a:gdLst>
                <a:gd name="connsiteX0" fmla="*/ 0 w 6200"/>
                <a:gd name="connsiteY0" fmla="*/ 0 h 220125"/>
                <a:gd name="connsiteX1" fmla="*/ 6511 w 6200"/>
                <a:gd name="connsiteY1" fmla="*/ 0 h 220125"/>
                <a:gd name="connsiteX2" fmla="*/ 6511 w 6200"/>
                <a:gd name="connsiteY2" fmla="*/ 220126 h 220125"/>
                <a:gd name="connsiteX3" fmla="*/ 0 w 6200"/>
                <a:gd name="connsiteY3" fmla="*/ 220126 h 220125"/>
              </a:gdLst>
              <a:ahLst/>
              <a:cxnLst>
                <a:cxn ang="0">
                  <a:pos x="connsiteX0" y="connsiteY0"/>
                </a:cxn>
                <a:cxn ang="0">
                  <a:pos x="connsiteX1" y="connsiteY1"/>
                </a:cxn>
                <a:cxn ang="0">
                  <a:pos x="connsiteX2" y="connsiteY2"/>
                </a:cxn>
                <a:cxn ang="0">
                  <a:pos x="connsiteX3" y="connsiteY3"/>
                </a:cxn>
              </a:cxnLst>
              <a:rect l="l" t="t" r="r" b="b"/>
              <a:pathLst>
                <a:path w="6200" h="220125">
                  <a:moveTo>
                    <a:pt x="0" y="0"/>
                  </a:moveTo>
                  <a:lnTo>
                    <a:pt x="6511" y="0"/>
                  </a:lnTo>
                  <a:lnTo>
                    <a:pt x="6511" y="220126"/>
                  </a:lnTo>
                  <a:lnTo>
                    <a:pt x="0" y="220126"/>
                  </a:lnTo>
                  <a:close/>
                </a:path>
              </a:pathLst>
            </a:custGeom>
            <a:grpFill/>
            <a:ln w="3099"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517C508A-AFEC-4FB8-9D14-0B7C00E14F87}"/>
                </a:ext>
              </a:extLst>
            </p:cNvPr>
            <p:cNvSpPr/>
            <p:nvPr/>
          </p:nvSpPr>
          <p:spPr>
            <a:xfrm>
              <a:off x="8983987" y="604571"/>
              <a:ext cx="1032420" cy="6201"/>
            </a:xfrm>
            <a:custGeom>
              <a:avLst/>
              <a:gdLst>
                <a:gd name="connsiteX0" fmla="*/ 0 w 1032420"/>
                <a:gd name="connsiteY0" fmla="*/ 0 h 6200"/>
                <a:gd name="connsiteX1" fmla="*/ 1034591 w 1032420"/>
                <a:gd name="connsiteY1" fmla="*/ 0 h 6200"/>
                <a:gd name="connsiteX2" fmla="*/ 1034591 w 1032420"/>
                <a:gd name="connsiteY2" fmla="*/ 7441 h 6200"/>
                <a:gd name="connsiteX3" fmla="*/ 0 w 1032420"/>
                <a:gd name="connsiteY3" fmla="*/ 7441 h 6200"/>
              </a:gdLst>
              <a:ahLst/>
              <a:cxnLst>
                <a:cxn ang="0">
                  <a:pos x="connsiteX0" y="connsiteY0"/>
                </a:cxn>
                <a:cxn ang="0">
                  <a:pos x="connsiteX1" y="connsiteY1"/>
                </a:cxn>
                <a:cxn ang="0">
                  <a:pos x="connsiteX2" y="connsiteY2"/>
                </a:cxn>
                <a:cxn ang="0">
                  <a:pos x="connsiteX3" y="connsiteY3"/>
                </a:cxn>
              </a:cxnLst>
              <a:rect l="l" t="t" r="r" b="b"/>
              <a:pathLst>
                <a:path w="1032420" h="6200">
                  <a:moveTo>
                    <a:pt x="0" y="0"/>
                  </a:moveTo>
                  <a:lnTo>
                    <a:pt x="1034591" y="0"/>
                  </a:lnTo>
                  <a:lnTo>
                    <a:pt x="1034591" y="7441"/>
                  </a:lnTo>
                  <a:lnTo>
                    <a:pt x="0" y="7441"/>
                  </a:lnTo>
                  <a:close/>
                </a:path>
              </a:pathLst>
            </a:custGeom>
            <a:grpFill/>
            <a:ln w="3099" cap="flat">
              <a:noFill/>
              <a:prstDash val="solid"/>
              <a:miter/>
            </a:ln>
          </p:spPr>
          <p:txBody>
            <a:bodyPr rtlCol="0" anchor="ctr"/>
            <a:lstStyle/>
            <a:p>
              <a:endParaRPr lang="zh-CN" altLang="en-US"/>
            </a:p>
          </p:txBody>
        </p:sp>
      </p:grpSp>
      <p:sp>
        <p:nvSpPr>
          <p:cNvPr id="92" name="任意多边形: 形状 91">
            <a:extLst>
              <a:ext uri="{FF2B5EF4-FFF2-40B4-BE49-F238E27FC236}">
                <a16:creationId xmlns:a16="http://schemas.microsoft.com/office/drawing/2014/main" xmlns="" id="{7B59BFEE-3A74-4B48-881C-E53B12C3313F}"/>
              </a:ext>
            </a:extLst>
          </p:cNvPr>
          <p:cNvSpPr/>
          <p:nvPr/>
        </p:nvSpPr>
        <p:spPr>
          <a:xfrm>
            <a:off x="255538" y="6522541"/>
            <a:ext cx="34104" cy="24803"/>
          </a:xfrm>
          <a:custGeom>
            <a:avLst/>
            <a:gdLst>
              <a:gd name="connsiteX0" fmla="*/ 0 w 34103"/>
              <a:gd name="connsiteY0" fmla="*/ 0 h 24802"/>
              <a:gd name="connsiteX1" fmla="*/ 0 w 34103"/>
              <a:gd name="connsiteY1" fmla="*/ 25423 h 24802"/>
              <a:gd name="connsiteX2" fmla="*/ 35964 w 34103"/>
              <a:gd name="connsiteY2" fmla="*/ 0 h 24802"/>
            </a:gdLst>
            <a:ahLst/>
            <a:cxnLst>
              <a:cxn ang="0">
                <a:pos x="connsiteX0" y="connsiteY0"/>
              </a:cxn>
              <a:cxn ang="0">
                <a:pos x="connsiteX1" y="connsiteY1"/>
              </a:cxn>
              <a:cxn ang="0">
                <a:pos x="connsiteX2" y="connsiteY2"/>
              </a:cxn>
            </a:cxnLst>
            <a:rect l="l" t="t" r="r" b="b"/>
            <a:pathLst>
              <a:path w="34103" h="24802">
                <a:moveTo>
                  <a:pt x="0" y="0"/>
                </a:moveTo>
                <a:lnTo>
                  <a:pt x="0" y="25423"/>
                </a:lnTo>
                <a:lnTo>
                  <a:pt x="35964" y="0"/>
                </a:lnTo>
                <a:close/>
              </a:path>
            </a:pathLst>
          </a:custGeom>
          <a:solidFill>
            <a:schemeClr val="accent2"/>
          </a:solidFill>
          <a:ln w="3099"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D38D2AE2-AFAB-4A91-B1A8-99E36742F4F1}"/>
              </a:ext>
            </a:extLst>
          </p:cNvPr>
          <p:cNvSpPr/>
          <p:nvPr/>
        </p:nvSpPr>
        <p:spPr>
          <a:xfrm>
            <a:off x="255538" y="6522541"/>
            <a:ext cx="145717" cy="102312"/>
          </a:xfrm>
          <a:custGeom>
            <a:avLst/>
            <a:gdLst>
              <a:gd name="connsiteX0" fmla="*/ 108203 w 145717"/>
              <a:gd name="connsiteY0" fmla="*/ 0 h 102311"/>
              <a:gd name="connsiteX1" fmla="*/ 0 w 145717"/>
              <a:gd name="connsiteY1" fmla="*/ 76579 h 102311"/>
              <a:gd name="connsiteX2" fmla="*/ 0 w 145717"/>
              <a:gd name="connsiteY2" fmla="*/ 103862 h 102311"/>
              <a:gd name="connsiteX3" fmla="*/ 146027 w 145717"/>
              <a:gd name="connsiteY3" fmla="*/ 0 h 102311"/>
            </a:gdLst>
            <a:ahLst/>
            <a:cxnLst>
              <a:cxn ang="0">
                <a:pos x="connsiteX0" y="connsiteY0"/>
              </a:cxn>
              <a:cxn ang="0">
                <a:pos x="connsiteX1" y="connsiteY1"/>
              </a:cxn>
              <a:cxn ang="0">
                <a:pos x="connsiteX2" y="connsiteY2"/>
              </a:cxn>
              <a:cxn ang="0">
                <a:pos x="connsiteX3" y="connsiteY3"/>
              </a:cxn>
            </a:cxnLst>
            <a:rect l="l" t="t" r="r" b="b"/>
            <a:pathLst>
              <a:path w="145717" h="102311">
                <a:moveTo>
                  <a:pt x="108203" y="0"/>
                </a:moveTo>
                <a:lnTo>
                  <a:pt x="0" y="76579"/>
                </a:lnTo>
                <a:lnTo>
                  <a:pt x="0" y="103862"/>
                </a:lnTo>
                <a:lnTo>
                  <a:pt x="146027" y="0"/>
                </a:lnTo>
                <a:close/>
              </a:path>
            </a:pathLst>
          </a:custGeom>
          <a:solidFill>
            <a:schemeClr val="accent2"/>
          </a:solidFill>
          <a:ln w="3099"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2C335BE0-B6FA-4290-BFB5-FF2F6702DAB9}"/>
              </a:ext>
            </a:extLst>
          </p:cNvPr>
          <p:cNvSpPr/>
          <p:nvPr/>
        </p:nvSpPr>
        <p:spPr>
          <a:xfrm>
            <a:off x="255538" y="6522541"/>
            <a:ext cx="254230" cy="179821"/>
          </a:xfrm>
          <a:custGeom>
            <a:avLst/>
            <a:gdLst>
              <a:gd name="connsiteX0" fmla="*/ 218266 w 254229"/>
              <a:gd name="connsiteY0" fmla="*/ 0 h 179820"/>
              <a:gd name="connsiteX1" fmla="*/ 0 w 254229"/>
              <a:gd name="connsiteY1" fmla="*/ 155018 h 179820"/>
              <a:gd name="connsiteX2" fmla="*/ 0 w 254229"/>
              <a:gd name="connsiteY2" fmla="*/ 181991 h 179820"/>
              <a:gd name="connsiteX3" fmla="*/ 256400 w 254229"/>
              <a:gd name="connsiteY3" fmla="*/ 0 h 179820"/>
            </a:gdLst>
            <a:ahLst/>
            <a:cxnLst>
              <a:cxn ang="0">
                <a:pos x="connsiteX0" y="connsiteY0"/>
              </a:cxn>
              <a:cxn ang="0">
                <a:pos x="connsiteX1" y="connsiteY1"/>
              </a:cxn>
              <a:cxn ang="0">
                <a:pos x="connsiteX2" y="connsiteY2"/>
              </a:cxn>
              <a:cxn ang="0">
                <a:pos x="connsiteX3" y="connsiteY3"/>
              </a:cxn>
            </a:cxnLst>
            <a:rect l="l" t="t" r="r" b="b"/>
            <a:pathLst>
              <a:path w="254229" h="179820">
                <a:moveTo>
                  <a:pt x="218266" y="0"/>
                </a:moveTo>
                <a:lnTo>
                  <a:pt x="0" y="155018"/>
                </a:lnTo>
                <a:lnTo>
                  <a:pt x="0" y="181991"/>
                </a:lnTo>
                <a:lnTo>
                  <a:pt x="256400" y="0"/>
                </a:lnTo>
                <a:close/>
              </a:path>
            </a:pathLst>
          </a:custGeom>
          <a:solidFill>
            <a:schemeClr val="accent2"/>
          </a:solidFill>
          <a:ln w="3099"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E1B85AF8-D277-4941-91AA-6DE14F0C675C}"/>
              </a:ext>
            </a:extLst>
          </p:cNvPr>
          <p:cNvSpPr/>
          <p:nvPr/>
        </p:nvSpPr>
        <p:spPr>
          <a:xfrm>
            <a:off x="255538" y="6522541"/>
            <a:ext cx="365843" cy="232527"/>
          </a:xfrm>
          <a:custGeom>
            <a:avLst/>
            <a:gdLst>
              <a:gd name="connsiteX0" fmla="*/ 366463 w 365842"/>
              <a:gd name="connsiteY0" fmla="*/ 0 h 232527"/>
              <a:gd name="connsiteX1" fmla="*/ 328328 w 365842"/>
              <a:gd name="connsiteY1" fmla="*/ 0 h 232527"/>
              <a:gd name="connsiteX2" fmla="*/ 0 w 365842"/>
              <a:gd name="connsiteY2" fmla="*/ 233147 h 232527"/>
              <a:gd name="connsiteX3" fmla="*/ 38134 w 365842"/>
              <a:gd name="connsiteY3" fmla="*/ 233147 h 232527"/>
            </a:gdLst>
            <a:ahLst/>
            <a:cxnLst>
              <a:cxn ang="0">
                <a:pos x="connsiteX0" y="connsiteY0"/>
              </a:cxn>
              <a:cxn ang="0">
                <a:pos x="connsiteX1" y="connsiteY1"/>
              </a:cxn>
              <a:cxn ang="0">
                <a:pos x="connsiteX2" y="connsiteY2"/>
              </a:cxn>
              <a:cxn ang="0">
                <a:pos x="connsiteX3" y="connsiteY3"/>
              </a:cxn>
            </a:cxnLst>
            <a:rect l="l" t="t" r="r" b="b"/>
            <a:pathLst>
              <a:path w="365842" h="232527">
                <a:moveTo>
                  <a:pt x="366463" y="0"/>
                </a:moveTo>
                <a:lnTo>
                  <a:pt x="328328" y="0"/>
                </a:lnTo>
                <a:lnTo>
                  <a:pt x="0" y="233147"/>
                </a:lnTo>
                <a:lnTo>
                  <a:pt x="38134" y="233147"/>
                </a:lnTo>
                <a:close/>
              </a:path>
            </a:pathLst>
          </a:custGeom>
          <a:solidFill>
            <a:schemeClr val="accent2"/>
          </a:solidFill>
          <a:ln w="3099"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F69E0558-F120-4942-AF6D-000B0F58E119}"/>
              </a:ext>
            </a:extLst>
          </p:cNvPr>
          <p:cNvSpPr/>
          <p:nvPr/>
        </p:nvSpPr>
        <p:spPr>
          <a:xfrm>
            <a:off x="365601"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03EFE33F-E49B-4807-A943-AE6287A5BFAF}"/>
              </a:ext>
            </a:extLst>
          </p:cNvPr>
          <p:cNvSpPr/>
          <p:nvPr/>
        </p:nvSpPr>
        <p:spPr>
          <a:xfrm>
            <a:off x="475974"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E0D6A0F3-839E-43DA-88B2-88944413EF86}"/>
              </a:ext>
            </a:extLst>
          </p:cNvPr>
          <p:cNvSpPr/>
          <p:nvPr/>
        </p:nvSpPr>
        <p:spPr>
          <a:xfrm>
            <a:off x="58603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75CA1CA4-0463-4F3B-8BE3-F2CB7F115698}"/>
              </a:ext>
            </a:extLst>
          </p:cNvPr>
          <p:cNvSpPr/>
          <p:nvPr/>
        </p:nvSpPr>
        <p:spPr>
          <a:xfrm>
            <a:off x="69641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E58121C4-2CCA-4FBB-A2CE-388157D37532}"/>
              </a:ext>
            </a:extLst>
          </p:cNvPr>
          <p:cNvSpPr/>
          <p:nvPr/>
        </p:nvSpPr>
        <p:spPr>
          <a:xfrm>
            <a:off x="80647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B1B552FF-8F50-40EA-AD24-219D8525F637}"/>
              </a:ext>
            </a:extLst>
          </p:cNvPr>
          <p:cNvSpPr/>
          <p:nvPr/>
        </p:nvSpPr>
        <p:spPr>
          <a:xfrm>
            <a:off x="91653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A3B0202A-57EF-4FB8-B088-128AEC8E6A9F}"/>
              </a:ext>
            </a:extLst>
          </p:cNvPr>
          <p:cNvSpPr/>
          <p:nvPr/>
        </p:nvSpPr>
        <p:spPr>
          <a:xfrm>
            <a:off x="102690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6055230F-2ED4-4106-90D3-34D55448BA47}"/>
              </a:ext>
            </a:extLst>
          </p:cNvPr>
          <p:cNvSpPr/>
          <p:nvPr/>
        </p:nvSpPr>
        <p:spPr>
          <a:xfrm>
            <a:off x="113697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D83F6D3B-F847-447E-A948-C7B582135C40}"/>
              </a:ext>
            </a:extLst>
          </p:cNvPr>
          <p:cNvSpPr/>
          <p:nvPr/>
        </p:nvSpPr>
        <p:spPr>
          <a:xfrm>
            <a:off x="124703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DD9FAC0A-8662-4D93-85DB-B61582D7AF48}"/>
              </a:ext>
            </a:extLst>
          </p:cNvPr>
          <p:cNvSpPr/>
          <p:nvPr/>
        </p:nvSpPr>
        <p:spPr>
          <a:xfrm>
            <a:off x="135740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F2F8139A-6BCC-4B71-8A6C-1BE51CDB5A62}"/>
              </a:ext>
            </a:extLst>
          </p:cNvPr>
          <p:cNvSpPr/>
          <p:nvPr/>
        </p:nvSpPr>
        <p:spPr>
          <a:xfrm>
            <a:off x="1467470"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BB54E36D-EAC4-4134-901D-53C5BEF22115}"/>
              </a:ext>
            </a:extLst>
          </p:cNvPr>
          <p:cNvSpPr/>
          <p:nvPr/>
        </p:nvSpPr>
        <p:spPr>
          <a:xfrm>
            <a:off x="157784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4B5F02C2-D6EB-4BBC-9035-230C954B2464}"/>
              </a:ext>
            </a:extLst>
          </p:cNvPr>
          <p:cNvSpPr/>
          <p:nvPr/>
        </p:nvSpPr>
        <p:spPr>
          <a:xfrm>
            <a:off x="168790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0F2F2162-D224-4A0E-8EFB-EAE632A1940E}"/>
              </a:ext>
            </a:extLst>
          </p:cNvPr>
          <p:cNvSpPr/>
          <p:nvPr/>
        </p:nvSpPr>
        <p:spPr>
          <a:xfrm>
            <a:off x="1797969"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F1DBF83F-2898-4CF5-9863-C65106E9F3CD}"/>
              </a:ext>
            </a:extLst>
          </p:cNvPr>
          <p:cNvSpPr/>
          <p:nvPr/>
        </p:nvSpPr>
        <p:spPr>
          <a:xfrm>
            <a:off x="190834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6B388536-9585-4298-94AC-0CC809FD117A}"/>
              </a:ext>
            </a:extLst>
          </p:cNvPr>
          <p:cNvSpPr/>
          <p:nvPr/>
        </p:nvSpPr>
        <p:spPr>
          <a:xfrm>
            <a:off x="201840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CAA17DDE-C4A3-4699-B386-46E2A4F90AE9}"/>
              </a:ext>
            </a:extLst>
          </p:cNvPr>
          <p:cNvSpPr/>
          <p:nvPr/>
        </p:nvSpPr>
        <p:spPr>
          <a:xfrm>
            <a:off x="2128777"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1B699CE6-20BA-472A-BB41-99C86A88033F}"/>
              </a:ext>
            </a:extLst>
          </p:cNvPr>
          <p:cNvSpPr/>
          <p:nvPr/>
        </p:nvSpPr>
        <p:spPr>
          <a:xfrm>
            <a:off x="223884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194009EC-8501-4E75-B1F9-7D03A360AFC5}"/>
              </a:ext>
            </a:extLst>
          </p:cNvPr>
          <p:cNvSpPr/>
          <p:nvPr/>
        </p:nvSpPr>
        <p:spPr>
          <a:xfrm>
            <a:off x="234890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7757E003-9A01-4330-99E3-10C38C69DC06}"/>
              </a:ext>
            </a:extLst>
          </p:cNvPr>
          <p:cNvSpPr/>
          <p:nvPr/>
        </p:nvSpPr>
        <p:spPr>
          <a:xfrm>
            <a:off x="245927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690016BB-5478-49D2-901F-0B17245E8F61}"/>
              </a:ext>
            </a:extLst>
          </p:cNvPr>
          <p:cNvSpPr/>
          <p:nvPr/>
        </p:nvSpPr>
        <p:spPr>
          <a:xfrm>
            <a:off x="2569338"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3C105D3B-751F-40DF-837D-0F289C1351BB}"/>
              </a:ext>
            </a:extLst>
          </p:cNvPr>
          <p:cNvSpPr/>
          <p:nvPr/>
        </p:nvSpPr>
        <p:spPr>
          <a:xfrm>
            <a:off x="2679711"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94C5DDB4-D946-489D-91E9-2111B8F7CA3B}"/>
              </a:ext>
            </a:extLst>
          </p:cNvPr>
          <p:cNvSpPr/>
          <p:nvPr/>
        </p:nvSpPr>
        <p:spPr>
          <a:xfrm>
            <a:off x="278977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62F77E74-E9DA-4DDD-BD28-6F2010E1F2DC}"/>
              </a:ext>
            </a:extLst>
          </p:cNvPr>
          <p:cNvSpPr/>
          <p:nvPr/>
        </p:nvSpPr>
        <p:spPr>
          <a:xfrm>
            <a:off x="289983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F1528933-861E-45F4-B0AA-1EEE8B08125E}"/>
              </a:ext>
            </a:extLst>
          </p:cNvPr>
          <p:cNvSpPr/>
          <p:nvPr/>
        </p:nvSpPr>
        <p:spPr>
          <a:xfrm>
            <a:off x="301021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A725F440-B706-4868-B95C-5296F99908F8}"/>
              </a:ext>
            </a:extLst>
          </p:cNvPr>
          <p:cNvSpPr/>
          <p:nvPr/>
        </p:nvSpPr>
        <p:spPr>
          <a:xfrm>
            <a:off x="312027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994590D6-D3C1-4C40-A9D1-98B688A4BCA4}"/>
              </a:ext>
            </a:extLst>
          </p:cNvPr>
          <p:cNvSpPr/>
          <p:nvPr/>
        </p:nvSpPr>
        <p:spPr>
          <a:xfrm>
            <a:off x="3230646"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69CD6E30-56DB-4C6E-B583-83ADAC9399E8}"/>
              </a:ext>
            </a:extLst>
          </p:cNvPr>
          <p:cNvSpPr/>
          <p:nvPr/>
        </p:nvSpPr>
        <p:spPr>
          <a:xfrm>
            <a:off x="334070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B4D723B0-2F23-4A59-93FD-B6BAC0268FF3}"/>
              </a:ext>
            </a:extLst>
          </p:cNvPr>
          <p:cNvSpPr/>
          <p:nvPr/>
        </p:nvSpPr>
        <p:spPr>
          <a:xfrm>
            <a:off x="3450771"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B264A6C2-6EDC-41D9-B683-D369612E19DD}"/>
              </a:ext>
            </a:extLst>
          </p:cNvPr>
          <p:cNvSpPr/>
          <p:nvPr/>
        </p:nvSpPr>
        <p:spPr>
          <a:xfrm>
            <a:off x="3561144"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DC4FE2B9-A945-4953-AF82-16D7B7FD75C4}"/>
              </a:ext>
            </a:extLst>
          </p:cNvPr>
          <p:cNvSpPr/>
          <p:nvPr/>
        </p:nvSpPr>
        <p:spPr>
          <a:xfrm>
            <a:off x="3671207"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99B13B8F-85D2-4736-AF5C-FBD509FF75FB}"/>
              </a:ext>
            </a:extLst>
          </p:cNvPr>
          <p:cNvSpPr/>
          <p:nvPr/>
        </p:nvSpPr>
        <p:spPr>
          <a:xfrm>
            <a:off x="378158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3018CD43-B189-4FB1-8243-BE9E226B36F6}"/>
              </a:ext>
            </a:extLst>
          </p:cNvPr>
          <p:cNvSpPr/>
          <p:nvPr/>
        </p:nvSpPr>
        <p:spPr>
          <a:xfrm>
            <a:off x="389164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2D5E64AA-F81A-491B-9980-CA1D22225E75}"/>
              </a:ext>
            </a:extLst>
          </p:cNvPr>
          <p:cNvSpPr/>
          <p:nvPr/>
        </p:nvSpPr>
        <p:spPr>
          <a:xfrm>
            <a:off x="400170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78657AB3-F297-4B21-80DD-C47FB5C66E6B}"/>
              </a:ext>
            </a:extLst>
          </p:cNvPr>
          <p:cNvSpPr/>
          <p:nvPr/>
        </p:nvSpPr>
        <p:spPr>
          <a:xfrm>
            <a:off x="4112078"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5C0ADAE8-6984-44AD-A152-C5FF6F4E6A10}"/>
              </a:ext>
            </a:extLst>
          </p:cNvPr>
          <p:cNvSpPr/>
          <p:nvPr/>
        </p:nvSpPr>
        <p:spPr>
          <a:xfrm>
            <a:off x="422214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8E60A94C-C887-437B-9A79-B33E0FF9576D}"/>
              </a:ext>
            </a:extLst>
          </p:cNvPr>
          <p:cNvSpPr/>
          <p:nvPr/>
        </p:nvSpPr>
        <p:spPr>
          <a:xfrm>
            <a:off x="4332514" y="6522541"/>
            <a:ext cx="365843" cy="232527"/>
          </a:xfrm>
          <a:custGeom>
            <a:avLst/>
            <a:gdLst>
              <a:gd name="connsiteX0" fmla="*/ 328328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98A6831B-9367-4B59-90F9-DCFAE2B870ED}"/>
              </a:ext>
            </a:extLst>
          </p:cNvPr>
          <p:cNvSpPr/>
          <p:nvPr/>
        </p:nvSpPr>
        <p:spPr>
          <a:xfrm>
            <a:off x="444257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0C474104-17D3-4FC1-8785-F008620967FA}"/>
              </a:ext>
            </a:extLst>
          </p:cNvPr>
          <p:cNvSpPr/>
          <p:nvPr/>
        </p:nvSpPr>
        <p:spPr>
          <a:xfrm>
            <a:off x="455264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B5DC5817-3FE4-47C9-AB21-19C56B4839CD}"/>
              </a:ext>
            </a:extLst>
          </p:cNvPr>
          <p:cNvSpPr/>
          <p:nvPr/>
        </p:nvSpPr>
        <p:spPr>
          <a:xfrm>
            <a:off x="466301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F9C07C57-DDF2-4B4D-BD1B-795DD21600DE}"/>
              </a:ext>
            </a:extLst>
          </p:cNvPr>
          <p:cNvSpPr/>
          <p:nvPr/>
        </p:nvSpPr>
        <p:spPr>
          <a:xfrm>
            <a:off x="4773076"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E799EC89-2713-45F4-B5DA-4CA5669BB9B6}"/>
              </a:ext>
            </a:extLst>
          </p:cNvPr>
          <p:cNvSpPr/>
          <p:nvPr/>
        </p:nvSpPr>
        <p:spPr>
          <a:xfrm>
            <a:off x="4883449"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B7C9A0DE-BB2F-4D92-8E0C-C8B2DB67DA97}"/>
              </a:ext>
            </a:extLst>
          </p:cNvPr>
          <p:cNvSpPr/>
          <p:nvPr/>
        </p:nvSpPr>
        <p:spPr>
          <a:xfrm>
            <a:off x="499351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127B3B6E-4229-47B7-927F-5D8D7A4C1F9A}"/>
              </a:ext>
            </a:extLst>
          </p:cNvPr>
          <p:cNvSpPr/>
          <p:nvPr/>
        </p:nvSpPr>
        <p:spPr>
          <a:xfrm>
            <a:off x="510357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29DCF1F6-9909-4395-AFD2-492D35B43DC2}"/>
              </a:ext>
            </a:extLst>
          </p:cNvPr>
          <p:cNvSpPr/>
          <p:nvPr/>
        </p:nvSpPr>
        <p:spPr>
          <a:xfrm>
            <a:off x="521394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082A9697-3781-4406-93DE-6DCA076C27FD}"/>
              </a:ext>
            </a:extLst>
          </p:cNvPr>
          <p:cNvSpPr/>
          <p:nvPr/>
        </p:nvSpPr>
        <p:spPr>
          <a:xfrm>
            <a:off x="5324010"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091EE12B-C5BD-46C7-BFDA-38380B2E4CE5}"/>
              </a:ext>
            </a:extLst>
          </p:cNvPr>
          <p:cNvSpPr/>
          <p:nvPr/>
        </p:nvSpPr>
        <p:spPr>
          <a:xfrm>
            <a:off x="5434383" y="6522541"/>
            <a:ext cx="365843" cy="232527"/>
          </a:xfrm>
          <a:custGeom>
            <a:avLst/>
            <a:gdLst>
              <a:gd name="connsiteX0" fmla="*/ 328328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316BC9C5-6419-45AD-AF77-6EEFCB03459F}"/>
              </a:ext>
            </a:extLst>
          </p:cNvPr>
          <p:cNvSpPr/>
          <p:nvPr/>
        </p:nvSpPr>
        <p:spPr>
          <a:xfrm>
            <a:off x="5544446"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79CD3350-22AF-4C90-896C-B07BCF34F598}"/>
              </a:ext>
            </a:extLst>
          </p:cNvPr>
          <p:cNvSpPr/>
          <p:nvPr/>
        </p:nvSpPr>
        <p:spPr>
          <a:xfrm>
            <a:off x="5654508"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2F882AF9-BD55-4B5F-AFC9-FCE8D014042D}"/>
              </a:ext>
            </a:extLst>
          </p:cNvPr>
          <p:cNvSpPr/>
          <p:nvPr/>
        </p:nvSpPr>
        <p:spPr>
          <a:xfrm>
            <a:off x="5764881"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3DD7C76B-7D2E-4838-9CF9-C1DB2D35B327}"/>
              </a:ext>
            </a:extLst>
          </p:cNvPr>
          <p:cNvSpPr/>
          <p:nvPr/>
        </p:nvSpPr>
        <p:spPr>
          <a:xfrm>
            <a:off x="587494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A1B6FD58-1BD5-4FB1-A8FE-502A0A47C5AA}"/>
              </a:ext>
            </a:extLst>
          </p:cNvPr>
          <p:cNvSpPr/>
          <p:nvPr/>
        </p:nvSpPr>
        <p:spPr>
          <a:xfrm>
            <a:off x="598500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95387FBC-AAA1-4CA7-87C8-CD1A43068C23}"/>
              </a:ext>
            </a:extLst>
          </p:cNvPr>
          <p:cNvSpPr/>
          <p:nvPr/>
        </p:nvSpPr>
        <p:spPr>
          <a:xfrm>
            <a:off x="609538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2148D57E-52DE-41C2-ADC7-93A679593CB6}"/>
              </a:ext>
            </a:extLst>
          </p:cNvPr>
          <p:cNvSpPr/>
          <p:nvPr/>
        </p:nvSpPr>
        <p:spPr>
          <a:xfrm>
            <a:off x="620544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84233781-2128-423A-A14C-840DEDA5B372}"/>
              </a:ext>
            </a:extLst>
          </p:cNvPr>
          <p:cNvSpPr/>
          <p:nvPr/>
        </p:nvSpPr>
        <p:spPr>
          <a:xfrm>
            <a:off x="631581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57FCD675-9587-496C-B87F-783B4C355A18}"/>
              </a:ext>
            </a:extLst>
          </p:cNvPr>
          <p:cNvSpPr/>
          <p:nvPr/>
        </p:nvSpPr>
        <p:spPr>
          <a:xfrm>
            <a:off x="6425878"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BED37621-3B28-425E-ABDA-84AE95486793}"/>
              </a:ext>
            </a:extLst>
          </p:cNvPr>
          <p:cNvSpPr/>
          <p:nvPr/>
        </p:nvSpPr>
        <p:spPr>
          <a:xfrm>
            <a:off x="653594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D867107B-767C-4F5B-90EC-6D99E4849EBB}"/>
              </a:ext>
            </a:extLst>
          </p:cNvPr>
          <p:cNvSpPr/>
          <p:nvPr/>
        </p:nvSpPr>
        <p:spPr>
          <a:xfrm>
            <a:off x="664631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6027B476-CA1C-4B34-AB54-22A4F48B1C72}"/>
              </a:ext>
            </a:extLst>
          </p:cNvPr>
          <p:cNvSpPr/>
          <p:nvPr/>
        </p:nvSpPr>
        <p:spPr>
          <a:xfrm>
            <a:off x="675637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78797586-FF10-41E3-A679-7DFFCC96F8C3}"/>
              </a:ext>
            </a:extLst>
          </p:cNvPr>
          <p:cNvSpPr/>
          <p:nvPr/>
        </p:nvSpPr>
        <p:spPr>
          <a:xfrm>
            <a:off x="686675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181DDC5F-57DC-45BA-A093-2747FD2D3239}"/>
              </a:ext>
            </a:extLst>
          </p:cNvPr>
          <p:cNvSpPr/>
          <p:nvPr/>
        </p:nvSpPr>
        <p:spPr>
          <a:xfrm>
            <a:off x="697681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D246BF2A-98F0-409B-B252-41ED6F4B2F99}"/>
              </a:ext>
            </a:extLst>
          </p:cNvPr>
          <p:cNvSpPr/>
          <p:nvPr/>
        </p:nvSpPr>
        <p:spPr>
          <a:xfrm>
            <a:off x="7086876"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2"/>
          </a:solidFill>
          <a:ln w="3099"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xmlns="" id="{234A13D7-166E-47E4-A2A7-5BC939B4A809}"/>
              </a:ext>
            </a:extLst>
          </p:cNvPr>
          <p:cNvSpPr/>
          <p:nvPr/>
        </p:nvSpPr>
        <p:spPr>
          <a:xfrm>
            <a:off x="7197248"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xmlns="" id="{8005E46C-0F13-4C5E-B0EB-8F202745B2B9}"/>
              </a:ext>
            </a:extLst>
          </p:cNvPr>
          <p:cNvSpPr/>
          <p:nvPr/>
        </p:nvSpPr>
        <p:spPr>
          <a:xfrm>
            <a:off x="730731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xmlns="" id="{727423DA-E84C-4707-963A-FC2D6777A3B8}"/>
              </a:ext>
            </a:extLst>
          </p:cNvPr>
          <p:cNvSpPr/>
          <p:nvPr/>
        </p:nvSpPr>
        <p:spPr>
          <a:xfrm>
            <a:off x="7417684"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xmlns="" id="{AB64C1B5-1E8A-44A9-A657-2F59C38892A9}"/>
              </a:ext>
            </a:extLst>
          </p:cNvPr>
          <p:cNvSpPr/>
          <p:nvPr/>
        </p:nvSpPr>
        <p:spPr>
          <a:xfrm>
            <a:off x="752774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xmlns="" id="{EC5DE266-D241-4EA5-9396-29C2A2DA2073}"/>
              </a:ext>
            </a:extLst>
          </p:cNvPr>
          <p:cNvSpPr/>
          <p:nvPr/>
        </p:nvSpPr>
        <p:spPr>
          <a:xfrm>
            <a:off x="763781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xmlns="" id="{4009C7BE-E0B2-45E8-871C-F3307DF7EF2C}"/>
              </a:ext>
            </a:extLst>
          </p:cNvPr>
          <p:cNvSpPr/>
          <p:nvPr/>
        </p:nvSpPr>
        <p:spPr>
          <a:xfrm>
            <a:off x="7748182"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31551CEE-D976-4717-9F9E-0023B04F4D82}"/>
              </a:ext>
            </a:extLst>
          </p:cNvPr>
          <p:cNvSpPr/>
          <p:nvPr/>
        </p:nvSpPr>
        <p:spPr>
          <a:xfrm>
            <a:off x="7858245"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1C4A10A7-BCB5-4552-8F65-94A1C6C9E6BC}"/>
              </a:ext>
            </a:extLst>
          </p:cNvPr>
          <p:cNvSpPr/>
          <p:nvPr/>
        </p:nvSpPr>
        <p:spPr>
          <a:xfrm>
            <a:off x="7968619"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xmlns="" id="{F1617E5B-B1F2-495D-B0B9-4D211AC365F6}"/>
              </a:ext>
            </a:extLst>
          </p:cNvPr>
          <p:cNvSpPr/>
          <p:nvPr/>
        </p:nvSpPr>
        <p:spPr>
          <a:xfrm>
            <a:off x="8078681"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xmlns="" id="{80123E94-7689-46A4-A445-7B41BA424E19}"/>
              </a:ext>
            </a:extLst>
          </p:cNvPr>
          <p:cNvSpPr/>
          <p:nvPr/>
        </p:nvSpPr>
        <p:spPr>
          <a:xfrm>
            <a:off x="8188744"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xmlns="" id="{1DCDE952-9277-4C88-B187-E85B9C695F6E}"/>
              </a:ext>
            </a:extLst>
          </p:cNvPr>
          <p:cNvSpPr/>
          <p:nvPr/>
        </p:nvSpPr>
        <p:spPr>
          <a:xfrm>
            <a:off x="829911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xmlns="" id="{708B3EF0-6555-4BA6-9FD7-390CB7BDEACB}"/>
              </a:ext>
            </a:extLst>
          </p:cNvPr>
          <p:cNvSpPr/>
          <p:nvPr/>
        </p:nvSpPr>
        <p:spPr>
          <a:xfrm>
            <a:off x="8409180"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xmlns="" id="{673A10A8-72FE-4FA3-8DD0-DC2DFD438AF2}"/>
              </a:ext>
            </a:extLst>
          </p:cNvPr>
          <p:cNvSpPr/>
          <p:nvPr/>
        </p:nvSpPr>
        <p:spPr>
          <a:xfrm>
            <a:off x="8519553" y="6522541"/>
            <a:ext cx="365843" cy="232527"/>
          </a:xfrm>
          <a:custGeom>
            <a:avLst/>
            <a:gdLst>
              <a:gd name="connsiteX0" fmla="*/ 328329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782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xmlns="" id="{6F5832BD-8475-44B1-B2B3-BC1B5A83FC98}"/>
              </a:ext>
            </a:extLst>
          </p:cNvPr>
          <p:cNvSpPr/>
          <p:nvPr/>
        </p:nvSpPr>
        <p:spPr>
          <a:xfrm>
            <a:off x="8629615"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xmlns="" id="{DE2BC1E8-6F22-4504-A1A9-1C97A5877FCA}"/>
              </a:ext>
            </a:extLst>
          </p:cNvPr>
          <p:cNvSpPr/>
          <p:nvPr/>
        </p:nvSpPr>
        <p:spPr>
          <a:xfrm>
            <a:off x="8739678"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xmlns="" id="{017E07FC-5F86-4529-9A3B-1157E45A9A6E}"/>
              </a:ext>
            </a:extLst>
          </p:cNvPr>
          <p:cNvSpPr/>
          <p:nvPr/>
        </p:nvSpPr>
        <p:spPr>
          <a:xfrm>
            <a:off x="8850052"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xmlns="" id="{401F98EF-F9EA-420E-9610-838FD3334A7B}"/>
              </a:ext>
            </a:extLst>
          </p:cNvPr>
          <p:cNvSpPr/>
          <p:nvPr/>
        </p:nvSpPr>
        <p:spPr>
          <a:xfrm>
            <a:off x="8960114"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061BC7FD-0F53-4921-8BEA-9BAEB98BBDCD}"/>
              </a:ext>
            </a:extLst>
          </p:cNvPr>
          <p:cNvSpPr/>
          <p:nvPr/>
        </p:nvSpPr>
        <p:spPr>
          <a:xfrm>
            <a:off x="9070487" y="6522541"/>
            <a:ext cx="365843" cy="232527"/>
          </a:xfrm>
          <a:custGeom>
            <a:avLst/>
            <a:gdLst>
              <a:gd name="connsiteX0" fmla="*/ 328329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782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xmlns="" id="{09B879BB-FBA1-401F-93B0-EBD805ADCD1A}"/>
              </a:ext>
            </a:extLst>
          </p:cNvPr>
          <p:cNvSpPr/>
          <p:nvPr/>
        </p:nvSpPr>
        <p:spPr>
          <a:xfrm>
            <a:off x="9180550"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xmlns="" id="{1B3A325B-6706-432D-B125-9D0F044D2530}"/>
              </a:ext>
            </a:extLst>
          </p:cNvPr>
          <p:cNvSpPr/>
          <p:nvPr/>
        </p:nvSpPr>
        <p:spPr>
          <a:xfrm>
            <a:off x="9290612"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ED25F344-AA02-4073-AFD9-7B3A0457CB78}"/>
              </a:ext>
            </a:extLst>
          </p:cNvPr>
          <p:cNvSpPr/>
          <p:nvPr/>
        </p:nvSpPr>
        <p:spPr>
          <a:xfrm>
            <a:off x="9400986"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58BB61DF-AC3B-4496-8C0B-ACE360882939}"/>
              </a:ext>
            </a:extLst>
          </p:cNvPr>
          <p:cNvSpPr/>
          <p:nvPr/>
        </p:nvSpPr>
        <p:spPr>
          <a:xfrm>
            <a:off x="9511048"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2EEDE4FA-A160-4EEA-8976-B9D202D0891C}"/>
              </a:ext>
            </a:extLst>
          </p:cNvPr>
          <p:cNvSpPr/>
          <p:nvPr/>
        </p:nvSpPr>
        <p:spPr>
          <a:xfrm>
            <a:off x="9621422"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FC636F69-BA03-4C2E-A516-D28E320D1554}"/>
              </a:ext>
            </a:extLst>
          </p:cNvPr>
          <p:cNvSpPr/>
          <p:nvPr/>
        </p:nvSpPr>
        <p:spPr>
          <a:xfrm>
            <a:off x="9731485"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xmlns="" id="{D2E567BD-C661-4701-8020-93AC08967DEA}"/>
              </a:ext>
            </a:extLst>
          </p:cNvPr>
          <p:cNvSpPr/>
          <p:nvPr/>
        </p:nvSpPr>
        <p:spPr>
          <a:xfrm>
            <a:off x="9841547"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2"/>
          </a:solidFill>
          <a:ln w="3099"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2EAE078B-C119-4109-B4B1-834479048B66}"/>
              </a:ext>
            </a:extLst>
          </p:cNvPr>
          <p:cNvSpPr/>
          <p:nvPr/>
        </p:nvSpPr>
        <p:spPr>
          <a:xfrm>
            <a:off x="9951920"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27125C46-441A-46CC-B6EB-9656BA5355BA}"/>
              </a:ext>
            </a:extLst>
          </p:cNvPr>
          <p:cNvSpPr/>
          <p:nvPr/>
        </p:nvSpPr>
        <p:spPr>
          <a:xfrm>
            <a:off x="10061983"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56A288AB-932B-4229-B1A0-FF9BC2425E70}"/>
              </a:ext>
            </a:extLst>
          </p:cNvPr>
          <p:cNvSpPr/>
          <p:nvPr/>
        </p:nvSpPr>
        <p:spPr>
          <a:xfrm>
            <a:off x="10172356"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DC8EFC93-1B60-48CB-BA8E-7130FA2AF69B}"/>
              </a:ext>
            </a:extLst>
          </p:cNvPr>
          <p:cNvSpPr/>
          <p:nvPr/>
        </p:nvSpPr>
        <p:spPr>
          <a:xfrm>
            <a:off x="10282419"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0472B2ED-6915-4336-B51C-C7CD7C2840F0}"/>
              </a:ext>
            </a:extLst>
          </p:cNvPr>
          <p:cNvSpPr/>
          <p:nvPr/>
        </p:nvSpPr>
        <p:spPr>
          <a:xfrm>
            <a:off x="1039248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82A9924D-329A-4B2F-BC45-A6836381FE46}"/>
              </a:ext>
            </a:extLst>
          </p:cNvPr>
          <p:cNvSpPr/>
          <p:nvPr/>
        </p:nvSpPr>
        <p:spPr>
          <a:xfrm>
            <a:off x="10502854"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0B34AC9F-8E4B-4CAD-A12A-1388934E1734}"/>
              </a:ext>
            </a:extLst>
          </p:cNvPr>
          <p:cNvSpPr/>
          <p:nvPr/>
        </p:nvSpPr>
        <p:spPr>
          <a:xfrm>
            <a:off x="10612917"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02B777F5-C0CD-4952-A704-617C91F78E30}"/>
              </a:ext>
            </a:extLst>
          </p:cNvPr>
          <p:cNvSpPr/>
          <p:nvPr/>
        </p:nvSpPr>
        <p:spPr>
          <a:xfrm>
            <a:off x="1072298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2"/>
          </a:solidFill>
          <a:ln w="3099"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A30D7162-D704-46CF-9FD7-152C40B76AB9}"/>
              </a:ext>
            </a:extLst>
          </p:cNvPr>
          <p:cNvSpPr/>
          <p:nvPr/>
        </p:nvSpPr>
        <p:spPr>
          <a:xfrm>
            <a:off x="1083335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C3621F35-300B-4F46-AD64-04F3C6618461}"/>
              </a:ext>
            </a:extLst>
          </p:cNvPr>
          <p:cNvSpPr/>
          <p:nvPr/>
        </p:nvSpPr>
        <p:spPr>
          <a:xfrm>
            <a:off x="1094341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ABF34A3F-CD29-4E11-A39E-CFCB29C188E1}"/>
              </a:ext>
            </a:extLst>
          </p:cNvPr>
          <p:cNvSpPr/>
          <p:nvPr/>
        </p:nvSpPr>
        <p:spPr>
          <a:xfrm>
            <a:off x="1105378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CC31F5CB-0700-45D3-8F9B-A95FF6E4C681}"/>
              </a:ext>
            </a:extLst>
          </p:cNvPr>
          <p:cNvSpPr/>
          <p:nvPr/>
        </p:nvSpPr>
        <p:spPr>
          <a:xfrm>
            <a:off x="11163852"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59659567-04BC-4619-B1B6-5DE48B520EAF}"/>
              </a:ext>
            </a:extLst>
          </p:cNvPr>
          <p:cNvSpPr/>
          <p:nvPr/>
        </p:nvSpPr>
        <p:spPr>
          <a:xfrm>
            <a:off x="1127391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2"/>
          </a:solidFill>
          <a:ln w="3099"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28B18FCD-9B0A-44BA-A978-E0B94BB41B40}"/>
              </a:ext>
            </a:extLst>
          </p:cNvPr>
          <p:cNvSpPr/>
          <p:nvPr/>
        </p:nvSpPr>
        <p:spPr>
          <a:xfrm>
            <a:off x="11384287"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57C2A822-C221-44DA-A114-C2470CB7BF88}"/>
              </a:ext>
            </a:extLst>
          </p:cNvPr>
          <p:cNvSpPr/>
          <p:nvPr/>
        </p:nvSpPr>
        <p:spPr>
          <a:xfrm>
            <a:off x="1149435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2"/>
          </a:solidFill>
          <a:ln w="3099"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C642DDE1-4102-4F04-85F3-926C19866B01}"/>
              </a:ext>
            </a:extLst>
          </p:cNvPr>
          <p:cNvSpPr/>
          <p:nvPr/>
        </p:nvSpPr>
        <p:spPr>
          <a:xfrm>
            <a:off x="11604723" y="6522541"/>
            <a:ext cx="328638" cy="232527"/>
          </a:xfrm>
          <a:custGeom>
            <a:avLst/>
            <a:gdLst>
              <a:gd name="connsiteX0" fmla="*/ 0 w 328638"/>
              <a:gd name="connsiteY0" fmla="*/ 233147 h 232527"/>
              <a:gd name="connsiteX1" fmla="*/ 37824 w 328638"/>
              <a:gd name="connsiteY1" fmla="*/ 233147 h 232527"/>
              <a:gd name="connsiteX2" fmla="*/ 330498 w 328638"/>
              <a:gd name="connsiteY2" fmla="*/ 25423 h 232527"/>
              <a:gd name="connsiteX3" fmla="*/ 330498 w 328638"/>
              <a:gd name="connsiteY3" fmla="*/ 0 h 232527"/>
              <a:gd name="connsiteX4" fmla="*/ 328328 w 328638"/>
              <a:gd name="connsiteY4" fmla="*/ 0 h 232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38" h="232527">
                <a:moveTo>
                  <a:pt x="0" y="233147"/>
                </a:moveTo>
                <a:lnTo>
                  <a:pt x="37824" y="233147"/>
                </a:lnTo>
                <a:lnTo>
                  <a:pt x="330498" y="25423"/>
                </a:lnTo>
                <a:lnTo>
                  <a:pt x="330498" y="0"/>
                </a:lnTo>
                <a:lnTo>
                  <a:pt x="328328" y="0"/>
                </a:lnTo>
                <a:close/>
              </a:path>
            </a:pathLst>
          </a:custGeom>
          <a:solidFill>
            <a:schemeClr val="accent2"/>
          </a:solidFill>
          <a:ln w="3099"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5EF36EAF-F9E7-4C15-8019-A0D3B5FB6A22}"/>
              </a:ext>
            </a:extLst>
          </p:cNvPr>
          <p:cNvSpPr/>
          <p:nvPr/>
        </p:nvSpPr>
        <p:spPr>
          <a:xfrm>
            <a:off x="11714786" y="6599120"/>
            <a:ext cx="220126" cy="155018"/>
          </a:xfrm>
          <a:custGeom>
            <a:avLst/>
            <a:gdLst>
              <a:gd name="connsiteX0" fmla="*/ 38135 w 220125"/>
              <a:gd name="connsiteY0" fmla="*/ 156568 h 155018"/>
              <a:gd name="connsiteX1" fmla="*/ 220435 w 220125"/>
              <a:gd name="connsiteY1" fmla="*/ 27283 h 155018"/>
              <a:gd name="connsiteX2" fmla="*/ 220435 w 220125"/>
              <a:gd name="connsiteY2" fmla="*/ 0 h 155018"/>
              <a:gd name="connsiteX3" fmla="*/ 0 w 220125"/>
              <a:gd name="connsiteY3" fmla="*/ 156568 h 155018"/>
            </a:gdLst>
            <a:ahLst/>
            <a:cxnLst>
              <a:cxn ang="0">
                <a:pos x="connsiteX0" y="connsiteY0"/>
              </a:cxn>
              <a:cxn ang="0">
                <a:pos x="connsiteX1" y="connsiteY1"/>
              </a:cxn>
              <a:cxn ang="0">
                <a:pos x="connsiteX2" y="connsiteY2"/>
              </a:cxn>
              <a:cxn ang="0">
                <a:pos x="connsiteX3" y="connsiteY3"/>
              </a:cxn>
            </a:cxnLst>
            <a:rect l="l" t="t" r="r" b="b"/>
            <a:pathLst>
              <a:path w="220125" h="155018">
                <a:moveTo>
                  <a:pt x="38135" y="156568"/>
                </a:moveTo>
                <a:lnTo>
                  <a:pt x="220435" y="27283"/>
                </a:lnTo>
                <a:lnTo>
                  <a:pt x="220435" y="0"/>
                </a:lnTo>
                <a:lnTo>
                  <a:pt x="0" y="156568"/>
                </a:lnTo>
                <a:close/>
              </a:path>
            </a:pathLst>
          </a:custGeom>
          <a:solidFill>
            <a:schemeClr val="accent2"/>
          </a:solidFill>
          <a:ln w="3099"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B6DBFB16-1F5C-4AB1-A22F-208B180097FB}"/>
              </a:ext>
            </a:extLst>
          </p:cNvPr>
          <p:cNvSpPr/>
          <p:nvPr/>
        </p:nvSpPr>
        <p:spPr>
          <a:xfrm>
            <a:off x="11824849" y="6677559"/>
            <a:ext cx="108513" cy="77509"/>
          </a:xfrm>
          <a:custGeom>
            <a:avLst/>
            <a:gdLst>
              <a:gd name="connsiteX0" fmla="*/ 38135 w 108512"/>
              <a:gd name="connsiteY0" fmla="*/ 78129 h 77509"/>
              <a:gd name="connsiteX1" fmla="*/ 110372 w 108512"/>
              <a:gd name="connsiteY1" fmla="*/ 26973 h 77509"/>
              <a:gd name="connsiteX2" fmla="*/ 110372 w 108512"/>
              <a:gd name="connsiteY2" fmla="*/ 0 h 77509"/>
              <a:gd name="connsiteX3" fmla="*/ 0 w 108512"/>
              <a:gd name="connsiteY3" fmla="*/ 78129 h 77509"/>
            </a:gdLst>
            <a:ahLst/>
            <a:cxnLst>
              <a:cxn ang="0">
                <a:pos x="connsiteX0" y="connsiteY0"/>
              </a:cxn>
              <a:cxn ang="0">
                <a:pos x="connsiteX1" y="connsiteY1"/>
              </a:cxn>
              <a:cxn ang="0">
                <a:pos x="connsiteX2" y="connsiteY2"/>
              </a:cxn>
              <a:cxn ang="0">
                <a:pos x="connsiteX3" y="connsiteY3"/>
              </a:cxn>
            </a:cxnLst>
            <a:rect l="l" t="t" r="r" b="b"/>
            <a:pathLst>
              <a:path w="108512" h="77509">
                <a:moveTo>
                  <a:pt x="38135" y="78129"/>
                </a:moveTo>
                <a:lnTo>
                  <a:pt x="110372" y="26973"/>
                </a:lnTo>
                <a:lnTo>
                  <a:pt x="110372" y="0"/>
                </a:lnTo>
                <a:lnTo>
                  <a:pt x="0" y="78129"/>
                </a:lnTo>
                <a:close/>
              </a:path>
            </a:pathLst>
          </a:custGeom>
          <a:solidFill>
            <a:schemeClr val="accent2"/>
          </a:solidFill>
          <a:ln w="3099" cap="flat">
            <a:noFill/>
            <a:prstDash val="solid"/>
            <a:miter/>
          </a:ln>
        </p:spPr>
        <p:txBody>
          <a:bodyPr rtlCol="0" anchor="ctr"/>
          <a:lstStyle/>
          <a:p>
            <a:endParaRPr lang="zh-CN" altLang="en-US"/>
          </a:p>
        </p:txBody>
      </p:sp>
      <p:grpSp>
        <p:nvGrpSpPr>
          <p:cNvPr id="202" name="图形 6">
            <a:extLst>
              <a:ext uri="{FF2B5EF4-FFF2-40B4-BE49-F238E27FC236}">
                <a16:creationId xmlns:a16="http://schemas.microsoft.com/office/drawing/2014/main" xmlns="" id="{E08F7EF3-3340-41CE-90B9-7BC1AE036415}"/>
              </a:ext>
            </a:extLst>
          </p:cNvPr>
          <p:cNvGrpSpPr/>
          <p:nvPr/>
        </p:nvGrpSpPr>
        <p:grpSpPr>
          <a:xfrm>
            <a:off x="11803456" y="295291"/>
            <a:ext cx="260430" cy="6558881"/>
            <a:chOff x="11803456" y="295291"/>
            <a:chExt cx="260430" cy="6558881"/>
          </a:xfrm>
          <a:solidFill>
            <a:schemeClr val="accent2"/>
          </a:solidFill>
        </p:grpSpPr>
        <p:grpSp>
          <p:nvGrpSpPr>
            <p:cNvPr id="203" name="图形 6">
              <a:extLst>
                <a:ext uri="{FF2B5EF4-FFF2-40B4-BE49-F238E27FC236}">
                  <a16:creationId xmlns:a16="http://schemas.microsoft.com/office/drawing/2014/main" xmlns="" id="{E08F7EF3-3340-41CE-90B9-7BC1AE036415}"/>
                </a:ext>
              </a:extLst>
            </p:cNvPr>
            <p:cNvGrpSpPr/>
            <p:nvPr/>
          </p:nvGrpSpPr>
          <p:grpSpPr>
            <a:xfrm>
              <a:off x="11949173" y="2179864"/>
              <a:ext cx="114713" cy="2793426"/>
              <a:chOff x="11949173" y="2179864"/>
              <a:chExt cx="114713" cy="2793426"/>
            </a:xfrm>
            <a:grpFill/>
          </p:grpSpPr>
          <p:sp>
            <p:nvSpPr>
              <p:cNvPr id="204" name="任意多边形: 形状 203">
                <a:extLst>
                  <a:ext uri="{FF2B5EF4-FFF2-40B4-BE49-F238E27FC236}">
                    <a16:creationId xmlns:a16="http://schemas.microsoft.com/office/drawing/2014/main" xmlns="" id="{BF472D7D-7460-40C1-B0F0-8011D415D543}"/>
                  </a:ext>
                </a:extLst>
              </p:cNvPr>
              <p:cNvSpPr/>
              <p:nvPr/>
            </p:nvSpPr>
            <p:spPr>
              <a:xfrm>
                <a:off x="11949173" y="4967710"/>
                <a:ext cx="6201" cy="6201"/>
              </a:xfrm>
              <a:custGeom>
                <a:avLst/>
                <a:gdLst>
                  <a:gd name="connsiteX0" fmla="*/ 0 w 6200"/>
                  <a:gd name="connsiteY0" fmla="*/ 7441 h 6200"/>
                  <a:gd name="connsiteX1" fmla="*/ 6511 w 6200"/>
                  <a:gd name="connsiteY1" fmla="*/ 7441 h 6200"/>
                  <a:gd name="connsiteX2" fmla="*/ 0 w 6200"/>
                  <a:gd name="connsiteY2" fmla="*/ 0 h 6200"/>
                </a:gdLst>
                <a:ahLst/>
                <a:cxnLst>
                  <a:cxn ang="0">
                    <a:pos x="connsiteX0" y="connsiteY0"/>
                  </a:cxn>
                  <a:cxn ang="0">
                    <a:pos x="connsiteX1" y="connsiteY1"/>
                  </a:cxn>
                  <a:cxn ang="0">
                    <a:pos x="connsiteX2" y="connsiteY2"/>
                  </a:cxn>
                </a:cxnLst>
                <a:rect l="l" t="t" r="r" b="b"/>
                <a:pathLst>
                  <a:path w="6200" h="6200">
                    <a:moveTo>
                      <a:pt x="0" y="7441"/>
                    </a:moveTo>
                    <a:lnTo>
                      <a:pt x="6511" y="7441"/>
                    </a:lnTo>
                    <a:lnTo>
                      <a:pt x="0" y="0"/>
                    </a:lnTo>
                    <a:close/>
                  </a:path>
                </a:pathLst>
              </a:custGeom>
              <a:grpFill/>
              <a:ln w="3099"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ED60B503-436E-42ED-B9E7-5D9E73377143}"/>
                  </a:ext>
                </a:extLst>
              </p:cNvPr>
              <p:cNvSpPr/>
              <p:nvPr/>
            </p:nvSpPr>
            <p:spPr>
              <a:xfrm>
                <a:off x="11949173" y="4923374"/>
                <a:ext cx="43405" cy="49606"/>
              </a:xfrm>
              <a:custGeom>
                <a:avLst/>
                <a:gdLst>
                  <a:gd name="connsiteX0" fmla="*/ 0 w 43405"/>
                  <a:gd name="connsiteY0" fmla="*/ 15192 h 49605"/>
                  <a:gd name="connsiteX1" fmla="*/ 32244 w 43405"/>
                  <a:gd name="connsiteY1" fmla="*/ 51776 h 49605"/>
                  <a:gd name="connsiteX2" fmla="*/ 45886 w 43405"/>
                  <a:gd name="connsiteY2" fmla="*/ 51776 h 49605"/>
                  <a:gd name="connsiteX3" fmla="*/ 0 w 43405"/>
                  <a:gd name="connsiteY3" fmla="*/ 0 h 49605"/>
                </a:gdLst>
                <a:ahLst/>
                <a:cxnLst>
                  <a:cxn ang="0">
                    <a:pos x="connsiteX0" y="connsiteY0"/>
                  </a:cxn>
                  <a:cxn ang="0">
                    <a:pos x="connsiteX1" y="connsiteY1"/>
                  </a:cxn>
                  <a:cxn ang="0">
                    <a:pos x="connsiteX2" y="connsiteY2"/>
                  </a:cxn>
                  <a:cxn ang="0">
                    <a:pos x="connsiteX3" y="connsiteY3"/>
                  </a:cxn>
                </a:cxnLst>
                <a:rect l="l" t="t" r="r" b="b"/>
                <a:pathLst>
                  <a:path w="43405" h="49605">
                    <a:moveTo>
                      <a:pt x="0" y="15192"/>
                    </a:moveTo>
                    <a:lnTo>
                      <a:pt x="32244" y="51776"/>
                    </a:lnTo>
                    <a:lnTo>
                      <a:pt x="45886" y="51776"/>
                    </a:lnTo>
                    <a:lnTo>
                      <a:pt x="0" y="0"/>
                    </a:lnTo>
                    <a:close/>
                  </a:path>
                </a:pathLst>
              </a:custGeom>
              <a:grpFill/>
              <a:ln w="3099"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3998F2B4-62BA-40C9-BD39-4BACC777982B}"/>
                  </a:ext>
                </a:extLst>
              </p:cNvPr>
              <p:cNvSpPr/>
              <p:nvPr/>
            </p:nvSpPr>
            <p:spPr>
              <a:xfrm>
                <a:off x="11949173" y="4878729"/>
                <a:ext cx="83710" cy="96111"/>
              </a:xfrm>
              <a:custGeom>
                <a:avLst/>
                <a:gdLst>
                  <a:gd name="connsiteX0" fmla="*/ 0 w 83709"/>
                  <a:gd name="connsiteY0" fmla="*/ 15502 h 96111"/>
                  <a:gd name="connsiteX1" fmla="*/ 71619 w 83709"/>
                  <a:gd name="connsiteY1" fmla="*/ 96421 h 96111"/>
                  <a:gd name="connsiteX2" fmla="*/ 85260 w 83709"/>
                  <a:gd name="connsiteY2" fmla="*/ 96421 h 96111"/>
                  <a:gd name="connsiteX3" fmla="*/ 0 w 83709"/>
                  <a:gd name="connsiteY3" fmla="*/ 0 h 96111"/>
                </a:gdLst>
                <a:ahLst/>
                <a:cxnLst>
                  <a:cxn ang="0">
                    <a:pos x="connsiteX0" y="connsiteY0"/>
                  </a:cxn>
                  <a:cxn ang="0">
                    <a:pos x="connsiteX1" y="connsiteY1"/>
                  </a:cxn>
                  <a:cxn ang="0">
                    <a:pos x="connsiteX2" y="connsiteY2"/>
                  </a:cxn>
                  <a:cxn ang="0">
                    <a:pos x="connsiteX3" y="connsiteY3"/>
                  </a:cxn>
                </a:cxnLst>
                <a:rect l="l" t="t" r="r" b="b"/>
                <a:pathLst>
                  <a:path w="83709" h="96111">
                    <a:moveTo>
                      <a:pt x="0" y="15502"/>
                    </a:moveTo>
                    <a:lnTo>
                      <a:pt x="71619" y="96421"/>
                    </a:lnTo>
                    <a:lnTo>
                      <a:pt x="85260" y="96421"/>
                    </a:lnTo>
                    <a:lnTo>
                      <a:pt x="0" y="0"/>
                    </a:lnTo>
                    <a:close/>
                  </a:path>
                </a:pathLst>
              </a:custGeom>
              <a:grpFill/>
              <a:ln w="3099"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xmlns="" id="{FC45AD3B-DCD2-4940-AC03-745D1DCF7EB3}"/>
                  </a:ext>
                </a:extLst>
              </p:cNvPr>
              <p:cNvSpPr/>
              <p:nvPr/>
            </p:nvSpPr>
            <p:spPr>
              <a:xfrm>
                <a:off x="11949173" y="4834394"/>
                <a:ext cx="114713" cy="139516"/>
              </a:xfrm>
              <a:custGeom>
                <a:avLst/>
                <a:gdLst>
                  <a:gd name="connsiteX0" fmla="*/ 0 w 114713"/>
                  <a:gd name="connsiteY0" fmla="*/ 0 h 139516"/>
                  <a:gd name="connsiteX1" fmla="*/ 0 w 114713"/>
                  <a:gd name="connsiteY1" fmla="*/ 15191 h 139516"/>
                  <a:gd name="connsiteX2" fmla="*/ 110993 w 114713"/>
                  <a:gd name="connsiteY2" fmla="*/ 140756 h 139516"/>
                  <a:gd name="connsiteX3" fmla="*/ 117504 w 114713"/>
                  <a:gd name="connsiteY3" fmla="*/ 140756 h 139516"/>
                  <a:gd name="connsiteX4" fmla="*/ 117504 w 114713"/>
                  <a:gd name="connsiteY4" fmla="*/ 132385 h 13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9516">
                    <a:moveTo>
                      <a:pt x="0" y="0"/>
                    </a:moveTo>
                    <a:lnTo>
                      <a:pt x="0" y="15191"/>
                    </a:lnTo>
                    <a:lnTo>
                      <a:pt x="110993" y="140756"/>
                    </a:lnTo>
                    <a:lnTo>
                      <a:pt x="117504" y="140756"/>
                    </a:lnTo>
                    <a:lnTo>
                      <a:pt x="117504" y="132385"/>
                    </a:lnTo>
                    <a:close/>
                  </a:path>
                </a:pathLst>
              </a:custGeom>
              <a:grpFill/>
              <a:ln w="3099"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xmlns="" id="{5F4D62AB-79D7-48DA-A962-CEF620D8727E}"/>
                  </a:ext>
                </a:extLst>
              </p:cNvPr>
              <p:cNvSpPr/>
              <p:nvPr/>
            </p:nvSpPr>
            <p:spPr>
              <a:xfrm>
                <a:off x="11949173" y="478974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8FBEB453-BB6E-4952-8E7F-8D03D9C33F28}"/>
                  </a:ext>
                </a:extLst>
              </p:cNvPr>
              <p:cNvSpPr/>
              <p:nvPr/>
            </p:nvSpPr>
            <p:spPr>
              <a:xfrm>
                <a:off x="11949173" y="4745413"/>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93F345A5-A1E5-46B2-B4D4-AA1E7D973243}"/>
                  </a:ext>
                </a:extLst>
              </p:cNvPr>
              <p:cNvSpPr/>
              <p:nvPr/>
            </p:nvSpPr>
            <p:spPr>
              <a:xfrm>
                <a:off x="11949173" y="4700768"/>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9137BC75-16A7-4583-8465-6698F4EF7473}"/>
                  </a:ext>
                </a:extLst>
              </p:cNvPr>
              <p:cNvSpPr/>
              <p:nvPr/>
            </p:nvSpPr>
            <p:spPr>
              <a:xfrm>
                <a:off x="11949173" y="4656433"/>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xmlns="" id="{6FD626D2-E766-4B95-8C14-FF0BBC024E72}"/>
                  </a:ext>
                </a:extLst>
              </p:cNvPr>
              <p:cNvSpPr/>
              <p:nvPr/>
            </p:nvSpPr>
            <p:spPr>
              <a:xfrm>
                <a:off x="11949173" y="4611788"/>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xmlns="" id="{22A7E122-8676-4439-8E8B-3B7AC1AD30E9}"/>
                  </a:ext>
                </a:extLst>
              </p:cNvPr>
              <p:cNvSpPr/>
              <p:nvPr/>
            </p:nvSpPr>
            <p:spPr>
              <a:xfrm>
                <a:off x="11949173" y="4567453"/>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2444093F-9334-43E5-8395-EDF01CC8F1CE}"/>
                  </a:ext>
                </a:extLst>
              </p:cNvPr>
              <p:cNvSpPr/>
              <p:nvPr/>
            </p:nvSpPr>
            <p:spPr>
              <a:xfrm>
                <a:off x="11949173" y="4522808"/>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1950E237-469F-4ED0-8572-2E4BA8DDB01B}"/>
                  </a:ext>
                </a:extLst>
              </p:cNvPr>
              <p:cNvSpPr/>
              <p:nvPr/>
            </p:nvSpPr>
            <p:spPr>
              <a:xfrm>
                <a:off x="11949173" y="447847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8BAD7A18-2363-4FC2-861F-6310EBD77587}"/>
                  </a:ext>
                </a:extLst>
              </p:cNvPr>
              <p:cNvSpPr/>
              <p:nvPr/>
            </p:nvSpPr>
            <p:spPr>
              <a:xfrm>
                <a:off x="11949173" y="4433827"/>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xmlns="" id="{BB066872-21C0-439E-AAEB-53E5AB710F62}"/>
                  </a:ext>
                </a:extLst>
              </p:cNvPr>
              <p:cNvSpPr/>
              <p:nvPr/>
            </p:nvSpPr>
            <p:spPr>
              <a:xfrm>
                <a:off x="11949173" y="438949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xmlns="" id="{C4C852B3-654F-48EF-B062-E6EDEDB06165}"/>
                  </a:ext>
                </a:extLst>
              </p:cNvPr>
              <p:cNvSpPr/>
              <p:nvPr/>
            </p:nvSpPr>
            <p:spPr>
              <a:xfrm>
                <a:off x="11949173" y="4345157"/>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xmlns="" id="{6429F5BE-E636-42BD-AA15-C42BAF966BA0}"/>
                  </a:ext>
                </a:extLst>
              </p:cNvPr>
              <p:cNvSpPr/>
              <p:nvPr/>
            </p:nvSpPr>
            <p:spPr>
              <a:xfrm>
                <a:off x="11949173" y="430051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4829772E-3B09-49C4-A202-F92FCDE422A4}"/>
                  </a:ext>
                </a:extLst>
              </p:cNvPr>
              <p:cNvSpPr/>
              <p:nvPr/>
            </p:nvSpPr>
            <p:spPr>
              <a:xfrm>
                <a:off x="11949173" y="4256177"/>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B63FD228-25E7-4BDF-854A-4918C1BE8DEA}"/>
                  </a:ext>
                </a:extLst>
              </p:cNvPr>
              <p:cNvSpPr/>
              <p:nvPr/>
            </p:nvSpPr>
            <p:spPr>
              <a:xfrm>
                <a:off x="11949173" y="4211531"/>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xmlns="" id="{B7176142-9BA1-43EF-AA8B-ECA6BE726673}"/>
                  </a:ext>
                </a:extLst>
              </p:cNvPr>
              <p:cNvSpPr/>
              <p:nvPr/>
            </p:nvSpPr>
            <p:spPr>
              <a:xfrm>
                <a:off x="11949173" y="4167196"/>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xmlns="" id="{E6C24C8E-1EF0-4EED-861E-2308E67613D8}"/>
                  </a:ext>
                </a:extLst>
              </p:cNvPr>
              <p:cNvSpPr/>
              <p:nvPr/>
            </p:nvSpPr>
            <p:spPr>
              <a:xfrm>
                <a:off x="11949173" y="4122551"/>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xmlns="" id="{F5F08A03-0612-497D-AE50-FA3E2768F5F4}"/>
                  </a:ext>
                </a:extLst>
              </p:cNvPr>
              <p:cNvSpPr/>
              <p:nvPr/>
            </p:nvSpPr>
            <p:spPr>
              <a:xfrm>
                <a:off x="11949173" y="407821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xmlns="" id="{D64936E1-4129-4EE7-8DFD-8CCFB3EB5B44}"/>
                  </a:ext>
                </a:extLst>
              </p:cNvPr>
              <p:cNvSpPr/>
              <p:nvPr/>
            </p:nvSpPr>
            <p:spPr>
              <a:xfrm>
                <a:off x="11949173" y="4033571"/>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xmlns="" id="{4B4D53F8-D842-406C-98BE-4F6F0E7313D8}"/>
                  </a:ext>
                </a:extLst>
              </p:cNvPr>
              <p:cNvSpPr/>
              <p:nvPr/>
            </p:nvSpPr>
            <p:spPr>
              <a:xfrm>
                <a:off x="11949173" y="3989235"/>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xmlns="" id="{4CDBFC8D-21E3-418E-B4BE-E4072E60E0A1}"/>
                  </a:ext>
                </a:extLst>
              </p:cNvPr>
              <p:cNvSpPr/>
              <p:nvPr/>
            </p:nvSpPr>
            <p:spPr>
              <a:xfrm>
                <a:off x="11949173" y="3944590"/>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xmlns="" id="{98CC2446-FD03-435B-87E0-77A3DDB1A85F}"/>
                  </a:ext>
                </a:extLst>
              </p:cNvPr>
              <p:cNvSpPr/>
              <p:nvPr/>
            </p:nvSpPr>
            <p:spPr>
              <a:xfrm>
                <a:off x="11949173" y="3900255"/>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xmlns="" id="{04ABACF6-98A6-4C00-87ED-5887CF40B80B}"/>
                  </a:ext>
                </a:extLst>
              </p:cNvPr>
              <p:cNvSpPr/>
              <p:nvPr/>
            </p:nvSpPr>
            <p:spPr>
              <a:xfrm>
                <a:off x="11949173" y="3855610"/>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xmlns="" id="{0C56870F-2B29-4C2B-8073-6B6203F8B400}"/>
                  </a:ext>
                </a:extLst>
              </p:cNvPr>
              <p:cNvSpPr/>
              <p:nvPr/>
            </p:nvSpPr>
            <p:spPr>
              <a:xfrm>
                <a:off x="11949173" y="3811275"/>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37D0D6B3-DCF0-4898-AE7E-BD18F51C1098}"/>
                  </a:ext>
                </a:extLst>
              </p:cNvPr>
              <p:cNvSpPr/>
              <p:nvPr/>
            </p:nvSpPr>
            <p:spPr>
              <a:xfrm>
                <a:off x="11949173" y="376662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xmlns="" id="{8EA8981E-477F-4B21-A638-6BB4053186FA}"/>
                  </a:ext>
                </a:extLst>
              </p:cNvPr>
              <p:cNvSpPr/>
              <p:nvPr/>
            </p:nvSpPr>
            <p:spPr>
              <a:xfrm>
                <a:off x="11949173" y="3722294"/>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xmlns="" id="{014CE1C2-78C9-4714-9399-5871C71CD564}"/>
                  </a:ext>
                </a:extLst>
              </p:cNvPr>
              <p:cNvSpPr/>
              <p:nvPr/>
            </p:nvSpPr>
            <p:spPr>
              <a:xfrm>
                <a:off x="11949173" y="3677649"/>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xmlns="" id="{4C026927-8B38-4FE8-8C32-0F85FB8959DE}"/>
                  </a:ext>
                </a:extLst>
              </p:cNvPr>
              <p:cNvSpPr/>
              <p:nvPr/>
            </p:nvSpPr>
            <p:spPr>
              <a:xfrm>
                <a:off x="11949173" y="3633314"/>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xmlns="" id="{45DF3FB6-8C28-45B3-9EBD-DA08F2882919}"/>
                  </a:ext>
                </a:extLst>
              </p:cNvPr>
              <p:cNvSpPr/>
              <p:nvPr/>
            </p:nvSpPr>
            <p:spPr>
              <a:xfrm>
                <a:off x="11949173" y="3588669"/>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xmlns="" id="{8596E8AA-350C-404D-BD8E-36027218921C}"/>
                  </a:ext>
                </a:extLst>
              </p:cNvPr>
              <p:cNvSpPr/>
              <p:nvPr/>
            </p:nvSpPr>
            <p:spPr>
              <a:xfrm>
                <a:off x="11949173" y="354433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xmlns="" id="{BDF59981-AF98-42A6-A262-FB2D8719A3EB}"/>
                  </a:ext>
                </a:extLst>
              </p:cNvPr>
              <p:cNvSpPr/>
              <p:nvPr/>
            </p:nvSpPr>
            <p:spPr>
              <a:xfrm>
                <a:off x="11949173" y="3499688"/>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xmlns="" id="{56552724-CE06-45C2-9C7D-65CDE3D9EFA5}"/>
                  </a:ext>
                </a:extLst>
              </p:cNvPr>
              <p:cNvSpPr/>
              <p:nvPr/>
            </p:nvSpPr>
            <p:spPr>
              <a:xfrm>
                <a:off x="11949173" y="345535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xmlns="" id="{74DB571A-3E07-4A7B-8FD3-30E76CBA2C85}"/>
                  </a:ext>
                </a:extLst>
              </p:cNvPr>
              <p:cNvSpPr/>
              <p:nvPr/>
            </p:nvSpPr>
            <p:spPr>
              <a:xfrm>
                <a:off x="11949173" y="3411018"/>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xmlns="" id="{882CCDA1-ED98-4199-8EB2-D5E5691C932D}"/>
                  </a:ext>
                </a:extLst>
              </p:cNvPr>
              <p:cNvSpPr/>
              <p:nvPr/>
            </p:nvSpPr>
            <p:spPr>
              <a:xfrm>
                <a:off x="11949173" y="3366373"/>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xmlns="" id="{97E40FD0-A5FD-4138-BC4C-DE02788777B5}"/>
                  </a:ext>
                </a:extLst>
              </p:cNvPr>
              <p:cNvSpPr/>
              <p:nvPr/>
            </p:nvSpPr>
            <p:spPr>
              <a:xfrm>
                <a:off x="11949173" y="332203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E63BE7F2-76E0-4FA6-8A09-DAE4A0F66197}"/>
                  </a:ext>
                </a:extLst>
              </p:cNvPr>
              <p:cNvSpPr/>
              <p:nvPr/>
            </p:nvSpPr>
            <p:spPr>
              <a:xfrm>
                <a:off x="11949173" y="327739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563F1958-FD57-4FC8-8DA5-AA6100233035}"/>
                  </a:ext>
                </a:extLst>
              </p:cNvPr>
              <p:cNvSpPr/>
              <p:nvPr/>
            </p:nvSpPr>
            <p:spPr>
              <a:xfrm>
                <a:off x="11949173" y="3233057"/>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xmlns="" id="{E28858F5-71EC-4BDB-AB25-DBE266CE06C1}"/>
                  </a:ext>
                </a:extLst>
              </p:cNvPr>
              <p:cNvSpPr/>
              <p:nvPr/>
            </p:nvSpPr>
            <p:spPr>
              <a:xfrm>
                <a:off x="11949173" y="318841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xmlns="" id="{1DDB7591-1548-4770-9855-A0DACF9837CF}"/>
                  </a:ext>
                </a:extLst>
              </p:cNvPr>
              <p:cNvSpPr/>
              <p:nvPr/>
            </p:nvSpPr>
            <p:spPr>
              <a:xfrm>
                <a:off x="11949173" y="3144077"/>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xmlns="" id="{DDC4306C-4B58-4E9D-8BFD-2EA5A6168B62}"/>
                  </a:ext>
                </a:extLst>
              </p:cNvPr>
              <p:cNvSpPr/>
              <p:nvPr/>
            </p:nvSpPr>
            <p:spPr>
              <a:xfrm>
                <a:off x="11949173" y="309943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xmlns="" id="{8C5EEA0E-2C65-47BA-956A-4C0A4781BD33}"/>
                  </a:ext>
                </a:extLst>
              </p:cNvPr>
              <p:cNvSpPr/>
              <p:nvPr/>
            </p:nvSpPr>
            <p:spPr>
              <a:xfrm>
                <a:off x="11949173" y="305509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xmlns="" id="{1F6FF8AA-39CF-4D16-892F-8A667E99B49E}"/>
                  </a:ext>
                </a:extLst>
              </p:cNvPr>
              <p:cNvSpPr/>
              <p:nvPr/>
            </p:nvSpPr>
            <p:spPr>
              <a:xfrm>
                <a:off x="11949173" y="3010451"/>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xmlns="" id="{D740FA83-F9E7-49B5-98FC-B121E8638219}"/>
                  </a:ext>
                </a:extLst>
              </p:cNvPr>
              <p:cNvSpPr/>
              <p:nvPr/>
            </p:nvSpPr>
            <p:spPr>
              <a:xfrm>
                <a:off x="11949173" y="296611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xmlns="" id="{B6C3DFE2-C55E-46D4-BCD9-190DDD14DCBA}"/>
                  </a:ext>
                </a:extLst>
              </p:cNvPr>
              <p:cNvSpPr/>
              <p:nvPr/>
            </p:nvSpPr>
            <p:spPr>
              <a:xfrm>
                <a:off x="11949173" y="2921471"/>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xmlns="" id="{BFBDF9FB-793A-488C-91B2-DE38D1133418}"/>
                  </a:ext>
                </a:extLst>
              </p:cNvPr>
              <p:cNvSpPr/>
              <p:nvPr/>
            </p:nvSpPr>
            <p:spPr>
              <a:xfrm>
                <a:off x="11949173" y="287713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xmlns="" id="{C56C0D5D-3FDC-44C4-9189-6917C6E4A907}"/>
                  </a:ext>
                </a:extLst>
              </p:cNvPr>
              <p:cNvSpPr/>
              <p:nvPr/>
            </p:nvSpPr>
            <p:spPr>
              <a:xfrm>
                <a:off x="11949173" y="2832490"/>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xmlns="" id="{F0674702-2CA6-4BEE-A2AE-5F70633F935D}"/>
                  </a:ext>
                </a:extLst>
              </p:cNvPr>
              <p:cNvSpPr/>
              <p:nvPr/>
            </p:nvSpPr>
            <p:spPr>
              <a:xfrm>
                <a:off x="11949173" y="2788155"/>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xmlns="" id="{2DE44504-970C-4C2E-BE65-3FE00EE1ADB7}"/>
                  </a:ext>
                </a:extLst>
              </p:cNvPr>
              <p:cNvSpPr/>
              <p:nvPr/>
            </p:nvSpPr>
            <p:spPr>
              <a:xfrm>
                <a:off x="11949173" y="2743510"/>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xmlns="" id="{AD8EBA1F-818E-4892-ADA2-F2C808056CE6}"/>
                  </a:ext>
                </a:extLst>
              </p:cNvPr>
              <p:cNvSpPr/>
              <p:nvPr/>
            </p:nvSpPr>
            <p:spPr>
              <a:xfrm>
                <a:off x="11949173" y="2699175"/>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xmlns="" id="{4946D00C-59F7-4DF9-A6F3-634877E66BD5}"/>
                  </a:ext>
                </a:extLst>
              </p:cNvPr>
              <p:cNvSpPr/>
              <p:nvPr/>
            </p:nvSpPr>
            <p:spPr>
              <a:xfrm>
                <a:off x="11949173" y="2654530"/>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xmlns="" id="{E02C49EF-8AA7-4BFF-B07B-613CFB034FA8}"/>
                  </a:ext>
                </a:extLst>
              </p:cNvPr>
              <p:cNvSpPr/>
              <p:nvPr/>
            </p:nvSpPr>
            <p:spPr>
              <a:xfrm>
                <a:off x="11949173" y="2610195"/>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4CFAB734-E89D-402F-B878-19E8D8A48BE3}"/>
                  </a:ext>
                </a:extLst>
              </p:cNvPr>
              <p:cNvSpPr/>
              <p:nvPr/>
            </p:nvSpPr>
            <p:spPr>
              <a:xfrm>
                <a:off x="11949173" y="256554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2D5346BF-70E8-4178-9A68-B68FECE2DFAE}"/>
                  </a:ext>
                </a:extLst>
              </p:cNvPr>
              <p:cNvSpPr/>
              <p:nvPr/>
            </p:nvSpPr>
            <p:spPr>
              <a:xfrm>
                <a:off x="11949173" y="2521214"/>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xmlns="" id="{4DFD53EB-310F-4204-AF44-B02C337EAD03}"/>
                  </a:ext>
                </a:extLst>
              </p:cNvPr>
              <p:cNvSpPr/>
              <p:nvPr/>
            </p:nvSpPr>
            <p:spPr>
              <a:xfrm>
                <a:off x="11949173" y="2476879"/>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xmlns="" id="{B53EB3B8-2410-4156-9468-713B04CFA3B9}"/>
                  </a:ext>
                </a:extLst>
              </p:cNvPr>
              <p:cNvSpPr/>
              <p:nvPr/>
            </p:nvSpPr>
            <p:spPr>
              <a:xfrm>
                <a:off x="11949173" y="2432234"/>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xmlns="" id="{CFF9F8E4-1555-40EC-8299-3E0DCC5E8841}"/>
                  </a:ext>
                </a:extLst>
              </p:cNvPr>
              <p:cNvSpPr/>
              <p:nvPr/>
            </p:nvSpPr>
            <p:spPr>
              <a:xfrm>
                <a:off x="11949173" y="2387899"/>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ED42CA14-1116-4FB5-BA51-A2071F227EFE}"/>
                  </a:ext>
                </a:extLst>
              </p:cNvPr>
              <p:cNvSpPr/>
              <p:nvPr/>
            </p:nvSpPr>
            <p:spPr>
              <a:xfrm>
                <a:off x="11949173" y="2343253"/>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3DD826DE-9752-44D9-94BE-8FA6360448BC}"/>
                  </a:ext>
                </a:extLst>
              </p:cNvPr>
              <p:cNvSpPr/>
              <p:nvPr/>
            </p:nvSpPr>
            <p:spPr>
              <a:xfrm>
                <a:off x="11949173" y="229891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17F25F12-56E3-4EE0-A6CE-F9B4993C1568}"/>
                  </a:ext>
                </a:extLst>
              </p:cNvPr>
              <p:cNvSpPr/>
              <p:nvPr/>
            </p:nvSpPr>
            <p:spPr>
              <a:xfrm>
                <a:off x="11949173" y="225427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BCF98588-BE31-4A2D-B779-C4D8C55FF84D}"/>
                  </a:ext>
                </a:extLst>
              </p:cNvPr>
              <p:cNvSpPr/>
              <p:nvPr/>
            </p:nvSpPr>
            <p:spPr>
              <a:xfrm>
                <a:off x="11949173" y="220993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8D67EFCD-C8BF-49CA-ABBB-D1657BFAC58F}"/>
                  </a:ext>
                </a:extLst>
              </p:cNvPr>
              <p:cNvSpPr/>
              <p:nvPr/>
            </p:nvSpPr>
            <p:spPr>
              <a:xfrm>
                <a:off x="11949173" y="2179864"/>
                <a:ext cx="114713" cy="133316"/>
              </a:xfrm>
              <a:custGeom>
                <a:avLst/>
                <a:gdLst>
                  <a:gd name="connsiteX0" fmla="*/ 117504 w 114713"/>
                  <a:gd name="connsiteY0" fmla="*/ 133316 h 133315"/>
                  <a:gd name="connsiteX1" fmla="*/ 117504 w 114713"/>
                  <a:gd name="connsiteY1" fmla="*/ 118124 h 133315"/>
                  <a:gd name="connsiteX2" fmla="*/ 12712 w 114713"/>
                  <a:gd name="connsiteY2" fmla="*/ 0 h 133315"/>
                  <a:gd name="connsiteX3" fmla="*/ 0 w 114713"/>
                  <a:gd name="connsiteY3" fmla="*/ 0 h 133315"/>
                  <a:gd name="connsiteX4" fmla="*/ 0 w 114713"/>
                  <a:gd name="connsiteY4" fmla="*/ 930 h 13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3315">
                    <a:moveTo>
                      <a:pt x="117504" y="133316"/>
                    </a:moveTo>
                    <a:lnTo>
                      <a:pt x="117504" y="118124"/>
                    </a:lnTo>
                    <a:lnTo>
                      <a:pt x="12712" y="0"/>
                    </a:lnTo>
                    <a:lnTo>
                      <a:pt x="0" y="0"/>
                    </a:lnTo>
                    <a:lnTo>
                      <a:pt x="0" y="930"/>
                    </a:lnTo>
                    <a:close/>
                  </a:path>
                </a:pathLst>
              </a:custGeom>
              <a:grpFill/>
              <a:ln w="3099"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5E23D571-1DBA-42E8-9270-5C7F18A79ECA}"/>
                  </a:ext>
                </a:extLst>
              </p:cNvPr>
              <p:cNvSpPr/>
              <p:nvPr/>
            </p:nvSpPr>
            <p:spPr>
              <a:xfrm>
                <a:off x="11987927" y="2179864"/>
                <a:ext cx="77509" cy="86810"/>
              </a:xfrm>
              <a:custGeom>
                <a:avLst/>
                <a:gdLst>
                  <a:gd name="connsiteX0" fmla="*/ 78750 w 77509"/>
                  <a:gd name="connsiteY0" fmla="*/ 73479 h 86810"/>
                  <a:gd name="connsiteX1" fmla="*/ 13642 w 77509"/>
                  <a:gd name="connsiteY1" fmla="*/ 0 h 86810"/>
                  <a:gd name="connsiteX2" fmla="*/ 0 w 77509"/>
                  <a:gd name="connsiteY2" fmla="*/ 0 h 86810"/>
                  <a:gd name="connsiteX3" fmla="*/ 78750 w 77509"/>
                  <a:gd name="connsiteY3" fmla="*/ 88980 h 86810"/>
                </a:gdLst>
                <a:ahLst/>
                <a:cxnLst>
                  <a:cxn ang="0">
                    <a:pos x="connsiteX0" y="connsiteY0"/>
                  </a:cxn>
                  <a:cxn ang="0">
                    <a:pos x="connsiteX1" y="connsiteY1"/>
                  </a:cxn>
                  <a:cxn ang="0">
                    <a:pos x="connsiteX2" y="connsiteY2"/>
                  </a:cxn>
                  <a:cxn ang="0">
                    <a:pos x="connsiteX3" y="connsiteY3"/>
                  </a:cxn>
                </a:cxnLst>
                <a:rect l="l" t="t" r="r" b="b"/>
                <a:pathLst>
                  <a:path w="77509" h="86810">
                    <a:moveTo>
                      <a:pt x="78750" y="73479"/>
                    </a:moveTo>
                    <a:lnTo>
                      <a:pt x="13642" y="0"/>
                    </a:lnTo>
                    <a:lnTo>
                      <a:pt x="0" y="0"/>
                    </a:lnTo>
                    <a:lnTo>
                      <a:pt x="78750" y="88980"/>
                    </a:lnTo>
                    <a:close/>
                  </a:path>
                </a:pathLst>
              </a:custGeom>
              <a:grpFill/>
              <a:ln w="3099"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22801DFF-9192-4B19-95B1-F39315D1A4C1}"/>
                  </a:ext>
                </a:extLst>
              </p:cNvPr>
              <p:cNvSpPr/>
              <p:nvPr/>
            </p:nvSpPr>
            <p:spPr>
              <a:xfrm>
                <a:off x="12027302" y="2179864"/>
                <a:ext cx="37204" cy="43405"/>
              </a:xfrm>
              <a:custGeom>
                <a:avLst/>
                <a:gdLst>
                  <a:gd name="connsiteX0" fmla="*/ 39374 w 37204"/>
                  <a:gd name="connsiteY0" fmla="*/ 29143 h 43405"/>
                  <a:gd name="connsiteX1" fmla="*/ 13641 w 37204"/>
                  <a:gd name="connsiteY1" fmla="*/ 0 h 43405"/>
                  <a:gd name="connsiteX2" fmla="*/ 0 w 37204"/>
                  <a:gd name="connsiteY2" fmla="*/ 0 h 43405"/>
                  <a:gd name="connsiteX3" fmla="*/ 39374 w 37204"/>
                  <a:gd name="connsiteY3" fmla="*/ 44335 h 43405"/>
                </a:gdLst>
                <a:ahLst/>
                <a:cxnLst>
                  <a:cxn ang="0">
                    <a:pos x="connsiteX0" y="connsiteY0"/>
                  </a:cxn>
                  <a:cxn ang="0">
                    <a:pos x="connsiteX1" y="connsiteY1"/>
                  </a:cxn>
                  <a:cxn ang="0">
                    <a:pos x="connsiteX2" y="connsiteY2"/>
                  </a:cxn>
                  <a:cxn ang="0">
                    <a:pos x="connsiteX3" y="connsiteY3"/>
                  </a:cxn>
                </a:cxnLst>
                <a:rect l="l" t="t" r="r" b="b"/>
                <a:pathLst>
                  <a:path w="37204" h="43405">
                    <a:moveTo>
                      <a:pt x="39374" y="29143"/>
                    </a:moveTo>
                    <a:lnTo>
                      <a:pt x="13641" y="0"/>
                    </a:lnTo>
                    <a:lnTo>
                      <a:pt x="0" y="0"/>
                    </a:lnTo>
                    <a:lnTo>
                      <a:pt x="39374" y="44335"/>
                    </a:lnTo>
                    <a:close/>
                  </a:path>
                </a:pathLst>
              </a:custGeom>
              <a:grpFill/>
              <a:ln w="3099" cap="flat">
                <a:noFill/>
                <a:prstDash val="solid"/>
                <a:miter/>
              </a:ln>
            </p:spPr>
            <p:txBody>
              <a:bodyPr rtlCol="0" anchor="ctr"/>
              <a:lstStyle/>
              <a:p>
                <a:endParaRPr lang="zh-CN" altLang="en-US"/>
              </a:p>
            </p:txBody>
          </p:sp>
        </p:grpSp>
        <p:grpSp>
          <p:nvGrpSpPr>
            <p:cNvPr id="270" name="图形 6">
              <a:extLst>
                <a:ext uri="{FF2B5EF4-FFF2-40B4-BE49-F238E27FC236}">
                  <a16:creationId xmlns:a16="http://schemas.microsoft.com/office/drawing/2014/main" xmlns="" id="{E08F7EF3-3340-41CE-90B9-7BC1AE036415}"/>
                </a:ext>
              </a:extLst>
            </p:cNvPr>
            <p:cNvGrpSpPr/>
            <p:nvPr/>
          </p:nvGrpSpPr>
          <p:grpSpPr>
            <a:xfrm>
              <a:off x="11803456" y="295291"/>
              <a:ext cx="260430" cy="1723801"/>
              <a:chOff x="11803456" y="295291"/>
              <a:chExt cx="260430" cy="1723801"/>
            </a:xfrm>
            <a:grpFill/>
          </p:grpSpPr>
          <p:sp>
            <p:nvSpPr>
              <p:cNvPr id="271" name="任意多边形: 形状 270">
                <a:extLst>
                  <a:ext uri="{FF2B5EF4-FFF2-40B4-BE49-F238E27FC236}">
                    <a16:creationId xmlns:a16="http://schemas.microsoft.com/office/drawing/2014/main" xmlns="" id="{0ECC075A-E341-4EF3-A59F-9382CC64BB7D}"/>
                  </a:ext>
                </a:extLst>
              </p:cNvPr>
              <p:cNvSpPr/>
              <p:nvPr/>
            </p:nvSpPr>
            <p:spPr>
              <a:xfrm>
                <a:off x="12062815" y="295291"/>
                <a:ext cx="3100" cy="1723801"/>
              </a:xfrm>
              <a:custGeom>
                <a:avLst/>
                <a:gdLst>
                  <a:gd name="connsiteX0" fmla="*/ 0 w 3100"/>
                  <a:gd name="connsiteY0" fmla="*/ 1726281 h 1723801"/>
                  <a:gd name="connsiteX1" fmla="*/ 0 w 3100"/>
                  <a:gd name="connsiteY1" fmla="*/ 0 h 1723801"/>
                  <a:gd name="connsiteX2" fmla="*/ 3720 w 3100"/>
                  <a:gd name="connsiteY2" fmla="*/ 0 h 1723801"/>
                  <a:gd name="connsiteX3" fmla="*/ 3720 w 3100"/>
                  <a:gd name="connsiteY3" fmla="*/ 1726281 h 1723801"/>
                </a:gdLst>
                <a:ahLst/>
                <a:cxnLst>
                  <a:cxn ang="0">
                    <a:pos x="connsiteX0" y="connsiteY0"/>
                  </a:cxn>
                  <a:cxn ang="0">
                    <a:pos x="connsiteX1" y="connsiteY1"/>
                  </a:cxn>
                  <a:cxn ang="0">
                    <a:pos x="connsiteX2" y="connsiteY2"/>
                  </a:cxn>
                  <a:cxn ang="0">
                    <a:pos x="connsiteX3" y="connsiteY3"/>
                  </a:cxn>
                </a:cxnLst>
                <a:rect l="l" t="t" r="r" b="b"/>
                <a:pathLst>
                  <a:path w="3100" h="1723801">
                    <a:moveTo>
                      <a:pt x="0" y="1726281"/>
                    </a:moveTo>
                    <a:lnTo>
                      <a:pt x="0" y="0"/>
                    </a:lnTo>
                    <a:lnTo>
                      <a:pt x="3720" y="0"/>
                    </a:lnTo>
                    <a:lnTo>
                      <a:pt x="3720" y="1726281"/>
                    </a:lnTo>
                    <a:close/>
                  </a:path>
                </a:pathLst>
              </a:custGeom>
              <a:grpFill/>
              <a:ln w="3099"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xmlns="" id="{8F1BEA2B-079B-435E-91E8-9169082FEB98}"/>
                  </a:ext>
                </a:extLst>
              </p:cNvPr>
              <p:cNvSpPr/>
              <p:nvPr/>
            </p:nvSpPr>
            <p:spPr>
              <a:xfrm>
                <a:off x="11803456" y="1298121"/>
                <a:ext cx="133316" cy="151918"/>
              </a:xfrm>
              <a:custGeom>
                <a:avLst/>
                <a:gdLst>
                  <a:gd name="connsiteX0" fmla="*/ 133626 w 133315"/>
                  <a:gd name="connsiteY0" fmla="*/ 0 h 151917"/>
                  <a:gd name="connsiteX1" fmla="*/ 0 w 133315"/>
                  <a:gd name="connsiteY1" fmla="*/ 150368 h 151917"/>
                  <a:gd name="connsiteX2" fmla="*/ 2791 w 133315"/>
                  <a:gd name="connsiteY2" fmla="*/ 153468 h 151917"/>
                  <a:gd name="connsiteX3" fmla="*/ 136106 w 133315"/>
                  <a:gd name="connsiteY3" fmla="*/ 2790 h 151917"/>
                </a:gdLst>
                <a:ahLst/>
                <a:cxnLst>
                  <a:cxn ang="0">
                    <a:pos x="connsiteX0" y="connsiteY0"/>
                  </a:cxn>
                  <a:cxn ang="0">
                    <a:pos x="connsiteX1" y="connsiteY1"/>
                  </a:cxn>
                  <a:cxn ang="0">
                    <a:pos x="connsiteX2" y="connsiteY2"/>
                  </a:cxn>
                  <a:cxn ang="0">
                    <a:pos x="connsiteX3" y="connsiteY3"/>
                  </a:cxn>
                </a:cxnLst>
                <a:rect l="l" t="t" r="r" b="b"/>
                <a:pathLst>
                  <a:path w="133315" h="151917">
                    <a:moveTo>
                      <a:pt x="133626" y="0"/>
                    </a:moveTo>
                    <a:lnTo>
                      <a:pt x="0" y="150368"/>
                    </a:lnTo>
                    <a:lnTo>
                      <a:pt x="2791" y="153468"/>
                    </a:lnTo>
                    <a:lnTo>
                      <a:pt x="136106" y="2790"/>
                    </a:lnTo>
                    <a:close/>
                  </a:path>
                </a:pathLst>
              </a:custGeom>
              <a:grpFill/>
              <a:ln w="3099"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xmlns="" id="{167D84CB-7BCD-4CC9-B25F-7059EE74A4C1}"/>
                  </a:ext>
                </a:extLst>
              </p:cNvPr>
              <p:cNvSpPr/>
              <p:nvPr/>
            </p:nvSpPr>
            <p:spPr>
              <a:xfrm>
                <a:off x="12026061" y="337802"/>
                <a:ext cx="3100" cy="1373460"/>
              </a:xfrm>
              <a:custGeom>
                <a:avLst/>
                <a:gdLst>
                  <a:gd name="connsiteX0" fmla="*/ 0 w 3100"/>
                  <a:gd name="connsiteY0" fmla="*/ 1375941 h 1373460"/>
                  <a:gd name="connsiteX1" fmla="*/ 0 w 3100"/>
                  <a:gd name="connsiteY1" fmla="*/ 0 h 1373460"/>
                  <a:gd name="connsiteX2" fmla="*/ 3721 w 3100"/>
                  <a:gd name="connsiteY2" fmla="*/ 0 h 1373460"/>
                  <a:gd name="connsiteX3" fmla="*/ 3721 w 3100"/>
                  <a:gd name="connsiteY3" fmla="*/ 1375941 h 1373460"/>
                </a:gdLst>
                <a:ahLst/>
                <a:cxnLst>
                  <a:cxn ang="0">
                    <a:pos x="connsiteX0" y="connsiteY0"/>
                  </a:cxn>
                  <a:cxn ang="0">
                    <a:pos x="connsiteX1" y="connsiteY1"/>
                  </a:cxn>
                  <a:cxn ang="0">
                    <a:pos x="connsiteX2" y="connsiteY2"/>
                  </a:cxn>
                  <a:cxn ang="0">
                    <a:pos x="connsiteX3" y="connsiteY3"/>
                  </a:cxn>
                </a:cxnLst>
                <a:rect l="l" t="t" r="r" b="b"/>
                <a:pathLst>
                  <a:path w="3100" h="1373460">
                    <a:moveTo>
                      <a:pt x="0" y="1375941"/>
                    </a:moveTo>
                    <a:lnTo>
                      <a:pt x="0" y="0"/>
                    </a:lnTo>
                    <a:lnTo>
                      <a:pt x="3721" y="0"/>
                    </a:lnTo>
                    <a:lnTo>
                      <a:pt x="3721" y="1375941"/>
                    </a:lnTo>
                    <a:close/>
                  </a:path>
                </a:pathLst>
              </a:custGeom>
              <a:grpFill/>
              <a:ln w="3099"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xmlns="" id="{52F8CFE7-2FBC-4DFD-9E89-A66D9FF50873}"/>
                  </a:ext>
                </a:extLst>
              </p:cNvPr>
              <p:cNvSpPr/>
              <p:nvPr/>
            </p:nvSpPr>
            <p:spPr>
              <a:xfrm>
                <a:off x="11935263" y="337944"/>
                <a:ext cx="3100" cy="961112"/>
              </a:xfrm>
              <a:custGeom>
                <a:avLst/>
                <a:gdLst>
                  <a:gd name="connsiteX0" fmla="*/ 0 w 3100"/>
                  <a:gd name="connsiteY0" fmla="*/ 963283 h 961112"/>
                  <a:gd name="connsiteX1" fmla="*/ 0 w 3100"/>
                  <a:gd name="connsiteY1" fmla="*/ 0 h 961112"/>
                  <a:gd name="connsiteX2" fmla="*/ 4341 w 3100"/>
                  <a:gd name="connsiteY2" fmla="*/ 0 h 961112"/>
                  <a:gd name="connsiteX3" fmla="*/ 4341 w 3100"/>
                  <a:gd name="connsiteY3" fmla="*/ 963283 h 961112"/>
                </a:gdLst>
                <a:ahLst/>
                <a:cxnLst>
                  <a:cxn ang="0">
                    <a:pos x="connsiteX0" y="connsiteY0"/>
                  </a:cxn>
                  <a:cxn ang="0">
                    <a:pos x="connsiteX1" y="connsiteY1"/>
                  </a:cxn>
                  <a:cxn ang="0">
                    <a:pos x="connsiteX2" y="connsiteY2"/>
                  </a:cxn>
                  <a:cxn ang="0">
                    <a:pos x="connsiteX3" y="connsiteY3"/>
                  </a:cxn>
                </a:cxnLst>
                <a:rect l="l" t="t" r="r" b="b"/>
                <a:pathLst>
                  <a:path w="3100" h="961112">
                    <a:moveTo>
                      <a:pt x="0" y="963283"/>
                    </a:moveTo>
                    <a:lnTo>
                      <a:pt x="0" y="0"/>
                    </a:lnTo>
                    <a:lnTo>
                      <a:pt x="4341" y="0"/>
                    </a:lnTo>
                    <a:lnTo>
                      <a:pt x="4341" y="963283"/>
                    </a:lnTo>
                    <a:close/>
                  </a:path>
                </a:pathLst>
              </a:custGeom>
              <a:grpFill/>
              <a:ln w="3099"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xmlns="" id="{1F25961D-0585-41CC-BB8F-1588229F74B8}"/>
                  </a:ext>
                </a:extLst>
              </p:cNvPr>
              <p:cNvSpPr/>
              <p:nvPr/>
            </p:nvSpPr>
            <p:spPr>
              <a:xfrm>
                <a:off x="11935095" y="337845"/>
                <a:ext cx="93011" cy="3100"/>
              </a:xfrm>
              <a:custGeom>
                <a:avLst/>
                <a:gdLst>
                  <a:gd name="connsiteX0" fmla="*/ 0 w 93010"/>
                  <a:gd name="connsiteY0" fmla="*/ 3410 h 3100"/>
                  <a:gd name="connsiteX1" fmla="*/ 0 w 93010"/>
                  <a:gd name="connsiteY1" fmla="*/ -1 h 3100"/>
                  <a:gd name="connsiteX2" fmla="*/ 94871 w 93010"/>
                  <a:gd name="connsiteY2" fmla="*/ -1 h 3100"/>
                  <a:gd name="connsiteX3" fmla="*/ 94871 w 93010"/>
                  <a:gd name="connsiteY3" fmla="*/ 3410 h 3100"/>
                </a:gdLst>
                <a:ahLst/>
                <a:cxnLst>
                  <a:cxn ang="0">
                    <a:pos x="connsiteX0" y="connsiteY0"/>
                  </a:cxn>
                  <a:cxn ang="0">
                    <a:pos x="connsiteX1" y="connsiteY1"/>
                  </a:cxn>
                  <a:cxn ang="0">
                    <a:pos x="connsiteX2" y="connsiteY2"/>
                  </a:cxn>
                  <a:cxn ang="0">
                    <a:pos x="connsiteX3" y="connsiteY3"/>
                  </a:cxn>
                </a:cxnLst>
                <a:rect l="l" t="t" r="r" b="b"/>
                <a:pathLst>
                  <a:path w="93010" h="3100">
                    <a:moveTo>
                      <a:pt x="0" y="3410"/>
                    </a:moveTo>
                    <a:lnTo>
                      <a:pt x="0" y="-1"/>
                    </a:lnTo>
                    <a:lnTo>
                      <a:pt x="94871" y="-1"/>
                    </a:lnTo>
                    <a:lnTo>
                      <a:pt x="94871" y="3410"/>
                    </a:lnTo>
                    <a:close/>
                  </a:path>
                </a:pathLst>
              </a:custGeom>
              <a:grpFill/>
              <a:ln w="3099"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xmlns="" id="{10F6C942-9C00-4BC5-B27C-050EF7EEF7C7}"/>
                  </a:ext>
                </a:extLst>
              </p:cNvPr>
              <p:cNvSpPr/>
              <p:nvPr/>
            </p:nvSpPr>
            <p:spPr>
              <a:xfrm>
                <a:off x="11803463" y="1448447"/>
                <a:ext cx="3100" cy="561165"/>
              </a:xfrm>
              <a:custGeom>
                <a:avLst/>
                <a:gdLst>
                  <a:gd name="connsiteX0" fmla="*/ 0 w 3100"/>
                  <a:gd name="connsiteY0" fmla="*/ 561166 h 561165"/>
                  <a:gd name="connsiteX1" fmla="*/ 0 w 3100"/>
                  <a:gd name="connsiteY1" fmla="*/ 0 h 561165"/>
                  <a:gd name="connsiteX2" fmla="*/ 3100 w 3100"/>
                  <a:gd name="connsiteY2" fmla="*/ 0 h 561165"/>
                  <a:gd name="connsiteX3" fmla="*/ 3100 w 3100"/>
                  <a:gd name="connsiteY3" fmla="*/ 561166 h 561165"/>
                </a:gdLst>
                <a:ahLst/>
                <a:cxnLst>
                  <a:cxn ang="0">
                    <a:pos x="connsiteX0" y="connsiteY0"/>
                  </a:cxn>
                  <a:cxn ang="0">
                    <a:pos x="connsiteX1" y="connsiteY1"/>
                  </a:cxn>
                  <a:cxn ang="0">
                    <a:pos x="connsiteX2" y="connsiteY2"/>
                  </a:cxn>
                  <a:cxn ang="0">
                    <a:pos x="connsiteX3" y="connsiteY3"/>
                  </a:cxn>
                </a:cxnLst>
                <a:rect l="l" t="t" r="r" b="b"/>
                <a:pathLst>
                  <a:path w="3100" h="561165">
                    <a:moveTo>
                      <a:pt x="0" y="561166"/>
                    </a:moveTo>
                    <a:lnTo>
                      <a:pt x="0" y="0"/>
                    </a:lnTo>
                    <a:lnTo>
                      <a:pt x="3100" y="0"/>
                    </a:lnTo>
                    <a:lnTo>
                      <a:pt x="3100" y="561166"/>
                    </a:lnTo>
                    <a:close/>
                  </a:path>
                </a:pathLst>
              </a:custGeom>
              <a:grpFill/>
              <a:ln w="3099" cap="flat">
                <a:noFill/>
                <a:prstDash val="solid"/>
                <a:miter/>
              </a:ln>
            </p:spPr>
            <p:txBody>
              <a:bodyPr rtlCol="0" anchor="ctr"/>
              <a:lstStyle/>
              <a:p>
                <a:endParaRPr lang="zh-CN" altLang="en-US"/>
              </a:p>
            </p:txBody>
          </p:sp>
        </p:grpSp>
        <p:grpSp>
          <p:nvGrpSpPr>
            <p:cNvPr id="277" name="图形 6">
              <a:extLst>
                <a:ext uri="{FF2B5EF4-FFF2-40B4-BE49-F238E27FC236}">
                  <a16:creationId xmlns:a16="http://schemas.microsoft.com/office/drawing/2014/main" xmlns="" id="{E08F7EF3-3340-41CE-90B9-7BC1AE036415}"/>
                </a:ext>
              </a:extLst>
            </p:cNvPr>
            <p:cNvGrpSpPr/>
            <p:nvPr/>
          </p:nvGrpSpPr>
          <p:grpSpPr>
            <a:xfrm>
              <a:off x="11803456" y="5130371"/>
              <a:ext cx="260430" cy="1723801"/>
              <a:chOff x="11803456" y="5130371"/>
              <a:chExt cx="260430" cy="1723801"/>
            </a:xfrm>
            <a:grpFill/>
          </p:grpSpPr>
          <p:sp>
            <p:nvSpPr>
              <p:cNvPr id="278" name="任意多边形: 形状 277">
                <a:extLst>
                  <a:ext uri="{FF2B5EF4-FFF2-40B4-BE49-F238E27FC236}">
                    <a16:creationId xmlns:a16="http://schemas.microsoft.com/office/drawing/2014/main" xmlns="" id="{26DD7CAD-3D2E-46D2-A94E-11FB20D09B20}"/>
                  </a:ext>
                </a:extLst>
              </p:cNvPr>
              <p:cNvSpPr/>
              <p:nvPr/>
            </p:nvSpPr>
            <p:spPr>
              <a:xfrm>
                <a:off x="12063156" y="5130371"/>
                <a:ext cx="3100" cy="1723801"/>
              </a:xfrm>
              <a:custGeom>
                <a:avLst/>
                <a:gdLst>
                  <a:gd name="connsiteX0" fmla="*/ 3720 w 3100"/>
                  <a:gd name="connsiteY0" fmla="*/ 0 h 1723801"/>
                  <a:gd name="connsiteX1" fmla="*/ 3720 w 3100"/>
                  <a:gd name="connsiteY1" fmla="*/ 1726282 h 1723801"/>
                  <a:gd name="connsiteX2" fmla="*/ 0 w 3100"/>
                  <a:gd name="connsiteY2" fmla="*/ 1726282 h 1723801"/>
                  <a:gd name="connsiteX3" fmla="*/ 0 w 3100"/>
                  <a:gd name="connsiteY3" fmla="*/ 0 h 1723801"/>
                </a:gdLst>
                <a:ahLst/>
                <a:cxnLst>
                  <a:cxn ang="0">
                    <a:pos x="connsiteX0" y="connsiteY0"/>
                  </a:cxn>
                  <a:cxn ang="0">
                    <a:pos x="connsiteX1" y="connsiteY1"/>
                  </a:cxn>
                  <a:cxn ang="0">
                    <a:pos x="connsiteX2" y="connsiteY2"/>
                  </a:cxn>
                  <a:cxn ang="0">
                    <a:pos x="connsiteX3" y="connsiteY3"/>
                  </a:cxn>
                </a:cxnLst>
                <a:rect l="l" t="t" r="r" b="b"/>
                <a:pathLst>
                  <a:path w="3100" h="1723801">
                    <a:moveTo>
                      <a:pt x="3720" y="0"/>
                    </a:moveTo>
                    <a:lnTo>
                      <a:pt x="3720" y="1726282"/>
                    </a:lnTo>
                    <a:lnTo>
                      <a:pt x="0" y="1726282"/>
                    </a:lnTo>
                    <a:lnTo>
                      <a:pt x="0" y="0"/>
                    </a:lnTo>
                    <a:close/>
                  </a:path>
                </a:pathLst>
              </a:custGeom>
              <a:grpFill/>
              <a:ln w="3099"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xmlns="" id="{3BF151E9-B866-471D-B0C8-ECD02BD5A4B8}"/>
                  </a:ext>
                </a:extLst>
              </p:cNvPr>
              <p:cNvSpPr/>
              <p:nvPr/>
            </p:nvSpPr>
            <p:spPr>
              <a:xfrm>
                <a:off x="11803456" y="5700325"/>
                <a:ext cx="133316" cy="151918"/>
              </a:xfrm>
              <a:custGeom>
                <a:avLst/>
                <a:gdLst>
                  <a:gd name="connsiteX0" fmla="*/ 133626 w 133315"/>
                  <a:gd name="connsiteY0" fmla="*/ 153778 h 151917"/>
                  <a:gd name="connsiteX1" fmla="*/ 0 w 133315"/>
                  <a:gd name="connsiteY1" fmla="*/ 3100 h 151917"/>
                  <a:gd name="connsiteX2" fmla="*/ 2791 w 133315"/>
                  <a:gd name="connsiteY2" fmla="*/ 0 h 151917"/>
                  <a:gd name="connsiteX3" fmla="*/ 136106 w 133315"/>
                  <a:gd name="connsiteY3" fmla="*/ 150678 h 151917"/>
                </a:gdLst>
                <a:ahLst/>
                <a:cxnLst>
                  <a:cxn ang="0">
                    <a:pos x="connsiteX0" y="connsiteY0"/>
                  </a:cxn>
                  <a:cxn ang="0">
                    <a:pos x="connsiteX1" y="connsiteY1"/>
                  </a:cxn>
                  <a:cxn ang="0">
                    <a:pos x="connsiteX2" y="connsiteY2"/>
                  </a:cxn>
                  <a:cxn ang="0">
                    <a:pos x="connsiteX3" y="connsiteY3"/>
                  </a:cxn>
                </a:cxnLst>
                <a:rect l="l" t="t" r="r" b="b"/>
                <a:pathLst>
                  <a:path w="133315" h="151917">
                    <a:moveTo>
                      <a:pt x="133626" y="153778"/>
                    </a:moveTo>
                    <a:lnTo>
                      <a:pt x="0" y="3100"/>
                    </a:lnTo>
                    <a:lnTo>
                      <a:pt x="2791" y="0"/>
                    </a:lnTo>
                    <a:lnTo>
                      <a:pt x="136106" y="150678"/>
                    </a:lnTo>
                    <a:close/>
                  </a:path>
                </a:pathLst>
              </a:custGeom>
              <a:grpFill/>
              <a:ln w="3099"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xmlns="" id="{A610C367-77FA-449A-82D1-F4786043E47F}"/>
                  </a:ext>
                </a:extLst>
              </p:cNvPr>
              <p:cNvSpPr/>
              <p:nvPr/>
            </p:nvSpPr>
            <p:spPr>
              <a:xfrm>
                <a:off x="12026092" y="5438201"/>
                <a:ext cx="3100" cy="1373460"/>
              </a:xfrm>
              <a:custGeom>
                <a:avLst/>
                <a:gdLst>
                  <a:gd name="connsiteX0" fmla="*/ 3720 w 3100"/>
                  <a:gd name="connsiteY0" fmla="*/ 0 h 1373460"/>
                  <a:gd name="connsiteX1" fmla="*/ 3720 w 3100"/>
                  <a:gd name="connsiteY1" fmla="*/ 1375940 h 1373460"/>
                  <a:gd name="connsiteX2" fmla="*/ 0 w 3100"/>
                  <a:gd name="connsiteY2" fmla="*/ 1375940 h 1373460"/>
                  <a:gd name="connsiteX3" fmla="*/ 0 w 3100"/>
                  <a:gd name="connsiteY3" fmla="*/ 0 h 1373460"/>
                </a:gdLst>
                <a:ahLst/>
                <a:cxnLst>
                  <a:cxn ang="0">
                    <a:pos x="connsiteX0" y="connsiteY0"/>
                  </a:cxn>
                  <a:cxn ang="0">
                    <a:pos x="connsiteX1" y="connsiteY1"/>
                  </a:cxn>
                  <a:cxn ang="0">
                    <a:pos x="connsiteX2" y="connsiteY2"/>
                  </a:cxn>
                  <a:cxn ang="0">
                    <a:pos x="connsiteX3" y="connsiteY3"/>
                  </a:cxn>
                </a:cxnLst>
                <a:rect l="l" t="t" r="r" b="b"/>
                <a:pathLst>
                  <a:path w="3100" h="1373460">
                    <a:moveTo>
                      <a:pt x="3720" y="0"/>
                    </a:moveTo>
                    <a:lnTo>
                      <a:pt x="3720" y="1375940"/>
                    </a:lnTo>
                    <a:lnTo>
                      <a:pt x="0" y="1375940"/>
                    </a:lnTo>
                    <a:lnTo>
                      <a:pt x="0" y="0"/>
                    </a:lnTo>
                    <a:close/>
                  </a:path>
                </a:pathLst>
              </a:custGeom>
              <a:grpFill/>
              <a:ln w="3099"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xmlns="" id="{6788C575-27ED-4E5E-A241-35C281D4A819}"/>
                  </a:ext>
                </a:extLst>
              </p:cNvPr>
              <p:cNvSpPr/>
              <p:nvPr/>
            </p:nvSpPr>
            <p:spPr>
              <a:xfrm>
                <a:off x="11935293" y="5850719"/>
                <a:ext cx="3100" cy="961112"/>
              </a:xfrm>
              <a:custGeom>
                <a:avLst/>
                <a:gdLst>
                  <a:gd name="connsiteX0" fmla="*/ 4340 w 3100"/>
                  <a:gd name="connsiteY0" fmla="*/ 0 h 961112"/>
                  <a:gd name="connsiteX1" fmla="*/ 4340 w 3100"/>
                  <a:gd name="connsiteY1" fmla="*/ 963282 h 961112"/>
                  <a:gd name="connsiteX2" fmla="*/ 0 w 3100"/>
                  <a:gd name="connsiteY2" fmla="*/ 963282 h 961112"/>
                  <a:gd name="connsiteX3" fmla="*/ 0 w 3100"/>
                  <a:gd name="connsiteY3" fmla="*/ 0 h 961112"/>
                </a:gdLst>
                <a:ahLst/>
                <a:cxnLst>
                  <a:cxn ang="0">
                    <a:pos x="connsiteX0" y="connsiteY0"/>
                  </a:cxn>
                  <a:cxn ang="0">
                    <a:pos x="connsiteX1" y="connsiteY1"/>
                  </a:cxn>
                  <a:cxn ang="0">
                    <a:pos x="connsiteX2" y="connsiteY2"/>
                  </a:cxn>
                  <a:cxn ang="0">
                    <a:pos x="connsiteX3" y="connsiteY3"/>
                  </a:cxn>
                </a:cxnLst>
                <a:rect l="l" t="t" r="r" b="b"/>
                <a:pathLst>
                  <a:path w="3100" h="961112">
                    <a:moveTo>
                      <a:pt x="4340" y="0"/>
                    </a:moveTo>
                    <a:lnTo>
                      <a:pt x="4340" y="963282"/>
                    </a:lnTo>
                    <a:lnTo>
                      <a:pt x="0" y="963282"/>
                    </a:lnTo>
                    <a:lnTo>
                      <a:pt x="0" y="0"/>
                    </a:lnTo>
                    <a:close/>
                  </a:path>
                </a:pathLst>
              </a:custGeom>
              <a:grpFill/>
              <a:ln w="3099"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xmlns="" id="{D65A902B-7A30-4CE2-999D-27F66CDBB950}"/>
                  </a:ext>
                </a:extLst>
              </p:cNvPr>
              <p:cNvSpPr/>
              <p:nvPr/>
            </p:nvSpPr>
            <p:spPr>
              <a:xfrm>
                <a:off x="11935125" y="6810688"/>
                <a:ext cx="93011" cy="3100"/>
              </a:xfrm>
              <a:custGeom>
                <a:avLst/>
                <a:gdLst>
                  <a:gd name="connsiteX0" fmla="*/ 94871 w 93010"/>
                  <a:gd name="connsiteY0" fmla="*/ 0 h 3100"/>
                  <a:gd name="connsiteX1" fmla="*/ 94871 w 93010"/>
                  <a:gd name="connsiteY1" fmla="*/ 3411 h 3100"/>
                  <a:gd name="connsiteX2" fmla="*/ 0 w 93010"/>
                  <a:gd name="connsiteY2" fmla="*/ 3411 h 3100"/>
                  <a:gd name="connsiteX3" fmla="*/ 0 w 93010"/>
                  <a:gd name="connsiteY3" fmla="*/ 0 h 3100"/>
                </a:gdLst>
                <a:ahLst/>
                <a:cxnLst>
                  <a:cxn ang="0">
                    <a:pos x="connsiteX0" y="connsiteY0"/>
                  </a:cxn>
                  <a:cxn ang="0">
                    <a:pos x="connsiteX1" y="connsiteY1"/>
                  </a:cxn>
                  <a:cxn ang="0">
                    <a:pos x="connsiteX2" y="connsiteY2"/>
                  </a:cxn>
                  <a:cxn ang="0">
                    <a:pos x="connsiteX3" y="connsiteY3"/>
                  </a:cxn>
                </a:cxnLst>
                <a:rect l="l" t="t" r="r" b="b"/>
                <a:pathLst>
                  <a:path w="93010" h="3100">
                    <a:moveTo>
                      <a:pt x="94871" y="0"/>
                    </a:moveTo>
                    <a:lnTo>
                      <a:pt x="94871" y="3411"/>
                    </a:lnTo>
                    <a:lnTo>
                      <a:pt x="0" y="3411"/>
                    </a:lnTo>
                    <a:lnTo>
                      <a:pt x="0" y="0"/>
                    </a:lnTo>
                    <a:close/>
                  </a:path>
                </a:pathLst>
              </a:custGeom>
              <a:grpFill/>
              <a:ln w="3099"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xmlns="" id="{2916663A-18CE-4857-A975-EAB4387BB880}"/>
                  </a:ext>
                </a:extLst>
              </p:cNvPr>
              <p:cNvSpPr/>
              <p:nvPr/>
            </p:nvSpPr>
            <p:spPr>
              <a:xfrm>
                <a:off x="11803494" y="5142331"/>
                <a:ext cx="3100" cy="561165"/>
              </a:xfrm>
              <a:custGeom>
                <a:avLst/>
                <a:gdLst>
                  <a:gd name="connsiteX0" fmla="*/ 3100 w 3100"/>
                  <a:gd name="connsiteY0" fmla="*/ 0 h 561165"/>
                  <a:gd name="connsiteX1" fmla="*/ 3100 w 3100"/>
                  <a:gd name="connsiteY1" fmla="*/ 561165 h 561165"/>
                  <a:gd name="connsiteX2" fmla="*/ 0 w 3100"/>
                  <a:gd name="connsiteY2" fmla="*/ 561165 h 561165"/>
                  <a:gd name="connsiteX3" fmla="*/ 0 w 3100"/>
                  <a:gd name="connsiteY3" fmla="*/ 0 h 561165"/>
                </a:gdLst>
                <a:ahLst/>
                <a:cxnLst>
                  <a:cxn ang="0">
                    <a:pos x="connsiteX0" y="connsiteY0"/>
                  </a:cxn>
                  <a:cxn ang="0">
                    <a:pos x="connsiteX1" y="connsiteY1"/>
                  </a:cxn>
                  <a:cxn ang="0">
                    <a:pos x="connsiteX2" y="connsiteY2"/>
                  </a:cxn>
                  <a:cxn ang="0">
                    <a:pos x="connsiteX3" y="connsiteY3"/>
                  </a:cxn>
                </a:cxnLst>
                <a:rect l="l" t="t" r="r" b="b"/>
                <a:pathLst>
                  <a:path w="3100" h="561165">
                    <a:moveTo>
                      <a:pt x="3100" y="0"/>
                    </a:moveTo>
                    <a:lnTo>
                      <a:pt x="3100" y="561165"/>
                    </a:lnTo>
                    <a:lnTo>
                      <a:pt x="0" y="561165"/>
                    </a:lnTo>
                    <a:lnTo>
                      <a:pt x="0" y="0"/>
                    </a:lnTo>
                    <a:close/>
                  </a:path>
                </a:pathLst>
              </a:custGeom>
              <a:grpFill/>
              <a:ln w="3099" cap="flat">
                <a:noFill/>
                <a:prstDash val="solid"/>
                <a:miter/>
              </a:ln>
            </p:spPr>
            <p:txBody>
              <a:bodyPr rtlCol="0" anchor="ctr"/>
              <a:lstStyle/>
              <a:p>
                <a:endParaRPr lang="zh-CN" altLang="en-US"/>
              </a:p>
            </p:txBody>
          </p:sp>
        </p:grpSp>
      </p:grpSp>
      <p:grpSp>
        <p:nvGrpSpPr>
          <p:cNvPr id="284" name="图形 6">
            <a:extLst>
              <a:ext uri="{FF2B5EF4-FFF2-40B4-BE49-F238E27FC236}">
                <a16:creationId xmlns:a16="http://schemas.microsoft.com/office/drawing/2014/main" xmlns="" id="{E08F7EF3-3340-41CE-90B9-7BC1AE036415}"/>
              </a:ext>
            </a:extLst>
          </p:cNvPr>
          <p:cNvGrpSpPr/>
          <p:nvPr/>
        </p:nvGrpSpPr>
        <p:grpSpPr>
          <a:xfrm>
            <a:off x="11746720" y="2009654"/>
            <a:ext cx="153157" cy="3131365"/>
            <a:chOff x="11746720" y="2009654"/>
            <a:chExt cx="153157" cy="3131365"/>
          </a:xfrm>
          <a:solidFill>
            <a:schemeClr val="accent2"/>
          </a:solidFill>
        </p:grpSpPr>
        <p:grpSp>
          <p:nvGrpSpPr>
            <p:cNvPr id="285" name="图形 6">
              <a:extLst>
                <a:ext uri="{FF2B5EF4-FFF2-40B4-BE49-F238E27FC236}">
                  <a16:creationId xmlns:a16="http://schemas.microsoft.com/office/drawing/2014/main" xmlns="" id="{E08F7EF3-3340-41CE-90B9-7BC1AE036415}"/>
                </a:ext>
              </a:extLst>
            </p:cNvPr>
            <p:cNvGrpSpPr/>
            <p:nvPr/>
          </p:nvGrpSpPr>
          <p:grpSpPr>
            <a:xfrm>
              <a:off x="11831669" y="2282486"/>
              <a:ext cx="68208" cy="2405881"/>
              <a:chOff x="11831669" y="2282486"/>
              <a:chExt cx="68208" cy="2405881"/>
            </a:xfrm>
            <a:grpFill/>
          </p:grpSpPr>
          <p:sp>
            <p:nvSpPr>
              <p:cNvPr id="286" name="任意多边形: 形状 285">
                <a:extLst>
                  <a:ext uri="{FF2B5EF4-FFF2-40B4-BE49-F238E27FC236}">
                    <a16:creationId xmlns:a16="http://schemas.microsoft.com/office/drawing/2014/main" xmlns="" id="{3C185CB3-954F-4DAD-83BC-842C8243BE9A}"/>
                  </a:ext>
                </a:extLst>
              </p:cNvPr>
              <p:cNvSpPr/>
              <p:nvPr/>
            </p:nvSpPr>
            <p:spPr>
              <a:xfrm>
                <a:off x="11845001" y="4585745"/>
                <a:ext cx="37204" cy="102312"/>
              </a:xfrm>
              <a:custGeom>
                <a:avLst/>
                <a:gdLst>
                  <a:gd name="connsiteX0" fmla="*/ 37204 w 37204"/>
                  <a:gd name="connsiteY0" fmla="*/ 0 h 102311"/>
                  <a:gd name="connsiteX1" fmla="*/ 29143 w 37204"/>
                  <a:gd name="connsiteY1" fmla="*/ 0 h 102311"/>
                  <a:gd name="connsiteX2" fmla="*/ 18292 w 37204"/>
                  <a:gd name="connsiteY2" fmla="*/ 13952 h 102311"/>
                  <a:gd name="connsiteX3" fmla="*/ 0 w 37204"/>
                  <a:gd name="connsiteY3" fmla="*/ 26043 h 102311"/>
                  <a:gd name="connsiteX4" fmla="*/ 0 w 37204"/>
                  <a:gd name="connsiteY4" fmla="*/ 38445 h 102311"/>
                  <a:gd name="connsiteX5" fmla="*/ 13021 w 37204"/>
                  <a:gd name="connsiteY5" fmla="*/ 31934 h 102311"/>
                  <a:gd name="connsiteX6" fmla="*/ 24803 w 37204"/>
                  <a:gd name="connsiteY6" fmla="*/ 23253 h 102311"/>
                  <a:gd name="connsiteX7" fmla="*/ 24803 w 37204"/>
                  <a:gd name="connsiteY7" fmla="*/ 104172 h 102311"/>
                  <a:gd name="connsiteX8" fmla="*/ 37204 w 37204"/>
                  <a:gd name="connsiteY8" fmla="*/ 104172 h 102311"/>
                  <a:gd name="connsiteX9" fmla="*/ 37204 w 37204"/>
                  <a:gd name="connsiteY9" fmla="*/ 0 h 102311"/>
                  <a:gd name="connsiteX10" fmla="*/ 37204 w 37204"/>
                  <a:gd name="connsiteY10" fmla="*/ 0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4" h="102311">
                    <a:moveTo>
                      <a:pt x="37204" y="0"/>
                    </a:moveTo>
                    <a:lnTo>
                      <a:pt x="29143" y="0"/>
                    </a:lnTo>
                    <a:cubicBezTo>
                      <a:pt x="26973" y="4341"/>
                      <a:pt x="23253" y="8991"/>
                      <a:pt x="18292" y="13952"/>
                    </a:cubicBezTo>
                    <a:cubicBezTo>
                      <a:pt x="13021" y="18602"/>
                      <a:pt x="7131" y="22633"/>
                      <a:pt x="0" y="26043"/>
                    </a:cubicBezTo>
                    <a:lnTo>
                      <a:pt x="0" y="38445"/>
                    </a:lnTo>
                    <a:cubicBezTo>
                      <a:pt x="3720" y="36894"/>
                      <a:pt x="8060" y="34724"/>
                      <a:pt x="13021" y="31934"/>
                    </a:cubicBezTo>
                    <a:cubicBezTo>
                      <a:pt x="17982" y="29143"/>
                      <a:pt x="21703" y="26043"/>
                      <a:pt x="24803" y="23253"/>
                    </a:cubicBezTo>
                    <a:lnTo>
                      <a:pt x="24803" y="104172"/>
                    </a:lnTo>
                    <a:lnTo>
                      <a:pt x="37204" y="104172"/>
                    </a:lnTo>
                    <a:lnTo>
                      <a:pt x="37204" y="0"/>
                    </a:lnTo>
                    <a:lnTo>
                      <a:pt x="37204" y="0"/>
                    </a:lnTo>
                    <a:close/>
                  </a:path>
                </a:pathLst>
              </a:custGeom>
              <a:grpFill/>
              <a:ln w="3099"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xmlns="" id="{024E7D45-69B4-4440-AF25-C8A61A0E5745}"/>
                  </a:ext>
                </a:extLst>
              </p:cNvPr>
              <p:cNvSpPr/>
              <p:nvPr/>
            </p:nvSpPr>
            <p:spPr>
              <a:xfrm>
                <a:off x="11833839" y="4125031"/>
                <a:ext cx="65108" cy="102312"/>
              </a:xfrm>
              <a:custGeom>
                <a:avLst/>
                <a:gdLst>
                  <a:gd name="connsiteX0" fmla="*/ 17362 w 65107"/>
                  <a:gd name="connsiteY0" fmla="*/ 91771 h 102311"/>
                  <a:gd name="connsiteX1" fmla="*/ 22633 w 65107"/>
                  <a:gd name="connsiteY1" fmla="*/ 84950 h 102311"/>
                  <a:gd name="connsiteX2" fmla="*/ 36895 w 65107"/>
                  <a:gd name="connsiteY2" fmla="*/ 71928 h 102311"/>
                  <a:gd name="connsiteX3" fmla="*/ 56117 w 65107"/>
                  <a:gd name="connsiteY3" fmla="*/ 53636 h 102311"/>
                  <a:gd name="connsiteX4" fmla="*/ 64177 w 65107"/>
                  <a:gd name="connsiteY4" fmla="*/ 40925 h 102311"/>
                  <a:gd name="connsiteX5" fmla="*/ 66658 w 65107"/>
                  <a:gd name="connsiteY5" fmla="*/ 28834 h 102311"/>
                  <a:gd name="connsiteX6" fmla="*/ 58287 w 65107"/>
                  <a:gd name="connsiteY6" fmla="*/ 8371 h 102311"/>
                  <a:gd name="connsiteX7" fmla="*/ 35345 w 65107"/>
                  <a:gd name="connsiteY7" fmla="*/ 0 h 102311"/>
                  <a:gd name="connsiteX8" fmla="*/ 12401 w 65107"/>
                  <a:gd name="connsiteY8" fmla="*/ 7751 h 102311"/>
                  <a:gd name="connsiteX9" fmla="*/ 2480 w 65107"/>
                  <a:gd name="connsiteY9" fmla="*/ 30073 h 102311"/>
                  <a:gd name="connsiteX10" fmla="*/ 15192 w 65107"/>
                  <a:gd name="connsiteY10" fmla="*/ 31314 h 102311"/>
                  <a:gd name="connsiteX11" fmla="*/ 20772 w 65107"/>
                  <a:gd name="connsiteY11" fmla="*/ 16122 h 102311"/>
                  <a:gd name="connsiteX12" fmla="*/ 35034 w 65107"/>
                  <a:gd name="connsiteY12" fmla="*/ 10541 h 102311"/>
                  <a:gd name="connsiteX13" fmla="*/ 48676 w 65107"/>
                  <a:gd name="connsiteY13" fmla="*/ 15812 h 102311"/>
                  <a:gd name="connsiteX14" fmla="*/ 53947 w 65107"/>
                  <a:gd name="connsiteY14" fmla="*/ 28523 h 102311"/>
                  <a:gd name="connsiteX15" fmla="*/ 48056 w 65107"/>
                  <a:gd name="connsiteY15" fmla="*/ 43715 h 102311"/>
                  <a:gd name="connsiteX16" fmla="*/ 25733 w 65107"/>
                  <a:gd name="connsiteY16" fmla="*/ 65728 h 102311"/>
                  <a:gd name="connsiteX17" fmla="*/ 9611 w 65107"/>
                  <a:gd name="connsiteY17" fmla="*/ 81229 h 102311"/>
                  <a:gd name="connsiteX18" fmla="*/ 1550 w 65107"/>
                  <a:gd name="connsiteY18" fmla="*/ 94871 h 102311"/>
                  <a:gd name="connsiteX19" fmla="*/ 0 w 65107"/>
                  <a:gd name="connsiteY19" fmla="*/ 103552 h 102311"/>
                  <a:gd name="connsiteX20" fmla="*/ 66658 w 65107"/>
                  <a:gd name="connsiteY20" fmla="*/ 103552 h 102311"/>
                  <a:gd name="connsiteX21" fmla="*/ 66658 w 65107"/>
                  <a:gd name="connsiteY21" fmla="*/ 91461 h 102311"/>
                  <a:gd name="connsiteX22" fmla="*/ 17362 w 65107"/>
                  <a:gd name="connsiteY22" fmla="*/ 91461 h 102311"/>
                  <a:gd name="connsiteX23" fmla="*/ 17362 w 65107"/>
                  <a:gd name="connsiteY23" fmla="*/ 9177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7362" y="91771"/>
                    </a:moveTo>
                    <a:cubicBezTo>
                      <a:pt x="18602" y="89601"/>
                      <a:pt x="20463" y="87120"/>
                      <a:pt x="22633" y="84950"/>
                    </a:cubicBezTo>
                    <a:cubicBezTo>
                      <a:pt x="24803" y="82780"/>
                      <a:pt x="29453" y="78439"/>
                      <a:pt x="36895" y="71928"/>
                    </a:cubicBezTo>
                    <a:cubicBezTo>
                      <a:pt x="45886" y="64177"/>
                      <a:pt x="52086" y="58287"/>
                      <a:pt x="56117" y="53636"/>
                    </a:cubicBezTo>
                    <a:cubicBezTo>
                      <a:pt x="59837" y="49296"/>
                      <a:pt x="62627" y="44955"/>
                      <a:pt x="64177" y="40925"/>
                    </a:cubicBezTo>
                    <a:cubicBezTo>
                      <a:pt x="65728" y="36894"/>
                      <a:pt x="66658" y="32864"/>
                      <a:pt x="66658" y="28834"/>
                    </a:cubicBezTo>
                    <a:cubicBezTo>
                      <a:pt x="66658" y="20772"/>
                      <a:pt x="63868" y="13952"/>
                      <a:pt x="58287" y="8371"/>
                    </a:cubicBezTo>
                    <a:cubicBezTo>
                      <a:pt x="52706" y="2790"/>
                      <a:pt x="44955" y="0"/>
                      <a:pt x="35345" y="0"/>
                    </a:cubicBezTo>
                    <a:cubicBezTo>
                      <a:pt x="25733" y="0"/>
                      <a:pt x="18293" y="2480"/>
                      <a:pt x="12401" y="7751"/>
                    </a:cubicBezTo>
                    <a:cubicBezTo>
                      <a:pt x="6821" y="12711"/>
                      <a:pt x="3411" y="20152"/>
                      <a:pt x="2480" y="30073"/>
                    </a:cubicBezTo>
                    <a:lnTo>
                      <a:pt x="15192" y="31314"/>
                    </a:lnTo>
                    <a:cubicBezTo>
                      <a:pt x="15192" y="24803"/>
                      <a:pt x="17052" y="19842"/>
                      <a:pt x="20772" y="16122"/>
                    </a:cubicBezTo>
                    <a:cubicBezTo>
                      <a:pt x="24493" y="12401"/>
                      <a:pt x="29144" y="10541"/>
                      <a:pt x="35034" y="10541"/>
                    </a:cubicBezTo>
                    <a:cubicBezTo>
                      <a:pt x="40615" y="10541"/>
                      <a:pt x="45266" y="12401"/>
                      <a:pt x="48676" y="15812"/>
                    </a:cubicBezTo>
                    <a:cubicBezTo>
                      <a:pt x="52086" y="19222"/>
                      <a:pt x="53947" y="23563"/>
                      <a:pt x="53947" y="28523"/>
                    </a:cubicBezTo>
                    <a:cubicBezTo>
                      <a:pt x="53947" y="33174"/>
                      <a:pt x="52086" y="38445"/>
                      <a:pt x="48056" y="43715"/>
                    </a:cubicBezTo>
                    <a:cubicBezTo>
                      <a:pt x="44335" y="48986"/>
                      <a:pt x="36895" y="56426"/>
                      <a:pt x="25733" y="65728"/>
                    </a:cubicBezTo>
                    <a:cubicBezTo>
                      <a:pt x="18602" y="71618"/>
                      <a:pt x="13332" y="76889"/>
                      <a:pt x="9611" y="81229"/>
                    </a:cubicBezTo>
                    <a:cubicBezTo>
                      <a:pt x="5891" y="85880"/>
                      <a:pt x="3100" y="90220"/>
                      <a:pt x="1550" y="94871"/>
                    </a:cubicBezTo>
                    <a:cubicBezTo>
                      <a:pt x="620" y="97661"/>
                      <a:pt x="0" y="100762"/>
                      <a:pt x="0" y="103552"/>
                    </a:cubicBezTo>
                    <a:lnTo>
                      <a:pt x="66658" y="103552"/>
                    </a:lnTo>
                    <a:lnTo>
                      <a:pt x="66658" y="91461"/>
                    </a:lnTo>
                    <a:lnTo>
                      <a:pt x="17362" y="91461"/>
                    </a:lnTo>
                    <a:lnTo>
                      <a:pt x="17362" y="91771"/>
                    </a:lnTo>
                    <a:close/>
                  </a:path>
                </a:pathLst>
              </a:custGeom>
              <a:grpFill/>
              <a:ln w="3099"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xmlns="" id="{6494B8DA-3688-4814-A0ED-8FB546F47B99}"/>
                  </a:ext>
                </a:extLst>
              </p:cNvPr>
              <p:cNvSpPr/>
              <p:nvPr/>
            </p:nvSpPr>
            <p:spPr>
              <a:xfrm>
                <a:off x="11835700" y="3664627"/>
                <a:ext cx="65108" cy="105412"/>
              </a:xfrm>
              <a:custGeom>
                <a:avLst/>
                <a:gdLst>
                  <a:gd name="connsiteX0" fmla="*/ 9921 w 65107"/>
                  <a:gd name="connsiteY0" fmla="*/ 97351 h 105412"/>
                  <a:gd name="connsiteX1" fmla="*/ 31934 w 65107"/>
                  <a:gd name="connsiteY1" fmla="*/ 105412 h 105412"/>
                  <a:gd name="connsiteX2" fmla="*/ 56116 w 65107"/>
                  <a:gd name="connsiteY2" fmla="*/ 96111 h 105412"/>
                  <a:gd name="connsiteX3" fmla="*/ 65728 w 65107"/>
                  <a:gd name="connsiteY3" fmla="*/ 73168 h 105412"/>
                  <a:gd name="connsiteX4" fmla="*/ 60767 w 65107"/>
                  <a:gd name="connsiteY4" fmla="*/ 56426 h 105412"/>
                  <a:gd name="connsiteX5" fmla="*/ 46815 w 65107"/>
                  <a:gd name="connsiteY5" fmla="*/ 47746 h 105412"/>
                  <a:gd name="connsiteX6" fmla="*/ 57046 w 65107"/>
                  <a:gd name="connsiteY6" fmla="*/ 39064 h 105412"/>
                  <a:gd name="connsiteX7" fmla="*/ 60457 w 65107"/>
                  <a:gd name="connsiteY7" fmla="*/ 26973 h 105412"/>
                  <a:gd name="connsiteX8" fmla="*/ 56737 w 65107"/>
                  <a:gd name="connsiteY8" fmla="*/ 13642 h 105412"/>
                  <a:gd name="connsiteX9" fmla="*/ 46195 w 65107"/>
                  <a:gd name="connsiteY9" fmla="*/ 3720 h 105412"/>
                  <a:gd name="connsiteX10" fmla="*/ 31004 w 65107"/>
                  <a:gd name="connsiteY10" fmla="*/ 0 h 105412"/>
                  <a:gd name="connsiteX11" fmla="*/ 10851 w 65107"/>
                  <a:gd name="connsiteY11" fmla="*/ 7131 h 105412"/>
                  <a:gd name="connsiteX12" fmla="*/ 620 w 65107"/>
                  <a:gd name="connsiteY12" fmla="*/ 26973 h 105412"/>
                  <a:gd name="connsiteX13" fmla="*/ 13021 w 65107"/>
                  <a:gd name="connsiteY13" fmla="*/ 29143 h 105412"/>
                  <a:gd name="connsiteX14" fmla="*/ 19222 w 65107"/>
                  <a:gd name="connsiteY14" fmla="*/ 15192 h 105412"/>
                  <a:gd name="connsiteX15" fmla="*/ 31313 w 65107"/>
                  <a:gd name="connsiteY15" fmla="*/ 10541 h 105412"/>
                  <a:gd name="connsiteX16" fmla="*/ 43095 w 65107"/>
                  <a:gd name="connsiteY16" fmla="*/ 15192 h 105412"/>
                  <a:gd name="connsiteX17" fmla="*/ 47745 w 65107"/>
                  <a:gd name="connsiteY17" fmla="*/ 26663 h 105412"/>
                  <a:gd name="connsiteX18" fmla="*/ 41545 w 65107"/>
                  <a:gd name="connsiteY18" fmla="*/ 39685 h 105412"/>
                  <a:gd name="connsiteX19" fmla="*/ 27283 w 65107"/>
                  <a:gd name="connsiteY19" fmla="*/ 44025 h 105412"/>
                  <a:gd name="connsiteX20" fmla="*/ 25423 w 65107"/>
                  <a:gd name="connsiteY20" fmla="*/ 44025 h 105412"/>
                  <a:gd name="connsiteX21" fmla="*/ 24183 w 65107"/>
                  <a:gd name="connsiteY21" fmla="*/ 55187 h 105412"/>
                  <a:gd name="connsiteX22" fmla="*/ 32863 w 65107"/>
                  <a:gd name="connsiteY22" fmla="*/ 53636 h 105412"/>
                  <a:gd name="connsiteX23" fmla="*/ 47125 w 65107"/>
                  <a:gd name="connsiteY23" fmla="*/ 59217 h 105412"/>
                  <a:gd name="connsiteX24" fmla="*/ 52706 w 65107"/>
                  <a:gd name="connsiteY24" fmla="*/ 73789 h 105412"/>
                  <a:gd name="connsiteX25" fmla="*/ 46815 w 65107"/>
                  <a:gd name="connsiteY25" fmla="*/ 89291 h 105412"/>
                  <a:gd name="connsiteX26" fmla="*/ 31934 w 65107"/>
                  <a:gd name="connsiteY26" fmla="*/ 95491 h 105412"/>
                  <a:gd name="connsiteX27" fmla="*/ 19532 w 65107"/>
                  <a:gd name="connsiteY27" fmla="*/ 90841 h 105412"/>
                  <a:gd name="connsiteX28" fmla="*/ 12401 w 65107"/>
                  <a:gd name="connsiteY28" fmla="*/ 75339 h 105412"/>
                  <a:gd name="connsiteX29" fmla="*/ 0 w 65107"/>
                  <a:gd name="connsiteY29" fmla="*/ 76889 h 105412"/>
                  <a:gd name="connsiteX30" fmla="*/ 9921 w 65107"/>
                  <a:gd name="connsiteY30" fmla="*/ 97351 h 105412"/>
                  <a:gd name="connsiteX31" fmla="*/ 9921 w 65107"/>
                  <a:gd name="connsiteY31" fmla="*/ 97351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9921" y="97351"/>
                    </a:moveTo>
                    <a:cubicBezTo>
                      <a:pt x="15811" y="102622"/>
                      <a:pt x="23253" y="105412"/>
                      <a:pt x="31934" y="105412"/>
                    </a:cubicBezTo>
                    <a:cubicBezTo>
                      <a:pt x="41855" y="105412"/>
                      <a:pt x="49915" y="102312"/>
                      <a:pt x="56116" y="96111"/>
                    </a:cubicBezTo>
                    <a:cubicBezTo>
                      <a:pt x="62627" y="89910"/>
                      <a:pt x="65728" y="82160"/>
                      <a:pt x="65728" y="73168"/>
                    </a:cubicBezTo>
                    <a:cubicBezTo>
                      <a:pt x="65728" y="66658"/>
                      <a:pt x="64177" y="61077"/>
                      <a:pt x="60767" y="56426"/>
                    </a:cubicBezTo>
                    <a:cubicBezTo>
                      <a:pt x="57357" y="52086"/>
                      <a:pt x="52706" y="48986"/>
                      <a:pt x="46815" y="47746"/>
                    </a:cubicBezTo>
                    <a:cubicBezTo>
                      <a:pt x="51466" y="45575"/>
                      <a:pt x="54876" y="42785"/>
                      <a:pt x="57046" y="39064"/>
                    </a:cubicBezTo>
                    <a:cubicBezTo>
                      <a:pt x="59527" y="35344"/>
                      <a:pt x="60457" y="31314"/>
                      <a:pt x="60457" y="26973"/>
                    </a:cubicBezTo>
                    <a:cubicBezTo>
                      <a:pt x="60457" y="22322"/>
                      <a:pt x="59216" y="17982"/>
                      <a:pt x="56737" y="13642"/>
                    </a:cubicBezTo>
                    <a:cubicBezTo>
                      <a:pt x="54256" y="9611"/>
                      <a:pt x="50846" y="6201"/>
                      <a:pt x="46195" y="3720"/>
                    </a:cubicBezTo>
                    <a:cubicBezTo>
                      <a:pt x="41545" y="1240"/>
                      <a:pt x="36584" y="0"/>
                      <a:pt x="31004" y="0"/>
                    </a:cubicBezTo>
                    <a:cubicBezTo>
                      <a:pt x="22942" y="0"/>
                      <a:pt x="16432" y="2480"/>
                      <a:pt x="10851" y="7131"/>
                    </a:cubicBezTo>
                    <a:cubicBezTo>
                      <a:pt x="5581" y="11782"/>
                      <a:pt x="2170" y="18292"/>
                      <a:pt x="620" y="26973"/>
                    </a:cubicBezTo>
                    <a:lnTo>
                      <a:pt x="13021" y="29143"/>
                    </a:lnTo>
                    <a:cubicBezTo>
                      <a:pt x="13952" y="22943"/>
                      <a:pt x="16122" y="18292"/>
                      <a:pt x="19222" y="15192"/>
                    </a:cubicBezTo>
                    <a:cubicBezTo>
                      <a:pt x="22322" y="12091"/>
                      <a:pt x="26353" y="10541"/>
                      <a:pt x="31313" y="10541"/>
                    </a:cubicBezTo>
                    <a:cubicBezTo>
                      <a:pt x="36274" y="10541"/>
                      <a:pt x="39994" y="12091"/>
                      <a:pt x="43095" y="15192"/>
                    </a:cubicBezTo>
                    <a:cubicBezTo>
                      <a:pt x="46195" y="18292"/>
                      <a:pt x="47745" y="22012"/>
                      <a:pt x="47745" y="26663"/>
                    </a:cubicBezTo>
                    <a:cubicBezTo>
                      <a:pt x="47745" y="32554"/>
                      <a:pt x="45575" y="36894"/>
                      <a:pt x="41545" y="39685"/>
                    </a:cubicBezTo>
                    <a:cubicBezTo>
                      <a:pt x="37204" y="42475"/>
                      <a:pt x="32554" y="44025"/>
                      <a:pt x="27283" y="44025"/>
                    </a:cubicBezTo>
                    <a:cubicBezTo>
                      <a:pt x="26663" y="44025"/>
                      <a:pt x="26043" y="44025"/>
                      <a:pt x="25423" y="44025"/>
                    </a:cubicBezTo>
                    <a:lnTo>
                      <a:pt x="24183" y="55187"/>
                    </a:lnTo>
                    <a:cubicBezTo>
                      <a:pt x="27593" y="54256"/>
                      <a:pt x="30693" y="53636"/>
                      <a:pt x="32863" y="53636"/>
                    </a:cubicBezTo>
                    <a:cubicBezTo>
                      <a:pt x="38444" y="53636"/>
                      <a:pt x="43405" y="55497"/>
                      <a:pt x="47125" y="59217"/>
                    </a:cubicBezTo>
                    <a:cubicBezTo>
                      <a:pt x="50846" y="62937"/>
                      <a:pt x="52706" y="67898"/>
                      <a:pt x="52706" y="73789"/>
                    </a:cubicBezTo>
                    <a:cubicBezTo>
                      <a:pt x="52706" y="79989"/>
                      <a:pt x="50846" y="84950"/>
                      <a:pt x="46815" y="89291"/>
                    </a:cubicBezTo>
                    <a:cubicBezTo>
                      <a:pt x="42785" y="93321"/>
                      <a:pt x="37824" y="95491"/>
                      <a:pt x="31934" y="95491"/>
                    </a:cubicBezTo>
                    <a:cubicBezTo>
                      <a:pt x="26973" y="95491"/>
                      <a:pt x="22942" y="93941"/>
                      <a:pt x="19532" y="90841"/>
                    </a:cubicBezTo>
                    <a:cubicBezTo>
                      <a:pt x="16122" y="87740"/>
                      <a:pt x="13641" y="82470"/>
                      <a:pt x="12401" y="75339"/>
                    </a:cubicBezTo>
                    <a:lnTo>
                      <a:pt x="0" y="76889"/>
                    </a:lnTo>
                    <a:cubicBezTo>
                      <a:pt x="930" y="84950"/>
                      <a:pt x="4031" y="92081"/>
                      <a:pt x="9921" y="97351"/>
                    </a:cubicBezTo>
                    <a:lnTo>
                      <a:pt x="9921" y="97351"/>
                    </a:lnTo>
                    <a:close/>
                  </a:path>
                </a:pathLst>
              </a:custGeom>
              <a:grpFill/>
              <a:ln w="3099"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xmlns="" id="{4DBAF118-F5FB-40E2-87DD-6B813A212362}"/>
                  </a:ext>
                </a:extLst>
              </p:cNvPr>
              <p:cNvSpPr/>
              <p:nvPr/>
            </p:nvSpPr>
            <p:spPr>
              <a:xfrm>
                <a:off x="11831669" y="3203914"/>
                <a:ext cx="68208" cy="102312"/>
              </a:xfrm>
              <a:custGeom>
                <a:avLst/>
                <a:gdLst>
                  <a:gd name="connsiteX0" fmla="*/ 56117 w 68207"/>
                  <a:gd name="connsiteY0" fmla="*/ 103552 h 102311"/>
                  <a:gd name="connsiteX1" fmla="*/ 56117 w 68207"/>
                  <a:gd name="connsiteY1" fmla="*/ 78749 h 102311"/>
                  <a:gd name="connsiteX2" fmla="*/ 69758 w 68207"/>
                  <a:gd name="connsiteY2" fmla="*/ 78749 h 102311"/>
                  <a:gd name="connsiteX3" fmla="*/ 69758 w 68207"/>
                  <a:gd name="connsiteY3" fmla="*/ 66968 h 102311"/>
                  <a:gd name="connsiteX4" fmla="*/ 56117 w 68207"/>
                  <a:gd name="connsiteY4" fmla="*/ 66968 h 102311"/>
                  <a:gd name="connsiteX5" fmla="*/ 56117 w 68207"/>
                  <a:gd name="connsiteY5" fmla="*/ 0 h 102311"/>
                  <a:gd name="connsiteX6" fmla="*/ 45886 w 68207"/>
                  <a:gd name="connsiteY6" fmla="*/ 0 h 102311"/>
                  <a:gd name="connsiteX7" fmla="*/ 0 w 68207"/>
                  <a:gd name="connsiteY7" fmla="*/ 66968 h 102311"/>
                  <a:gd name="connsiteX8" fmla="*/ 0 w 68207"/>
                  <a:gd name="connsiteY8" fmla="*/ 78749 h 102311"/>
                  <a:gd name="connsiteX9" fmla="*/ 43715 w 68207"/>
                  <a:gd name="connsiteY9" fmla="*/ 78749 h 102311"/>
                  <a:gd name="connsiteX10" fmla="*/ 43715 w 68207"/>
                  <a:gd name="connsiteY10" fmla="*/ 103552 h 102311"/>
                  <a:gd name="connsiteX11" fmla="*/ 56117 w 68207"/>
                  <a:gd name="connsiteY11" fmla="*/ 103552 h 102311"/>
                  <a:gd name="connsiteX12" fmla="*/ 56117 w 68207"/>
                  <a:gd name="connsiteY12" fmla="*/ 103552 h 102311"/>
                  <a:gd name="connsiteX13" fmla="*/ 12091 w 68207"/>
                  <a:gd name="connsiteY13" fmla="*/ 67278 h 102311"/>
                  <a:gd name="connsiteX14" fmla="*/ 43715 w 68207"/>
                  <a:gd name="connsiteY14" fmla="*/ 20772 h 102311"/>
                  <a:gd name="connsiteX15" fmla="*/ 43715 w 68207"/>
                  <a:gd name="connsiteY15" fmla="*/ 67278 h 102311"/>
                  <a:gd name="connsiteX16" fmla="*/ 12091 w 68207"/>
                  <a:gd name="connsiteY16" fmla="*/ 67278 h 102311"/>
                  <a:gd name="connsiteX17" fmla="*/ 12091 w 68207"/>
                  <a:gd name="connsiteY17" fmla="*/ 67278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207" h="102311">
                    <a:moveTo>
                      <a:pt x="56117" y="103552"/>
                    </a:moveTo>
                    <a:lnTo>
                      <a:pt x="56117" y="78749"/>
                    </a:lnTo>
                    <a:lnTo>
                      <a:pt x="69758" y="78749"/>
                    </a:lnTo>
                    <a:lnTo>
                      <a:pt x="69758" y="66968"/>
                    </a:lnTo>
                    <a:lnTo>
                      <a:pt x="56117" y="66968"/>
                    </a:lnTo>
                    <a:lnTo>
                      <a:pt x="56117" y="0"/>
                    </a:lnTo>
                    <a:lnTo>
                      <a:pt x="45886" y="0"/>
                    </a:lnTo>
                    <a:lnTo>
                      <a:pt x="0" y="66968"/>
                    </a:lnTo>
                    <a:lnTo>
                      <a:pt x="0" y="78749"/>
                    </a:lnTo>
                    <a:lnTo>
                      <a:pt x="43715" y="78749"/>
                    </a:lnTo>
                    <a:lnTo>
                      <a:pt x="43715" y="103552"/>
                    </a:lnTo>
                    <a:lnTo>
                      <a:pt x="56117" y="103552"/>
                    </a:lnTo>
                    <a:lnTo>
                      <a:pt x="56117" y="103552"/>
                    </a:lnTo>
                    <a:close/>
                    <a:moveTo>
                      <a:pt x="12091" y="67278"/>
                    </a:moveTo>
                    <a:lnTo>
                      <a:pt x="43715" y="20772"/>
                    </a:lnTo>
                    <a:lnTo>
                      <a:pt x="43715" y="67278"/>
                    </a:lnTo>
                    <a:lnTo>
                      <a:pt x="12091" y="67278"/>
                    </a:lnTo>
                    <a:lnTo>
                      <a:pt x="12091" y="67278"/>
                    </a:lnTo>
                    <a:close/>
                  </a:path>
                </a:pathLst>
              </a:custGeom>
              <a:grpFill/>
              <a:ln w="3099"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xmlns="" id="{2FDC6257-3B7B-482F-BAFF-947B151A8C6A}"/>
                  </a:ext>
                </a:extLst>
              </p:cNvPr>
              <p:cNvSpPr/>
              <p:nvPr/>
            </p:nvSpPr>
            <p:spPr>
              <a:xfrm>
                <a:off x="11835080" y="2745060"/>
                <a:ext cx="65108" cy="102312"/>
              </a:xfrm>
              <a:custGeom>
                <a:avLst/>
                <a:gdLst>
                  <a:gd name="connsiteX0" fmla="*/ 10541 w 65107"/>
                  <a:gd name="connsiteY0" fmla="*/ 95801 h 102311"/>
                  <a:gd name="connsiteX1" fmla="*/ 32863 w 65107"/>
                  <a:gd name="connsiteY1" fmla="*/ 103552 h 102311"/>
                  <a:gd name="connsiteX2" fmla="*/ 59216 w 65107"/>
                  <a:gd name="connsiteY2" fmla="*/ 91151 h 102311"/>
                  <a:gd name="connsiteX3" fmla="*/ 67278 w 65107"/>
                  <a:gd name="connsiteY3" fmla="*/ 66968 h 102311"/>
                  <a:gd name="connsiteX4" fmla="*/ 58286 w 65107"/>
                  <a:gd name="connsiteY4" fmla="*/ 42785 h 102311"/>
                  <a:gd name="connsiteX5" fmla="*/ 35964 w 65107"/>
                  <a:gd name="connsiteY5" fmla="*/ 33484 h 102311"/>
                  <a:gd name="connsiteX6" fmla="*/ 17052 w 65107"/>
                  <a:gd name="connsiteY6" fmla="*/ 39995 h 102311"/>
                  <a:gd name="connsiteX7" fmla="*/ 22322 w 65107"/>
                  <a:gd name="connsiteY7" fmla="*/ 12091 h 102311"/>
                  <a:gd name="connsiteX8" fmla="*/ 62627 w 65107"/>
                  <a:gd name="connsiteY8" fmla="*/ 12091 h 102311"/>
                  <a:gd name="connsiteX9" fmla="*/ 62627 w 65107"/>
                  <a:gd name="connsiteY9" fmla="*/ 0 h 102311"/>
                  <a:gd name="connsiteX10" fmla="*/ 12401 w 65107"/>
                  <a:gd name="connsiteY10" fmla="*/ 0 h 102311"/>
                  <a:gd name="connsiteX11" fmla="*/ 2790 w 65107"/>
                  <a:gd name="connsiteY11" fmla="*/ 53016 h 102311"/>
                  <a:gd name="connsiteX12" fmla="*/ 14261 w 65107"/>
                  <a:gd name="connsiteY12" fmla="*/ 54566 h 102311"/>
                  <a:gd name="connsiteX13" fmla="*/ 21703 w 65107"/>
                  <a:gd name="connsiteY13" fmla="*/ 47435 h 102311"/>
                  <a:gd name="connsiteX14" fmla="*/ 32554 w 65107"/>
                  <a:gd name="connsiteY14" fmla="*/ 44645 h 102311"/>
                  <a:gd name="connsiteX15" fmla="*/ 48056 w 65107"/>
                  <a:gd name="connsiteY15" fmla="*/ 50846 h 102311"/>
                  <a:gd name="connsiteX16" fmla="*/ 53946 w 65107"/>
                  <a:gd name="connsiteY16" fmla="*/ 67898 h 102311"/>
                  <a:gd name="connsiteX17" fmla="*/ 47745 w 65107"/>
                  <a:gd name="connsiteY17" fmla="*/ 86190 h 102311"/>
                  <a:gd name="connsiteX18" fmla="*/ 32554 w 65107"/>
                  <a:gd name="connsiteY18" fmla="*/ 93011 h 102311"/>
                  <a:gd name="connsiteX19" fmla="*/ 19842 w 65107"/>
                  <a:gd name="connsiteY19" fmla="*/ 88050 h 102311"/>
                  <a:gd name="connsiteX20" fmla="*/ 13021 w 65107"/>
                  <a:gd name="connsiteY20" fmla="*/ 73478 h 102311"/>
                  <a:gd name="connsiteX21" fmla="*/ 0 w 65107"/>
                  <a:gd name="connsiteY21" fmla="*/ 74719 h 102311"/>
                  <a:gd name="connsiteX22" fmla="*/ 10541 w 65107"/>
                  <a:gd name="connsiteY22" fmla="*/ 95801 h 102311"/>
                  <a:gd name="connsiteX23" fmla="*/ 10541 w 65107"/>
                  <a:gd name="connsiteY23" fmla="*/ 9580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0541" y="95801"/>
                    </a:moveTo>
                    <a:cubicBezTo>
                      <a:pt x="16431" y="101072"/>
                      <a:pt x="23873" y="103552"/>
                      <a:pt x="32863" y="103552"/>
                    </a:cubicBezTo>
                    <a:cubicBezTo>
                      <a:pt x="44025" y="103552"/>
                      <a:pt x="52706" y="99522"/>
                      <a:pt x="59216" y="91151"/>
                    </a:cubicBezTo>
                    <a:cubicBezTo>
                      <a:pt x="64487" y="84330"/>
                      <a:pt x="67278" y="76269"/>
                      <a:pt x="67278" y="66968"/>
                    </a:cubicBezTo>
                    <a:cubicBezTo>
                      <a:pt x="67278" y="57047"/>
                      <a:pt x="64177" y="48986"/>
                      <a:pt x="58286" y="42785"/>
                    </a:cubicBezTo>
                    <a:cubicBezTo>
                      <a:pt x="52085" y="36584"/>
                      <a:pt x="44955" y="33484"/>
                      <a:pt x="35964" y="33484"/>
                    </a:cubicBezTo>
                    <a:cubicBezTo>
                      <a:pt x="29453" y="33484"/>
                      <a:pt x="22942" y="35654"/>
                      <a:pt x="17052" y="39995"/>
                    </a:cubicBezTo>
                    <a:lnTo>
                      <a:pt x="22322" y="12091"/>
                    </a:lnTo>
                    <a:lnTo>
                      <a:pt x="62627" y="12091"/>
                    </a:lnTo>
                    <a:lnTo>
                      <a:pt x="62627" y="0"/>
                    </a:lnTo>
                    <a:lnTo>
                      <a:pt x="12401" y="0"/>
                    </a:lnTo>
                    <a:lnTo>
                      <a:pt x="2790" y="53016"/>
                    </a:lnTo>
                    <a:lnTo>
                      <a:pt x="14261" y="54566"/>
                    </a:lnTo>
                    <a:cubicBezTo>
                      <a:pt x="16122" y="51466"/>
                      <a:pt x="18602" y="49296"/>
                      <a:pt x="21703" y="47435"/>
                    </a:cubicBezTo>
                    <a:cubicBezTo>
                      <a:pt x="24803" y="45575"/>
                      <a:pt x="28523" y="44645"/>
                      <a:pt x="32554" y="44645"/>
                    </a:cubicBezTo>
                    <a:cubicBezTo>
                      <a:pt x="39064" y="44645"/>
                      <a:pt x="44025" y="46815"/>
                      <a:pt x="48056" y="50846"/>
                    </a:cubicBezTo>
                    <a:cubicBezTo>
                      <a:pt x="52085" y="54876"/>
                      <a:pt x="53946" y="60767"/>
                      <a:pt x="53946" y="67898"/>
                    </a:cubicBezTo>
                    <a:cubicBezTo>
                      <a:pt x="53946" y="75649"/>
                      <a:pt x="51776" y="81539"/>
                      <a:pt x="47745" y="86190"/>
                    </a:cubicBezTo>
                    <a:cubicBezTo>
                      <a:pt x="43715" y="90841"/>
                      <a:pt x="38444" y="93011"/>
                      <a:pt x="32554" y="93011"/>
                    </a:cubicBezTo>
                    <a:cubicBezTo>
                      <a:pt x="27593" y="93011"/>
                      <a:pt x="23253" y="91461"/>
                      <a:pt x="19842" y="88050"/>
                    </a:cubicBezTo>
                    <a:cubicBezTo>
                      <a:pt x="16431" y="84640"/>
                      <a:pt x="13952" y="79989"/>
                      <a:pt x="13021" y="73478"/>
                    </a:cubicBezTo>
                    <a:lnTo>
                      <a:pt x="0" y="74719"/>
                    </a:lnTo>
                    <a:cubicBezTo>
                      <a:pt x="1240" y="83400"/>
                      <a:pt x="4651" y="90530"/>
                      <a:pt x="10541" y="95801"/>
                    </a:cubicBezTo>
                    <a:lnTo>
                      <a:pt x="10541" y="95801"/>
                    </a:lnTo>
                    <a:close/>
                  </a:path>
                </a:pathLst>
              </a:custGeom>
              <a:grpFill/>
              <a:ln w="3099"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xmlns="" id="{76F2A570-F98A-4F4D-9E0A-06CA3F826CCC}"/>
                  </a:ext>
                </a:extLst>
              </p:cNvPr>
              <p:cNvSpPr/>
              <p:nvPr/>
            </p:nvSpPr>
            <p:spPr>
              <a:xfrm>
                <a:off x="11835080" y="2282486"/>
                <a:ext cx="65108" cy="105412"/>
              </a:xfrm>
              <a:custGeom>
                <a:avLst/>
                <a:gdLst>
                  <a:gd name="connsiteX0" fmla="*/ 55807 w 65107"/>
                  <a:gd name="connsiteY0" fmla="*/ 6821 h 105412"/>
                  <a:gd name="connsiteX1" fmla="*/ 36274 w 65107"/>
                  <a:gd name="connsiteY1" fmla="*/ 0 h 105412"/>
                  <a:gd name="connsiteX2" fmla="*/ 10851 w 65107"/>
                  <a:gd name="connsiteY2" fmla="*/ 11781 h 105412"/>
                  <a:gd name="connsiteX3" fmla="*/ 0 w 65107"/>
                  <a:gd name="connsiteY3" fmla="*/ 55186 h 105412"/>
                  <a:gd name="connsiteX4" fmla="*/ 9611 w 65107"/>
                  <a:gd name="connsiteY4" fmla="*/ 93631 h 105412"/>
                  <a:gd name="connsiteX5" fmla="*/ 34724 w 65107"/>
                  <a:gd name="connsiteY5" fmla="*/ 105412 h 105412"/>
                  <a:gd name="connsiteX6" fmla="*/ 50846 w 65107"/>
                  <a:gd name="connsiteY6" fmla="*/ 101072 h 105412"/>
                  <a:gd name="connsiteX7" fmla="*/ 62007 w 65107"/>
                  <a:gd name="connsiteY7" fmla="*/ 88360 h 105412"/>
                  <a:gd name="connsiteX8" fmla="*/ 66037 w 65107"/>
                  <a:gd name="connsiteY8" fmla="*/ 70378 h 105412"/>
                  <a:gd name="connsiteX9" fmla="*/ 57357 w 65107"/>
                  <a:gd name="connsiteY9" fmla="*/ 46195 h 105412"/>
                  <a:gd name="connsiteX10" fmla="*/ 36274 w 65107"/>
                  <a:gd name="connsiteY10" fmla="*/ 36894 h 105412"/>
                  <a:gd name="connsiteX11" fmla="*/ 22632 w 65107"/>
                  <a:gd name="connsiteY11" fmla="*/ 40305 h 105412"/>
                  <a:gd name="connsiteX12" fmla="*/ 11781 w 65107"/>
                  <a:gd name="connsiteY12" fmla="*/ 50536 h 105412"/>
                  <a:gd name="connsiteX13" fmla="*/ 15191 w 65107"/>
                  <a:gd name="connsiteY13" fmla="*/ 26663 h 105412"/>
                  <a:gd name="connsiteX14" fmla="*/ 24493 w 65107"/>
                  <a:gd name="connsiteY14" fmla="*/ 13952 h 105412"/>
                  <a:gd name="connsiteX15" fmla="*/ 35033 w 65107"/>
                  <a:gd name="connsiteY15" fmla="*/ 10541 h 105412"/>
                  <a:gd name="connsiteX16" fmla="*/ 47435 w 65107"/>
                  <a:gd name="connsiteY16" fmla="*/ 15812 h 105412"/>
                  <a:gd name="connsiteX17" fmla="*/ 52085 w 65107"/>
                  <a:gd name="connsiteY17" fmla="*/ 26663 h 105412"/>
                  <a:gd name="connsiteX18" fmla="*/ 64487 w 65107"/>
                  <a:gd name="connsiteY18" fmla="*/ 25733 h 105412"/>
                  <a:gd name="connsiteX19" fmla="*/ 55807 w 65107"/>
                  <a:gd name="connsiteY19" fmla="*/ 6821 h 105412"/>
                  <a:gd name="connsiteX20" fmla="*/ 55807 w 65107"/>
                  <a:gd name="connsiteY20" fmla="*/ 6821 h 105412"/>
                  <a:gd name="connsiteX21" fmla="*/ 20152 w 65107"/>
                  <a:gd name="connsiteY21" fmla="*/ 54256 h 105412"/>
                  <a:gd name="connsiteX22" fmla="*/ 34414 w 65107"/>
                  <a:gd name="connsiteY22" fmla="*/ 48056 h 105412"/>
                  <a:gd name="connsiteX23" fmla="*/ 48365 w 65107"/>
                  <a:gd name="connsiteY23" fmla="*/ 54256 h 105412"/>
                  <a:gd name="connsiteX24" fmla="*/ 53946 w 65107"/>
                  <a:gd name="connsiteY24" fmla="*/ 70998 h 105412"/>
                  <a:gd name="connsiteX25" fmla="*/ 48365 w 65107"/>
                  <a:gd name="connsiteY25" fmla="*/ 88670 h 105412"/>
                  <a:gd name="connsiteX26" fmla="*/ 35033 w 65107"/>
                  <a:gd name="connsiteY26" fmla="*/ 95181 h 105412"/>
                  <a:gd name="connsiteX27" fmla="*/ 24803 w 65107"/>
                  <a:gd name="connsiteY27" fmla="*/ 92081 h 105412"/>
                  <a:gd name="connsiteX28" fmla="*/ 17362 w 65107"/>
                  <a:gd name="connsiteY28" fmla="*/ 83090 h 105412"/>
                  <a:gd name="connsiteX29" fmla="*/ 14572 w 65107"/>
                  <a:gd name="connsiteY29" fmla="*/ 70688 h 105412"/>
                  <a:gd name="connsiteX30" fmla="*/ 20152 w 65107"/>
                  <a:gd name="connsiteY30" fmla="*/ 54256 h 105412"/>
                  <a:gd name="connsiteX31" fmla="*/ 20152 w 65107"/>
                  <a:gd name="connsiteY31" fmla="*/ 54256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55807" y="6821"/>
                    </a:moveTo>
                    <a:cubicBezTo>
                      <a:pt x="50846" y="2170"/>
                      <a:pt x="44335" y="0"/>
                      <a:pt x="36274" y="0"/>
                    </a:cubicBezTo>
                    <a:cubicBezTo>
                      <a:pt x="25732" y="0"/>
                      <a:pt x="17052" y="4030"/>
                      <a:pt x="10851" y="11781"/>
                    </a:cubicBezTo>
                    <a:cubicBezTo>
                      <a:pt x="3720" y="20772"/>
                      <a:pt x="0" y="35344"/>
                      <a:pt x="0" y="55186"/>
                    </a:cubicBezTo>
                    <a:cubicBezTo>
                      <a:pt x="0" y="73168"/>
                      <a:pt x="3100" y="85880"/>
                      <a:pt x="9611" y="93631"/>
                    </a:cubicBezTo>
                    <a:cubicBezTo>
                      <a:pt x="16122" y="101382"/>
                      <a:pt x="24493" y="105412"/>
                      <a:pt x="34724" y="105412"/>
                    </a:cubicBezTo>
                    <a:cubicBezTo>
                      <a:pt x="40614" y="105412"/>
                      <a:pt x="46195" y="103862"/>
                      <a:pt x="50846" y="101072"/>
                    </a:cubicBezTo>
                    <a:cubicBezTo>
                      <a:pt x="55496" y="97971"/>
                      <a:pt x="59216" y="93941"/>
                      <a:pt x="62007" y="88360"/>
                    </a:cubicBezTo>
                    <a:cubicBezTo>
                      <a:pt x="64797" y="82780"/>
                      <a:pt x="66037" y="76889"/>
                      <a:pt x="66037" y="70378"/>
                    </a:cubicBezTo>
                    <a:cubicBezTo>
                      <a:pt x="66037" y="60457"/>
                      <a:pt x="63247" y="52396"/>
                      <a:pt x="57357" y="46195"/>
                    </a:cubicBezTo>
                    <a:cubicBezTo>
                      <a:pt x="51466" y="39995"/>
                      <a:pt x="44645" y="36894"/>
                      <a:pt x="36274" y="36894"/>
                    </a:cubicBezTo>
                    <a:cubicBezTo>
                      <a:pt x="31624" y="36894"/>
                      <a:pt x="26973" y="38134"/>
                      <a:pt x="22632" y="40305"/>
                    </a:cubicBezTo>
                    <a:cubicBezTo>
                      <a:pt x="18292" y="42475"/>
                      <a:pt x="14572" y="45885"/>
                      <a:pt x="11781" y="50536"/>
                    </a:cubicBezTo>
                    <a:cubicBezTo>
                      <a:pt x="11781" y="40305"/>
                      <a:pt x="13021" y="32244"/>
                      <a:pt x="15191" y="26663"/>
                    </a:cubicBezTo>
                    <a:cubicBezTo>
                      <a:pt x="17362" y="21082"/>
                      <a:pt x="20462" y="16742"/>
                      <a:pt x="24493" y="13952"/>
                    </a:cubicBezTo>
                    <a:cubicBezTo>
                      <a:pt x="27593" y="11781"/>
                      <a:pt x="31004" y="10541"/>
                      <a:pt x="35033" y="10541"/>
                    </a:cubicBezTo>
                    <a:cubicBezTo>
                      <a:pt x="39994" y="10541"/>
                      <a:pt x="44025" y="12401"/>
                      <a:pt x="47435" y="15812"/>
                    </a:cubicBezTo>
                    <a:cubicBezTo>
                      <a:pt x="49295" y="17982"/>
                      <a:pt x="50846" y="21703"/>
                      <a:pt x="52085" y="26663"/>
                    </a:cubicBezTo>
                    <a:lnTo>
                      <a:pt x="64487" y="25733"/>
                    </a:lnTo>
                    <a:cubicBezTo>
                      <a:pt x="63867" y="17672"/>
                      <a:pt x="60767" y="11471"/>
                      <a:pt x="55807" y="6821"/>
                    </a:cubicBezTo>
                    <a:lnTo>
                      <a:pt x="55807" y="6821"/>
                    </a:lnTo>
                    <a:close/>
                    <a:moveTo>
                      <a:pt x="20152" y="54256"/>
                    </a:moveTo>
                    <a:cubicBezTo>
                      <a:pt x="24182" y="50226"/>
                      <a:pt x="28833" y="48056"/>
                      <a:pt x="34414" y="48056"/>
                    </a:cubicBezTo>
                    <a:cubicBezTo>
                      <a:pt x="39994" y="48056"/>
                      <a:pt x="44645" y="50226"/>
                      <a:pt x="48365" y="54256"/>
                    </a:cubicBezTo>
                    <a:cubicBezTo>
                      <a:pt x="52085" y="58287"/>
                      <a:pt x="53946" y="63867"/>
                      <a:pt x="53946" y="70998"/>
                    </a:cubicBezTo>
                    <a:cubicBezTo>
                      <a:pt x="53946" y="78439"/>
                      <a:pt x="52085" y="84330"/>
                      <a:pt x="48365" y="88670"/>
                    </a:cubicBezTo>
                    <a:cubicBezTo>
                      <a:pt x="44645" y="93011"/>
                      <a:pt x="39994" y="95181"/>
                      <a:pt x="35033" y="95181"/>
                    </a:cubicBezTo>
                    <a:cubicBezTo>
                      <a:pt x="31313" y="95181"/>
                      <a:pt x="27903" y="94251"/>
                      <a:pt x="24803" y="92081"/>
                    </a:cubicBezTo>
                    <a:cubicBezTo>
                      <a:pt x="21703" y="89910"/>
                      <a:pt x="18912" y="86810"/>
                      <a:pt x="17362" y="83090"/>
                    </a:cubicBezTo>
                    <a:cubicBezTo>
                      <a:pt x="15502" y="79059"/>
                      <a:pt x="14572" y="75029"/>
                      <a:pt x="14572" y="70688"/>
                    </a:cubicBezTo>
                    <a:cubicBezTo>
                      <a:pt x="14261" y="63557"/>
                      <a:pt x="16122" y="58287"/>
                      <a:pt x="20152" y="54256"/>
                    </a:cubicBezTo>
                    <a:lnTo>
                      <a:pt x="20152" y="54256"/>
                    </a:lnTo>
                    <a:close/>
                  </a:path>
                </a:pathLst>
              </a:custGeom>
              <a:grpFill/>
              <a:ln w="3099" cap="flat">
                <a:noFill/>
                <a:prstDash val="solid"/>
                <a:miter/>
              </a:ln>
            </p:spPr>
            <p:txBody>
              <a:bodyPr rtlCol="0" anchor="ctr"/>
              <a:lstStyle/>
              <a:p>
                <a:endParaRPr lang="zh-CN" altLang="en-US"/>
              </a:p>
            </p:txBody>
          </p:sp>
        </p:grpSp>
        <p:grpSp>
          <p:nvGrpSpPr>
            <p:cNvPr id="292" name="图形 6">
              <a:extLst>
                <a:ext uri="{FF2B5EF4-FFF2-40B4-BE49-F238E27FC236}">
                  <a16:creationId xmlns:a16="http://schemas.microsoft.com/office/drawing/2014/main" xmlns="" id="{E08F7EF3-3340-41CE-90B9-7BC1AE036415}"/>
                </a:ext>
              </a:extLst>
            </p:cNvPr>
            <p:cNvGrpSpPr/>
            <p:nvPr/>
          </p:nvGrpSpPr>
          <p:grpSpPr>
            <a:xfrm>
              <a:off x="11746720" y="2009654"/>
              <a:ext cx="58907" cy="3131365"/>
              <a:chOff x="11746720" y="2009654"/>
              <a:chExt cx="58907" cy="3131365"/>
            </a:xfrm>
            <a:grpFill/>
          </p:grpSpPr>
          <p:sp>
            <p:nvSpPr>
              <p:cNvPr id="293" name="任意多边形: 形状 292">
                <a:extLst>
                  <a:ext uri="{FF2B5EF4-FFF2-40B4-BE49-F238E27FC236}">
                    <a16:creationId xmlns:a16="http://schemas.microsoft.com/office/drawing/2014/main" xmlns="" id="{1010E9AC-DA6D-4493-9030-04220B7BB919}"/>
                  </a:ext>
                </a:extLst>
              </p:cNvPr>
              <p:cNvSpPr/>
              <p:nvPr/>
            </p:nvSpPr>
            <p:spPr>
              <a:xfrm>
                <a:off x="11746720" y="4158205"/>
                <a:ext cx="58907" cy="365843"/>
              </a:xfrm>
              <a:custGeom>
                <a:avLst/>
                <a:gdLst>
                  <a:gd name="connsiteX0" fmla="*/ 23562 w 58906"/>
                  <a:gd name="connsiteY0" fmla="*/ 368633 h 365842"/>
                  <a:gd name="connsiteX1" fmla="*/ 58907 w 58906"/>
                  <a:gd name="connsiteY1" fmla="*/ 368633 h 365842"/>
                  <a:gd name="connsiteX2" fmla="*/ 23562 w 58906"/>
                  <a:gd name="connsiteY2" fmla="*/ 276553 h 365842"/>
                  <a:gd name="connsiteX3" fmla="*/ 58907 w 58906"/>
                  <a:gd name="connsiteY3" fmla="*/ 276553 h 365842"/>
                  <a:gd name="connsiteX4" fmla="*/ 23562 w 58906"/>
                  <a:gd name="connsiteY4" fmla="*/ 184472 h 365842"/>
                  <a:gd name="connsiteX5" fmla="*/ 58907 w 58906"/>
                  <a:gd name="connsiteY5" fmla="*/ 184472 h 365842"/>
                  <a:gd name="connsiteX6" fmla="*/ 23562 w 58906"/>
                  <a:gd name="connsiteY6" fmla="*/ 92391 h 365842"/>
                  <a:gd name="connsiteX7" fmla="*/ 58907 w 58906"/>
                  <a:gd name="connsiteY7" fmla="*/ 9239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3"/>
                    </a:moveTo>
                    <a:lnTo>
                      <a:pt x="58907" y="276553"/>
                    </a:lnTo>
                    <a:moveTo>
                      <a:pt x="23562" y="184472"/>
                    </a:moveTo>
                    <a:lnTo>
                      <a:pt x="58907" y="184472"/>
                    </a:lnTo>
                    <a:moveTo>
                      <a:pt x="23562" y="92391"/>
                    </a:moveTo>
                    <a:lnTo>
                      <a:pt x="58907" y="92391"/>
                    </a:lnTo>
                    <a:moveTo>
                      <a:pt x="0" y="0"/>
                    </a:moveTo>
                    <a:lnTo>
                      <a:pt x="58597" y="0"/>
                    </a:lnTo>
                  </a:path>
                </a:pathLst>
              </a:custGeom>
              <a:grpFill/>
              <a:ln w="3099"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xmlns="" id="{6120155B-1E4C-49CF-ACF5-50FDDA3C3FBD}"/>
                  </a:ext>
                </a:extLst>
              </p:cNvPr>
              <p:cNvSpPr/>
              <p:nvPr/>
            </p:nvSpPr>
            <p:spPr>
              <a:xfrm>
                <a:off x="11746720" y="3697801"/>
                <a:ext cx="58907" cy="365843"/>
              </a:xfrm>
              <a:custGeom>
                <a:avLst/>
                <a:gdLst>
                  <a:gd name="connsiteX0" fmla="*/ 23562 w 58906"/>
                  <a:gd name="connsiteY0" fmla="*/ 368323 h 365842"/>
                  <a:gd name="connsiteX1" fmla="*/ 58907 w 58906"/>
                  <a:gd name="connsiteY1" fmla="*/ 368323 h 365842"/>
                  <a:gd name="connsiteX2" fmla="*/ 23562 w 58906"/>
                  <a:gd name="connsiteY2" fmla="*/ 276243 h 365842"/>
                  <a:gd name="connsiteX3" fmla="*/ 58907 w 58906"/>
                  <a:gd name="connsiteY3" fmla="*/ 276243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323"/>
                    </a:moveTo>
                    <a:lnTo>
                      <a:pt x="58907" y="368323"/>
                    </a:lnTo>
                    <a:moveTo>
                      <a:pt x="23562" y="276243"/>
                    </a:moveTo>
                    <a:lnTo>
                      <a:pt x="58907" y="276243"/>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xmlns="" id="{FF4C3820-7F9E-4F11-80A9-DD83C0DA1C7A}"/>
                  </a:ext>
                </a:extLst>
              </p:cNvPr>
              <p:cNvSpPr/>
              <p:nvPr/>
            </p:nvSpPr>
            <p:spPr>
              <a:xfrm>
                <a:off x="11746720" y="3237088"/>
                <a:ext cx="58907" cy="365843"/>
              </a:xfrm>
              <a:custGeom>
                <a:avLst/>
                <a:gdLst>
                  <a:gd name="connsiteX0" fmla="*/ 23562 w 58906"/>
                  <a:gd name="connsiteY0" fmla="*/ 368633 h 365842"/>
                  <a:gd name="connsiteX1" fmla="*/ 58907 w 58906"/>
                  <a:gd name="connsiteY1" fmla="*/ 368633 h 365842"/>
                  <a:gd name="connsiteX2" fmla="*/ 23562 w 58906"/>
                  <a:gd name="connsiteY2" fmla="*/ 276242 h 365842"/>
                  <a:gd name="connsiteX3" fmla="*/ 58907 w 58906"/>
                  <a:gd name="connsiteY3" fmla="*/ 276242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242"/>
                    </a:moveTo>
                    <a:lnTo>
                      <a:pt x="58907" y="276242"/>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xmlns="" id="{684A7E81-51FE-406C-B745-AF31A421750E}"/>
                  </a:ext>
                </a:extLst>
              </p:cNvPr>
              <p:cNvSpPr/>
              <p:nvPr/>
            </p:nvSpPr>
            <p:spPr>
              <a:xfrm>
                <a:off x="11746720" y="2776374"/>
                <a:ext cx="58907" cy="365843"/>
              </a:xfrm>
              <a:custGeom>
                <a:avLst/>
                <a:gdLst>
                  <a:gd name="connsiteX0" fmla="*/ 23562 w 58906"/>
                  <a:gd name="connsiteY0" fmla="*/ 368633 h 365842"/>
                  <a:gd name="connsiteX1" fmla="*/ 58907 w 58906"/>
                  <a:gd name="connsiteY1" fmla="*/ 368633 h 365842"/>
                  <a:gd name="connsiteX2" fmla="*/ 23562 w 58906"/>
                  <a:gd name="connsiteY2" fmla="*/ 276552 h 365842"/>
                  <a:gd name="connsiteX3" fmla="*/ 58907 w 58906"/>
                  <a:gd name="connsiteY3" fmla="*/ 276552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2"/>
                    </a:moveTo>
                    <a:lnTo>
                      <a:pt x="58907" y="276552"/>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xmlns="" id="{5AB98E0B-BD88-4762-883D-610A601EB79E}"/>
                  </a:ext>
                </a:extLst>
              </p:cNvPr>
              <p:cNvSpPr/>
              <p:nvPr/>
            </p:nvSpPr>
            <p:spPr>
              <a:xfrm>
                <a:off x="11746720" y="2315660"/>
                <a:ext cx="58907" cy="365843"/>
              </a:xfrm>
              <a:custGeom>
                <a:avLst/>
                <a:gdLst>
                  <a:gd name="connsiteX0" fmla="*/ 23562 w 58906"/>
                  <a:gd name="connsiteY0" fmla="*/ 368633 h 365842"/>
                  <a:gd name="connsiteX1" fmla="*/ 58907 w 58906"/>
                  <a:gd name="connsiteY1" fmla="*/ 368633 h 365842"/>
                  <a:gd name="connsiteX2" fmla="*/ 23562 w 58906"/>
                  <a:gd name="connsiteY2" fmla="*/ 276552 h 365842"/>
                  <a:gd name="connsiteX3" fmla="*/ 58907 w 58906"/>
                  <a:gd name="connsiteY3" fmla="*/ 276552 h 365842"/>
                  <a:gd name="connsiteX4" fmla="*/ 23562 w 58906"/>
                  <a:gd name="connsiteY4" fmla="*/ 184161 h 365842"/>
                  <a:gd name="connsiteX5" fmla="*/ 58907 w 58906"/>
                  <a:gd name="connsiteY5" fmla="*/ 184161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2"/>
                    </a:moveTo>
                    <a:lnTo>
                      <a:pt x="58907" y="276552"/>
                    </a:lnTo>
                    <a:moveTo>
                      <a:pt x="23562" y="184161"/>
                    </a:moveTo>
                    <a:lnTo>
                      <a:pt x="58907" y="184161"/>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xmlns="" id="{929A65C9-3A52-477F-AF75-84E6EADFCFD7}"/>
                  </a:ext>
                </a:extLst>
              </p:cNvPr>
              <p:cNvSpPr/>
              <p:nvPr/>
            </p:nvSpPr>
            <p:spPr>
              <a:xfrm>
                <a:off x="11770282" y="2009654"/>
                <a:ext cx="34104" cy="3131365"/>
              </a:xfrm>
              <a:custGeom>
                <a:avLst/>
                <a:gdLst>
                  <a:gd name="connsiteX0" fmla="*/ 0 w 34103"/>
                  <a:gd name="connsiteY0" fmla="*/ 213925 h 3131365"/>
                  <a:gd name="connsiteX1" fmla="*/ 35345 w 34103"/>
                  <a:gd name="connsiteY1" fmla="*/ 213925 h 3131365"/>
                  <a:gd name="connsiteX2" fmla="*/ 0 w 34103"/>
                  <a:gd name="connsiteY2" fmla="*/ 121844 h 3131365"/>
                  <a:gd name="connsiteX3" fmla="*/ 35345 w 34103"/>
                  <a:gd name="connsiteY3" fmla="*/ 121844 h 3131365"/>
                  <a:gd name="connsiteX4" fmla="*/ 0 w 34103"/>
                  <a:gd name="connsiteY4" fmla="*/ 29763 h 3131365"/>
                  <a:gd name="connsiteX5" fmla="*/ 35345 w 34103"/>
                  <a:gd name="connsiteY5" fmla="*/ 29763 h 3131365"/>
                  <a:gd name="connsiteX6" fmla="*/ 35034 w 34103"/>
                  <a:gd name="connsiteY6" fmla="*/ 0 h 3131365"/>
                  <a:gd name="connsiteX7" fmla="*/ 35034 w 34103"/>
                  <a:gd name="connsiteY7" fmla="*/ 3132915 h 313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03" h="3131365">
                    <a:moveTo>
                      <a:pt x="0" y="213925"/>
                    </a:moveTo>
                    <a:lnTo>
                      <a:pt x="35345" y="213925"/>
                    </a:lnTo>
                    <a:moveTo>
                      <a:pt x="0" y="121844"/>
                    </a:moveTo>
                    <a:lnTo>
                      <a:pt x="35345" y="121844"/>
                    </a:lnTo>
                    <a:moveTo>
                      <a:pt x="0" y="29763"/>
                    </a:moveTo>
                    <a:lnTo>
                      <a:pt x="35345" y="29763"/>
                    </a:lnTo>
                    <a:moveTo>
                      <a:pt x="35034" y="0"/>
                    </a:moveTo>
                    <a:lnTo>
                      <a:pt x="35034" y="3132915"/>
                    </a:lnTo>
                  </a:path>
                </a:pathLst>
              </a:custGeom>
              <a:grpFill/>
              <a:ln w="3099" cap="flat">
                <a:noFill/>
                <a:prstDash val="solid"/>
                <a:miter/>
              </a:ln>
            </p:spPr>
            <p:txBody>
              <a:bodyPr rtlCol="0" anchor="ctr"/>
              <a:lstStyle/>
              <a:p>
                <a:endParaRPr lang="zh-CN" altLang="en-US"/>
              </a:p>
            </p:txBody>
          </p:sp>
        </p:grpSp>
      </p:grpSp>
      <p:sp>
        <p:nvSpPr>
          <p:cNvPr id="299" name="任意多边形: 形状 298">
            <a:extLst>
              <a:ext uri="{FF2B5EF4-FFF2-40B4-BE49-F238E27FC236}">
                <a16:creationId xmlns:a16="http://schemas.microsoft.com/office/drawing/2014/main" xmlns="" id="{57DE67A6-245E-4994-BD91-D65F474DF757}"/>
              </a:ext>
            </a:extLst>
          </p:cNvPr>
          <p:cNvSpPr/>
          <p:nvPr/>
        </p:nvSpPr>
        <p:spPr>
          <a:xfrm>
            <a:off x="11641617" y="4302682"/>
            <a:ext cx="127115" cy="18602"/>
          </a:xfrm>
          <a:custGeom>
            <a:avLst/>
            <a:gdLst>
              <a:gd name="connsiteX0" fmla="*/ 0 w 127114"/>
              <a:gd name="connsiteY0" fmla="*/ 0 h 18602"/>
              <a:gd name="connsiteX1" fmla="*/ 128355 w 127114"/>
              <a:gd name="connsiteY1" fmla="*/ 0 h 18602"/>
              <a:gd name="connsiteX2" fmla="*/ 128355 w 127114"/>
              <a:gd name="connsiteY2" fmla="*/ 20462 h 18602"/>
              <a:gd name="connsiteX3" fmla="*/ 0 w 127114"/>
              <a:gd name="connsiteY3" fmla="*/ 20462 h 18602"/>
            </a:gdLst>
            <a:ahLst/>
            <a:cxnLst>
              <a:cxn ang="0">
                <a:pos x="connsiteX0" y="connsiteY0"/>
              </a:cxn>
              <a:cxn ang="0">
                <a:pos x="connsiteX1" y="connsiteY1"/>
              </a:cxn>
              <a:cxn ang="0">
                <a:pos x="connsiteX2" y="connsiteY2"/>
              </a:cxn>
              <a:cxn ang="0">
                <a:pos x="connsiteX3" y="connsiteY3"/>
              </a:cxn>
            </a:cxnLst>
            <a:rect l="l" t="t" r="r" b="b"/>
            <a:pathLst>
              <a:path w="127114" h="18602">
                <a:moveTo>
                  <a:pt x="0" y="0"/>
                </a:moveTo>
                <a:lnTo>
                  <a:pt x="128355" y="0"/>
                </a:lnTo>
                <a:lnTo>
                  <a:pt x="128355" y="20462"/>
                </a:lnTo>
                <a:lnTo>
                  <a:pt x="0" y="20462"/>
                </a:lnTo>
                <a:close/>
              </a:path>
            </a:pathLst>
          </a:custGeom>
          <a:solidFill>
            <a:schemeClr val="accent2"/>
          </a:solidFill>
          <a:ln w="3099" cap="flat">
            <a:noFill/>
            <a:prstDash val="solid"/>
            <a:miter/>
          </a:ln>
        </p:spPr>
        <p:txBody>
          <a:bodyPr rtlCol="0" anchor="ctr"/>
          <a:lstStyle/>
          <a:p>
            <a:endParaRPr lang="zh-CN" altLang="en-US"/>
          </a:p>
        </p:txBody>
      </p:sp>
      <p:grpSp>
        <p:nvGrpSpPr>
          <p:cNvPr id="301" name="图形 6">
            <a:extLst>
              <a:ext uri="{FF2B5EF4-FFF2-40B4-BE49-F238E27FC236}">
                <a16:creationId xmlns:a16="http://schemas.microsoft.com/office/drawing/2014/main" xmlns="" id="{E08F7EF3-3340-41CE-90B9-7BC1AE036415}"/>
              </a:ext>
            </a:extLst>
          </p:cNvPr>
          <p:cNvGrpSpPr/>
          <p:nvPr/>
        </p:nvGrpSpPr>
        <p:grpSpPr>
          <a:xfrm>
            <a:off x="123890" y="295240"/>
            <a:ext cx="260769" cy="6558984"/>
            <a:chOff x="123890" y="295240"/>
            <a:chExt cx="260769" cy="6558984"/>
          </a:xfrm>
          <a:solidFill>
            <a:schemeClr val="accent2"/>
          </a:solidFill>
        </p:grpSpPr>
        <p:grpSp>
          <p:nvGrpSpPr>
            <p:cNvPr id="302" name="图形 6">
              <a:extLst>
                <a:ext uri="{FF2B5EF4-FFF2-40B4-BE49-F238E27FC236}">
                  <a16:creationId xmlns:a16="http://schemas.microsoft.com/office/drawing/2014/main" xmlns="" id="{E08F7EF3-3340-41CE-90B9-7BC1AE036415}"/>
                </a:ext>
              </a:extLst>
            </p:cNvPr>
            <p:cNvGrpSpPr/>
            <p:nvPr/>
          </p:nvGrpSpPr>
          <p:grpSpPr>
            <a:xfrm>
              <a:off x="124083" y="2179864"/>
              <a:ext cx="114713" cy="2793426"/>
              <a:chOff x="124083" y="2179864"/>
              <a:chExt cx="114713" cy="2793426"/>
            </a:xfrm>
            <a:grpFill/>
          </p:grpSpPr>
          <p:sp>
            <p:nvSpPr>
              <p:cNvPr id="303" name="任意多边形: 形状 302">
                <a:extLst>
                  <a:ext uri="{FF2B5EF4-FFF2-40B4-BE49-F238E27FC236}">
                    <a16:creationId xmlns:a16="http://schemas.microsoft.com/office/drawing/2014/main" xmlns="" id="{52171F6E-7A67-4711-B29D-A80770E80C34}"/>
                  </a:ext>
                </a:extLst>
              </p:cNvPr>
              <p:cNvSpPr/>
              <p:nvPr/>
            </p:nvSpPr>
            <p:spPr>
              <a:xfrm>
                <a:off x="235076" y="4967710"/>
                <a:ext cx="6201" cy="6201"/>
              </a:xfrm>
              <a:custGeom>
                <a:avLst/>
                <a:gdLst>
                  <a:gd name="connsiteX0" fmla="*/ 6511 w 6200"/>
                  <a:gd name="connsiteY0" fmla="*/ 7441 h 6200"/>
                  <a:gd name="connsiteX1" fmla="*/ 0 w 6200"/>
                  <a:gd name="connsiteY1" fmla="*/ 7441 h 6200"/>
                  <a:gd name="connsiteX2" fmla="*/ 6511 w 6200"/>
                  <a:gd name="connsiteY2" fmla="*/ 0 h 6200"/>
                </a:gdLst>
                <a:ahLst/>
                <a:cxnLst>
                  <a:cxn ang="0">
                    <a:pos x="connsiteX0" y="connsiteY0"/>
                  </a:cxn>
                  <a:cxn ang="0">
                    <a:pos x="connsiteX1" y="connsiteY1"/>
                  </a:cxn>
                  <a:cxn ang="0">
                    <a:pos x="connsiteX2" y="connsiteY2"/>
                  </a:cxn>
                </a:cxnLst>
                <a:rect l="l" t="t" r="r" b="b"/>
                <a:pathLst>
                  <a:path w="6200" h="6200">
                    <a:moveTo>
                      <a:pt x="6511" y="7441"/>
                    </a:moveTo>
                    <a:lnTo>
                      <a:pt x="0" y="7441"/>
                    </a:lnTo>
                    <a:lnTo>
                      <a:pt x="6511" y="0"/>
                    </a:lnTo>
                    <a:close/>
                  </a:path>
                </a:pathLst>
              </a:custGeom>
              <a:grpFill/>
              <a:ln w="3099"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xmlns="" id="{83B6EDBF-B8B7-4011-B477-CF4207961746}"/>
                  </a:ext>
                </a:extLst>
              </p:cNvPr>
              <p:cNvSpPr/>
              <p:nvPr/>
            </p:nvSpPr>
            <p:spPr>
              <a:xfrm>
                <a:off x="195702" y="4923374"/>
                <a:ext cx="43405" cy="49606"/>
              </a:xfrm>
              <a:custGeom>
                <a:avLst/>
                <a:gdLst>
                  <a:gd name="connsiteX0" fmla="*/ 45885 w 43405"/>
                  <a:gd name="connsiteY0" fmla="*/ 15192 h 49605"/>
                  <a:gd name="connsiteX1" fmla="*/ 13642 w 43405"/>
                  <a:gd name="connsiteY1" fmla="*/ 51776 h 49605"/>
                  <a:gd name="connsiteX2" fmla="*/ 0 w 43405"/>
                  <a:gd name="connsiteY2" fmla="*/ 51776 h 49605"/>
                  <a:gd name="connsiteX3" fmla="*/ 45885 w 43405"/>
                  <a:gd name="connsiteY3" fmla="*/ 0 h 49605"/>
                </a:gdLst>
                <a:ahLst/>
                <a:cxnLst>
                  <a:cxn ang="0">
                    <a:pos x="connsiteX0" y="connsiteY0"/>
                  </a:cxn>
                  <a:cxn ang="0">
                    <a:pos x="connsiteX1" y="connsiteY1"/>
                  </a:cxn>
                  <a:cxn ang="0">
                    <a:pos x="connsiteX2" y="connsiteY2"/>
                  </a:cxn>
                  <a:cxn ang="0">
                    <a:pos x="connsiteX3" y="connsiteY3"/>
                  </a:cxn>
                </a:cxnLst>
                <a:rect l="l" t="t" r="r" b="b"/>
                <a:pathLst>
                  <a:path w="43405" h="49605">
                    <a:moveTo>
                      <a:pt x="45885" y="15192"/>
                    </a:moveTo>
                    <a:lnTo>
                      <a:pt x="13642" y="51776"/>
                    </a:lnTo>
                    <a:lnTo>
                      <a:pt x="0" y="51776"/>
                    </a:lnTo>
                    <a:lnTo>
                      <a:pt x="45885" y="0"/>
                    </a:lnTo>
                    <a:close/>
                  </a:path>
                </a:pathLst>
              </a:custGeom>
              <a:grpFill/>
              <a:ln w="3099"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xmlns="" id="{C219A271-4FB5-4699-B84E-5EAB88BB4FFA}"/>
                  </a:ext>
                </a:extLst>
              </p:cNvPr>
              <p:cNvSpPr/>
              <p:nvPr/>
            </p:nvSpPr>
            <p:spPr>
              <a:xfrm>
                <a:off x="156327" y="4878729"/>
                <a:ext cx="83710" cy="96111"/>
              </a:xfrm>
              <a:custGeom>
                <a:avLst/>
                <a:gdLst>
                  <a:gd name="connsiteX0" fmla="*/ 85260 w 83709"/>
                  <a:gd name="connsiteY0" fmla="*/ 15502 h 96111"/>
                  <a:gd name="connsiteX1" fmla="*/ 13642 w 83709"/>
                  <a:gd name="connsiteY1" fmla="*/ 96421 h 96111"/>
                  <a:gd name="connsiteX2" fmla="*/ 0 w 83709"/>
                  <a:gd name="connsiteY2" fmla="*/ 96421 h 96111"/>
                  <a:gd name="connsiteX3" fmla="*/ 85260 w 83709"/>
                  <a:gd name="connsiteY3" fmla="*/ 0 h 96111"/>
                </a:gdLst>
                <a:ahLst/>
                <a:cxnLst>
                  <a:cxn ang="0">
                    <a:pos x="connsiteX0" y="connsiteY0"/>
                  </a:cxn>
                  <a:cxn ang="0">
                    <a:pos x="connsiteX1" y="connsiteY1"/>
                  </a:cxn>
                  <a:cxn ang="0">
                    <a:pos x="connsiteX2" y="connsiteY2"/>
                  </a:cxn>
                  <a:cxn ang="0">
                    <a:pos x="connsiteX3" y="connsiteY3"/>
                  </a:cxn>
                </a:cxnLst>
                <a:rect l="l" t="t" r="r" b="b"/>
                <a:pathLst>
                  <a:path w="83709" h="96111">
                    <a:moveTo>
                      <a:pt x="85260" y="15502"/>
                    </a:moveTo>
                    <a:lnTo>
                      <a:pt x="13642" y="96421"/>
                    </a:lnTo>
                    <a:lnTo>
                      <a:pt x="0" y="96421"/>
                    </a:lnTo>
                    <a:lnTo>
                      <a:pt x="85260" y="0"/>
                    </a:lnTo>
                    <a:close/>
                  </a:path>
                </a:pathLst>
              </a:custGeom>
              <a:grpFill/>
              <a:ln w="3099"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xmlns="" id="{F6AD18AE-5CD5-4296-B152-0CBB6E82BF3E}"/>
                  </a:ext>
                </a:extLst>
              </p:cNvPr>
              <p:cNvSpPr/>
              <p:nvPr/>
            </p:nvSpPr>
            <p:spPr>
              <a:xfrm>
                <a:off x="124083" y="4834394"/>
                <a:ext cx="114713" cy="139516"/>
              </a:xfrm>
              <a:custGeom>
                <a:avLst/>
                <a:gdLst>
                  <a:gd name="connsiteX0" fmla="*/ 117504 w 114713"/>
                  <a:gd name="connsiteY0" fmla="*/ 0 h 139516"/>
                  <a:gd name="connsiteX1" fmla="*/ 117504 w 114713"/>
                  <a:gd name="connsiteY1" fmla="*/ 15191 h 139516"/>
                  <a:gd name="connsiteX2" fmla="*/ 6201 w 114713"/>
                  <a:gd name="connsiteY2" fmla="*/ 140756 h 139516"/>
                  <a:gd name="connsiteX3" fmla="*/ 0 w 114713"/>
                  <a:gd name="connsiteY3" fmla="*/ 140756 h 139516"/>
                  <a:gd name="connsiteX4" fmla="*/ 0 w 114713"/>
                  <a:gd name="connsiteY4" fmla="*/ 132385 h 13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9516">
                    <a:moveTo>
                      <a:pt x="117504" y="0"/>
                    </a:moveTo>
                    <a:lnTo>
                      <a:pt x="117504" y="15191"/>
                    </a:lnTo>
                    <a:lnTo>
                      <a:pt x="6201" y="140756"/>
                    </a:lnTo>
                    <a:lnTo>
                      <a:pt x="0" y="140756"/>
                    </a:lnTo>
                    <a:lnTo>
                      <a:pt x="0" y="132385"/>
                    </a:lnTo>
                    <a:close/>
                  </a:path>
                </a:pathLst>
              </a:custGeom>
              <a:grpFill/>
              <a:ln w="3099"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xmlns="" id="{C670B399-3624-418E-976F-269C32D44A92}"/>
                  </a:ext>
                </a:extLst>
              </p:cNvPr>
              <p:cNvSpPr/>
              <p:nvPr/>
            </p:nvSpPr>
            <p:spPr>
              <a:xfrm>
                <a:off x="124083" y="478974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xmlns="" id="{1CCD7E16-FAFC-4AC0-9D35-9CDB85FF7363}"/>
                  </a:ext>
                </a:extLst>
              </p:cNvPr>
              <p:cNvSpPr/>
              <p:nvPr/>
            </p:nvSpPr>
            <p:spPr>
              <a:xfrm>
                <a:off x="124083" y="4745413"/>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xmlns="" id="{1D95351E-CB02-4169-90FB-2913B9BE675B}"/>
                  </a:ext>
                </a:extLst>
              </p:cNvPr>
              <p:cNvSpPr/>
              <p:nvPr/>
            </p:nvSpPr>
            <p:spPr>
              <a:xfrm>
                <a:off x="124083" y="4700768"/>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xmlns="" id="{B78A537F-22D1-415F-922E-A435E6035D58}"/>
                  </a:ext>
                </a:extLst>
              </p:cNvPr>
              <p:cNvSpPr/>
              <p:nvPr/>
            </p:nvSpPr>
            <p:spPr>
              <a:xfrm>
                <a:off x="124083" y="4656433"/>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xmlns="" id="{E381BC92-CC89-405D-A2D9-6C87637796DE}"/>
                  </a:ext>
                </a:extLst>
              </p:cNvPr>
              <p:cNvSpPr/>
              <p:nvPr/>
            </p:nvSpPr>
            <p:spPr>
              <a:xfrm>
                <a:off x="124083" y="4611788"/>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xmlns="" id="{89968DB0-85B8-474C-8FD8-2E3D29BABA88}"/>
                  </a:ext>
                </a:extLst>
              </p:cNvPr>
              <p:cNvSpPr/>
              <p:nvPr/>
            </p:nvSpPr>
            <p:spPr>
              <a:xfrm>
                <a:off x="124083" y="4567453"/>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xmlns="" id="{FBF545C7-89C4-4282-9193-0F0AF28F5EBB}"/>
                  </a:ext>
                </a:extLst>
              </p:cNvPr>
              <p:cNvSpPr/>
              <p:nvPr/>
            </p:nvSpPr>
            <p:spPr>
              <a:xfrm>
                <a:off x="124083" y="4522808"/>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xmlns="" id="{103CBD87-F790-4CA1-8987-CA702C97380C}"/>
                  </a:ext>
                </a:extLst>
              </p:cNvPr>
              <p:cNvSpPr/>
              <p:nvPr/>
            </p:nvSpPr>
            <p:spPr>
              <a:xfrm>
                <a:off x="124083" y="447847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xmlns="" id="{180B760A-3917-4BFA-B295-962A0915B58D}"/>
                  </a:ext>
                </a:extLst>
              </p:cNvPr>
              <p:cNvSpPr/>
              <p:nvPr/>
            </p:nvSpPr>
            <p:spPr>
              <a:xfrm>
                <a:off x="124083" y="4433827"/>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xmlns="" id="{E65C2B1F-3249-4D05-814C-B65338698B27}"/>
                  </a:ext>
                </a:extLst>
              </p:cNvPr>
              <p:cNvSpPr/>
              <p:nvPr/>
            </p:nvSpPr>
            <p:spPr>
              <a:xfrm>
                <a:off x="124083" y="438949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xmlns="" id="{DF444554-DAA5-4A6A-9C9C-986130898BE1}"/>
                  </a:ext>
                </a:extLst>
              </p:cNvPr>
              <p:cNvSpPr/>
              <p:nvPr/>
            </p:nvSpPr>
            <p:spPr>
              <a:xfrm>
                <a:off x="124083" y="4345157"/>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xmlns="" id="{E2E8EDFC-4DE1-45FB-A3CF-F7085B6D71CD}"/>
                  </a:ext>
                </a:extLst>
              </p:cNvPr>
              <p:cNvSpPr/>
              <p:nvPr/>
            </p:nvSpPr>
            <p:spPr>
              <a:xfrm>
                <a:off x="124083" y="430051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xmlns="" id="{63C37347-5141-4229-91C7-629DA352E674}"/>
                  </a:ext>
                </a:extLst>
              </p:cNvPr>
              <p:cNvSpPr/>
              <p:nvPr/>
            </p:nvSpPr>
            <p:spPr>
              <a:xfrm>
                <a:off x="124083" y="4256177"/>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xmlns="" id="{12E98073-42FA-475A-BE91-3A92C8E3596E}"/>
                  </a:ext>
                </a:extLst>
              </p:cNvPr>
              <p:cNvSpPr/>
              <p:nvPr/>
            </p:nvSpPr>
            <p:spPr>
              <a:xfrm>
                <a:off x="124083" y="4211531"/>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xmlns="" id="{4416D2F8-0916-4849-9F0D-2EBA100A9697}"/>
                  </a:ext>
                </a:extLst>
              </p:cNvPr>
              <p:cNvSpPr/>
              <p:nvPr/>
            </p:nvSpPr>
            <p:spPr>
              <a:xfrm>
                <a:off x="124083" y="4167196"/>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xmlns="" id="{0ECD28EE-B514-482D-9D59-4F0874C97788}"/>
                  </a:ext>
                </a:extLst>
              </p:cNvPr>
              <p:cNvSpPr/>
              <p:nvPr/>
            </p:nvSpPr>
            <p:spPr>
              <a:xfrm>
                <a:off x="124083" y="4122551"/>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xmlns="" id="{8350266C-5ECF-4665-8BBE-0C026CBC44F2}"/>
                  </a:ext>
                </a:extLst>
              </p:cNvPr>
              <p:cNvSpPr/>
              <p:nvPr/>
            </p:nvSpPr>
            <p:spPr>
              <a:xfrm>
                <a:off x="124083" y="407821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xmlns="" id="{E9BC6CAC-696C-481D-9807-5FE6B6DEB77A}"/>
                  </a:ext>
                </a:extLst>
              </p:cNvPr>
              <p:cNvSpPr/>
              <p:nvPr/>
            </p:nvSpPr>
            <p:spPr>
              <a:xfrm>
                <a:off x="124083" y="4033571"/>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xmlns="" id="{F52AB69C-4351-4E27-ACA6-FE7194ACA223}"/>
                  </a:ext>
                </a:extLst>
              </p:cNvPr>
              <p:cNvSpPr/>
              <p:nvPr/>
            </p:nvSpPr>
            <p:spPr>
              <a:xfrm>
                <a:off x="124083" y="3989235"/>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xmlns="" id="{BAADF47F-3C7A-419F-B17F-C7DED3912848}"/>
                  </a:ext>
                </a:extLst>
              </p:cNvPr>
              <p:cNvSpPr/>
              <p:nvPr/>
            </p:nvSpPr>
            <p:spPr>
              <a:xfrm>
                <a:off x="124083" y="3944590"/>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xmlns="" id="{A9E27D20-F52F-401C-8091-1A4F154EFF1A}"/>
                  </a:ext>
                </a:extLst>
              </p:cNvPr>
              <p:cNvSpPr/>
              <p:nvPr/>
            </p:nvSpPr>
            <p:spPr>
              <a:xfrm>
                <a:off x="124083" y="3900255"/>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xmlns="" id="{DABC7C9F-C152-47A3-9CDF-5BD1D628D79D}"/>
                  </a:ext>
                </a:extLst>
              </p:cNvPr>
              <p:cNvSpPr/>
              <p:nvPr/>
            </p:nvSpPr>
            <p:spPr>
              <a:xfrm>
                <a:off x="124083" y="3855610"/>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xmlns="" id="{16DFE3F5-A40E-45D7-9024-720420A17134}"/>
                  </a:ext>
                </a:extLst>
              </p:cNvPr>
              <p:cNvSpPr/>
              <p:nvPr/>
            </p:nvSpPr>
            <p:spPr>
              <a:xfrm>
                <a:off x="124083" y="3811275"/>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xmlns="" id="{804225FF-ED65-4D59-B6CF-BC57109E994B}"/>
                  </a:ext>
                </a:extLst>
              </p:cNvPr>
              <p:cNvSpPr/>
              <p:nvPr/>
            </p:nvSpPr>
            <p:spPr>
              <a:xfrm>
                <a:off x="124083" y="376662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xmlns="" id="{6FFADB77-98CD-4376-9B7B-26ADE3AAC4A5}"/>
                  </a:ext>
                </a:extLst>
              </p:cNvPr>
              <p:cNvSpPr/>
              <p:nvPr/>
            </p:nvSpPr>
            <p:spPr>
              <a:xfrm>
                <a:off x="124083" y="3722294"/>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xmlns="" id="{F6214F0E-5937-47AA-914B-A642C0BF01DF}"/>
                  </a:ext>
                </a:extLst>
              </p:cNvPr>
              <p:cNvSpPr/>
              <p:nvPr/>
            </p:nvSpPr>
            <p:spPr>
              <a:xfrm>
                <a:off x="124083" y="3677649"/>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xmlns="" id="{F00F9B01-99F4-4E59-8BAA-9DBCE65D3991}"/>
                  </a:ext>
                </a:extLst>
              </p:cNvPr>
              <p:cNvSpPr/>
              <p:nvPr/>
            </p:nvSpPr>
            <p:spPr>
              <a:xfrm>
                <a:off x="124083" y="3633314"/>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xmlns="" id="{39F1EFF1-0234-46E8-AB6D-7BF62D9D7338}"/>
                  </a:ext>
                </a:extLst>
              </p:cNvPr>
              <p:cNvSpPr/>
              <p:nvPr/>
            </p:nvSpPr>
            <p:spPr>
              <a:xfrm>
                <a:off x="124083" y="3588669"/>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xmlns="" id="{1686BCB5-807D-4139-AF80-424DF0318495}"/>
                  </a:ext>
                </a:extLst>
              </p:cNvPr>
              <p:cNvSpPr/>
              <p:nvPr/>
            </p:nvSpPr>
            <p:spPr>
              <a:xfrm>
                <a:off x="124083" y="354433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xmlns="" id="{0CBDA040-32DF-4331-9125-D10F3E7CF451}"/>
                  </a:ext>
                </a:extLst>
              </p:cNvPr>
              <p:cNvSpPr/>
              <p:nvPr/>
            </p:nvSpPr>
            <p:spPr>
              <a:xfrm>
                <a:off x="124083" y="3499688"/>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xmlns="" id="{A1809F81-C68F-4E2A-ACE4-998BF2EAABFF}"/>
                  </a:ext>
                </a:extLst>
              </p:cNvPr>
              <p:cNvSpPr/>
              <p:nvPr/>
            </p:nvSpPr>
            <p:spPr>
              <a:xfrm>
                <a:off x="124083" y="345535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xmlns="" id="{5871573E-72CF-4EA5-A50C-D8A3770B0F92}"/>
                  </a:ext>
                </a:extLst>
              </p:cNvPr>
              <p:cNvSpPr/>
              <p:nvPr/>
            </p:nvSpPr>
            <p:spPr>
              <a:xfrm>
                <a:off x="124083" y="3411018"/>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xmlns="" id="{0939B8C7-DE46-4481-9902-82670EC94E9B}"/>
                  </a:ext>
                </a:extLst>
              </p:cNvPr>
              <p:cNvSpPr/>
              <p:nvPr/>
            </p:nvSpPr>
            <p:spPr>
              <a:xfrm>
                <a:off x="124083" y="3366373"/>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xmlns="" id="{DBB87BDA-C580-4E4F-97A6-242C295D64EA}"/>
                  </a:ext>
                </a:extLst>
              </p:cNvPr>
              <p:cNvSpPr/>
              <p:nvPr/>
            </p:nvSpPr>
            <p:spPr>
              <a:xfrm>
                <a:off x="124083" y="332203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xmlns="" id="{C51908FF-C599-4288-B936-83B29911C408}"/>
                  </a:ext>
                </a:extLst>
              </p:cNvPr>
              <p:cNvSpPr/>
              <p:nvPr/>
            </p:nvSpPr>
            <p:spPr>
              <a:xfrm>
                <a:off x="124083" y="327739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xmlns="" id="{4134A77C-217C-4C2D-89A8-CA5E7776A770}"/>
                  </a:ext>
                </a:extLst>
              </p:cNvPr>
              <p:cNvSpPr/>
              <p:nvPr/>
            </p:nvSpPr>
            <p:spPr>
              <a:xfrm>
                <a:off x="124083" y="3233057"/>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xmlns="" id="{7BC11722-61AE-4346-802D-DA9808FDA3F1}"/>
                  </a:ext>
                </a:extLst>
              </p:cNvPr>
              <p:cNvSpPr/>
              <p:nvPr/>
            </p:nvSpPr>
            <p:spPr>
              <a:xfrm>
                <a:off x="124083" y="318841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xmlns="" id="{771A9070-D350-4D08-81F8-3AF5EF7387E6}"/>
                  </a:ext>
                </a:extLst>
              </p:cNvPr>
              <p:cNvSpPr/>
              <p:nvPr/>
            </p:nvSpPr>
            <p:spPr>
              <a:xfrm>
                <a:off x="124083" y="3144077"/>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xmlns="" id="{2ED526F7-F081-4DBF-A4D2-0704416FF928}"/>
                  </a:ext>
                </a:extLst>
              </p:cNvPr>
              <p:cNvSpPr/>
              <p:nvPr/>
            </p:nvSpPr>
            <p:spPr>
              <a:xfrm>
                <a:off x="124083" y="309943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xmlns="" id="{28EE4748-1D82-4DDA-A53E-6363F1ACE06A}"/>
                  </a:ext>
                </a:extLst>
              </p:cNvPr>
              <p:cNvSpPr/>
              <p:nvPr/>
            </p:nvSpPr>
            <p:spPr>
              <a:xfrm>
                <a:off x="124083" y="305509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xmlns="" id="{3614D1DB-E76A-4004-8E1E-C05BA185F8B3}"/>
                  </a:ext>
                </a:extLst>
              </p:cNvPr>
              <p:cNvSpPr/>
              <p:nvPr/>
            </p:nvSpPr>
            <p:spPr>
              <a:xfrm>
                <a:off x="124083" y="3010451"/>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xmlns="" id="{78557744-05B1-42A5-8B83-2F9321A6E508}"/>
                  </a:ext>
                </a:extLst>
              </p:cNvPr>
              <p:cNvSpPr/>
              <p:nvPr/>
            </p:nvSpPr>
            <p:spPr>
              <a:xfrm>
                <a:off x="124083" y="296611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xmlns="" id="{04AD8050-4C52-4F8B-BBC8-BAE1D94C80AF}"/>
                  </a:ext>
                </a:extLst>
              </p:cNvPr>
              <p:cNvSpPr/>
              <p:nvPr/>
            </p:nvSpPr>
            <p:spPr>
              <a:xfrm>
                <a:off x="124083" y="2921471"/>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xmlns="" id="{18A57D64-5839-4E90-A3DF-534E799A2289}"/>
                  </a:ext>
                </a:extLst>
              </p:cNvPr>
              <p:cNvSpPr/>
              <p:nvPr/>
            </p:nvSpPr>
            <p:spPr>
              <a:xfrm>
                <a:off x="124083" y="287713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xmlns="" id="{AEAF1197-59F4-445E-A4A3-332D8CCB0B2A}"/>
                  </a:ext>
                </a:extLst>
              </p:cNvPr>
              <p:cNvSpPr/>
              <p:nvPr/>
            </p:nvSpPr>
            <p:spPr>
              <a:xfrm>
                <a:off x="124083" y="2832490"/>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xmlns="" id="{D152902C-1BA5-42D1-AAD9-C2A6431FC169}"/>
                  </a:ext>
                </a:extLst>
              </p:cNvPr>
              <p:cNvSpPr/>
              <p:nvPr/>
            </p:nvSpPr>
            <p:spPr>
              <a:xfrm>
                <a:off x="124083" y="2788155"/>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xmlns="" id="{57971FFE-990C-49A4-B080-360B2F427B64}"/>
                  </a:ext>
                </a:extLst>
              </p:cNvPr>
              <p:cNvSpPr/>
              <p:nvPr/>
            </p:nvSpPr>
            <p:spPr>
              <a:xfrm>
                <a:off x="124083" y="2743510"/>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xmlns="" id="{28B67B39-C14C-4B35-9857-A9F04CBE1229}"/>
                  </a:ext>
                </a:extLst>
              </p:cNvPr>
              <p:cNvSpPr/>
              <p:nvPr/>
            </p:nvSpPr>
            <p:spPr>
              <a:xfrm>
                <a:off x="124083" y="2699175"/>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xmlns="" id="{D753F737-F59E-49BE-8178-17DBD994810D}"/>
                  </a:ext>
                </a:extLst>
              </p:cNvPr>
              <p:cNvSpPr/>
              <p:nvPr/>
            </p:nvSpPr>
            <p:spPr>
              <a:xfrm>
                <a:off x="124083" y="2654530"/>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xmlns="" id="{0470F461-ED7D-4CC6-AD66-2AE35C62691E}"/>
                  </a:ext>
                </a:extLst>
              </p:cNvPr>
              <p:cNvSpPr/>
              <p:nvPr/>
            </p:nvSpPr>
            <p:spPr>
              <a:xfrm>
                <a:off x="124083" y="2610195"/>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xmlns="" id="{08CFFCE6-96B4-4DF8-B439-4BE7CA8EBD50}"/>
                  </a:ext>
                </a:extLst>
              </p:cNvPr>
              <p:cNvSpPr/>
              <p:nvPr/>
            </p:nvSpPr>
            <p:spPr>
              <a:xfrm>
                <a:off x="124083" y="256554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xmlns="" id="{E04913E6-9320-4317-A280-4700F462E1F2}"/>
                  </a:ext>
                </a:extLst>
              </p:cNvPr>
              <p:cNvSpPr/>
              <p:nvPr/>
            </p:nvSpPr>
            <p:spPr>
              <a:xfrm>
                <a:off x="124083" y="2521214"/>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xmlns="" id="{2F4B8F15-0682-412B-ADE5-36DDEA08AA83}"/>
                  </a:ext>
                </a:extLst>
              </p:cNvPr>
              <p:cNvSpPr/>
              <p:nvPr/>
            </p:nvSpPr>
            <p:spPr>
              <a:xfrm>
                <a:off x="124083" y="2476879"/>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xmlns="" id="{F29335EE-30E5-47D4-8689-4C53CD6B0744}"/>
                  </a:ext>
                </a:extLst>
              </p:cNvPr>
              <p:cNvSpPr/>
              <p:nvPr/>
            </p:nvSpPr>
            <p:spPr>
              <a:xfrm>
                <a:off x="124083" y="2432234"/>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xmlns="" id="{B7602075-3595-4AC5-8606-A959AF0E4F0A}"/>
                  </a:ext>
                </a:extLst>
              </p:cNvPr>
              <p:cNvSpPr/>
              <p:nvPr/>
            </p:nvSpPr>
            <p:spPr>
              <a:xfrm>
                <a:off x="124083" y="2387899"/>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xmlns="" id="{37576BCA-5FDF-41AF-A075-1BDD8488EFB2}"/>
                  </a:ext>
                </a:extLst>
              </p:cNvPr>
              <p:cNvSpPr/>
              <p:nvPr/>
            </p:nvSpPr>
            <p:spPr>
              <a:xfrm>
                <a:off x="124083" y="2343253"/>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xmlns="" id="{79B0765B-E2D1-4A4A-AB27-A4F2D4B189AD}"/>
                  </a:ext>
                </a:extLst>
              </p:cNvPr>
              <p:cNvSpPr/>
              <p:nvPr/>
            </p:nvSpPr>
            <p:spPr>
              <a:xfrm>
                <a:off x="124083" y="229891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xmlns="" id="{C74CC327-AD5D-4062-94EE-FC3B58BB6429}"/>
                  </a:ext>
                </a:extLst>
              </p:cNvPr>
              <p:cNvSpPr/>
              <p:nvPr/>
            </p:nvSpPr>
            <p:spPr>
              <a:xfrm>
                <a:off x="124083" y="225427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xmlns="" id="{9CE418EE-BAA0-49B1-A50C-8F9C8704BE42}"/>
                  </a:ext>
                </a:extLst>
              </p:cNvPr>
              <p:cNvSpPr/>
              <p:nvPr/>
            </p:nvSpPr>
            <p:spPr>
              <a:xfrm>
                <a:off x="124083" y="220993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xmlns="" id="{CD05D978-FA14-441B-9527-5B290802C6E6}"/>
                  </a:ext>
                </a:extLst>
              </p:cNvPr>
              <p:cNvSpPr/>
              <p:nvPr/>
            </p:nvSpPr>
            <p:spPr>
              <a:xfrm>
                <a:off x="124083" y="2179864"/>
                <a:ext cx="114713" cy="133316"/>
              </a:xfrm>
              <a:custGeom>
                <a:avLst/>
                <a:gdLst>
                  <a:gd name="connsiteX0" fmla="*/ 0 w 114713"/>
                  <a:gd name="connsiteY0" fmla="*/ 133316 h 133315"/>
                  <a:gd name="connsiteX1" fmla="*/ 0 w 114713"/>
                  <a:gd name="connsiteY1" fmla="*/ 118124 h 133315"/>
                  <a:gd name="connsiteX2" fmla="*/ 104482 w 114713"/>
                  <a:gd name="connsiteY2" fmla="*/ 0 h 133315"/>
                  <a:gd name="connsiteX3" fmla="*/ 117504 w 114713"/>
                  <a:gd name="connsiteY3" fmla="*/ 0 h 133315"/>
                  <a:gd name="connsiteX4" fmla="*/ 117504 w 114713"/>
                  <a:gd name="connsiteY4" fmla="*/ 930 h 13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3315">
                    <a:moveTo>
                      <a:pt x="0" y="133316"/>
                    </a:moveTo>
                    <a:lnTo>
                      <a:pt x="0" y="118124"/>
                    </a:lnTo>
                    <a:lnTo>
                      <a:pt x="104482" y="0"/>
                    </a:lnTo>
                    <a:lnTo>
                      <a:pt x="117504" y="0"/>
                    </a:lnTo>
                    <a:lnTo>
                      <a:pt x="117504" y="930"/>
                    </a:lnTo>
                    <a:close/>
                  </a:path>
                </a:pathLst>
              </a:custGeom>
              <a:grpFill/>
              <a:ln w="3099"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xmlns="" id="{8D549DCC-CD65-4DF8-AC94-AEF72592CDF2}"/>
                  </a:ext>
                </a:extLst>
              </p:cNvPr>
              <p:cNvSpPr/>
              <p:nvPr/>
            </p:nvSpPr>
            <p:spPr>
              <a:xfrm>
                <a:off x="124083" y="2179864"/>
                <a:ext cx="77509" cy="86810"/>
              </a:xfrm>
              <a:custGeom>
                <a:avLst/>
                <a:gdLst>
                  <a:gd name="connsiteX0" fmla="*/ 0 w 77509"/>
                  <a:gd name="connsiteY0" fmla="*/ 73479 h 86810"/>
                  <a:gd name="connsiteX1" fmla="*/ 65108 w 77509"/>
                  <a:gd name="connsiteY1" fmla="*/ 0 h 86810"/>
                  <a:gd name="connsiteX2" fmla="*/ 78749 w 77509"/>
                  <a:gd name="connsiteY2" fmla="*/ 0 h 86810"/>
                  <a:gd name="connsiteX3" fmla="*/ 0 w 77509"/>
                  <a:gd name="connsiteY3" fmla="*/ 88980 h 86810"/>
                </a:gdLst>
                <a:ahLst/>
                <a:cxnLst>
                  <a:cxn ang="0">
                    <a:pos x="connsiteX0" y="connsiteY0"/>
                  </a:cxn>
                  <a:cxn ang="0">
                    <a:pos x="connsiteX1" y="connsiteY1"/>
                  </a:cxn>
                  <a:cxn ang="0">
                    <a:pos x="connsiteX2" y="connsiteY2"/>
                  </a:cxn>
                  <a:cxn ang="0">
                    <a:pos x="connsiteX3" y="connsiteY3"/>
                  </a:cxn>
                </a:cxnLst>
                <a:rect l="l" t="t" r="r" b="b"/>
                <a:pathLst>
                  <a:path w="77509" h="86810">
                    <a:moveTo>
                      <a:pt x="0" y="73479"/>
                    </a:moveTo>
                    <a:lnTo>
                      <a:pt x="65108" y="0"/>
                    </a:lnTo>
                    <a:lnTo>
                      <a:pt x="78749" y="0"/>
                    </a:lnTo>
                    <a:lnTo>
                      <a:pt x="0" y="88980"/>
                    </a:lnTo>
                    <a:close/>
                  </a:path>
                </a:pathLst>
              </a:custGeom>
              <a:grpFill/>
              <a:ln w="3099"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xmlns="" id="{D75CBAA0-D161-44B1-A9B1-8BD77D64E0EF}"/>
                  </a:ext>
                </a:extLst>
              </p:cNvPr>
              <p:cNvSpPr/>
              <p:nvPr/>
            </p:nvSpPr>
            <p:spPr>
              <a:xfrm>
                <a:off x="124083" y="2179864"/>
                <a:ext cx="37204" cy="43405"/>
              </a:xfrm>
              <a:custGeom>
                <a:avLst/>
                <a:gdLst>
                  <a:gd name="connsiteX0" fmla="*/ 0 w 37204"/>
                  <a:gd name="connsiteY0" fmla="*/ 29143 h 43405"/>
                  <a:gd name="connsiteX1" fmla="*/ 25733 w 37204"/>
                  <a:gd name="connsiteY1" fmla="*/ 0 h 43405"/>
                  <a:gd name="connsiteX2" fmla="*/ 39375 w 37204"/>
                  <a:gd name="connsiteY2" fmla="*/ 0 h 43405"/>
                  <a:gd name="connsiteX3" fmla="*/ 0 w 37204"/>
                  <a:gd name="connsiteY3" fmla="*/ 44335 h 43405"/>
                </a:gdLst>
                <a:ahLst/>
                <a:cxnLst>
                  <a:cxn ang="0">
                    <a:pos x="connsiteX0" y="connsiteY0"/>
                  </a:cxn>
                  <a:cxn ang="0">
                    <a:pos x="connsiteX1" y="connsiteY1"/>
                  </a:cxn>
                  <a:cxn ang="0">
                    <a:pos x="connsiteX2" y="connsiteY2"/>
                  </a:cxn>
                  <a:cxn ang="0">
                    <a:pos x="connsiteX3" y="connsiteY3"/>
                  </a:cxn>
                </a:cxnLst>
                <a:rect l="l" t="t" r="r" b="b"/>
                <a:pathLst>
                  <a:path w="37204" h="43405">
                    <a:moveTo>
                      <a:pt x="0" y="29143"/>
                    </a:moveTo>
                    <a:lnTo>
                      <a:pt x="25733" y="0"/>
                    </a:lnTo>
                    <a:lnTo>
                      <a:pt x="39375" y="0"/>
                    </a:lnTo>
                    <a:lnTo>
                      <a:pt x="0" y="44335"/>
                    </a:lnTo>
                    <a:close/>
                  </a:path>
                </a:pathLst>
              </a:custGeom>
              <a:grpFill/>
              <a:ln w="3099" cap="flat">
                <a:noFill/>
                <a:prstDash val="solid"/>
                <a:miter/>
              </a:ln>
            </p:spPr>
            <p:txBody>
              <a:bodyPr rtlCol="0" anchor="ctr"/>
              <a:lstStyle/>
              <a:p>
                <a:endParaRPr lang="zh-CN" altLang="en-US"/>
              </a:p>
            </p:txBody>
          </p:sp>
        </p:grpSp>
        <p:grpSp>
          <p:nvGrpSpPr>
            <p:cNvPr id="369" name="图形 6">
              <a:extLst>
                <a:ext uri="{FF2B5EF4-FFF2-40B4-BE49-F238E27FC236}">
                  <a16:creationId xmlns:a16="http://schemas.microsoft.com/office/drawing/2014/main" xmlns="" id="{E08F7EF3-3340-41CE-90B9-7BC1AE036415}"/>
                </a:ext>
              </a:extLst>
            </p:cNvPr>
            <p:cNvGrpSpPr/>
            <p:nvPr/>
          </p:nvGrpSpPr>
          <p:grpSpPr>
            <a:xfrm>
              <a:off x="123890" y="295240"/>
              <a:ext cx="260430" cy="1723801"/>
              <a:chOff x="123890" y="295240"/>
              <a:chExt cx="260430" cy="1723801"/>
            </a:xfrm>
            <a:grpFill/>
          </p:grpSpPr>
          <p:sp>
            <p:nvSpPr>
              <p:cNvPr id="370" name="任意多边形: 形状 369">
                <a:extLst>
                  <a:ext uri="{FF2B5EF4-FFF2-40B4-BE49-F238E27FC236}">
                    <a16:creationId xmlns:a16="http://schemas.microsoft.com/office/drawing/2014/main" xmlns="" id="{30AAB1C6-10FC-48D4-82DC-8EB48B51B2F4}"/>
                  </a:ext>
                </a:extLst>
              </p:cNvPr>
              <p:cNvSpPr/>
              <p:nvPr/>
            </p:nvSpPr>
            <p:spPr>
              <a:xfrm>
                <a:off x="123890" y="295240"/>
                <a:ext cx="3100" cy="1723801"/>
              </a:xfrm>
              <a:custGeom>
                <a:avLst/>
                <a:gdLst>
                  <a:gd name="connsiteX0" fmla="*/ 0 w 3100"/>
                  <a:gd name="connsiteY0" fmla="*/ 1726281 h 1723801"/>
                  <a:gd name="connsiteX1" fmla="*/ 0 w 3100"/>
                  <a:gd name="connsiteY1" fmla="*/ 0 h 1723801"/>
                  <a:gd name="connsiteX2" fmla="*/ 3720 w 3100"/>
                  <a:gd name="connsiteY2" fmla="*/ 0 h 1723801"/>
                  <a:gd name="connsiteX3" fmla="*/ 3720 w 3100"/>
                  <a:gd name="connsiteY3" fmla="*/ 1726281 h 1723801"/>
                </a:gdLst>
                <a:ahLst/>
                <a:cxnLst>
                  <a:cxn ang="0">
                    <a:pos x="connsiteX0" y="connsiteY0"/>
                  </a:cxn>
                  <a:cxn ang="0">
                    <a:pos x="connsiteX1" y="connsiteY1"/>
                  </a:cxn>
                  <a:cxn ang="0">
                    <a:pos x="connsiteX2" y="connsiteY2"/>
                  </a:cxn>
                  <a:cxn ang="0">
                    <a:pos x="connsiteX3" y="connsiteY3"/>
                  </a:cxn>
                </a:cxnLst>
                <a:rect l="l" t="t" r="r" b="b"/>
                <a:pathLst>
                  <a:path w="3100" h="1723801">
                    <a:moveTo>
                      <a:pt x="0" y="1726281"/>
                    </a:moveTo>
                    <a:lnTo>
                      <a:pt x="0" y="0"/>
                    </a:lnTo>
                    <a:lnTo>
                      <a:pt x="3720" y="0"/>
                    </a:lnTo>
                    <a:lnTo>
                      <a:pt x="3720" y="1726281"/>
                    </a:lnTo>
                    <a:close/>
                  </a:path>
                </a:pathLst>
              </a:custGeom>
              <a:grpFill/>
              <a:ln w="3099"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xmlns="" id="{5E7BAB65-693E-4A6D-9E10-7BF52DC65C14}"/>
                  </a:ext>
                </a:extLst>
              </p:cNvPr>
              <p:cNvSpPr/>
              <p:nvPr/>
            </p:nvSpPr>
            <p:spPr>
              <a:xfrm>
                <a:off x="251198" y="1298121"/>
                <a:ext cx="133316" cy="151918"/>
              </a:xfrm>
              <a:custGeom>
                <a:avLst/>
                <a:gdLst>
                  <a:gd name="connsiteX0" fmla="*/ 2480 w 133315"/>
                  <a:gd name="connsiteY0" fmla="*/ 0 h 151917"/>
                  <a:gd name="connsiteX1" fmla="*/ 136106 w 133315"/>
                  <a:gd name="connsiteY1" fmla="*/ 150368 h 151917"/>
                  <a:gd name="connsiteX2" fmla="*/ 133316 w 133315"/>
                  <a:gd name="connsiteY2" fmla="*/ 153468 h 151917"/>
                  <a:gd name="connsiteX3" fmla="*/ 0 w 133315"/>
                  <a:gd name="connsiteY3" fmla="*/ 2790 h 151917"/>
                </a:gdLst>
                <a:ahLst/>
                <a:cxnLst>
                  <a:cxn ang="0">
                    <a:pos x="connsiteX0" y="connsiteY0"/>
                  </a:cxn>
                  <a:cxn ang="0">
                    <a:pos x="connsiteX1" y="connsiteY1"/>
                  </a:cxn>
                  <a:cxn ang="0">
                    <a:pos x="connsiteX2" y="connsiteY2"/>
                  </a:cxn>
                  <a:cxn ang="0">
                    <a:pos x="connsiteX3" y="connsiteY3"/>
                  </a:cxn>
                </a:cxnLst>
                <a:rect l="l" t="t" r="r" b="b"/>
                <a:pathLst>
                  <a:path w="133315" h="151917">
                    <a:moveTo>
                      <a:pt x="2480" y="0"/>
                    </a:moveTo>
                    <a:lnTo>
                      <a:pt x="136106" y="150368"/>
                    </a:lnTo>
                    <a:lnTo>
                      <a:pt x="133316" y="153468"/>
                    </a:lnTo>
                    <a:lnTo>
                      <a:pt x="0" y="2790"/>
                    </a:lnTo>
                    <a:close/>
                  </a:path>
                </a:pathLst>
              </a:custGeom>
              <a:grpFill/>
              <a:ln w="3099"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xmlns="" id="{619A114B-7DB8-49C2-B5B8-B2E60D8708A0}"/>
                  </a:ext>
                </a:extLst>
              </p:cNvPr>
              <p:cNvSpPr/>
              <p:nvPr/>
            </p:nvSpPr>
            <p:spPr>
              <a:xfrm>
                <a:off x="160749" y="337575"/>
                <a:ext cx="3100" cy="1373460"/>
              </a:xfrm>
              <a:custGeom>
                <a:avLst/>
                <a:gdLst>
                  <a:gd name="connsiteX0" fmla="*/ 0 w 3100"/>
                  <a:gd name="connsiteY0" fmla="*/ 1375941 h 1373460"/>
                  <a:gd name="connsiteX1" fmla="*/ 0 w 3100"/>
                  <a:gd name="connsiteY1" fmla="*/ 0 h 1373460"/>
                  <a:gd name="connsiteX2" fmla="*/ 3721 w 3100"/>
                  <a:gd name="connsiteY2" fmla="*/ 0 h 1373460"/>
                  <a:gd name="connsiteX3" fmla="*/ 3721 w 3100"/>
                  <a:gd name="connsiteY3" fmla="*/ 1375941 h 1373460"/>
                </a:gdLst>
                <a:ahLst/>
                <a:cxnLst>
                  <a:cxn ang="0">
                    <a:pos x="connsiteX0" y="connsiteY0"/>
                  </a:cxn>
                  <a:cxn ang="0">
                    <a:pos x="connsiteX1" y="connsiteY1"/>
                  </a:cxn>
                  <a:cxn ang="0">
                    <a:pos x="connsiteX2" y="connsiteY2"/>
                  </a:cxn>
                  <a:cxn ang="0">
                    <a:pos x="connsiteX3" y="connsiteY3"/>
                  </a:cxn>
                </a:cxnLst>
                <a:rect l="l" t="t" r="r" b="b"/>
                <a:pathLst>
                  <a:path w="3100" h="1373460">
                    <a:moveTo>
                      <a:pt x="0" y="1375941"/>
                    </a:moveTo>
                    <a:lnTo>
                      <a:pt x="0" y="0"/>
                    </a:lnTo>
                    <a:lnTo>
                      <a:pt x="3721" y="0"/>
                    </a:lnTo>
                    <a:lnTo>
                      <a:pt x="3721" y="1375941"/>
                    </a:lnTo>
                    <a:close/>
                  </a:path>
                </a:pathLst>
              </a:custGeom>
              <a:grpFill/>
              <a:ln w="3099"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xmlns="" id="{604045A0-9D54-4258-8FD3-363D62735C4F}"/>
                  </a:ext>
                </a:extLst>
              </p:cNvPr>
              <p:cNvSpPr/>
              <p:nvPr/>
            </p:nvSpPr>
            <p:spPr>
              <a:xfrm>
                <a:off x="251138" y="337841"/>
                <a:ext cx="3100" cy="961112"/>
              </a:xfrm>
              <a:custGeom>
                <a:avLst/>
                <a:gdLst>
                  <a:gd name="connsiteX0" fmla="*/ 0 w 3100"/>
                  <a:gd name="connsiteY0" fmla="*/ 963282 h 961112"/>
                  <a:gd name="connsiteX1" fmla="*/ 0 w 3100"/>
                  <a:gd name="connsiteY1" fmla="*/ 0 h 961112"/>
                  <a:gd name="connsiteX2" fmla="*/ 4341 w 3100"/>
                  <a:gd name="connsiteY2" fmla="*/ 0 h 961112"/>
                  <a:gd name="connsiteX3" fmla="*/ 4341 w 3100"/>
                  <a:gd name="connsiteY3" fmla="*/ 963282 h 961112"/>
                </a:gdLst>
                <a:ahLst/>
                <a:cxnLst>
                  <a:cxn ang="0">
                    <a:pos x="connsiteX0" y="connsiteY0"/>
                  </a:cxn>
                  <a:cxn ang="0">
                    <a:pos x="connsiteX1" y="connsiteY1"/>
                  </a:cxn>
                  <a:cxn ang="0">
                    <a:pos x="connsiteX2" y="connsiteY2"/>
                  </a:cxn>
                  <a:cxn ang="0">
                    <a:pos x="connsiteX3" y="connsiteY3"/>
                  </a:cxn>
                </a:cxnLst>
                <a:rect l="l" t="t" r="r" b="b"/>
                <a:pathLst>
                  <a:path w="3100" h="961112">
                    <a:moveTo>
                      <a:pt x="0" y="963282"/>
                    </a:moveTo>
                    <a:lnTo>
                      <a:pt x="0" y="0"/>
                    </a:lnTo>
                    <a:lnTo>
                      <a:pt x="4341" y="0"/>
                    </a:lnTo>
                    <a:lnTo>
                      <a:pt x="4341" y="963282"/>
                    </a:lnTo>
                    <a:close/>
                  </a:path>
                </a:pathLst>
              </a:custGeom>
              <a:grpFill/>
              <a:ln w="3099"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xmlns="" id="{38644FF1-A005-4AFA-8FD2-EB3CB515D043}"/>
                  </a:ext>
                </a:extLst>
              </p:cNvPr>
              <p:cNvSpPr/>
              <p:nvPr/>
            </p:nvSpPr>
            <p:spPr>
              <a:xfrm>
                <a:off x="160704" y="338008"/>
                <a:ext cx="93011" cy="3100"/>
              </a:xfrm>
              <a:custGeom>
                <a:avLst/>
                <a:gdLst>
                  <a:gd name="connsiteX0" fmla="*/ 0 w 93010"/>
                  <a:gd name="connsiteY0" fmla="*/ 3410 h 3100"/>
                  <a:gd name="connsiteX1" fmla="*/ 0 w 93010"/>
                  <a:gd name="connsiteY1" fmla="*/ 0 h 3100"/>
                  <a:gd name="connsiteX2" fmla="*/ 94871 w 93010"/>
                  <a:gd name="connsiteY2" fmla="*/ 0 h 3100"/>
                  <a:gd name="connsiteX3" fmla="*/ 94871 w 93010"/>
                  <a:gd name="connsiteY3" fmla="*/ 3410 h 3100"/>
                </a:gdLst>
                <a:ahLst/>
                <a:cxnLst>
                  <a:cxn ang="0">
                    <a:pos x="connsiteX0" y="connsiteY0"/>
                  </a:cxn>
                  <a:cxn ang="0">
                    <a:pos x="connsiteX1" y="connsiteY1"/>
                  </a:cxn>
                  <a:cxn ang="0">
                    <a:pos x="connsiteX2" y="connsiteY2"/>
                  </a:cxn>
                  <a:cxn ang="0">
                    <a:pos x="connsiteX3" y="connsiteY3"/>
                  </a:cxn>
                </a:cxnLst>
                <a:rect l="l" t="t" r="r" b="b"/>
                <a:pathLst>
                  <a:path w="93010" h="3100">
                    <a:moveTo>
                      <a:pt x="0" y="3410"/>
                    </a:moveTo>
                    <a:lnTo>
                      <a:pt x="0" y="0"/>
                    </a:lnTo>
                    <a:lnTo>
                      <a:pt x="94871" y="0"/>
                    </a:lnTo>
                    <a:lnTo>
                      <a:pt x="94871" y="3410"/>
                    </a:lnTo>
                    <a:close/>
                  </a:path>
                </a:pathLst>
              </a:custGeom>
              <a:grpFill/>
              <a:ln w="3099"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xmlns="" id="{0E741D98-ED2A-4084-9E37-6A78B1D17EEB}"/>
                  </a:ext>
                </a:extLst>
              </p:cNvPr>
              <p:cNvSpPr/>
              <p:nvPr/>
            </p:nvSpPr>
            <p:spPr>
              <a:xfrm>
                <a:off x="384189" y="1448426"/>
                <a:ext cx="3100" cy="561165"/>
              </a:xfrm>
              <a:custGeom>
                <a:avLst/>
                <a:gdLst>
                  <a:gd name="connsiteX0" fmla="*/ 0 w 3100"/>
                  <a:gd name="connsiteY0" fmla="*/ 561165 h 561165"/>
                  <a:gd name="connsiteX1" fmla="*/ 0 w 3100"/>
                  <a:gd name="connsiteY1" fmla="*/ 0 h 561165"/>
                  <a:gd name="connsiteX2" fmla="*/ 3100 w 3100"/>
                  <a:gd name="connsiteY2" fmla="*/ 0 h 561165"/>
                  <a:gd name="connsiteX3" fmla="*/ 3100 w 3100"/>
                  <a:gd name="connsiteY3" fmla="*/ 561166 h 561165"/>
                </a:gdLst>
                <a:ahLst/>
                <a:cxnLst>
                  <a:cxn ang="0">
                    <a:pos x="connsiteX0" y="connsiteY0"/>
                  </a:cxn>
                  <a:cxn ang="0">
                    <a:pos x="connsiteX1" y="connsiteY1"/>
                  </a:cxn>
                  <a:cxn ang="0">
                    <a:pos x="connsiteX2" y="connsiteY2"/>
                  </a:cxn>
                  <a:cxn ang="0">
                    <a:pos x="connsiteX3" y="connsiteY3"/>
                  </a:cxn>
                </a:cxnLst>
                <a:rect l="l" t="t" r="r" b="b"/>
                <a:pathLst>
                  <a:path w="3100" h="561165">
                    <a:moveTo>
                      <a:pt x="0" y="561165"/>
                    </a:moveTo>
                    <a:lnTo>
                      <a:pt x="0" y="0"/>
                    </a:lnTo>
                    <a:lnTo>
                      <a:pt x="3100" y="0"/>
                    </a:lnTo>
                    <a:lnTo>
                      <a:pt x="3100" y="561166"/>
                    </a:lnTo>
                    <a:close/>
                  </a:path>
                </a:pathLst>
              </a:custGeom>
              <a:grpFill/>
              <a:ln w="3099" cap="flat">
                <a:noFill/>
                <a:prstDash val="solid"/>
                <a:miter/>
              </a:ln>
            </p:spPr>
            <p:txBody>
              <a:bodyPr rtlCol="0" anchor="ctr"/>
              <a:lstStyle/>
              <a:p>
                <a:endParaRPr lang="zh-CN" altLang="en-US"/>
              </a:p>
            </p:txBody>
          </p:sp>
        </p:grpSp>
        <p:grpSp>
          <p:nvGrpSpPr>
            <p:cNvPr id="376" name="图形 6">
              <a:extLst>
                <a:ext uri="{FF2B5EF4-FFF2-40B4-BE49-F238E27FC236}">
                  <a16:creationId xmlns:a16="http://schemas.microsoft.com/office/drawing/2014/main" xmlns="" id="{E08F7EF3-3340-41CE-90B9-7BC1AE036415}"/>
                </a:ext>
              </a:extLst>
            </p:cNvPr>
            <p:cNvGrpSpPr/>
            <p:nvPr/>
          </p:nvGrpSpPr>
          <p:grpSpPr>
            <a:xfrm>
              <a:off x="124229" y="5130423"/>
              <a:ext cx="260430" cy="1723801"/>
              <a:chOff x="124229" y="5130423"/>
              <a:chExt cx="260430" cy="1723801"/>
            </a:xfrm>
            <a:grpFill/>
          </p:grpSpPr>
          <p:sp>
            <p:nvSpPr>
              <p:cNvPr id="377" name="任意多边形: 形状 376">
                <a:extLst>
                  <a:ext uri="{FF2B5EF4-FFF2-40B4-BE49-F238E27FC236}">
                    <a16:creationId xmlns:a16="http://schemas.microsoft.com/office/drawing/2014/main" xmlns="" id="{D56CEF70-5125-4057-9F81-7852B5294DE8}"/>
                  </a:ext>
                </a:extLst>
              </p:cNvPr>
              <p:cNvSpPr/>
              <p:nvPr/>
            </p:nvSpPr>
            <p:spPr>
              <a:xfrm>
                <a:off x="124229" y="5130423"/>
                <a:ext cx="3100" cy="1723801"/>
              </a:xfrm>
              <a:custGeom>
                <a:avLst/>
                <a:gdLst>
                  <a:gd name="connsiteX0" fmla="*/ 3720 w 3100"/>
                  <a:gd name="connsiteY0" fmla="*/ 0 h 1723801"/>
                  <a:gd name="connsiteX1" fmla="*/ 3720 w 3100"/>
                  <a:gd name="connsiteY1" fmla="*/ 1726281 h 1723801"/>
                  <a:gd name="connsiteX2" fmla="*/ 0 w 3100"/>
                  <a:gd name="connsiteY2" fmla="*/ 1726281 h 1723801"/>
                  <a:gd name="connsiteX3" fmla="*/ 0 w 3100"/>
                  <a:gd name="connsiteY3" fmla="*/ 0 h 1723801"/>
                </a:gdLst>
                <a:ahLst/>
                <a:cxnLst>
                  <a:cxn ang="0">
                    <a:pos x="connsiteX0" y="connsiteY0"/>
                  </a:cxn>
                  <a:cxn ang="0">
                    <a:pos x="connsiteX1" y="connsiteY1"/>
                  </a:cxn>
                  <a:cxn ang="0">
                    <a:pos x="connsiteX2" y="connsiteY2"/>
                  </a:cxn>
                  <a:cxn ang="0">
                    <a:pos x="connsiteX3" y="connsiteY3"/>
                  </a:cxn>
                </a:cxnLst>
                <a:rect l="l" t="t" r="r" b="b"/>
                <a:pathLst>
                  <a:path w="3100" h="1723801">
                    <a:moveTo>
                      <a:pt x="3720" y="0"/>
                    </a:moveTo>
                    <a:lnTo>
                      <a:pt x="3720" y="1726281"/>
                    </a:lnTo>
                    <a:lnTo>
                      <a:pt x="0" y="1726281"/>
                    </a:lnTo>
                    <a:lnTo>
                      <a:pt x="0" y="0"/>
                    </a:lnTo>
                    <a:close/>
                  </a:path>
                </a:pathLst>
              </a:custGeom>
              <a:grpFill/>
              <a:ln w="3099"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xmlns="" id="{A1715987-6441-4FF0-9CFC-A358F7621E2F}"/>
                  </a:ext>
                </a:extLst>
              </p:cNvPr>
              <p:cNvSpPr/>
              <p:nvPr/>
            </p:nvSpPr>
            <p:spPr>
              <a:xfrm>
                <a:off x="251198" y="5700325"/>
                <a:ext cx="133316" cy="151918"/>
              </a:xfrm>
              <a:custGeom>
                <a:avLst/>
                <a:gdLst>
                  <a:gd name="connsiteX0" fmla="*/ 2480 w 133315"/>
                  <a:gd name="connsiteY0" fmla="*/ 153778 h 151917"/>
                  <a:gd name="connsiteX1" fmla="*/ 136106 w 133315"/>
                  <a:gd name="connsiteY1" fmla="*/ 3100 h 151917"/>
                  <a:gd name="connsiteX2" fmla="*/ 133316 w 133315"/>
                  <a:gd name="connsiteY2" fmla="*/ 0 h 151917"/>
                  <a:gd name="connsiteX3" fmla="*/ 0 w 133315"/>
                  <a:gd name="connsiteY3" fmla="*/ 150678 h 151917"/>
                </a:gdLst>
                <a:ahLst/>
                <a:cxnLst>
                  <a:cxn ang="0">
                    <a:pos x="connsiteX0" y="connsiteY0"/>
                  </a:cxn>
                  <a:cxn ang="0">
                    <a:pos x="connsiteX1" y="connsiteY1"/>
                  </a:cxn>
                  <a:cxn ang="0">
                    <a:pos x="connsiteX2" y="connsiteY2"/>
                  </a:cxn>
                  <a:cxn ang="0">
                    <a:pos x="connsiteX3" y="connsiteY3"/>
                  </a:cxn>
                </a:cxnLst>
                <a:rect l="l" t="t" r="r" b="b"/>
                <a:pathLst>
                  <a:path w="133315" h="151917">
                    <a:moveTo>
                      <a:pt x="2480" y="153778"/>
                    </a:moveTo>
                    <a:lnTo>
                      <a:pt x="136106" y="3100"/>
                    </a:lnTo>
                    <a:lnTo>
                      <a:pt x="133316" y="0"/>
                    </a:lnTo>
                    <a:lnTo>
                      <a:pt x="0" y="150678"/>
                    </a:lnTo>
                    <a:close/>
                  </a:path>
                </a:pathLst>
              </a:custGeom>
              <a:grpFill/>
              <a:ln w="3099"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xmlns="" id="{E8C29D46-0C34-4513-8596-6FE425F934C9}"/>
                  </a:ext>
                </a:extLst>
              </p:cNvPr>
              <p:cNvSpPr/>
              <p:nvPr/>
            </p:nvSpPr>
            <p:spPr>
              <a:xfrm>
                <a:off x="160779" y="5438429"/>
                <a:ext cx="3100" cy="1373460"/>
              </a:xfrm>
              <a:custGeom>
                <a:avLst/>
                <a:gdLst>
                  <a:gd name="connsiteX0" fmla="*/ 3720 w 3100"/>
                  <a:gd name="connsiteY0" fmla="*/ 0 h 1373460"/>
                  <a:gd name="connsiteX1" fmla="*/ 3720 w 3100"/>
                  <a:gd name="connsiteY1" fmla="*/ 1375941 h 1373460"/>
                  <a:gd name="connsiteX2" fmla="*/ 0 w 3100"/>
                  <a:gd name="connsiteY2" fmla="*/ 1375941 h 1373460"/>
                  <a:gd name="connsiteX3" fmla="*/ 0 w 3100"/>
                  <a:gd name="connsiteY3" fmla="*/ 0 h 1373460"/>
                </a:gdLst>
                <a:ahLst/>
                <a:cxnLst>
                  <a:cxn ang="0">
                    <a:pos x="connsiteX0" y="connsiteY0"/>
                  </a:cxn>
                  <a:cxn ang="0">
                    <a:pos x="connsiteX1" y="connsiteY1"/>
                  </a:cxn>
                  <a:cxn ang="0">
                    <a:pos x="connsiteX2" y="connsiteY2"/>
                  </a:cxn>
                  <a:cxn ang="0">
                    <a:pos x="connsiteX3" y="connsiteY3"/>
                  </a:cxn>
                </a:cxnLst>
                <a:rect l="l" t="t" r="r" b="b"/>
                <a:pathLst>
                  <a:path w="3100" h="1373460">
                    <a:moveTo>
                      <a:pt x="3720" y="0"/>
                    </a:moveTo>
                    <a:lnTo>
                      <a:pt x="3720" y="1375941"/>
                    </a:lnTo>
                    <a:lnTo>
                      <a:pt x="0" y="1375941"/>
                    </a:lnTo>
                    <a:lnTo>
                      <a:pt x="0" y="0"/>
                    </a:lnTo>
                    <a:close/>
                  </a:path>
                </a:pathLst>
              </a:custGeom>
              <a:grpFill/>
              <a:ln w="3099"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xmlns="" id="{664E9825-AB90-46F1-A6FA-0B9112BC9FEB}"/>
                  </a:ext>
                </a:extLst>
              </p:cNvPr>
              <p:cNvSpPr/>
              <p:nvPr/>
            </p:nvSpPr>
            <p:spPr>
              <a:xfrm>
                <a:off x="251169" y="5850821"/>
                <a:ext cx="3100" cy="961112"/>
              </a:xfrm>
              <a:custGeom>
                <a:avLst/>
                <a:gdLst>
                  <a:gd name="connsiteX0" fmla="*/ 4340 w 3100"/>
                  <a:gd name="connsiteY0" fmla="*/ 0 h 961112"/>
                  <a:gd name="connsiteX1" fmla="*/ 4340 w 3100"/>
                  <a:gd name="connsiteY1" fmla="*/ 963282 h 961112"/>
                  <a:gd name="connsiteX2" fmla="*/ 0 w 3100"/>
                  <a:gd name="connsiteY2" fmla="*/ 963282 h 961112"/>
                  <a:gd name="connsiteX3" fmla="*/ 0 w 3100"/>
                  <a:gd name="connsiteY3" fmla="*/ 0 h 961112"/>
                </a:gdLst>
                <a:ahLst/>
                <a:cxnLst>
                  <a:cxn ang="0">
                    <a:pos x="connsiteX0" y="connsiteY0"/>
                  </a:cxn>
                  <a:cxn ang="0">
                    <a:pos x="connsiteX1" y="connsiteY1"/>
                  </a:cxn>
                  <a:cxn ang="0">
                    <a:pos x="connsiteX2" y="connsiteY2"/>
                  </a:cxn>
                  <a:cxn ang="0">
                    <a:pos x="connsiteX3" y="connsiteY3"/>
                  </a:cxn>
                </a:cxnLst>
                <a:rect l="l" t="t" r="r" b="b"/>
                <a:pathLst>
                  <a:path w="3100" h="961112">
                    <a:moveTo>
                      <a:pt x="4340" y="0"/>
                    </a:moveTo>
                    <a:lnTo>
                      <a:pt x="4340" y="963282"/>
                    </a:lnTo>
                    <a:lnTo>
                      <a:pt x="0" y="963282"/>
                    </a:lnTo>
                    <a:lnTo>
                      <a:pt x="0" y="0"/>
                    </a:lnTo>
                    <a:close/>
                  </a:path>
                </a:pathLst>
              </a:custGeom>
              <a:grpFill/>
              <a:ln w="3099"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xmlns="" id="{33D0C1AA-ADF3-4683-B6A7-E8E07109C97F}"/>
                  </a:ext>
                </a:extLst>
              </p:cNvPr>
              <p:cNvSpPr/>
              <p:nvPr/>
            </p:nvSpPr>
            <p:spPr>
              <a:xfrm>
                <a:off x="160734" y="6810526"/>
                <a:ext cx="93011" cy="3100"/>
              </a:xfrm>
              <a:custGeom>
                <a:avLst/>
                <a:gdLst>
                  <a:gd name="connsiteX0" fmla="*/ 94871 w 93010"/>
                  <a:gd name="connsiteY0" fmla="*/ 0 h 3100"/>
                  <a:gd name="connsiteX1" fmla="*/ 94871 w 93010"/>
                  <a:gd name="connsiteY1" fmla="*/ 3410 h 3100"/>
                  <a:gd name="connsiteX2" fmla="*/ 0 w 93010"/>
                  <a:gd name="connsiteY2" fmla="*/ 3410 h 3100"/>
                  <a:gd name="connsiteX3" fmla="*/ 0 w 93010"/>
                  <a:gd name="connsiteY3" fmla="*/ 0 h 3100"/>
                </a:gdLst>
                <a:ahLst/>
                <a:cxnLst>
                  <a:cxn ang="0">
                    <a:pos x="connsiteX0" y="connsiteY0"/>
                  </a:cxn>
                  <a:cxn ang="0">
                    <a:pos x="connsiteX1" y="connsiteY1"/>
                  </a:cxn>
                  <a:cxn ang="0">
                    <a:pos x="connsiteX2" y="connsiteY2"/>
                  </a:cxn>
                  <a:cxn ang="0">
                    <a:pos x="connsiteX3" y="connsiteY3"/>
                  </a:cxn>
                </a:cxnLst>
                <a:rect l="l" t="t" r="r" b="b"/>
                <a:pathLst>
                  <a:path w="93010" h="3100">
                    <a:moveTo>
                      <a:pt x="94871" y="0"/>
                    </a:moveTo>
                    <a:lnTo>
                      <a:pt x="94871" y="3410"/>
                    </a:lnTo>
                    <a:lnTo>
                      <a:pt x="0" y="3410"/>
                    </a:lnTo>
                    <a:lnTo>
                      <a:pt x="0" y="0"/>
                    </a:lnTo>
                    <a:close/>
                  </a:path>
                </a:pathLst>
              </a:custGeom>
              <a:grpFill/>
              <a:ln w="3099"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xmlns="" id="{8AB1094D-CA01-495B-8AB9-DC5B5B5B0056}"/>
                  </a:ext>
                </a:extLst>
              </p:cNvPr>
              <p:cNvSpPr/>
              <p:nvPr/>
            </p:nvSpPr>
            <p:spPr>
              <a:xfrm>
                <a:off x="384219" y="5142353"/>
                <a:ext cx="3100" cy="561165"/>
              </a:xfrm>
              <a:custGeom>
                <a:avLst/>
                <a:gdLst>
                  <a:gd name="connsiteX0" fmla="*/ 3100 w 3100"/>
                  <a:gd name="connsiteY0" fmla="*/ 0 h 561165"/>
                  <a:gd name="connsiteX1" fmla="*/ 3100 w 3100"/>
                  <a:gd name="connsiteY1" fmla="*/ 561165 h 561165"/>
                  <a:gd name="connsiteX2" fmla="*/ 0 w 3100"/>
                  <a:gd name="connsiteY2" fmla="*/ 561165 h 561165"/>
                  <a:gd name="connsiteX3" fmla="*/ 0 w 3100"/>
                  <a:gd name="connsiteY3" fmla="*/ 0 h 561165"/>
                </a:gdLst>
                <a:ahLst/>
                <a:cxnLst>
                  <a:cxn ang="0">
                    <a:pos x="connsiteX0" y="connsiteY0"/>
                  </a:cxn>
                  <a:cxn ang="0">
                    <a:pos x="connsiteX1" y="connsiteY1"/>
                  </a:cxn>
                  <a:cxn ang="0">
                    <a:pos x="connsiteX2" y="connsiteY2"/>
                  </a:cxn>
                  <a:cxn ang="0">
                    <a:pos x="connsiteX3" y="connsiteY3"/>
                  </a:cxn>
                </a:cxnLst>
                <a:rect l="l" t="t" r="r" b="b"/>
                <a:pathLst>
                  <a:path w="3100" h="561165">
                    <a:moveTo>
                      <a:pt x="3100" y="0"/>
                    </a:moveTo>
                    <a:lnTo>
                      <a:pt x="3100" y="561165"/>
                    </a:lnTo>
                    <a:lnTo>
                      <a:pt x="0" y="561165"/>
                    </a:lnTo>
                    <a:lnTo>
                      <a:pt x="0" y="0"/>
                    </a:lnTo>
                    <a:close/>
                  </a:path>
                </a:pathLst>
              </a:custGeom>
              <a:grpFill/>
              <a:ln w="3099" cap="flat">
                <a:noFill/>
                <a:prstDash val="solid"/>
                <a:miter/>
              </a:ln>
            </p:spPr>
            <p:txBody>
              <a:bodyPr rtlCol="0" anchor="ctr"/>
              <a:lstStyle/>
              <a:p>
                <a:endParaRPr lang="zh-CN" altLang="en-US"/>
              </a:p>
            </p:txBody>
          </p:sp>
        </p:grpSp>
      </p:grpSp>
      <p:sp>
        <p:nvSpPr>
          <p:cNvPr id="383" name="任意多边形: 形状 382">
            <a:extLst>
              <a:ext uri="{FF2B5EF4-FFF2-40B4-BE49-F238E27FC236}">
                <a16:creationId xmlns:a16="http://schemas.microsoft.com/office/drawing/2014/main" xmlns="" id="{C2797913-AACC-4933-8F1D-DCA10D1B413C}"/>
              </a:ext>
            </a:extLst>
          </p:cNvPr>
          <p:cNvSpPr/>
          <p:nvPr/>
        </p:nvSpPr>
        <p:spPr>
          <a:xfrm>
            <a:off x="306694" y="4560012"/>
            <a:ext cx="37204" cy="102312"/>
          </a:xfrm>
          <a:custGeom>
            <a:avLst/>
            <a:gdLst>
              <a:gd name="connsiteX0" fmla="*/ 36894 w 37204"/>
              <a:gd name="connsiteY0" fmla="*/ 0 h 102311"/>
              <a:gd name="connsiteX1" fmla="*/ 28833 w 37204"/>
              <a:gd name="connsiteY1" fmla="*/ 0 h 102311"/>
              <a:gd name="connsiteX2" fmla="*/ 17982 w 37204"/>
              <a:gd name="connsiteY2" fmla="*/ 13952 h 102311"/>
              <a:gd name="connsiteX3" fmla="*/ 0 w 37204"/>
              <a:gd name="connsiteY3" fmla="*/ 26043 h 102311"/>
              <a:gd name="connsiteX4" fmla="*/ 0 w 37204"/>
              <a:gd name="connsiteY4" fmla="*/ 38444 h 102311"/>
              <a:gd name="connsiteX5" fmla="*/ 13022 w 37204"/>
              <a:gd name="connsiteY5" fmla="*/ 31933 h 102311"/>
              <a:gd name="connsiteX6" fmla="*/ 24803 w 37204"/>
              <a:gd name="connsiteY6" fmla="*/ 23253 h 102311"/>
              <a:gd name="connsiteX7" fmla="*/ 24803 w 37204"/>
              <a:gd name="connsiteY7" fmla="*/ 104172 h 102311"/>
              <a:gd name="connsiteX8" fmla="*/ 37204 w 37204"/>
              <a:gd name="connsiteY8" fmla="*/ 104172 h 102311"/>
              <a:gd name="connsiteX9" fmla="*/ 37204 w 37204"/>
              <a:gd name="connsiteY9" fmla="*/ 0 h 102311"/>
              <a:gd name="connsiteX10" fmla="*/ 36894 w 37204"/>
              <a:gd name="connsiteY10" fmla="*/ 0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4" h="102311">
                <a:moveTo>
                  <a:pt x="36894" y="0"/>
                </a:moveTo>
                <a:lnTo>
                  <a:pt x="28833" y="0"/>
                </a:lnTo>
                <a:cubicBezTo>
                  <a:pt x="26663" y="4340"/>
                  <a:pt x="22943" y="8991"/>
                  <a:pt x="17982" y="13952"/>
                </a:cubicBezTo>
                <a:cubicBezTo>
                  <a:pt x="12712" y="18602"/>
                  <a:pt x="6821" y="22632"/>
                  <a:pt x="0" y="26043"/>
                </a:cubicBezTo>
                <a:lnTo>
                  <a:pt x="0" y="38444"/>
                </a:lnTo>
                <a:cubicBezTo>
                  <a:pt x="3720" y="36894"/>
                  <a:pt x="8061" y="34724"/>
                  <a:pt x="13022" y="31933"/>
                </a:cubicBezTo>
                <a:cubicBezTo>
                  <a:pt x="17982" y="29143"/>
                  <a:pt x="21703" y="26043"/>
                  <a:pt x="24803" y="23253"/>
                </a:cubicBezTo>
                <a:lnTo>
                  <a:pt x="24803" y="104172"/>
                </a:lnTo>
                <a:lnTo>
                  <a:pt x="37204" y="104172"/>
                </a:lnTo>
                <a:lnTo>
                  <a:pt x="37204" y="0"/>
                </a:lnTo>
                <a:lnTo>
                  <a:pt x="36894" y="0"/>
                </a:lnTo>
                <a:close/>
              </a:path>
            </a:pathLst>
          </a:custGeom>
          <a:solidFill>
            <a:schemeClr val="accent2"/>
          </a:solidFill>
          <a:ln w="3099"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xmlns="" id="{40F7EC20-E5C1-4EB2-98DE-0ADB2B35CEEA}"/>
              </a:ext>
            </a:extLst>
          </p:cNvPr>
          <p:cNvSpPr/>
          <p:nvPr/>
        </p:nvSpPr>
        <p:spPr>
          <a:xfrm>
            <a:off x="384824" y="4158205"/>
            <a:ext cx="55807" cy="365843"/>
          </a:xfrm>
          <a:custGeom>
            <a:avLst/>
            <a:gdLst>
              <a:gd name="connsiteX0" fmla="*/ 0 w 55806"/>
              <a:gd name="connsiteY0" fmla="*/ 368633 h 365842"/>
              <a:gd name="connsiteX1" fmla="*/ 35344 w 55806"/>
              <a:gd name="connsiteY1" fmla="*/ 368633 h 365842"/>
              <a:gd name="connsiteX2" fmla="*/ 0 w 55806"/>
              <a:gd name="connsiteY2" fmla="*/ 276553 h 365842"/>
              <a:gd name="connsiteX3" fmla="*/ 35344 w 55806"/>
              <a:gd name="connsiteY3" fmla="*/ 276553 h 365842"/>
              <a:gd name="connsiteX4" fmla="*/ 0 w 55806"/>
              <a:gd name="connsiteY4" fmla="*/ 184472 h 365842"/>
              <a:gd name="connsiteX5" fmla="*/ 35344 w 55806"/>
              <a:gd name="connsiteY5" fmla="*/ 184472 h 365842"/>
              <a:gd name="connsiteX6" fmla="*/ 0 w 55806"/>
              <a:gd name="connsiteY6" fmla="*/ 92391 h 365842"/>
              <a:gd name="connsiteX7" fmla="*/ 35344 w 55806"/>
              <a:gd name="connsiteY7" fmla="*/ 9239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3"/>
                </a:moveTo>
                <a:lnTo>
                  <a:pt x="35344" y="276553"/>
                </a:lnTo>
                <a:moveTo>
                  <a:pt x="0" y="184472"/>
                </a:moveTo>
                <a:lnTo>
                  <a:pt x="35344" y="184472"/>
                </a:lnTo>
                <a:moveTo>
                  <a:pt x="0" y="92391"/>
                </a:moveTo>
                <a:lnTo>
                  <a:pt x="35344" y="92391"/>
                </a:lnTo>
                <a:moveTo>
                  <a:pt x="0" y="0"/>
                </a:moveTo>
                <a:lnTo>
                  <a:pt x="58597" y="0"/>
                </a:lnTo>
              </a:path>
            </a:pathLst>
          </a:custGeom>
          <a:solidFill>
            <a:schemeClr val="accent2"/>
          </a:solidFill>
          <a:ln w="3099"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xmlns="" id="{EEC4A29A-B590-4C41-8EFD-F1A89335FC40}"/>
              </a:ext>
            </a:extLst>
          </p:cNvPr>
          <p:cNvSpPr/>
          <p:nvPr/>
        </p:nvSpPr>
        <p:spPr>
          <a:xfrm>
            <a:off x="294913" y="4098988"/>
            <a:ext cx="65108" cy="102312"/>
          </a:xfrm>
          <a:custGeom>
            <a:avLst/>
            <a:gdLst>
              <a:gd name="connsiteX0" fmla="*/ 17672 w 65107"/>
              <a:gd name="connsiteY0" fmla="*/ 91771 h 102311"/>
              <a:gd name="connsiteX1" fmla="*/ 22943 w 65107"/>
              <a:gd name="connsiteY1" fmla="*/ 84950 h 102311"/>
              <a:gd name="connsiteX2" fmla="*/ 37204 w 65107"/>
              <a:gd name="connsiteY2" fmla="*/ 71929 h 102311"/>
              <a:gd name="connsiteX3" fmla="*/ 56427 w 65107"/>
              <a:gd name="connsiteY3" fmla="*/ 53636 h 102311"/>
              <a:gd name="connsiteX4" fmla="*/ 64488 w 65107"/>
              <a:gd name="connsiteY4" fmla="*/ 40925 h 102311"/>
              <a:gd name="connsiteX5" fmla="*/ 66968 w 65107"/>
              <a:gd name="connsiteY5" fmla="*/ 28834 h 102311"/>
              <a:gd name="connsiteX6" fmla="*/ 58597 w 65107"/>
              <a:gd name="connsiteY6" fmla="*/ 8371 h 102311"/>
              <a:gd name="connsiteX7" fmla="*/ 35654 w 65107"/>
              <a:gd name="connsiteY7" fmla="*/ 0 h 102311"/>
              <a:gd name="connsiteX8" fmla="*/ 12711 w 65107"/>
              <a:gd name="connsiteY8" fmla="*/ 7751 h 102311"/>
              <a:gd name="connsiteX9" fmla="*/ 2790 w 65107"/>
              <a:gd name="connsiteY9" fmla="*/ 30074 h 102311"/>
              <a:gd name="connsiteX10" fmla="*/ 15502 w 65107"/>
              <a:gd name="connsiteY10" fmla="*/ 31314 h 102311"/>
              <a:gd name="connsiteX11" fmla="*/ 20772 w 65107"/>
              <a:gd name="connsiteY11" fmla="*/ 16122 h 102311"/>
              <a:gd name="connsiteX12" fmla="*/ 35034 w 65107"/>
              <a:gd name="connsiteY12" fmla="*/ 10541 h 102311"/>
              <a:gd name="connsiteX13" fmla="*/ 48676 w 65107"/>
              <a:gd name="connsiteY13" fmla="*/ 15812 h 102311"/>
              <a:gd name="connsiteX14" fmla="*/ 53946 w 65107"/>
              <a:gd name="connsiteY14" fmla="*/ 28524 h 102311"/>
              <a:gd name="connsiteX15" fmla="*/ 48056 w 65107"/>
              <a:gd name="connsiteY15" fmla="*/ 43715 h 102311"/>
              <a:gd name="connsiteX16" fmla="*/ 25733 w 65107"/>
              <a:gd name="connsiteY16" fmla="*/ 65728 h 102311"/>
              <a:gd name="connsiteX17" fmla="*/ 9611 w 65107"/>
              <a:gd name="connsiteY17" fmla="*/ 81230 h 102311"/>
              <a:gd name="connsiteX18" fmla="*/ 1550 w 65107"/>
              <a:gd name="connsiteY18" fmla="*/ 94871 h 102311"/>
              <a:gd name="connsiteX19" fmla="*/ 0 w 65107"/>
              <a:gd name="connsiteY19" fmla="*/ 103552 h 102311"/>
              <a:gd name="connsiteX20" fmla="*/ 66658 w 65107"/>
              <a:gd name="connsiteY20" fmla="*/ 103552 h 102311"/>
              <a:gd name="connsiteX21" fmla="*/ 66658 w 65107"/>
              <a:gd name="connsiteY21" fmla="*/ 91461 h 102311"/>
              <a:gd name="connsiteX22" fmla="*/ 17672 w 65107"/>
              <a:gd name="connsiteY22" fmla="*/ 91461 h 102311"/>
              <a:gd name="connsiteX23" fmla="*/ 17672 w 65107"/>
              <a:gd name="connsiteY23" fmla="*/ 9177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7672" y="91771"/>
                </a:moveTo>
                <a:cubicBezTo>
                  <a:pt x="18912" y="89601"/>
                  <a:pt x="20772" y="87120"/>
                  <a:pt x="22943" y="84950"/>
                </a:cubicBezTo>
                <a:cubicBezTo>
                  <a:pt x="25113" y="82780"/>
                  <a:pt x="29763" y="78439"/>
                  <a:pt x="37204" y="71929"/>
                </a:cubicBezTo>
                <a:cubicBezTo>
                  <a:pt x="46195" y="64178"/>
                  <a:pt x="52396" y="58287"/>
                  <a:pt x="56427" y="53636"/>
                </a:cubicBezTo>
                <a:cubicBezTo>
                  <a:pt x="60147" y="49296"/>
                  <a:pt x="62937" y="44955"/>
                  <a:pt x="64488" y="40925"/>
                </a:cubicBezTo>
                <a:cubicBezTo>
                  <a:pt x="66038" y="36894"/>
                  <a:pt x="66968" y="32864"/>
                  <a:pt x="66968" y="28834"/>
                </a:cubicBezTo>
                <a:cubicBezTo>
                  <a:pt x="66968" y="20773"/>
                  <a:pt x="64177" y="13952"/>
                  <a:pt x="58597" y="8371"/>
                </a:cubicBezTo>
                <a:cubicBezTo>
                  <a:pt x="53016" y="2790"/>
                  <a:pt x="45265" y="0"/>
                  <a:pt x="35654" y="0"/>
                </a:cubicBezTo>
                <a:cubicBezTo>
                  <a:pt x="26043" y="0"/>
                  <a:pt x="18602" y="2480"/>
                  <a:pt x="12711" y="7751"/>
                </a:cubicBezTo>
                <a:cubicBezTo>
                  <a:pt x="7131" y="12711"/>
                  <a:pt x="3720" y="20152"/>
                  <a:pt x="2790" y="30074"/>
                </a:cubicBezTo>
                <a:lnTo>
                  <a:pt x="15502" y="31314"/>
                </a:lnTo>
                <a:cubicBezTo>
                  <a:pt x="15502" y="24803"/>
                  <a:pt x="17362" y="19842"/>
                  <a:pt x="20772" y="16122"/>
                </a:cubicBezTo>
                <a:cubicBezTo>
                  <a:pt x="24493" y="12401"/>
                  <a:pt x="29143" y="10541"/>
                  <a:pt x="35034" y="10541"/>
                </a:cubicBezTo>
                <a:cubicBezTo>
                  <a:pt x="40615" y="10541"/>
                  <a:pt x="45265" y="12401"/>
                  <a:pt x="48676" y="15812"/>
                </a:cubicBezTo>
                <a:cubicBezTo>
                  <a:pt x="52086" y="19222"/>
                  <a:pt x="53946" y="23563"/>
                  <a:pt x="53946" y="28524"/>
                </a:cubicBezTo>
                <a:cubicBezTo>
                  <a:pt x="53946" y="33174"/>
                  <a:pt x="52086" y="38445"/>
                  <a:pt x="48056" y="43715"/>
                </a:cubicBezTo>
                <a:cubicBezTo>
                  <a:pt x="44335" y="48986"/>
                  <a:pt x="36894" y="56427"/>
                  <a:pt x="25733" y="65728"/>
                </a:cubicBezTo>
                <a:cubicBezTo>
                  <a:pt x="18602" y="71618"/>
                  <a:pt x="13332" y="76889"/>
                  <a:pt x="9611" y="81230"/>
                </a:cubicBezTo>
                <a:cubicBezTo>
                  <a:pt x="5891" y="85880"/>
                  <a:pt x="3100" y="90220"/>
                  <a:pt x="1550" y="94871"/>
                </a:cubicBezTo>
                <a:cubicBezTo>
                  <a:pt x="620" y="97661"/>
                  <a:pt x="0" y="100762"/>
                  <a:pt x="0" y="103552"/>
                </a:cubicBezTo>
                <a:lnTo>
                  <a:pt x="66658" y="103552"/>
                </a:lnTo>
                <a:lnTo>
                  <a:pt x="66658" y="91461"/>
                </a:lnTo>
                <a:lnTo>
                  <a:pt x="17672" y="91461"/>
                </a:lnTo>
                <a:lnTo>
                  <a:pt x="17672" y="91771"/>
                </a:lnTo>
                <a:close/>
              </a:path>
            </a:pathLst>
          </a:custGeom>
          <a:solidFill>
            <a:schemeClr val="accent2"/>
          </a:solidFill>
          <a:ln w="3099"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xmlns="" id="{7CE51B56-C0EE-4C71-B158-947A8AA81572}"/>
              </a:ext>
            </a:extLst>
          </p:cNvPr>
          <p:cNvSpPr/>
          <p:nvPr/>
        </p:nvSpPr>
        <p:spPr>
          <a:xfrm>
            <a:off x="384824" y="3697801"/>
            <a:ext cx="55807" cy="365843"/>
          </a:xfrm>
          <a:custGeom>
            <a:avLst/>
            <a:gdLst>
              <a:gd name="connsiteX0" fmla="*/ 0 w 55806"/>
              <a:gd name="connsiteY0" fmla="*/ 368323 h 365842"/>
              <a:gd name="connsiteX1" fmla="*/ 35344 w 55806"/>
              <a:gd name="connsiteY1" fmla="*/ 368323 h 365842"/>
              <a:gd name="connsiteX2" fmla="*/ 0 w 55806"/>
              <a:gd name="connsiteY2" fmla="*/ 276243 h 365842"/>
              <a:gd name="connsiteX3" fmla="*/ 35344 w 55806"/>
              <a:gd name="connsiteY3" fmla="*/ 276243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323"/>
                </a:moveTo>
                <a:lnTo>
                  <a:pt x="35344" y="368323"/>
                </a:lnTo>
                <a:moveTo>
                  <a:pt x="0" y="276243"/>
                </a:moveTo>
                <a:lnTo>
                  <a:pt x="35344" y="276243"/>
                </a:lnTo>
                <a:moveTo>
                  <a:pt x="0" y="184162"/>
                </a:moveTo>
                <a:lnTo>
                  <a:pt x="35344" y="184162"/>
                </a:lnTo>
                <a:moveTo>
                  <a:pt x="0" y="92081"/>
                </a:moveTo>
                <a:lnTo>
                  <a:pt x="35344" y="92081"/>
                </a:lnTo>
                <a:moveTo>
                  <a:pt x="0" y="0"/>
                </a:moveTo>
                <a:lnTo>
                  <a:pt x="58597" y="0"/>
                </a:lnTo>
              </a:path>
            </a:pathLst>
          </a:custGeom>
          <a:solidFill>
            <a:schemeClr val="accent2"/>
          </a:solidFill>
          <a:ln w="3099"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xmlns="" id="{C3BCA9DA-E199-4D1D-974A-2F1118997609}"/>
              </a:ext>
            </a:extLst>
          </p:cNvPr>
          <p:cNvSpPr/>
          <p:nvPr/>
        </p:nvSpPr>
        <p:spPr>
          <a:xfrm>
            <a:off x="297393" y="3638584"/>
            <a:ext cx="65108" cy="105412"/>
          </a:xfrm>
          <a:custGeom>
            <a:avLst/>
            <a:gdLst>
              <a:gd name="connsiteX0" fmla="*/ 9921 w 65107"/>
              <a:gd name="connsiteY0" fmla="*/ 97351 h 105412"/>
              <a:gd name="connsiteX1" fmla="*/ 31934 w 65107"/>
              <a:gd name="connsiteY1" fmla="*/ 105412 h 105412"/>
              <a:gd name="connsiteX2" fmla="*/ 56117 w 65107"/>
              <a:gd name="connsiteY2" fmla="*/ 96111 h 105412"/>
              <a:gd name="connsiteX3" fmla="*/ 65728 w 65107"/>
              <a:gd name="connsiteY3" fmla="*/ 73168 h 105412"/>
              <a:gd name="connsiteX4" fmla="*/ 60767 w 65107"/>
              <a:gd name="connsiteY4" fmla="*/ 56427 h 105412"/>
              <a:gd name="connsiteX5" fmla="*/ 46815 w 65107"/>
              <a:gd name="connsiteY5" fmla="*/ 47746 h 105412"/>
              <a:gd name="connsiteX6" fmla="*/ 57047 w 65107"/>
              <a:gd name="connsiteY6" fmla="*/ 39064 h 105412"/>
              <a:gd name="connsiteX7" fmla="*/ 60457 w 65107"/>
              <a:gd name="connsiteY7" fmla="*/ 26973 h 105412"/>
              <a:gd name="connsiteX8" fmla="*/ 56737 w 65107"/>
              <a:gd name="connsiteY8" fmla="*/ 13642 h 105412"/>
              <a:gd name="connsiteX9" fmla="*/ 46195 w 65107"/>
              <a:gd name="connsiteY9" fmla="*/ 3721 h 105412"/>
              <a:gd name="connsiteX10" fmla="*/ 31004 w 65107"/>
              <a:gd name="connsiteY10" fmla="*/ 0 h 105412"/>
              <a:gd name="connsiteX11" fmla="*/ 10851 w 65107"/>
              <a:gd name="connsiteY11" fmla="*/ 7131 h 105412"/>
              <a:gd name="connsiteX12" fmla="*/ 620 w 65107"/>
              <a:gd name="connsiteY12" fmla="*/ 26973 h 105412"/>
              <a:gd name="connsiteX13" fmla="*/ 13022 w 65107"/>
              <a:gd name="connsiteY13" fmla="*/ 29143 h 105412"/>
              <a:gd name="connsiteX14" fmla="*/ 19222 w 65107"/>
              <a:gd name="connsiteY14" fmla="*/ 15192 h 105412"/>
              <a:gd name="connsiteX15" fmla="*/ 31314 w 65107"/>
              <a:gd name="connsiteY15" fmla="*/ 10541 h 105412"/>
              <a:gd name="connsiteX16" fmla="*/ 43095 w 65107"/>
              <a:gd name="connsiteY16" fmla="*/ 15192 h 105412"/>
              <a:gd name="connsiteX17" fmla="*/ 47746 w 65107"/>
              <a:gd name="connsiteY17" fmla="*/ 26663 h 105412"/>
              <a:gd name="connsiteX18" fmla="*/ 41545 w 65107"/>
              <a:gd name="connsiteY18" fmla="*/ 39685 h 105412"/>
              <a:gd name="connsiteX19" fmla="*/ 27283 w 65107"/>
              <a:gd name="connsiteY19" fmla="*/ 44025 h 105412"/>
              <a:gd name="connsiteX20" fmla="*/ 25423 w 65107"/>
              <a:gd name="connsiteY20" fmla="*/ 44025 h 105412"/>
              <a:gd name="connsiteX21" fmla="*/ 24183 w 65107"/>
              <a:gd name="connsiteY21" fmla="*/ 55187 h 105412"/>
              <a:gd name="connsiteX22" fmla="*/ 32864 w 65107"/>
              <a:gd name="connsiteY22" fmla="*/ 53636 h 105412"/>
              <a:gd name="connsiteX23" fmla="*/ 47126 w 65107"/>
              <a:gd name="connsiteY23" fmla="*/ 59217 h 105412"/>
              <a:gd name="connsiteX24" fmla="*/ 52706 w 65107"/>
              <a:gd name="connsiteY24" fmla="*/ 73479 h 105412"/>
              <a:gd name="connsiteX25" fmla="*/ 46815 w 65107"/>
              <a:gd name="connsiteY25" fmla="*/ 88981 h 105412"/>
              <a:gd name="connsiteX26" fmla="*/ 31934 w 65107"/>
              <a:gd name="connsiteY26" fmla="*/ 95181 h 105412"/>
              <a:gd name="connsiteX27" fmla="*/ 19532 w 65107"/>
              <a:gd name="connsiteY27" fmla="*/ 90531 h 105412"/>
              <a:gd name="connsiteX28" fmla="*/ 12401 w 65107"/>
              <a:gd name="connsiteY28" fmla="*/ 75029 h 105412"/>
              <a:gd name="connsiteX29" fmla="*/ 0 w 65107"/>
              <a:gd name="connsiteY29" fmla="*/ 76579 h 105412"/>
              <a:gd name="connsiteX30" fmla="*/ 9921 w 65107"/>
              <a:gd name="connsiteY30" fmla="*/ 97351 h 105412"/>
              <a:gd name="connsiteX31" fmla="*/ 9921 w 65107"/>
              <a:gd name="connsiteY31" fmla="*/ 97351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9921" y="97351"/>
                </a:moveTo>
                <a:cubicBezTo>
                  <a:pt x="15812" y="102622"/>
                  <a:pt x="22943" y="105412"/>
                  <a:pt x="31934" y="105412"/>
                </a:cubicBezTo>
                <a:cubicBezTo>
                  <a:pt x="41855" y="105412"/>
                  <a:pt x="49916" y="102312"/>
                  <a:pt x="56117" y="96111"/>
                </a:cubicBezTo>
                <a:cubicBezTo>
                  <a:pt x="62627" y="89910"/>
                  <a:pt x="65728" y="82160"/>
                  <a:pt x="65728" y="73168"/>
                </a:cubicBezTo>
                <a:cubicBezTo>
                  <a:pt x="65728" y="66658"/>
                  <a:pt x="64178" y="61077"/>
                  <a:pt x="60767" y="56427"/>
                </a:cubicBezTo>
                <a:cubicBezTo>
                  <a:pt x="57357" y="52086"/>
                  <a:pt x="52706" y="48986"/>
                  <a:pt x="46815" y="47746"/>
                </a:cubicBezTo>
                <a:cubicBezTo>
                  <a:pt x="51466" y="45576"/>
                  <a:pt x="54876" y="42785"/>
                  <a:pt x="57047" y="39064"/>
                </a:cubicBezTo>
                <a:cubicBezTo>
                  <a:pt x="59527" y="35344"/>
                  <a:pt x="60457" y="31314"/>
                  <a:pt x="60457" y="26973"/>
                </a:cubicBezTo>
                <a:cubicBezTo>
                  <a:pt x="60457" y="22323"/>
                  <a:pt x="59217" y="17982"/>
                  <a:pt x="56737" y="13642"/>
                </a:cubicBezTo>
                <a:cubicBezTo>
                  <a:pt x="54256" y="9611"/>
                  <a:pt x="50846" y="6201"/>
                  <a:pt x="46195" y="3721"/>
                </a:cubicBezTo>
                <a:cubicBezTo>
                  <a:pt x="41545" y="1240"/>
                  <a:pt x="36584" y="0"/>
                  <a:pt x="31004" y="0"/>
                </a:cubicBezTo>
                <a:cubicBezTo>
                  <a:pt x="22943" y="0"/>
                  <a:pt x="16432" y="2480"/>
                  <a:pt x="10851" y="7131"/>
                </a:cubicBezTo>
                <a:cubicBezTo>
                  <a:pt x="5581" y="11782"/>
                  <a:pt x="2170" y="18292"/>
                  <a:pt x="620" y="26973"/>
                </a:cubicBezTo>
                <a:lnTo>
                  <a:pt x="13022" y="29143"/>
                </a:lnTo>
                <a:cubicBezTo>
                  <a:pt x="13952" y="22943"/>
                  <a:pt x="16122" y="18292"/>
                  <a:pt x="19222" y="15192"/>
                </a:cubicBezTo>
                <a:cubicBezTo>
                  <a:pt x="22323" y="12091"/>
                  <a:pt x="26353" y="10541"/>
                  <a:pt x="31314" y="10541"/>
                </a:cubicBezTo>
                <a:cubicBezTo>
                  <a:pt x="36274" y="10541"/>
                  <a:pt x="39995" y="12091"/>
                  <a:pt x="43095" y="15192"/>
                </a:cubicBezTo>
                <a:cubicBezTo>
                  <a:pt x="46195" y="18292"/>
                  <a:pt x="47746" y="22012"/>
                  <a:pt x="47746" y="26663"/>
                </a:cubicBezTo>
                <a:cubicBezTo>
                  <a:pt x="47746" y="32554"/>
                  <a:pt x="45575" y="36894"/>
                  <a:pt x="41545" y="39685"/>
                </a:cubicBezTo>
                <a:cubicBezTo>
                  <a:pt x="37204" y="42475"/>
                  <a:pt x="32554" y="44025"/>
                  <a:pt x="27283" y="44025"/>
                </a:cubicBezTo>
                <a:cubicBezTo>
                  <a:pt x="26663" y="44025"/>
                  <a:pt x="26043" y="44025"/>
                  <a:pt x="25423" y="44025"/>
                </a:cubicBezTo>
                <a:lnTo>
                  <a:pt x="24183" y="55187"/>
                </a:lnTo>
                <a:cubicBezTo>
                  <a:pt x="27593" y="54256"/>
                  <a:pt x="30694" y="53636"/>
                  <a:pt x="32864" y="53636"/>
                </a:cubicBezTo>
                <a:cubicBezTo>
                  <a:pt x="38444" y="53636"/>
                  <a:pt x="43405" y="55497"/>
                  <a:pt x="47126" y="59217"/>
                </a:cubicBezTo>
                <a:cubicBezTo>
                  <a:pt x="50846" y="62937"/>
                  <a:pt x="52706" y="67898"/>
                  <a:pt x="52706" y="73479"/>
                </a:cubicBezTo>
                <a:cubicBezTo>
                  <a:pt x="52706" y="79680"/>
                  <a:pt x="50846" y="84640"/>
                  <a:pt x="46815" y="88981"/>
                </a:cubicBezTo>
                <a:cubicBezTo>
                  <a:pt x="42785" y="93011"/>
                  <a:pt x="37824" y="95181"/>
                  <a:pt x="31934" y="95181"/>
                </a:cubicBezTo>
                <a:cubicBezTo>
                  <a:pt x="26973" y="95181"/>
                  <a:pt x="22943" y="93631"/>
                  <a:pt x="19532" y="90531"/>
                </a:cubicBezTo>
                <a:cubicBezTo>
                  <a:pt x="16122" y="87430"/>
                  <a:pt x="13642" y="82160"/>
                  <a:pt x="12401" y="75029"/>
                </a:cubicBezTo>
                <a:lnTo>
                  <a:pt x="0" y="76579"/>
                </a:lnTo>
                <a:cubicBezTo>
                  <a:pt x="620" y="84950"/>
                  <a:pt x="4030" y="92081"/>
                  <a:pt x="9921" y="97351"/>
                </a:cubicBezTo>
                <a:lnTo>
                  <a:pt x="9921" y="97351"/>
                </a:lnTo>
                <a:close/>
              </a:path>
            </a:pathLst>
          </a:custGeom>
          <a:solidFill>
            <a:schemeClr val="accent2"/>
          </a:solidFill>
          <a:ln w="3099"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xmlns="" id="{41602305-B1D5-466E-BF27-CD879029F1E5}"/>
              </a:ext>
            </a:extLst>
          </p:cNvPr>
          <p:cNvSpPr/>
          <p:nvPr/>
        </p:nvSpPr>
        <p:spPr>
          <a:xfrm>
            <a:off x="384824" y="3237088"/>
            <a:ext cx="55807" cy="365843"/>
          </a:xfrm>
          <a:custGeom>
            <a:avLst/>
            <a:gdLst>
              <a:gd name="connsiteX0" fmla="*/ 0 w 55806"/>
              <a:gd name="connsiteY0" fmla="*/ 368633 h 365842"/>
              <a:gd name="connsiteX1" fmla="*/ 35344 w 55806"/>
              <a:gd name="connsiteY1" fmla="*/ 368633 h 365842"/>
              <a:gd name="connsiteX2" fmla="*/ 0 w 55806"/>
              <a:gd name="connsiteY2" fmla="*/ 276242 h 365842"/>
              <a:gd name="connsiteX3" fmla="*/ 35344 w 55806"/>
              <a:gd name="connsiteY3" fmla="*/ 276242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242"/>
                </a:moveTo>
                <a:lnTo>
                  <a:pt x="35344" y="276242"/>
                </a:lnTo>
                <a:moveTo>
                  <a:pt x="0" y="184162"/>
                </a:moveTo>
                <a:lnTo>
                  <a:pt x="35344" y="184162"/>
                </a:lnTo>
                <a:moveTo>
                  <a:pt x="0" y="92081"/>
                </a:moveTo>
                <a:lnTo>
                  <a:pt x="35344" y="92081"/>
                </a:lnTo>
                <a:moveTo>
                  <a:pt x="0" y="0"/>
                </a:moveTo>
                <a:lnTo>
                  <a:pt x="58597" y="0"/>
                </a:lnTo>
              </a:path>
            </a:pathLst>
          </a:custGeom>
          <a:solidFill>
            <a:schemeClr val="accent2"/>
          </a:solidFill>
          <a:ln w="3099"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xmlns="" id="{6E07D5AD-3A85-4CCF-AB4C-785A1AB82658}"/>
              </a:ext>
            </a:extLst>
          </p:cNvPr>
          <p:cNvSpPr/>
          <p:nvPr/>
        </p:nvSpPr>
        <p:spPr>
          <a:xfrm>
            <a:off x="293053" y="3178181"/>
            <a:ext cx="68208" cy="102312"/>
          </a:xfrm>
          <a:custGeom>
            <a:avLst/>
            <a:gdLst>
              <a:gd name="connsiteX0" fmla="*/ 56117 w 68207"/>
              <a:gd name="connsiteY0" fmla="*/ 103552 h 102311"/>
              <a:gd name="connsiteX1" fmla="*/ 56117 w 68207"/>
              <a:gd name="connsiteY1" fmla="*/ 78749 h 102311"/>
              <a:gd name="connsiteX2" fmla="*/ 69758 w 68207"/>
              <a:gd name="connsiteY2" fmla="*/ 78749 h 102311"/>
              <a:gd name="connsiteX3" fmla="*/ 69758 w 68207"/>
              <a:gd name="connsiteY3" fmla="*/ 66968 h 102311"/>
              <a:gd name="connsiteX4" fmla="*/ 56117 w 68207"/>
              <a:gd name="connsiteY4" fmla="*/ 66968 h 102311"/>
              <a:gd name="connsiteX5" fmla="*/ 56117 w 68207"/>
              <a:gd name="connsiteY5" fmla="*/ 0 h 102311"/>
              <a:gd name="connsiteX6" fmla="*/ 45885 w 68207"/>
              <a:gd name="connsiteY6" fmla="*/ 0 h 102311"/>
              <a:gd name="connsiteX7" fmla="*/ 0 w 68207"/>
              <a:gd name="connsiteY7" fmla="*/ 66968 h 102311"/>
              <a:gd name="connsiteX8" fmla="*/ 0 w 68207"/>
              <a:gd name="connsiteY8" fmla="*/ 78749 h 102311"/>
              <a:gd name="connsiteX9" fmla="*/ 43715 w 68207"/>
              <a:gd name="connsiteY9" fmla="*/ 78749 h 102311"/>
              <a:gd name="connsiteX10" fmla="*/ 43715 w 68207"/>
              <a:gd name="connsiteY10" fmla="*/ 103552 h 102311"/>
              <a:gd name="connsiteX11" fmla="*/ 56117 w 68207"/>
              <a:gd name="connsiteY11" fmla="*/ 103552 h 102311"/>
              <a:gd name="connsiteX12" fmla="*/ 56117 w 68207"/>
              <a:gd name="connsiteY12" fmla="*/ 103552 h 102311"/>
              <a:gd name="connsiteX13" fmla="*/ 12091 w 68207"/>
              <a:gd name="connsiteY13" fmla="*/ 66968 h 102311"/>
              <a:gd name="connsiteX14" fmla="*/ 43715 w 68207"/>
              <a:gd name="connsiteY14" fmla="*/ 20462 h 102311"/>
              <a:gd name="connsiteX15" fmla="*/ 43715 w 68207"/>
              <a:gd name="connsiteY15" fmla="*/ 66968 h 102311"/>
              <a:gd name="connsiteX16" fmla="*/ 12091 w 68207"/>
              <a:gd name="connsiteY16" fmla="*/ 66968 h 102311"/>
              <a:gd name="connsiteX17" fmla="*/ 12091 w 68207"/>
              <a:gd name="connsiteY17" fmla="*/ 66968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207" h="102311">
                <a:moveTo>
                  <a:pt x="56117" y="103552"/>
                </a:moveTo>
                <a:lnTo>
                  <a:pt x="56117" y="78749"/>
                </a:lnTo>
                <a:lnTo>
                  <a:pt x="69758" y="78749"/>
                </a:lnTo>
                <a:lnTo>
                  <a:pt x="69758" y="66968"/>
                </a:lnTo>
                <a:lnTo>
                  <a:pt x="56117" y="66968"/>
                </a:lnTo>
                <a:lnTo>
                  <a:pt x="56117" y="0"/>
                </a:lnTo>
                <a:lnTo>
                  <a:pt x="45885" y="0"/>
                </a:lnTo>
                <a:lnTo>
                  <a:pt x="0" y="66968"/>
                </a:lnTo>
                <a:lnTo>
                  <a:pt x="0" y="78749"/>
                </a:lnTo>
                <a:lnTo>
                  <a:pt x="43715" y="78749"/>
                </a:lnTo>
                <a:lnTo>
                  <a:pt x="43715" y="103552"/>
                </a:lnTo>
                <a:lnTo>
                  <a:pt x="56117" y="103552"/>
                </a:lnTo>
                <a:lnTo>
                  <a:pt x="56117" y="103552"/>
                </a:lnTo>
                <a:close/>
                <a:moveTo>
                  <a:pt x="12091" y="66968"/>
                </a:moveTo>
                <a:lnTo>
                  <a:pt x="43715" y="20462"/>
                </a:lnTo>
                <a:lnTo>
                  <a:pt x="43715" y="66968"/>
                </a:lnTo>
                <a:lnTo>
                  <a:pt x="12091" y="66968"/>
                </a:lnTo>
                <a:lnTo>
                  <a:pt x="12091" y="66968"/>
                </a:lnTo>
                <a:close/>
              </a:path>
            </a:pathLst>
          </a:custGeom>
          <a:solidFill>
            <a:schemeClr val="accent2"/>
          </a:solidFill>
          <a:ln w="3099"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xmlns="" id="{2360691A-A73D-4031-9FF9-AC185CA08707}"/>
              </a:ext>
            </a:extLst>
          </p:cNvPr>
          <p:cNvSpPr/>
          <p:nvPr/>
        </p:nvSpPr>
        <p:spPr>
          <a:xfrm>
            <a:off x="384824" y="2776374"/>
            <a:ext cx="55807" cy="365843"/>
          </a:xfrm>
          <a:custGeom>
            <a:avLst/>
            <a:gdLst>
              <a:gd name="connsiteX0" fmla="*/ 0 w 55806"/>
              <a:gd name="connsiteY0" fmla="*/ 368633 h 365842"/>
              <a:gd name="connsiteX1" fmla="*/ 35344 w 55806"/>
              <a:gd name="connsiteY1" fmla="*/ 368633 h 365842"/>
              <a:gd name="connsiteX2" fmla="*/ 0 w 55806"/>
              <a:gd name="connsiteY2" fmla="*/ 276552 h 365842"/>
              <a:gd name="connsiteX3" fmla="*/ 35344 w 55806"/>
              <a:gd name="connsiteY3" fmla="*/ 276552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2"/>
                </a:moveTo>
                <a:lnTo>
                  <a:pt x="35344" y="276552"/>
                </a:lnTo>
                <a:moveTo>
                  <a:pt x="0" y="184162"/>
                </a:moveTo>
                <a:lnTo>
                  <a:pt x="35344" y="184162"/>
                </a:lnTo>
                <a:moveTo>
                  <a:pt x="0" y="92081"/>
                </a:moveTo>
                <a:lnTo>
                  <a:pt x="35344" y="92081"/>
                </a:lnTo>
                <a:moveTo>
                  <a:pt x="0" y="0"/>
                </a:moveTo>
                <a:lnTo>
                  <a:pt x="58597" y="0"/>
                </a:lnTo>
              </a:path>
            </a:pathLst>
          </a:custGeom>
          <a:solidFill>
            <a:schemeClr val="accent2"/>
          </a:solidFill>
          <a:ln w="3099"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xmlns="" id="{060E57AF-6645-40FB-90D9-8E10D3BB3821}"/>
              </a:ext>
            </a:extLst>
          </p:cNvPr>
          <p:cNvSpPr/>
          <p:nvPr/>
        </p:nvSpPr>
        <p:spPr>
          <a:xfrm>
            <a:off x="296773" y="2719017"/>
            <a:ext cx="65108" cy="102312"/>
          </a:xfrm>
          <a:custGeom>
            <a:avLst/>
            <a:gdLst>
              <a:gd name="connsiteX0" fmla="*/ 10231 w 65107"/>
              <a:gd name="connsiteY0" fmla="*/ 95801 h 102311"/>
              <a:gd name="connsiteX1" fmla="*/ 32554 w 65107"/>
              <a:gd name="connsiteY1" fmla="*/ 103552 h 102311"/>
              <a:gd name="connsiteX2" fmla="*/ 58907 w 65107"/>
              <a:gd name="connsiteY2" fmla="*/ 91151 h 102311"/>
              <a:gd name="connsiteX3" fmla="*/ 66968 w 65107"/>
              <a:gd name="connsiteY3" fmla="*/ 66968 h 102311"/>
              <a:gd name="connsiteX4" fmla="*/ 57977 w 65107"/>
              <a:gd name="connsiteY4" fmla="*/ 42785 h 102311"/>
              <a:gd name="connsiteX5" fmla="*/ 35654 w 65107"/>
              <a:gd name="connsiteY5" fmla="*/ 33484 h 102311"/>
              <a:gd name="connsiteX6" fmla="*/ 16742 w 65107"/>
              <a:gd name="connsiteY6" fmla="*/ 39995 h 102311"/>
              <a:gd name="connsiteX7" fmla="*/ 22013 w 65107"/>
              <a:gd name="connsiteY7" fmla="*/ 12091 h 102311"/>
              <a:gd name="connsiteX8" fmla="*/ 62317 w 65107"/>
              <a:gd name="connsiteY8" fmla="*/ 12091 h 102311"/>
              <a:gd name="connsiteX9" fmla="*/ 62317 w 65107"/>
              <a:gd name="connsiteY9" fmla="*/ 0 h 102311"/>
              <a:gd name="connsiteX10" fmla="*/ 12401 w 65107"/>
              <a:gd name="connsiteY10" fmla="*/ 0 h 102311"/>
              <a:gd name="connsiteX11" fmla="*/ 2790 w 65107"/>
              <a:gd name="connsiteY11" fmla="*/ 53016 h 102311"/>
              <a:gd name="connsiteX12" fmla="*/ 14262 w 65107"/>
              <a:gd name="connsiteY12" fmla="*/ 54566 h 102311"/>
              <a:gd name="connsiteX13" fmla="*/ 21703 w 65107"/>
              <a:gd name="connsiteY13" fmla="*/ 47435 h 102311"/>
              <a:gd name="connsiteX14" fmla="*/ 32554 w 65107"/>
              <a:gd name="connsiteY14" fmla="*/ 44645 h 102311"/>
              <a:gd name="connsiteX15" fmla="*/ 48056 w 65107"/>
              <a:gd name="connsiteY15" fmla="*/ 50846 h 102311"/>
              <a:gd name="connsiteX16" fmla="*/ 53946 w 65107"/>
              <a:gd name="connsiteY16" fmla="*/ 67898 h 102311"/>
              <a:gd name="connsiteX17" fmla="*/ 47746 w 65107"/>
              <a:gd name="connsiteY17" fmla="*/ 86190 h 102311"/>
              <a:gd name="connsiteX18" fmla="*/ 32554 w 65107"/>
              <a:gd name="connsiteY18" fmla="*/ 93011 h 102311"/>
              <a:gd name="connsiteX19" fmla="*/ 19842 w 65107"/>
              <a:gd name="connsiteY19" fmla="*/ 88050 h 102311"/>
              <a:gd name="connsiteX20" fmla="*/ 13022 w 65107"/>
              <a:gd name="connsiteY20" fmla="*/ 73479 h 102311"/>
              <a:gd name="connsiteX21" fmla="*/ 0 w 65107"/>
              <a:gd name="connsiteY21" fmla="*/ 74719 h 102311"/>
              <a:gd name="connsiteX22" fmla="*/ 10231 w 65107"/>
              <a:gd name="connsiteY22" fmla="*/ 95801 h 102311"/>
              <a:gd name="connsiteX23" fmla="*/ 10231 w 65107"/>
              <a:gd name="connsiteY23" fmla="*/ 9580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0231" y="95801"/>
                </a:moveTo>
                <a:cubicBezTo>
                  <a:pt x="16122" y="101072"/>
                  <a:pt x="23563" y="103552"/>
                  <a:pt x="32554" y="103552"/>
                </a:cubicBezTo>
                <a:cubicBezTo>
                  <a:pt x="43715" y="103552"/>
                  <a:pt x="52396" y="99522"/>
                  <a:pt x="58907" y="91151"/>
                </a:cubicBezTo>
                <a:cubicBezTo>
                  <a:pt x="64177" y="84330"/>
                  <a:pt x="66968" y="76269"/>
                  <a:pt x="66968" y="66968"/>
                </a:cubicBezTo>
                <a:cubicBezTo>
                  <a:pt x="66968" y="57047"/>
                  <a:pt x="63867" y="48986"/>
                  <a:pt x="57977" y="42785"/>
                </a:cubicBezTo>
                <a:cubicBezTo>
                  <a:pt x="51776" y="36584"/>
                  <a:pt x="44645" y="33484"/>
                  <a:pt x="35654" y="33484"/>
                </a:cubicBezTo>
                <a:cubicBezTo>
                  <a:pt x="29143" y="33484"/>
                  <a:pt x="22633" y="35654"/>
                  <a:pt x="16742" y="39995"/>
                </a:cubicBezTo>
                <a:lnTo>
                  <a:pt x="22013" y="12091"/>
                </a:lnTo>
                <a:lnTo>
                  <a:pt x="62317" y="12091"/>
                </a:lnTo>
                <a:lnTo>
                  <a:pt x="62317" y="0"/>
                </a:lnTo>
                <a:lnTo>
                  <a:pt x="12401" y="0"/>
                </a:lnTo>
                <a:lnTo>
                  <a:pt x="2790" y="53016"/>
                </a:lnTo>
                <a:lnTo>
                  <a:pt x="14262" y="54566"/>
                </a:lnTo>
                <a:cubicBezTo>
                  <a:pt x="16122" y="51466"/>
                  <a:pt x="18602" y="49296"/>
                  <a:pt x="21703" y="47435"/>
                </a:cubicBezTo>
                <a:cubicBezTo>
                  <a:pt x="24803" y="45575"/>
                  <a:pt x="28523" y="44645"/>
                  <a:pt x="32554" y="44645"/>
                </a:cubicBezTo>
                <a:cubicBezTo>
                  <a:pt x="39065" y="44645"/>
                  <a:pt x="44025" y="46815"/>
                  <a:pt x="48056" y="50846"/>
                </a:cubicBezTo>
                <a:cubicBezTo>
                  <a:pt x="52086" y="54876"/>
                  <a:pt x="53946" y="60767"/>
                  <a:pt x="53946" y="67898"/>
                </a:cubicBezTo>
                <a:cubicBezTo>
                  <a:pt x="53946" y="75649"/>
                  <a:pt x="51776" y="81539"/>
                  <a:pt x="47746" y="86190"/>
                </a:cubicBezTo>
                <a:cubicBezTo>
                  <a:pt x="43715" y="90841"/>
                  <a:pt x="38444" y="93011"/>
                  <a:pt x="32554" y="93011"/>
                </a:cubicBezTo>
                <a:cubicBezTo>
                  <a:pt x="27593" y="93011"/>
                  <a:pt x="23253" y="91461"/>
                  <a:pt x="19842" y="88050"/>
                </a:cubicBezTo>
                <a:cubicBezTo>
                  <a:pt x="16432" y="84640"/>
                  <a:pt x="13952" y="79989"/>
                  <a:pt x="13022" y="73479"/>
                </a:cubicBezTo>
                <a:lnTo>
                  <a:pt x="0" y="74719"/>
                </a:lnTo>
                <a:cubicBezTo>
                  <a:pt x="1240" y="83710"/>
                  <a:pt x="4341" y="90531"/>
                  <a:pt x="10231" y="95801"/>
                </a:cubicBezTo>
                <a:lnTo>
                  <a:pt x="10231" y="95801"/>
                </a:lnTo>
                <a:close/>
              </a:path>
            </a:pathLst>
          </a:custGeom>
          <a:solidFill>
            <a:schemeClr val="accent2"/>
          </a:solidFill>
          <a:ln w="3099"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xmlns="" id="{782C2325-FD44-4E18-83BD-966F375188FB}"/>
              </a:ext>
            </a:extLst>
          </p:cNvPr>
          <p:cNvSpPr/>
          <p:nvPr/>
        </p:nvSpPr>
        <p:spPr>
          <a:xfrm>
            <a:off x="384824" y="2315660"/>
            <a:ext cx="55807" cy="365843"/>
          </a:xfrm>
          <a:custGeom>
            <a:avLst/>
            <a:gdLst>
              <a:gd name="connsiteX0" fmla="*/ 0 w 55806"/>
              <a:gd name="connsiteY0" fmla="*/ 368633 h 365842"/>
              <a:gd name="connsiteX1" fmla="*/ 35344 w 55806"/>
              <a:gd name="connsiteY1" fmla="*/ 368633 h 365842"/>
              <a:gd name="connsiteX2" fmla="*/ 0 w 55806"/>
              <a:gd name="connsiteY2" fmla="*/ 276552 h 365842"/>
              <a:gd name="connsiteX3" fmla="*/ 35344 w 55806"/>
              <a:gd name="connsiteY3" fmla="*/ 276552 h 365842"/>
              <a:gd name="connsiteX4" fmla="*/ 0 w 55806"/>
              <a:gd name="connsiteY4" fmla="*/ 184161 h 365842"/>
              <a:gd name="connsiteX5" fmla="*/ 35344 w 55806"/>
              <a:gd name="connsiteY5" fmla="*/ 184161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2"/>
                </a:moveTo>
                <a:lnTo>
                  <a:pt x="35344" y="276552"/>
                </a:lnTo>
                <a:moveTo>
                  <a:pt x="0" y="184161"/>
                </a:moveTo>
                <a:lnTo>
                  <a:pt x="35344" y="184161"/>
                </a:lnTo>
                <a:moveTo>
                  <a:pt x="0" y="92081"/>
                </a:moveTo>
                <a:lnTo>
                  <a:pt x="35344" y="92081"/>
                </a:lnTo>
                <a:moveTo>
                  <a:pt x="0" y="0"/>
                </a:moveTo>
                <a:lnTo>
                  <a:pt x="58597" y="0"/>
                </a:lnTo>
              </a:path>
            </a:pathLst>
          </a:custGeom>
          <a:solidFill>
            <a:schemeClr val="accent2"/>
          </a:solidFill>
          <a:ln w="3099"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xmlns="" id="{164A121B-355A-4A0A-A34E-5D11ADE696AC}"/>
              </a:ext>
            </a:extLst>
          </p:cNvPr>
          <p:cNvSpPr/>
          <p:nvPr/>
        </p:nvSpPr>
        <p:spPr>
          <a:xfrm>
            <a:off x="296463" y="2256443"/>
            <a:ext cx="65108" cy="105412"/>
          </a:xfrm>
          <a:custGeom>
            <a:avLst/>
            <a:gdLst>
              <a:gd name="connsiteX0" fmla="*/ 55807 w 65107"/>
              <a:gd name="connsiteY0" fmla="*/ 6821 h 105412"/>
              <a:gd name="connsiteX1" fmla="*/ 36274 w 65107"/>
              <a:gd name="connsiteY1" fmla="*/ 0 h 105412"/>
              <a:gd name="connsiteX2" fmla="*/ 10851 w 65107"/>
              <a:gd name="connsiteY2" fmla="*/ 11781 h 105412"/>
              <a:gd name="connsiteX3" fmla="*/ 0 w 65107"/>
              <a:gd name="connsiteY3" fmla="*/ 55186 h 105412"/>
              <a:gd name="connsiteX4" fmla="*/ 9611 w 65107"/>
              <a:gd name="connsiteY4" fmla="*/ 93631 h 105412"/>
              <a:gd name="connsiteX5" fmla="*/ 34724 w 65107"/>
              <a:gd name="connsiteY5" fmla="*/ 105412 h 105412"/>
              <a:gd name="connsiteX6" fmla="*/ 50846 w 65107"/>
              <a:gd name="connsiteY6" fmla="*/ 101072 h 105412"/>
              <a:gd name="connsiteX7" fmla="*/ 62007 w 65107"/>
              <a:gd name="connsiteY7" fmla="*/ 88360 h 105412"/>
              <a:gd name="connsiteX8" fmla="*/ 66038 w 65107"/>
              <a:gd name="connsiteY8" fmla="*/ 70378 h 105412"/>
              <a:gd name="connsiteX9" fmla="*/ 57357 w 65107"/>
              <a:gd name="connsiteY9" fmla="*/ 46195 h 105412"/>
              <a:gd name="connsiteX10" fmla="*/ 36274 w 65107"/>
              <a:gd name="connsiteY10" fmla="*/ 36894 h 105412"/>
              <a:gd name="connsiteX11" fmla="*/ 22633 w 65107"/>
              <a:gd name="connsiteY11" fmla="*/ 40305 h 105412"/>
              <a:gd name="connsiteX12" fmla="*/ 11781 w 65107"/>
              <a:gd name="connsiteY12" fmla="*/ 50536 h 105412"/>
              <a:gd name="connsiteX13" fmla="*/ 15192 w 65107"/>
              <a:gd name="connsiteY13" fmla="*/ 26663 h 105412"/>
              <a:gd name="connsiteX14" fmla="*/ 24493 w 65107"/>
              <a:gd name="connsiteY14" fmla="*/ 13952 h 105412"/>
              <a:gd name="connsiteX15" fmla="*/ 34724 w 65107"/>
              <a:gd name="connsiteY15" fmla="*/ 10541 h 105412"/>
              <a:gd name="connsiteX16" fmla="*/ 47125 w 65107"/>
              <a:gd name="connsiteY16" fmla="*/ 16122 h 105412"/>
              <a:gd name="connsiteX17" fmla="*/ 51776 w 65107"/>
              <a:gd name="connsiteY17" fmla="*/ 26973 h 105412"/>
              <a:gd name="connsiteX18" fmla="*/ 64177 w 65107"/>
              <a:gd name="connsiteY18" fmla="*/ 26043 h 105412"/>
              <a:gd name="connsiteX19" fmla="*/ 55807 w 65107"/>
              <a:gd name="connsiteY19" fmla="*/ 6821 h 105412"/>
              <a:gd name="connsiteX20" fmla="*/ 55807 w 65107"/>
              <a:gd name="connsiteY20" fmla="*/ 6821 h 105412"/>
              <a:gd name="connsiteX21" fmla="*/ 20152 w 65107"/>
              <a:gd name="connsiteY21" fmla="*/ 54256 h 105412"/>
              <a:gd name="connsiteX22" fmla="*/ 34414 w 65107"/>
              <a:gd name="connsiteY22" fmla="*/ 48056 h 105412"/>
              <a:gd name="connsiteX23" fmla="*/ 48366 w 65107"/>
              <a:gd name="connsiteY23" fmla="*/ 54256 h 105412"/>
              <a:gd name="connsiteX24" fmla="*/ 53946 w 65107"/>
              <a:gd name="connsiteY24" fmla="*/ 70998 h 105412"/>
              <a:gd name="connsiteX25" fmla="*/ 48366 w 65107"/>
              <a:gd name="connsiteY25" fmla="*/ 88670 h 105412"/>
              <a:gd name="connsiteX26" fmla="*/ 35034 w 65107"/>
              <a:gd name="connsiteY26" fmla="*/ 95181 h 105412"/>
              <a:gd name="connsiteX27" fmla="*/ 24803 w 65107"/>
              <a:gd name="connsiteY27" fmla="*/ 92081 h 105412"/>
              <a:gd name="connsiteX28" fmla="*/ 17362 w 65107"/>
              <a:gd name="connsiteY28" fmla="*/ 83090 h 105412"/>
              <a:gd name="connsiteX29" fmla="*/ 14572 w 65107"/>
              <a:gd name="connsiteY29" fmla="*/ 70688 h 105412"/>
              <a:gd name="connsiteX30" fmla="*/ 20152 w 65107"/>
              <a:gd name="connsiteY30" fmla="*/ 54256 h 105412"/>
              <a:gd name="connsiteX31" fmla="*/ 20152 w 65107"/>
              <a:gd name="connsiteY31" fmla="*/ 54256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55807" y="6821"/>
                </a:moveTo>
                <a:cubicBezTo>
                  <a:pt x="50846" y="2170"/>
                  <a:pt x="44335" y="0"/>
                  <a:pt x="36274" y="0"/>
                </a:cubicBezTo>
                <a:cubicBezTo>
                  <a:pt x="25733" y="0"/>
                  <a:pt x="17052" y="4030"/>
                  <a:pt x="10851" y="11781"/>
                </a:cubicBezTo>
                <a:cubicBezTo>
                  <a:pt x="3720" y="20772"/>
                  <a:pt x="0" y="35344"/>
                  <a:pt x="0" y="55186"/>
                </a:cubicBezTo>
                <a:cubicBezTo>
                  <a:pt x="0" y="73169"/>
                  <a:pt x="3410" y="85880"/>
                  <a:pt x="9611" y="93631"/>
                </a:cubicBezTo>
                <a:cubicBezTo>
                  <a:pt x="16122" y="101382"/>
                  <a:pt x="24493" y="105412"/>
                  <a:pt x="34724" y="105412"/>
                </a:cubicBezTo>
                <a:cubicBezTo>
                  <a:pt x="40615" y="105412"/>
                  <a:pt x="46195" y="103862"/>
                  <a:pt x="50846" y="101072"/>
                </a:cubicBezTo>
                <a:cubicBezTo>
                  <a:pt x="55496" y="98282"/>
                  <a:pt x="59217" y="93941"/>
                  <a:pt x="62007" y="88360"/>
                </a:cubicBezTo>
                <a:cubicBezTo>
                  <a:pt x="64798" y="82780"/>
                  <a:pt x="66038" y="76889"/>
                  <a:pt x="66038" y="70378"/>
                </a:cubicBezTo>
                <a:cubicBezTo>
                  <a:pt x="66038" y="60457"/>
                  <a:pt x="63247" y="52396"/>
                  <a:pt x="57357" y="46195"/>
                </a:cubicBezTo>
                <a:cubicBezTo>
                  <a:pt x="51466" y="39995"/>
                  <a:pt x="44645" y="36894"/>
                  <a:pt x="36274" y="36894"/>
                </a:cubicBezTo>
                <a:cubicBezTo>
                  <a:pt x="31624" y="36894"/>
                  <a:pt x="26973" y="38134"/>
                  <a:pt x="22633" y="40305"/>
                </a:cubicBezTo>
                <a:cubicBezTo>
                  <a:pt x="18292" y="42475"/>
                  <a:pt x="14572" y="45885"/>
                  <a:pt x="11781" y="50536"/>
                </a:cubicBezTo>
                <a:cubicBezTo>
                  <a:pt x="11781" y="40305"/>
                  <a:pt x="13022" y="32244"/>
                  <a:pt x="15192" y="26663"/>
                </a:cubicBezTo>
                <a:cubicBezTo>
                  <a:pt x="17362" y="21082"/>
                  <a:pt x="20462" y="16742"/>
                  <a:pt x="24493" y="13952"/>
                </a:cubicBezTo>
                <a:cubicBezTo>
                  <a:pt x="27593" y="11781"/>
                  <a:pt x="31004" y="10541"/>
                  <a:pt x="34724" y="10541"/>
                </a:cubicBezTo>
                <a:cubicBezTo>
                  <a:pt x="39685" y="10541"/>
                  <a:pt x="43715" y="12401"/>
                  <a:pt x="47125" y="16122"/>
                </a:cubicBezTo>
                <a:cubicBezTo>
                  <a:pt x="48986" y="18292"/>
                  <a:pt x="50536" y="22013"/>
                  <a:pt x="51776" y="26973"/>
                </a:cubicBezTo>
                <a:lnTo>
                  <a:pt x="64177" y="26043"/>
                </a:lnTo>
                <a:cubicBezTo>
                  <a:pt x="63867" y="17672"/>
                  <a:pt x="60767" y="11471"/>
                  <a:pt x="55807" y="6821"/>
                </a:cubicBezTo>
                <a:lnTo>
                  <a:pt x="55807" y="6821"/>
                </a:lnTo>
                <a:close/>
                <a:moveTo>
                  <a:pt x="20152" y="54256"/>
                </a:moveTo>
                <a:cubicBezTo>
                  <a:pt x="24183" y="50226"/>
                  <a:pt x="28833" y="48056"/>
                  <a:pt x="34414" y="48056"/>
                </a:cubicBezTo>
                <a:cubicBezTo>
                  <a:pt x="39995" y="48056"/>
                  <a:pt x="44645" y="50226"/>
                  <a:pt x="48366" y="54256"/>
                </a:cubicBezTo>
                <a:cubicBezTo>
                  <a:pt x="52086" y="58287"/>
                  <a:pt x="53946" y="63868"/>
                  <a:pt x="53946" y="70998"/>
                </a:cubicBezTo>
                <a:cubicBezTo>
                  <a:pt x="53946" y="78439"/>
                  <a:pt x="52086" y="84330"/>
                  <a:pt x="48366" y="88670"/>
                </a:cubicBezTo>
                <a:cubicBezTo>
                  <a:pt x="44645" y="93011"/>
                  <a:pt x="39995" y="95181"/>
                  <a:pt x="35034" y="95181"/>
                </a:cubicBezTo>
                <a:cubicBezTo>
                  <a:pt x="31314" y="95181"/>
                  <a:pt x="27903" y="94251"/>
                  <a:pt x="24803" y="92081"/>
                </a:cubicBezTo>
                <a:cubicBezTo>
                  <a:pt x="21703" y="89910"/>
                  <a:pt x="18912" y="86810"/>
                  <a:pt x="17362" y="83090"/>
                </a:cubicBezTo>
                <a:cubicBezTo>
                  <a:pt x="15502" y="79059"/>
                  <a:pt x="14572" y="75029"/>
                  <a:pt x="14572" y="70688"/>
                </a:cubicBezTo>
                <a:cubicBezTo>
                  <a:pt x="14262" y="63557"/>
                  <a:pt x="16432" y="58287"/>
                  <a:pt x="20152" y="54256"/>
                </a:cubicBezTo>
                <a:lnTo>
                  <a:pt x="20152" y="54256"/>
                </a:lnTo>
                <a:close/>
              </a:path>
            </a:pathLst>
          </a:custGeom>
          <a:solidFill>
            <a:schemeClr val="accent2"/>
          </a:solidFill>
          <a:ln w="3099"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xmlns="" id="{913B5FEA-2892-4359-80BA-76A2CC18929D}"/>
              </a:ext>
            </a:extLst>
          </p:cNvPr>
          <p:cNvSpPr/>
          <p:nvPr/>
        </p:nvSpPr>
        <p:spPr>
          <a:xfrm>
            <a:off x="384824" y="2009654"/>
            <a:ext cx="34104" cy="3131365"/>
          </a:xfrm>
          <a:custGeom>
            <a:avLst/>
            <a:gdLst>
              <a:gd name="connsiteX0" fmla="*/ 0 w 34103"/>
              <a:gd name="connsiteY0" fmla="*/ 213925 h 3131365"/>
              <a:gd name="connsiteX1" fmla="*/ 35344 w 34103"/>
              <a:gd name="connsiteY1" fmla="*/ 213925 h 3131365"/>
              <a:gd name="connsiteX2" fmla="*/ 0 w 34103"/>
              <a:gd name="connsiteY2" fmla="*/ 121844 h 3131365"/>
              <a:gd name="connsiteX3" fmla="*/ 35344 w 34103"/>
              <a:gd name="connsiteY3" fmla="*/ 121844 h 3131365"/>
              <a:gd name="connsiteX4" fmla="*/ 0 w 34103"/>
              <a:gd name="connsiteY4" fmla="*/ 29763 h 3131365"/>
              <a:gd name="connsiteX5" fmla="*/ 35344 w 34103"/>
              <a:gd name="connsiteY5" fmla="*/ 29763 h 3131365"/>
              <a:gd name="connsiteX6" fmla="*/ 0 w 34103"/>
              <a:gd name="connsiteY6" fmla="*/ 3132605 h 3131365"/>
              <a:gd name="connsiteX7" fmla="*/ 0 w 34103"/>
              <a:gd name="connsiteY7" fmla="*/ 0 h 313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03" h="3131365">
                <a:moveTo>
                  <a:pt x="0" y="213925"/>
                </a:moveTo>
                <a:lnTo>
                  <a:pt x="35344" y="213925"/>
                </a:lnTo>
                <a:moveTo>
                  <a:pt x="0" y="121844"/>
                </a:moveTo>
                <a:lnTo>
                  <a:pt x="35344" y="121844"/>
                </a:lnTo>
                <a:moveTo>
                  <a:pt x="0" y="29763"/>
                </a:moveTo>
                <a:lnTo>
                  <a:pt x="35344" y="29763"/>
                </a:lnTo>
                <a:moveTo>
                  <a:pt x="0" y="3132605"/>
                </a:moveTo>
                <a:lnTo>
                  <a:pt x="0" y="0"/>
                </a:lnTo>
              </a:path>
            </a:pathLst>
          </a:custGeom>
          <a:solidFill>
            <a:schemeClr val="accent2"/>
          </a:solidFill>
          <a:ln w="3099"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xmlns="" id="{657F93D3-F894-4589-9E5B-AEDEB6F6B31D}"/>
              </a:ext>
            </a:extLst>
          </p:cNvPr>
          <p:cNvSpPr/>
          <p:nvPr/>
        </p:nvSpPr>
        <p:spPr>
          <a:xfrm>
            <a:off x="443420" y="2760562"/>
            <a:ext cx="127115" cy="18602"/>
          </a:xfrm>
          <a:custGeom>
            <a:avLst/>
            <a:gdLst>
              <a:gd name="connsiteX0" fmla="*/ 0 w 127114"/>
              <a:gd name="connsiteY0" fmla="*/ 0 h 18602"/>
              <a:gd name="connsiteX1" fmla="*/ 128355 w 127114"/>
              <a:gd name="connsiteY1" fmla="*/ 0 h 18602"/>
              <a:gd name="connsiteX2" fmla="*/ 128355 w 127114"/>
              <a:gd name="connsiteY2" fmla="*/ 20462 h 18602"/>
              <a:gd name="connsiteX3" fmla="*/ 0 w 127114"/>
              <a:gd name="connsiteY3" fmla="*/ 20462 h 18602"/>
            </a:gdLst>
            <a:ahLst/>
            <a:cxnLst>
              <a:cxn ang="0">
                <a:pos x="connsiteX0" y="connsiteY0"/>
              </a:cxn>
              <a:cxn ang="0">
                <a:pos x="connsiteX1" y="connsiteY1"/>
              </a:cxn>
              <a:cxn ang="0">
                <a:pos x="connsiteX2" y="connsiteY2"/>
              </a:cxn>
              <a:cxn ang="0">
                <a:pos x="connsiteX3" y="connsiteY3"/>
              </a:cxn>
            </a:cxnLst>
            <a:rect l="l" t="t" r="r" b="b"/>
            <a:pathLst>
              <a:path w="127114" h="18602">
                <a:moveTo>
                  <a:pt x="0" y="0"/>
                </a:moveTo>
                <a:lnTo>
                  <a:pt x="128355" y="0"/>
                </a:lnTo>
                <a:lnTo>
                  <a:pt x="128355" y="20462"/>
                </a:lnTo>
                <a:lnTo>
                  <a:pt x="0" y="20462"/>
                </a:lnTo>
                <a:close/>
              </a:path>
            </a:pathLst>
          </a:custGeom>
          <a:solidFill>
            <a:schemeClr val="accent2"/>
          </a:solidFill>
          <a:ln w="3099" cap="flat">
            <a:noFill/>
            <a:prstDash val="solid"/>
            <a:miter/>
          </a:ln>
        </p:spPr>
        <p:txBody>
          <a:bodyPr rtlCol="0" anchor="ctr"/>
          <a:lstStyle/>
          <a:p>
            <a:endParaRPr lang="zh-CN" altLang="en-US"/>
          </a:p>
        </p:txBody>
      </p:sp>
      <p:sp>
        <p:nvSpPr>
          <p:cNvPr id="5" name="页脚占位符 4">
            <a:extLst>
              <a:ext uri="{FF2B5EF4-FFF2-40B4-BE49-F238E27FC236}">
                <a16:creationId xmlns:a16="http://schemas.microsoft.com/office/drawing/2014/main" xmlns="" id="{9AC7F623-939D-4523-B787-DBA6099CE0C8}"/>
              </a:ext>
            </a:extLst>
          </p:cNvPr>
          <p:cNvSpPr>
            <a:spLocks noGrp="1"/>
          </p:cNvSpPr>
          <p:nvPr userDrawn="1">
            <p:ph type="ftr" sz="quarter" idx="11"/>
          </p:nvPr>
        </p:nvSpPr>
        <p:spPr>
          <a:xfrm>
            <a:off x="4038600" y="6456241"/>
            <a:ext cx="4114800" cy="365125"/>
          </a:xfrm>
          <a:solidFill>
            <a:srgbClr val="120037"/>
          </a:solidFill>
        </p:spPr>
        <p:txBody>
          <a:bodyPr/>
          <a:lstStyle>
            <a:lvl1pPr>
              <a:defRPr spc="600">
                <a:solidFill>
                  <a:schemeClr val="accent2"/>
                </a:solidFill>
              </a:defRPr>
            </a:lvl1pPr>
          </a:lstStyle>
          <a:p>
            <a:r>
              <a:rPr lang="zh-CN" altLang="en-US"/>
              <a:t>璞石信息科技有限公司</a:t>
            </a:r>
            <a:endParaRPr lang="zh-CN" altLang="en-US" dirty="0"/>
          </a:p>
        </p:txBody>
      </p:sp>
      <p:grpSp>
        <p:nvGrpSpPr>
          <p:cNvPr id="401" name="组合 400">
            <a:extLst>
              <a:ext uri="{FF2B5EF4-FFF2-40B4-BE49-F238E27FC236}">
                <a16:creationId xmlns:a16="http://schemas.microsoft.com/office/drawing/2014/main" xmlns="" id="{428C4FB5-E348-4466-A40A-60D6F63B04AB}"/>
              </a:ext>
            </a:extLst>
          </p:cNvPr>
          <p:cNvGrpSpPr/>
          <p:nvPr userDrawn="1"/>
        </p:nvGrpSpPr>
        <p:grpSpPr>
          <a:xfrm>
            <a:off x="2193819" y="333041"/>
            <a:ext cx="187516" cy="210018"/>
            <a:chOff x="8696256" y="4924217"/>
            <a:chExt cx="839326" cy="940046"/>
          </a:xfrm>
          <a:solidFill>
            <a:schemeClr val="accent2"/>
          </a:solidFill>
        </p:grpSpPr>
        <p:sp>
          <p:nvSpPr>
            <p:cNvPr id="397" name="Freeform 81">
              <a:extLst>
                <a:ext uri="{FF2B5EF4-FFF2-40B4-BE49-F238E27FC236}">
                  <a16:creationId xmlns:a16="http://schemas.microsoft.com/office/drawing/2014/main" xmlns="" id="{9F1AB105-C62C-41C6-B5CA-16E6440E5605}"/>
                </a:ext>
              </a:extLst>
            </p:cNvPr>
            <p:cNvSpPr>
              <a:spLocks/>
            </p:cNvSpPr>
            <p:nvPr userDrawn="1"/>
          </p:nvSpPr>
          <p:spPr bwMode="auto">
            <a:xfrm>
              <a:off x="8696256" y="4924217"/>
              <a:ext cx="278656" cy="213189"/>
            </a:xfrm>
            <a:custGeom>
              <a:avLst/>
              <a:gdLst>
                <a:gd name="T0" fmla="*/ 70 w 70"/>
                <a:gd name="T1" fmla="*/ 13 h 54"/>
                <a:gd name="T2" fmla="*/ 66 w 70"/>
                <a:gd name="T3" fmla="*/ 0 h 54"/>
                <a:gd name="T4" fmla="*/ 0 w 70"/>
                <a:gd name="T5" fmla="*/ 45 h 54"/>
                <a:gd name="T6" fmla="*/ 11 w 70"/>
                <a:gd name="T7" fmla="*/ 54 h 54"/>
                <a:gd name="T8" fmla="*/ 70 w 70"/>
                <a:gd name="T9" fmla="*/ 13 h 54"/>
              </a:gdLst>
              <a:ahLst/>
              <a:cxnLst>
                <a:cxn ang="0">
                  <a:pos x="T0" y="T1"/>
                </a:cxn>
                <a:cxn ang="0">
                  <a:pos x="T2" y="T3"/>
                </a:cxn>
                <a:cxn ang="0">
                  <a:pos x="T4" y="T5"/>
                </a:cxn>
                <a:cxn ang="0">
                  <a:pos x="T6" y="T7"/>
                </a:cxn>
                <a:cxn ang="0">
                  <a:pos x="T8" y="T9"/>
                </a:cxn>
              </a:cxnLst>
              <a:rect l="0" t="0" r="r" b="b"/>
              <a:pathLst>
                <a:path w="70" h="54">
                  <a:moveTo>
                    <a:pt x="70" y="13"/>
                  </a:moveTo>
                  <a:cubicBezTo>
                    <a:pt x="66" y="0"/>
                    <a:pt x="66" y="0"/>
                    <a:pt x="66" y="0"/>
                  </a:cubicBezTo>
                  <a:cubicBezTo>
                    <a:pt x="40" y="8"/>
                    <a:pt x="17" y="24"/>
                    <a:pt x="0" y="45"/>
                  </a:cubicBezTo>
                  <a:cubicBezTo>
                    <a:pt x="11" y="54"/>
                    <a:pt x="11" y="54"/>
                    <a:pt x="11" y="54"/>
                  </a:cubicBezTo>
                  <a:cubicBezTo>
                    <a:pt x="27" y="35"/>
                    <a:pt x="47" y="21"/>
                    <a:pt x="7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82">
              <a:extLst>
                <a:ext uri="{FF2B5EF4-FFF2-40B4-BE49-F238E27FC236}">
                  <a16:creationId xmlns:a16="http://schemas.microsoft.com/office/drawing/2014/main" xmlns="" id="{A356610F-211E-47D5-BAC7-6DE8260C16FF}"/>
                </a:ext>
              </a:extLst>
            </p:cNvPr>
            <p:cNvSpPr>
              <a:spLocks/>
            </p:cNvSpPr>
            <p:nvPr userDrawn="1"/>
          </p:nvSpPr>
          <p:spPr bwMode="auto">
            <a:xfrm>
              <a:off x="9256926" y="4924217"/>
              <a:ext cx="278656" cy="213189"/>
            </a:xfrm>
            <a:custGeom>
              <a:avLst/>
              <a:gdLst>
                <a:gd name="T0" fmla="*/ 59 w 70"/>
                <a:gd name="T1" fmla="*/ 54 h 54"/>
                <a:gd name="T2" fmla="*/ 70 w 70"/>
                <a:gd name="T3" fmla="*/ 45 h 54"/>
                <a:gd name="T4" fmla="*/ 5 w 70"/>
                <a:gd name="T5" fmla="*/ 0 h 54"/>
                <a:gd name="T6" fmla="*/ 0 w 70"/>
                <a:gd name="T7" fmla="*/ 13 h 54"/>
                <a:gd name="T8" fmla="*/ 59 w 70"/>
                <a:gd name="T9" fmla="*/ 54 h 54"/>
              </a:gdLst>
              <a:ahLst/>
              <a:cxnLst>
                <a:cxn ang="0">
                  <a:pos x="T0" y="T1"/>
                </a:cxn>
                <a:cxn ang="0">
                  <a:pos x="T2" y="T3"/>
                </a:cxn>
                <a:cxn ang="0">
                  <a:pos x="T4" y="T5"/>
                </a:cxn>
                <a:cxn ang="0">
                  <a:pos x="T6" y="T7"/>
                </a:cxn>
                <a:cxn ang="0">
                  <a:pos x="T8" y="T9"/>
                </a:cxn>
              </a:cxnLst>
              <a:rect l="0" t="0" r="r" b="b"/>
              <a:pathLst>
                <a:path w="70" h="54">
                  <a:moveTo>
                    <a:pt x="59" y="54"/>
                  </a:moveTo>
                  <a:cubicBezTo>
                    <a:pt x="70" y="45"/>
                    <a:pt x="70" y="45"/>
                    <a:pt x="70" y="45"/>
                  </a:cubicBezTo>
                  <a:cubicBezTo>
                    <a:pt x="53" y="24"/>
                    <a:pt x="30" y="8"/>
                    <a:pt x="5" y="0"/>
                  </a:cubicBezTo>
                  <a:cubicBezTo>
                    <a:pt x="0" y="13"/>
                    <a:pt x="0" y="13"/>
                    <a:pt x="0" y="13"/>
                  </a:cubicBezTo>
                  <a:cubicBezTo>
                    <a:pt x="23" y="21"/>
                    <a:pt x="44" y="35"/>
                    <a:pt x="59"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83">
              <a:extLst>
                <a:ext uri="{FF2B5EF4-FFF2-40B4-BE49-F238E27FC236}">
                  <a16:creationId xmlns:a16="http://schemas.microsoft.com/office/drawing/2014/main" xmlns="" id="{A4253116-ED7A-4720-944D-79D01900D6FC}"/>
                </a:ext>
              </a:extLst>
            </p:cNvPr>
            <p:cNvSpPr>
              <a:spLocks noEditPoints="1"/>
            </p:cNvSpPr>
            <p:nvPr userDrawn="1"/>
          </p:nvSpPr>
          <p:spPr bwMode="auto">
            <a:xfrm>
              <a:off x="8721435" y="5029972"/>
              <a:ext cx="794003" cy="834291"/>
            </a:xfrm>
            <a:custGeom>
              <a:avLst/>
              <a:gdLst>
                <a:gd name="T0" fmla="*/ 200 w 200"/>
                <a:gd name="T1" fmla="*/ 100 h 210"/>
                <a:gd name="T2" fmla="*/ 100 w 200"/>
                <a:gd name="T3" fmla="*/ 0 h 210"/>
                <a:gd name="T4" fmla="*/ 0 w 200"/>
                <a:gd name="T5" fmla="*/ 100 h 210"/>
                <a:gd name="T6" fmla="*/ 37 w 200"/>
                <a:gd name="T7" fmla="*/ 178 h 210"/>
                <a:gd name="T8" fmla="*/ 26 w 200"/>
                <a:gd name="T9" fmla="*/ 200 h 210"/>
                <a:gd name="T10" fmla="*/ 29 w 200"/>
                <a:gd name="T11" fmla="*/ 209 h 210"/>
                <a:gd name="T12" fmla="*/ 32 w 200"/>
                <a:gd name="T13" fmla="*/ 210 h 210"/>
                <a:gd name="T14" fmla="*/ 38 w 200"/>
                <a:gd name="T15" fmla="*/ 206 h 210"/>
                <a:gd name="T16" fmla="*/ 49 w 200"/>
                <a:gd name="T17" fmla="*/ 186 h 210"/>
                <a:gd name="T18" fmla="*/ 100 w 200"/>
                <a:gd name="T19" fmla="*/ 200 h 210"/>
                <a:gd name="T20" fmla="*/ 151 w 200"/>
                <a:gd name="T21" fmla="*/ 186 h 210"/>
                <a:gd name="T22" fmla="*/ 161 w 200"/>
                <a:gd name="T23" fmla="*/ 206 h 210"/>
                <a:gd name="T24" fmla="*/ 168 w 200"/>
                <a:gd name="T25" fmla="*/ 210 h 210"/>
                <a:gd name="T26" fmla="*/ 171 w 200"/>
                <a:gd name="T27" fmla="*/ 209 h 210"/>
                <a:gd name="T28" fmla="*/ 174 w 200"/>
                <a:gd name="T29" fmla="*/ 200 h 210"/>
                <a:gd name="T30" fmla="*/ 162 w 200"/>
                <a:gd name="T31" fmla="*/ 178 h 210"/>
                <a:gd name="T32" fmla="*/ 200 w 200"/>
                <a:gd name="T33" fmla="*/ 100 h 210"/>
                <a:gd name="T34" fmla="*/ 14 w 200"/>
                <a:gd name="T35" fmla="*/ 100 h 210"/>
                <a:gd name="T36" fmla="*/ 100 w 200"/>
                <a:gd name="T37" fmla="*/ 14 h 210"/>
                <a:gd name="T38" fmla="*/ 186 w 200"/>
                <a:gd name="T39" fmla="*/ 100 h 210"/>
                <a:gd name="T40" fmla="*/ 100 w 200"/>
                <a:gd name="T41" fmla="*/ 186 h 210"/>
                <a:gd name="T42" fmla="*/ 14 w 200"/>
                <a:gd name="T43" fmla="*/ 10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210">
                  <a:moveTo>
                    <a:pt x="200" y="100"/>
                  </a:moveTo>
                  <a:cubicBezTo>
                    <a:pt x="200" y="45"/>
                    <a:pt x="155" y="0"/>
                    <a:pt x="100" y="0"/>
                  </a:cubicBezTo>
                  <a:cubicBezTo>
                    <a:pt x="45" y="0"/>
                    <a:pt x="0" y="45"/>
                    <a:pt x="0" y="100"/>
                  </a:cubicBezTo>
                  <a:cubicBezTo>
                    <a:pt x="0" y="131"/>
                    <a:pt x="14" y="159"/>
                    <a:pt x="37" y="178"/>
                  </a:cubicBezTo>
                  <a:cubicBezTo>
                    <a:pt x="26" y="200"/>
                    <a:pt x="26" y="200"/>
                    <a:pt x="26" y="200"/>
                  </a:cubicBezTo>
                  <a:cubicBezTo>
                    <a:pt x="24" y="203"/>
                    <a:pt x="25" y="207"/>
                    <a:pt x="29" y="209"/>
                  </a:cubicBezTo>
                  <a:cubicBezTo>
                    <a:pt x="30" y="210"/>
                    <a:pt x="31" y="210"/>
                    <a:pt x="32" y="210"/>
                  </a:cubicBezTo>
                  <a:cubicBezTo>
                    <a:pt x="34" y="210"/>
                    <a:pt x="37" y="209"/>
                    <a:pt x="38" y="206"/>
                  </a:cubicBezTo>
                  <a:cubicBezTo>
                    <a:pt x="49" y="186"/>
                    <a:pt x="49" y="186"/>
                    <a:pt x="49" y="186"/>
                  </a:cubicBezTo>
                  <a:cubicBezTo>
                    <a:pt x="64" y="195"/>
                    <a:pt x="81" y="200"/>
                    <a:pt x="100" y="200"/>
                  </a:cubicBezTo>
                  <a:cubicBezTo>
                    <a:pt x="118" y="200"/>
                    <a:pt x="136" y="195"/>
                    <a:pt x="151" y="186"/>
                  </a:cubicBezTo>
                  <a:cubicBezTo>
                    <a:pt x="161" y="206"/>
                    <a:pt x="161" y="206"/>
                    <a:pt x="161" y="206"/>
                  </a:cubicBezTo>
                  <a:cubicBezTo>
                    <a:pt x="163" y="209"/>
                    <a:pt x="165" y="210"/>
                    <a:pt x="168" y="210"/>
                  </a:cubicBezTo>
                  <a:cubicBezTo>
                    <a:pt x="169" y="210"/>
                    <a:pt x="170" y="210"/>
                    <a:pt x="171" y="209"/>
                  </a:cubicBezTo>
                  <a:cubicBezTo>
                    <a:pt x="174" y="207"/>
                    <a:pt x="176" y="203"/>
                    <a:pt x="174" y="200"/>
                  </a:cubicBezTo>
                  <a:cubicBezTo>
                    <a:pt x="162" y="178"/>
                    <a:pt x="162" y="178"/>
                    <a:pt x="162" y="178"/>
                  </a:cubicBezTo>
                  <a:cubicBezTo>
                    <a:pt x="185" y="159"/>
                    <a:pt x="200" y="131"/>
                    <a:pt x="200" y="100"/>
                  </a:cubicBezTo>
                  <a:close/>
                  <a:moveTo>
                    <a:pt x="14" y="100"/>
                  </a:moveTo>
                  <a:cubicBezTo>
                    <a:pt x="14" y="52"/>
                    <a:pt x="52" y="14"/>
                    <a:pt x="100" y="14"/>
                  </a:cubicBezTo>
                  <a:cubicBezTo>
                    <a:pt x="147" y="14"/>
                    <a:pt x="186" y="52"/>
                    <a:pt x="186" y="100"/>
                  </a:cubicBezTo>
                  <a:cubicBezTo>
                    <a:pt x="186" y="147"/>
                    <a:pt x="147" y="186"/>
                    <a:pt x="100" y="186"/>
                  </a:cubicBezTo>
                  <a:cubicBezTo>
                    <a:pt x="52" y="186"/>
                    <a:pt x="14" y="147"/>
                    <a:pt x="1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84">
              <a:extLst>
                <a:ext uri="{FF2B5EF4-FFF2-40B4-BE49-F238E27FC236}">
                  <a16:creationId xmlns:a16="http://schemas.microsoft.com/office/drawing/2014/main" xmlns="" id="{A18EBD98-E5E0-4568-B4FB-F0685CCDF4C0}"/>
                </a:ext>
              </a:extLst>
            </p:cNvPr>
            <p:cNvSpPr>
              <a:spLocks/>
            </p:cNvSpPr>
            <p:nvPr userDrawn="1"/>
          </p:nvSpPr>
          <p:spPr bwMode="auto">
            <a:xfrm>
              <a:off x="8966518" y="5189444"/>
              <a:ext cx="174580" cy="340767"/>
            </a:xfrm>
            <a:custGeom>
              <a:avLst/>
              <a:gdLst>
                <a:gd name="T0" fmla="*/ 37 w 44"/>
                <a:gd name="T1" fmla="*/ 0 h 86"/>
                <a:gd name="T2" fmla="*/ 37 w 44"/>
                <a:gd name="T3" fmla="*/ 0 h 86"/>
                <a:gd name="T4" fmla="*/ 30 w 44"/>
                <a:gd name="T5" fmla="*/ 7 h 86"/>
                <a:gd name="T6" fmla="*/ 30 w 44"/>
                <a:gd name="T7" fmla="*/ 56 h 86"/>
                <a:gd name="T8" fmla="*/ 4 w 44"/>
                <a:gd name="T9" fmla="*/ 73 h 86"/>
                <a:gd name="T10" fmla="*/ 2 w 44"/>
                <a:gd name="T11" fmla="*/ 83 h 86"/>
                <a:gd name="T12" fmla="*/ 8 w 44"/>
                <a:gd name="T13" fmla="*/ 86 h 86"/>
                <a:gd name="T14" fmla="*/ 12 w 44"/>
                <a:gd name="T15" fmla="*/ 85 h 86"/>
                <a:gd name="T16" fmla="*/ 41 w 44"/>
                <a:gd name="T17" fmla="*/ 66 h 86"/>
                <a:gd name="T18" fmla="*/ 42 w 44"/>
                <a:gd name="T19" fmla="*/ 65 h 86"/>
                <a:gd name="T20" fmla="*/ 44 w 44"/>
                <a:gd name="T21" fmla="*/ 60 h 86"/>
                <a:gd name="T22" fmla="*/ 44 w 44"/>
                <a:gd name="T23" fmla="*/ 7 h 86"/>
                <a:gd name="T24" fmla="*/ 37 w 44"/>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7" y="0"/>
                  </a:moveTo>
                  <a:cubicBezTo>
                    <a:pt x="37" y="0"/>
                    <a:pt x="37" y="0"/>
                    <a:pt x="37" y="0"/>
                  </a:cubicBezTo>
                  <a:cubicBezTo>
                    <a:pt x="33" y="0"/>
                    <a:pt x="30" y="4"/>
                    <a:pt x="30" y="7"/>
                  </a:cubicBezTo>
                  <a:cubicBezTo>
                    <a:pt x="30" y="56"/>
                    <a:pt x="30" y="56"/>
                    <a:pt x="30" y="56"/>
                  </a:cubicBezTo>
                  <a:cubicBezTo>
                    <a:pt x="4" y="73"/>
                    <a:pt x="4" y="73"/>
                    <a:pt x="4" y="73"/>
                  </a:cubicBezTo>
                  <a:cubicBezTo>
                    <a:pt x="1" y="76"/>
                    <a:pt x="0" y="80"/>
                    <a:pt x="2" y="83"/>
                  </a:cubicBezTo>
                  <a:cubicBezTo>
                    <a:pt x="3" y="85"/>
                    <a:pt x="6" y="86"/>
                    <a:pt x="8" y="86"/>
                  </a:cubicBezTo>
                  <a:cubicBezTo>
                    <a:pt x="9" y="86"/>
                    <a:pt x="11" y="86"/>
                    <a:pt x="12" y="85"/>
                  </a:cubicBezTo>
                  <a:cubicBezTo>
                    <a:pt x="41" y="66"/>
                    <a:pt x="41" y="66"/>
                    <a:pt x="41" y="66"/>
                  </a:cubicBezTo>
                  <a:cubicBezTo>
                    <a:pt x="41" y="66"/>
                    <a:pt x="42" y="65"/>
                    <a:pt x="42" y="65"/>
                  </a:cubicBezTo>
                  <a:cubicBezTo>
                    <a:pt x="43" y="64"/>
                    <a:pt x="44" y="62"/>
                    <a:pt x="44" y="60"/>
                  </a:cubicBezTo>
                  <a:cubicBezTo>
                    <a:pt x="44" y="7"/>
                    <a:pt x="44" y="7"/>
                    <a:pt x="44" y="7"/>
                  </a:cubicBezTo>
                  <a:cubicBezTo>
                    <a:pt x="44" y="4"/>
                    <a:pt x="41"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4" name="组合 403">
            <a:extLst>
              <a:ext uri="{FF2B5EF4-FFF2-40B4-BE49-F238E27FC236}">
                <a16:creationId xmlns:a16="http://schemas.microsoft.com/office/drawing/2014/main" xmlns="" id="{F19E6C48-1B8D-4C4D-9A02-3DD1E8C56F66}"/>
              </a:ext>
            </a:extLst>
          </p:cNvPr>
          <p:cNvGrpSpPr/>
          <p:nvPr userDrawn="1"/>
        </p:nvGrpSpPr>
        <p:grpSpPr>
          <a:xfrm>
            <a:off x="8995458" y="318337"/>
            <a:ext cx="303823" cy="241371"/>
            <a:chOff x="10523649" y="5112835"/>
            <a:chExt cx="1201009" cy="954136"/>
          </a:xfrm>
          <a:solidFill>
            <a:schemeClr val="accent2"/>
          </a:solidFill>
        </p:grpSpPr>
        <p:sp>
          <p:nvSpPr>
            <p:cNvPr id="402" name="Freeform 83">
              <a:extLst>
                <a:ext uri="{FF2B5EF4-FFF2-40B4-BE49-F238E27FC236}">
                  <a16:creationId xmlns:a16="http://schemas.microsoft.com/office/drawing/2014/main" xmlns="" id="{145F050A-3C8F-4814-BAD8-E4C3C97DA772}"/>
                </a:ext>
              </a:extLst>
            </p:cNvPr>
            <p:cNvSpPr>
              <a:spLocks noEditPoints="1"/>
            </p:cNvSpPr>
            <p:nvPr userDrawn="1"/>
          </p:nvSpPr>
          <p:spPr bwMode="auto">
            <a:xfrm>
              <a:off x="10523649" y="5112835"/>
              <a:ext cx="849047" cy="537118"/>
            </a:xfrm>
            <a:custGeom>
              <a:avLst/>
              <a:gdLst>
                <a:gd name="T0" fmla="*/ 17 w 215"/>
                <a:gd name="T1" fmla="*/ 83 h 136"/>
                <a:gd name="T2" fmla="*/ 58 w 215"/>
                <a:gd name="T3" fmla="*/ 44 h 136"/>
                <a:gd name="T4" fmla="*/ 201 w 215"/>
                <a:gd name="T5" fmla="*/ 44 h 136"/>
                <a:gd name="T6" fmla="*/ 201 w 215"/>
                <a:gd name="T7" fmla="*/ 74 h 136"/>
                <a:gd name="T8" fmla="*/ 215 w 215"/>
                <a:gd name="T9" fmla="*/ 74 h 136"/>
                <a:gd name="T10" fmla="*/ 215 w 215"/>
                <a:gd name="T11" fmla="*/ 37 h 136"/>
                <a:gd name="T12" fmla="*/ 208 w 215"/>
                <a:gd name="T13" fmla="*/ 30 h 136"/>
                <a:gd name="T14" fmla="*/ 162 w 215"/>
                <a:gd name="T15" fmla="*/ 30 h 136"/>
                <a:gd name="T16" fmla="*/ 162 w 215"/>
                <a:gd name="T17" fmla="*/ 7 h 136"/>
                <a:gd name="T18" fmla="*/ 155 w 215"/>
                <a:gd name="T19" fmla="*/ 0 h 136"/>
                <a:gd name="T20" fmla="*/ 129 w 215"/>
                <a:gd name="T21" fmla="*/ 0 h 136"/>
                <a:gd name="T22" fmla="*/ 122 w 215"/>
                <a:gd name="T23" fmla="*/ 7 h 136"/>
                <a:gd name="T24" fmla="*/ 122 w 215"/>
                <a:gd name="T25" fmla="*/ 30 h 136"/>
                <a:gd name="T26" fmla="*/ 56 w 215"/>
                <a:gd name="T27" fmla="*/ 30 h 136"/>
                <a:gd name="T28" fmla="*/ 51 w 215"/>
                <a:gd name="T29" fmla="*/ 32 h 136"/>
                <a:gd name="T30" fmla="*/ 2 w 215"/>
                <a:gd name="T31" fmla="*/ 78 h 136"/>
                <a:gd name="T32" fmla="*/ 0 w 215"/>
                <a:gd name="T33" fmla="*/ 83 h 136"/>
                <a:gd name="T34" fmla="*/ 2 w 215"/>
                <a:gd name="T35" fmla="*/ 88 h 136"/>
                <a:gd name="T36" fmla="*/ 51 w 215"/>
                <a:gd name="T37" fmla="*/ 134 h 136"/>
                <a:gd name="T38" fmla="*/ 56 w 215"/>
                <a:gd name="T39" fmla="*/ 136 h 136"/>
                <a:gd name="T40" fmla="*/ 76 w 215"/>
                <a:gd name="T41" fmla="*/ 136 h 136"/>
                <a:gd name="T42" fmla="*/ 76 w 215"/>
                <a:gd name="T43" fmla="*/ 122 h 136"/>
                <a:gd name="T44" fmla="*/ 59 w 215"/>
                <a:gd name="T45" fmla="*/ 122 h 136"/>
                <a:gd name="T46" fmla="*/ 17 w 215"/>
                <a:gd name="T47" fmla="*/ 83 h 136"/>
                <a:gd name="T48" fmla="*/ 136 w 215"/>
                <a:gd name="T49" fmla="*/ 14 h 136"/>
                <a:gd name="T50" fmla="*/ 148 w 215"/>
                <a:gd name="T51" fmla="*/ 14 h 136"/>
                <a:gd name="T52" fmla="*/ 148 w 215"/>
                <a:gd name="T53" fmla="*/ 30 h 136"/>
                <a:gd name="T54" fmla="*/ 136 w 215"/>
                <a:gd name="T55" fmla="*/ 30 h 136"/>
                <a:gd name="T56" fmla="*/ 136 w 215"/>
                <a:gd name="T57" fmla="*/ 1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5" h="136">
                  <a:moveTo>
                    <a:pt x="17" y="83"/>
                  </a:moveTo>
                  <a:cubicBezTo>
                    <a:pt x="58" y="44"/>
                    <a:pt x="58" y="44"/>
                    <a:pt x="58" y="44"/>
                  </a:cubicBezTo>
                  <a:cubicBezTo>
                    <a:pt x="201" y="44"/>
                    <a:pt x="201" y="44"/>
                    <a:pt x="201" y="44"/>
                  </a:cubicBezTo>
                  <a:cubicBezTo>
                    <a:pt x="201" y="74"/>
                    <a:pt x="201" y="74"/>
                    <a:pt x="201" y="74"/>
                  </a:cubicBezTo>
                  <a:cubicBezTo>
                    <a:pt x="215" y="74"/>
                    <a:pt x="215" y="74"/>
                    <a:pt x="215" y="74"/>
                  </a:cubicBezTo>
                  <a:cubicBezTo>
                    <a:pt x="215" y="37"/>
                    <a:pt x="215" y="37"/>
                    <a:pt x="215" y="37"/>
                  </a:cubicBezTo>
                  <a:cubicBezTo>
                    <a:pt x="215" y="33"/>
                    <a:pt x="212" y="30"/>
                    <a:pt x="208" y="30"/>
                  </a:cubicBezTo>
                  <a:cubicBezTo>
                    <a:pt x="162" y="30"/>
                    <a:pt x="162" y="30"/>
                    <a:pt x="162" y="30"/>
                  </a:cubicBezTo>
                  <a:cubicBezTo>
                    <a:pt x="162" y="7"/>
                    <a:pt x="162" y="7"/>
                    <a:pt x="162" y="7"/>
                  </a:cubicBezTo>
                  <a:cubicBezTo>
                    <a:pt x="162" y="3"/>
                    <a:pt x="159" y="0"/>
                    <a:pt x="155" y="0"/>
                  </a:cubicBezTo>
                  <a:cubicBezTo>
                    <a:pt x="129" y="0"/>
                    <a:pt x="129" y="0"/>
                    <a:pt x="129" y="0"/>
                  </a:cubicBezTo>
                  <a:cubicBezTo>
                    <a:pt x="125" y="0"/>
                    <a:pt x="122" y="3"/>
                    <a:pt x="122" y="7"/>
                  </a:cubicBezTo>
                  <a:cubicBezTo>
                    <a:pt x="122" y="30"/>
                    <a:pt x="122" y="30"/>
                    <a:pt x="122" y="30"/>
                  </a:cubicBezTo>
                  <a:cubicBezTo>
                    <a:pt x="56" y="30"/>
                    <a:pt x="56" y="30"/>
                    <a:pt x="56" y="30"/>
                  </a:cubicBezTo>
                  <a:cubicBezTo>
                    <a:pt x="54" y="30"/>
                    <a:pt x="52" y="31"/>
                    <a:pt x="51" y="32"/>
                  </a:cubicBezTo>
                  <a:cubicBezTo>
                    <a:pt x="2" y="78"/>
                    <a:pt x="2" y="78"/>
                    <a:pt x="2" y="78"/>
                  </a:cubicBezTo>
                  <a:cubicBezTo>
                    <a:pt x="1" y="80"/>
                    <a:pt x="0" y="81"/>
                    <a:pt x="0" y="83"/>
                  </a:cubicBezTo>
                  <a:cubicBezTo>
                    <a:pt x="0" y="85"/>
                    <a:pt x="1" y="87"/>
                    <a:pt x="2" y="88"/>
                  </a:cubicBezTo>
                  <a:cubicBezTo>
                    <a:pt x="51" y="134"/>
                    <a:pt x="51" y="134"/>
                    <a:pt x="51" y="134"/>
                  </a:cubicBezTo>
                  <a:cubicBezTo>
                    <a:pt x="53" y="136"/>
                    <a:pt x="54" y="136"/>
                    <a:pt x="56" y="136"/>
                  </a:cubicBezTo>
                  <a:cubicBezTo>
                    <a:pt x="76" y="136"/>
                    <a:pt x="76" y="136"/>
                    <a:pt x="76" y="136"/>
                  </a:cubicBezTo>
                  <a:cubicBezTo>
                    <a:pt x="76" y="122"/>
                    <a:pt x="76" y="122"/>
                    <a:pt x="76" y="122"/>
                  </a:cubicBezTo>
                  <a:cubicBezTo>
                    <a:pt x="59" y="122"/>
                    <a:pt x="59" y="122"/>
                    <a:pt x="59" y="122"/>
                  </a:cubicBezTo>
                  <a:lnTo>
                    <a:pt x="17" y="83"/>
                  </a:lnTo>
                  <a:close/>
                  <a:moveTo>
                    <a:pt x="136" y="14"/>
                  </a:moveTo>
                  <a:cubicBezTo>
                    <a:pt x="148" y="14"/>
                    <a:pt x="148" y="14"/>
                    <a:pt x="148" y="14"/>
                  </a:cubicBezTo>
                  <a:cubicBezTo>
                    <a:pt x="148" y="30"/>
                    <a:pt x="148" y="30"/>
                    <a:pt x="148" y="30"/>
                  </a:cubicBezTo>
                  <a:cubicBezTo>
                    <a:pt x="136" y="30"/>
                    <a:pt x="136" y="30"/>
                    <a:pt x="136" y="30"/>
                  </a:cubicBezTo>
                  <a:lnTo>
                    <a:pt x="13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84">
              <a:extLst>
                <a:ext uri="{FF2B5EF4-FFF2-40B4-BE49-F238E27FC236}">
                  <a16:creationId xmlns:a16="http://schemas.microsoft.com/office/drawing/2014/main" xmlns="" id="{F58F08E2-5EDC-47D5-9968-A07DAE99CCFF}"/>
                </a:ext>
              </a:extLst>
            </p:cNvPr>
            <p:cNvSpPr>
              <a:spLocks noEditPoints="1"/>
            </p:cNvSpPr>
            <p:nvPr userDrawn="1"/>
          </p:nvSpPr>
          <p:spPr bwMode="auto">
            <a:xfrm>
              <a:off x="10870607" y="5451453"/>
              <a:ext cx="854051" cy="615518"/>
            </a:xfrm>
            <a:custGeom>
              <a:avLst/>
              <a:gdLst>
                <a:gd name="T0" fmla="*/ 213 w 216"/>
                <a:gd name="T1" fmla="*/ 48 h 156"/>
                <a:gd name="T2" fmla="*/ 164 w 216"/>
                <a:gd name="T3" fmla="*/ 2 h 156"/>
                <a:gd name="T4" fmla="*/ 159 w 216"/>
                <a:gd name="T5" fmla="*/ 0 h 156"/>
                <a:gd name="T6" fmla="*/ 7 w 216"/>
                <a:gd name="T7" fmla="*/ 0 h 156"/>
                <a:gd name="T8" fmla="*/ 0 w 216"/>
                <a:gd name="T9" fmla="*/ 7 h 156"/>
                <a:gd name="T10" fmla="*/ 0 w 216"/>
                <a:gd name="T11" fmla="*/ 100 h 156"/>
                <a:gd name="T12" fmla="*/ 7 w 216"/>
                <a:gd name="T13" fmla="*/ 107 h 156"/>
                <a:gd name="T14" fmla="*/ 34 w 216"/>
                <a:gd name="T15" fmla="*/ 107 h 156"/>
                <a:gd name="T16" fmla="*/ 34 w 216"/>
                <a:gd name="T17" fmla="*/ 156 h 156"/>
                <a:gd name="T18" fmla="*/ 48 w 216"/>
                <a:gd name="T19" fmla="*/ 156 h 156"/>
                <a:gd name="T20" fmla="*/ 48 w 216"/>
                <a:gd name="T21" fmla="*/ 107 h 156"/>
                <a:gd name="T22" fmla="*/ 60 w 216"/>
                <a:gd name="T23" fmla="*/ 107 h 156"/>
                <a:gd name="T24" fmla="*/ 60 w 216"/>
                <a:gd name="T25" fmla="*/ 156 h 156"/>
                <a:gd name="T26" fmla="*/ 74 w 216"/>
                <a:gd name="T27" fmla="*/ 156 h 156"/>
                <a:gd name="T28" fmla="*/ 74 w 216"/>
                <a:gd name="T29" fmla="*/ 107 h 156"/>
                <a:gd name="T30" fmla="*/ 160 w 216"/>
                <a:gd name="T31" fmla="*/ 107 h 156"/>
                <a:gd name="T32" fmla="*/ 165 w 216"/>
                <a:gd name="T33" fmla="*/ 105 h 156"/>
                <a:gd name="T34" fmla="*/ 213 w 216"/>
                <a:gd name="T35" fmla="*/ 58 h 156"/>
                <a:gd name="T36" fmla="*/ 216 w 216"/>
                <a:gd name="T37" fmla="*/ 53 h 156"/>
                <a:gd name="T38" fmla="*/ 213 w 216"/>
                <a:gd name="T39" fmla="*/ 48 h 156"/>
                <a:gd name="T40" fmla="*/ 157 w 216"/>
                <a:gd name="T41" fmla="*/ 93 h 156"/>
                <a:gd name="T42" fmla="*/ 14 w 216"/>
                <a:gd name="T43" fmla="*/ 93 h 156"/>
                <a:gd name="T44" fmla="*/ 14 w 216"/>
                <a:gd name="T45" fmla="*/ 14 h 156"/>
                <a:gd name="T46" fmla="*/ 157 w 216"/>
                <a:gd name="T47" fmla="*/ 14 h 156"/>
                <a:gd name="T48" fmla="*/ 198 w 216"/>
                <a:gd name="T49" fmla="*/ 53 h 156"/>
                <a:gd name="T50" fmla="*/ 157 w 216"/>
                <a:gd name="T51" fmla="*/ 9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6" h="156">
                  <a:moveTo>
                    <a:pt x="213" y="48"/>
                  </a:moveTo>
                  <a:cubicBezTo>
                    <a:pt x="164" y="2"/>
                    <a:pt x="164" y="2"/>
                    <a:pt x="164" y="2"/>
                  </a:cubicBezTo>
                  <a:cubicBezTo>
                    <a:pt x="163" y="1"/>
                    <a:pt x="161" y="0"/>
                    <a:pt x="159" y="0"/>
                  </a:cubicBezTo>
                  <a:cubicBezTo>
                    <a:pt x="7" y="0"/>
                    <a:pt x="7" y="0"/>
                    <a:pt x="7" y="0"/>
                  </a:cubicBezTo>
                  <a:cubicBezTo>
                    <a:pt x="3" y="0"/>
                    <a:pt x="0" y="4"/>
                    <a:pt x="0" y="7"/>
                  </a:cubicBezTo>
                  <a:cubicBezTo>
                    <a:pt x="0" y="100"/>
                    <a:pt x="0" y="100"/>
                    <a:pt x="0" y="100"/>
                  </a:cubicBezTo>
                  <a:cubicBezTo>
                    <a:pt x="0" y="104"/>
                    <a:pt x="3" y="107"/>
                    <a:pt x="7" y="107"/>
                  </a:cubicBezTo>
                  <a:cubicBezTo>
                    <a:pt x="34" y="107"/>
                    <a:pt x="34" y="107"/>
                    <a:pt x="34" y="107"/>
                  </a:cubicBezTo>
                  <a:cubicBezTo>
                    <a:pt x="34" y="156"/>
                    <a:pt x="34" y="156"/>
                    <a:pt x="34" y="156"/>
                  </a:cubicBezTo>
                  <a:cubicBezTo>
                    <a:pt x="48" y="156"/>
                    <a:pt x="48" y="156"/>
                    <a:pt x="48" y="156"/>
                  </a:cubicBezTo>
                  <a:cubicBezTo>
                    <a:pt x="48" y="107"/>
                    <a:pt x="48" y="107"/>
                    <a:pt x="48" y="107"/>
                  </a:cubicBezTo>
                  <a:cubicBezTo>
                    <a:pt x="60" y="107"/>
                    <a:pt x="60" y="107"/>
                    <a:pt x="60" y="107"/>
                  </a:cubicBezTo>
                  <a:cubicBezTo>
                    <a:pt x="60" y="156"/>
                    <a:pt x="60" y="156"/>
                    <a:pt x="60" y="156"/>
                  </a:cubicBezTo>
                  <a:cubicBezTo>
                    <a:pt x="74" y="156"/>
                    <a:pt x="74" y="156"/>
                    <a:pt x="74" y="156"/>
                  </a:cubicBezTo>
                  <a:cubicBezTo>
                    <a:pt x="74" y="107"/>
                    <a:pt x="74" y="107"/>
                    <a:pt x="74" y="107"/>
                  </a:cubicBezTo>
                  <a:cubicBezTo>
                    <a:pt x="160" y="107"/>
                    <a:pt x="160" y="107"/>
                    <a:pt x="160" y="107"/>
                  </a:cubicBezTo>
                  <a:cubicBezTo>
                    <a:pt x="162" y="107"/>
                    <a:pt x="163" y="106"/>
                    <a:pt x="165" y="105"/>
                  </a:cubicBezTo>
                  <a:cubicBezTo>
                    <a:pt x="213" y="58"/>
                    <a:pt x="213" y="58"/>
                    <a:pt x="213" y="58"/>
                  </a:cubicBezTo>
                  <a:cubicBezTo>
                    <a:pt x="215" y="57"/>
                    <a:pt x="216" y="55"/>
                    <a:pt x="216" y="53"/>
                  </a:cubicBezTo>
                  <a:cubicBezTo>
                    <a:pt x="216" y="51"/>
                    <a:pt x="215" y="50"/>
                    <a:pt x="213" y="48"/>
                  </a:cubicBezTo>
                  <a:close/>
                  <a:moveTo>
                    <a:pt x="157" y="93"/>
                  </a:moveTo>
                  <a:cubicBezTo>
                    <a:pt x="14" y="93"/>
                    <a:pt x="14" y="93"/>
                    <a:pt x="14" y="93"/>
                  </a:cubicBezTo>
                  <a:cubicBezTo>
                    <a:pt x="14" y="14"/>
                    <a:pt x="14" y="14"/>
                    <a:pt x="14" y="14"/>
                  </a:cubicBezTo>
                  <a:cubicBezTo>
                    <a:pt x="157" y="14"/>
                    <a:pt x="157" y="14"/>
                    <a:pt x="157" y="14"/>
                  </a:cubicBezTo>
                  <a:cubicBezTo>
                    <a:pt x="198" y="53"/>
                    <a:pt x="198" y="53"/>
                    <a:pt x="198" y="53"/>
                  </a:cubicBezTo>
                  <a:lnTo>
                    <a:pt x="157" y="9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07" name="梯形 406">
            <a:extLst>
              <a:ext uri="{FF2B5EF4-FFF2-40B4-BE49-F238E27FC236}">
                <a16:creationId xmlns:a16="http://schemas.microsoft.com/office/drawing/2014/main" xmlns="" id="{CB47E8F3-6305-4785-B0D7-AD5CCC4128BD}"/>
              </a:ext>
            </a:extLst>
          </p:cNvPr>
          <p:cNvSpPr/>
          <p:nvPr userDrawn="1"/>
        </p:nvSpPr>
        <p:spPr>
          <a:xfrm flipV="1">
            <a:off x="3676224" y="-10170"/>
            <a:ext cx="4839552" cy="50161"/>
          </a:xfrm>
          <a:prstGeom prst="trapezoid">
            <a:avLst>
              <a:gd name="adj" fmla="val 8234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6394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gradFill>
          <a:gsLst>
            <a:gs pos="0">
              <a:srgbClr val="04002C"/>
            </a:gs>
            <a:gs pos="74000">
              <a:srgbClr val="120038"/>
            </a:gs>
            <a:gs pos="83000">
              <a:srgbClr val="16013A"/>
            </a:gs>
            <a:gs pos="100000">
              <a:srgbClr val="0F0035"/>
            </a:gs>
          </a:gsLst>
          <a:lin ang="5400000" scaled="1"/>
        </a:gradFill>
        <a:effectLst/>
      </p:bgPr>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xmlns="" id="{33AB4D95-0B9D-4BCD-8CF8-B4F5E39796DC}"/>
              </a:ext>
            </a:extLst>
          </p:cNvPr>
          <p:cNvSpPr>
            <a:spLocks noGrp="1"/>
          </p:cNvSpPr>
          <p:nvPr>
            <p:ph type="dt" sz="half" idx="10"/>
          </p:nvPr>
        </p:nvSpPr>
        <p:spPr>
          <a:xfrm>
            <a:off x="2407527" y="271901"/>
            <a:ext cx="1190843" cy="365125"/>
          </a:xfrm>
          <a:noFill/>
        </p:spPr>
        <p:txBody>
          <a:bodyPr/>
          <a:lstStyle>
            <a:lvl1pPr>
              <a:defRPr>
                <a:ln>
                  <a:noFill/>
                </a:ln>
                <a:solidFill>
                  <a:schemeClr val="accent3"/>
                </a:solidFill>
              </a:defRPr>
            </a:lvl1pPr>
          </a:lstStyle>
          <a:p>
            <a:fld id="{267DAE3B-8B38-4A04-B206-821149416567}" type="datetime11">
              <a:rPr lang="zh-CN" altLang="en-US" smtClean="0"/>
              <a:t>22:23:15</a:t>
            </a:fld>
            <a:endParaRPr lang="zh-CN" altLang="en-US" dirty="0"/>
          </a:p>
        </p:txBody>
      </p:sp>
      <p:sp>
        <p:nvSpPr>
          <p:cNvPr id="6" name="灯片编号占位符 5">
            <a:extLst>
              <a:ext uri="{FF2B5EF4-FFF2-40B4-BE49-F238E27FC236}">
                <a16:creationId xmlns:a16="http://schemas.microsoft.com/office/drawing/2014/main" xmlns="" id="{1CA29164-EC57-401C-8704-DF8760E438AE}"/>
              </a:ext>
            </a:extLst>
          </p:cNvPr>
          <p:cNvSpPr>
            <a:spLocks noGrp="1"/>
          </p:cNvSpPr>
          <p:nvPr>
            <p:ph type="sldNum" sz="quarter" idx="12"/>
          </p:nvPr>
        </p:nvSpPr>
        <p:spPr>
          <a:xfrm>
            <a:off x="9332605" y="247799"/>
            <a:ext cx="410384" cy="365125"/>
          </a:xfrm>
          <a:noFill/>
        </p:spPr>
        <p:txBody>
          <a:bodyPr/>
          <a:lstStyle>
            <a:lvl1pPr algn="ctr">
              <a:defRPr>
                <a:solidFill>
                  <a:schemeClr val="accent3"/>
                </a:solidFill>
              </a:defRPr>
            </a:lvl1pPr>
          </a:lstStyle>
          <a:p>
            <a:fld id="{22B272F7-79A6-4A29-8CEE-DA083A0019A8}" type="slidenum">
              <a:rPr lang="zh-CN" altLang="en-US" smtClean="0"/>
              <a:pPr/>
              <a:t>‹#›</a:t>
            </a:fld>
            <a:endParaRPr lang="zh-CN" altLang="en-US"/>
          </a:p>
        </p:txBody>
      </p:sp>
      <p:grpSp>
        <p:nvGrpSpPr>
          <p:cNvPr id="10" name="图形 6">
            <a:extLst>
              <a:ext uri="{FF2B5EF4-FFF2-40B4-BE49-F238E27FC236}">
                <a16:creationId xmlns:a16="http://schemas.microsoft.com/office/drawing/2014/main" xmlns="" id="{E08F7EF3-3340-41CE-90B9-7BC1AE036415}"/>
              </a:ext>
            </a:extLst>
          </p:cNvPr>
          <p:cNvGrpSpPr/>
          <p:nvPr/>
        </p:nvGrpSpPr>
        <p:grpSpPr>
          <a:xfrm>
            <a:off x="2156608" y="232502"/>
            <a:ext cx="7855317" cy="393318"/>
            <a:chOff x="3520840" y="0"/>
            <a:chExt cx="5152801" cy="272832"/>
          </a:xfrm>
          <a:solidFill>
            <a:schemeClr val="accent3">
              <a:alpha val="13000"/>
            </a:schemeClr>
          </a:solidFill>
        </p:grpSpPr>
        <p:sp>
          <p:nvSpPr>
            <p:cNvPr id="11" name="任意多边形: 形状 10">
              <a:extLst>
                <a:ext uri="{FF2B5EF4-FFF2-40B4-BE49-F238E27FC236}">
                  <a16:creationId xmlns:a16="http://schemas.microsoft.com/office/drawing/2014/main" xmlns="" id="{32FE0411-25FA-4C85-83A7-5EC070A1169B}"/>
                </a:ext>
              </a:extLst>
            </p:cNvPr>
            <p:cNvSpPr/>
            <p:nvPr/>
          </p:nvSpPr>
          <p:spPr>
            <a:xfrm>
              <a:off x="8661860" y="258260"/>
              <a:ext cx="12401" cy="12401"/>
            </a:xfrm>
            <a:custGeom>
              <a:avLst/>
              <a:gdLst>
                <a:gd name="connsiteX0" fmla="*/ 13331 w 12401"/>
                <a:gd name="connsiteY0" fmla="*/ 14882 h 12401"/>
                <a:gd name="connsiteX1" fmla="*/ 13331 w 12401"/>
                <a:gd name="connsiteY1" fmla="*/ 0 h 12401"/>
                <a:gd name="connsiteX2" fmla="*/ 0 w 12401"/>
                <a:gd name="connsiteY2" fmla="*/ 14882 h 12401"/>
              </a:gdLst>
              <a:ahLst/>
              <a:cxnLst>
                <a:cxn ang="0">
                  <a:pos x="connsiteX0" y="connsiteY0"/>
                </a:cxn>
                <a:cxn ang="0">
                  <a:pos x="connsiteX1" y="connsiteY1"/>
                </a:cxn>
                <a:cxn ang="0">
                  <a:pos x="connsiteX2" y="connsiteY2"/>
                </a:cxn>
              </a:cxnLst>
              <a:rect l="l" t="t" r="r" b="b"/>
              <a:pathLst>
                <a:path w="12401" h="12401">
                  <a:moveTo>
                    <a:pt x="13331" y="14882"/>
                  </a:moveTo>
                  <a:lnTo>
                    <a:pt x="13331" y="0"/>
                  </a:lnTo>
                  <a:lnTo>
                    <a:pt x="0" y="14882"/>
                  </a:lnTo>
                  <a:close/>
                </a:path>
              </a:pathLst>
            </a:custGeom>
            <a:grpFill/>
            <a:ln w="3099"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7A49953B-EC70-416B-9B24-3113B51EFB55}"/>
                </a:ext>
              </a:extLst>
            </p:cNvPr>
            <p:cNvSpPr/>
            <p:nvPr/>
          </p:nvSpPr>
          <p:spPr>
            <a:xfrm>
              <a:off x="8580010" y="166489"/>
              <a:ext cx="93011" cy="105412"/>
            </a:xfrm>
            <a:custGeom>
              <a:avLst/>
              <a:gdLst>
                <a:gd name="connsiteX0" fmla="*/ 28214 w 93010"/>
                <a:gd name="connsiteY0" fmla="*/ 106652 h 105412"/>
                <a:gd name="connsiteX1" fmla="*/ 95181 w 93010"/>
                <a:gd name="connsiteY1" fmla="*/ 31934 h 105412"/>
                <a:gd name="connsiteX2" fmla="*/ 95181 w 93010"/>
                <a:gd name="connsiteY2" fmla="*/ 0 h 105412"/>
                <a:gd name="connsiteX3" fmla="*/ 0 w 93010"/>
                <a:gd name="connsiteY3" fmla="*/ 106652 h 105412"/>
              </a:gdLst>
              <a:ahLst/>
              <a:cxnLst>
                <a:cxn ang="0">
                  <a:pos x="connsiteX0" y="connsiteY0"/>
                </a:cxn>
                <a:cxn ang="0">
                  <a:pos x="connsiteX1" y="connsiteY1"/>
                </a:cxn>
                <a:cxn ang="0">
                  <a:pos x="connsiteX2" y="connsiteY2"/>
                </a:cxn>
                <a:cxn ang="0">
                  <a:pos x="connsiteX3" y="connsiteY3"/>
                </a:cxn>
              </a:cxnLst>
              <a:rect l="l" t="t" r="r" b="b"/>
              <a:pathLst>
                <a:path w="93010" h="105412">
                  <a:moveTo>
                    <a:pt x="28214" y="106652"/>
                  </a:moveTo>
                  <a:lnTo>
                    <a:pt x="95181" y="31934"/>
                  </a:lnTo>
                  <a:lnTo>
                    <a:pt x="95181" y="0"/>
                  </a:lnTo>
                  <a:lnTo>
                    <a:pt x="0" y="106652"/>
                  </a:lnTo>
                  <a:close/>
                </a:path>
              </a:pathLst>
            </a:custGeom>
            <a:grpFill/>
            <a:ln w="3099"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ED5593EB-E3A9-4AB1-9429-E693539C3DBA}"/>
                </a:ext>
              </a:extLst>
            </p:cNvPr>
            <p:cNvSpPr/>
            <p:nvPr/>
          </p:nvSpPr>
          <p:spPr>
            <a:xfrm>
              <a:off x="8497850" y="75029"/>
              <a:ext cx="176721" cy="195323"/>
            </a:xfrm>
            <a:custGeom>
              <a:avLst/>
              <a:gdLst>
                <a:gd name="connsiteX0" fmla="*/ 28523 w 176720"/>
                <a:gd name="connsiteY0" fmla="*/ 198113 h 195322"/>
                <a:gd name="connsiteX1" fmla="*/ 177341 w 176720"/>
                <a:gd name="connsiteY1" fmla="*/ 31624 h 195322"/>
                <a:gd name="connsiteX2" fmla="*/ 177341 w 176720"/>
                <a:gd name="connsiteY2" fmla="*/ 0 h 195322"/>
                <a:gd name="connsiteX3" fmla="*/ 0 w 176720"/>
                <a:gd name="connsiteY3" fmla="*/ 198113 h 195322"/>
              </a:gdLst>
              <a:ahLst/>
              <a:cxnLst>
                <a:cxn ang="0">
                  <a:pos x="connsiteX0" y="connsiteY0"/>
                </a:cxn>
                <a:cxn ang="0">
                  <a:pos x="connsiteX1" y="connsiteY1"/>
                </a:cxn>
                <a:cxn ang="0">
                  <a:pos x="connsiteX2" y="connsiteY2"/>
                </a:cxn>
                <a:cxn ang="0">
                  <a:pos x="connsiteX3" y="connsiteY3"/>
                </a:cxn>
              </a:cxnLst>
              <a:rect l="l" t="t" r="r" b="b"/>
              <a:pathLst>
                <a:path w="176720" h="195322">
                  <a:moveTo>
                    <a:pt x="28523" y="198113"/>
                  </a:moveTo>
                  <a:lnTo>
                    <a:pt x="177341" y="31624"/>
                  </a:lnTo>
                  <a:lnTo>
                    <a:pt x="177341" y="0"/>
                  </a:lnTo>
                  <a:lnTo>
                    <a:pt x="0" y="198113"/>
                  </a:lnTo>
                  <a:close/>
                </a:path>
              </a:pathLst>
            </a:custGeom>
            <a:grpFill/>
            <a:ln w="3099"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B6B5CC18-EF20-4AA0-8AC1-56CC117B276A}"/>
                </a:ext>
              </a:extLst>
            </p:cNvPr>
            <p:cNvSpPr/>
            <p:nvPr/>
          </p:nvSpPr>
          <p:spPr>
            <a:xfrm>
              <a:off x="8415691" y="0"/>
              <a:ext cx="257330" cy="272832"/>
            </a:xfrm>
            <a:custGeom>
              <a:avLst/>
              <a:gdLst>
                <a:gd name="connsiteX0" fmla="*/ 0 w 257330"/>
                <a:gd name="connsiteY0" fmla="*/ 273142 h 272831"/>
                <a:gd name="connsiteX1" fmla="*/ 28523 w 257330"/>
                <a:gd name="connsiteY1" fmla="*/ 273142 h 272831"/>
                <a:gd name="connsiteX2" fmla="*/ 259500 w 257330"/>
                <a:gd name="connsiteY2" fmla="*/ 14882 h 272831"/>
                <a:gd name="connsiteX3" fmla="*/ 259500 w 257330"/>
                <a:gd name="connsiteY3" fmla="*/ 0 h 272831"/>
                <a:gd name="connsiteX4" fmla="*/ 244619 w 257330"/>
                <a:gd name="connsiteY4" fmla="*/ 0 h 272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30" h="272831">
                  <a:moveTo>
                    <a:pt x="0" y="273142"/>
                  </a:moveTo>
                  <a:lnTo>
                    <a:pt x="28523" y="273142"/>
                  </a:lnTo>
                  <a:lnTo>
                    <a:pt x="259500" y="14882"/>
                  </a:lnTo>
                  <a:lnTo>
                    <a:pt x="259500" y="0"/>
                  </a:lnTo>
                  <a:lnTo>
                    <a:pt x="244619" y="0"/>
                  </a:lnTo>
                  <a:close/>
                </a:path>
              </a:pathLst>
            </a:custGeom>
            <a:grpFill/>
            <a:ln w="3099"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F622088C-6349-45E4-8488-2173D67D9CF0}"/>
                </a:ext>
              </a:extLst>
            </p:cNvPr>
            <p:cNvSpPr/>
            <p:nvPr/>
          </p:nvSpPr>
          <p:spPr>
            <a:xfrm>
              <a:off x="8333841"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A8BE325C-83DC-4AF3-AF24-5288B5B95957}"/>
                </a:ext>
              </a:extLst>
            </p:cNvPr>
            <p:cNvSpPr/>
            <p:nvPr/>
          </p:nvSpPr>
          <p:spPr>
            <a:xfrm>
              <a:off x="825168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AEE77005-7A26-4D3D-877B-AA8F22594171}"/>
                </a:ext>
              </a:extLst>
            </p:cNvPr>
            <p:cNvSpPr/>
            <p:nvPr/>
          </p:nvSpPr>
          <p:spPr>
            <a:xfrm>
              <a:off x="8169832"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92EF40AD-FFE0-4545-9D8A-F171DFC651B3}"/>
                </a:ext>
              </a:extLst>
            </p:cNvPr>
            <p:cNvSpPr/>
            <p:nvPr/>
          </p:nvSpPr>
          <p:spPr>
            <a:xfrm>
              <a:off x="8087672"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3A192BA8-5B0B-43A0-9D79-D2539D9B776D}"/>
                </a:ext>
              </a:extLst>
            </p:cNvPr>
            <p:cNvSpPr/>
            <p:nvPr/>
          </p:nvSpPr>
          <p:spPr>
            <a:xfrm>
              <a:off x="8005823"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92960192-687A-4D09-AB30-D1608985382B}"/>
                </a:ext>
              </a:extLst>
            </p:cNvPr>
            <p:cNvSpPr/>
            <p:nvPr/>
          </p:nvSpPr>
          <p:spPr>
            <a:xfrm>
              <a:off x="7923663" y="0"/>
              <a:ext cx="272832" cy="272832"/>
            </a:xfrm>
            <a:custGeom>
              <a:avLst/>
              <a:gdLst>
                <a:gd name="connsiteX0" fmla="*/ 28214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69B5D8D5-2541-45F6-BC70-2C92B3F95FAB}"/>
                </a:ext>
              </a:extLst>
            </p:cNvPr>
            <p:cNvSpPr/>
            <p:nvPr/>
          </p:nvSpPr>
          <p:spPr>
            <a:xfrm>
              <a:off x="7841504" y="0"/>
              <a:ext cx="272832" cy="272832"/>
            </a:xfrm>
            <a:custGeom>
              <a:avLst/>
              <a:gdLst>
                <a:gd name="connsiteX0" fmla="*/ 28523 w 272831"/>
                <a:gd name="connsiteY0" fmla="*/ 273142 h 272831"/>
                <a:gd name="connsiteX1" fmla="*/ 27314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314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31E3C789-0C93-4874-86B9-0238041D85C9}"/>
                </a:ext>
              </a:extLst>
            </p:cNvPr>
            <p:cNvSpPr/>
            <p:nvPr/>
          </p:nvSpPr>
          <p:spPr>
            <a:xfrm>
              <a:off x="7759654"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9DA98E6C-F7B4-4800-A796-AB7F8652492A}"/>
                </a:ext>
              </a:extLst>
            </p:cNvPr>
            <p:cNvSpPr/>
            <p:nvPr/>
          </p:nvSpPr>
          <p:spPr>
            <a:xfrm>
              <a:off x="7677495"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9E003BAA-37D2-4BC6-A239-9CAC5B7E360C}"/>
                </a:ext>
              </a:extLst>
            </p:cNvPr>
            <p:cNvSpPr/>
            <p:nvPr/>
          </p:nvSpPr>
          <p:spPr>
            <a:xfrm>
              <a:off x="759564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4674018B-7347-4ADA-A6F7-7D21DFA52934}"/>
                </a:ext>
              </a:extLst>
            </p:cNvPr>
            <p:cNvSpPr/>
            <p:nvPr/>
          </p:nvSpPr>
          <p:spPr>
            <a:xfrm>
              <a:off x="7513485"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049C957B-7F73-4665-BB85-442D6E04202C}"/>
                </a:ext>
              </a:extLst>
            </p:cNvPr>
            <p:cNvSpPr/>
            <p:nvPr/>
          </p:nvSpPr>
          <p:spPr>
            <a:xfrm>
              <a:off x="7431636"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6E0E470E-FEC4-47AE-A3E3-A342C6CF2645}"/>
                </a:ext>
              </a:extLst>
            </p:cNvPr>
            <p:cNvSpPr/>
            <p:nvPr/>
          </p:nvSpPr>
          <p:spPr>
            <a:xfrm>
              <a:off x="7349476"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7E16DB34-69BE-45BD-BB47-EBD0B2C97419}"/>
                </a:ext>
              </a:extLst>
            </p:cNvPr>
            <p:cNvSpPr/>
            <p:nvPr/>
          </p:nvSpPr>
          <p:spPr>
            <a:xfrm>
              <a:off x="7267317" y="0"/>
              <a:ext cx="272832" cy="272832"/>
            </a:xfrm>
            <a:custGeom>
              <a:avLst/>
              <a:gdLst>
                <a:gd name="connsiteX0" fmla="*/ 28523 w 272831"/>
                <a:gd name="connsiteY0" fmla="*/ 273142 h 272831"/>
                <a:gd name="connsiteX1" fmla="*/ 273141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3141"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AE5DCB6E-B989-4534-839A-B09838573B95}"/>
                </a:ext>
              </a:extLst>
            </p:cNvPr>
            <p:cNvSpPr/>
            <p:nvPr/>
          </p:nvSpPr>
          <p:spPr>
            <a:xfrm>
              <a:off x="7185467"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71DE69EB-C268-46A8-BA22-870B19367D40}"/>
                </a:ext>
              </a:extLst>
            </p:cNvPr>
            <p:cNvSpPr/>
            <p:nvPr/>
          </p:nvSpPr>
          <p:spPr>
            <a:xfrm>
              <a:off x="7103307"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3A2E6274-EABB-443C-BF6D-047C18DD7A9C}"/>
                </a:ext>
              </a:extLst>
            </p:cNvPr>
            <p:cNvSpPr/>
            <p:nvPr/>
          </p:nvSpPr>
          <p:spPr>
            <a:xfrm>
              <a:off x="7021458"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E32087A5-A7CB-43D3-B4C8-68BF677468B0}"/>
                </a:ext>
              </a:extLst>
            </p:cNvPr>
            <p:cNvSpPr/>
            <p:nvPr/>
          </p:nvSpPr>
          <p:spPr>
            <a:xfrm>
              <a:off x="6939298"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77449A5C-4F75-4461-9507-2080E700EF1A}"/>
                </a:ext>
              </a:extLst>
            </p:cNvPr>
            <p:cNvSpPr/>
            <p:nvPr/>
          </p:nvSpPr>
          <p:spPr>
            <a:xfrm>
              <a:off x="6857449"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477F2ACE-A01A-4475-A236-1E90B60693C2}"/>
                </a:ext>
              </a:extLst>
            </p:cNvPr>
            <p:cNvSpPr/>
            <p:nvPr/>
          </p:nvSpPr>
          <p:spPr>
            <a:xfrm>
              <a:off x="6775290"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49651367-9585-472D-9DB4-10FFD0863752}"/>
                </a:ext>
              </a:extLst>
            </p:cNvPr>
            <p:cNvSpPr/>
            <p:nvPr/>
          </p:nvSpPr>
          <p:spPr>
            <a:xfrm>
              <a:off x="6693130"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3F2B7F8F-10BA-4030-98D5-B5AA92BE7078}"/>
                </a:ext>
              </a:extLst>
            </p:cNvPr>
            <p:cNvSpPr/>
            <p:nvPr/>
          </p:nvSpPr>
          <p:spPr>
            <a:xfrm>
              <a:off x="6611280"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896A91D7-5785-4FC6-AE9A-D0300BB166A9}"/>
                </a:ext>
              </a:extLst>
            </p:cNvPr>
            <p:cNvSpPr/>
            <p:nvPr/>
          </p:nvSpPr>
          <p:spPr>
            <a:xfrm>
              <a:off x="6529120"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D48BD52A-45D8-41D6-9312-94663B916EB0}"/>
                </a:ext>
              </a:extLst>
            </p:cNvPr>
            <p:cNvSpPr/>
            <p:nvPr/>
          </p:nvSpPr>
          <p:spPr>
            <a:xfrm>
              <a:off x="6447271"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6261D56B-1624-4EB4-A4B1-375A605A923C}"/>
                </a:ext>
              </a:extLst>
            </p:cNvPr>
            <p:cNvSpPr/>
            <p:nvPr/>
          </p:nvSpPr>
          <p:spPr>
            <a:xfrm>
              <a:off x="636511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41E55BD2-77A8-4E19-8EF2-8F48A5FBC5EF}"/>
                </a:ext>
              </a:extLst>
            </p:cNvPr>
            <p:cNvSpPr/>
            <p:nvPr/>
          </p:nvSpPr>
          <p:spPr>
            <a:xfrm>
              <a:off x="6283262" y="0"/>
              <a:ext cx="269731" cy="272832"/>
            </a:xfrm>
            <a:custGeom>
              <a:avLst/>
              <a:gdLst>
                <a:gd name="connsiteX0" fmla="*/ 28213 w 269731"/>
                <a:gd name="connsiteY0" fmla="*/ 273142 h 272831"/>
                <a:gd name="connsiteX1" fmla="*/ 272831 w 269731"/>
                <a:gd name="connsiteY1" fmla="*/ 0 h 272831"/>
                <a:gd name="connsiteX2" fmla="*/ 244308 w 269731"/>
                <a:gd name="connsiteY2" fmla="*/ 0 h 272831"/>
                <a:gd name="connsiteX3" fmla="*/ 0 w 2697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69731" h="272831">
                  <a:moveTo>
                    <a:pt x="28213" y="273142"/>
                  </a:moveTo>
                  <a:lnTo>
                    <a:pt x="272831"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88112890-B743-4416-9AFF-8F375F6AAEEB}"/>
                </a:ext>
              </a:extLst>
            </p:cNvPr>
            <p:cNvSpPr/>
            <p:nvPr/>
          </p:nvSpPr>
          <p:spPr>
            <a:xfrm>
              <a:off x="6201102" y="0"/>
              <a:ext cx="269731" cy="272832"/>
            </a:xfrm>
            <a:custGeom>
              <a:avLst/>
              <a:gdLst>
                <a:gd name="connsiteX0" fmla="*/ 28213 w 269731"/>
                <a:gd name="connsiteY0" fmla="*/ 273142 h 272831"/>
                <a:gd name="connsiteX1" fmla="*/ 272831 w 269731"/>
                <a:gd name="connsiteY1" fmla="*/ 0 h 272831"/>
                <a:gd name="connsiteX2" fmla="*/ 244619 w 269731"/>
                <a:gd name="connsiteY2" fmla="*/ 0 h 272831"/>
                <a:gd name="connsiteX3" fmla="*/ 0 w 2697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69731" h="272831">
                  <a:moveTo>
                    <a:pt x="28213" y="273142"/>
                  </a:moveTo>
                  <a:lnTo>
                    <a:pt x="272831"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C36AD35A-CEA1-44D0-8B81-38550FE8AAC3}"/>
                </a:ext>
              </a:extLst>
            </p:cNvPr>
            <p:cNvSpPr/>
            <p:nvPr/>
          </p:nvSpPr>
          <p:spPr>
            <a:xfrm>
              <a:off x="6118943"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2B14EC33-57FF-44DA-A84E-3E2B8AD6BADE}"/>
                </a:ext>
              </a:extLst>
            </p:cNvPr>
            <p:cNvSpPr/>
            <p:nvPr/>
          </p:nvSpPr>
          <p:spPr>
            <a:xfrm>
              <a:off x="6037093"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31F7E501-1A9F-4AD0-9214-D78BF002C2B1}"/>
                </a:ext>
              </a:extLst>
            </p:cNvPr>
            <p:cNvSpPr/>
            <p:nvPr/>
          </p:nvSpPr>
          <p:spPr>
            <a:xfrm>
              <a:off x="5954934"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05B6177F-94CD-42A9-929D-54668C0DEEB2}"/>
                </a:ext>
              </a:extLst>
            </p:cNvPr>
            <p:cNvSpPr/>
            <p:nvPr/>
          </p:nvSpPr>
          <p:spPr>
            <a:xfrm>
              <a:off x="5873084"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504DAE77-4378-4ECB-9C2A-C8A3F94462BB}"/>
                </a:ext>
              </a:extLst>
            </p:cNvPr>
            <p:cNvSpPr/>
            <p:nvPr/>
          </p:nvSpPr>
          <p:spPr>
            <a:xfrm>
              <a:off x="5790924"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883F9B7F-53E3-4A09-BE83-C1C493152C9D}"/>
                </a:ext>
              </a:extLst>
            </p:cNvPr>
            <p:cNvSpPr/>
            <p:nvPr/>
          </p:nvSpPr>
          <p:spPr>
            <a:xfrm>
              <a:off x="570907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FD136DD4-DE3D-4EC5-B77E-EE445CF59283}"/>
                </a:ext>
              </a:extLst>
            </p:cNvPr>
            <p:cNvSpPr/>
            <p:nvPr/>
          </p:nvSpPr>
          <p:spPr>
            <a:xfrm>
              <a:off x="5626915"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D165EE89-C3EA-486D-BF63-557212066DB3}"/>
                </a:ext>
              </a:extLst>
            </p:cNvPr>
            <p:cNvSpPr/>
            <p:nvPr/>
          </p:nvSpPr>
          <p:spPr>
            <a:xfrm>
              <a:off x="5544756"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C81B89A9-C8D4-47E7-8C72-EEA0F1CD38C1}"/>
                </a:ext>
              </a:extLst>
            </p:cNvPr>
            <p:cNvSpPr/>
            <p:nvPr/>
          </p:nvSpPr>
          <p:spPr>
            <a:xfrm>
              <a:off x="5462906"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B9650D60-7E0F-44DC-BE3E-22893452A149}"/>
                </a:ext>
              </a:extLst>
            </p:cNvPr>
            <p:cNvSpPr/>
            <p:nvPr/>
          </p:nvSpPr>
          <p:spPr>
            <a:xfrm>
              <a:off x="5380747"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4450A52C-2634-495A-9ADA-16DBFF4AD01A}"/>
                </a:ext>
              </a:extLst>
            </p:cNvPr>
            <p:cNvSpPr/>
            <p:nvPr/>
          </p:nvSpPr>
          <p:spPr>
            <a:xfrm>
              <a:off x="5298897"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BC5EE03C-7AE0-4A4D-A53B-4454A348CC27}"/>
                </a:ext>
              </a:extLst>
            </p:cNvPr>
            <p:cNvSpPr/>
            <p:nvPr/>
          </p:nvSpPr>
          <p:spPr>
            <a:xfrm>
              <a:off x="5216737"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11DA9187-DA6A-4990-9241-E8A189353B23}"/>
                </a:ext>
              </a:extLst>
            </p:cNvPr>
            <p:cNvSpPr/>
            <p:nvPr/>
          </p:nvSpPr>
          <p:spPr>
            <a:xfrm>
              <a:off x="5134888"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FD983511-2CA2-4C05-A78B-FA73574C6FA5}"/>
                </a:ext>
              </a:extLst>
            </p:cNvPr>
            <p:cNvSpPr/>
            <p:nvPr/>
          </p:nvSpPr>
          <p:spPr>
            <a:xfrm>
              <a:off x="5052728" y="0"/>
              <a:ext cx="272832" cy="272832"/>
            </a:xfrm>
            <a:custGeom>
              <a:avLst/>
              <a:gdLst>
                <a:gd name="connsiteX0" fmla="*/ 2821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FF4F472B-3280-4668-BD56-D5074113DB00}"/>
                </a:ext>
              </a:extLst>
            </p:cNvPr>
            <p:cNvSpPr/>
            <p:nvPr/>
          </p:nvSpPr>
          <p:spPr>
            <a:xfrm>
              <a:off x="4970569"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036DCC4A-1CB7-41B0-ADD1-38936B278799}"/>
                </a:ext>
              </a:extLst>
            </p:cNvPr>
            <p:cNvSpPr/>
            <p:nvPr/>
          </p:nvSpPr>
          <p:spPr>
            <a:xfrm>
              <a:off x="4888719"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3D99DAEC-A141-433C-B375-0391AA363B7C}"/>
                </a:ext>
              </a:extLst>
            </p:cNvPr>
            <p:cNvSpPr/>
            <p:nvPr/>
          </p:nvSpPr>
          <p:spPr>
            <a:xfrm>
              <a:off x="4806559"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034DB932-0362-4E71-9366-EDA8FD98C11D}"/>
                </a:ext>
              </a:extLst>
            </p:cNvPr>
            <p:cNvSpPr/>
            <p:nvPr/>
          </p:nvSpPr>
          <p:spPr>
            <a:xfrm>
              <a:off x="4724710"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FAB0C6E0-F8B3-4EA8-9A14-E544C016304D}"/>
                </a:ext>
              </a:extLst>
            </p:cNvPr>
            <p:cNvSpPr/>
            <p:nvPr/>
          </p:nvSpPr>
          <p:spPr>
            <a:xfrm>
              <a:off x="4642550"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09CC45E8-480E-4945-A001-9ACC8812F272}"/>
                </a:ext>
              </a:extLst>
            </p:cNvPr>
            <p:cNvSpPr/>
            <p:nvPr/>
          </p:nvSpPr>
          <p:spPr>
            <a:xfrm>
              <a:off x="4560391" y="0"/>
              <a:ext cx="272832" cy="272832"/>
            </a:xfrm>
            <a:custGeom>
              <a:avLst/>
              <a:gdLst>
                <a:gd name="connsiteX0" fmla="*/ 28524 w 272831"/>
                <a:gd name="connsiteY0" fmla="*/ 273142 h 272831"/>
                <a:gd name="connsiteX1" fmla="*/ 27314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314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E2E7D784-6AE3-4092-BFD5-4D37C751A833}"/>
                </a:ext>
              </a:extLst>
            </p:cNvPr>
            <p:cNvSpPr/>
            <p:nvPr/>
          </p:nvSpPr>
          <p:spPr>
            <a:xfrm>
              <a:off x="4478541"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155B5C94-6238-4C98-9CA4-573B4ECAE42C}"/>
                </a:ext>
              </a:extLst>
            </p:cNvPr>
            <p:cNvSpPr/>
            <p:nvPr/>
          </p:nvSpPr>
          <p:spPr>
            <a:xfrm>
              <a:off x="439638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97584CE8-9568-4295-8089-3909486F8466}"/>
                </a:ext>
              </a:extLst>
            </p:cNvPr>
            <p:cNvSpPr/>
            <p:nvPr/>
          </p:nvSpPr>
          <p:spPr>
            <a:xfrm>
              <a:off x="4314532"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C4A65313-2925-4A95-B47D-4E7D97EF51CE}"/>
                </a:ext>
              </a:extLst>
            </p:cNvPr>
            <p:cNvSpPr/>
            <p:nvPr/>
          </p:nvSpPr>
          <p:spPr>
            <a:xfrm>
              <a:off x="4232373"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22758369-C497-4024-B107-C34EBE82057B}"/>
                </a:ext>
              </a:extLst>
            </p:cNvPr>
            <p:cNvSpPr/>
            <p:nvPr/>
          </p:nvSpPr>
          <p:spPr>
            <a:xfrm>
              <a:off x="4150523"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14404C26-2E76-4BD7-8E10-10FF6AAE5136}"/>
                </a:ext>
              </a:extLst>
            </p:cNvPr>
            <p:cNvSpPr/>
            <p:nvPr/>
          </p:nvSpPr>
          <p:spPr>
            <a:xfrm>
              <a:off x="4068363" y="0"/>
              <a:ext cx="272832" cy="272832"/>
            </a:xfrm>
            <a:custGeom>
              <a:avLst/>
              <a:gdLst>
                <a:gd name="connsiteX0" fmla="*/ 2821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8CD5D3DA-A84E-475A-81B1-B387921D8351}"/>
                </a:ext>
              </a:extLst>
            </p:cNvPr>
            <p:cNvSpPr/>
            <p:nvPr/>
          </p:nvSpPr>
          <p:spPr>
            <a:xfrm>
              <a:off x="3986204"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53489CA3-1761-4A5A-A753-C571085786F9}"/>
                </a:ext>
              </a:extLst>
            </p:cNvPr>
            <p:cNvSpPr/>
            <p:nvPr/>
          </p:nvSpPr>
          <p:spPr>
            <a:xfrm>
              <a:off x="3904354"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26440AAA-F646-44F5-955F-461B95D8A088}"/>
                </a:ext>
              </a:extLst>
            </p:cNvPr>
            <p:cNvSpPr/>
            <p:nvPr/>
          </p:nvSpPr>
          <p:spPr>
            <a:xfrm>
              <a:off x="3822195"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7771065D-87EB-4119-804B-BA8F453A9813}"/>
                </a:ext>
              </a:extLst>
            </p:cNvPr>
            <p:cNvSpPr/>
            <p:nvPr/>
          </p:nvSpPr>
          <p:spPr>
            <a:xfrm>
              <a:off x="374034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665FDB5F-83BD-4DE0-8B40-EAE8CA1EB265}"/>
                </a:ext>
              </a:extLst>
            </p:cNvPr>
            <p:cNvSpPr/>
            <p:nvPr/>
          </p:nvSpPr>
          <p:spPr>
            <a:xfrm>
              <a:off x="3658185"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2CBC22D0-E163-488D-A8BA-CF002E83AF67}"/>
                </a:ext>
              </a:extLst>
            </p:cNvPr>
            <p:cNvSpPr/>
            <p:nvPr/>
          </p:nvSpPr>
          <p:spPr>
            <a:xfrm>
              <a:off x="3576336"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1BB7C2DB-19B7-4DF4-AA4F-35DB49AF701F}"/>
                </a:ext>
              </a:extLst>
            </p:cNvPr>
            <p:cNvSpPr/>
            <p:nvPr/>
          </p:nvSpPr>
          <p:spPr>
            <a:xfrm>
              <a:off x="3520840" y="0"/>
              <a:ext cx="244929" cy="272832"/>
            </a:xfrm>
            <a:custGeom>
              <a:avLst/>
              <a:gdLst>
                <a:gd name="connsiteX0" fmla="*/ 246169 w 244928"/>
                <a:gd name="connsiteY0" fmla="*/ 0 h 272831"/>
                <a:gd name="connsiteX1" fmla="*/ 217955 w 244928"/>
                <a:gd name="connsiteY1" fmla="*/ 0 h 272831"/>
                <a:gd name="connsiteX2" fmla="*/ 0 w 244928"/>
                <a:gd name="connsiteY2" fmla="*/ 243378 h 272831"/>
                <a:gd name="connsiteX3" fmla="*/ 0 w 244928"/>
                <a:gd name="connsiteY3" fmla="*/ 273142 h 272831"/>
                <a:gd name="connsiteX4" fmla="*/ 1550 w 244928"/>
                <a:gd name="connsiteY4" fmla="*/ 273142 h 272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928" h="272831">
                  <a:moveTo>
                    <a:pt x="246169" y="0"/>
                  </a:moveTo>
                  <a:lnTo>
                    <a:pt x="217955" y="0"/>
                  </a:lnTo>
                  <a:lnTo>
                    <a:pt x="0" y="243378"/>
                  </a:lnTo>
                  <a:lnTo>
                    <a:pt x="0" y="273142"/>
                  </a:lnTo>
                  <a:lnTo>
                    <a:pt x="1550" y="273142"/>
                  </a:lnTo>
                  <a:close/>
                </a:path>
              </a:pathLst>
            </a:custGeom>
            <a:grpFill/>
            <a:ln w="309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800AAE37-7D6D-4CFA-A56D-6D7DE44C8F94}"/>
                </a:ext>
              </a:extLst>
            </p:cNvPr>
            <p:cNvSpPr/>
            <p:nvPr/>
          </p:nvSpPr>
          <p:spPr>
            <a:xfrm>
              <a:off x="3520840" y="0"/>
              <a:ext cx="164319" cy="182921"/>
            </a:xfrm>
            <a:custGeom>
              <a:avLst/>
              <a:gdLst>
                <a:gd name="connsiteX0" fmla="*/ 135796 w 164319"/>
                <a:gd name="connsiteY0" fmla="*/ 0 h 182921"/>
                <a:gd name="connsiteX1" fmla="*/ 0 w 164319"/>
                <a:gd name="connsiteY1" fmla="*/ 151608 h 182921"/>
                <a:gd name="connsiteX2" fmla="*/ 0 w 164319"/>
                <a:gd name="connsiteY2" fmla="*/ 183231 h 182921"/>
                <a:gd name="connsiteX3" fmla="*/ 164319 w 164319"/>
                <a:gd name="connsiteY3" fmla="*/ 0 h 182921"/>
              </a:gdLst>
              <a:ahLst/>
              <a:cxnLst>
                <a:cxn ang="0">
                  <a:pos x="connsiteX0" y="connsiteY0"/>
                </a:cxn>
                <a:cxn ang="0">
                  <a:pos x="connsiteX1" y="connsiteY1"/>
                </a:cxn>
                <a:cxn ang="0">
                  <a:pos x="connsiteX2" y="connsiteY2"/>
                </a:cxn>
                <a:cxn ang="0">
                  <a:pos x="connsiteX3" y="connsiteY3"/>
                </a:cxn>
              </a:cxnLst>
              <a:rect l="l" t="t" r="r" b="b"/>
              <a:pathLst>
                <a:path w="164319" h="182921">
                  <a:moveTo>
                    <a:pt x="135796" y="0"/>
                  </a:moveTo>
                  <a:lnTo>
                    <a:pt x="0" y="151608"/>
                  </a:lnTo>
                  <a:lnTo>
                    <a:pt x="0" y="183231"/>
                  </a:lnTo>
                  <a:lnTo>
                    <a:pt x="164319" y="0"/>
                  </a:lnTo>
                  <a:close/>
                </a:path>
              </a:pathLst>
            </a:custGeom>
            <a:grpFill/>
            <a:ln w="309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FE609D37-9626-428D-9535-462AF541A583}"/>
                </a:ext>
              </a:extLst>
            </p:cNvPr>
            <p:cNvSpPr/>
            <p:nvPr/>
          </p:nvSpPr>
          <p:spPr>
            <a:xfrm>
              <a:off x="3520840" y="0"/>
              <a:ext cx="80609" cy="89910"/>
            </a:xfrm>
            <a:custGeom>
              <a:avLst/>
              <a:gdLst>
                <a:gd name="connsiteX0" fmla="*/ 53946 w 80609"/>
                <a:gd name="connsiteY0" fmla="*/ 0 h 89910"/>
                <a:gd name="connsiteX1" fmla="*/ 0 w 80609"/>
                <a:gd name="connsiteY1" fmla="*/ 59837 h 89910"/>
                <a:gd name="connsiteX2" fmla="*/ 0 w 80609"/>
                <a:gd name="connsiteY2" fmla="*/ 91771 h 89910"/>
                <a:gd name="connsiteX3" fmla="*/ 82160 w 80609"/>
                <a:gd name="connsiteY3" fmla="*/ 0 h 89910"/>
              </a:gdLst>
              <a:ahLst/>
              <a:cxnLst>
                <a:cxn ang="0">
                  <a:pos x="connsiteX0" y="connsiteY0"/>
                </a:cxn>
                <a:cxn ang="0">
                  <a:pos x="connsiteX1" y="connsiteY1"/>
                </a:cxn>
                <a:cxn ang="0">
                  <a:pos x="connsiteX2" y="connsiteY2"/>
                </a:cxn>
                <a:cxn ang="0">
                  <a:pos x="connsiteX3" y="connsiteY3"/>
                </a:cxn>
              </a:cxnLst>
              <a:rect l="l" t="t" r="r" b="b"/>
              <a:pathLst>
                <a:path w="80609" h="89910">
                  <a:moveTo>
                    <a:pt x="53946" y="0"/>
                  </a:moveTo>
                  <a:lnTo>
                    <a:pt x="0" y="59837"/>
                  </a:lnTo>
                  <a:lnTo>
                    <a:pt x="0" y="91771"/>
                  </a:lnTo>
                  <a:lnTo>
                    <a:pt x="82160" y="0"/>
                  </a:lnTo>
                  <a:close/>
                </a:path>
              </a:pathLst>
            </a:custGeom>
            <a:grpFill/>
            <a:ln w="3099" cap="flat">
              <a:noFill/>
              <a:prstDash val="solid"/>
              <a:miter/>
            </a:ln>
          </p:spPr>
          <p:txBody>
            <a:bodyPr rtlCol="0" anchor="ctr"/>
            <a:lstStyle/>
            <a:p>
              <a:endParaRPr lang="zh-CN" altLang="en-US"/>
            </a:p>
          </p:txBody>
        </p:sp>
      </p:grpSp>
      <p:grpSp>
        <p:nvGrpSpPr>
          <p:cNvPr id="77" name="图形 6">
            <a:extLst>
              <a:ext uri="{FF2B5EF4-FFF2-40B4-BE49-F238E27FC236}">
                <a16:creationId xmlns:a16="http://schemas.microsoft.com/office/drawing/2014/main" xmlns="" id="{E08F7EF3-3340-41CE-90B9-7BC1AE036415}"/>
              </a:ext>
            </a:extLst>
          </p:cNvPr>
          <p:cNvGrpSpPr/>
          <p:nvPr/>
        </p:nvGrpSpPr>
        <p:grpSpPr>
          <a:xfrm>
            <a:off x="45699" y="-104"/>
            <a:ext cx="3180971" cy="610771"/>
            <a:chOff x="45699" y="-104"/>
            <a:chExt cx="3180971" cy="610771"/>
          </a:xfrm>
          <a:solidFill>
            <a:schemeClr val="accent3"/>
          </a:solidFill>
        </p:grpSpPr>
        <p:sp>
          <p:nvSpPr>
            <p:cNvPr id="78" name="任意多边形: 形状 77">
              <a:extLst>
                <a:ext uri="{FF2B5EF4-FFF2-40B4-BE49-F238E27FC236}">
                  <a16:creationId xmlns:a16="http://schemas.microsoft.com/office/drawing/2014/main" xmlns="" id="{BEE33A2A-624E-448D-8305-288D78165F32}"/>
                </a:ext>
              </a:extLst>
            </p:cNvPr>
            <p:cNvSpPr/>
            <p:nvPr/>
          </p:nvSpPr>
          <p:spPr>
            <a:xfrm>
              <a:off x="45699" y="-104"/>
              <a:ext cx="3180971" cy="6201"/>
            </a:xfrm>
            <a:custGeom>
              <a:avLst/>
              <a:gdLst>
                <a:gd name="connsiteX0" fmla="*/ 3183452 w 3180971"/>
                <a:gd name="connsiteY0" fmla="*/ 8991 h 6200"/>
                <a:gd name="connsiteX1" fmla="*/ 0 w 3180971"/>
                <a:gd name="connsiteY1" fmla="*/ 8991 h 6200"/>
                <a:gd name="connsiteX2" fmla="*/ 0 w 3180971"/>
                <a:gd name="connsiteY2" fmla="*/ 0 h 6200"/>
                <a:gd name="connsiteX3" fmla="*/ 3183451 w 3180971"/>
                <a:gd name="connsiteY3" fmla="*/ 0 h 6200"/>
              </a:gdLst>
              <a:ahLst/>
              <a:cxnLst>
                <a:cxn ang="0">
                  <a:pos x="connsiteX0" y="connsiteY0"/>
                </a:cxn>
                <a:cxn ang="0">
                  <a:pos x="connsiteX1" y="connsiteY1"/>
                </a:cxn>
                <a:cxn ang="0">
                  <a:pos x="connsiteX2" y="connsiteY2"/>
                </a:cxn>
                <a:cxn ang="0">
                  <a:pos x="connsiteX3" y="connsiteY3"/>
                </a:cxn>
              </a:cxnLst>
              <a:rect l="l" t="t" r="r" b="b"/>
              <a:pathLst>
                <a:path w="3180971" h="6200">
                  <a:moveTo>
                    <a:pt x="3183452" y="8991"/>
                  </a:moveTo>
                  <a:lnTo>
                    <a:pt x="0" y="8991"/>
                  </a:lnTo>
                  <a:lnTo>
                    <a:pt x="0" y="0"/>
                  </a:lnTo>
                  <a:lnTo>
                    <a:pt x="3183451" y="0"/>
                  </a:lnTo>
                  <a:close/>
                </a:path>
              </a:pathLst>
            </a:custGeom>
            <a:grpFill/>
            <a:ln w="3099"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6280FD2D-05A3-4647-BB25-27D46DEF3F86}"/>
                </a:ext>
              </a:extLst>
            </p:cNvPr>
            <p:cNvSpPr/>
            <p:nvPr/>
          </p:nvSpPr>
          <p:spPr>
            <a:xfrm>
              <a:off x="1894700" y="295154"/>
              <a:ext cx="282133" cy="316237"/>
            </a:xfrm>
            <a:custGeom>
              <a:avLst/>
              <a:gdLst>
                <a:gd name="connsiteX0" fmla="*/ 0 w 282132"/>
                <a:gd name="connsiteY0" fmla="*/ 6511 h 316236"/>
                <a:gd name="connsiteX1" fmla="*/ 277482 w 282132"/>
                <a:gd name="connsiteY1" fmla="*/ 316547 h 316236"/>
                <a:gd name="connsiteX2" fmla="*/ 283373 w 282132"/>
                <a:gd name="connsiteY2" fmla="*/ 310346 h 316236"/>
                <a:gd name="connsiteX3" fmla="*/ 5581 w 282132"/>
                <a:gd name="connsiteY3" fmla="*/ 0 h 316236"/>
              </a:gdLst>
              <a:ahLst/>
              <a:cxnLst>
                <a:cxn ang="0">
                  <a:pos x="connsiteX0" y="connsiteY0"/>
                </a:cxn>
                <a:cxn ang="0">
                  <a:pos x="connsiteX1" y="connsiteY1"/>
                </a:cxn>
                <a:cxn ang="0">
                  <a:pos x="connsiteX2" y="connsiteY2"/>
                </a:cxn>
                <a:cxn ang="0">
                  <a:pos x="connsiteX3" y="connsiteY3"/>
                </a:cxn>
              </a:cxnLst>
              <a:rect l="l" t="t" r="r" b="b"/>
              <a:pathLst>
                <a:path w="282132" h="316236">
                  <a:moveTo>
                    <a:pt x="0" y="6511"/>
                  </a:moveTo>
                  <a:lnTo>
                    <a:pt x="277482" y="316547"/>
                  </a:lnTo>
                  <a:lnTo>
                    <a:pt x="283373" y="310346"/>
                  </a:lnTo>
                  <a:lnTo>
                    <a:pt x="5581" y="0"/>
                  </a:lnTo>
                  <a:close/>
                </a:path>
              </a:pathLst>
            </a:custGeom>
            <a:grpFill/>
            <a:ln w="309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5E9A19EF-846A-4D5E-8953-C2D091C0B386}"/>
                </a:ext>
              </a:extLst>
            </p:cNvPr>
            <p:cNvSpPr/>
            <p:nvPr/>
          </p:nvSpPr>
          <p:spPr>
            <a:xfrm>
              <a:off x="123785" y="85370"/>
              <a:ext cx="2536096" cy="6201"/>
            </a:xfrm>
            <a:custGeom>
              <a:avLst/>
              <a:gdLst>
                <a:gd name="connsiteX0" fmla="*/ 2537336 w 2536095"/>
                <a:gd name="connsiteY0" fmla="*/ 8991 h 6200"/>
                <a:gd name="connsiteX1" fmla="*/ 0 w 2536095"/>
                <a:gd name="connsiteY1" fmla="*/ 8991 h 6200"/>
                <a:gd name="connsiteX2" fmla="*/ 0 w 2536095"/>
                <a:gd name="connsiteY2" fmla="*/ 0 h 6200"/>
                <a:gd name="connsiteX3" fmla="*/ 2537336 w 2536095"/>
                <a:gd name="connsiteY3" fmla="*/ 0 h 6200"/>
              </a:gdLst>
              <a:ahLst/>
              <a:cxnLst>
                <a:cxn ang="0">
                  <a:pos x="connsiteX0" y="connsiteY0"/>
                </a:cxn>
                <a:cxn ang="0">
                  <a:pos x="connsiteX1" y="connsiteY1"/>
                </a:cxn>
                <a:cxn ang="0">
                  <a:pos x="connsiteX2" y="connsiteY2"/>
                </a:cxn>
                <a:cxn ang="0">
                  <a:pos x="connsiteX3" y="connsiteY3"/>
                </a:cxn>
              </a:cxnLst>
              <a:rect l="l" t="t" r="r" b="b"/>
              <a:pathLst>
                <a:path w="2536095" h="6200">
                  <a:moveTo>
                    <a:pt x="2537336" y="8991"/>
                  </a:moveTo>
                  <a:lnTo>
                    <a:pt x="0" y="8991"/>
                  </a:lnTo>
                  <a:lnTo>
                    <a:pt x="0" y="0"/>
                  </a:lnTo>
                  <a:lnTo>
                    <a:pt x="2537336" y="0"/>
                  </a:lnTo>
                  <a:close/>
                </a:path>
              </a:pathLst>
            </a:custGeom>
            <a:grpFill/>
            <a:ln w="309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2B196A6B-BABA-45B2-B2A4-2B1738C630DE}"/>
                </a:ext>
              </a:extLst>
            </p:cNvPr>
            <p:cNvSpPr/>
            <p:nvPr/>
          </p:nvSpPr>
          <p:spPr>
            <a:xfrm>
              <a:off x="123849" y="295482"/>
              <a:ext cx="1776507" cy="9301"/>
            </a:xfrm>
            <a:custGeom>
              <a:avLst/>
              <a:gdLst>
                <a:gd name="connsiteX0" fmla="*/ 1776507 w 1776507"/>
                <a:gd name="connsiteY0" fmla="*/ 10231 h 9301"/>
                <a:gd name="connsiteX1" fmla="*/ 0 w 1776507"/>
                <a:gd name="connsiteY1" fmla="*/ 10231 h 9301"/>
                <a:gd name="connsiteX2" fmla="*/ 0 w 1776507"/>
                <a:gd name="connsiteY2" fmla="*/ 0 h 9301"/>
                <a:gd name="connsiteX3" fmla="*/ 1776507 w 1776507"/>
                <a:gd name="connsiteY3" fmla="*/ 0 h 9301"/>
              </a:gdLst>
              <a:ahLst/>
              <a:cxnLst>
                <a:cxn ang="0">
                  <a:pos x="connsiteX0" y="connsiteY0"/>
                </a:cxn>
                <a:cxn ang="0">
                  <a:pos x="connsiteX1" y="connsiteY1"/>
                </a:cxn>
                <a:cxn ang="0">
                  <a:pos x="connsiteX2" y="connsiteY2"/>
                </a:cxn>
                <a:cxn ang="0">
                  <a:pos x="connsiteX3" y="connsiteY3"/>
                </a:cxn>
              </a:cxnLst>
              <a:rect l="l" t="t" r="r" b="b"/>
              <a:pathLst>
                <a:path w="1776507" h="9301">
                  <a:moveTo>
                    <a:pt x="1776507" y="10231"/>
                  </a:moveTo>
                  <a:lnTo>
                    <a:pt x="0" y="10231"/>
                  </a:lnTo>
                  <a:lnTo>
                    <a:pt x="0" y="0"/>
                  </a:lnTo>
                  <a:lnTo>
                    <a:pt x="1776507" y="0"/>
                  </a:lnTo>
                  <a:close/>
                </a:path>
              </a:pathLst>
            </a:custGeom>
            <a:grpFill/>
            <a:ln w="309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034A00C3-3197-4D37-8E44-915CB87B6356}"/>
                </a:ext>
              </a:extLst>
            </p:cNvPr>
            <p:cNvSpPr/>
            <p:nvPr/>
          </p:nvSpPr>
          <p:spPr>
            <a:xfrm>
              <a:off x="123938" y="85460"/>
              <a:ext cx="6201" cy="217025"/>
            </a:xfrm>
            <a:custGeom>
              <a:avLst/>
              <a:gdLst>
                <a:gd name="connsiteX0" fmla="*/ 6511 w 6200"/>
                <a:gd name="connsiteY0" fmla="*/ 220126 h 217025"/>
                <a:gd name="connsiteX1" fmla="*/ 0 w 6200"/>
                <a:gd name="connsiteY1" fmla="*/ 220126 h 217025"/>
                <a:gd name="connsiteX2" fmla="*/ 0 w 6200"/>
                <a:gd name="connsiteY2" fmla="*/ 0 h 217025"/>
                <a:gd name="connsiteX3" fmla="*/ 6511 w 6200"/>
                <a:gd name="connsiteY3" fmla="*/ 0 h 217025"/>
              </a:gdLst>
              <a:ahLst/>
              <a:cxnLst>
                <a:cxn ang="0">
                  <a:pos x="connsiteX0" y="connsiteY0"/>
                </a:cxn>
                <a:cxn ang="0">
                  <a:pos x="connsiteX1" y="connsiteY1"/>
                </a:cxn>
                <a:cxn ang="0">
                  <a:pos x="connsiteX2" y="connsiteY2"/>
                </a:cxn>
                <a:cxn ang="0">
                  <a:pos x="connsiteX3" y="connsiteY3"/>
                </a:cxn>
              </a:cxnLst>
              <a:rect l="l" t="t" r="r" b="b"/>
              <a:pathLst>
                <a:path w="6200" h="217025">
                  <a:moveTo>
                    <a:pt x="6511" y="220126"/>
                  </a:moveTo>
                  <a:lnTo>
                    <a:pt x="0" y="220126"/>
                  </a:lnTo>
                  <a:lnTo>
                    <a:pt x="0" y="0"/>
                  </a:lnTo>
                  <a:lnTo>
                    <a:pt x="6511" y="0"/>
                  </a:lnTo>
                  <a:close/>
                </a:path>
              </a:pathLst>
            </a:custGeom>
            <a:grpFill/>
            <a:ln w="3099"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B5366F6D-E6C5-4F33-9003-79548E67C0DF}"/>
                </a:ext>
              </a:extLst>
            </p:cNvPr>
            <p:cNvSpPr/>
            <p:nvPr/>
          </p:nvSpPr>
          <p:spPr>
            <a:xfrm>
              <a:off x="2172488" y="604198"/>
              <a:ext cx="1032420" cy="6201"/>
            </a:xfrm>
            <a:custGeom>
              <a:avLst/>
              <a:gdLst>
                <a:gd name="connsiteX0" fmla="*/ 1034591 w 1032420"/>
                <a:gd name="connsiteY0" fmla="*/ 7441 h 6200"/>
                <a:gd name="connsiteX1" fmla="*/ 0 w 1032420"/>
                <a:gd name="connsiteY1" fmla="*/ 7441 h 6200"/>
                <a:gd name="connsiteX2" fmla="*/ 0 w 1032420"/>
                <a:gd name="connsiteY2" fmla="*/ 0 h 6200"/>
                <a:gd name="connsiteX3" fmla="*/ 1034591 w 1032420"/>
                <a:gd name="connsiteY3" fmla="*/ 0 h 6200"/>
              </a:gdLst>
              <a:ahLst/>
              <a:cxnLst>
                <a:cxn ang="0">
                  <a:pos x="connsiteX0" y="connsiteY0"/>
                </a:cxn>
                <a:cxn ang="0">
                  <a:pos x="connsiteX1" y="connsiteY1"/>
                </a:cxn>
                <a:cxn ang="0">
                  <a:pos x="connsiteX2" y="connsiteY2"/>
                </a:cxn>
                <a:cxn ang="0">
                  <a:pos x="connsiteX3" y="connsiteY3"/>
                </a:cxn>
              </a:cxnLst>
              <a:rect l="l" t="t" r="r" b="b"/>
              <a:pathLst>
                <a:path w="1032420" h="6200">
                  <a:moveTo>
                    <a:pt x="1034591" y="7441"/>
                  </a:moveTo>
                  <a:lnTo>
                    <a:pt x="0" y="7441"/>
                  </a:lnTo>
                  <a:lnTo>
                    <a:pt x="0" y="0"/>
                  </a:lnTo>
                  <a:lnTo>
                    <a:pt x="1034591" y="0"/>
                  </a:lnTo>
                  <a:close/>
                </a:path>
              </a:pathLst>
            </a:custGeom>
            <a:grpFill/>
            <a:ln w="3099" cap="flat">
              <a:noFill/>
              <a:prstDash val="solid"/>
              <a:miter/>
            </a:ln>
          </p:spPr>
          <p:txBody>
            <a:bodyPr rtlCol="0" anchor="ctr"/>
            <a:lstStyle/>
            <a:p>
              <a:endParaRPr lang="zh-CN" altLang="en-US"/>
            </a:p>
          </p:txBody>
        </p:sp>
      </p:grpSp>
      <p:grpSp>
        <p:nvGrpSpPr>
          <p:cNvPr id="84" name="图形 6">
            <a:extLst>
              <a:ext uri="{FF2B5EF4-FFF2-40B4-BE49-F238E27FC236}">
                <a16:creationId xmlns:a16="http://schemas.microsoft.com/office/drawing/2014/main" xmlns="" id="{E08F7EF3-3340-41CE-90B9-7BC1AE036415}"/>
              </a:ext>
            </a:extLst>
          </p:cNvPr>
          <p:cNvGrpSpPr/>
          <p:nvPr/>
        </p:nvGrpSpPr>
        <p:grpSpPr>
          <a:xfrm>
            <a:off x="8961664" y="0"/>
            <a:ext cx="3180971" cy="610771"/>
            <a:chOff x="8961664" y="0"/>
            <a:chExt cx="3180971" cy="610771"/>
          </a:xfrm>
          <a:solidFill>
            <a:schemeClr val="accent3"/>
          </a:solidFill>
        </p:grpSpPr>
        <p:sp>
          <p:nvSpPr>
            <p:cNvPr id="85" name="任意多边形: 形状 84">
              <a:extLst>
                <a:ext uri="{FF2B5EF4-FFF2-40B4-BE49-F238E27FC236}">
                  <a16:creationId xmlns:a16="http://schemas.microsoft.com/office/drawing/2014/main" xmlns="" id="{D654EDD8-2CCD-4015-B94B-204B1A1E4CAC}"/>
                </a:ext>
              </a:extLst>
            </p:cNvPr>
            <p:cNvSpPr/>
            <p:nvPr/>
          </p:nvSpPr>
          <p:spPr>
            <a:xfrm>
              <a:off x="8961664" y="0"/>
              <a:ext cx="3180971" cy="6201"/>
            </a:xfrm>
            <a:custGeom>
              <a:avLst/>
              <a:gdLst>
                <a:gd name="connsiteX0" fmla="*/ 0 w 3180971"/>
                <a:gd name="connsiteY0" fmla="*/ 0 h 6200"/>
                <a:gd name="connsiteX1" fmla="*/ 3183452 w 3180971"/>
                <a:gd name="connsiteY1" fmla="*/ 0 h 6200"/>
                <a:gd name="connsiteX2" fmla="*/ 3183452 w 3180971"/>
                <a:gd name="connsiteY2" fmla="*/ 8991 h 6200"/>
                <a:gd name="connsiteX3" fmla="*/ 0 w 3180971"/>
                <a:gd name="connsiteY3" fmla="*/ 8991 h 6200"/>
              </a:gdLst>
              <a:ahLst/>
              <a:cxnLst>
                <a:cxn ang="0">
                  <a:pos x="connsiteX0" y="connsiteY0"/>
                </a:cxn>
                <a:cxn ang="0">
                  <a:pos x="connsiteX1" y="connsiteY1"/>
                </a:cxn>
                <a:cxn ang="0">
                  <a:pos x="connsiteX2" y="connsiteY2"/>
                </a:cxn>
                <a:cxn ang="0">
                  <a:pos x="connsiteX3" y="connsiteY3"/>
                </a:cxn>
              </a:cxnLst>
              <a:rect l="l" t="t" r="r" b="b"/>
              <a:pathLst>
                <a:path w="3180971" h="6200">
                  <a:moveTo>
                    <a:pt x="0" y="0"/>
                  </a:moveTo>
                  <a:lnTo>
                    <a:pt x="3183452" y="0"/>
                  </a:lnTo>
                  <a:lnTo>
                    <a:pt x="3183452" y="8991"/>
                  </a:lnTo>
                  <a:lnTo>
                    <a:pt x="0" y="8991"/>
                  </a:lnTo>
                  <a:close/>
                </a:path>
              </a:pathLst>
            </a:custGeom>
            <a:grpFill/>
            <a:ln w="3099"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DEC711C6-E5E9-42A4-A206-21B2BB3E86E3}"/>
                </a:ext>
              </a:extLst>
            </p:cNvPr>
            <p:cNvSpPr/>
            <p:nvPr/>
          </p:nvSpPr>
          <p:spPr>
            <a:xfrm>
              <a:off x="10012997" y="295154"/>
              <a:ext cx="282133" cy="316237"/>
            </a:xfrm>
            <a:custGeom>
              <a:avLst/>
              <a:gdLst>
                <a:gd name="connsiteX0" fmla="*/ 283063 w 282132"/>
                <a:gd name="connsiteY0" fmla="*/ 6511 h 316236"/>
                <a:gd name="connsiteX1" fmla="*/ 5581 w 282132"/>
                <a:gd name="connsiteY1" fmla="*/ 316547 h 316236"/>
                <a:gd name="connsiteX2" fmla="*/ 0 w 282132"/>
                <a:gd name="connsiteY2" fmla="*/ 310346 h 316236"/>
                <a:gd name="connsiteX3" fmla="*/ 277482 w 282132"/>
                <a:gd name="connsiteY3" fmla="*/ 0 h 316236"/>
              </a:gdLst>
              <a:ahLst/>
              <a:cxnLst>
                <a:cxn ang="0">
                  <a:pos x="connsiteX0" y="connsiteY0"/>
                </a:cxn>
                <a:cxn ang="0">
                  <a:pos x="connsiteX1" y="connsiteY1"/>
                </a:cxn>
                <a:cxn ang="0">
                  <a:pos x="connsiteX2" y="connsiteY2"/>
                </a:cxn>
                <a:cxn ang="0">
                  <a:pos x="connsiteX3" y="connsiteY3"/>
                </a:cxn>
              </a:cxnLst>
              <a:rect l="l" t="t" r="r" b="b"/>
              <a:pathLst>
                <a:path w="282132" h="316236">
                  <a:moveTo>
                    <a:pt x="283063" y="6511"/>
                  </a:moveTo>
                  <a:lnTo>
                    <a:pt x="5581" y="316547"/>
                  </a:lnTo>
                  <a:lnTo>
                    <a:pt x="0" y="310346"/>
                  </a:lnTo>
                  <a:lnTo>
                    <a:pt x="277482" y="0"/>
                  </a:lnTo>
                  <a:close/>
                </a:path>
              </a:pathLst>
            </a:custGeom>
            <a:grpFill/>
            <a:ln w="3099"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BE6ADA27-CF53-470C-ABF9-E5B27FD78FCD}"/>
                </a:ext>
              </a:extLst>
            </p:cNvPr>
            <p:cNvSpPr/>
            <p:nvPr/>
          </p:nvSpPr>
          <p:spPr>
            <a:xfrm>
              <a:off x="9529651" y="85570"/>
              <a:ext cx="2536096" cy="6201"/>
            </a:xfrm>
            <a:custGeom>
              <a:avLst/>
              <a:gdLst>
                <a:gd name="connsiteX0" fmla="*/ 0 w 2536095"/>
                <a:gd name="connsiteY0" fmla="*/ 0 h 6200"/>
                <a:gd name="connsiteX1" fmla="*/ 2537336 w 2536095"/>
                <a:gd name="connsiteY1" fmla="*/ 0 h 6200"/>
                <a:gd name="connsiteX2" fmla="*/ 2537336 w 2536095"/>
                <a:gd name="connsiteY2" fmla="*/ 8991 h 6200"/>
                <a:gd name="connsiteX3" fmla="*/ 0 w 2536095"/>
                <a:gd name="connsiteY3" fmla="*/ 8991 h 6200"/>
              </a:gdLst>
              <a:ahLst/>
              <a:cxnLst>
                <a:cxn ang="0">
                  <a:pos x="connsiteX0" y="connsiteY0"/>
                </a:cxn>
                <a:cxn ang="0">
                  <a:pos x="connsiteX1" y="connsiteY1"/>
                </a:cxn>
                <a:cxn ang="0">
                  <a:pos x="connsiteX2" y="connsiteY2"/>
                </a:cxn>
                <a:cxn ang="0">
                  <a:pos x="connsiteX3" y="connsiteY3"/>
                </a:cxn>
              </a:cxnLst>
              <a:rect l="l" t="t" r="r" b="b"/>
              <a:pathLst>
                <a:path w="2536095" h="6200">
                  <a:moveTo>
                    <a:pt x="0" y="0"/>
                  </a:moveTo>
                  <a:lnTo>
                    <a:pt x="2537336" y="0"/>
                  </a:lnTo>
                  <a:lnTo>
                    <a:pt x="2537336" y="8991"/>
                  </a:lnTo>
                  <a:lnTo>
                    <a:pt x="0" y="8991"/>
                  </a:lnTo>
                  <a:close/>
                </a:path>
              </a:pathLst>
            </a:custGeom>
            <a:grpFill/>
            <a:ln w="3099"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F4AEAC34-FB4C-4BA2-B627-9F2929905A82}"/>
                </a:ext>
              </a:extLst>
            </p:cNvPr>
            <p:cNvSpPr/>
            <p:nvPr/>
          </p:nvSpPr>
          <p:spPr>
            <a:xfrm>
              <a:off x="10290479" y="295154"/>
              <a:ext cx="1776507" cy="9301"/>
            </a:xfrm>
            <a:custGeom>
              <a:avLst/>
              <a:gdLst>
                <a:gd name="connsiteX0" fmla="*/ 0 w 1776507"/>
                <a:gd name="connsiteY0" fmla="*/ 0 h 9301"/>
                <a:gd name="connsiteX1" fmla="*/ 1776507 w 1776507"/>
                <a:gd name="connsiteY1" fmla="*/ 0 h 9301"/>
                <a:gd name="connsiteX2" fmla="*/ 1776507 w 1776507"/>
                <a:gd name="connsiteY2" fmla="*/ 10231 h 9301"/>
                <a:gd name="connsiteX3" fmla="*/ 0 w 1776507"/>
                <a:gd name="connsiteY3" fmla="*/ 10231 h 9301"/>
              </a:gdLst>
              <a:ahLst/>
              <a:cxnLst>
                <a:cxn ang="0">
                  <a:pos x="connsiteX0" y="connsiteY0"/>
                </a:cxn>
                <a:cxn ang="0">
                  <a:pos x="connsiteX1" y="connsiteY1"/>
                </a:cxn>
                <a:cxn ang="0">
                  <a:pos x="connsiteX2" y="connsiteY2"/>
                </a:cxn>
                <a:cxn ang="0">
                  <a:pos x="connsiteX3" y="connsiteY3"/>
                </a:cxn>
              </a:cxnLst>
              <a:rect l="l" t="t" r="r" b="b"/>
              <a:pathLst>
                <a:path w="1776507" h="9301">
                  <a:moveTo>
                    <a:pt x="0" y="0"/>
                  </a:moveTo>
                  <a:lnTo>
                    <a:pt x="1776507" y="0"/>
                  </a:lnTo>
                  <a:lnTo>
                    <a:pt x="1776507" y="10231"/>
                  </a:lnTo>
                  <a:lnTo>
                    <a:pt x="0" y="10231"/>
                  </a:lnTo>
                  <a:close/>
                </a:path>
              </a:pathLst>
            </a:custGeom>
            <a:grpFill/>
            <a:ln w="3099"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1B72F0D0-922F-443D-8854-8148BBF1A868}"/>
                </a:ext>
              </a:extLst>
            </p:cNvPr>
            <p:cNvSpPr/>
            <p:nvPr/>
          </p:nvSpPr>
          <p:spPr>
            <a:xfrm>
              <a:off x="12060166" y="85570"/>
              <a:ext cx="6201" cy="220126"/>
            </a:xfrm>
            <a:custGeom>
              <a:avLst/>
              <a:gdLst>
                <a:gd name="connsiteX0" fmla="*/ 0 w 6200"/>
                <a:gd name="connsiteY0" fmla="*/ 0 h 220125"/>
                <a:gd name="connsiteX1" fmla="*/ 6511 w 6200"/>
                <a:gd name="connsiteY1" fmla="*/ 0 h 220125"/>
                <a:gd name="connsiteX2" fmla="*/ 6511 w 6200"/>
                <a:gd name="connsiteY2" fmla="*/ 220126 h 220125"/>
                <a:gd name="connsiteX3" fmla="*/ 0 w 6200"/>
                <a:gd name="connsiteY3" fmla="*/ 220126 h 220125"/>
              </a:gdLst>
              <a:ahLst/>
              <a:cxnLst>
                <a:cxn ang="0">
                  <a:pos x="connsiteX0" y="connsiteY0"/>
                </a:cxn>
                <a:cxn ang="0">
                  <a:pos x="connsiteX1" y="connsiteY1"/>
                </a:cxn>
                <a:cxn ang="0">
                  <a:pos x="connsiteX2" y="connsiteY2"/>
                </a:cxn>
                <a:cxn ang="0">
                  <a:pos x="connsiteX3" y="connsiteY3"/>
                </a:cxn>
              </a:cxnLst>
              <a:rect l="l" t="t" r="r" b="b"/>
              <a:pathLst>
                <a:path w="6200" h="220125">
                  <a:moveTo>
                    <a:pt x="0" y="0"/>
                  </a:moveTo>
                  <a:lnTo>
                    <a:pt x="6511" y="0"/>
                  </a:lnTo>
                  <a:lnTo>
                    <a:pt x="6511" y="220126"/>
                  </a:lnTo>
                  <a:lnTo>
                    <a:pt x="0" y="220126"/>
                  </a:lnTo>
                  <a:close/>
                </a:path>
              </a:pathLst>
            </a:custGeom>
            <a:grpFill/>
            <a:ln w="3099"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517C508A-AFEC-4FB8-9D14-0B7C00E14F87}"/>
                </a:ext>
              </a:extLst>
            </p:cNvPr>
            <p:cNvSpPr/>
            <p:nvPr/>
          </p:nvSpPr>
          <p:spPr>
            <a:xfrm>
              <a:off x="8983987" y="604571"/>
              <a:ext cx="1032420" cy="6201"/>
            </a:xfrm>
            <a:custGeom>
              <a:avLst/>
              <a:gdLst>
                <a:gd name="connsiteX0" fmla="*/ 0 w 1032420"/>
                <a:gd name="connsiteY0" fmla="*/ 0 h 6200"/>
                <a:gd name="connsiteX1" fmla="*/ 1034591 w 1032420"/>
                <a:gd name="connsiteY1" fmla="*/ 0 h 6200"/>
                <a:gd name="connsiteX2" fmla="*/ 1034591 w 1032420"/>
                <a:gd name="connsiteY2" fmla="*/ 7441 h 6200"/>
                <a:gd name="connsiteX3" fmla="*/ 0 w 1032420"/>
                <a:gd name="connsiteY3" fmla="*/ 7441 h 6200"/>
              </a:gdLst>
              <a:ahLst/>
              <a:cxnLst>
                <a:cxn ang="0">
                  <a:pos x="connsiteX0" y="connsiteY0"/>
                </a:cxn>
                <a:cxn ang="0">
                  <a:pos x="connsiteX1" y="connsiteY1"/>
                </a:cxn>
                <a:cxn ang="0">
                  <a:pos x="connsiteX2" y="connsiteY2"/>
                </a:cxn>
                <a:cxn ang="0">
                  <a:pos x="connsiteX3" y="connsiteY3"/>
                </a:cxn>
              </a:cxnLst>
              <a:rect l="l" t="t" r="r" b="b"/>
              <a:pathLst>
                <a:path w="1032420" h="6200">
                  <a:moveTo>
                    <a:pt x="0" y="0"/>
                  </a:moveTo>
                  <a:lnTo>
                    <a:pt x="1034591" y="0"/>
                  </a:lnTo>
                  <a:lnTo>
                    <a:pt x="1034591" y="7441"/>
                  </a:lnTo>
                  <a:lnTo>
                    <a:pt x="0" y="7441"/>
                  </a:lnTo>
                  <a:close/>
                </a:path>
              </a:pathLst>
            </a:custGeom>
            <a:grpFill/>
            <a:ln w="3099" cap="flat">
              <a:noFill/>
              <a:prstDash val="solid"/>
              <a:miter/>
            </a:ln>
          </p:spPr>
          <p:txBody>
            <a:bodyPr rtlCol="0" anchor="ctr"/>
            <a:lstStyle/>
            <a:p>
              <a:endParaRPr lang="zh-CN" altLang="en-US"/>
            </a:p>
          </p:txBody>
        </p:sp>
      </p:grpSp>
      <p:sp>
        <p:nvSpPr>
          <p:cNvPr id="92" name="任意多边形: 形状 91">
            <a:extLst>
              <a:ext uri="{FF2B5EF4-FFF2-40B4-BE49-F238E27FC236}">
                <a16:creationId xmlns:a16="http://schemas.microsoft.com/office/drawing/2014/main" xmlns="" id="{7B59BFEE-3A74-4B48-881C-E53B12C3313F}"/>
              </a:ext>
            </a:extLst>
          </p:cNvPr>
          <p:cNvSpPr/>
          <p:nvPr/>
        </p:nvSpPr>
        <p:spPr>
          <a:xfrm>
            <a:off x="255538" y="6522541"/>
            <a:ext cx="34104" cy="24803"/>
          </a:xfrm>
          <a:custGeom>
            <a:avLst/>
            <a:gdLst>
              <a:gd name="connsiteX0" fmla="*/ 0 w 34103"/>
              <a:gd name="connsiteY0" fmla="*/ 0 h 24802"/>
              <a:gd name="connsiteX1" fmla="*/ 0 w 34103"/>
              <a:gd name="connsiteY1" fmla="*/ 25423 h 24802"/>
              <a:gd name="connsiteX2" fmla="*/ 35964 w 34103"/>
              <a:gd name="connsiteY2" fmla="*/ 0 h 24802"/>
            </a:gdLst>
            <a:ahLst/>
            <a:cxnLst>
              <a:cxn ang="0">
                <a:pos x="connsiteX0" y="connsiteY0"/>
              </a:cxn>
              <a:cxn ang="0">
                <a:pos x="connsiteX1" y="connsiteY1"/>
              </a:cxn>
              <a:cxn ang="0">
                <a:pos x="connsiteX2" y="connsiteY2"/>
              </a:cxn>
            </a:cxnLst>
            <a:rect l="l" t="t" r="r" b="b"/>
            <a:pathLst>
              <a:path w="34103" h="24802">
                <a:moveTo>
                  <a:pt x="0" y="0"/>
                </a:moveTo>
                <a:lnTo>
                  <a:pt x="0" y="25423"/>
                </a:lnTo>
                <a:lnTo>
                  <a:pt x="35964" y="0"/>
                </a:lnTo>
                <a:close/>
              </a:path>
            </a:pathLst>
          </a:custGeom>
          <a:solidFill>
            <a:schemeClr val="accent3"/>
          </a:solidFill>
          <a:ln w="3099"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D38D2AE2-AFAB-4A91-B1A8-99E36742F4F1}"/>
              </a:ext>
            </a:extLst>
          </p:cNvPr>
          <p:cNvSpPr/>
          <p:nvPr/>
        </p:nvSpPr>
        <p:spPr>
          <a:xfrm>
            <a:off x="255538" y="6522541"/>
            <a:ext cx="145717" cy="102312"/>
          </a:xfrm>
          <a:custGeom>
            <a:avLst/>
            <a:gdLst>
              <a:gd name="connsiteX0" fmla="*/ 108203 w 145717"/>
              <a:gd name="connsiteY0" fmla="*/ 0 h 102311"/>
              <a:gd name="connsiteX1" fmla="*/ 0 w 145717"/>
              <a:gd name="connsiteY1" fmla="*/ 76579 h 102311"/>
              <a:gd name="connsiteX2" fmla="*/ 0 w 145717"/>
              <a:gd name="connsiteY2" fmla="*/ 103862 h 102311"/>
              <a:gd name="connsiteX3" fmla="*/ 146027 w 145717"/>
              <a:gd name="connsiteY3" fmla="*/ 0 h 102311"/>
            </a:gdLst>
            <a:ahLst/>
            <a:cxnLst>
              <a:cxn ang="0">
                <a:pos x="connsiteX0" y="connsiteY0"/>
              </a:cxn>
              <a:cxn ang="0">
                <a:pos x="connsiteX1" y="connsiteY1"/>
              </a:cxn>
              <a:cxn ang="0">
                <a:pos x="connsiteX2" y="connsiteY2"/>
              </a:cxn>
              <a:cxn ang="0">
                <a:pos x="connsiteX3" y="connsiteY3"/>
              </a:cxn>
            </a:cxnLst>
            <a:rect l="l" t="t" r="r" b="b"/>
            <a:pathLst>
              <a:path w="145717" h="102311">
                <a:moveTo>
                  <a:pt x="108203" y="0"/>
                </a:moveTo>
                <a:lnTo>
                  <a:pt x="0" y="76579"/>
                </a:lnTo>
                <a:lnTo>
                  <a:pt x="0" y="103862"/>
                </a:lnTo>
                <a:lnTo>
                  <a:pt x="146027" y="0"/>
                </a:lnTo>
                <a:close/>
              </a:path>
            </a:pathLst>
          </a:custGeom>
          <a:solidFill>
            <a:schemeClr val="accent3"/>
          </a:solidFill>
          <a:ln w="3099"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2C335BE0-B6FA-4290-BFB5-FF2F6702DAB9}"/>
              </a:ext>
            </a:extLst>
          </p:cNvPr>
          <p:cNvSpPr/>
          <p:nvPr/>
        </p:nvSpPr>
        <p:spPr>
          <a:xfrm>
            <a:off x="255538" y="6522541"/>
            <a:ext cx="254230" cy="179821"/>
          </a:xfrm>
          <a:custGeom>
            <a:avLst/>
            <a:gdLst>
              <a:gd name="connsiteX0" fmla="*/ 218266 w 254229"/>
              <a:gd name="connsiteY0" fmla="*/ 0 h 179820"/>
              <a:gd name="connsiteX1" fmla="*/ 0 w 254229"/>
              <a:gd name="connsiteY1" fmla="*/ 155018 h 179820"/>
              <a:gd name="connsiteX2" fmla="*/ 0 w 254229"/>
              <a:gd name="connsiteY2" fmla="*/ 181991 h 179820"/>
              <a:gd name="connsiteX3" fmla="*/ 256400 w 254229"/>
              <a:gd name="connsiteY3" fmla="*/ 0 h 179820"/>
            </a:gdLst>
            <a:ahLst/>
            <a:cxnLst>
              <a:cxn ang="0">
                <a:pos x="connsiteX0" y="connsiteY0"/>
              </a:cxn>
              <a:cxn ang="0">
                <a:pos x="connsiteX1" y="connsiteY1"/>
              </a:cxn>
              <a:cxn ang="0">
                <a:pos x="connsiteX2" y="connsiteY2"/>
              </a:cxn>
              <a:cxn ang="0">
                <a:pos x="connsiteX3" y="connsiteY3"/>
              </a:cxn>
            </a:cxnLst>
            <a:rect l="l" t="t" r="r" b="b"/>
            <a:pathLst>
              <a:path w="254229" h="179820">
                <a:moveTo>
                  <a:pt x="218266" y="0"/>
                </a:moveTo>
                <a:lnTo>
                  <a:pt x="0" y="155018"/>
                </a:lnTo>
                <a:lnTo>
                  <a:pt x="0" y="181991"/>
                </a:lnTo>
                <a:lnTo>
                  <a:pt x="256400" y="0"/>
                </a:lnTo>
                <a:close/>
              </a:path>
            </a:pathLst>
          </a:custGeom>
          <a:solidFill>
            <a:schemeClr val="accent3"/>
          </a:solidFill>
          <a:ln w="3099"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E1B85AF8-D277-4941-91AA-6DE14F0C675C}"/>
              </a:ext>
            </a:extLst>
          </p:cNvPr>
          <p:cNvSpPr/>
          <p:nvPr/>
        </p:nvSpPr>
        <p:spPr>
          <a:xfrm>
            <a:off x="255538" y="6522541"/>
            <a:ext cx="365843" cy="232527"/>
          </a:xfrm>
          <a:custGeom>
            <a:avLst/>
            <a:gdLst>
              <a:gd name="connsiteX0" fmla="*/ 366463 w 365842"/>
              <a:gd name="connsiteY0" fmla="*/ 0 h 232527"/>
              <a:gd name="connsiteX1" fmla="*/ 328328 w 365842"/>
              <a:gd name="connsiteY1" fmla="*/ 0 h 232527"/>
              <a:gd name="connsiteX2" fmla="*/ 0 w 365842"/>
              <a:gd name="connsiteY2" fmla="*/ 233147 h 232527"/>
              <a:gd name="connsiteX3" fmla="*/ 38134 w 365842"/>
              <a:gd name="connsiteY3" fmla="*/ 233147 h 232527"/>
            </a:gdLst>
            <a:ahLst/>
            <a:cxnLst>
              <a:cxn ang="0">
                <a:pos x="connsiteX0" y="connsiteY0"/>
              </a:cxn>
              <a:cxn ang="0">
                <a:pos x="connsiteX1" y="connsiteY1"/>
              </a:cxn>
              <a:cxn ang="0">
                <a:pos x="connsiteX2" y="connsiteY2"/>
              </a:cxn>
              <a:cxn ang="0">
                <a:pos x="connsiteX3" y="connsiteY3"/>
              </a:cxn>
            </a:cxnLst>
            <a:rect l="l" t="t" r="r" b="b"/>
            <a:pathLst>
              <a:path w="365842" h="232527">
                <a:moveTo>
                  <a:pt x="366463" y="0"/>
                </a:moveTo>
                <a:lnTo>
                  <a:pt x="328328" y="0"/>
                </a:lnTo>
                <a:lnTo>
                  <a:pt x="0" y="233147"/>
                </a:lnTo>
                <a:lnTo>
                  <a:pt x="38134" y="233147"/>
                </a:lnTo>
                <a:close/>
              </a:path>
            </a:pathLst>
          </a:custGeom>
          <a:solidFill>
            <a:schemeClr val="accent3"/>
          </a:solidFill>
          <a:ln w="3099"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F69E0558-F120-4942-AF6D-000B0F58E119}"/>
              </a:ext>
            </a:extLst>
          </p:cNvPr>
          <p:cNvSpPr/>
          <p:nvPr/>
        </p:nvSpPr>
        <p:spPr>
          <a:xfrm>
            <a:off x="365601"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03EFE33F-E49B-4807-A943-AE6287A5BFAF}"/>
              </a:ext>
            </a:extLst>
          </p:cNvPr>
          <p:cNvSpPr/>
          <p:nvPr/>
        </p:nvSpPr>
        <p:spPr>
          <a:xfrm>
            <a:off x="475974"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E0D6A0F3-839E-43DA-88B2-88944413EF86}"/>
              </a:ext>
            </a:extLst>
          </p:cNvPr>
          <p:cNvSpPr/>
          <p:nvPr/>
        </p:nvSpPr>
        <p:spPr>
          <a:xfrm>
            <a:off x="58603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75CA1CA4-0463-4F3B-8BE3-F2CB7F115698}"/>
              </a:ext>
            </a:extLst>
          </p:cNvPr>
          <p:cNvSpPr/>
          <p:nvPr/>
        </p:nvSpPr>
        <p:spPr>
          <a:xfrm>
            <a:off x="69641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E58121C4-2CCA-4FBB-A2CE-388157D37532}"/>
              </a:ext>
            </a:extLst>
          </p:cNvPr>
          <p:cNvSpPr/>
          <p:nvPr/>
        </p:nvSpPr>
        <p:spPr>
          <a:xfrm>
            <a:off x="80647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B1B552FF-8F50-40EA-AD24-219D8525F637}"/>
              </a:ext>
            </a:extLst>
          </p:cNvPr>
          <p:cNvSpPr/>
          <p:nvPr/>
        </p:nvSpPr>
        <p:spPr>
          <a:xfrm>
            <a:off x="91653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A3B0202A-57EF-4FB8-B088-128AEC8E6A9F}"/>
              </a:ext>
            </a:extLst>
          </p:cNvPr>
          <p:cNvSpPr/>
          <p:nvPr/>
        </p:nvSpPr>
        <p:spPr>
          <a:xfrm>
            <a:off x="102690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6055230F-2ED4-4106-90D3-34D55448BA47}"/>
              </a:ext>
            </a:extLst>
          </p:cNvPr>
          <p:cNvSpPr/>
          <p:nvPr/>
        </p:nvSpPr>
        <p:spPr>
          <a:xfrm>
            <a:off x="113697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D83F6D3B-F847-447E-A948-C7B582135C40}"/>
              </a:ext>
            </a:extLst>
          </p:cNvPr>
          <p:cNvSpPr/>
          <p:nvPr/>
        </p:nvSpPr>
        <p:spPr>
          <a:xfrm>
            <a:off x="124703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DD9FAC0A-8662-4D93-85DB-B61582D7AF48}"/>
              </a:ext>
            </a:extLst>
          </p:cNvPr>
          <p:cNvSpPr/>
          <p:nvPr/>
        </p:nvSpPr>
        <p:spPr>
          <a:xfrm>
            <a:off x="135740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F2F8139A-6BCC-4B71-8A6C-1BE51CDB5A62}"/>
              </a:ext>
            </a:extLst>
          </p:cNvPr>
          <p:cNvSpPr/>
          <p:nvPr/>
        </p:nvSpPr>
        <p:spPr>
          <a:xfrm>
            <a:off x="1467470"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BB54E36D-EAC4-4134-901D-53C5BEF22115}"/>
              </a:ext>
            </a:extLst>
          </p:cNvPr>
          <p:cNvSpPr/>
          <p:nvPr/>
        </p:nvSpPr>
        <p:spPr>
          <a:xfrm>
            <a:off x="157784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4B5F02C2-D6EB-4BBC-9035-230C954B2464}"/>
              </a:ext>
            </a:extLst>
          </p:cNvPr>
          <p:cNvSpPr/>
          <p:nvPr/>
        </p:nvSpPr>
        <p:spPr>
          <a:xfrm>
            <a:off x="168790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0F2F2162-D224-4A0E-8EFB-EAE632A1940E}"/>
              </a:ext>
            </a:extLst>
          </p:cNvPr>
          <p:cNvSpPr/>
          <p:nvPr/>
        </p:nvSpPr>
        <p:spPr>
          <a:xfrm>
            <a:off x="1797969"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F1DBF83F-2898-4CF5-9863-C65106E9F3CD}"/>
              </a:ext>
            </a:extLst>
          </p:cNvPr>
          <p:cNvSpPr/>
          <p:nvPr/>
        </p:nvSpPr>
        <p:spPr>
          <a:xfrm>
            <a:off x="190834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6B388536-9585-4298-94AC-0CC809FD117A}"/>
              </a:ext>
            </a:extLst>
          </p:cNvPr>
          <p:cNvSpPr/>
          <p:nvPr/>
        </p:nvSpPr>
        <p:spPr>
          <a:xfrm>
            <a:off x="201840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CAA17DDE-C4A3-4699-B386-46E2A4F90AE9}"/>
              </a:ext>
            </a:extLst>
          </p:cNvPr>
          <p:cNvSpPr/>
          <p:nvPr/>
        </p:nvSpPr>
        <p:spPr>
          <a:xfrm>
            <a:off x="2128777"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1B699CE6-20BA-472A-BB41-99C86A88033F}"/>
              </a:ext>
            </a:extLst>
          </p:cNvPr>
          <p:cNvSpPr/>
          <p:nvPr/>
        </p:nvSpPr>
        <p:spPr>
          <a:xfrm>
            <a:off x="223884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194009EC-8501-4E75-B1F9-7D03A360AFC5}"/>
              </a:ext>
            </a:extLst>
          </p:cNvPr>
          <p:cNvSpPr/>
          <p:nvPr/>
        </p:nvSpPr>
        <p:spPr>
          <a:xfrm>
            <a:off x="234890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7757E003-9A01-4330-99E3-10C38C69DC06}"/>
              </a:ext>
            </a:extLst>
          </p:cNvPr>
          <p:cNvSpPr/>
          <p:nvPr/>
        </p:nvSpPr>
        <p:spPr>
          <a:xfrm>
            <a:off x="245927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690016BB-5478-49D2-901F-0B17245E8F61}"/>
              </a:ext>
            </a:extLst>
          </p:cNvPr>
          <p:cNvSpPr/>
          <p:nvPr/>
        </p:nvSpPr>
        <p:spPr>
          <a:xfrm>
            <a:off x="2569338"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3C105D3B-751F-40DF-837D-0F289C1351BB}"/>
              </a:ext>
            </a:extLst>
          </p:cNvPr>
          <p:cNvSpPr/>
          <p:nvPr/>
        </p:nvSpPr>
        <p:spPr>
          <a:xfrm>
            <a:off x="2679711"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94C5DDB4-D946-489D-91E9-2111B8F7CA3B}"/>
              </a:ext>
            </a:extLst>
          </p:cNvPr>
          <p:cNvSpPr/>
          <p:nvPr/>
        </p:nvSpPr>
        <p:spPr>
          <a:xfrm>
            <a:off x="278977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62F77E74-E9DA-4DDD-BD28-6F2010E1F2DC}"/>
              </a:ext>
            </a:extLst>
          </p:cNvPr>
          <p:cNvSpPr/>
          <p:nvPr/>
        </p:nvSpPr>
        <p:spPr>
          <a:xfrm>
            <a:off x="289983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F1528933-861E-45F4-B0AA-1EEE8B08125E}"/>
              </a:ext>
            </a:extLst>
          </p:cNvPr>
          <p:cNvSpPr/>
          <p:nvPr/>
        </p:nvSpPr>
        <p:spPr>
          <a:xfrm>
            <a:off x="301021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A725F440-B706-4868-B95C-5296F99908F8}"/>
              </a:ext>
            </a:extLst>
          </p:cNvPr>
          <p:cNvSpPr/>
          <p:nvPr/>
        </p:nvSpPr>
        <p:spPr>
          <a:xfrm>
            <a:off x="312027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994590D6-D3C1-4C40-A9D1-98B688A4BCA4}"/>
              </a:ext>
            </a:extLst>
          </p:cNvPr>
          <p:cNvSpPr/>
          <p:nvPr/>
        </p:nvSpPr>
        <p:spPr>
          <a:xfrm>
            <a:off x="3230646"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69CD6E30-56DB-4C6E-B583-83ADAC9399E8}"/>
              </a:ext>
            </a:extLst>
          </p:cNvPr>
          <p:cNvSpPr/>
          <p:nvPr/>
        </p:nvSpPr>
        <p:spPr>
          <a:xfrm>
            <a:off x="334070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B4D723B0-2F23-4A59-93FD-B6BAC0268FF3}"/>
              </a:ext>
            </a:extLst>
          </p:cNvPr>
          <p:cNvSpPr/>
          <p:nvPr/>
        </p:nvSpPr>
        <p:spPr>
          <a:xfrm>
            <a:off x="3450771"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B264A6C2-6EDC-41D9-B683-D369612E19DD}"/>
              </a:ext>
            </a:extLst>
          </p:cNvPr>
          <p:cNvSpPr/>
          <p:nvPr/>
        </p:nvSpPr>
        <p:spPr>
          <a:xfrm>
            <a:off x="3561144"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DC4FE2B9-A945-4953-AF82-16D7B7FD75C4}"/>
              </a:ext>
            </a:extLst>
          </p:cNvPr>
          <p:cNvSpPr/>
          <p:nvPr/>
        </p:nvSpPr>
        <p:spPr>
          <a:xfrm>
            <a:off x="3671207"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99B13B8F-85D2-4736-AF5C-FBD509FF75FB}"/>
              </a:ext>
            </a:extLst>
          </p:cNvPr>
          <p:cNvSpPr/>
          <p:nvPr/>
        </p:nvSpPr>
        <p:spPr>
          <a:xfrm>
            <a:off x="378158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3018CD43-B189-4FB1-8243-BE9E226B36F6}"/>
              </a:ext>
            </a:extLst>
          </p:cNvPr>
          <p:cNvSpPr/>
          <p:nvPr/>
        </p:nvSpPr>
        <p:spPr>
          <a:xfrm>
            <a:off x="389164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2D5E64AA-F81A-491B-9980-CA1D22225E75}"/>
              </a:ext>
            </a:extLst>
          </p:cNvPr>
          <p:cNvSpPr/>
          <p:nvPr/>
        </p:nvSpPr>
        <p:spPr>
          <a:xfrm>
            <a:off x="400170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78657AB3-F297-4B21-80DD-C47FB5C66E6B}"/>
              </a:ext>
            </a:extLst>
          </p:cNvPr>
          <p:cNvSpPr/>
          <p:nvPr/>
        </p:nvSpPr>
        <p:spPr>
          <a:xfrm>
            <a:off x="4112078"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5C0ADAE8-6984-44AD-A152-C5FF6F4E6A10}"/>
              </a:ext>
            </a:extLst>
          </p:cNvPr>
          <p:cNvSpPr/>
          <p:nvPr/>
        </p:nvSpPr>
        <p:spPr>
          <a:xfrm>
            <a:off x="422214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8E60A94C-C887-437B-9A79-B33E0FF9576D}"/>
              </a:ext>
            </a:extLst>
          </p:cNvPr>
          <p:cNvSpPr/>
          <p:nvPr/>
        </p:nvSpPr>
        <p:spPr>
          <a:xfrm>
            <a:off x="4332514" y="6522541"/>
            <a:ext cx="365843" cy="232527"/>
          </a:xfrm>
          <a:custGeom>
            <a:avLst/>
            <a:gdLst>
              <a:gd name="connsiteX0" fmla="*/ 328328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98A6831B-9367-4B59-90F9-DCFAE2B870ED}"/>
              </a:ext>
            </a:extLst>
          </p:cNvPr>
          <p:cNvSpPr/>
          <p:nvPr/>
        </p:nvSpPr>
        <p:spPr>
          <a:xfrm>
            <a:off x="444257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0C474104-17D3-4FC1-8785-F008620967FA}"/>
              </a:ext>
            </a:extLst>
          </p:cNvPr>
          <p:cNvSpPr/>
          <p:nvPr/>
        </p:nvSpPr>
        <p:spPr>
          <a:xfrm>
            <a:off x="455264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B5DC5817-3FE4-47C9-AB21-19C56B4839CD}"/>
              </a:ext>
            </a:extLst>
          </p:cNvPr>
          <p:cNvSpPr/>
          <p:nvPr/>
        </p:nvSpPr>
        <p:spPr>
          <a:xfrm>
            <a:off x="466301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F9C07C57-DDF2-4B4D-BD1B-795DD21600DE}"/>
              </a:ext>
            </a:extLst>
          </p:cNvPr>
          <p:cNvSpPr/>
          <p:nvPr/>
        </p:nvSpPr>
        <p:spPr>
          <a:xfrm>
            <a:off x="4773076"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E799EC89-2713-45F4-B5DA-4CA5669BB9B6}"/>
              </a:ext>
            </a:extLst>
          </p:cNvPr>
          <p:cNvSpPr/>
          <p:nvPr/>
        </p:nvSpPr>
        <p:spPr>
          <a:xfrm>
            <a:off x="4883449"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B7C9A0DE-BB2F-4D92-8E0C-C8B2DB67DA97}"/>
              </a:ext>
            </a:extLst>
          </p:cNvPr>
          <p:cNvSpPr/>
          <p:nvPr/>
        </p:nvSpPr>
        <p:spPr>
          <a:xfrm>
            <a:off x="499351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127B3B6E-4229-47B7-927F-5D8D7A4C1F9A}"/>
              </a:ext>
            </a:extLst>
          </p:cNvPr>
          <p:cNvSpPr/>
          <p:nvPr/>
        </p:nvSpPr>
        <p:spPr>
          <a:xfrm>
            <a:off x="510357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29DCF1F6-9909-4395-AFD2-492D35B43DC2}"/>
              </a:ext>
            </a:extLst>
          </p:cNvPr>
          <p:cNvSpPr/>
          <p:nvPr/>
        </p:nvSpPr>
        <p:spPr>
          <a:xfrm>
            <a:off x="521394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082A9697-3781-4406-93DE-6DCA076C27FD}"/>
              </a:ext>
            </a:extLst>
          </p:cNvPr>
          <p:cNvSpPr/>
          <p:nvPr/>
        </p:nvSpPr>
        <p:spPr>
          <a:xfrm>
            <a:off x="5324010"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091EE12B-C5BD-46C7-BFDA-38380B2E4CE5}"/>
              </a:ext>
            </a:extLst>
          </p:cNvPr>
          <p:cNvSpPr/>
          <p:nvPr/>
        </p:nvSpPr>
        <p:spPr>
          <a:xfrm>
            <a:off x="5434383" y="6522541"/>
            <a:ext cx="365843" cy="232527"/>
          </a:xfrm>
          <a:custGeom>
            <a:avLst/>
            <a:gdLst>
              <a:gd name="connsiteX0" fmla="*/ 328328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316BC9C5-6419-45AD-AF77-6EEFCB03459F}"/>
              </a:ext>
            </a:extLst>
          </p:cNvPr>
          <p:cNvSpPr/>
          <p:nvPr/>
        </p:nvSpPr>
        <p:spPr>
          <a:xfrm>
            <a:off x="5544446"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79CD3350-22AF-4C90-896C-B07BCF34F598}"/>
              </a:ext>
            </a:extLst>
          </p:cNvPr>
          <p:cNvSpPr/>
          <p:nvPr/>
        </p:nvSpPr>
        <p:spPr>
          <a:xfrm>
            <a:off x="5654508"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2F882AF9-BD55-4B5F-AFC9-FCE8D014042D}"/>
              </a:ext>
            </a:extLst>
          </p:cNvPr>
          <p:cNvSpPr/>
          <p:nvPr/>
        </p:nvSpPr>
        <p:spPr>
          <a:xfrm>
            <a:off x="5764881"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3DD7C76B-7D2E-4838-9CF9-C1DB2D35B327}"/>
              </a:ext>
            </a:extLst>
          </p:cNvPr>
          <p:cNvSpPr/>
          <p:nvPr/>
        </p:nvSpPr>
        <p:spPr>
          <a:xfrm>
            <a:off x="587494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A1B6FD58-1BD5-4FB1-A8FE-502A0A47C5AA}"/>
              </a:ext>
            </a:extLst>
          </p:cNvPr>
          <p:cNvSpPr/>
          <p:nvPr/>
        </p:nvSpPr>
        <p:spPr>
          <a:xfrm>
            <a:off x="598500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95387FBC-AAA1-4CA7-87C8-CD1A43068C23}"/>
              </a:ext>
            </a:extLst>
          </p:cNvPr>
          <p:cNvSpPr/>
          <p:nvPr/>
        </p:nvSpPr>
        <p:spPr>
          <a:xfrm>
            <a:off x="609538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2148D57E-52DE-41C2-ADC7-93A679593CB6}"/>
              </a:ext>
            </a:extLst>
          </p:cNvPr>
          <p:cNvSpPr/>
          <p:nvPr/>
        </p:nvSpPr>
        <p:spPr>
          <a:xfrm>
            <a:off x="620544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84233781-2128-423A-A14C-840DEDA5B372}"/>
              </a:ext>
            </a:extLst>
          </p:cNvPr>
          <p:cNvSpPr/>
          <p:nvPr/>
        </p:nvSpPr>
        <p:spPr>
          <a:xfrm>
            <a:off x="631581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57FCD675-9587-496C-B87F-783B4C355A18}"/>
              </a:ext>
            </a:extLst>
          </p:cNvPr>
          <p:cNvSpPr/>
          <p:nvPr/>
        </p:nvSpPr>
        <p:spPr>
          <a:xfrm>
            <a:off x="6425878"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BED37621-3B28-425E-ABDA-84AE95486793}"/>
              </a:ext>
            </a:extLst>
          </p:cNvPr>
          <p:cNvSpPr/>
          <p:nvPr/>
        </p:nvSpPr>
        <p:spPr>
          <a:xfrm>
            <a:off x="653594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D867107B-767C-4F5B-90EC-6D99E4849EBB}"/>
              </a:ext>
            </a:extLst>
          </p:cNvPr>
          <p:cNvSpPr/>
          <p:nvPr/>
        </p:nvSpPr>
        <p:spPr>
          <a:xfrm>
            <a:off x="664631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6027B476-CA1C-4B34-AB54-22A4F48B1C72}"/>
              </a:ext>
            </a:extLst>
          </p:cNvPr>
          <p:cNvSpPr/>
          <p:nvPr/>
        </p:nvSpPr>
        <p:spPr>
          <a:xfrm>
            <a:off x="675637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78797586-FF10-41E3-A679-7DFFCC96F8C3}"/>
              </a:ext>
            </a:extLst>
          </p:cNvPr>
          <p:cNvSpPr/>
          <p:nvPr/>
        </p:nvSpPr>
        <p:spPr>
          <a:xfrm>
            <a:off x="686675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181DDC5F-57DC-45BA-A093-2747FD2D3239}"/>
              </a:ext>
            </a:extLst>
          </p:cNvPr>
          <p:cNvSpPr/>
          <p:nvPr/>
        </p:nvSpPr>
        <p:spPr>
          <a:xfrm>
            <a:off x="697681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D246BF2A-98F0-409B-B252-41ED6F4B2F99}"/>
              </a:ext>
            </a:extLst>
          </p:cNvPr>
          <p:cNvSpPr/>
          <p:nvPr/>
        </p:nvSpPr>
        <p:spPr>
          <a:xfrm>
            <a:off x="7086876"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3"/>
          </a:solidFill>
          <a:ln w="3099"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xmlns="" id="{234A13D7-166E-47E4-A2A7-5BC939B4A809}"/>
              </a:ext>
            </a:extLst>
          </p:cNvPr>
          <p:cNvSpPr/>
          <p:nvPr/>
        </p:nvSpPr>
        <p:spPr>
          <a:xfrm>
            <a:off x="7197248"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xmlns="" id="{8005E46C-0F13-4C5E-B0EB-8F202745B2B9}"/>
              </a:ext>
            </a:extLst>
          </p:cNvPr>
          <p:cNvSpPr/>
          <p:nvPr/>
        </p:nvSpPr>
        <p:spPr>
          <a:xfrm>
            <a:off x="730731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xmlns="" id="{727423DA-E84C-4707-963A-FC2D6777A3B8}"/>
              </a:ext>
            </a:extLst>
          </p:cNvPr>
          <p:cNvSpPr/>
          <p:nvPr/>
        </p:nvSpPr>
        <p:spPr>
          <a:xfrm>
            <a:off x="7417684"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xmlns="" id="{AB64C1B5-1E8A-44A9-A657-2F59C38892A9}"/>
              </a:ext>
            </a:extLst>
          </p:cNvPr>
          <p:cNvSpPr/>
          <p:nvPr/>
        </p:nvSpPr>
        <p:spPr>
          <a:xfrm>
            <a:off x="752774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xmlns="" id="{EC5DE266-D241-4EA5-9396-29C2A2DA2073}"/>
              </a:ext>
            </a:extLst>
          </p:cNvPr>
          <p:cNvSpPr/>
          <p:nvPr/>
        </p:nvSpPr>
        <p:spPr>
          <a:xfrm>
            <a:off x="763781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xmlns="" id="{4009C7BE-E0B2-45E8-871C-F3307DF7EF2C}"/>
              </a:ext>
            </a:extLst>
          </p:cNvPr>
          <p:cNvSpPr/>
          <p:nvPr/>
        </p:nvSpPr>
        <p:spPr>
          <a:xfrm>
            <a:off x="7748182"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31551CEE-D976-4717-9F9E-0023B04F4D82}"/>
              </a:ext>
            </a:extLst>
          </p:cNvPr>
          <p:cNvSpPr/>
          <p:nvPr/>
        </p:nvSpPr>
        <p:spPr>
          <a:xfrm>
            <a:off x="7858245"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1C4A10A7-BCB5-4552-8F65-94A1C6C9E6BC}"/>
              </a:ext>
            </a:extLst>
          </p:cNvPr>
          <p:cNvSpPr/>
          <p:nvPr/>
        </p:nvSpPr>
        <p:spPr>
          <a:xfrm>
            <a:off x="7968619"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xmlns="" id="{F1617E5B-B1F2-495D-B0B9-4D211AC365F6}"/>
              </a:ext>
            </a:extLst>
          </p:cNvPr>
          <p:cNvSpPr/>
          <p:nvPr/>
        </p:nvSpPr>
        <p:spPr>
          <a:xfrm>
            <a:off x="8078681"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xmlns="" id="{80123E94-7689-46A4-A445-7B41BA424E19}"/>
              </a:ext>
            </a:extLst>
          </p:cNvPr>
          <p:cNvSpPr/>
          <p:nvPr/>
        </p:nvSpPr>
        <p:spPr>
          <a:xfrm>
            <a:off x="8188744"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xmlns="" id="{1DCDE952-9277-4C88-B187-E85B9C695F6E}"/>
              </a:ext>
            </a:extLst>
          </p:cNvPr>
          <p:cNvSpPr/>
          <p:nvPr/>
        </p:nvSpPr>
        <p:spPr>
          <a:xfrm>
            <a:off x="829911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xmlns="" id="{708B3EF0-6555-4BA6-9FD7-390CB7BDEACB}"/>
              </a:ext>
            </a:extLst>
          </p:cNvPr>
          <p:cNvSpPr/>
          <p:nvPr/>
        </p:nvSpPr>
        <p:spPr>
          <a:xfrm>
            <a:off x="8409180"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xmlns="" id="{673A10A8-72FE-4FA3-8DD0-DC2DFD438AF2}"/>
              </a:ext>
            </a:extLst>
          </p:cNvPr>
          <p:cNvSpPr/>
          <p:nvPr/>
        </p:nvSpPr>
        <p:spPr>
          <a:xfrm>
            <a:off x="8519553" y="6522541"/>
            <a:ext cx="365843" cy="232527"/>
          </a:xfrm>
          <a:custGeom>
            <a:avLst/>
            <a:gdLst>
              <a:gd name="connsiteX0" fmla="*/ 328329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782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xmlns="" id="{6F5832BD-8475-44B1-B2B3-BC1B5A83FC98}"/>
              </a:ext>
            </a:extLst>
          </p:cNvPr>
          <p:cNvSpPr/>
          <p:nvPr/>
        </p:nvSpPr>
        <p:spPr>
          <a:xfrm>
            <a:off x="8629615"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xmlns="" id="{DE2BC1E8-6F22-4504-A1A9-1C97A5877FCA}"/>
              </a:ext>
            </a:extLst>
          </p:cNvPr>
          <p:cNvSpPr/>
          <p:nvPr/>
        </p:nvSpPr>
        <p:spPr>
          <a:xfrm>
            <a:off x="8739678"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xmlns="" id="{017E07FC-5F86-4529-9A3B-1157E45A9A6E}"/>
              </a:ext>
            </a:extLst>
          </p:cNvPr>
          <p:cNvSpPr/>
          <p:nvPr/>
        </p:nvSpPr>
        <p:spPr>
          <a:xfrm>
            <a:off x="8850052"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xmlns="" id="{401F98EF-F9EA-420E-9610-838FD3334A7B}"/>
              </a:ext>
            </a:extLst>
          </p:cNvPr>
          <p:cNvSpPr/>
          <p:nvPr/>
        </p:nvSpPr>
        <p:spPr>
          <a:xfrm>
            <a:off x="8960114"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061BC7FD-0F53-4921-8BEA-9BAEB98BBDCD}"/>
              </a:ext>
            </a:extLst>
          </p:cNvPr>
          <p:cNvSpPr/>
          <p:nvPr/>
        </p:nvSpPr>
        <p:spPr>
          <a:xfrm>
            <a:off x="9070487" y="6522541"/>
            <a:ext cx="365843" cy="232527"/>
          </a:xfrm>
          <a:custGeom>
            <a:avLst/>
            <a:gdLst>
              <a:gd name="connsiteX0" fmla="*/ 328329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782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xmlns="" id="{09B879BB-FBA1-401F-93B0-EBD805ADCD1A}"/>
              </a:ext>
            </a:extLst>
          </p:cNvPr>
          <p:cNvSpPr/>
          <p:nvPr/>
        </p:nvSpPr>
        <p:spPr>
          <a:xfrm>
            <a:off x="9180550"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xmlns="" id="{1B3A325B-6706-432D-B125-9D0F044D2530}"/>
              </a:ext>
            </a:extLst>
          </p:cNvPr>
          <p:cNvSpPr/>
          <p:nvPr/>
        </p:nvSpPr>
        <p:spPr>
          <a:xfrm>
            <a:off x="9290612"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ED25F344-AA02-4073-AFD9-7B3A0457CB78}"/>
              </a:ext>
            </a:extLst>
          </p:cNvPr>
          <p:cNvSpPr/>
          <p:nvPr/>
        </p:nvSpPr>
        <p:spPr>
          <a:xfrm>
            <a:off x="9400986"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58BB61DF-AC3B-4496-8C0B-ACE360882939}"/>
              </a:ext>
            </a:extLst>
          </p:cNvPr>
          <p:cNvSpPr/>
          <p:nvPr/>
        </p:nvSpPr>
        <p:spPr>
          <a:xfrm>
            <a:off x="9511048"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2EEDE4FA-A160-4EEA-8976-B9D202D0891C}"/>
              </a:ext>
            </a:extLst>
          </p:cNvPr>
          <p:cNvSpPr/>
          <p:nvPr/>
        </p:nvSpPr>
        <p:spPr>
          <a:xfrm>
            <a:off x="9621422"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FC636F69-BA03-4C2E-A516-D28E320D1554}"/>
              </a:ext>
            </a:extLst>
          </p:cNvPr>
          <p:cNvSpPr/>
          <p:nvPr/>
        </p:nvSpPr>
        <p:spPr>
          <a:xfrm>
            <a:off x="9731485"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xmlns="" id="{D2E567BD-C661-4701-8020-93AC08967DEA}"/>
              </a:ext>
            </a:extLst>
          </p:cNvPr>
          <p:cNvSpPr/>
          <p:nvPr/>
        </p:nvSpPr>
        <p:spPr>
          <a:xfrm>
            <a:off x="9841547"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3"/>
          </a:solidFill>
          <a:ln w="3099"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2EAE078B-C119-4109-B4B1-834479048B66}"/>
              </a:ext>
            </a:extLst>
          </p:cNvPr>
          <p:cNvSpPr/>
          <p:nvPr/>
        </p:nvSpPr>
        <p:spPr>
          <a:xfrm>
            <a:off x="9951920"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27125C46-441A-46CC-B6EB-9656BA5355BA}"/>
              </a:ext>
            </a:extLst>
          </p:cNvPr>
          <p:cNvSpPr/>
          <p:nvPr/>
        </p:nvSpPr>
        <p:spPr>
          <a:xfrm>
            <a:off x="10061983"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56A288AB-932B-4229-B1A0-FF9BC2425E70}"/>
              </a:ext>
            </a:extLst>
          </p:cNvPr>
          <p:cNvSpPr/>
          <p:nvPr/>
        </p:nvSpPr>
        <p:spPr>
          <a:xfrm>
            <a:off x="10172356"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DC8EFC93-1B60-48CB-BA8E-7130FA2AF69B}"/>
              </a:ext>
            </a:extLst>
          </p:cNvPr>
          <p:cNvSpPr/>
          <p:nvPr/>
        </p:nvSpPr>
        <p:spPr>
          <a:xfrm>
            <a:off x="10282419"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0472B2ED-6915-4336-B51C-C7CD7C2840F0}"/>
              </a:ext>
            </a:extLst>
          </p:cNvPr>
          <p:cNvSpPr/>
          <p:nvPr/>
        </p:nvSpPr>
        <p:spPr>
          <a:xfrm>
            <a:off x="1039248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82A9924D-329A-4B2F-BC45-A6836381FE46}"/>
              </a:ext>
            </a:extLst>
          </p:cNvPr>
          <p:cNvSpPr/>
          <p:nvPr/>
        </p:nvSpPr>
        <p:spPr>
          <a:xfrm>
            <a:off x="10502854"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0B34AC9F-8E4B-4CAD-A12A-1388934E1734}"/>
              </a:ext>
            </a:extLst>
          </p:cNvPr>
          <p:cNvSpPr/>
          <p:nvPr/>
        </p:nvSpPr>
        <p:spPr>
          <a:xfrm>
            <a:off x="10612917"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02B777F5-C0CD-4952-A704-617C91F78E30}"/>
              </a:ext>
            </a:extLst>
          </p:cNvPr>
          <p:cNvSpPr/>
          <p:nvPr/>
        </p:nvSpPr>
        <p:spPr>
          <a:xfrm>
            <a:off x="1072298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3"/>
          </a:solidFill>
          <a:ln w="3099"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A30D7162-D704-46CF-9FD7-152C40B76AB9}"/>
              </a:ext>
            </a:extLst>
          </p:cNvPr>
          <p:cNvSpPr/>
          <p:nvPr/>
        </p:nvSpPr>
        <p:spPr>
          <a:xfrm>
            <a:off x="1083335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C3621F35-300B-4F46-AD64-04F3C6618461}"/>
              </a:ext>
            </a:extLst>
          </p:cNvPr>
          <p:cNvSpPr/>
          <p:nvPr/>
        </p:nvSpPr>
        <p:spPr>
          <a:xfrm>
            <a:off x="1094341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ABF34A3F-CD29-4E11-A39E-CFCB29C188E1}"/>
              </a:ext>
            </a:extLst>
          </p:cNvPr>
          <p:cNvSpPr/>
          <p:nvPr/>
        </p:nvSpPr>
        <p:spPr>
          <a:xfrm>
            <a:off x="1105378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CC31F5CB-0700-45D3-8F9B-A95FF6E4C681}"/>
              </a:ext>
            </a:extLst>
          </p:cNvPr>
          <p:cNvSpPr/>
          <p:nvPr/>
        </p:nvSpPr>
        <p:spPr>
          <a:xfrm>
            <a:off x="11163852"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59659567-04BC-4619-B1B6-5DE48B520EAF}"/>
              </a:ext>
            </a:extLst>
          </p:cNvPr>
          <p:cNvSpPr/>
          <p:nvPr/>
        </p:nvSpPr>
        <p:spPr>
          <a:xfrm>
            <a:off x="1127391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3"/>
          </a:solidFill>
          <a:ln w="3099"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28B18FCD-9B0A-44BA-A978-E0B94BB41B40}"/>
              </a:ext>
            </a:extLst>
          </p:cNvPr>
          <p:cNvSpPr/>
          <p:nvPr/>
        </p:nvSpPr>
        <p:spPr>
          <a:xfrm>
            <a:off x="11384287"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57C2A822-C221-44DA-A114-C2470CB7BF88}"/>
              </a:ext>
            </a:extLst>
          </p:cNvPr>
          <p:cNvSpPr/>
          <p:nvPr/>
        </p:nvSpPr>
        <p:spPr>
          <a:xfrm>
            <a:off x="1149435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3"/>
          </a:solidFill>
          <a:ln w="3099"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C642DDE1-4102-4F04-85F3-926C19866B01}"/>
              </a:ext>
            </a:extLst>
          </p:cNvPr>
          <p:cNvSpPr/>
          <p:nvPr/>
        </p:nvSpPr>
        <p:spPr>
          <a:xfrm>
            <a:off x="11604723" y="6522541"/>
            <a:ext cx="328638" cy="232527"/>
          </a:xfrm>
          <a:custGeom>
            <a:avLst/>
            <a:gdLst>
              <a:gd name="connsiteX0" fmla="*/ 0 w 328638"/>
              <a:gd name="connsiteY0" fmla="*/ 233147 h 232527"/>
              <a:gd name="connsiteX1" fmla="*/ 37824 w 328638"/>
              <a:gd name="connsiteY1" fmla="*/ 233147 h 232527"/>
              <a:gd name="connsiteX2" fmla="*/ 330498 w 328638"/>
              <a:gd name="connsiteY2" fmla="*/ 25423 h 232527"/>
              <a:gd name="connsiteX3" fmla="*/ 330498 w 328638"/>
              <a:gd name="connsiteY3" fmla="*/ 0 h 232527"/>
              <a:gd name="connsiteX4" fmla="*/ 328328 w 328638"/>
              <a:gd name="connsiteY4" fmla="*/ 0 h 232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38" h="232527">
                <a:moveTo>
                  <a:pt x="0" y="233147"/>
                </a:moveTo>
                <a:lnTo>
                  <a:pt x="37824" y="233147"/>
                </a:lnTo>
                <a:lnTo>
                  <a:pt x="330498" y="25423"/>
                </a:lnTo>
                <a:lnTo>
                  <a:pt x="330498" y="0"/>
                </a:lnTo>
                <a:lnTo>
                  <a:pt x="328328" y="0"/>
                </a:lnTo>
                <a:close/>
              </a:path>
            </a:pathLst>
          </a:custGeom>
          <a:solidFill>
            <a:schemeClr val="accent3"/>
          </a:solidFill>
          <a:ln w="3099"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5EF36EAF-F9E7-4C15-8019-A0D3B5FB6A22}"/>
              </a:ext>
            </a:extLst>
          </p:cNvPr>
          <p:cNvSpPr/>
          <p:nvPr/>
        </p:nvSpPr>
        <p:spPr>
          <a:xfrm>
            <a:off x="11714786" y="6599120"/>
            <a:ext cx="220126" cy="155018"/>
          </a:xfrm>
          <a:custGeom>
            <a:avLst/>
            <a:gdLst>
              <a:gd name="connsiteX0" fmla="*/ 38135 w 220125"/>
              <a:gd name="connsiteY0" fmla="*/ 156568 h 155018"/>
              <a:gd name="connsiteX1" fmla="*/ 220435 w 220125"/>
              <a:gd name="connsiteY1" fmla="*/ 27283 h 155018"/>
              <a:gd name="connsiteX2" fmla="*/ 220435 w 220125"/>
              <a:gd name="connsiteY2" fmla="*/ 0 h 155018"/>
              <a:gd name="connsiteX3" fmla="*/ 0 w 220125"/>
              <a:gd name="connsiteY3" fmla="*/ 156568 h 155018"/>
            </a:gdLst>
            <a:ahLst/>
            <a:cxnLst>
              <a:cxn ang="0">
                <a:pos x="connsiteX0" y="connsiteY0"/>
              </a:cxn>
              <a:cxn ang="0">
                <a:pos x="connsiteX1" y="connsiteY1"/>
              </a:cxn>
              <a:cxn ang="0">
                <a:pos x="connsiteX2" y="connsiteY2"/>
              </a:cxn>
              <a:cxn ang="0">
                <a:pos x="connsiteX3" y="connsiteY3"/>
              </a:cxn>
            </a:cxnLst>
            <a:rect l="l" t="t" r="r" b="b"/>
            <a:pathLst>
              <a:path w="220125" h="155018">
                <a:moveTo>
                  <a:pt x="38135" y="156568"/>
                </a:moveTo>
                <a:lnTo>
                  <a:pt x="220435" y="27283"/>
                </a:lnTo>
                <a:lnTo>
                  <a:pt x="220435" y="0"/>
                </a:lnTo>
                <a:lnTo>
                  <a:pt x="0" y="156568"/>
                </a:lnTo>
                <a:close/>
              </a:path>
            </a:pathLst>
          </a:custGeom>
          <a:solidFill>
            <a:schemeClr val="accent3"/>
          </a:solidFill>
          <a:ln w="3099"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B6DBFB16-1F5C-4AB1-A22F-208B180097FB}"/>
              </a:ext>
            </a:extLst>
          </p:cNvPr>
          <p:cNvSpPr/>
          <p:nvPr/>
        </p:nvSpPr>
        <p:spPr>
          <a:xfrm>
            <a:off x="11824849" y="6677559"/>
            <a:ext cx="108513" cy="77509"/>
          </a:xfrm>
          <a:custGeom>
            <a:avLst/>
            <a:gdLst>
              <a:gd name="connsiteX0" fmla="*/ 38135 w 108512"/>
              <a:gd name="connsiteY0" fmla="*/ 78129 h 77509"/>
              <a:gd name="connsiteX1" fmla="*/ 110372 w 108512"/>
              <a:gd name="connsiteY1" fmla="*/ 26973 h 77509"/>
              <a:gd name="connsiteX2" fmla="*/ 110372 w 108512"/>
              <a:gd name="connsiteY2" fmla="*/ 0 h 77509"/>
              <a:gd name="connsiteX3" fmla="*/ 0 w 108512"/>
              <a:gd name="connsiteY3" fmla="*/ 78129 h 77509"/>
            </a:gdLst>
            <a:ahLst/>
            <a:cxnLst>
              <a:cxn ang="0">
                <a:pos x="connsiteX0" y="connsiteY0"/>
              </a:cxn>
              <a:cxn ang="0">
                <a:pos x="connsiteX1" y="connsiteY1"/>
              </a:cxn>
              <a:cxn ang="0">
                <a:pos x="connsiteX2" y="connsiteY2"/>
              </a:cxn>
              <a:cxn ang="0">
                <a:pos x="connsiteX3" y="connsiteY3"/>
              </a:cxn>
            </a:cxnLst>
            <a:rect l="l" t="t" r="r" b="b"/>
            <a:pathLst>
              <a:path w="108512" h="77509">
                <a:moveTo>
                  <a:pt x="38135" y="78129"/>
                </a:moveTo>
                <a:lnTo>
                  <a:pt x="110372" y="26973"/>
                </a:lnTo>
                <a:lnTo>
                  <a:pt x="110372" y="0"/>
                </a:lnTo>
                <a:lnTo>
                  <a:pt x="0" y="78129"/>
                </a:lnTo>
                <a:close/>
              </a:path>
            </a:pathLst>
          </a:custGeom>
          <a:solidFill>
            <a:schemeClr val="accent3"/>
          </a:solidFill>
          <a:ln w="3099" cap="flat">
            <a:noFill/>
            <a:prstDash val="solid"/>
            <a:miter/>
          </a:ln>
        </p:spPr>
        <p:txBody>
          <a:bodyPr rtlCol="0" anchor="ctr"/>
          <a:lstStyle/>
          <a:p>
            <a:endParaRPr lang="zh-CN" altLang="en-US"/>
          </a:p>
        </p:txBody>
      </p:sp>
      <p:grpSp>
        <p:nvGrpSpPr>
          <p:cNvPr id="202" name="图形 6">
            <a:extLst>
              <a:ext uri="{FF2B5EF4-FFF2-40B4-BE49-F238E27FC236}">
                <a16:creationId xmlns:a16="http://schemas.microsoft.com/office/drawing/2014/main" xmlns="" id="{E08F7EF3-3340-41CE-90B9-7BC1AE036415}"/>
              </a:ext>
            </a:extLst>
          </p:cNvPr>
          <p:cNvGrpSpPr/>
          <p:nvPr/>
        </p:nvGrpSpPr>
        <p:grpSpPr>
          <a:xfrm>
            <a:off x="11803456" y="295291"/>
            <a:ext cx="260430" cy="6558881"/>
            <a:chOff x="11803456" y="295291"/>
            <a:chExt cx="260430" cy="6558881"/>
          </a:xfrm>
          <a:solidFill>
            <a:schemeClr val="accent3"/>
          </a:solidFill>
        </p:grpSpPr>
        <p:grpSp>
          <p:nvGrpSpPr>
            <p:cNvPr id="203" name="图形 6">
              <a:extLst>
                <a:ext uri="{FF2B5EF4-FFF2-40B4-BE49-F238E27FC236}">
                  <a16:creationId xmlns:a16="http://schemas.microsoft.com/office/drawing/2014/main" xmlns="" id="{E08F7EF3-3340-41CE-90B9-7BC1AE036415}"/>
                </a:ext>
              </a:extLst>
            </p:cNvPr>
            <p:cNvGrpSpPr/>
            <p:nvPr/>
          </p:nvGrpSpPr>
          <p:grpSpPr>
            <a:xfrm>
              <a:off x="11949173" y="2179864"/>
              <a:ext cx="114713" cy="2793426"/>
              <a:chOff x="11949173" y="2179864"/>
              <a:chExt cx="114713" cy="2793426"/>
            </a:xfrm>
            <a:grpFill/>
          </p:grpSpPr>
          <p:sp>
            <p:nvSpPr>
              <p:cNvPr id="204" name="任意多边形: 形状 203">
                <a:extLst>
                  <a:ext uri="{FF2B5EF4-FFF2-40B4-BE49-F238E27FC236}">
                    <a16:creationId xmlns:a16="http://schemas.microsoft.com/office/drawing/2014/main" xmlns="" id="{BF472D7D-7460-40C1-B0F0-8011D415D543}"/>
                  </a:ext>
                </a:extLst>
              </p:cNvPr>
              <p:cNvSpPr/>
              <p:nvPr/>
            </p:nvSpPr>
            <p:spPr>
              <a:xfrm>
                <a:off x="11949173" y="4967710"/>
                <a:ext cx="6201" cy="6201"/>
              </a:xfrm>
              <a:custGeom>
                <a:avLst/>
                <a:gdLst>
                  <a:gd name="connsiteX0" fmla="*/ 0 w 6200"/>
                  <a:gd name="connsiteY0" fmla="*/ 7441 h 6200"/>
                  <a:gd name="connsiteX1" fmla="*/ 6511 w 6200"/>
                  <a:gd name="connsiteY1" fmla="*/ 7441 h 6200"/>
                  <a:gd name="connsiteX2" fmla="*/ 0 w 6200"/>
                  <a:gd name="connsiteY2" fmla="*/ 0 h 6200"/>
                </a:gdLst>
                <a:ahLst/>
                <a:cxnLst>
                  <a:cxn ang="0">
                    <a:pos x="connsiteX0" y="connsiteY0"/>
                  </a:cxn>
                  <a:cxn ang="0">
                    <a:pos x="connsiteX1" y="connsiteY1"/>
                  </a:cxn>
                  <a:cxn ang="0">
                    <a:pos x="connsiteX2" y="connsiteY2"/>
                  </a:cxn>
                </a:cxnLst>
                <a:rect l="l" t="t" r="r" b="b"/>
                <a:pathLst>
                  <a:path w="6200" h="6200">
                    <a:moveTo>
                      <a:pt x="0" y="7441"/>
                    </a:moveTo>
                    <a:lnTo>
                      <a:pt x="6511" y="7441"/>
                    </a:lnTo>
                    <a:lnTo>
                      <a:pt x="0" y="0"/>
                    </a:lnTo>
                    <a:close/>
                  </a:path>
                </a:pathLst>
              </a:custGeom>
              <a:grpFill/>
              <a:ln w="3099"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ED60B503-436E-42ED-B9E7-5D9E73377143}"/>
                  </a:ext>
                </a:extLst>
              </p:cNvPr>
              <p:cNvSpPr/>
              <p:nvPr/>
            </p:nvSpPr>
            <p:spPr>
              <a:xfrm>
                <a:off x="11949173" y="4923374"/>
                <a:ext cx="43405" cy="49606"/>
              </a:xfrm>
              <a:custGeom>
                <a:avLst/>
                <a:gdLst>
                  <a:gd name="connsiteX0" fmla="*/ 0 w 43405"/>
                  <a:gd name="connsiteY0" fmla="*/ 15192 h 49605"/>
                  <a:gd name="connsiteX1" fmla="*/ 32244 w 43405"/>
                  <a:gd name="connsiteY1" fmla="*/ 51776 h 49605"/>
                  <a:gd name="connsiteX2" fmla="*/ 45886 w 43405"/>
                  <a:gd name="connsiteY2" fmla="*/ 51776 h 49605"/>
                  <a:gd name="connsiteX3" fmla="*/ 0 w 43405"/>
                  <a:gd name="connsiteY3" fmla="*/ 0 h 49605"/>
                </a:gdLst>
                <a:ahLst/>
                <a:cxnLst>
                  <a:cxn ang="0">
                    <a:pos x="connsiteX0" y="connsiteY0"/>
                  </a:cxn>
                  <a:cxn ang="0">
                    <a:pos x="connsiteX1" y="connsiteY1"/>
                  </a:cxn>
                  <a:cxn ang="0">
                    <a:pos x="connsiteX2" y="connsiteY2"/>
                  </a:cxn>
                  <a:cxn ang="0">
                    <a:pos x="connsiteX3" y="connsiteY3"/>
                  </a:cxn>
                </a:cxnLst>
                <a:rect l="l" t="t" r="r" b="b"/>
                <a:pathLst>
                  <a:path w="43405" h="49605">
                    <a:moveTo>
                      <a:pt x="0" y="15192"/>
                    </a:moveTo>
                    <a:lnTo>
                      <a:pt x="32244" y="51776"/>
                    </a:lnTo>
                    <a:lnTo>
                      <a:pt x="45886" y="51776"/>
                    </a:lnTo>
                    <a:lnTo>
                      <a:pt x="0" y="0"/>
                    </a:lnTo>
                    <a:close/>
                  </a:path>
                </a:pathLst>
              </a:custGeom>
              <a:grpFill/>
              <a:ln w="3099"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3998F2B4-62BA-40C9-BD39-4BACC777982B}"/>
                  </a:ext>
                </a:extLst>
              </p:cNvPr>
              <p:cNvSpPr/>
              <p:nvPr/>
            </p:nvSpPr>
            <p:spPr>
              <a:xfrm>
                <a:off x="11949173" y="4878729"/>
                <a:ext cx="83710" cy="96111"/>
              </a:xfrm>
              <a:custGeom>
                <a:avLst/>
                <a:gdLst>
                  <a:gd name="connsiteX0" fmla="*/ 0 w 83709"/>
                  <a:gd name="connsiteY0" fmla="*/ 15502 h 96111"/>
                  <a:gd name="connsiteX1" fmla="*/ 71619 w 83709"/>
                  <a:gd name="connsiteY1" fmla="*/ 96421 h 96111"/>
                  <a:gd name="connsiteX2" fmla="*/ 85260 w 83709"/>
                  <a:gd name="connsiteY2" fmla="*/ 96421 h 96111"/>
                  <a:gd name="connsiteX3" fmla="*/ 0 w 83709"/>
                  <a:gd name="connsiteY3" fmla="*/ 0 h 96111"/>
                </a:gdLst>
                <a:ahLst/>
                <a:cxnLst>
                  <a:cxn ang="0">
                    <a:pos x="connsiteX0" y="connsiteY0"/>
                  </a:cxn>
                  <a:cxn ang="0">
                    <a:pos x="connsiteX1" y="connsiteY1"/>
                  </a:cxn>
                  <a:cxn ang="0">
                    <a:pos x="connsiteX2" y="connsiteY2"/>
                  </a:cxn>
                  <a:cxn ang="0">
                    <a:pos x="connsiteX3" y="connsiteY3"/>
                  </a:cxn>
                </a:cxnLst>
                <a:rect l="l" t="t" r="r" b="b"/>
                <a:pathLst>
                  <a:path w="83709" h="96111">
                    <a:moveTo>
                      <a:pt x="0" y="15502"/>
                    </a:moveTo>
                    <a:lnTo>
                      <a:pt x="71619" y="96421"/>
                    </a:lnTo>
                    <a:lnTo>
                      <a:pt x="85260" y="96421"/>
                    </a:lnTo>
                    <a:lnTo>
                      <a:pt x="0" y="0"/>
                    </a:lnTo>
                    <a:close/>
                  </a:path>
                </a:pathLst>
              </a:custGeom>
              <a:grpFill/>
              <a:ln w="3099"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xmlns="" id="{FC45AD3B-DCD2-4940-AC03-745D1DCF7EB3}"/>
                  </a:ext>
                </a:extLst>
              </p:cNvPr>
              <p:cNvSpPr/>
              <p:nvPr/>
            </p:nvSpPr>
            <p:spPr>
              <a:xfrm>
                <a:off x="11949173" y="4834394"/>
                <a:ext cx="114713" cy="139516"/>
              </a:xfrm>
              <a:custGeom>
                <a:avLst/>
                <a:gdLst>
                  <a:gd name="connsiteX0" fmla="*/ 0 w 114713"/>
                  <a:gd name="connsiteY0" fmla="*/ 0 h 139516"/>
                  <a:gd name="connsiteX1" fmla="*/ 0 w 114713"/>
                  <a:gd name="connsiteY1" fmla="*/ 15191 h 139516"/>
                  <a:gd name="connsiteX2" fmla="*/ 110993 w 114713"/>
                  <a:gd name="connsiteY2" fmla="*/ 140756 h 139516"/>
                  <a:gd name="connsiteX3" fmla="*/ 117504 w 114713"/>
                  <a:gd name="connsiteY3" fmla="*/ 140756 h 139516"/>
                  <a:gd name="connsiteX4" fmla="*/ 117504 w 114713"/>
                  <a:gd name="connsiteY4" fmla="*/ 132385 h 13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9516">
                    <a:moveTo>
                      <a:pt x="0" y="0"/>
                    </a:moveTo>
                    <a:lnTo>
                      <a:pt x="0" y="15191"/>
                    </a:lnTo>
                    <a:lnTo>
                      <a:pt x="110993" y="140756"/>
                    </a:lnTo>
                    <a:lnTo>
                      <a:pt x="117504" y="140756"/>
                    </a:lnTo>
                    <a:lnTo>
                      <a:pt x="117504" y="132385"/>
                    </a:lnTo>
                    <a:close/>
                  </a:path>
                </a:pathLst>
              </a:custGeom>
              <a:grpFill/>
              <a:ln w="3099"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xmlns="" id="{5F4D62AB-79D7-48DA-A962-CEF620D8727E}"/>
                  </a:ext>
                </a:extLst>
              </p:cNvPr>
              <p:cNvSpPr/>
              <p:nvPr/>
            </p:nvSpPr>
            <p:spPr>
              <a:xfrm>
                <a:off x="11949173" y="478974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8FBEB453-BB6E-4952-8E7F-8D03D9C33F28}"/>
                  </a:ext>
                </a:extLst>
              </p:cNvPr>
              <p:cNvSpPr/>
              <p:nvPr/>
            </p:nvSpPr>
            <p:spPr>
              <a:xfrm>
                <a:off x="11949173" y="4745413"/>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93F345A5-A1E5-46B2-B4D4-AA1E7D973243}"/>
                  </a:ext>
                </a:extLst>
              </p:cNvPr>
              <p:cNvSpPr/>
              <p:nvPr/>
            </p:nvSpPr>
            <p:spPr>
              <a:xfrm>
                <a:off x="11949173" y="4700768"/>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9137BC75-16A7-4583-8465-6698F4EF7473}"/>
                  </a:ext>
                </a:extLst>
              </p:cNvPr>
              <p:cNvSpPr/>
              <p:nvPr/>
            </p:nvSpPr>
            <p:spPr>
              <a:xfrm>
                <a:off x="11949173" y="4656433"/>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xmlns="" id="{6FD626D2-E766-4B95-8C14-FF0BBC024E72}"/>
                  </a:ext>
                </a:extLst>
              </p:cNvPr>
              <p:cNvSpPr/>
              <p:nvPr/>
            </p:nvSpPr>
            <p:spPr>
              <a:xfrm>
                <a:off x="11949173" y="4611788"/>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xmlns="" id="{22A7E122-8676-4439-8E8B-3B7AC1AD30E9}"/>
                  </a:ext>
                </a:extLst>
              </p:cNvPr>
              <p:cNvSpPr/>
              <p:nvPr/>
            </p:nvSpPr>
            <p:spPr>
              <a:xfrm>
                <a:off x="11949173" y="4567453"/>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2444093F-9334-43E5-8395-EDF01CC8F1CE}"/>
                  </a:ext>
                </a:extLst>
              </p:cNvPr>
              <p:cNvSpPr/>
              <p:nvPr/>
            </p:nvSpPr>
            <p:spPr>
              <a:xfrm>
                <a:off x="11949173" y="4522808"/>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1950E237-469F-4ED0-8572-2E4BA8DDB01B}"/>
                  </a:ext>
                </a:extLst>
              </p:cNvPr>
              <p:cNvSpPr/>
              <p:nvPr/>
            </p:nvSpPr>
            <p:spPr>
              <a:xfrm>
                <a:off x="11949173" y="447847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8BAD7A18-2363-4FC2-861F-6310EBD77587}"/>
                  </a:ext>
                </a:extLst>
              </p:cNvPr>
              <p:cNvSpPr/>
              <p:nvPr/>
            </p:nvSpPr>
            <p:spPr>
              <a:xfrm>
                <a:off x="11949173" y="4433827"/>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xmlns="" id="{BB066872-21C0-439E-AAEB-53E5AB710F62}"/>
                  </a:ext>
                </a:extLst>
              </p:cNvPr>
              <p:cNvSpPr/>
              <p:nvPr/>
            </p:nvSpPr>
            <p:spPr>
              <a:xfrm>
                <a:off x="11949173" y="438949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xmlns="" id="{C4C852B3-654F-48EF-B062-E6EDEDB06165}"/>
                  </a:ext>
                </a:extLst>
              </p:cNvPr>
              <p:cNvSpPr/>
              <p:nvPr/>
            </p:nvSpPr>
            <p:spPr>
              <a:xfrm>
                <a:off x="11949173" y="4345157"/>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xmlns="" id="{6429F5BE-E636-42BD-AA15-C42BAF966BA0}"/>
                  </a:ext>
                </a:extLst>
              </p:cNvPr>
              <p:cNvSpPr/>
              <p:nvPr/>
            </p:nvSpPr>
            <p:spPr>
              <a:xfrm>
                <a:off x="11949173" y="430051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4829772E-3B09-49C4-A202-F92FCDE422A4}"/>
                  </a:ext>
                </a:extLst>
              </p:cNvPr>
              <p:cNvSpPr/>
              <p:nvPr/>
            </p:nvSpPr>
            <p:spPr>
              <a:xfrm>
                <a:off x="11949173" y="4256177"/>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B63FD228-25E7-4BDF-854A-4918C1BE8DEA}"/>
                  </a:ext>
                </a:extLst>
              </p:cNvPr>
              <p:cNvSpPr/>
              <p:nvPr/>
            </p:nvSpPr>
            <p:spPr>
              <a:xfrm>
                <a:off x="11949173" y="4211531"/>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xmlns="" id="{B7176142-9BA1-43EF-AA8B-ECA6BE726673}"/>
                  </a:ext>
                </a:extLst>
              </p:cNvPr>
              <p:cNvSpPr/>
              <p:nvPr/>
            </p:nvSpPr>
            <p:spPr>
              <a:xfrm>
                <a:off x="11949173" y="4167196"/>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xmlns="" id="{E6C24C8E-1EF0-4EED-861E-2308E67613D8}"/>
                  </a:ext>
                </a:extLst>
              </p:cNvPr>
              <p:cNvSpPr/>
              <p:nvPr/>
            </p:nvSpPr>
            <p:spPr>
              <a:xfrm>
                <a:off x="11949173" y="4122551"/>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xmlns="" id="{F5F08A03-0612-497D-AE50-FA3E2768F5F4}"/>
                  </a:ext>
                </a:extLst>
              </p:cNvPr>
              <p:cNvSpPr/>
              <p:nvPr/>
            </p:nvSpPr>
            <p:spPr>
              <a:xfrm>
                <a:off x="11949173" y="407821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xmlns="" id="{D64936E1-4129-4EE7-8DFD-8CCFB3EB5B44}"/>
                  </a:ext>
                </a:extLst>
              </p:cNvPr>
              <p:cNvSpPr/>
              <p:nvPr/>
            </p:nvSpPr>
            <p:spPr>
              <a:xfrm>
                <a:off x="11949173" y="4033571"/>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xmlns="" id="{4B4D53F8-D842-406C-98BE-4F6F0E7313D8}"/>
                  </a:ext>
                </a:extLst>
              </p:cNvPr>
              <p:cNvSpPr/>
              <p:nvPr/>
            </p:nvSpPr>
            <p:spPr>
              <a:xfrm>
                <a:off x="11949173" y="3989235"/>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xmlns="" id="{4CDBFC8D-21E3-418E-B4BE-E4072E60E0A1}"/>
                  </a:ext>
                </a:extLst>
              </p:cNvPr>
              <p:cNvSpPr/>
              <p:nvPr/>
            </p:nvSpPr>
            <p:spPr>
              <a:xfrm>
                <a:off x="11949173" y="3944590"/>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xmlns="" id="{98CC2446-FD03-435B-87E0-77A3DDB1A85F}"/>
                  </a:ext>
                </a:extLst>
              </p:cNvPr>
              <p:cNvSpPr/>
              <p:nvPr/>
            </p:nvSpPr>
            <p:spPr>
              <a:xfrm>
                <a:off x="11949173" y="3900255"/>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xmlns="" id="{04ABACF6-98A6-4C00-87ED-5887CF40B80B}"/>
                  </a:ext>
                </a:extLst>
              </p:cNvPr>
              <p:cNvSpPr/>
              <p:nvPr/>
            </p:nvSpPr>
            <p:spPr>
              <a:xfrm>
                <a:off x="11949173" y="3855610"/>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xmlns="" id="{0C56870F-2B29-4C2B-8073-6B6203F8B400}"/>
                  </a:ext>
                </a:extLst>
              </p:cNvPr>
              <p:cNvSpPr/>
              <p:nvPr/>
            </p:nvSpPr>
            <p:spPr>
              <a:xfrm>
                <a:off x="11949173" y="3811275"/>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37D0D6B3-DCF0-4898-AE7E-BD18F51C1098}"/>
                  </a:ext>
                </a:extLst>
              </p:cNvPr>
              <p:cNvSpPr/>
              <p:nvPr/>
            </p:nvSpPr>
            <p:spPr>
              <a:xfrm>
                <a:off x="11949173" y="376662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xmlns="" id="{8EA8981E-477F-4B21-A638-6BB4053186FA}"/>
                  </a:ext>
                </a:extLst>
              </p:cNvPr>
              <p:cNvSpPr/>
              <p:nvPr/>
            </p:nvSpPr>
            <p:spPr>
              <a:xfrm>
                <a:off x="11949173" y="3722294"/>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xmlns="" id="{014CE1C2-78C9-4714-9399-5871C71CD564}"/>
                  </a:ext>
                </a:extLst>
              </p:cNvPr>
              <p:cNvSpPr/>
              <p:nvPr/>
            </p:nvSpPr>
            <p:spPr>
              <a:xfrm>
                <a:off x="11949173" y="3677649"/>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xmlns="" id="{4C026927-8B38-4FE8-8C32-0F85FB8959DE}"/>
                  </a:ext>
                </a:extLst>
              </p:cNvPr>
              <p:cNvSpPr/>
              <p:nvPr/>
            </p:nvSpPr>
            <p:spPr>
              <a:xfrm>
                <a:off x="11949173" y="3633314"/>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xmlns="" id="{45DF3FB6-8C28-45B3-9EBD-DA08F2882919}"/>
                  </a:ext>
                </a:extLst>
              </p:cNvPr>
              <p:cNvSpPr/>
              <p:nvPr/>
            </p:nvSpPr>
            <p:spPr>
              <a:xfrm>
                <a:off x="11949173" y="3588669"/>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xmlns="" id="{8596E8AA-350C-404D-BD8E-36027218921C}"/>
                  </a:ext>
                </a:extLst>
              </p:cNvPr>
              <p:cNvSpPr/>
              <p:nvPr/>
            </p:nvSpPr>
            <p:spPr>
              <a:xfrm>
                <a:off x="11949173" y="354433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xmlns="" id="{BDF59981-AF98-42A6-A262-FB2D8719A3EB}"/>
                  </a:ext>
                </a:extLst>
              </p:cNvPr>
              <p:cNvSpPr/>
              <p:nvPr/>
            </p:nvSpPr>
            <p:spPr>
              <a:xfrm>
                <a:off x="11949173" y="3499688"/>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xmlns="" id="{56552724-CE06-45C2-9C7D-65CDE3D9EFA5}"/>
                  </a:ext>
                </a:extLst>
              </p:cNvPr>
              <p:cNvSpPr/>
              <p:nvPr/>
            </p:nvSpPr>
            <p:spPr>
              <a:xfrm>
                <a:off x="11949173" y="345535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xmlns="" id="{74DB571A-3E07-4A7B-8FD3-30E76CBA2C85}"/>
                  </a:ext>
                </a:extLst>
              </p:cNvPr>
              <p:cNvSpPr/>
              <p:nvPr/>
            </p:nvSpPr>
            <p:spPr>
              <a:xfrm>
                <a:off x="11949173" y="3411018"/>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xmlns="" id="{882CCDA1-ED98-4199-8EB2-D5E5691C932D}"/>
                  </a:ext>
                </a:extLst>
              </p:cNvPr>
              <p:cNvSpPr/>
              <p:nvPr/>
            </p:nvSpPr>
            <p:spPr>
              <a:xfrm>
                <a:off x="11949173" y="3366373"/>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xmlns="" id="{97E40FD0-A5FD-4138-BC4C-DE02788777B5}"/>
                  </a:ext>
                </a:extLst>
              </p:cNvPr>
              <p:cNvSpPr/>
              <p:nvPr/>
            </p:nvSpPr>
            <p:spPr>
              <a:xfrm>
                <a:off x="11949173" y="332203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E63BE7F2-76E0-4FA6-8A09-DAE4A0F66197}"/>
                  </a:ext>
                </a:extLst>
              </p:cNvPr>
              <p:cNvSpPr/>
              <p:nvPr/>
            </p:nvSpPr>
            <p:spPr>
              <a:xfrm>
                <a:off x="11949173" y="327739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563F1958-FD57-4FC8-8DA5-AA6100233035}"/>
                  </a:ext>
                </a:extLst>
              </p:cNvPr>
              <p:cNvSpPr/>
              <p:nvPr/>
            </p:nvSpPr>
            <p:spPr>
              <a:xfrm>
                <a:off x="11949173" y="3233057"/>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xmlns="" id="{E28858F5-71EC-4BDB-AB25-DBE266CE06C1}"/>
                  </a:ext>
                </a:extLst>
              </p:cNvPr>
              <p:cNvSpPr/>
              <p:nvPr/>
            </p:nvSpPr>
            <p:spPr>
              <a:xfrm>
                <a:off x="11949173" y="318841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xmlns="" id="{1DDB7591-1548-4770-9855-A0DACF9837CF}"/>
                  </a:ext>
                </a:extLst>
              </p:cNvPr>
              <p:cNvSpPr/>
              <p:nvPr/>
            </p:nvSpPr>
            <p:spPr>
              <a:xfrm>
                <a:off x="11949173" y="3144077"/>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xmlns="" id="{DDC4306C-4B58-4E9D-8BFD-2EA5A6168B62}"/>
                  </a:ext>
                </a:extLst>
              </p:cNvPr>
              <p:cNvSpPr/>
              <p:nvPr/>
            </p:nvSpPr>
            <p:spPr>
              <a:xfrm>
                <a:off x="11949173" y="309943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xmlns="" id="{8C5EEA0E-2C65-47BA-956A-4C0A4781BD33}"/>
                  </a:ext>
                </a:extLst>
              </p:cNvPr>
              <p:cNvSpPr/>
              <p:nvPr/>
            </p:nvSpPr>
            <p:spPr>
              <a:xfrm>
                <a:off x="11949173" y="305509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xmlns="" id="{1F6FF8AA-39CF-4D16-892F-8A667E99B49E}"/>
                  </a:ext>
                </a:extLst>
              </p:cNvPr>
              <p:cNvSpPr/>
              <p:nvPr/>
            </p:nvSpPr>
            <p:spPr>
              <a:xfrm>
                <a:off x="11949173" y="3010451"/>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xmlns="" id="{D740FA83-F9E7-49B5-98FC-B121E8638219}"/>
                  </a:ext>
                </a:extLst>
              </p:cNvPr>
              <p:cNvSpPr/>
              <p:nvPr/>
            </p:nvSpPr>
            <p:spPr>
              <a:xfrm>
                <a:off x="11949173" y="296611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xmlns="" id="{B6C3DFE2-C55E-46D4-BCD9-190DDD14DCBA}"/>
                  </a:ext>
                </a:extLst>
              </p:cNvPr>
              <p:cNvSpPr/>
              <p:nvPr/>
            </p:nvSpPr>
            <p:spPr>
              <a:xfrm>
                <a:off x="11949173" y="2921471"/>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xmlns="" id="{BFBDF9FB-793A-488C-91B2-DE38D1133418}"/>
                  </a:ext>
                </a:extLst>
              </p:cNvPr>
              <p:cNvSpPr/>
              <p:nvPr/>
            </p:nvSpPr>
            <p:spPr>
              <a:xfrm>
                <a:off x="11949173" y="287713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xmlns="" id="{C56C0D5D-3FDC-44C4-9189-6917C6E4A907}"/>
                  </a:ext>
                </a:extLst>
              </p:cNvPr>
              <p:cNvSpPr/>
              <p:nvPr/>
            </p:nvSpPr>
            <p:spPr>
              <a:xfrm>
                <a:off x="11949173" y="2832490"/>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xmlns="" id="{F0674702-2CA6-4BEE-A2AE-5F70633F935D}"/>
                  </a:ext>
                </a:extLst>
              </p:cNvPr>
              <p:cNvSpPr/>
              <p:nvPr/>
            </p:nvSpPr>
            <p:spPr>
              <a:xfrm>
                <a:off x="11949173" y="2788155"/>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xmlns="" id="{2DE44504-970C-4C2E-BE65-3FE00EE1ADB7}"/>
                  </a:ext>
                </a:extLst>
              </p:cNvPr>
              <p:cNvSpPr/>
              <p:nvPr/>
            </p:nvSpPr>
            <p:spPr>
              <a:xfrm>
                <a:off x="11949173" y="2743510"/>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xmlns="" id="{AD8EBA1F-818E-4892-ADA2-F2C808056CE6}"/>
                  </a:ext>
                </a:extLst>
              </p:cNvPr>
              <p:cNvSpPr/>
              <p:nvPr/>
            </p:nvSpPr>
            <p:spPr>
              <a:xfrm>
                <a:off x="11949173" y="2699175"/>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xmlns="" id="{4946D00C-59F7-4DF9-A6F3-634877E66BD5}"/>
                  </a:ext>
                </a:extLst>
              </p:cNvPr>
              <p:cNvSpPr/>
              <p:nvPr/>
            </p:nvSpPr>
            <p:spPr>
              <a:xfrm>
                <a:off x="11949173" y="2654530"/>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xmlns="" id="{E02C49EF-8AA7-4BFF-B07B-613CFB034FA8}"/>
                  </a:ext>
                </a:extLst>
              </p:cNvPr>
              <p:cNvSpPr/>
              <p:nvPr/>
            </p:nvSpPr>
            <p:spPr>
              <a:xfrm>
                <a:off x="11949173" y="2610195"/>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4CFAB734-E89D-402F-B878-19E8D8A48BE3}"/>
                  </a:ext>
                </a:extLst>
              </p:cNvPr>
              <p:cNvSpPr/>
              <p:nvPr/>
            </p:nvSpPr>
            <p:spPr>
              <a:xfrm>
                <a:off x="11949173" y="256554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2D5346BF-70E8-4178-9A68-B68FECE2DFAE}"/>
                  </a:ext>
                </a:extLst>
              </p:cNvPr>
              <p:cNvSpPr/>
              <p:nvPr/>
            </p:nvSpPr>
            <p:spPr>
              <a:xfrm>
                <a:off x="11949173" y="2521214"/>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xmlns="" id="{4DFD53EB-310F-4204-AF44-B02C337EAD03}"/>
                  </a:ext>
                </a:extLst>
              </p:cNvPr>
              <p:cNvSpPr/>
              <p:nvPr/>
            </p:nvSpPr>
            <p:spPr>
              <a:xfrm>
                <a:off x="11949173" y="2476879"/>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xmlns="" id="{B53EB3B8-2410-4156-9468-713B04CFA3B9}"/>
                  </a:ext>
                </a:extLst>
              </p:cNvPr>
              <p:cNvSpPr/>
              <p:nvPr/>
            </p:nvSpPr>
            <p:spPr>
              <a:xfrm>
                <a:off x="11949173" y="2432234"/>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xmlns="" id="{CFF9F8E4-1555-40EC-8299-3E0DCC5E8841}"/>
                  </a:ext>
                </a:extLst>
              </p:cNvPr>
              <p:cNvSpPr/>
              <p:nvPr/>
            </p:nvSpPr>
            <p:spPr>
              <a:xfrm>
                <a:off x="11949173" y="2387899"/>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ED42CA14-1116-4FB5-BA51-A2071F227EFE}"/>
                  </a:ext>
                </a:extLst>
              </p:cNvPr>
              <p:cNvSpPr/>
              <p:nvPr/>
            </p:nvSpPr>
            <p:spPr>
              <a:xfrm>
                <a:off x="11949173" y="2343253"/>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3DD826DE-9752-44D9-94BE-8FA6360448BC}"/>
                  </a:ext>
                </a:extLst>
              </p:cNvPr>
              <p:cNvSpPr/>
              <p:nvPr/>
            </p:nvSpPr>
            <p:spPr>
              <a:xfrm>
                <a:off x="11949173" y="229891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17F25F12-56E3-4EE0-A6CE-F9B4993C1568}"/>
                  </a:ext>
                </a:extLst>
              </p:cNvPr>
              <p:cNvSpPr/>
              <p:nvPr/>
            </p:nvSpPr>
            <p:spPr>
              <a:xfrm>
                <a:off x="11949173" y="225427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BCF98588-BE31-4A2D-B779-C4D8C55FF84D}"/>
                  </a:ext>
                </a:extLst>
              </p:cNvPr>
              <p:cNvSpPr/>
              <p:nvPr/>
            </p:nvSpPr>
            <p:spPr>
              <a:xfrm>
                <a:off x="11949173" y="220993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8D67EFCD-C8BF-49CA-ABBB-D1657BFAC58F}"/>
                  </a:ext>
                </a:extLst>
              </p:cNvPr>
              <p:cNvSpPr/>
              <p:nvPr/>
            </p:nvSpPr>
            <p:spPr>
              <a:xfrm>
                <a:off x="11949173" y="2179864"/>
                <a:ext cx="114713" cy="133316"/>
              </a:xfrm>
              <a:custGeom>
                <a:avLst/>
                <a:gdLst>
                  <a:gd name="connsiteX0" fmla="*/ 117504 w 114713"/>
                  <a:gd name="connsiteY0" fmla="*/ 133316 h 133315"/>
                  <a:gd name="connsiteX1" fmla="*/ 117504 w 114713"/>
                  <a:gd name="connsiteY1" fmla="*/ 118124 h 133315"/>
                  <a:gd name="connsiteX2" fmla="*/ 12712 w 114713"/>
                  <a:gd name="connsiteY2" fmla="*/ 0 h 133315"/>
                  <a:gd name="connsiteX3" fmla="*/ 0 w 114713"/>
                  <a:gd name="connsiteY3" fmla="*/ 0 h 133315"/>
                  <a:gd name="connsiteX4" fmla="*/ 0 w 114713"/>
                  <a:gd name="connsiteY4" fmla="*/ 930 h 13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3315">
                    <a:moveTo>
                      <a:pt x="117504" y="133316"/>
                    </a:moveTo>
                    <a:lnTo>
                      <a:pt x="117504" y="118124"/>
                    </a:lnTo>
                    <a:lnTo>
                      <a:pt x="12712" y="0"/>
                    </a:lnTo>
                    <a:lnTo>
                      <a:pt x="0" y="0"/>
                    </a:lnTo>
                    <a:lnTo>
                      <a:pt x="0" y="930"/>
                    </a:lnTo>
                    <a:close/>
                  </a:path>
                </a:pathLst>
              </a:custGeom>
              <a:grpFill/>
              <a:ln w="3099"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5E23D571-1DBA-42E8-9270-5C7F18A79ECA}"/>
                  </a:ext>
                </a:extLst>
              </p:cNvPr>
              <p:cNvSpPr/>
              <p:nvPr/>
            </p:nvSpPr>
            <p:spPr>
              <a:xfrm>
                <a:off x="11987927" y="2179864"/>
                <a:ext cx="77509" cy="86810"/>
              </a:xfrm>
              <a:custGeom>
                <a:avLst/>
                <a:gdLst>
                  <a:gd name="connsiteX0" fmla="*/ 78750 w 77509"/>
                  <a:gd name="connsiteY0" fmla="*/ 73479 h 86810"/>
                  <a:gd name="connsiteX1" fmla="*/ 13642 w 77509"/>
                  <a:gd name="connsiteY1" fmla="*/ 0 h 86810"/>
                  <a:gd name="connsiteX2" fmla="*/ 0 w 77509"/>
                  <a:gd name="connsiteY2" fmla="*/ 0 h 86810"/>
                  <a:gd name="connsiteX3" fmla="*/ 78750 w 77509"/>
                  <a:gd name="connsiteY3" fmla="*/ 88980 h 86810"/>
                </a:gdLst>
                <a:ahLst/>
                <a:cxnLst>
                  <a:cxn ang="0">
                    <a:pos x="connsiteX0" y="connsiteY0"/>
                  </a:cxn>
                  <a:cxn ang="0">
                    <a:pos x="connsiteX1" y="connsiteY1"/>
                  </a:cxn>
                  <a:cxn ang="0">
                    <a:pos x="connsiteX2" y="connsiteY2"/>
                  </a:cxn>
                  <a:cxn ang="0">
                    <a:pos x="connsiteX3" y="connsiteY3"/>
                  </a:cxn>
                </a:cxnLst>
                <a:rect l="l" t="t" r="r" b="b"/>
                <a:pathLst>
                  <a:path w="77509" h="86810">
                    <a:moveTo>
                      <a:pt x="78750" y="73479"/>
                    </a:moveTo>
                    <a:lnTo>
                      <a:pt x="13642" y="0"/>
                    </a:lnTo>
                    <a:lnTo>
                      <a:pt x="0" y="0"/>
                    </a:lnTo>
                    <a:lnTo>
                      <a:pt x="78750" y="88980"/>
                    </a:lnTo>
                    <a:close/>
                  </a:path>
                </a:pathLst>
              </a:custGeom>
              <a:grpFill/>
              <a:ln w="3099"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22801DFF-9192-4B19-95B1-F39315D1A4C1}"/>
                  </a:ext>
                </a:extLst>
              </p:cNvPr>
              <p:cNvSpPr/>
              <p:nvPr/>
            </p:nvSpPr>
            <p:spPr>
              <a:xfrm>
                <a:off x="12027302" y="2179864"/>
                <a:ext cx="37204" cy="43405"/>
              </a:xfrm>
              <a:custGeom>
                <a:avLst/>
                <a:gdLst>
                  <a:gd name="connsiteX0" fmla="*/ 39374 w 37204"/>
                  <a:gd name="connsiteY0" fmla="*/ 29143 h 43405"/>
                  <a:gd name="connsiteX1" fmla="*/ 13641 w 37204"/>
                  <a:gd name="connsiteY1" fmla="*/ 0 h 43405"/>
                  <a:gd name="connsiteX2" fmla="*/ 0 w 37204"/>
                  <a:gd name="connsiteY2" fmla="*/ 0 h 43405"/>
                  <a:gd name="connsiteX3" fmla="*/ 39374 w 37204"/>
                  <a:gd name="connsiteY3" fmla="*/ 44335 h 43405"/>
                </a:gdLst>
                <a:ahLst/>
                <a:cxnLst>
                  <a:cxn ang="0">
                    <a:pos x="connsiteX0" y="connsiteY0"/>
                  </a:cxn>
                  <a:cxn ang="0">
                    <a:pos x="connsiteX1" y="connsiteY1"/>
                  </a:cxn>
                  <a:cxn ang="0">
                    <a:pos x="connsiteX2" y="connsiteY2"/>
                  </a:cxn>
                  <a:cxn ang="0">
                    <a:pos x="connsiteX3" y="connsiteY3"/>
                  </a:cxn>
                </a:cxnLst>
                <a:rect l="l" t="t" r="r" b="b"/>
                <a:pathLst>
                  <a:path w="37204" h="43405">
                    <a:moveTo>
                      <a:pt x="39374" y="29143"/>
                    </a:moveTo>
                    <a:lnTo>
                      <a:pt x="13641" y="0"/>
                    </a:lnTo>
                    <a:lnTo>
                      <a:pt x="0" y="0"/>
                    </a:lnTo>
                    <a:lnTo>
                      <a:pt x="39374" y="44335"/>
                    </a:lnTo>
                    <a:close/>
                  </a:path>
                </a:pathLst>
              </a:custGeom>
              <a:grpFill/>
              <a:ln w="3099" cap="flat">
                <a:noFill/>
                <a:prstDash val="solid"/>
                <a:miter/>
              </a:ln>
            </p:spPr>
            <p:txBody>
              <a:bodyPr rtlCol="0" anchor="ctr"/>
              <a:lstStyle/>
              <a:p>
                <a:endParaRPr lang="zh-CN" altLang="en-US"/>
              </a:p>
            </p:txBody>
          </p:sp>
        </p:grpSp>
        <p:grpSp>
          <p:nvGrpSpPr>
            <p:cNvPr id="270" name="图形 6">
              <a:extLst>
                <a:ext uri="{FF2B5EF4-FFF2-40B4-BE49-F238E27FC236}">
                  <a16:creationId xmlns:a16="http://schemas.microsoft.com/office/drawing/2014/main" xmlns="" id="{E08F7EF3-3340-41CE-90B9-7BC1AE036415}"/>
                </a:ext>
              </a:extLst>
            </p:cNvPr>
            <p:cNvGrpSpPr/>
            <p:nvPr/>
          </p:nvGrpSpPr>
          <p:grpSpPr>
            <a:xfrm>
              <a:off x="11803456" y="295291"/>
              <a:ext cx="260430" cy="1723801"/>
              <a:chOff x="11803456" y="295291"/>
              <a:chExt cx="260430" cy="1723801"/>
            </a:xfrm>
            <a:grpFill/>
          </p:grpSpPr>
          <p:sp>
            <p:nvSpPr>
              <p:cNvPr id="271" name="任意多边形: 形状 270">
                <a:extLst>
                  <a:ext uri="{FF2B5EF4-FFF2-40B4-BE49-F238E27FC236}">
                    <a16:creationId xmlns:a16="http://schemas.microsoft.com/office/drawing/2014/main" xmlns="" id="{0ECC075A-E341-4EF3-A59F-9382CC64BB7D}"/>
                  </a:ext>
                </a:extLst>
              </p:cNvPr>
              <p:cNvSpPr/>
              <p:nvPr/>
            </p:nvSpPr>
            <p:spPr>
              <a:xfrm>
                <a:off x="12062815" y="295291"/>
                <a:ext cx="3100" cy="1723801"/>
              </a:xfrm>
              <a:custGeom>
                <a:avLst/>
                <a:gdLst>
                  <a:gd name="connsiteX0" fmla="*/ 0 w 3100"/>
                  <a:gd name="connsiteY0" fmla="*/ 1726281 h 1723801"/>
                  <a:gd name="connsiteX1" fmla="*/ 0 w 3100"/>
                  <a:gd name="connsiteY1" fmla="*/ 0 h 1723801"/>
                  <a:gd name="connsiteX2" fmla="*/ 3720 w 3100"/>
                  <a:gd name="connsiteY2" fmla="*/ 0 h 1723801"/>
                  <a:gd name="connsiteX3" fmla="*/ 3720 w 3100"/>
                  <a:gd name="connsiteY3" fmla="*/ 1726281 h 1723801"/>
                </a:gdLst>
                <a:ahLst/>
                <a:cxnLst>
                  <a:cxn ang="0">
                    <a:pos x="connsiteX0" y="connsiteY0"/>
                  </a:cxn>
                  <a:cxn ang="0">
                    <a:pos x="connsiteX1" y="connsiteY1"/>
                  </a:cxn>
                  <a:cxn ang="0">
                    <a:pos x="connsiteX2" y="connsiteY2"/>
                  </a:cxn>
                  <a:cxn ang="0">
                    <a:pos x="connsiteX3" y="connsiteY3"/>
                  </a:cxn>
                </a:cxnLst>
                <a:rect l="l" t="t" r="r" b="b"/>
                <a:pathLst>
                  <a:path w="3100" h="1723801">
                    <a:moveTo>
                      <a:pt x="0" y="1726281"/>
                    </a:moveTo>
                    <a:lnTo>
                      <a:pt x="0" y="0"/>
                    </a:lnTo>
                    <a:lnTo>
                      <a:pt x="3720" y="0"/>
                    </a:lnTo>
                    <a:lnTo>
                      <a:pt x="3720" y="1726281"/>
                    </a:lnTo>
                    <a:close/>
                  </a:path>
                </a:pathLst>
              </a:custGeom>
              <a:grpFill/>
              <a:ln w="3099"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xmlns="" id="{8F1BEA2B-079B-435E-91E8-9169082FEB98}"/>
                  </a:ext>
                </a:extLst>
              </p:cNvPr>
              <p:cNvSpPr/>
              <p:nvPr/>
            </p:nvSpPr>
            <p:spPr>
              <a:xfrm>
                <a:off x="11803456" y="1298121"/>
                <a:ext cx="133316" cy="151918"/>
              </a:xfrm>
              <a:custGeom>
                <a:avLst/>
                <a:gdLst>
                  <a:gd name="connsiteX0" fmla="*/ 133626 w 133315"/>
                  <a:gd name="connsiteY0" fmla="*/ 0 h 151917"/>
                  <a:gd name="connsiteX1" fmla="*/ 0 w 133315"/>
                  <a:gd name="connsiteY1" fmla="*/ 150368 h 151917"/>
                  <a:gd name="connsiteX2" fmla="*/ 2791 w 133315"/>
                  <a:gd name="connsiteY2" fmla="*/ 153468 h 151917"/>
                  <a:gd name="connsiteX3" fmla="*/ 136106 w 133315"/>
                  <a:gd name="connsiteY3" fmla="*/ 2790 h 151917"/>
                </a:gdLst>
                <a:ahLst/>
                <a:cxnLst>
                  <a:cxn ang="0">
                    <a:pos x="connsiteX0" y="connsiteY0"/>
                  </a:cxn>
                  <a:cxn ang="0">
                    <a:pos x="connsiteX1" y="connsiteY1"/>
                  </a:cxn>
                  <a:cxn ang="0">
                    <a:pos x="connsiteX2" y="connsiteY2"/>
                  </a:cxn>
                  <a:cxn ang="0">
                    <a:pos x="connsiteX3" y="connsiteY3"/>
                  </a:cxn>
                </a:cxnLst>
                <a:rect l="l" t="t" r="r" b="b"/>
                <a:pathLst>
                  <a:path w="133315" h="151917">
                    <a:moveTo>
                      <a:pt x="133626" y="0"/>
                    </a:moveTo>
                    <a:lnTo>
                      <a:pt x="0" y="150368"/>
                    </a:lnTo>
                    <a:lnTo>
                      <a:pt x="2791" y="153468"/>
                    </a:lnTo>
                    <a:lnTo>
                      <a:pt x="136106" y="2790"/>
                    </a:lnTo>
                    <a:close/>
                  </a:path>
                </a:pathLst>
              </a:custGeom>
              <a:grpFill/>
              <a:ln w="3099"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xmlns="" id="{167D84CB-7BCD-4CC9-B25F-7059EE74A4C1}"/>
                  </a:ext>
                </a:extLst>
              </p:cNvPr>
              <p:cNvSpPr/>
              <p:nvPr/>
            </p:nvSpPr>
            <p:spPr>
              <a:xfrm>
                <a:off x="12026061" y="337802"/>
                <a:ext cx="3100" cy="1373460"/>
              </a:xfrm>
              <a:custGeom>
                <a:avLst/>
                <a:gdLst>
                  <a:gd name="connsiteX0" fmla="*/ 0 w 3100"/>
                  <a:gd name="connsiteY0" fmla="*/ 1375941 h 1373460"/>
                  <a:gd name="connsiteX1" fmla="*/ 0 w 3100"/>
                  <a:gd name="connsiteY1" fmla="*/ 0 h 1373460"/>
                  <a:gd name="connsiteX2" fmla="*/ 3721 w 3100"/>
                  <a:gd name="connsiteY2" fmla="*/ 0 h 1373460"/>
                  <a:gd name="connsiteX3" fmla="*/ 3721 w 3100"/>
                  <a:gd name="connsiteY3" fmla="*/ 1375941 h 1373460"/>
                </a:gdLst>
                <a:ahLst/>
                <a:cxnLst>
                  <a:cxn ang="0">
                    <a:pos x="connsiteX0" y="connsiteY0"/>
                  </a:cxn>
                  <a:cxn ang="0">
                    <a:pos x="connsiteX1" y="connsiteY1"/>
                  </a:cxn>
                  <a:cxn ang="0">
                    <a:pos x="connsiteX2" y="connsiteY2"/>
                  </a:cxn>
                  <a:cxn ang="0">
                    <a:pos x="connsiteX3" y="connsiteY3"/>
                  </a:cxn>
                </a:cxnLst>
                <a:rect l="l" t="t" r="r" b="b"/>
                <a:pathLst>
                  <a:path w="3100" h="1373460">
                    <a:moveTo>
                      <a:pt x="0" y="1375941"/>
                    </a:moveTo>
                    <a:lnTo>
                      <a:pt x="0" y="0"/>
                    </a:lnTo>
                    <a:lnTo>
                      <a:pt x="3721" y="0"/>
                    </a:lnTo>
                    <a:lnTo>
                      <a:pt x="3721" y="1375941"/>
                    </a:lnTo>
                    <a:close/>
                  </a:path>
                </a:pathLst>
              </a:custGeom>
              <a:grpFill/>
              <a:ln w="3099"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xmlns="" id="{52F8CFE7-2FBC-4DFD-9E89-A66D9FF50873}"/>
                  </a:ext>
                </a:extLst>
              </p:cNvPr>
              <p:cNvSpPr/>
              <p:nvPr/>
            </p:nvSpPr>
            <p:spPr>
              <a:xfrm>
                <a:off x="11935263" y="337944"/>
                <a:ext cx="3100" cy="961112"/>
              </a:xfrm>
              <a:custGeom>
                <a:avLst/>
                <a:gdLst>
                  <a:gd name="connsiteX0" fmla="*/ 0 w 3100"/>
                  <a:gd name="connsiteY0" fmla="*/ 963283 h 961112"/>
                  <a:gd name="connsiteX1" fmla="*/ 0 w 3100"/>
                  <a:gd name="connsiteY1" fmla="*/ 0 h 961112"/>
                  <a:gd name="connsiteX2" fmla="*/ 4341 w 3100"/>
                  <a:gd name="connsiteY2" fmla="*/ 0 h 961112"/>
                  <a:gd name="connsiteX3" fmla="*/ 4341 w 3100"/>
                  <a:gd name="connsiteY3" fmla="*/ 963283 h 961112"/>
                </a:gdLst>
                <a:ahLst/>
                <a:cxnLst>
                  <a:cxn ang="0">
                    <a:pos x="connsiteX0" y="connsiteY0"/>
                  </a:cxn>
                  <a:cxn ang="0">
                    <a:pos x="connsiteX1" y="connsiteY1"/>
                  </a:cxn>
                  <a:cxn ang="0">
                    <a:pos x="connsiteX2" y="connsiteY2"/>
                  </a:cxn>
                  <a:cxn ang="0">
                    <a:pos x="connsiteX3" y="connsiteY3"/>
                  </a:cxn>
                </a:cxnLst>
                <a:rect l="l" t="t" r="r" b="b"/>
                <a:pathLst>
                  <a:path w="3100" h="961112">
                    <a:moveTo>
                      <a:pt x="0" y="963283"/>
                    </a:moveTo>
                    <a:lnTo>
                      <a:pt x="0" y="0"/>
                    </a:lnTo>
                    <a:lnTo>
                      <a:pt x="4341" y="0"/>
                    </a:lnTo>
                    <a:lnTo>
                      <a:pt x="4341" y="963283"/>
                    </a:lnTo>
                    <a:close/>
                  </a:path>
                </a:pathLst>
              </a:custGeom>
              <a:grpFill/>
              <a:ln w="3099"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xmlns="" id="{1F25961D-0585-41CC-BB8F-1588229F74B8}"/>
                  </a:ext>
                </a:extLst>
              </p:cNvPr>
              <p:cNvSpPr/>
              <p:nvPr/>
            </p:nvSpPr>
            <p:spPr>
              <a:xfrm>
                <a:off x="11935095" y="337845"/>
                <a:ext cx="93011" cy="3100"/>
              </a:xfrm>
              <a:custGeom>
                <a:avLst/>
                <a:gdLst>
                  <a:gd name="connsiteX0" fmla="*/ 0 w 93010"/>
                  <a:gd name="connsiteY0" fmla="*/ 3410 h 3100"/>
                  <a:gd name="connsiteX1" fmla="*/ 0 w 93010"/>
                  <a:gd name="connsiteY1" fmla="*/ -1 h 3100"/>
                  <a:gd name="connsiteX2" fmla="*/ 94871 w 93010"/>
                  <a:gd name="connsiteY2" fmla="*/ -1 h 3100"/>
                  <a:gd name="connsiteX3" fmla="*/ 94871 w 93010"/>
                  <a:gd name="connsiteY3" fmla="*/ 3410 h 3100"/>
                </a:gdLst>
                <a:ahLst/>
                <a:cxnLst>
                  <a:cxn ang="0">
                    <a:pos x="connsiteX0" y="connsiteY0"/>
                  </a:cxn>
                  <a:cxn ang="0">
                    <a:pos x="connsiteX1" y="connsiteY1"/>
                  </a:cxn>
                  <a:cxn ang="0">
                    <a:pos x="connsiteX2" y="connsiteY2"/>
                  </a:cxn>
                  <a:cxn ang="0">
                    <a:pos x="connsiteX3" y="connsiteY3"/>
                  </a:cxn>
                </a:cxnLst>
                <a:rect l="l" t="t" r="r" b="b"/>
                <a:pathLst>
                  <a:path w="93010" h="3100">
                    <a:moveTo>
                      <a:pt x="0" y="3410"/>
                    </a:moveTo>
                    <a:lnTo>
                      <a:pt x="0" y="-1"/>
                    </a:lnTo>
                    <a:lnTo>
                      <a:pt x="94871" y="-1"/>
                    </a:lnTo>
                    <a:lnTo>
                      <a:pt x="94871" y="3410"/>
                    </a:lnTo>
                    <a:close/>
                  </a:path>
                </a:pathLst>
              </a:custGeom>
              <a:grpFill/>
              <a:ln w="3099"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xmlns="" id="{10F6C942-9C00-4BC5-B27C-050EF7EEF7C7}"/>
                  </a:ext>
                </a:extLst>
              </p:cNvPr>
              <p:cNvSpPr/>
              <p:nvPr/>
            </p:nvSpPr>
            <p:spPr>
              <a:xfrm>
                <a:off x="11803463" y="1448447"/>
                <a:ext cx="3100" cy="561165"/>
              </a:xfrm>
              <a:custGeom>
                <a:avLst/>
                <a:gdLst>
                  <a:gd name="connsiteX0" fmla="*/ 0 w 3100"/>
                  <a:gd name="connsiteY0" fmla="*/ 561166 h 561165"/>
                  <a:gd name="connsiteX1" fmla="*/ 0 w 3100"/>
                  <a:gd name="connsiteY1" fmla="*/ 0 h 561165"/>
                  <a:gd name="connsiteX2" fmla="*/ 3100 w 3100"/>
                  <a:gd name="connsiteY2" fmla="*/ 0 h 561165"/>
                  <a:gd name="connsiteX3" fmla="*/ 3100 w 3100"/>
                  <a:gd name="connsiteY3" fmla="*/ 561166 h 561165"/>
                </a:gdLst>
                <a:ahLst/>
                <a:cxnLst>
                  <a:cxn ang="0">
                    <a:pos x="connsiteX0" y="connsiteY0"/>
                  </a:cxn>
                  <a:cxn ang="0">
                    <a:pos x="connsiteX1" y="connsiteY1"/>
                  </a:cxn>
                  <a:cxn ang="0">
                    <a:pos x="connsiteX2" y="connsiteY2"/>
                  </a:cxn>
                  <a:cxn ang="0">
                    <a:pos x="connsiteX3" y="connsiteY3"/>
                  </a:cxn>
                </a:cxnLst>
                <a:rect l="l" t="t" r="r" b="b"/>
                <a:pathLst>
                  <a:path w="3100" h="561165">
                    <a:moveTo>
                      <a:pt x="0" y="561166"/>
                    </a:moveTo>
                    <a:lnTo>
                      <a:pt x="0" y="0"/>
                    </a:lnTo>
                    <a:lnTo>
                      <a:pt x="3100" y="0"/>
                    </a:lnTo>
                    <a:lnTo>
                      <a:pt x="3100" y="561166"/>
                    </a:lnTo>
                    <a:close/>
                  </a:path>
                </a:pathLst>
              </a:custGeom>
              <a:grpFill/>
              <a:ln w="3099" cap="flat">
                <a:noFill/>
                <a:prstDash val="solid"/>
                <a:miter/>
              </a:ln>
            </p:spPr>
            <p:txBody>
              <a:bodyPr rtlCol="0" anchor="ctr"/>
              <a:lstStyle/>
              <a:p>
                <a:endParaRPr lang="zh-CN" altLang="en-US"/>
              </a:p>
            </p:txBody>
          </p:sp>
        </p:grpSp>
        <p:grpSp>
          <p:nvGrpSpPr>
            <p:cNvPr id="277" name="图形 6">
              <a:extLst>
                <a:ext uri="{FF2B5EF4-FFF2-40B4-BE49-F238E27FC236}">
                  <a16:creationId xmlns:a16="http://schemas.microsoft.com/office/drawing/2014/main" xmlns="" id="{E08F7EF3-3340-41CE-90B9-7BC1AE036415}"/>
                </a:ext>
              </a:extLst>
            </p:cNvPr>
            <p:cNvGrpSpPr/>
            <p:nvPr/>
          </p:nvGrpSpPr>
          <p:grpSpPr>
            <a:xfrm>
              <a:off x="11803456" y="5130371"/>
              <a:ext cx="260430" cy="1723801"/>
              <a:chOff x="11803456" y="5130371"/>
              <a:chExt cx="260430" cy="1723801"/>
            </a:xfrm>
            <a:grpFill/>
          </p:grpSpPr>
          <p:sp>
            <p:nvSpPr>
              <p:cNvPr id="278" name="任意多边形: 形状 277">
                <a:extLst>
                  <a:ext uri="{FF2B5EF4-FFF2-40B4-BE49-F238E27FC236}">
                    <a16:creationId xmlns:a16="http://schemas.microsoft.com/office/drawing/2014/main" xmlns="" id="{26DD7CAD-3D2E-46D2-A94E-11FB20D09B20}"/>
                  </a:ext>
                </a:extLst>
              </p:cNvPr>
              <p:cNvSpPr/>
              <p:nvPr/>
            </p:nvSpPr>
            <p:spPr>
              <a:xfrm>
                <a:off x="12063156" y="5130371"/>
                <a:ext cx="3100" cy="1723801"/>
              </a:xfrm>
              <a:custGeom>
                <a:avLst/>
                <a:gdLst>
                  <a:gd name="connsiteX0" fmla="*/ 3720 w 3100"/>
                  <a:gd name="connsiteY0" fmla="*/ 0 h 1723801"/>
                  <a:gd name="connsiteX1" fmla="*/ 3720 w 3100"/>
                  <a:gd name="connsiteY1" fmla="*/ 1726282 h 1723801"/>
                  <a:gd name="connsiteX2" fmla="*/ 0 w 3100"/>
                  <a:gd name="connsiteY2" fmla="*/ 1726282 h 1723801"/>
                  <a:gd name="connsiteX3" fmla="*/ 0 w 3100"/>
                  <a:gd name="connsiteY3" fmla="*/ 0 h 1723801"/>
                </a:gdLst>
                <a:ahLst/>
                <a:cxnLst>
                  <a:cxn ang="0">
                    <a:pos x="connsiteX0" y="connsiteY0"/>
                  </a:cxn>
                  <a:cxn ang="0">
                    <a:pos x="connsiteX1" y="connsiteY1"/>
                  </a:cxn>
                  <a:cxn ang="0">
                    <a:pos x="connsiteX2" y="connsiteY2"/>
                  </a:cxn>
                  <a:cxn ang="0">
                    <a:pos x="connsiteX3" y="connsiteY3"/>
                  </a:cxn>
                </a:cxnLst>
                <a:rect l="l" t="t" r="r" b="b"/>
                <a:pathLst>
                  <a:path w="3100" h="1723801">
                    <a:moveTo>
                      <a:pt x="3720" y="0"/>
                    </a:moveTo>
                    <a:lnTo>
                      <a:pt x="3720" y="1726282"/>
                    </a:lnTo>
                    <a:lnTo>
                      <a:pt x="0" y="1726282"/>
                    </a:lnTo>
                    <a:lnTo>
                      <a:pt x="0" y="0"/>
                    </a:lnTo>
                    <a:close/>
                  </a:path>
                </a:pathLst>
              </a:custGeom>
              <a:grpFill/>
              <a:ln w="3099"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xmlns="" id="{3BF151E9-B866-471D-B0C8-ECD02BD5A4B8}"/>
                  </a:ext>
                </a:extLst>
              </p:cNvPr>
              <p:cNvSpPr/>
              <p:nvPr/>
            </p:nvSpPr>
            <p:spPr>
              <a:xfrm>
                <a:off x="11803456" y="5700325"/>
                <a:ext cx="133316" cy="151918"/>
              </a:xfrm>
              <a:custGeom>
                <a:avLst/>
                <a:gdLst>
                  <a:gd name="connsiteX0" fmla="*/ 133626 w 133315"/>
                  <a:gd name="connsiteY0" fmla="*/ 153778 h 151917"/>
                  <a:gd name="connsiteX1" fmla="*/ 0 w 133315"/>
                  <a:gd name="connsiteY1" fmla="*/ 3100 h 151917"/>
                  <a:gd name="connsiteX2" fmla="*/ 2791 w 133315"/>
                  <a:gd name="connsiteY2" fmla="*/ 0 h 151917"/>
                  <a:gd name="connsiteX3" fmla="*/ 136106 w 133315"/>
                  <a:gd name="connsiteY3" fmla="*/ 150678 h 151917"/>
                </a:gdLst>
                <a:ahLst/>
                <a:cxnLst>
                  <a:cxn ang="0">
                    <a:pos x="connsiteX0" y="connsiteY0"/>
                  </a:cxn>
                  <a:cxn ang="0">
                    <a:pos x="connsiteX1" y="connsiteY1"/>
                  </a:cxn>
                  <a:cxn ang="0">
                    <a:pos x="connsiteX2" y="connsiteY2"/>
                  </a:cxn>
                  <a:cxn ang="0">
                    <a:pos x="connsiteX3" y="connsiteY3"/>
                  </a:cxn>
                </a:cxnLst>
                <a:rect l="l" t="t" r="r" b="b"/>
                <a:pathLst>
                  <a:path w="133315" h="151917">
                    <a:moveTo>
                      <a:pt x="133626" y="153778"/>
                    </a:moveTo>
                    <a:lnTo>
                      <a:pt x="0" y="3100"/>
                    </a:lnTo>
                    <a:lnTo>
                      <a:pt x="2791" y="0"/>
                    </a:lnTo>
                    <a:lnTo>
                      <a:pt x="136106" y="150678"/>
                    </a:lnTo>
                    <a:close/>
                  </a:path>
                </a:pathLst>
              </a:custGeom>
              <a:grpFill/>
              <a:ln w="3099"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xmlns="" id="{A610C367-77FA-449A-82D1-F4786043E47F}"/>
                  </a:ext>
                </a:extLst>
              </p:cNvPr>
              <p:cNvSpPr/>
              <p:nvPr/>
            </p:nvSpPr>
            <p:spPr>
              <a:xfrm>
                <a:off x="12026092" y="5438201"/>
                <a:ext cx="3100" cy="1373460"/>
              </a:xfrm>
              <a:custGeom>
                <a:avLst/>
                <a:gdLst>
                  <a:gd name="connsiteX0" fmla="*/ 3720 w 3100"/>
                  <a:gd name="connsiteY0" fmla="*/ 0 h 1373460"/>
                  <a:gd name="connsiteX1" fmla="*/ 3720 w 3100"/>
                  <a:gd name="connsiteY1" fmla="*/ 1375940 h 1373460"/>
                  <a:gd name="connsiteX2" fmla="*/ 0 w 3100"/>
                  <a:gd name="connsiteY2" fmla="*/ 1375940 h 1373460"/>
                  <a:gd name="connsiteX3" fmla="*/ 0 w 3100"/>
                  <a:gd name="connsiteY3" fmla="*/ 0 h 1373460"/>
                </a:gdLst>
                <a:ahLst/>
                <a:cxnLst>
                  <a:cxn ang="0">
                    <a:pos x="connsiteX0" y="connsiteY0"/>
                  </a:cxn>
                  <a:cxn ang="0">
                    <a:pos x="connsiteX1" y="connsiteY1"/>
                  </a:cxn>
                  <a:cxn ang="0">
                    <a:pos x="connsiteX2" y="connsiteY2"/>
                  </a:cxn>
                  <a:cxn ang="0">
                    <a:pos x="connsiteX3" y="connsiteY3"/>
                  </a:cxn>
                </a:cxnLst>
                <a:rect l="l" t="t" r="r" b="b"/>
                <a:pathLst>
                  <a:path w="3100" h="1373460">
                    <a:moveTo>
                      <a:pt x="3720" y="0"/>
                    </a:moveTo>
                    <a:lnTo>
                      <a:pt x="3720" y="1375940"/>
                    </a:lnTo>
                    <a:lnTo>
                      <a:pt x="0" y="1375940"/>
                    </a:lnTo>
                    <a:lnTo>
                      <a:pt x="0" y="0"/>
                    </a:lnTo>
                    <a:close/>
                  </a:path>
                </a:pathLst>
              </a:custGeom>
              <a:grpFill/>
              <a:ln w="3099"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xmlns="" id="{6788C575-27ED-4E5E-A241-35C281D4A819}"/>
                  </a:ext>
                </a:extLst>
              </p:cNvPr>
              <p:cNvSpPr/>
              <p:nvPr/>
            </p:nvSpPr>
            <p:spPr>
              <a:xfrm>
                <a:off x="11935293" y="5850719"/>
                <a:ext cx="3100" cy="961112"/>
              </a:xfrm>
              <a:custGeom>
                <a:avLst/>
                <a:gdLst>
                  <a:gd name="connsiteX0" fmla="*/ 4340 w 3100"/>
                  <a:gd name="connsiteY0" fmla="*/ 0 h 961112"/>
                  <a:gd name="connsiteX1" fmla="*/ 4340 w 3100"/>
                  <a:gd name="connsiteY1" fmla="*/ 963282 h 961112"/>
                  <a:gd name="connsiteX2" fmla="*/ 0 w 3100"/>
                  <a:gd name="connsiteY2" fmla="*/ 963282 h 961112"/>
                  <a:gd name="connsiteX3" fmla="*/ 0 w 3100"/>
                  <a:gd name="connsiteY3" fmla="*/ 0 h 961112"/>
                </a:gdLst>
                <a:ahLst/>
                <a:cxnLst>
                  <a:cxn ang="0">
                    <a:pos x="connsiteX0" y="connsiteY0"/>
                  </a:cxn>
                  <a:cxn ang="0">
                    <a:pos x="connsiteX1" y="connsiteY1"/>
                  </a:cxn>
                  <a:cxn ang="0">
                    <a:pos x="connsiteX2" y="connsiteY2"/>
                  </a:cxn>
                  <a:cxn ang="0">
                    <a:pos x="connsiteX3" y="connsiteY3"/>
                  </a:cxn>
                </a:cxnLst>
                <a:rect l="l" t="t" r="r" b="b"/>
                <a:pathLst>
                  <a:path w="3100" h="961112">
                    <a:moveTo>
                      <a:pt x="4340" y="0"/>
                    </a:moveTo>
                    <a:lnTo>
                      <a:pt x="4340" y="963282"/>
                    </a:lnTo>
                    <a:lnTo>
                      <a:pt x="0" y="963282"/>
                    </a:lnTo>
                    <a:lnTo>
                      <a:pt x="0" y="0"/>
                    </a:lnTo>
                    <a:close/>
                  </a:path>
                </a:pathLst>
              </a:custGeom>
              <a:grpFill/>
              <a:ln w="3099"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xmlns="" id="{D65A902B-7A30-4CE2-999D-27F66CDBB950}"/>
                  </a:ext>
                </a:extLst>
              </p:cNvPr>
              <p:cNvSpPr/>
              <p:nvPr/>
            </p:nvSpPr>
            <p:spPr>
              <a:xfrm>
                <a:off x="11935125" y="6810688"/>
                <a:ext cx="93011" cy="3100"/>
              </a:xfrm>
              <a:custGeom>
                <a:avLst/>
                <a:gdLst>
                  <a:gd name="connsiteX0" fmla="*/ 94871 w 93010"/>
                  <a:gd name="connsiteY0" fmla="*/ 0 h 3100"/>
                  <a:gd name="connsiteX1" fmla="*/ 94871 w 93010"/>
                  <a:gd name="connsiteY1" fmla="*/ 3411 h 3100"/>
                  <a:gd name="connsiteX2" fmla="*/ 0 w 93010"/>
                  <a:gd name="connsiteY2" fmla="*/ 3411 h 3100"/>
                  <a:gd name="connsiteX3" fmla="*/ 0 w 93010"/>
                  <a:gd name="connsiteY3" fmla="*/ 0 h 3100"/>
                </a:gdLst>
                <a:ahLst/>
                <a:cxnLst>
                  <a:cxn ang="0">
                    <a:pos x="connsiteX0" y="connsiteY0"/>
                  </a:cxn>
                  <a:cxn ang="0">
                    <a:pos x="connsiteX1" y="connsiteY1"/>
                  </a:cxn>
                  <a:cxn ang="0">
                    <a:pos x="connsiteX2" y="connsiteY2"/>
                  </a:cxn>
                  <a:cxn ang="0">
                    <a:pos x="connsiteX3" y="connsiteY3"/>
                  </a:cxn>
                </a:cxnLst>
                <a:rect l="l" t="t" r="r" b="b"/>
                <a:pathLst>
                  <a:path w="93010" h="3100">
                    <a:moveTo>
                      <a:pt x="94871" y="0"/>
                    </a:moveTo>
                    <a:lnTo>
                      <a:pt x="94871" y="3411"/>
                    </a:lnTo>
                    <a:lnTo>
                      <a:pt x="0" y="3411"/>
                    </a:lnTo>
                    <a:lnTo>
                      <a:pt x="0" y="0"/>
                    </a:lnTo>
                    <a:close/>
                  </a:path>
                </a:pathLst>
              </a:custGeom>
              <a:grpFill/>
              <a:ln w="3099"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xmlns="" id="{2916663A-18CE-4857-A975-EAB4387BB880}"/>
                  </a:ext>
                </a:extLst>
              </p:cNvPr>
              <p:cNvSpPr/>
              <p:nvPr/>
            </p:nvSpPr>
            <p:spPr>
              <a:xfrm>
                <a:off x="11803494" y="5142331"/>
                <a:ext cx="3100" cy="561165"/>
              </a:xfrm>
              <a:custGeom>
                <a:avLst/>
                <a:gdLst>
                  <a:gd name="connsiteX0" fmla="*/ 3100 w 3100"/>
                  <a:gd name="connsiteY0" fmla="*/ 0 h 561165"/>
                  <a:gd name="connsiteX1" fmla="*/ 3100 w 3100"/>
                  <a:gd name="connsiteY1" fmla="*/ 561165 h 561165"/>
                  <a:gd name="connsiteX2" fmla="*/ 0 w 3100"/>
                  <a:gd name="connsiteY2" fmla="*/ 561165 h 561165"/>
                  <a:gd name="connsiteX3" fmla="*/ 0 w 3100"/>
                  <a:gd name="connsiteY3" fmla="*/ 0 h 561165"/>
                </a:gdLst>
                <a:ahLst/>
                <a:cxnLst>
                  <a:cxn ang="0">
                    <a:pos x="connsiteX0" y="connsiteY0"/>
                  </a:cxn>
                  <a:cxn ang="0">
                    <a:pos x="connsiteX1" y="connsiteY1"/>
                  </a:cxn>
                  <a:cxn ang="0">
                    <a:pos x="connsiteX2" y="connsiteY2"/>
                  </a:cxn>
                  <a:cxn ang="0">
                    <a:pos x="connsiteX3" y="connsiteY3"/>
                  </a:cxn>
                </a:cxnLst>
                <a:rect l="l" t="t" r="r" b="b"/>
                <a:pathLst>
                  <a:path w="3100" h="561165">
                    <a:moveTo>
                      <a:pt x="3100" y="0"/>
                    </a:moveTo>
                    <a:lnTo>
                      <a:pt x="3100" y="561165"/>
                    </a:lnTo>
                    <a:lnTo>
                      <a:pt x="0" y="561165"/>
                    </a:lnTo>
                    <a:lnTo>
                      <a:pt x="0" y="0"/>
                    </a:lnTo>
                    <a:close/>
                  </a:path>
                </a:pathLst>
              </a:custGeom>
              <a:grpFill/>
              <a:ln w="3099" cap="flat">
                <a:noFill/>
                <a:prstDash val="solid"/>
                <a:miter/>
              </a:ln>
            </p:spPr>
            <p:txBody>
              <a:bodyPr rtlCol="0" anchor="ctr"/>
              <a:lstStyle/>
              <a:p>
                <a:endParaRPr lang="zh-CN" altLang="en-US"/>
              </a:p>
            </p:txBody>
          </p:sp>
        </p:grpSp>
      </p:grpSp>
      <p:grpSp>
        <p:nvGrpSpPr>
          <p:cNvPr id="284" name="图形 6">
            <a:extLst>
              <a:ext uri="{FF2B5EF4-FFF2-40B4-BE49-F238E27FC236}">
                <a16:creationId xmlns:a16="http://schemas.microsoft.com/office/drawing/2014/main" xmlns="" id="{E08F7EF3-3340-41CE-90B9-7BC1AE036415}"/>
              </a:ext>
            </a:extLst>
          </p:cNvPr>
          <p:cNvGrpSpPr/>
          <p:nvPr/>
        </p:nvGrpSpPr>
        <p:grpSpPr>
          <a:xfrm>
            <a:off x="11746720" y="2009654"/>
            <a:ext cx="153157" cy="3131365"/>
            <a:chOff x="11746720" y="2009654"/>
            <a:chExt cx="153157" cy="3131365"/>
          </a:xfrm>
          <a:solidFill>
            <a:schemeClr val="accent3"/>
          </a:solidFill>
        </p:grpSpPr>
        <p:grpSp>
          <p:nvGrpSpPr>
            <p:cNvPr id="285" name="图形 6">
              <a:extLst>
                <a:ext uri="{FF2B5EF4-FFF2-40B4-BE49-F238E27FC236}">
                  <a16:creationId xmlns:a16="http://schemas.microsoft.com/office/drawing/2014/main" xmlns="" id="{E08F7EF3-3340-41CE-90B9-7BC1AE036415}"/>
                </a:ext>
              </a:extLst>
            </p:cNvPr>
            <p:cNvGrpSpPr/>
            <p:nvPr/>
          </p:nvGrpSpPr>
          <p:grpSpPr>
            <a:xfrm>
              <a:off x="11831669" y="2282486"/>
              <a:ext cx="68208" cy="2405881"/>
              <a:chOff x="11831669" y="2282486"/>
              <a:chExt cx="68208" cy="2405881"/>
            </a:xfrm>
            <a:grpFill/>
          </p:grpSpPr>
          <p:sp>
            <p:nvSpPr>
              <p:cNvPr id="286" name="任意多边形: 形状 285">
                <a:extLst>
                  <a:ext uri="{FF2B5EF4-FFF2-40B4-BE49-F238E27FC236}">
                    <a16:creationId xmlns:a16="http://schemas.microsoft.com/office/drawing/2014/main" xmlns="" id="{3C185CB3-954F-4DAD-83BC-842C8243BE9A}"/>
                  </a:ext>
                </a:extLst>
              </p:cNvPr>
              <p:cNvSpPr/>
              <p:nvPr/>
            </p:nvSpPr>
            <p:spPr>
              <a:xfrm>
                <a:off x="11845001" y="4585745"/>
                <a:ext cx="37204" cy="102312"/>
              </a:xfrm>
              <a:custGeom>
                <a:avLst/>
                <a:gdLst>
                  <a:gd name="connsiteX0" fmla="*/ 37204 w 37204"/>
                  <a:gd name="connsiteY0" fmla="*/ 0 h 102311"/>
                  <a:gd name="connsiteX1" fmla="*/ 29143 w 37204"/>
                  <a:gd name="connsiteY1" fmla="*/ 0 h 102311"/>
                  <a:gd name="connsiteX2" fmla="*/ 18292 w 37204"/>
                  <a:gd name="connsiteY2" fmla="*/ 13952 h 102311"/>
                  <a:gd name="connsiteX3" fmla="*/ 0 w 37204"/>
                  <a:gd name="connsiteY3" fmla="*/ 26043 h 102311"/>
                  <a:gd name="connsiteX4" fmla="*/ 0 w 37204"/>
                  <a:gd name="connsiteY4" fmla="*/ 38445 h 102311"/>
                  <a:gd name="connsiteX5" fmla="*/ 13021 w 37204"/>
                  <a:gd name="connsiteY5" fmla="*/ 31934 h 102311"/>
                  <a:gd name="connsiteX6" fmla="*/ 24803 w 37204"/>
                  <a:gd name="connsiteY6" fmla="*/ 23253 h 102311"/>
                  <a:gd name="connsiteX7" fmla="*/ 24803 w 37204"/>
                  <a:gd name="connsiteY7" fmla="*/ 104172 h 102311"/>
                  <a:gd name="connsiteX8" fmla="*/ 37204 w 37204"/>
                  <a:gd name="connsiteY8" fmla="*/ 104172 h 102311"/>
                  <a:gd name="connsiteX9" fmla="*/ 37204 w 37204"/>
                  <a:gd name="connsiteY9" fmla="*/ 0 h 102311"/>
                  <a:gd name="connsiteX10" fmla="*/ 37204 w 37204"/>
                  <a:gd name="connsiteY10" fmla="*/ 0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4" h="102311">
                    <a:moveTo>
                      <a:pt x="37204" y="0"/>
                    </a:moveTo>
                    <a:lnTo>
                      <a:pt x="29143" y="0"/>
                    </a:lnTo>
                    <a:cubicBezTo>
                      <a:pt x="26973" y="4341"/>
                      <a:pt x="23253" y="8991"/>
                      <a:pt x="18292" y="13952"/>
                    </a:cubicBezTo>
                    <a:cubicBezTo>
                      <a:pt x="13021" y="18602"/>
                      <a:pt x="7131" y="22633"/>
                      <a:pt x="0" y="26043"/>
                    </a:cubicBezTo>
                    <a:lnTo>
                      <a:pt x="0" y="38445"/>
                    </a:lnTo>
                    <a:cubicBezTo>
                      <a:pt x="3720" y="36894"/>
                      <a:pt x="8060" y="34724"/>
                      <a:pt x="13021" y="31934"/>
                    </a:cubicBezTo>
                    <a:cubicBezTo>
                      <a:pt x="17982" y="29143"/>
                      <a:pt x="21703" y="26043"/>
                      <a:pt x="24803" y="23253"/>
                    </a:cubicBezTo>
                    <a:lnTo>
                      <a:pt x="24803" y="104172"/>
                    </a:lnTo>
                    <a:lnTo>
                      <a:pt x="37204" y="104172"/>
                    </a:lnTo>
                    <a:lnTo>
                      <a:pt x="37204" y="0"/>
                    </a:lnTo>
                    <a:lnTo>
                      <a:pt x="37204" y="0"/>
                    </a:lnTo>
                    <a:close/>
                  </a:path>
                </a:pathLst>
              </a:custGeom>
              <a:grpFill/>
              <a:ln w="3099"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xmlns="" id="{024E7D45-69B4-4440-AF25-C8A61A0E5745}"/>
                  </a:ext>
                </a:extLst>
              </p:cNvPr>
              <p:cNvSpPr/>
              <p:nvPr/>
            </p:nvSpPr>
            <p:spPr>
              <a:xfrm>
                <a:off x="11833839" y="4125031"/>
                <a:ext cx="65108" cy="102312"/>
              </a:xfrm>
              <a:custGeom>
                <a:avLst/>
                <a:gdLst>
                  <a:gd name="connsiteX0" fmla="*/ 17362 w 65107"/>
                  <a:gd name="connsiteY0" fmla="*/ 91771 h 102311"/>
                  <a:gd name="connsiteX1" fmla="*/ 22633 w 65107"/>
                  <a:gd name="connsiteY1" fmla="*/ 84950 h 102311"/>
                  <a:gd name="connsiteX2" fmla="*/ 36895 w 65107"/>
                  <a:gd name="connsiteY2" fmla="*/ 71928 h 102311"/>
                  <a:gd name="connsiteX3" fmla="*/ 56117 w 65107"/>
                  <a:gd name="connsiteY3" fmla="*/ 53636 h 102311"/>
                  <a:gd name="connsiteX4" fmla="*/ 64177 w 65107"/>
                  <a:gd name="connsiteY4" fmla="*/ 40925 h 102311"/>
                  <a:gd name="connsiteX5" fmla="*/ 66658 w 65107"/>
                  <a:gd name="connsiteY5" fmla="*/ 28834 h 102311"/>
                  <a:gd name="connsiteX6" fmla="*/ 58287 w 65107"/>
                  <a:gd name="connsiteY6" fmla="*/ 8371 h 102311"/>
                  <a:gd name="connsiteX7" fmla="*/ 35345 w 65107"/>
                  <a:gd name="connsiteY7" fmla="*/ 0 h 102311"/>
                  <a:gd name="connsiteX8" fmla="*/ 12401 w 65107"/>
                  <a:gd name="connsiteY8" fmla="*/ 7751 h 102311"/>
                  <a:gd name="connsiteX9" fmla="*/ 2480 w 65107"/>
                  <a:gd name="connsiteY9" fmla="*/ 30073 h 102311"/>
                  <a:gd name="connsiteX10" fmla="*/ 15192 w 65107"/>
                  <a:gd name="connsiteY10" fmla="*/ 31314 h 102311"/>
                  <a:gd name="connsiteX11" fmla="*/ 20772 w 65107"/>
                  <a:gd name="connsiteY11" fmla="*/ 16122 h 102311"/>
                  <a:gd name="connsiteX12" fmla="*/ 35034 w 65107"/>
                  <a:gd name="connsiteY12" fmla="*/ 10541 h 102311"/>
                  <a:gd name="connsiteX13" fmla="*/ 48676 w 65107"/>
                  <a:gd name="connsiteY13" fmla="*/ 15812 h 102311"/>
                  <a:gd name="connsiteX14" fmla="*/ 53947 w 65107"/>
                  <a:gd name="connsiteY14" fmla="*/ 28523 h 102311"/>
                  <a:gd name="connsiteX15" fmla="*/ 48056 w 65107"/>
                  <a:gd name="connsiteY15" fmla="*/ 43715 h 102311"/>
                  <a:gd name="connsiteX16" fmla="*/ 25733 w 65107"/>
                  <a:gd name="connsiteY16" fmla="*/ 65728 h 102311"/>
                  <a:gd name="connsiteX17" fmla="*/ 9611 w 65107"/>
                  <a:gd name="connsiteY17" fmla="*/ 81229 h 102311"/>
                  <a:gd name="connsiteX18" fmla="*/ 1550 w 65107"/>
                  <a:gd name="connsiteY18" fmla="*/ 94871 h 102311"/>
                  <a:gd name="connsiteX19" fmla="*/ 0 w 65107"/>
                  <a:gd name="connsiteY19" fmla="*/ 103552 h 102311"/>
                  <a:gd name="connsiteX20" fmla="*/ 66658 w 65107"/>
                  <a:gd name="connsiteY20" fmla="*/ 103552 h 102311"/>
                  <a:gd name="connsiteX21" fmla="*/ 66658 w 65107"/>
                  <a:gd name="connsiteY21" fmla="*/ 91461 h 102311"/>
                  <a:gd name="connsiteX22" fmla="*/ 17362 w 65107"/>
                  <a:gd name="connsiteY22" fmla="*/ 91461 h 102311"/>
                  <a:gd name="connsiteX23" fmla="*/ 17362 w 65107"/>
                  <a:gd name="connsiteY23" fmla="*/ 9177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7362" y="91771"/>
                    </a:moveTo>
                    <a:cubicBezTo>
                      <a:pt x="18602" y="89601"/>
                      <a:pt x="20463" y="87120"/>
                      <a:pt x="22633" y="84950"/>
                    </a:cubicBezTo>
                    <a:cubicBezTo>
                      <a:pt x="24803" y="82780"/>
                      <a:pt x="29453" y="78439"/>
                      <a:pt x="36895" y="71928"/>
                    </a:cubicBezTo>
                    <a:cubicBezTo>
                      <a:pt x="45886" y="64177"/>
                      <a:pt x="52086" y="58287"/>
                      <a:pt x="56117" y="53636"/>
                    </a:cubicBezTo>
                    <a:cubicBezTo>
                      <a:pt x="59837" y="49296"/>
                      <a:pt x="62627" y="44955"/>
                      <a:pt x="64177" y="40925"/>
                    </a:cubicBezTo>
                    <a:cubicBezTo>
                      <a:pt x="65728" y="36894"/>
                      <a:pt x="66658" y="32864"/>
                      <a:pt x="66658" y="28834"/>
                    </a:cubicBezTo>
                    <a:cubicBezTo>
                      <a:pt x="66658" y="20772"/>
                      <a:pt x="63868" y="13952"/>
                      <a:pt x="58287" y="8371"/>
                    </a:cubicBezTo>
                    <a:cubicBezTo>
                      <a:pt x="52706" y="2790"/>
                      <a:pt x="44955" y="0"/>
                      <a:pt x="35345" y="0"/>
                    </a:cubicBezTo>
                    <a:cubicBezTo>
                      <a:pt x="25733" y="0"/>
                      <a:pt x="18293" y="2480"/>
                      <a:pt x="12401" y="7751"/>
                    </a:cubicBezTo>
                    <a:cubicBezTo>
                      <a:pt x="6821" y="12711"/>
                      <a:pt x="3411" y="20152"/>
                      <a:pt x="2480" y="30073"/>
                    </a:cubicBezTo>
                    <a:lnTo>
                      <a:pt x="15192" y="31314"/>
                    </a:lnTo>
                    <a:cubicBezTo>
                      <a:pt x="15192" y="24803"/>
                      <a:pt x="17052" y="19842"/>
                      <a:pt x="20772" y="16122"/>
                    </a:cubicBezTo>
                    <a:cubicBezTo>
                      <a:pt x="24493" y="12401"/>
                      <a:pt x="29144" y="10541"/>
                      <a:pt x="35034" y="10541"/>
                    </a:cubicBezTo>
                    <a:cubicBezTo>
                      <a:pt x="40615" y="10541"/>
                      <a:pt x="45266" y="12401"/>
                      <a:pt x="48676" y="15812"/>
                    </a:cubicBezTo>
                    <a:cubicBezTo>
                      <a:pt x="52086" y="19222"/>
                      <a:pt x="53947" y="23563"/>
                      <a:pt x="53947" y="28523"/>
                    </a:cubicBezTo>
                    <a:cubicBezTo>
                      <a:pt x="53947" y="33174"/>
                      <a:pt x="52086" y="38445"/>
                      <a:pt x="48056" y="43715"/>
                    </a:cubicBezTo>
                    <a:cubicBezTo>
                      <a:pt x="44335" y="48986"/>
                      <a:pt x="36895" y="56426"/>
                      <a:pt x="25733" y="65728"/>
                    </a:cubicBezTo>
                    <a:cubicBezTo>
                      <a:pt x="18602" y="71618"/>
                      <a:pt x="13332" y="76889"/>
                      <a:pt x="9611" y="81229"/>
                    </a:cubicBezTo>
                    <a:cubicBezTo>
                      <a:pt x="5891" y="85880"/>
                      <a:pt x="3100" y="90220"/>
                      <a:pt x="1550" y="94871"/>
                    </a:cubicBezTo>
                    <a:cubicBezTo>
                      <a:pt x="620" y="97661"/>
                      <a:pt x="0" y="100762"/>
                      <a:pt x="0" y="103552"/>
                    </a:cubicBezTo>
                    <a:lnTo>
                      <a:pt x="66658" y="103552"/>
                    </a:lnTo>
                    <a:lnTo>
                      <a:pt x="66658" y="91461"/>
                    </a:lnTo>
                    <a:lnTo>
                      <a:pt x="17362" y="91461"/>
                    </a:lnTo>
                    <a:lnTo>
                      <a:pt x="17362" y="91771"/>
                    </a:lnTo>
                    <a:close/>
                  </a:path>
                </a:pathLst>
              </a:custGeom>
              <a:grpFill/>
              <a:ln w="3099"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xmlns="" id="{6494B8DA-3688-4814-A0ED-8FB546F47B99}"/>
                  </a:ext>
                </a:extLst>
              </p:cNvPr>
              <p:cNvSpPr/>
              <p:nvPr/>
            </p:nvSpPr>
            <p:spPr>
              <a:xfrm>
                <a:off x="11835700" y="3664627"/>
                <a:ext cx="65108" cy="105412"/>
              </a:xfrm>
              <a:custGeom>
                <a:avLst/>
                <a:gdLst>
                  <a:gd name="connsiteX0" fmla="*/ 9921 w 65107"/>
                  <a:gd name="connsiteY0" fmla="*/ 97351 h 105412"/>
                  <a:gd name="connsiteX1" fmla="*/ 31934 w 65107"/>
                  <a:gd name="connsiteY1" fmla="*/ 105412 h 105412"/>
                  <a:gd name="connsiteX2" fmla="*/ 56116 w 65107"/>
                  <a:gd name="connsiteY2" fmla="*/ 96111 h 105412"/>
                  <a:gd name="connsiteX3" fmla="*/ 65728 w 65107"/>
                  <a:gd name="connsiteY3" fmla="*/ 73168 h 105412"/>
                  <a:gd name="connsiteX4" fmla="*/ 60767 w 65107"/>
                  <a:gd name="connsiteY4" fmla="*/ 56426 h 105412"/>
                  <a:gd name="connsiteX5" fmla="*/ 46815 w 65107"/>
                  <a:gd name="connsiteY5" fmla="*/ 47746 h 105412"/>
                  <a:gd name="connsiteX6" fmla="*/ 57046 w 65107"/>
                  <a:gd name="connsiteY6" fmla="*/ 39064 h 105412"/>
                  <a:gd name="connsiteX7" fmla="*/ 60457 w 65107"/>
                  <a:gd name="connsiteY7" fmla="*/ 26973 h 105412"/>
                  <a:gd name="connsiteX8" fmla="*/ 56737 w 65107"/>
                  <a:gd name="connsiteY8" fmla="*/ 13642 h 105412"/>
                  <a:gd name="connsiteX9" fmla="*/ 46195 w 65107"/>
                  <a:gd name="connsiteY9" fmla="*/ 3720 h 105412"/>
                  <a:gd name="connsiteX10" fmla="*/ 31004 w 65107"/>
                  <a:gd name="connsiteY10" fmla="*/ 0 h 105412"/>
                  <a:gd name="connsiteX11" fmla="*/ 10851 w 65107"/>
                  <a:gd name="connsiteY11" fmla="*/ 7131 h 105412"/>
                  <a:gd name="connsiteX12" fmla="*/ 620 w 65107"/>
                  <a:gd name="connsiteY12" fmla="*/ 26973 h 105412"/>
                  <a:gd name="connsiteX13" fmla="*/ 13021 w 65107"/>
                  <a:gd name="connsiteY13" fmla="*/ 29143 h 105412"/>
                  <a:gd name="connsiteX14" fmla="*/ 19222 w 65107"/>
                  <a:gd name="connsiteY14" fmla="*/ 15192 h 105412"/>
                  <a:gd name="connsiteX15" fmla="*/ 31313 w 65107"/>
                  <a:gd name="connsiteY15" fmla="*/ 10541 h 105412"/>
                  <a:gd name="connsiteX16" fmla="*/ 43095 w 65107"/>
                  <a:gd name="connsiteY16" fmla="*/ 15192 h 105412"/>
                  <a:gd name="connsiteX17" fmla="*/ 47745 w 65107"/>
                  <a:gd name="connsiteY17" fmla="*/ 26663 h 105412"/>
                  <a:gd name="connsiteX18" fmla="*/ 41545 w 65107"/>
                  <a:gd name="connsiteY18" fmla="*/ 39685 h 105412"/>
                  <a:gd name="connsiteX19" fmla="*/ 27283 w 65107"/>
                  <a:gd name="connsiteY19" fmla="*/ 44025 h 105412"/>
                  <a:gd name="connsiteX20" fmla="*/ 25423 w 65107"/>
                  <a:gd name="connsiteY20" fmla="*/ 44025 h 105412"/>
                  <a:gd name="connsiteX21" fmla="*/ 24183 w 65107"/>
                  <a:gd name="connsiteY21" fmla="*/ 55187 h 105412"/>
                  <a:gd name="connsiteX22" fmla="*/ 32863 w 65107"/>
                  <a:gd name="connsiteY22" fmla="*/ 53636 h 105412"/>
                  <a:gd name="connsiteX23" fmla="*/ 47125 w 65107"/>
                  <a:gd name="connsiteY23" fmla="*/ 59217 h 105412"/>
                  <a:gd name="connsiteX24" fmla="*/ 52706 w 65107"/>
                  <a:gd name="connsiteY24" fmla="*/ 73789 h 105412"/>
                  <a:gd name="connsiteX25" fmla="*/ 46815 w 65107"/>
                  <a:gd name="connsiteY25" fmla="*/ 89291 h 105412"/>
                  <a:gd name="connsiteX26" fmla="*/ 31934 w 65107"/>
                  <a:gd name="connsiteY26" fmla="*/ 95491 h 105412"/>
                  <a:gd name="connsiteX27" fmla="*/ 19532 w 65107"/>
                  <a:gd name="connsiteY27" fmla="*/ 90841 h 105412"/>
                  <a:gd name="connsiteX28" fmla="*/ 12401 w 65107"/>
                  <a:gd name="connsiteY28" fmla="*/ 75339 h 105412"/>
                  <a:gd name="connsiteX29" fmla="*/ 0 w 65107"/>
                  <a:gd name="connsiteY29" fmla="*/ 76889 h 105412"/>
                  <a:gd name="connsiteX30" fmla="*/ 9921 w 65107"/>
                  <a:gd name="connsiteY30" fmla="*/ 97351 h 105412"/>
                  <a:gd name="connsiteX31" fmla="*/ 9921 w 65107"/>
                  <a:gd name="connsiteY31" fmla="*/ 97351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9921" y="97351"/>
                    </a:moveTo>
                    <a:cubicBezTo>
                      <a:pt x="15811" y="102622"/>
                      <a:pt x="23253" y="105412"/>
                      <a:pt x="31934" y="105412"/>
                    </a:cubicBezTo>
                    <a:cubicBezTo>
                      <a:pt x="41855" y="105412"/>
                      <a:pt x="49915" y="102312"/>
                      <a:pt x="56116" y="96111"/>
                    </a:cubicBezTo>
                    <a:cubicBezTo>
                      <a:pt x="62627" y="89910"/>
                      <a:pt x="65728" y="82160"/>
                      <a:pt x="65728" y="73168"/>
                    </a:cubicBezTo>
                    <a:cubicBezTo>
                      <a:pt x="65728" y="66658"/>
                      <a:pt x="64177" y="61077"/>
                      <a:pt x="60767" y="56426"/>
                    </a:cubicBezTo>
                    <a:cubicBezTo>
                      <a:pt x="57357" y="52086"/>
                      <a:pt x="52706" y="48986"/>
                      <a:pt x="46815" y="47746"/>
                    </a:cubicBezTo>
                    <a:cubicBezTo>
                      <a:pt x="51466" y="45575"/>
                      <a:pt x="54876" y="42785"/>
                      <a:pt x="57046" y="39064"/>
                    </a:cubicBezTo>
                    <a:cubicBezTo>
                      <a:pt x="59527" y="35344"/>
                      <a:pt x="60457" y="31314"/>
                      <a:pt x="60457" y="26973"/>
                    </a:cubicBezTo>
                    <a:cubicBezTo>
                      <a:pt x="60457" y="22322"/>
                      <a:pt x="59216" y="17982"/>
                      <a:pt x="56737" y="13642"/>
                    </a:cubicBezTo>
                    <a:cubicBezTo>
                      <a:pt x="54256" y="9611"/>
                      <a:pt x="50846" y="6201"/>
                      <a:pt x="46195" y="3720"/>
                    </a:cubicBezTo>
                    <a:cubicBezTo>
                      <a:pt x="41545" y="1240"/>
                      <a:pt x="36584" y="0"/>
                      <a:pt x="31004" y="0"/>
                    </a:cubicBezTo>
                    <a:cubicBezTo>
                      <a:pt x="22942" y="0"/>
                      <a:pt x="16432" y="2480"/>
                      <a:pt x="10851" y="7131"/>
                    </a:cubicBezTo>
                    <a:cubicBezTo>
                      <a:pt x="5581" y="11782"/>
                      <a:pt x="2170" y="18292"/>
                      <a:pt x="620" y="26973"/>
                    </a:cubicBezTo>
                    <a:lnTo>
                      <a:pt x="13021" y="29143"/>
                    </a:lnTo>
                    <a:cubicBezTo>
                      <a:pt x="13952" y="22943"/>
                      <a:pt x="16122" y="18292"/>
                      <a:pt x="19222" y="15192"/>
                    </a:cubicBezTo>
                    <a:cubicBezTo>
                      <a:pt x="22322" y="12091"/>
                      <a:pt x="26353" y="10541"/>
                      <a:pt x="31313" y="10541"/>
                    </a:cubicBezTo>
                    <a:cubicBezTo>
                      <a:pt x="36274" y="10541"/>
                      <a:pt x="39994" y="12091"/>
                      <a:pt x="43095" y="15192"/>
                    </a:cubicBezTo>
                    <a:cubicBezTo>
                      <a:pt x="46195" y="18292"/>
                      <a:pt x="47745" y="22012"/>
                      <a:pt x="47745" y="26663"/>
                    </a:cubicBezTo>
                    <a:cubicBezTo>
                      <a:pt x="47745" y="32554"/>
                      <a:pt x="45575" y="36894"/>
                      <a:pt x="41545" y="39685"/>
                    </a:cubicBezTo>
                    <a:cubicBezTo>
                      <a:pt x="37204" y="42475"/>
                      <a:pt x="32554" y="44025"/>
                      <a:pt x="27283" y="44025"/>
                    </a:cubicBezTo>
                    <a:cubicBezTo>
                      <a:pt x="26663" y="44025"/>
                      <a:pt x="26043" y="44025"/>
                      <a:pt x="25423" y="44025"/>
                    </a:cubicBezTo>
                    <a:lnTo>
                      <a:pt x="24183" y="55187"/>
                    </a:lnTo>
                    <a:cubicBezTo>
                      <a:pt x="27593" y="54256"/>
                      <a:pt x="30693" y="53636"/>
                      <a:pt x="32863" y="53636"/>
                    </a:cubicBezTo>
                    <a:cubicBezTo>
                      <a:pt x="38444" y="53636"/>
                      <a:pt x="43405" y="55497"/>
                      <a:pt x="47125" y="59217"/>
                    </a:cubicBezTo>
                    <a:cubicBezTo>
                      <a:pt x="50846" y="62937"/>
                      <a:pt x="52706" y="67898"/>
                      <a:pt x="52706" y="73789"/>
                    </a:cubicBezTo>
                    <a:cubicBezTo>
                      <a:pt x="52706" y="79989"/>
                      <a:pt x="50846" y="84950"/>
                      <a:pt x="46815" y="89291"/>
                    </a:cubicBezTo>
                    <a:cubicBezTo>
                      <a:pt x="42785" y="93321"/>
                      <a:pt x="37824" y="95491"/>
                      <a:pt x="31934" y="95491"/>
                    </a:cubicBezTo>
                    <a:cubicBezTo>
                      <a:pt x="26973" y="95491"/>
                      <a:pt x="22942" y="93941"/>
                      <a:pt x="19532" y="90841"/>
                    </a:cubicBezTo>
                    <a:cubicBezTo>
                      <a:pt x="16122" y="87740"/>
                      <a:pt x="13641" y="82470"/>
                      <a:pt x="12401" y="75339"/>
                    </a:cubicBezTo>
                    <a:lnTo>
                      <a:pt x="0" y="76889"/>
                    </a:lnTo>
                    <a:cubicBezTo>
                      <a:pt x="930" y="84950"/>
                      <a:pt x="4031" y="92081"/>
                      <a:pt x="9921" y="97351"/>
                    </a:cubicBezTo>
                    <a:lnTo>
                      <a:pt x="9921" y="97351"/>
                    </a:lnTo>
                    <a:close/>
                  </a:path>
                </a:pathLst>
              </a:custGeom>
              <a:grpFill/>
              <a:ln w="3099"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xmlns="" id="{4DBAF118-F5FB-40E2-87DD-6B813A212362}"/>
                  </a:ext>
                </a:extLst>
              </p:cNvPr>
              <p:cNvSpPr/>
              <p:nvPr/>
            </p:nvSpPr>
            <p:spPr>
              <a:xfrm>
                <a:off x="11831669" y="3203914"/>
                <a:ext cx="68208" cy="102312"/>
              </a:xfrm>
              <a:custGeom>
                <a:avLst/>
                <a:gdLst>
                  <a:gd name="connsiteX0" fmla="*/ 56117 w 68207"/>
                  <a:gd name="connsiteY0" fmla="*/ 103552 h 102311"/>
                  <a:gd name="connsiteX1" fmla="*/ 56117 w 68207"/>
                  <a:gd name="connsiteY1" fmla="*/ 78749 h 102311"/>
                  <a:gd name="connsiteX2" fmla="*/ 69758 w 68207"/>
                  <a:gd name="connsiteY2" fmla="*/ 78749 h 102311"/>
                  <a:gd name="connsiteX3" fmla="*/ 69758 w 68207"/>
                  <a:gd name="connsiteY3" fmla="*/ 66968 h 102311"/>
                  <a:gd name="connsiteX4" fmla="*/ 56117 w 68207"/>
                  <a:gd name="connsiteY4" fmla="*/ 66968 h 102311"/>
                  <a:gd name="connsiteX5" fmla="*/ 56117 w 68207"/>
                  <a:gd name="connsiteY5" fmla="*/ 0 h 102311"/>
                  <a:gd name="connsiteX6" fmla="*/ 45886 w 68207"/>
                  <a:gd name="connsiteY6" fmla="*/ 0 h 102311"/>
                  <a:gd name="connsiteX7" fmla="*/ 0 w 68207"/>
                  <a:gd name="connsiteY7" fmla="*/ 66968 h 102311"/>
                  <a:gd name="connsiteX8" fmla="*/ 0 w 68207"/>
                  <a:gd name="connsiteY8" fmla="*/ 78749 h 102311"/>
                  <a:gd name="connsiteX9" fmla="*/ 43715 w 68207"/>
                  <a:gd name="connsiteY9" fmla="*/ 78749 h 102311"/>
                  <a:gd name="connsiteX10" fmla="*/ 43715 w 68207"/>
                  <a:gd name="connsiteY10" fmla="*/ 103552 h 102311"/>
                  <a:gd name="connsiteX11" fmla="*/ 56117 w 68207"/>
                  <a:gd name="connsiteY11" fmla="*/ 103552 h 102311"/>
                  <a:gd name="connsiteX12" fmla="*/ 56117 w 68207"/>
                  <a:gd name="connsiteY12" fmla="*/ 103552 h 102311"/>
                  <a:gd name="connsiteX13" fmla="*/ 12091 w 68207"/>
                  <a:gd name="connsiteY13" fmla="*/ 67278 h 102311"/>
                  <a:gd name="connsiteX14" fmla="*/ 43715 w 68207"/>
                  <a:gd name="connsiteY14" fmla="*/ 20772 h 102311"/>
                  <a:gd name="connsiteX15" fmla="*/ 43715 w 68207"/>
                  <a:gd name="connsiteY15" fmla="*/ 67278 h 102311"/>
                  <a:gd name="connsiteX16" fmla="*/ 12091 w 68207"/>
                  <a:gd name="connsiteY16" fmla="*/ 67278 h 102311"/>
                  <a:gd name="connsiteX17" fmla="*/ 12091 w 68207"/>
                  <a:gd name="connsiteY17" fmla="*/ 67278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207" h="102311">
                    <a:moveTo>
                      <a:pt x="56117" y="103552"/>
                    </a:moveTo>
                    <a:lnTo>
                      <a:pt x="56117" y="78749"/>
                    </a:lnTo>
                    <a:lnTo>
                      <a:pt x="69758" y="78749"/>
                    </a:lnTo>
                    <a:lnTo>
                      <a:pt x="69758" y="66968"/>
                    </a:lnTo>
                    <a:lnTo>
                      <a:pt x="56117" y="66968"/>
                    </a:lnTo>
                    <a:lnTo>
                      <a:pt x="56117" y="0"/>
                    </a:lnTo>
                    <a:lnTo>
                      <a:pt x="45886" y="0"/>
                    </a:lnTo>
                    <a:lnTo>
                      <a:pt x="0" y="66968"/>
                    </a:lnTo>
                    <a:lnTo>
                      <a:pt x="0" y="78749"/>
                    </a:lnTo>
                    <a:lnTo>
                      <a:pt x="43715" y="78749"/>
                    </a:lnTo>
                    <a:lnTo>
                      <a:pt x="43715" y="103552"/>
                    </a:lnTo>
                    <a:lnTo>
                      <a:pt x="56117" y="103552"/>
                    </a:lnTo>
                    <a:lnTo>
                      <a:pt x="56117" y="103552"/>
                    </a:lnTo>
                    <a:close/>
                    <a:moveTo>
                      <a:pt x="12091" y="67278"/>
                    </a:moveTo>
                    <a:lnTo>
                      <a:pt x="43715" y="20772"/>
                    </a:lnTo>
                    <a:lnTo>
                      <a:pt x="43715" y="67278"/>
                    </a:lnTo>
                    <a:lnTo>
                      <a:pt x="12091" y="67278"/>
                    </a:lnTo>
                    <a:lnTo>
                      <a:pt x="12091" y="67278"/>
                    </a:lnTo>
                    <a:close/>
                  </a:path>
                </a:pathLst>
              </a:custGeom>
              <a:grpFill/>
              <a:ln w="3099"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xmlns="" id="{2FDC6257-3B7B-482F-BAFF-947B151A8C6A}"/>
                  </a:ext>
                </a:extLst>
              </p:cNvPr>
              <p:cNvSpPr/>
              <p:nvPr/>
            </p:nvSpPr>
            <p:spPr>
              <a:xfrm>
                <a:off x="11835080" y="2745060"/>
                <a:ext cx="65108" cy="102312"/>
              </a:xfrm>
              <a:custGeom>
                <a:avLst/>
                <a:gdLst>
                  <a:gd name="connsiteX0" fmla="*/ 10541 w 65107"/>
                  <a:gd name="connsiteY0" fmla="*/ 95801 h 102311"/>
                  <a:gd name="connsiteX1" fmla="*/ 32863 w 65107"/>
                  <a:gd name="connsiteY1" fmla="*/ 103552 h 102311"/>
                  <a:gd name="connsiteX2" fmla="*/ 59216 w 65107"/>
                  <a:gd name="connsiteY2" fmla="*/ 91151 h 102311"/>
                  <a:gd name="connsiteX3" fmla="*/ 67278 w 65107"/>
                  <a:gd name="connsiteY3" fmla="*/ 66968 h 102311"/>
                  <a:gd name="connsiteX4" fmla="*/ 58286 w 65107"/>
                  <a:gd name="connsiteY4" fmla="*/ 42785 h 102311"/>
                  <a:gd name="connsiteX5" fmla="*/ 35964 w 65107"/>
                  <a:gd name="connsiteY5" fmla="*/ 33484 h 102311"/>
                  <a:gd name="connsiteX6" fmla="*/ 17052 w 65107"/>
                  <a:gd name="connsiteY6" fmla="*/ 39995 h 102311"/>
                  <a:gd name="connsiteX7" fmla="*/ 22322 w 65107"/>
                  <a:gd name="connsiteY7" fmla="*/ 12091 h 102311"/>
                  <a:gd name="connsiteX8" fmla="*/ 62627 w 65107"/>
                  <a:gd name="connsiteY8" fmla="*/ 12091 h 102311"/>
                  <a:gd name="connsiteX9" fmla="*/ 62627 w 65107"/>
                  <a:gd name="connsiteY9" fmla="*/ 0 h 102311"/>
                  <a:gd name="connsiteX10" fmla="*/ 12401 w 65107"/>
                  <a:gd name="connsiteY10" fmla="*/ 0 h 102311"/>
                  <a:gd name="connsiteX11" fmla="*/ 2790 w 65107"/>
                  <a:gd name="connsiteY11" fmla="*/ 53016 h 102311"/>
                  <a:gd name="connsiteX12" fmla="*/ 14261 w 65107"/>
                  <a:gd name="connsiteY12" fmla="*/ 54566 h 102311"/>
                  <a:gd name="connsiteX13" fmla="*/ 21703 w 65107"/>
                  <a:gd name="connsiteY13" fmla="*/ 47435 h 102311"/>
                  <a:gd name="connsiteX14" fmla="*/ 32554 w 65107"/>
                  <a:gd name="connsiteY14" fmla="*/ 44645 h 102311"/>
                  <a:gd name="connsiteX15" fmla="*/ 48056 w 65107"/>
                  <a:gd name="connsiteY15" fmla="*/ 50846 h 102311"/>
                  <a:gd name="connsiteX16" fmla="*/ 53946 w 65107"/>
                  <a:gd name="connsiteY16" fmla="*/ 67898 h 102311"/>
                  <a:gd name="connsiteX17" fmla="*/ 47745 w 65107"/>
                  <a:gd name="connsiteY17" fmla="*/ 86190 h 102311"/>
                  <a:gd name="connsiteX18" fmla="*/ 32554 w 65107"/>
                  <a:gd name="connsiteY18" fmla="*/ 93011 h 102311"/>
                  <a:gd name="connsiteX19" fmla="*/ 19842 w 65107"/>
                  <a:gd name="connsiteY19" fmla="*/ 88050 h 102311"/>
                  <a:gd name="connsiteX20" fmla="*/ 13021 w 65107"/>
                  <a:gd name="connsiteY20" fmla="*/ 73478 h 102311"/>
                  <a:gd name="connsiteX21" fmla="*/ 0 w 65107"/>
                  <a:gd name="connsiteY21" fmla="*/ 74719 h 102311"/>
                  <a:gd name="connsiteX22" fmla="*/ 10541 w 65107"/>
                  <a:gd name="connsiteY22" fmla="*/ 95801 h 102311"/>
                  <a:gd name="connsiteX23" fmla="*/ 10541 w 65107"/>
                  <a:gd name="connsiteY23" fmla="*/ 9580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0541" y="95801"/>
                    </a:moveTo>
                    <a:cubicBezTo>
                      <a:pt x="16431" y="101072"/>
                      <a:pt x="23873" y="103552"/>
                      <a:pt x="32863" y="103552"/>
                    </a:cubicBezTo>
                    <a:cubicBezTo>
                      <a:pt x="44025" y="103552"/>
                      <a:pt x="52706" y="99522"/>
                      <a:pt x="59216" y="91151"/>
                    </a:cubicBezTo>
                    <a:cubicBezTo>
                      <a:pt x="64487" y="84330"/>
                      <a:pt x="67278" y="76269"/>
                      <a:pt x="67278" y="66968"/>
                    </a:cubicBezTo>
                    <a:cubicBezTo>
                      <a:pt x="67278" y="57047"/>
                      <a:pt x="64177" y="48986"/>
                      <a:pt x="58286" y="42785"/>
                    </a:cubicBezTo>
                    <a:cubicBezTo>
                      <a:pt x="52085" y="36584"/>
                      <a:pt x="44955" y="33484"/>
                      <a:pt x="35964" y="33484"/>
                    </a:cubicBezTo>
                    <a:cubicBezTo>
                      <a:pt x="29453" y="33484"/>
                      <a:pt x="22942" y="35654"/>
                      <a:pt x="17052" y="39995"/>
                    </a:cubicBezTo>
                    <a:lnTo>
                      <a:pt x="22322" y="12091"/>
                    </a:lnTo>
                    <a:lnTo>
                      <a:pt x="62627" y="12091"/>
                    </a:lnTo>
                    <a:lnTo>
                      <a:pt x="62627" y="0"/>
                    </a:lnTo>
                    <a:lnTo>
                      <a:pt x="12401" y="0"/>
                    </a:lnTo>
                    <a:lnTo>
                      <a:pt x="2790" y="53016"/>
                    </a:lnTo>
                    <a:lnTo>
                      <a:pt x="14261" y="54566"/>
                    </a:lnTo>
                    <a:cubicBezTo>
                      <a:pt x="16122" y="51466"/>
                      <a:pt x="18602" y="49296"/>
                      <a:pt x="21703" y="47435"/>
                    </a:cubicBezTo>
                    <a:cubicBezTo>
                      <a:pt x="24803" y="45575"/>
                      <a:pt x="28523" y="44645"/>
                      <a:pt x="32554" y="44645"/>
                    </a:cubicBezTo>
                    <a:cubicBezTo>
                      <a:pt x="39064" y="44645"/>
                      <a:pt x="44025" y="46815"/>
                      <a:pt x="48056" y="50846"/>
                    </a:cubicBezTo>
                    <a:cubicBezTo>
                      <a:pt x="52085" y="54876"/>
                      <a:pt x="53946" y="60767"/>
                      <a:pt x="53946" y="67898"/>
                    </a:cubicBezTo>
                    <a:cubicBezTo>
                      <a:pt x="53946" y="75649"/>
                      <a:pt x="51776" y="81539"/>
                      <a:pt x="47745" y="86190"/>
                    </a:cubicBezTo>
                    <a:cubicBezTo>
                      <a:pt x="43715" y="90841"/>
                      <a:pt x="38444" y="93011"/>
                      <a:pt x="32554" y="93011"/>
                    </a:cubicBezTo>
                    <a:cubicBezTo>
                      <a:pt x="27593" y="93011"/>
                      <a:pt x="23253" y="91461"/>
                      <a:pt x="19842" y="88050"/>
                    </a:cubicBezTo>
                    <a:cubicBezTo>
                      <a:pt x="16431" y="84640"/>
                      <a:pt x="13952" y="79989"/>
                      <a:pt x="13021" y="73478"/>
                    </a:cubicBezTo>
                    <a:lnTo>
                      <a:pt x="0" y="74719"/>
                    </a:lnTo>
                    <a:cubicBezTo>
                      <a:pt x="1240" y="83400"/>
                      <a:pt x="4651" y="90530"/>
                      <a:pt x="10541" y="95801"/>
                    </a:cubicBezTo>
                    <a:lnTo>
                      <a:pt x="10541" y="95801"/>
                    </a:lnTo>
                    <a:close/>
                  </a:path>
                </a:pathLst>
              </a:custGeom>
              <a:grpFill/>
              <a:ln w="3099"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xmlns="" id="{76F2A570-F98A-4F4D-9E0A-06CA3F826CCC}"/>
                  </a:ext>
                </a:extLst>
              </p:cNvPr>
              <p:cNvSpPr/>
              <p:nvPr/>
            </p:nvSpPr>
            <p:spPr>
              <a:xfrm>
                <a:off x="11835080" y="2282486"/>
                <a:ext cx="65108" cy="105412"/>
              </a:xfrm>
              <a:custGeom>
                <a:avLst/>
                <a:gdLst>
                  <a:gd name="connsiteX0" fmla="*/ 55807 w 65107"/>
                  <a:gd name="connsiteY0" fmla="*/ 6821 h 105412"/>
                  <a:gd name="connsiteX1" fmla="*/ 36274 w 65107"/>
                  <a:gd name="connsiteY1" fmla="*/ 0 h 105412"/>
                  <a:gd name="connsiteX2" fmla="*/ 10851 w 65107"/>
                  <a:gd name="connsiteY2" fmla="*/ 11781 h 105412"/>
                  <a:gd name="connsiteX3" fmla="*/ 0 w 65107"/>
                  <a:gd name="connsiteY3" fmla="*/ 55186 h 105412"/>
                  <a:gd name="connsiteX4" fmla="*/ 9611 w 65107"/>
                  <a:gd name="connsiteY4" fmla="*/ 93631 h 105412"/>
                  <a:gd name="connsiteX5" fmla="*/ 34724 w 65107"/>
                  <a:gd name="connsiteY5" fmla="*/ 105412 h 105412"/>
                  <a:gd name="connsiteX6" fmla="*/ 50846 w 65107"/>
                  <a:gd name="connsiteY6" fmla="*/ 101072 h 105412"/>
                  <a:gd name="connsiteX7" fmla="*/ 62007 w 65107"/>
                  <a:gd name="connsiteY7" fmla="*/ 88360 h 105412"/>
                  <a:gd name="connsiteX8" fmla="*/ 66037 w 65107"/>
                  <a:gd name="connsiteY8" fmla="*/ 70378 h 105412"/>
                  <a:gd name="connsiteX9" fmla="*/ 57357 w 65107"/>
                  <a:gd name="connsiteY9" fmla="*/ 46195 h 105412"/>
                  <a:gd name="connsiteX10" fmla="*/ 36274 w 65107"/>
                  <a:gd name="connsiteY10" fmla="*/ 36894 h 105412"/>
                  <a:gd name="connsiteX11" fmla="*/ 22632 w 65107"/>
                  <a:gd name="connsiteY11" fmla="*/ 40305 h 105412"/>
                  <a:gd name="connsiteX12" fmla="*/ 11781 w 65107"/>
                  <a:gd name="connsiteY12" fmla="*/ 50536 h 105412"/>
                  <a:gd name="connsiteX13" fmla="*/ 15191 w 65107"/>
                  <a:gd name="connsiteY13" fmla="*/ 26663 h 105412"/>
                  <a:gd name="connsiteX14" fmla="*/ 24493 w 65107"/>
                  <a:gd name="connsiteY14" fmla="*/ 13952 h 105412"/>
                  <a:gd name="connsiteX15" fmla="*/ 35033 w 65107"/>
                  <a:gd name="connsiteY15" fmla="*/ 10541 h 105412"/>
                  <a:gd name="connsiteX16" fmla="*/ 47435 w 65107"/>
                  <a:gd name="connsiteY16" fmla="*/ 15812 h 105412"/>
                  <a:gd name="connsiteX17" fmla="*/ 52085 w 65107"/>
                  <a:gd name="connsiteY17" fmla="*/ 26663 h 105412"/>
                  <a:gd name="connsiteX18" fmla="*/ 64487 w 65107"/>
                  <a:gd name="connsiteY18" fmla="*/ 25733 h 105412"/>
                  <a:gd name="connsiteX19" fmla="*/ 55807 w 65107"/>
                  <a:gd name="connsiteY19" fmla="*/ 6821 h 105412"/>
                  <a:gd name="connsiteX20" fmla="*/ 55807 w 65107"/>
                  <a:gd name="connsiteY20" fmla="*/ 6821 h 105412"/>
                  <a:gd name="connsiteX21" fmla="*/ 20152 w 65107"/>
                  <a:gd name="connsiteY21" fmla="*/ 54256 h 105412"/>
                  <a:gd name="connsiteX22" fmla="*/ 34414 w 65107"/>
                  <a:gd name="connsiteY22" fmla="*/ 48056 h 105412"/>
                  <a:gd name="connsiteX23" fmla="*/ 48365 w 65107"/>
                  <a:gd name="connsiteY23" fmla="*/ 54256 h 105412"/>
                  <a:gd name="connsiteX24" fmla="*/ 53946 w 65107"/>
                  <a:gd name="connsiteY24" fmla="*/ 70998 h 105412"/>
                  <a:gd name="connsiteX25" fmla="*/ 48365 w 65107"/>
                  <a:gd name="connsiteY25" fmla="*/ 88670 h 105412"/>
                  <a:gd name="connsiteX26" fmla="*/ 35033 w 65107"/>
                  <a:gd name="connsiteY26" fmla="*/ 95181 h 105412"/>
                  <a:gd name="connsiteX27" fmla="*/ 24803 w 65107"/>
                  <a:gd name="connsiteY27" fmla="*/ 92081 h 105412"/>
                  <a:gd name="connsiteX28" fmla="*/ 17362 w 65107"/>
                  <a:gd name="connsiteY28" fmla="*/ 83090 h 105412"/>
                  <a:gd name="connsiteX29" fmla="*/ 14572 w 65107"/>
                  <a:gd name="connsiteY29" fmla="*/ 70688 h 105412"/>
                  <a:gd name="connsiteX30" fmla="*/ 20152 w 65107"/>
                  <a:gd name="connsiteY30" fmla="*/ 54256 h 105412"/>
                  <a:gd name="connsiteX31" fmla="*/ 20152 w 65107"/>
                  <a:gd name="connsiteY31" fmla="*/ 54256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55807" y="6821"/>
                    </a:moveTo>
                    <a:cubicBezTo>
                      <a:pt x="50846" y="2170"/>
                      <a:pt x="44335" y="0"/>
                      <a:pt x="36274" y="0"/>
                    </a:cubicBezTo>
                    <a:cubicBezTo>
                      <a:pt x="25732" y="0"/>
                      <a:pt x="17052" y="4030"/>
                      <a:pt x="10851" y="11781"/>
                    </a:cubicBezTo>
                    <a:cubicBezTo>
                      <a:pt x="3720" y="20772"/>
                      <a:pt x="0" y="35344"/>
                      <a:pt x="0" y="55186"/>
                    </a:cubicBezTo>
                    <a:cubicBezTo>
                      <a:pt x="0" y="73168"/>
                      <a:pt x="3100" y="85880"/>
                      <a:pt x="9611" y="93631"/>
                    </a:cubicBezTo>
                    <a:cubicBezTo>
                      <a:pt x="16122" y="101382"/>
                      <a:pt x="24493" y="105412"/>
                      <a:pt x="34724" y="105412"/>
                    </a:cubicBezTo>
                    <a:cubicBezTo>
                      <a:pt x="40614" y="105412"/>
                      <a:pt x="46195" y="103862"/>
                      <a:pt x="50846" y="101072"/>
                    </a:cubicBezTo>
                    <a:cubicBezTo>
                      <a:pt x="55496" y="97971"/>
                      <a:pt x="59216" y="93941"/>
                      <a:pt x="62007" y="88360"/>
                    </a:cubicBezTo>
                    <a:cubicBezTo>
                      <a:pt x="64797" y="82780"/>
                      <a:pt x="66037" y="76889"/>
                      <a:pt x="66037" y="70378"/>
                    </a:cubicBezTo>
                    <a:cubicBezTo>
                      <a:pt x="66037" y="60457"/>
                      <a:pt x="63247" y="52396"/>
                      <a:pt x="57357" y="46195"/>
                    </a:cubicBezTo>
                    <a:cubicBezTo>
                      <a:pt x="51466" y="39995"/>
                      <a:pt x="44645" y="36894"/>
                      <a:pt x="36274" y="36894"/>
                    </a:cubicBezTo>
                    <a:cubicBezTo>
                      <a:pt x="31624" y="36894"/>
                      <a:pt x="26973" y="38134"/>
                      <a:pt x="22632" y="40305"/>
                    </a:cubicBezTo>
                    <a:cubicBezTo>
                      <a:pt x="18292" y="42475"/>
                      <a:pt x="14572" y="45885"/>
                      <a:pt x="11781" y="50536"/>
                    </a:cubicBezTo>
                    <a:cubicBezTo>
                      <a:pt x="11781" y="40305"/>
                      <a:pt x="13021" y="32244"/>
                      <a:pt x="15191" y="26663"/>
                    </a:cubicBezTo>
                    <a:cubicBezTo>
                      <a:pt x="17362" y="21082"/>
                      <a:pt x="20462" y="16742"/>
                      <a:pt x="24493" y="13952"/>
                    </a:cubicBezTo>
                    <a:cubicBezTo>
                      <a:pt x="27593" y="11781"/>
                      <a:pt x="31004" y="10541"/>
                      <a:pt x="35033" y="10541"/>
                    </a:cubicBezTo>
                    <a:cubicBezTo>
                      <a:pt x="39994" y="10541"/>
                      <a:pt x="44025" y="12401"/>
                      <a:pt x="47435" y="15812"/>
                    </a:cubicBezTo>
                    <a:cubicBezTo>
                      <a:pt x="49295" y="17982"/>
                      <a:pt x="50846" y="21703"/>
                      <a:pt x="52085" y="26663"/>
                    </a:cubicBezTo>
                    <a:lnTo>
                      <a:pt x="64487" y="25733"/>
                    </a:lnTo>
                    <a:cubicBezTo>
                      <a:pt x="63867" y="17672"/>
                      <a:pt x="60767" y="11471"/>
                      <a:pt x="55807" y="6821"/>
                    </a:cubicBezTo>
                    <a:lnTo>
                      <a:pt x="55807" y="6821"/>
                    </a:lnTo>
                    <a:close/>
                    <a:moveTo>
                      <a:pt x="20152" y="54256"/>
                    </a:moveTo>
                    <a:cubicBezTo>
                      <a:pt x="24182" y="50226"/>
                      <a:pt x="28833" y="48056"/>
                      <a:pt x="34414" y="48056"/>
                    </a:cubicBezTo>
                    <a:cubicBezTo>
                      <a:pt x="39994" y="48056"/>
                      <a:pt x="44645" y="50226"/>
                      <a:pt x="48365" y="54256"/>
                    </a:cubicBezTo>
                    <a:cubicBezTo>
                      <a:pt x="52085" y="58287"/>
                      <a:pt x="53946" y="63867"/>
                      <a:pt x="53946" y="70998"/>
                    </a:cubicBezTo>
                    <a:cubicBezTo>
                      <a:pt x="53946" y="78439"/>
                      <a:pt x="52085" y="84330"/>
                      <a:pt x="48365" y="88670"/>
                    </a:cubicBezTo>
                    <a:cubicBezTo>
                      <a:pt x="44645" y="93011"/>
                      <a:pt x="39994" y="95181"/>
                      <a:pt x="35033" y="95181"/>
                    </a:cubicBezTo>
                    <a:cubicBezTo>
                      <a:pt x="31313" y="95181"/>
                      <a:pt x="27903" y="94251"/>
                      <a:pt x="24803" y="92081"/>
                    </a:cubicBezTo>
                    <a:cubicBezTo>
                      <a:pt x="21703" y="89910"/>
                      <a:pt x="18912" y="86810"/>
                      <a:pt x="17362" y="83090"/>
                    </a:cubicBezTo>
                    <a:cubicBezTo>
                      <a:pt x="15502" y="79059"/>
                      <a:pt x="14572" y="75029"/>
                      <a:pt x="14572" y="70688"/>
                    </a:cubicBezTo>
                    <a:cubicBezTo>
                      <a:pt x="14261" y="63557"/>
                      <a:pt x="16122" y="58287"/>
                      <a:pt x="20152" y="54256"/>
                    </a:cubicBezTo>
                    <a:lnTo>
                      <a:pt x="20152" y="54256"/>
                    </a:lnTo>
                    <a:close/>
                  </a:path>
                </a:pathLst>
              </a:custGeom>
              <a:grpFill/>
              <a:ln w="3099" cap="flat">
                <a:noFill/>
                <a:prstDash val="solid"/>
                <a:miter/>
              </a:ln>
            </p:spPr>
            <p:txBody>
              <a:bodyPr rtlCol="0" anchor="ctr"/>
              <a:lstStyle/>
              <a:p>
                <a:endParaRPr lang="zh-CN" altLang="en-US"/>
              </a:p>
            </p:txBody>
          </p:sp>
        </p:grpSp>
        <p:grpSp>
          <p:nvGrpSpPr>
            <p:cNvPr id="292" name="图形 6">
              <a:extLst>
                <a:ext uri="{FF2B5EF4-FFF2-40B4-BE49-F238E27FC236}">
                  <a16:creationId xmlns:a16="http://schemas.microsoft.com/office/drawing/2014/main" xmlns="" id="{E08F7EF3-3340-41CE-90B9-7BC1AE036415}"/>
                </a:ext>
              </a:extLst>
            </p:cNvPr>
            <p:cNvGrpSpPr/>
            <p:nvPr/>
          </p:nvGrpSpPr>
          <p:grpSpPr>
            <a:xfrm>
              <a:off x="11746720" y="2009654"/>
              <a:ext cx="58907" cy="3131365"/>
              <a:chOff x="11746720" y="2009654"/>
              <a:chExt cx="58907" cy="3131365"/>
            </a:xfrm>
            <a:grpFill/>
          </p:grpSpPr>
          <p:sp>
            <p:nvSpPr>
              <p:cNvPr id="293" name="任意多边形: 形状 292">
                <a:extLst>
                  <a:ext uri="{FF2B5EF4-FFF2-40B4-BE49-F238E27FC236}">
                    <a16:creationId xmlns:a16="http://schemas.microsoft.com/office/drawing/2014/main" xmlns="" id="{1010E9AC-DA6D-4493-9030-04220B7BB919}"/>
                  </a:ext>
                </a:extLst>
              </p:cNvPr>
              <p:cNvSpPr/>
              <p:nvPr/>
            </p:nvSpPr>
            <p:spPr>
              <a:xfrm>
                <a:off x="11746720" y="4158205"/>
                <a:ext cx="58907" cy="365843"/>
              </a:xfrm>
              <a:custGeom>
                <a:avLst/>
                <a:gdLst>
                  <a:gd name="connsiteX0" fmla="*/ 23562 w 58906"/>
                  <a:gd name="connsiteY0" fmla="*/ 368633 h 365842"/>
                  <a:gd name="connsiteX1" fmla="*/ 58907 w 58906"/>
                  <a:gd name="connsiteY1" fmla="*/ 368633 h 365842"/>
                  <a:gd name="connsiteX2" fmla="*/ 23562 w 58906"/>
                  <a:gd name="connsiteY2" fmla="*/ 276553 h 365842"/>
                  <a:gd name="connsiteX3" fmla="*/ 58907 w 58906"/>
                  <a:gd name="connsiteY3" fmla="*/ 276553 h 365842"/>
                  <a:gd name="connsiteX4" fmla="*/ 23562 w 58906"/>
                  <a:gd name="connsiteY4" fmla="*/ 184472 h 365842"/>
                  <a:gd name="connsiteX5" fmla="*/ 58907 w 58906"/>
                  <a:gd name="connsiteY5" fmla="*/ 184472 h 365842"/>
                  <a:gd name="connsiteX6" fmla="*/ 23562 w 58906"/>
                  <a:gd name="connsiteY6" fmla="*/ 92391 h 365842"/>
                  <a:gd name="connsiteX7" fmla="*/ 58907 w 58906"/>
                  <a:gd name="connsiteY7" fmla="*/ 9239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3"/>
                    </a:moveTo>
                    <a:lnTo>
                      <a:pt x="58907" y="276553"/>
                    </a:lnTo>
                    <a:moveTo>
                      <a:pt x="23562" y="184472"/>
                    </a:moveTo>
                    <a:lnTo>
                      <a:pt x="58907" y="184472"/>
                    </a:lnTo>
                    <a:moveTo>
                      <a:pt x="23562" y="92391"/>
                    </a:moveTo>
                    <a:lnTo>
                      <a:pt x="58907" y="92391"/>
                    </a:lnTo>
                    <a:moveTo>
                      <a:pt x="0" y="0"/>
                    </a:moveTo>
                    <a:lnTo>
                      <a:pt x="58597" y="0"/>
                    </a:lnTo>
                  </a:path>
                </a:pathLst>
              </a:custGeom>
              <a:grpFill/>
              <a:ln w="3099"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xmlns="" id="{6120155B-1E4C-49CF-ACF5-50FDDA3C3FBD}"/>
                  </a:ext>
                </a:extLst>
              </p:cNvPr>
              <p:cNvSpPr/>
              <p:nvPr/>
            </p:nvSpPr>
            <p:spPr>
              <a:xfrm>
                <a:off x="11746720" y="3697801"/>
                <a:ext cx="58907" cy="365843"/>
              </a:xfrm>
              <a:custGeom>
                <a:avLst/>
                <a:gdLst>
                  <a:gd name="connsiteX0" fmla="*/ 23562 w 58906"/>
                  <a:gd name="connsiteY0" fmla="*/ 368323 h 365842"/>
                  <a:gd name="connsiteX1" fmla="*/ 58907 w 58906"/>
                  <a:gd name="connsiteY1" fmla="*/ 368323 h 365842"/>
                  <a:gd name="connsiteX2" fmla="*/ 23562 w 58906"/>
                  <a:gd name="connsiteY2" fmla="*/ 276243 h 365842"/>
                  <a:gd name="connsiteX3" fmla="*/ 58907 w 58906"/>
                  <a:gd name="connsiteY3" fmla="*/ 276243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323"/>
                    </a:moveTo>
                    <a:lnTo>
                      <a:pt x="58907" y="368323"/>
                    </a:lnTo>
                    <a:moveTo>
                      <a:pt x="23562" y="276243"/>
                    </a:moveTo>
                    <a:lnTo>
                      <a:pt x="58907" y="276243"/>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xmlns="" id="{FF4C3820-7F9E-4F11-80A9-DD83C0DA1C7A}"/>
                  </a:ext>
                </a:extLst>
              </p:cNvPr>
              <p:cNvSpPr/>
              <p:nvPr/>
            </p:nvSpPr>
            <p:spPr>
              <a:xfrm>
                <a:off x="11746720" y="3237088"/>
                <a:ext cx="58907" cy="365843"/>
              </a:xfrm>
              <a:custGeom>
                <a:avLst/>
                <a:gdLst>
                  <a:gd name="connsiteX0" fmla="*/ 23562 w 58906"/>
                  <a:gd name="connsiteY0" fmla="*/ 368633 h 365842"/>
                  <a:gd name="connsiteX1" fmla="*/ 58907 w 58906"/>
                  <a:gd name="connsiteY1" fmla="*/ 368633 h 365842"/>
                  <a:gd name="connsiteX2" fmla="*/ 23562 w 58906"/>
                  <a:gd name="connsiteY2" fmla="*/ 276242 h 365842"/>
                  <a:gd name="connsiteX3" fmla="*/ 58907 w 58906"/>
                  <a:gd name="connsiteY3" fmla="*/ 276242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242"/>
                    </a:moveTo>
                    <a:lnTo>
                      <a:pt x="58907" y="276242"/>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xmlns="" id="{684A7E81-51FE-406C-B745-AF31A421750E}"/>
                  </a:ext>
                </a:extLst>
              </p:cNvPr>
              <p:cNvSpPr/>
              <p:nvPr/>
            </p:nvSpPr>
            <p:spPr>
              <a:xfrm>
                <a:off x="11746720" y="2776374"/>
                <a:ext cx="58907" cy="365843"/>
              </a:xfrm>
              <a:custGeom>
                <a:avLst/>
                <a:gdLst>
                  <a:gd name="connsiteX0" fmla="*/ 23562 w 58906"/>
                  <a:gd name="connsiteY0" fmla="*/ 368633 h 365842"/>
                  <a:gd name="connsiteX1" fmla="*/ 58907 w 58906"/>
                  <a:gd name="connsiteY1" fmla="*/ 368633 h 365842"/>
                  <a:gd name="connsiteX2" fmla="*/ 23562 w 58906"/>
                  <a:gd name="connsiteY2" fmla="*/ 276552 h 365842"/>
                  <a:gd name="connsiteX3" fmla="*/ 58907 w 58906"/>
                  <a:gd name="connsiteY3" fmla="*/ 276552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2"/>
                    </a:moveTo>
                    <a:lnTo>
                      <a:pt x="58907" y="276552"/>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xmlns="" id="{5AB98E0B-BD88-4762-883D-610A601EB79E}"/>
                  </a:ext>
                </a:extLst>
              </p:cNvPr>
              <p:cNvSpPr/>
              <p:nvPr/>
            </p:nvSpPr>
            <p:spPr>
              <a:xfrm>
                <a:off x="11746720" y="2315660"/>
                <a:ext cx="58907" cy="365843"/>
              </a:xfrm>
              <a:custGeom>
                <a:avLst/>
                <a:gdLst>
                  <a:gd name="connsiteX0" fmla="*/ 23562 w 58906"/>
                  <a:gd name="connsiteY0" fmla="*/ 368633 h 365842"/>
                  <a:gd name="connsiteX1" fmla="*/ 58907 w 58906"/>
                  <a:gd name="connsiteY1" fmla="*/ 368633 h 365842"/>
                  <a:gd name="connsiteX2" fmla="*/ 23562 w 58906"/>
                  <a:gd name="connsiteY2" fmla="*/ 276552 h 365842"/>
                  <a:gd name="connsiteX3" fmla="*/ 58907 w 58906"/>
                  <a:gd name="connsiteY3" fmla="*/ 276552 h 365842"/>
                  <a:gd name="connsiteX4" fmla="*/ 23562 w 58906"/>
                  <a:gd name="connsiteY4" fmla="*/ 184161 h 365842"/>
                  <a:gd name="connsiteX5" fmla="*/ 58907 w 58906"/>
                  <a:gd name="connsiteY5" fmla="*/ 184161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2"/>
                    </a:moveTo>
                    <a:lnTo>
                      <a:pt x="58907" y="276552"/>
                    </a:lnTo>
                    <a:moveTo>
                      <a:pt x="23562" y="184161"/>
                    </a:moveTo>
                    <a:lnTo>
                      <a:pt x="58907" y="184161"/>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xmlns="" id="{929A65C9-3A52-477F-AF75-84E6EADFCFD7}"/>
                  </a:ext>
                </a:extLst>
              </p:cNvPr>
              <p:cNvSpPr/>
              <p:nvPr/>
            </p:nvSpPr>
            <p:spPr>
              <a:xfrm>
                <a:off x="11770282" y="2009654"/>
                <a:ext cx="34104" cy="3131365"/>
              </a:xfrm>
              <a:custGeom>
                <a:avLst/>
                <a:gdLst>
                  <a:gd name="connsiteX0" fmla="*/ 0 w 34103"/>
                  <a:gd name="connsiteY0" fmla="*/ 213925 h 3131365"/>
                  <a:gd name="connsiteX1" fmla="*/ 35345 w 34103"/>
                  <a:gd name="connsiteY1" fmla="*/ 213925 h 3131365"/>
                  <a:gd name="connsiteX2" fmla="*/ 0 w 34103"/>
                  <a:gd name="connsiteY2" fmla="*/ 121844 h 3131365"/>
                  <a:gd name="connsiteX3" fmla="*/ 35345 w 34103"/>
                  <a:gd name="connsiteY3" fmla="*/ 121844 h 3131365"/>
                  <a:gd name="connsiteX4" fmla="*/ 0 w 34103"/>
                  <a:gd name="connsiteY4" fmla="*/ 29763 h 3131365"/>
                  <a:gd name="connsiteX5" fmla="*/ 35345 w 34103"/>
                  <a:gd name="connsiteY5" fmla="*/ 29763 h 3131365"/>
                  <a:gd name="connsiteX6" fmla="*/ 35034 w 34103"/>
                  <a:gd name="connsiteY6" fmla="*/ 0 h 3131365"/>
                  <a:gd name="connsiteX7" fmla="*/ 35034 w 34103"/>
                  <a:gd name="connsiteY7" fmla="*/ 3132915 h 313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03" h="3131365">
                    <a:moveTo>
                      <a:pt x="0" y="213925"/>
                    </a:moveTo>
                    <a:lnTo>
                      <a:pt x="35345" y="213925"/>
                    </a:lnTo>
                    <a:moveTo>
                      <a:pt x="0" y="121844"/>
                    </a:moveTo>
                    <a:lnTo>
                      <a:pt x="35345" y="121844"/>
                    </a:lnTo>
                    <a:moveTo>
                      <a:pt x="0" y="29763"/>
                    </a:moveTo>
                    <a:lnTo>
                      <a:pt x="35345" y="29763"/>
                    </a:lnTo>
                    <a:moveTo>
                      <a:pt x="35034" y="0"/>
                    </a:moveTo>
                    <a:lnTo>
                      <a:pt x="35034" y="3132915"/>
                    </a:lnTo>
                  </a:path>
                </a:pathLst>
              </a:custGeom>
              <a:grpFill/>
              <a:ln w="3099" cap="flat">
                <a:noFill/>
                <a:prstDash val="solid"/>
                <a:miter/>
              </a:ln>
            </p:spPr>
            <p:txBody>
              <a:bodyPr rtlCol="0" anchor="ctr"/>
              <a:lstStyle/>
              <a:p>
                <a:endParaRPr lang="zh-CN" altLang="en-US"/>
              </a:p>
            </p:txBody>
          </p:sp>
        </p:grpSp>
      </p:grpSp>
      <p:sp>
        <p:nvSpPr>
          <p:cNvPr id="299" name="任意多边形: 形状 298">
            <a:extLst>
              <a:ext uri="{FF2B5EF4-FFF2-40B4-BE49-F238E27FC236}">
                <a16:creationId xmlns:a16="http://schemas.microsoft.com/office/drawing/2014/main" xmlns="" id="{57DE67A6-245E-4994-BD91-D65F474DF757}"/>
              </a:ext>
            </a:extLst>
          </p:cNvPr>
          <p:cNvSpPr/>
          <p:nvPr/>
        </p:nvSpPr>
        <p:spPr>
          <a:xfrm>
            <a:off x="11641617" y="4302682"/>
            <a:ext cx="127115" cy="18602"/>
          </a:xfrm>
          <a:custGeom>
            <a:avLst/>
            <a:gdLst>
              <a:gd name="connsiteX0" fmla="*/ 0 w 127114"/>
              <a:gd name="connsiteY0" fmla="*/ 0 h 18602"/>
              <a:gd name="connsiteX1" fmla="*/ 128355 w 127114"/>
              <a:gd name="connsiteY1" fmla="*/ 0 h 18602"/>
              <a:gd name="connsiteX2" fmla="*/ 128355 w 127114"/>
              <a:gd name="connsiteY2" fmla="*/ 20462 h 18602"/>
              <a:gd name="connsiteX3" fmla="*/ 0 w 127114"/>
              <a:gd name="connsiteY3" fmla="*/ 20462 h 18602"/>
            </a:gdLst>
            <a:ahLst/>
            <a:cxnLst>
              <a:cxn ang="0">
                <a:pos x="connsiteX0" y="connsiteY0"/>
              </a:cxn>
              <a:cxn ang="0">
                <a:pos x="connsiteX1" y="connsiteY1"/>
              </a:cxn>
              <a:cxn ang="0">
                <a:pos x="connsiteX2" y="connsiteY2"/>
              </a:cxn>
              <a:cxn ang="0">
                <a:pos x="connsiteX3" y="connsiteY3"/>
              </a:cxn>
            </a:cxnLst>
            <a:rect l="l" t="t" r="r" b="b"/>
            <a:pathLst>
              <a:path w="127114" h="18602">
                <a:moveTo>
                  <a:pt x="0" y="0"/>
                </a:moveTo>
                <a:lnTo>
                  <a:pt x="128355" y="0"/>
                </a:lnTo>
                <a:lnTo>
                  <a:pt x="128355" y="20462"/>
                </a:lnTo>
                <a:lnTo>
                  <a:pt x="0" y="20462"/>
                </a:lnTo>
                <a:close/>
              </a:path>
            </a:pathLst>
          </a:custGeom>
          <a:solidFill>
            <a:schemeClr val="accent3"/>
          </a:solidFill>
          <a:ln w="3099" cap="flat">
            <a:noFill/>
            <a:prstDash val="solid"/>
            <a:miter/>
          </a:ln>
        </p:spPr>
        <p:txBody>
          <a:bodyPr rtlCol="0" anchor="ctr"/>
          <a:lstStyle/>
          <a:p>
            <a:endParaRPr lang="zh-CN" altLang="en-US"/>
          </a:p>
        </p:txBody>
      </p:sp>
      <p:grpSp>
        <p:nvGrpSpPr>
          <p:cNvPr id="301" name="图形 6">
            <a:extLst>
              <a:ext uri="{FF2B5EF4-FFF2-40B4-BE49-F238E27FC236}">
                <a16:creationId xmlns:a16="http://schemas.microsoft.com/office/drawing/2014/main" xmlns="" id="{E08F7EF3-3340-41CE-90B9-7BC1AE036415}"/>
              </a:ext>
            </a:extLst>
          </p:cNvPr>
          <p:cNvGrpSpPr/>
          <p:nvPr/>
        </p:nvGrpSpPr>
        <p:grpSpPr>
          <a:xfrm>
            <a:off x="123890" y="295240"/>
            <a:ext cx="260769" cy="6558984"/>
            <a:chOff x="123890" y="295240"/>
            <a:chExt cx="260769" cy="6558984"/>
          </a:xfrm>
          <a:solidFill>
            <a:schemeClr val="accent3"/>
          </a:solidFill>
        </p:grpSpPr>
        <p:grpSp>
          <p:nvGrpSpPr>
            <p:cNvPr id="302" name="图形 6">
              <a:extLst>
                <a:ext uri="{FF2B5EF4-FFF2-40B4-BE49-F238E27FC236}">
                  <a16:creationId xmlns:a16="http://schemas.microsoft.com/office/drawing/2014/main" xmlns="" id="{E08F7EF3-3340-41CE-90B9-7BC1AE036415}"/>
                </a:ext>
              </a:extLst>
            </p:cNvPr>
            <p:cNvGrpSpPr/>
            <p:nvPr/>
          </p:nvGrpSpPr>
          <p:grpSpPr>
            <a:xfrm>
              <a:off x="124083" y="2179864"/>
              <a:ext cx="114713" cy="2793426"/>
              <a:chOff x="124083" y="2179864"/>
              <a:chExt cx="114713" cy="2793426"/>
            </a:xfrm>
            <a:grpFill/>
          </p:grpSpPr>
          <p:sp>
            <p:nvSpPr>
              <p:cNvPr id="303" name="任意多边形: 形状 302">
                <a:extLst>
                  <a:ext uri="{FF2B5EF4-FFF2-40B4-BE49-F238E27FC236}">
                    <a16:creationId xmlns:a16="http://schemas.microsoft.com/office/drawing/2014/main" xmlns="" id="{52171F6E-7A67-4711-B29D-A80770E80C34}"/>
                  </a:ext>
                </a:extLst>
              </p:cNvPr>
              <p:cNvSpPr/>
              <p:nvPr/>
            </p:nvSpPr>
            <p:spPr>
              <a:xfrm>
                <a:off x="235076" y="4967710"/>
                <a:ext cx="6201" cy="6201"/>
              </a:xfrm>
              <a:custGeom>
                <a:avLst/>
                <a:gdLst>
                  <a:gd name="connsiteX0" fmla="*/ 6511 w 6200"/>
                  <a:gd name="connsiteY0" fmla="*/ 7441 h 6200"/>
                  <a:gd name="connsiteX1" fmla="*/ 0 w 6200"/>
                  <a:gd name="connsiteY1" fmla="*/ 7441 h 6200"/>
                  <a:gd name="connsiteX2" fmla="*/ 6511 w 6200"/>
                  <a:gd name="connsiteY2" fmla="*/ 0 h 6200"/>
                </a:gdLst>
                <a:ahLst/>
                <a:cxnLst>
                  <a:cxn ang="0">
                    <a:pos x="connsiteX0" y="connsiteY0"/>
                  </a:cxn>
                  <a:cxn ang="0">
                    <a:pos x="connsiteX1" y="connsiteY1"/>
                  </a:cxn>
                  <a:cxn ang="0">
                    <a:pos x="connsiteX2" y="connsiteY2"/>
                  </a:cxn>
                </a:cxnLst>
                <a:rect l="l" t="t" r="r" b="b"/>
                <a:pathLst>
                  <a:path w="6200" h="6200">
                    <a:moveTo>
                      <a:pt x="6511" y="7441"/>
                    </a:moveTo>
                    <a:lnTo>
                      <a:pt x="0" y="7441"/>
                    </a:lnTo>
                    <a:lnTo>
                      <a:pt x="6511" y="0"/>
                    </a:lnTo>
                    <a:close/>
                  </a:path>
                </a:pathLst>
              </a:custGeom>
              <a:grpFill/>
              <a:ln w="3099"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xmlns="" id="{83B6EDBF-B8B7-4011-B477-CF4207961746}"/>
                  </a:ext>
                </a:extLst>
              </p:cNvPr>
              <p:cNvSpPr/>
              <p:nvPr/>
            </p:nvSpPr>
            <p:spPr>
              <a:xfrm>
                <a:off x="195702" y="4923374"/>
                <a:ext cx="43405" cy="49606"/>
              </a:xfrm>
              <a:custGeom>
                <a:avLst/>
                <a:gdLst>
                  <a:gd name="connsiteX0" fmla="*/ 45885 w 43405"/>
                  <a:gd name="connsiteY0" fmla="*/ 15192 h 49605"/>
                  <a:gd name="connsiteX1" fmla="*/ 13642 w 43405"/>
                  <a:gd name="connsiteY1" fmla="*/ 51776 h 49605"/>
                  <a:gd name="connsiteX2" fmla="*/ 0 w 43405"/>
                  <a:gd name="connsiteY2" fmla="*/ 51776 h 49605"/>
                  <a:gd name="connsiteX3" fmla="*/ 45885 w 43405"/>
                  <a:gd name="connsiteY3" fmla="*/ 0 h 49605"/>
                </a:gdLst>
                <a:ahLst/>
                <a:cxnLst>
                  <a:cxn ang="0">
                    <a:pos x="connsiteX0" y="connsiteY0"/>
                  </a:cxn>
                  <a:cxn ang="0">
                    <a:pos x="connsiteX1" y="connsiteY1"/>
                  </a:cxn>
                  <a:cxn ang="0">
                    <a:pos x="connsiteX2" y="connsiteY2"/>
                  </a:cxn>
                  <a:cxn ang="0">
                    <a:pos x="connsiteX3" y="connsiteY3"/>
                  </a:cxn>
                </a:cxnLst>
                <a:rect l="l" t="t" r="r" b="b"/>
                <a:pathLst>
                  <a:path w="43405" h="49605">
                    <a:moveTo>
                      <a:pt x="45885" y="15192"/>
                    </a:moveTo>
                    <a:lnTo>
                      <a:pt x="13642" y="51776"/>
                    </a:lnTo>
                    <a:lnTo>
                      <a:pt x="0" y="51776"/>
                    </a:lnTo>
                    <a:lnTo>
                      <a:pt x="45885" y="0"/>
                    </a:lnTo>
                    <a:close/>
                  </a:path>
                </a:pathLst>
              </a:custGeom>
              <a:grpFill/>
              <a:ln w="3099"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xmlns="" id="{C219A271-4FB5-4699-B84E-5EAB88BB4FFA}"/>
                  </a:ext>
                </a:extLst>
              </p:cNvPr>
              <p:cNvSpPr/>
              <p:nvPr/>
            </p:nvSpPr>
            <p:spPr>
              <a:xfrm>
                <a:off x="156327" y="4878729"/>
                <a:ext cx="83710" cy="96111"/>
              </a:xfrm>
              <a:custGeom>
                <a:avLst/>
                <a:gdLst>
                  <a:gd name="connsiteX0" fmla="*/ 85260 w 83709"/>
                  <a:gd name="connsiteY0" fmla="*/ 15502 h 96111"/>
                  <a:gd name="connsiteX1" fmla="*/ 13642 w 83709"/>
                  <a:gd name="connsiteY1" fmla="*/ 96421 h 96111"/>
                  <a:gd name="connsiteX2" fmla="*/ 0 w 83709"/>
                  <a:gd name="connsiteY2" fmla="*/ 96421 h 96111"/>
                  <a:gd name="connsiteX3" fmla="*/ 85260 w 83709"/>
                  <a:gd name="connsiteY3" fmla="*/ 0 h 96111"/>
                </a:gdLst>
                <a:ahLst/>
                <a:cxnLst>
                  <a:cxn ang="0">
                    <a:pos x="connsiteX0" y="connsiteY0"/>
                  </a:cxn>
                  <a:cxn ang="0">
                    <a:pos x="connsiteX1" y="connsiteY1"/>
                  </a:cxn>
                  <a:cxn ang="0">
                    <a:pos x="connsiteX2" y="connsiteY2"/>
                  </a:cxn>
                  <a:cxn ang="0">
                    <a:pos x="connsiteX3" y="connsiteY3"/>
                  </a:cxn>
                </a:cxnLst>
                <a:rect l="l" t="t" r="r" b="b"/>
                <a:pathLst>
                  <a:path w="83709" h="96111">
                    <a:moveTo>
                      <a:pt x="85260" y="15502"/>
                    </a:moveTo>
                    <a:lnTo>
                      <a:pt x="13642" y="96421"/>
                    </a:lnTo>
                    <a:lnTo>
                      <a:pt x="0" y="96421"/>
                    </a:lnTo>
                    <a:lnTo>
                      <a:pt x="85260" y="0"/>
                    </a:lnTo>
                    <a:close/>
                  </a:path>
                </a:pathLst>
              </a:custGeom>
              <a:grpFill/>
              <a:ln w="3099"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xmlns="" id="{F6AD18AE-5CD5-4296-B152-0CBB6E82BF3E}"/>
                  </a:ext>
                </a:extLst>
              </p:cNvPr>
              <p:cNvSpPr/>
              <p:nvPr/>
            </p:nvSpPr>
            <p:spPr>
              <a:xfrm>
                <a:off x="124083" y="4834394"/>
                <a:ext cx="114713" cy="139516"/>
              </a:xfrm>
              <a:custGeom>
                <a:avLst/>
                <a:gdLst>
                  <a:gd name="connsiteX0" fmla="*/ 117504 w 114713"/>
                  <a:gd name="connsiteY0" fmla="*/ 0 h 139516"/>
                  <a:gd name="connsiteX1" fmla="*/ 117504 w 114713"/>
                  <a:gd name="connsiteY1" fmla="*/ 15191 h 139516"/>
                  <a:gd name="connsiteX2" fmla="*/ 6201 w 114713"/>
                  <a:gd name="connsiteY2" fmla="*/ 140756 h 139516"/>
                  <a:gd name="connsiteX3" fmla="*/ 0 w 114713"/>
                  <a:gd name="connsiteY3" fmla="*/ 140756 h 139516"/>
                  <a:gd name="connsiteX4" fmla="*/ 0 w 114713"/>
                  <a:gd name="connsiteY4" fmla="*/ 132385 h 13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9516">
                    <a:moveTo>
                      <a:pt x="117504" y="0"/>
                    </a:moveTo>
                    <a:lnTo>
                      <a:pt x="117504" y="15191"/>
                    </a:lnTo>
                    <a:lnTo>
                      <a:pt x="6201" y="140756"/>
                    </a:lnTo>
                    <a:lnTo>
                      <a:pt x="0" y="140756"/>
                    </a:lnTo>
                    <a:lnTo>
                      <a:pt x="0" y="132385"/>
                    </a:lnTo>
                    <a:close/>
                  </a:path>
                </a:pathLst>
              </a:custGeom>
              <a:grpFill/>
              <a:ln w="3099"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xmlns="" id="{C670B399-3624-418E-976F-269C32D44A92}"/>
                  </a:ext>
                </a:extLst>
              </p:cNvPr>
              <p:cNvSpPr/>
              <p:nvPr/>
            </p:nvSpPr>
            <p:spPr>
              <a:xfrm>
                <a:off x="124083" y="478974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xmlns="" id="{1CCD7E16-FAFC-4AC0-9D35-9CDB85FF7363}"/>
                  </a:ext>
                </a:extLst>
              </p:cNvPr>
              <p:cNvSpPr/>
              <p:nvPr/>
            </p:nvSpPr>
            <p:spPr>
              <a:xfrm>
                <a:off x="124083" y="4745413"/>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xmlns="" id="{1D95351E-CB02-4169-90FB-2913B9BE675B}"/>
                  </a:ext>
                </a:extLst>
              </p:cNvPr>
              <p:cNvSpPr/>
              <p:nvPr/>
            </p:nvSpPr>
            <p:spPr>
              <a:xfrm>
                <a:off x="124083" y="4700768"/>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xmlns="" id="{B78A537F-22D1-415F-922E-A435E6035D58}"/>
                  </a:ext>
                </a:extLst>
              </p:cNvPr>
              <p:cNvSpPr/>
              <p:nvPr/>
            </p:nvSpPr>
            <p:spPr>
              <a:xfrm>
                <a:off x="124083" y="4656433"/>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xmlns="" id="{E381BC92-CC89-405D-A2D9-6C87637796DE}"/>
                  </a:ext>
                </a:extLst>
              </p:cNvPr>
              <p:cNvSpPr/>
              <p:nvPr/>
            </p:nvSpPr>
            <p:spPr>
              <a:xfrm>
                <a:off x="124083" y="4611788"/>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xmlns="" id="{89968DB0-85B8-474C-8FD8-2E3D29BABA88}"/>
                  </a:ext>
                </a:extLst>
              </p:cNvPr>
              <p:cNvSpPr/>
              <p:nvPr/>
            </p:nvSpPr>
            <p:spPr>
              <a:xfrm>
                <a:off x="124083" y="4567453"/>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xmlns="" id="{FBF545C7-89C4-4282-9193-0F0AF28F5EBB}"/>
                  </a:ext>
                </a:extLst>
              </p:cNvPr>
              <p:cNvSpPr/>
              <p:nvPr/>
            </p:nvSpPr>
            <p:spPr>
              <a:xfrm>
                <a:off x="124083" y="4522808"/>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xmlns="" id="{103CBD87-F790-4CA1-8987-CA702C97380C}"/>
                  </a:ext>
                </a:extLst>
              </p:cNvPr>
              <p:cNvSpPr/>
              <p:nvPr/>
            </p:nvSpPr>
            <p:spPr>
              <a:xfrm>
                <a:off x="124083" y="447847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xmlns="" id="{180B760A-3917-4BFA-B295-962A0915B58D}"/>
                  </a:ext>
                </a:extLst>
              </p:cNvPr>
              <p:cNvSpPr/>
              <p:nvPr/>
            </p:nvSpPr>
            <p:spPr>
              <a:xfrm>
                <a:off x="124083" y="4433827"/>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xmlns="" id="{E65C2B1F-3249-4D05-814C-B65338698B27}"/>
                  </a:ext>
                </a:extLst>
              </p:cNvPr>
              <p:cNvSpPr/>
              <p:nvPr/>
            </p:nvSpPr>
            <p:spPr>
              <a:xfrm>
                <a:off x="124083" y="438949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xmlns="" id="{DF444554-DAA5-4A6A-9C9C-986130898BE1}"/>
                  </a:ext>
                </a:extLst>
              </p:cNvPr>
              <p:cNvSpPr/>
              <p:nvPr/>
            </p:nvSpPr>
            <p:spPr>
              <a:xfrm>
                <a:off x="124083" y="4345157"/>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xmlns="" id="{E2E8EDFC-4DE1-45FB-A3CF-F7085B6D71CD}"/>
                  </a:ext>
                </a:extLst>
              </p:cNvPr>
              <p:cNvSpPr/>
              <p:nvPr/>
            </p:nvSpPr>
            <p:spPr>
              <a:xfrm>
                <a:off x="124083" y="430051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xmlns="" id="{63C37347-5141-4229-91C7-629DA352E674}"/>
                  </a:ext>
                </a:extLst>
              </p:cNvPr>
              <p:cNvSpPr/>
              <p:nvPr/>
            </p:nvSpPr>
            <p:spPr>
              <a:xfrm>
                <a:off x="124083" y="4256177"/>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xmlns="" id="{12E98073-42FA-475A-BE91-3A92C8E3596E}"/>
                  </a:ext>
                </a:extLst>
              </p:cNvPr>
              <p:cNvSpPr/>
              <p:nvPr/>
            </p:nvSpPr>
            <p:spPr>
              <a:xfrm>
                <a:off x="124083" y="4211531"/>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xmlns="" id="{4416D2F8-0916-4849-9F0D-2EBA100A9697}"/>
                  </a:ext>
                </a:extLst>
              </p:cNvPr>
              <p:cNvSpPr/>
              <p:nvPr/>
            </p:nvSpPr>
            <p:spPr>
              <a:xfrm>
                <a:off x="124083" y="4167196"/>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xmlns="" id="{0ECD28EE-B514-482D-9D59-4F0874C97788}"/>
                  </a:ext>
                </a:extLst>
              </p:cNvPr>
              <p:cNvSpPr/>
              <p:nvPr/>
            </p:nvSpPr>
            <p:spPr>
              <a:xfrm>
                <a:off x="124083" y="4122551"/>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xmlns="" id="{8350266C-5ECF-4665-8BBE-0C026CBC44F2}"/>
                  </a:ext>
                </a:extLst>
              </p:cNvPr>
              <p:cNvSpPr/>
              <p:nvPr/>
            </p:nvSpPr>
            <p:spPr>
              <a:xfrm>
                <a:off x="124083" y="407821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xmlns="" id="{E9BC6CAC-696C-481D-9807-5FE6B6DEB77A}"/>
                  </a:ext>
                </a:extLst>
              </p:cNvPr>
              <p:cNvSpPr/>
              <p:nvPr/>
            </p:nvSpPr>
            <p:spPr>
              <a:xfrm>
                <a:off x="124083" y="4033571"/>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xmlns="" id="{F52AB69C-4351-4E27-ACA6-FE7194ACA223}"/>
                  </a:ext>
                </a:extLst>
              </p:cNvPr>
              <p:cNvSpPr/>
              <p:nvPr/>
            </p:nvSpPr>
            <p:spPr>
              <a:xfrm>
                <a:off x="124083" y="3989235"/>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xmlns="" id="{BAADF47F-3C7A-419F-B17F-C7DED3912848}"/>
                  </a:ext>
                </a:extLst>
              </p:cNvPr>
              <p:cNvSpPr/>
              <p:nvPr/>
            </p:nvSpPr>
            <p:spPr>
              <a:xfrm>
                <a:off x="124083" y="3944590"/>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xmlns="" id="{A9E27D20-F52F-401C-8091-1A4F154EFF1A}"/>
                  </a:ext>
                </a:extLst>
              </p:cNvPr>
              <p:cNvSpPr/>
              <p:nvPr/>
            </p:nvSpPr>
            <p:spPr>
              <a:xfrm>
                <a:off x="124083" y="3900255"/>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xmlns="" id="{DABC7C9F-C152-47A3-9CDF-5BD1D628D79D}"/>
                  </a:ext>
                </a:extLst>
              </p:cNvPr>
              <p:cNvSpPr/>
              <p:nvPr/>
            </p:nvSpPr>
            <p:spPr>
              <a:xfrm>
                <a:off x="124083" y="3855610"/>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xmlns="" id="{16DFE3F5-A40E-45D7-9024-720420A17134}"/>
                  </a:ext>
                </a:extLst>
              </p:cNvPr>
              <p:cNvSpPr/>
              <p:nvPr/>
            </p:nvSpPr>
            <p:spPr>
              <a:xfrm>
                <a:off x="124083" y="3811275"/>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xmlns="" id="{804225FF-ED65-4D59-B6CF-BC57109E994B}"/>
                  </a:ext>
                </a:extLst>
              </p:cNvPr>
              <p:cNvSpPr/>
              <p:nvPr/>
            </p:nvSpPr>
            <p:spPr>
              <a:xfrm>
                <a:off x="124083" y="376662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xmlns="" id="{6FFADB77-98CD-4376-9B7B-26ADE3AAC4A5}"/>
                  </a:ext>
                </a:extLst>
              </p:cNvPr>
              <p:cNvSpPr/>
              <p:nvPr/>
            </p:nvSpPr>
            <p:spPr>
              <a:xfrm>
                <a:off x="124083" y="3722294"/>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xmlns="" id="{F6214F0E-5937-47AA-914B-A642C0BF01DF}"/>
                  </a:ext>
                </a:extLst>
              </p:cNvPr>
              <p:cNvSpPr/>
              <p:nvPr/>
            </p:nvSpPr>
            <p:spPr>
              <a:xfrm>
                <a:off x="124083" y="3677649"/>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xmlns="" id="{F00F9B01-99F4-4E59-8BAA-9DBCE65D3991}"/>
                  </a:ext>
                </a:extLst>
              </p:cNvPr>
              <p:cNvSpPr/>
              <p:nvPr/>
            </p:nvSpPr>
            <p:spPr>
              <a:xfrm>
                <a:off x="124083" y="3633314"/>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xmlns="" id="{39F1EFF1-0234-46E8-AB6D-7BF62D9D7338}"/>
                  </a:ext>
                </a:extLst>
              </p:cNvPr>
              <p:cNvSpPr/>
              <p:nvPr/>
            </p:nvSpPr>
            <p:spPr>
              <a:xfrm>
                <a:off x="124083" y="3588669"/>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xmlns="" id="{1686BCB5-807D-4139-AF80-424DF0318495}"/>
                  </a:ext>
                </a:extLst>
              </p:cNvPr>
              <p:cNvSpPr/>
              <p:nvPr/>
            </p:nvSpPr>
            <p:spPr>
              <a:xfrm>
                <a:off x="124083" y="354433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xmlns="" id="{0CBDA040-32DF-4331-9125-D10F3E7CF451}"/>
                  </a:ext>
                </a:extLst>
              </p:cNvPr>
              <p:cNvSpPr/>
              <p:nvPr/>
            </p:nvSpPr>
            <p:spPr>
              <a:xfrm>
                <a:off x="124083" y="3499688"/>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xmlns="" id="{A1809F81-C68F-4E2A-ACE4-998BF2EAABFF}"/>
                  </a:ext>
                </a:extLst>
              </p:cNvPr>
              <p:cNvSpPr/>
              <p:nvPr/>
            </p:nvSpPr>
            <p:spPr>
              <a:xfrm>
                <a:off x="124083" y="345535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xmlns="" id="{5871573E-72CF-4EA5-A50C-D8A3770B0F92}"/>
                  </a:ext>
                </a:extLst>
              </p:cNvPr>
              <p:cNvSpPr/>
              <p:nvPr/>
            </p:nvSpPr>
            <p:spPr>
              <a:xfrm>
                <a:off x="124083" y="3411018"/>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xmlns="" id="{0939B8C7-DE46-4481-9902-82670EC94E9B}"/>
                  </a:ext>
                </a:extLst>
              </p:cNvPr>
              <p:cNvSpPr/>
              <p:nvPr/>
            </p:nvSpPr>
            <p:spPr>
              <a:xfrm>
                <a:off x="124083" y="3366373"/>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xmlns="" id="{DBB87BDA-C580-4E4F-97A6-242C295D64EA}"/>
                  </a:ext>
                </a:extLst>
              </p:cNvPr>
              <p:cNvSpPr/>
              <p:nvPr/>
            </p:nvSpPr>
            <p:spPr>
              <a:xfrm>
                <a:off x="124083" y="332203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xmlns="" id="{C51908FF-C599-4288-B936-83B29911C408}"/>
                  </a:ext>
                </a:extLst>
              </p:cNvPr>
              <p:cNvSpPr/>
              <p:nvPr/>
            </p:nvSpPr>
            <p:spPr>
              <a:xfrm>
                <a:off x="124083" y="327739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xmlns="" id="{4134A77C-217C-4C2D-89A8-CA5E7776A770}"/>
                  </a:ext>
                </a:extLst>
              </p:cNvPr>
              <p:cNvSpPr/>
              <p:nvPr/>
            </p:nvSpPr>
            <p:spPr>
              <a:xfrm>
                <a:off x="124083" y="3233057"/>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xmlns="" id="{7BC11722-61AE-4346-802D-DA9808FDA3F1}"/>
                  </a:ext>
                </a:extLst>
              </p:cNvPr>
              <p:cNvSpPr/>
              <p:nvPr/>
            </p:nvSpPr>
            <p:spPr>
              <a:xfrm>
                <a:off x="124083" y="318841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xmlns="" id="{771A9070-D350-4D08-81F8-3AF5EF7387E6}"/>
                  </a:ext>
                </a:extLst>
              </p:cNvPr>
              <p:cNvSpPr/>
              <p:nvPr/>
            </p:nvSpPr>
            <p:spPr>
              <a:xfrm>
                <a:off x="124083" y="3144077"/>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xmlns="" id="{2ED526F7-F081-4DBF-A4D2-0704416FF928}"/>
                  </a:ext>
                </a:extLst>
              </p:cNvPr>
              <p:cNvSpPr/>
              <p:nvPr/>
            </p:nvSpPr>
            <p:spPr>
              <a:xfrm>
                <a:off x="124083" y="309943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xmlns="" id="{28EE4748-1D82-4DDA-A53E-6363F1ACE06A}"/>
                  </a:ext>
                </a:extLst>
              </p:cNvPr>
              <p:cNvSpPr/>
              <p:nvPr/>
            </p:nvSpPr>
            <p:spPr>
              <a:xfrm>
                <a:off x="124083" y="305509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xmlns="" id="{3614D1DB-E76A-4004-8E1E-C05BA185F8B3}"/>
                  </a:ext>
                </a:extLst>
              </p:cNvPr>
              <p:cNvSpPr/>
              <p:nvPr/>
            </p:nvSpPr>
            <p:spPr>
              <a:xfrm>
                <a:off x="124083" y="3010451"/>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xmlns="" id="{78557744-05B1-42A5-8B83-2F9321A6E508}"/>
                  </a:ext>
                </a:extLst>
              </p:cNvPr>
              <p:cNvSpPr/>
              <p:nvPr/>
            </p:nvSpPr>
            <p:spPr>
              <a:xfrm>
                <a:off x="124083" y="296611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xmlns="" id="{04AD8050-4C52-4F8B-BBC8-BAE1D94C80AF}"/>
                  </a:ext>
                </a:extLst>
              </p:cNvPr>
              <p:cNvSpPr/>
              <p:nvPr/>
            </p:nvSpPr>
            <p:spPr>
              <a:xfrm>
                <a:off x="124083" y="2921471"/>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xmlns="" id="{18A57D64-5839-4E90-A3DF-534E799A2289}"/>
                  </a:ext>
                </a:extLst>
              </p:cNvPr>
              <p:cNvSpPr/>
              <p:nvPr/>
            </p:nvSpPr>
            <p:spPr>
              <a:xfrm>
                <a:off x="124083" y="287713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xmlns="" id="{AEAF1197-59F4-445E-A4A3-332D8CCB0B2A}"/>
                  </a:ext>
                </a:extLst>
              </p:cNvPr>
              <p:cNvSpPr/>
              <p:nvPr/>
            </p:nvSpPr>
            <p:spPr>
              <a:xfrm>
                <a:off x="124083" y="2832490"/>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xmlns="" id="{D152902C-1BA5-42D1-AAD9-C2A6431FC169}"/>
                  </a:ext>
                </a:extLst>
              </p:cNvPr>
              <p:cNvSpPr/>
              <p:nvPr/>
            </p:nvSpPr>
            <p:spPr>
              <a:xfrm>
                <a:off x="124083" y="2788155"/>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xmlns="" id="{57971FFE-990C-49A4-B080-360B2F427B64}"/>
                  </a:ext>
                </a:extLst>
              </p:cNvPr>
              <p:cNvSpPr/>
              <p:nvPr/>
            </p:nvSpPr>
            <p:spPr>
              <a:xfrm>
                <a:off x="124083" y="2743510"/>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xmlns="" id="{28B67B39-C14C-4B35-9857-A9F04CBE1229}"/>
                  </a:ext>
                </a:extLst>
              </p:cNvPr>
              <p:cNvSpPr/>
              <p:nvPr/>
            </p:nvSpPr>
            <p:spPr>
              <a:xfrm>
                <a:off x="124083" y="2699175"/>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xmlns="" id="{D753F737-F59E-49BE-8178-17DBD994810D}"/>
                  </a:ext>
                </a:extLst>
              </p:cNvPr>
              <p:cNvSpPr/>
              <p:nvPr/>
            </p:nvSpPr>
            <p:spPr>
              <a:xfrm>
                <a:off x="124083" y="2654530"/>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xmlns="" id="{0470F461-ED7D-4CC6-AD66-2AE35C62691E}"/>
                  </a:ext>
                </a:extLst>
              </p:cNvPr>
              <p:cNvSpPr/>
              <p:nvPr/>
            </p:nvSpPr>
            <p:spPr>
              <a:xfrm>
                <a:off x="124083" y="2610195"/>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xmlns="" id="{08CFFCE6-96B4-4DF8-B439-4BE7CA8EBD50}"/>
                  </a:ext>
                </a:extLst>
              </p:cNvPr>
              <p:cNvSpPr/>
              <p:nvPr/>
            </p:nvSpPr>
            <p:spPr>
              <a:xfrm>
                <a:off x="124083" y="256554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xmlns="" id="{E04913E6-9320-4317-A280-4700F462E1F2}"/>
                  </a:ext>
                </a:extLst>
              </p:cNvPr>
              <p:cNvSpPr/>
              <p:nvPr/>
            </p:nvSpPr>
            <p:spPr>
              <a:xfrm>
                <a:off x="124083" y="2521214"/>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xmlns="" id="{2F4B8F15-0682-412B-ADE5-36DDEA08AA83}"/>
                  </a:ext>
                </a:extLst>
              </p:cNvPr>
              <p:cNvSpPr/>
              <p:nvPr/>
            </p:nvSpPr>
            <p:spPr>
              <a:xfrm>
                <a:off x="124083" y="2476879"/>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xmlns="" id="{F29335EE-30E5-47D4-8689-4C53CD6B0744}"/>
                  </a:ext>
                </a:extLst>
              </p:cNvPr>
              <p:cNvSpPr/>
              <p:nvPr/>
            </p:nvSpPr>
            <p:spPr>
              <a:xfrm>
                <a:off x="124083" y="2432234"/>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xmlns="" id="{B7602075-3595-4AC5-8606-A959AF0E4F0A}"/>
                  </a:ext>
                </a:extLst>
              </p:cNvPr>
              <p:cNvSpPr/>
              <p:nvPr/>
            </p:nvSpPr>
            <p:spPr>
              <a:xfrm>
                <a:off x="124083" y="2387899"/>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xmlns="" id="{37576BCA-5FDF-41AF-A075-1BDD8488EFB2}"/>
                  </a:ext>
                </a:extLst>
              </p:cNvPr>
              <p:cNvSpPr/>
              <p:nvPr/>
            </p:nvSpPr>
            <p:spPr>
              <a:xfrm>
                <a:off x="124083" y="2343253"/>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xmlns="" id="{79B0765B-E2D1-4A4A-AB27-A4F2D4B189AD}"/>
                  </a:ext>
                </a:extLst>
              </p:cNvPr>
              <p:cNvSpPr/>
              <p:nvPr/>
            </p:nvSpPr>
            <p:spPr>
              <a:xfrm>
                <a:off x="124083" y="229891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xmlns="" id="{C74CC327-AD5D-4062-94EE-FC3B58BB6429}"/>
                  </a:ext>
                </a:extLst>
              </p:cNvPr>
              <p:cNvSpPr/>
              <p:nvPr/>
            </p:nvSpPr>
            <p:spPr>
              <a:xfrm>
                <a:off x="124083" y="225427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xmlns="" id="{9CE418EE-BAA0-49B1-A50C-8F9C8704BE42}"/>
                  </a:ext>
                </a:extLst>
              </p:cNvPr>
              <p:cNvSpPr/>
              <p:nvPr/>
            </p:nvSpPr>
            <p:spPr>
              <a:xfrm>
                <a:off x="124083" y="220993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xmlns="" id="{CD05D978-FA14-441B-9527-5B290802C6E6}"/>
                  </a:ext>
                </a:extLst>
              </p:cNvPr>
              <p:cNvSpPr/>
              <p:nvPr/>
            </p:nvSpPr>
            <p:spPr>
              <a:xfrm>
                <a:off x="124083" y="2179864"/>
                <a:ext cx="114713" cy="133316"/>
              </a:xfrm>
              <a:custGeom>
                <a:avLst/>
                <a:gdLst>
                  <a:gd name="connsiteX0" fmla="*/ 0 w 114713"/>
                  <a:gd name="connsiteY0" fmla="*/ 133316 h 133315"/>
                  <a:gd name="connsiteX1" fmla="*/ 0 w 114713"/>
                  <a:gd name="connsiteY1" fmla="*/ 118124 h 133315"/>
                  <a:gd name="connsiteX2" fmla="*/ 104482 w 114713"/>
                  <a:gd name="connsiteY2" fmla="*/ 0 h 133315"/>
                  <a:gd name="connsiteX3" fmla="*/ 117504 w 114713"/>
                  <a:gd name="connsiteY3" fmla="*/ 0 h 133315"/>
                  <a:gd name="connsiteX4" fmla="*/ 117504 w 114713"/>
                  <a:gd name="connsiteY4" fmla="*/ 930 h 13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3315">
                    <a:moveTo>
                      <a:pt x="0" y="133316"/>
                    </a:moveTo>
                    <a:lnTo>
                      <a:pt x="0" y="118124"/>
                    </a:lnTo>
                    <a:lnTo>
                      <a:pt x="104482" y="0"/>
                    </a:lnTo>
                    <a:lnTo>
                      <a:pt x="117504" y="0"/>
                    </a:lnTo>
                    <a:lnTo>
                      <a:pt x="117504" y="930"/>
                    </a:lnTo>
                    <a:close/>
                  </a:path>
                </a:pathLst>
              </a:custGeom>
              <a:grpFill/>
              <a:ln w="3099"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xmlns="" id="{8D549DCC-CD65-4DF8-AC94-AEF72592CDF2}"/>
                  </a:ext>
                </a:extLst>
              </p:cNvPr>
              <p:cNvSpPr/>
              <p:nvPr/>
            </p:nvSpPr>
            <p:spPr>
              <a:xfrm>
                <a:off x="124083" y="2179864"/>
                <a:ext cx="77509" cy="86810"/>
              </a:xfrm>
              <a:custGeom>
                <a:avLst/>
                <a:gdLst>
                  <a:gd name="connsiteX0" fmla="*/ 0 w 77509"/>
                  <a:gd name="connsiteY0" fmla="*/ 73479 h 86810"/>
                  <a:gd name="connsiteX1" fmla="*/ 65108 w 77509"/>
                  <a:gd name="connsiteY1" fmla="*/ 0 h 86810"/>
                  <a:gd name="connsiteX2" fmla="*/ 78749 w 77509"/>
                  <a:gd name="connsiteY2" fmla="*/ 0 h 86810"/>
                  <a:gd name="connsiteX3" fmla="*/ 0 w 77509"/>
                  <a:gd name="connsiteY3" fmla="*/ 88980 h 86810"/>
                </a:gdLst>
                <a:ahLst/>
                <a:cxnLst>
                  <a:cxn ang="0">
                    <a:pos x="connsiteX0" y="connsiteY0"/>
                  </a:cxn>
                  <a:cxn ang="0">
                    <a:pos x="connsiteX1" y="connsiteY1"/>
                  </a:cxn>
                  <a:cxn ang="0">
                    <a:pos x="connsiteX2" y="connsiteY2"/>
                  </a:cxn>
                  <a:cxn ang="0">
                    <a:pos x="connsiteX3" y="connsiteY3"/>
                  </a:cxn>
                </a:cxnLst>
                <a:rect l="l" t="t" r="r" b="b"/>
                <a:pathLst>
                  <a:path w="77509" h="86810">
                    <a:moveTo>
                      <a:pt x="0" y="73479"/>
                    </a:moveTo>
                    <a:lnTo>
                      <a:pt x="65108" y="0"/>
                    </a:lnTo>
                    <a:lnTo>
                      <a:pt x="78749" y="0"/>
                    </a:lnTo>
                    <a:lnTo>
                      <a:pt x="0" y="88980"/>
                    </a:lnTo>
                    <a:close/>
                  </a:path>
                </a:pathLst>
              </a:custGeom>
              <a:grpFill/>
              <a:ln w="3099"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xmlns="" id="{D75CBAA0-D161-44B1-A9B1-8BD77D64E0EF}"/>
                  </a:ext>
                </a:extLst>
              </p:cNvPr>
              <p:cNvSpPr/>
              <p:nvPr/>
            </p:nvSpPr>
            <p:spPr>
              <a:xfrm>
                <a:off x="124083" y="2179864"/>
                <a:ext cx="37204" cy="43405"/>
              </a:xfrm>
              <a:custGeom>
                <a:avLst/>
                <a:gdLst>
                  <a:gd name="connsiteX0" fmla="*/ 0 w 37204"/>
                  <a:gd name="connsiteY0" fmla="*/ 29143 h 43405"/>
                  <a:gd name="connsiteX1" fmla="*/ 25733 w 37204"/>
                  <a:gd name="connsiteY1" fmla="*/ 0 h 43405"/>
                  <a:gd name="connsiteX2" fmla="*/ 39375 w 37204"/>
                  <a:gd name="connsiteY2" fmla="*/ 0 h 43405"/>
                  <a:gd name="connsiteX3" fmla="*/ 0 w 37204"/>
                  <a:gd name="connsiteY3" fmla="*/ 44335 h 43405"/>
                </a:gdLst>
                <a:ahLst/>
                <a:cxnLst>
                  <a:cxn ang="0">
                    <a:pos x="connsiteX0" y="connsiteY0"/>
                  </a:cxn>
                  <a:cxn ang="0">
                    <a:pos x="connsiteX1" y="connsiteY1"/>
                  </a:cxn>
                  <a:cxn ang="0">
                    <a:pos x="connsiteX2" y="connsiteY2"/>
                  </a:cxn>
                  <a:cxn ang="0">
                    <a:pos x="connsiteX3" y="connsiteY3"/>
                  </a:cxn>
                </a:cxnLst>
                <a:rect l="l" t="t" r="r" b="b"/>
                <a:pathLst>
                  <a:path w="37204" h="43405">
                    <a:moveTo>
                      <a:pt x="0" y="29143"/>
                    </a:moveTo>
                    <a:lnTo>
                      <a:pt x="25733" y="0"/>
                    </a:lnTo>
                    <a:lnTo>
                      <a:pt x="39375" y="0"/>
                    </a:lnTo>
                    <a:lnTo>
                      <a:pt x="0" y="44335"/>
                    </a:lnTo>
                    <a:close/>
                  </a:path>
                </a:pathLst>
              </a:custGeom>
              <a:grpFill/>
              <a:ln w="3099" cap="flat">
                <a:noFill/>
                <a:prstDash val="solid"/>
                <a:miter/>
              </a:ln>
            </p:spPr>
            <p:txBody>
              <a:bodyPr rtlCol="0" anchor="ctr"/>
              <a:lstStyle/>
              <a:p>
                <a:endParaRPr lang="zh-CN" altLang="en-US"/>
              </a:p>
            </p:txBody>
          </p:sp>
        </p:grpSp>
        <p:grpSp>
          <p:nvGrpSpPr>
            <p:cNvPr id="369" name="图形 6">
              <a:extLst>
                <a:ext uri="{FF2B5EF4-FFF2-40B4-BE49-F238E27FC236}">
                  <a16:creationId xmlns:a16="http://schemas.microsoft.com/office/drawing/2014/main" xmlns="" id="{E08F7EF3-3340-41CE-90B9-7BC1AE036415}"/>
                </a:ext>
              </a:extLst>
            </p:cNvPr>
            <p:cNvGrpSpPr/>
            <p:nvPr/>
          </p:nvGrpSpPr>
          <p:grpSpPr>
            <a:xfrm>
              <a:off x="123890" y="295240"/>
              <a:ext cx="260430" cy="1723801"/>
              <a:chOff x="123890" y="295240"/>
              <a:chExt cx="260430" cy="1723801"/>
            </a:xfrm>
            <a:grpFill/>
          </p:grpSpPr>
          <p:sp>
            <p:nvSpPr>
              <p:cNvPr id="370" name="任意多边形: 形状 369">
                <a:extLst>
                  <a:ext uri="{FF2B5EF4-FFF2-40B4-BE49-F238E27FC236}">
                    <a16:creationId xmlns:a16="http://schemas.microsoft.com/office/drawing/2014/main" xmlns="" id="{30AAB1C6-10FC-48D4-82DC-8EB48B51B2F4}"/>
                  </a:ext>
                </a:extLst>
              </p:cNvPr>
              <p:cNvSpPr/>
              <p:nvPr/>
            </p:nvSpPr>
            <p:spPr>
              <a:xfrm>
                <a:off x="123890" y="295240"/>
                <a:ext cx="3100" cy="1723801"/>
              </a:xfrm>
              <a:custGeom>
                <a:avLst/>
                <a:gdLst>
                  <a:gd name="connsiteX0" fmla="*/ 0 w 3100"/>
                  <a:gd name="connsiteY0" fmla="*/ 1726281 h 1723801"/>
                  <a:gd name="connsiteX1" fmla="*/ 0 w 3100"/>
                  <a:gd name="connsiteY1" fmla="*/ 0 h 1723801"/>
                  <a:gd name="connsiteX2" fmla="*/ 3720 w 3100"/>
                  <a:gd name="connsiteY2" fmla="*/ 0 h 1723801"/>
                  <a:gd name="connsiteX3" fmla="*/ 3720 w 3100"/>
                  <a:gd name="connsiteY3" fmla="*/ 1726281 h 1723801"/>
                </a:gdLst>
                <a:ahLst/>
                <a:cxnLst>
                  <a:cxn ang="0">
                    <a:pos x="connsiteX0" y="connsiteY0"/>
                  </a:cxn>
                  <a:cxn ang="0">
                    <a:pos x="connsiteX1" y="connsiteY1"/>
                  </a:cxn>
                  <a:cxn ang="0">
                    <a:pos x="connsiteX2" y="connsiteY2"/>
                  </a:cxn>
                  <a:cxn ang="0">
                    <a:pos x="connsiteX3" y="connsiteY3"/>
                  </a:cxn>
                </a:cxnLst>
                <a:rect l="l" t="t" r="r" b="b"/>
                <a:pathLst>
                  <a:path w="3100" h="1723801">
                    <a:moveTo>
                      <a:pt x="0" y="1726281"/>
                    </a:moveTo>
                    <a:lnTo>
                      <a:pt x="0" y="0"/>
                    </a:lnTo>
                    <a:lnTo>
                      <a:pt x="3720" y="0"/>
                    </a:lnTo>
                    <a:lnTo>
                      <a:pt x="3720" y="1726281"/>
                    </a:lnTo>
                    <a:close/>
                  </a:path>
                </a:pathLst>
              </a:custGeom>
              <a:grpFill/>
              <a:ln w="3099"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xmlns="" id="{5E7BAB65-693E-4A6D-9E10-7BF52DC65C14}"/>
                  </a:ext>
                </a:extLst>
              </p:cNvPr>
              <p:cNvSpPr/>
              <p:nvPr/>
            </p:nvSpPr>
            <p:spPr>
              <a:xfrm>
                <a:off x="251198" y="1298121"/>
                <a:ext cx="133316" cy="151918"/>
              </a:xfrm>
              <a:custGeom>
                <a:avLst/>
                <a:gdLst>
                  <a:gd name="connsiteX0" fmla="*/ 2480 w 133315"/>
                  <a:gd name="connsiteY0" fmla="*/ 0 h 151917"/>
                  <a:gd name="connsiteX1" fmla="*/ 136106 w 133315"/>
                  <a:gd name="connsiteY1" fmla="*/ 150368 h 151917"/>
                  <a:gd name="connsiteX2" fmla="*/ 133316 w 133315"/>
                  <a:gd name="connsiteY2" fmla="*/ 153468 h 151917"/>
                  <a:gd name="connsiteX3" fmla="*/ 0 w 133315"/>
                  <a:gd name="connsiteY3" fmla="*/ 2790 h 151917"/>
                </a:gdLst>
                <a:ahLst/>
                <a:cxnLst>
                  <a:cxn ang="0">
                    <a:pos x="connsiteX0" y="connsiteY0"/>
                  </a:cxn>
                  <a:cxn ang="0">
                    <a:pos x="connsiteX1" y="connsiteY1"/>
                  </a:cxn>
                  <a:cxn ang="0">
                    <a:pos x="connsiteX2" y="connsiteY2"/>
                  </a:cxn>
                  <a:cxn ang="0">
                    <a:pos x="connsiteX3" y="connsiteY3"/>
                  </a:cxn>
                </a:cxnLst>
                <a:rect l="l" t="t" r="r" b="b"/>
                <a:pathLst>
                  <a:path w="133315" h="151917">
                    <a:moveTo>
                      <a:pt x="2480" y="0"/>
                    </a:moveTo>
                    <a:lnTo>
                      <a:pt x="136106" y="150368"/>
                    </a:lnTo>
                    <a:lnTo>
                      <a:pt x="133316" y="153468"/>
                    </a:lnTo>
                    <a:lnTo>
                      <a:pt x="0" y="2790"/>
                    </a:lnTo>
                    <a:close/>
                  </a:path>
                </a:pathLst>
              </a:custGeom>
              <a:grpFill/>
              <a:ln w="3099"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xmlns="" id="{619A114B-7DB8-49C2-B5B8-B2E60D8708A0}"/>
                  </a:ext>
                </a:extLst>
              </p:cNvPr>
              <p:cNvSpPr/>
              <p:nvPr/>
            </p:nvSpPr>
            <p:spPr>
              <a:xfrm>
                <a:off x="160749" y="337575"/>
                <a:ext cx="3100" cy="1373460"/>
              </a:xfrm>
              <a:custGeom>
                <a:avLst/>
                <a:gdLst>
                  <a:gd name="connsiteX0" fmla="*/ 0 w 3100"/>
                  <a:gd name="connsiteY0" fmla="*/ 1375941 h 1373460"/>
                  <a:gd name="connsiteX1" fmla="*/ 0 w 3100"/>
                  <a:gd name="connsiteY1" fmla="*/ 0 h 1373460"/>
                  <a:gd name="connsiteX2" fmla="*/ 3721 w 3100"/>
                  <a:gd name="connsiteY2" fmla="*/ 0 h 1373460"/>
                  <a:gd name="connsiteX3" fmla="*/ 3721 w 3100"/>
                  <a:gd name="connsiteY3" fmla="*/ 1375941 h 1373460"/>
                </a:gdLst>
                <a:ahLst/>
                <a:cxnLst>
                  <a:cxn ang="0">
                    <a:pos x="connsiteX0" y="connsiteY0"/>
                  </a:cxn>
                  <a:cxn ang="0">
                    <a:pos x="connsiteX1" y="connsiteY1"/>
                  </a:cxn>
                  <a:cxn ang="0">
                    <a:pos x="connsiteX2" y="connsiteY2"/>
                  </a:cxn>
                  <a:cxn ang="0">
                    <a:pos x="connsiteX3" y="connsiteY3"/>
                  </a:cxn>
                </a:cxnLst>
                <a:rect l="l" t="t" r="r" b="b"/>
                <a:pathLst>
                  <a:path w="3100" h="1373460">
                    <a:moveTo>
                      <a:pt x="0" y="1375941"/>
                    </a:moveTo>
                    <a:lnTo>
                      <a:pt x="0" y="0"/>
                    </a:lnTo>
                    <a:lnTo>
                      <a:pt x="3721" y="0"/>
                    </a:lnTo>
                    <a:lnTo>
                      <a:pt x="3721" y="1375941"/>
                    </a:lnTo>
                    <a:close/>
                  </a:path>
                </a:pathLst>
              </a:custGeom>
              <a:grpFill/>
              <a:ln w="3099"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xmlns="" id="{604045A0-9D54-4258-8FD3-363D62735C4F}"/>
                  </a:ext>
                </a:extLst>
              </p:cNvPr>
              <p:cNvSpPr/>
              <p:nvPr/>
            </p:nvSpPr>
            <p:spPr>
              <a:xfrm>
                <a:off x="251138" y="337841"/>
                <a:ext cx="3100" cy="961112"/>
              </a:xfrm>
              <a:custGeom>
                <a:avLst/>
                <a:gdLst>
                  <a:gd name="connsiteX0" fmla="*/ 0 w 3100"/>
                  <a:gd name="connsiteY0" fmla="*/ 963282 h 961112"/>
                  <a:gd name="connsiteX1" fmla="*/ 0 w 3100"/>
                  <a:gd name="connsiteY1" fmla="*/ 0 h 961112"/>
                  <a:gd name="connsiteX2" fmla="*/ 4341 w 3100"/>
                  <a:gd name="connsiteY2" fmla="*/ 0 h 961112"/>
                  <a:gd name="connsiteX3" fmla="*/ 4341 w 3100"/>
                  <a:gd name="connsiteY3" fmla="*/ 963282 h 961112"/>
                </a:gdLst>
                <a:ahLst/>
                <a:cxnLst>
                  <a:cxn ang="0">
                    <a:pos x="connsiteX0" y="connsiteY0"/>
                  </a:cxn>
                  <a:cxn ang="0">
                    <a:pos x="connsiteX1" y="connsiteY1"/>
                  </a:cxn>
                  <a:cxn ang="0">
                    <a:pos x="connsiteX2" y="connsiteY2"/>
                  </a:cxn>
                  <a:cxn ang="0">
                    <a:pos x="connsiteX3" y="connsiteY3"/>
                  </a:cxn>
                </a:cxnLst>
                <a:rect l="l" t="t" r="r" b="b"/>
                <a:pathLst>
                  <a:path w="3100" h="961112">
                    <a:moveTo>
                      <a:pt x="0" y="963282"/>
                    </a:moveTo>
                    <a:lnTo>
                      <a:pt x="0" y="0"/>
                    </a:lnTo>
                    <a:lnTo>
                      <a:pt x="4341" y="0"/>
                    </a:lnTo>
                    <a:lnTo>
                      <a:pt x="4341" y="963282"/>
                    </a:lnTo>
                    <a:close/>
                  </a:path>
                </a:pathLst>
              </a:custGeom>
              <a:grpFill/>
              <a:ln w="3099"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xmlns="" id="{38644FF1-A005-4AFA-8FD2-EB3CB515D043}"/>
                  </a:ext>
                </a:extLst>
              </p:cNvPr>
              <p:cNvSpPr/>
              <p:nvPr/>
            </p:nvSpPr>
            <p:spPr>
              <a:xfrm>
                <a:off x="160704" y="338008"/>
                <a:ext cx="93011" cy="3100"/>
              </a:xfrm>
              <a:custGeom>
                <a:avLst/>
                <a:gdLst>
                  <a:gd name="connsiteX0" fmla="*/ 0 w 93010"/>
                  <a:gd name="connsiteY0" fmla="*/ 3410 h 3100"/>
                  <a:gd name="connsiteX1" fmla="*/ 0 w 93010"/>
                  <a:gd name="connsiteY1" fmla="*/ 0 h 3100"/>
                  <a:gd name="connsiteX2" fmla="*/ 94871 w 93010"/>
                  <a:gd name="connsiteY2" fmla="*/ 0 h 3100"/>
                  <a:gd name="connsiteX3" fmla="*/ 94871 w 93010"/>
                  <a:gd name="connsiteY3" fmla="*/ 3410 h 3100"/>
                </a:gdLst>
                <a:ahLst/>
                <a:cxnLst>
                  <a:cxn ang="0">
                    <a:pos x="connsiteX0" y="connsiteY0"/>
                  </a:cxn>
                  <a:cxn ang="0">
                    <a:pos x="connsiteX1" y="connsiteY1"/>
                  </a:cxn>
                  <a:cxn ang="0">
                    <a:pos x="connsiteX2" y="connsiteY2"/>
                  </a:cxn>
                  <a:cxn ang="0">
                    <a:pos x="connsiteX3" y="connsiteY3"/>
                  </a:cxn>
                </a:cxnLst>
                <a:rect l="l" t="t" r="r" b="b"/>
                <a:pathLst>
                  <a:path w="93010" h="3100">
                    <a:moveTo>
                      <a:pt x="0" y="3410"/>
                    </a:moveTo>
                    <a:lnTo>
                      <a:pt x="0" y="0"/>
                    </a:lnTo>
                    <a:lnTo>
                      <a:pt x="94871" y="0"/>
                    </a:lnTo>
                    <a:lnTo>
                      <a:pt x="94871" y="3410"/>
                    </a:lnTo>
                    <a:close/>
                  </a:path>
                </a:pathLst>
              </a:custGeom>
              <a:grpFill/>
              <a:ln w="3099"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xmlns="" id="{0E741D98-ED2A-4084-9E37-6A78B1D17EEB}"/>
                  </a:ext>
                </a:extLst>
              </p:cNvPr>
              <p:cNvSpPr/>
              <p:nvPr/>
            </p:nvSpPr>
            <p:spPr>
              <a:xfrm>
                <a:off x="384189" y="1448426"/>
                <a:ext cx="3100" cy="561165"/>
              </a:xfrm>
              <a:custGeom>
                <a:avLst/>
                <a:gdLst>
                  <a:gd name="connsiteX0" fmla="*/ 0 w 3100"/>
                  <a:gd name="connsiteY0" fmla="*/ 561165 h 561165"/>
                  <a:gd name="connsiteX1" fmla="*/ 0 w 3100"/>
                  <a:gd name="connsiteY1" fmla="*/ 0 h 561165"/>
                  <a:gd name="connsiteX2" fmla="*/ 3100 w 3100"/>
                  <a:gd name="connsiteY2" fmla="*/ 0 h 561165"/>
                  <a:gd name="connsiteX3" fmla="*/ 3100 w 3100"/>
                  <a:gd name="connsiteY3" fmla="*/ 561166 h 561165"/>
                </a:gdLst>
                <a:ahLst/>
                <a:cxnLst>
                  <a:cxn ang="0">
                    <a:pos x="connsiteX0" y="connsiteY0"/>
                  </a:cxn>
                  <a:cxn ang="0">
                    <a:pos x="connsiteX1" y="connsiteY1"/>
                  </a:cxn>
                  <a:cxn ang="0">
                    <a:pos x="connsiteX2" y="connsiteY2"/>
                  </a:cxn>
                  <a:cxn ang="0">
                    <a:pos x="connsiteX3" y="connsiteY3"/>
                  </a:cxn>
                </a:cxnLst>
                <a:rect l="l" t="t" r="r" b="b"/>
                <a:pathLst>
                  <a:path w="3100" h="561165">
                    <a:moveTo>
                      <a:pt x="0" y="561165"/>
                    </a:moveTo>
                    <a:lnTo>
                      <a:pt x="0" y="0"/>
                    </a:lnTo>
                    <a:lnTo>
                      <a:pt x="3100" y="0"/>
                    </a:lnTo>
                    <a:lnTo>
                      <a:pt x="3100" y="561166"/>
                    </a:lnTo>
                    <a:close/>
                  </a:path>
                </a:pathLst>
              </a:custGeom>
              <a:grpFill/>
              <a:ln w="3099" cap="flat">
                <a:noFill/>
                <a:prstDash val="solid"/>
                <a:miter/>
              </a:ln>
            </p:spPr>
            <p:txBody>
              <a:bodyPr rtlCol="0" anchor="ctr"/>
              <a:lstStyle/>
              <a:p>
                <a:endParaRPr lang="zh-CN" altLang="en-US"/>
              </a:p>
            </p:txBody>
          </p:sp>
        </p:grpSp>
        <p:grpSp>
          <p:nvGrpSpPr>
            <p:cNvPr id="376" name="图形 6">
              <a:extLst>
                <a:ext uri="{FF2B5EF4-FFF2-40B4-BE49-F238E27FC236}">
                  <a16:creationId xmlns:a16="http://schemas.microsoft.com/office/drawing/2014/main" xmlns="" id="{E08F7EF3-3340-41CE-90B9-7BC1AE036415}"/>
                </a:ext>
              </a:extLst>
            </p:cNvPr>
            <p:cNvGrpSpPr/>
            <p:nvPr/>
          </p:nvGrpSpPr>
          <p:grpSpPr>
            <a:xfrm>
              <a:off x="124229" y="5130423"/>
              <a:ext cx="260430" cy="1723801"/>
              <a:chOff x="124229" y="5130423"/>
              <a:chExt cx="260430" cy="1723801"/>
            </a:xfrm>
            <a:grpFill/>
          </p:grpSpPr>
          <p:sp>
            <p:nvSpPr>
              <p:cNvPr id="377" name="任意多边形: 形状 376">
                <a:extLst>
                  <a:ext uri="{FF2B5EF4-FFF2-40B4-BE49-F238E27FC236}">
                    <a16:creationId xmlns:a16="http://schemas.microsoft.com/office/drawing/2014/main" xmlns="" id="{D56CEF70-5125-4057-9F81-7852B5294DE8}"/>
                  </a:ext>
                </a:extLst>
              </p:cNvPr>
              <p:cNvSpPr/>
              <p:nvPr/>
            </p:nvSpPr>
            <p:spPr>
              <a:xfrm>
                <a:off x="124229" y="5130423"/>
                <a:ext cx="3100" cy="1723801"/>
              </a:xfrm>
              <a:custGeom>
                <a:avLst/>
                <a:gdLst>
                  <a:gd name="connsiteX0" fmla="*/ 3720 w 3100"/>
                  <a:gd name="connsiteY0" fmla="*/ 0 h 1723801"/>
                  <a:gd name="connsiteX1" fmla="*/ 3720 w 3100"/>
                  <a:gd name="connsiteY1" fmla="*/ 1726281 h 1723801"/>
                  <a:gd name="connsiteX2" fmla="*/ 0 w 3100"/>
                  <a:gd name="connsiteY2" fmla="*/ 1726281 h 1723801"/>
                  <a:gd name="connsiteX3" fmla="*/ 0 w 3100"/>
                  <a:gd name="connsiteY3" fmla="*/ 0 h 1723801"/>
                </a:gdLst>
                <a:ahLst/>
                <a:cxnLst>
                  <a:cxn ang="0">
                    <a:pos x="connsiteX0" y="connsiteY0"/>
                  </a:cxn>
                  <a:cxn ang="0">
                    <a:pos x="connsiteX1" y="connsiteY1"/>
                  </a:cxn>
                  <a:cxn ang="0">
                    <a:pos x="connsiteX2" y="connsiteY2"/>
                  </a:cxn>
                  <a:cxn ang="0">
                    <a:pos x="connsiteX3" y="connsiteY3"/>
                  </a:cxn>
                </a:cxnLst>
                <a:rect l="l" t="t" r="r" b="b"/>
                <a:pathLst>
                  <a:path w="3100" h="1723801">
                    <a:moveTo>
                      <a:pt x="3720" y="0"/>
                    </a:moveTo>
                    <a:lnTo>
                      <a:pt x="3720" y="1726281"/>
                    </a:lnTo>
                    <a:lnTo>
                      <a:pt x="0" y="1726281"/>
                    </a:lnTo>
                    <a:lnTo>
                      <a:pt x="0" y="0"/>
                    </a:lnTo>
                    <a:close/>
                  </a:path>
                </a:pathLst>
              </a:custGeom>
              <a:grpFill/>
              <a:ln w="3099"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xmlns="" id="{A1715987-6441-4FF0-9CFC-A358F7621E2F}"/>
                  </a:ext>
                </a:extLst>
              </p:cNvPr>
              <p:cNvSpPr/>
              <p:nvPr/>
            </p:nvSpPr>
            <p:spPr>
              <a:xfrm>
                <a:off x="251198" y="5700325"/>
                <a:ext cx="133316" cy="151918"/>
              </a:xfrm>
              <a:custGeom>
                <a:avLst/>
                <a:gdLst>
                  <a:gd name="connsiteX0" fmla="*/ 2480 w 133315"/>
                  <a:gd name="connsiteY0" fmla="*/ 153778 h 151917"/>
                  <a:gd name="connsiteX1" fmla="*/ 136106 w 133315"/>
                  <a:gd name="connsiteY1" fmla="*/ 3100 h 151917"/>
                  <a:gd name="connsiteX2" fmla="*/ 133316 w 133315"/>
                  <a:gd name="connsiteY2" fmla="*/ 0 h 151917"/>
                  <a:gd name="connsiteX3" fmla="*/ 0 w 133315"/>
                  <a:gd name="connsiteY3" fmla="*/ 150678 h 151917"/>
                </a:gdLst>
                <a:ahLst/>
                <a:cxnLst>
                  <a:cxn ang="0">
                    <a:pos x="connsiteX0" y="connsiteY0"/>
                  </a:cxn>
                  <a:cxn ang="0">
                    <a:pos x="connsiteX1" y="connsiteY1"/>
                  </a:cxn>
                  <a:cxn ang="0">
                    <a:pos x="connsiteX2" y="connsiteY2"/>
                  </a:cxn>
                  <a:cxn ang="0">
                    <a:pos x="connsiteX3" y="connsiteY3"/>
                  </a:cxn>
                </a:cxnLst>
                <a:rect l="l" t="t" r="r" b="b"/>
                <a:pathLst>
                  <a:path w="133315" h="151917">
                    <a:moveTo>
                      <a:pt x="2480" y="153778"/>
                    </a:moveTo>
                    <a:lnTo>
                      <a:pt x="136106" y="3100"/>
                    </a:lnTo>
                    <a:lnTo>
                      <a:pt x="133316" y="0"/>
                    </a:lnTo>
                    <a:lnTo>
                      <a:pt x="0" y="150678"/>
                    </a:lnTo>
                    <a:close/>
                  </a:path>
                </a:pathLst>
              </a:custGeom>
              <a:grpFill/>
              <a:ln w="3099"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xmlns="" id="{E8C29D46-0C34-4513-8596-6FE425F934C9}"/>
                  </a:ext>
                </a:extLst>
              </p:cNvPr>
              <p:cNvSpPr/>
              <p:nvPr/>
            </p:nvSpPr>
            <p:spPr>
              <a:xfrm>
                <a:off x="160779" y="5438429"/>
                <a:ext cx="3100" cy="1373460"/>
              </a:xfrm>
              <a:custGeom>
                <a:avLst/>
                <a:gdLst>
                  <a:gd name="connsiteX0" fmla="*/ 3720 w 3100"/>
                  <a:gd name="connsiteY0" fmla="*/ 0 h 1373460"/>
                  <a:gd name="connsiteX1" fmla="*/ 3720 w 3100"/>
                  <a:gd name="connsiteY1" fmla="*/ 1375941 h 1373460"/>
                  <a:gd name="connsiteX2" fmla="*/ 0 w 3100"/>
                  <a:gd name="connsiteY2" fmla="*/ 1375941 h 1373460"/>
                  <a:gd name="connsiteX3" fmla="*/ 0 w 3100"/>
                  <a:gd name="connsiteY3" fmla="*/ 0 h 1373460"/>
                </a:gdLst>
                <a:ahLst/>
                <a:cxnLst>
                  <a:cxn ang="0">
                    <a:pos x="connsiteX0" y="connsiteY0"/>
                  </a:cxn>
                  <a:cxn ang="0">
                    <a:pos x="connsiteX1" y="connsiteY1"/>
                  </a:cxn>
                  <a:cxn ang="0">
                    <a:pos x="connsiteX2" y="connsiteY2"/>
                  </a:cxn>
                  <a:cxn ang="0">
                    <a:pos x="connsiteX3" y="connsiteY3"/>
                  </a:cxn>
                </a:cxnLst>
                <a:rect l="l" t="t" r="r" b="b"/>
                <a:pathLst>
                  <a:path w="3100" h="1373460">
                    <a:moveTo>
                      <a:pt x="3720" y="0"/>
                    </a:moveTo>
                    <a:lnTo>
                      <a:pt x="3720" y="1375941"/>
                    </a:lnTo>
                    <a:lnTo>
                      <a:pt x="0" y="1375941"/>
                    </a:lnTo>
                    <a:lnTo>
                      <a:pt x="0" y="0"/>
                    </a:lnTo>
                    <a:close/>
                  </a:path>
                </a:pathLst>
              </a:custGeom>
              <a:grpFill/>
              <a:ln w="3099"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xmlns="" id="{664E9825-AB90-46F1-A6FA-0B9112BC9FEB}"/>
                  </a:ext>
                </a:extLst>
              </p:cNvPr>
              <p:cNvSpPr/>
              <p:nvPr/>
            </p:nvSpPr>
            <p:spPr>
              <a:xfrm>
                <a:off x="251169" y="5850821"/>
                <a:ext cx="3100" cy="961112"/>
              </a:xfrm>
              <a:custGeom>
                <a:avLst/>
                <a:gdLst>
                  <a:gd name="connsiteX0" fmla="*/ 4340 w 3100"/>
                  <a:gd name="connsiteY0" fmla="*/ 0 h 961112"/>
                  <a:gd name="connsiteX1" fmla="*/ 4340 w 3100"/>
                  <a:gd name="connsiteY1" fmla="*/ 963282 h 961112"/>
                  <a:gd name="connsiteX2" fmla="*/ 0 w 3100"/>
                  <a:gd name="connsiteY2" fmla="*/ 963282 h 961112"/>
                  <a:gd name="connsiteX3" fmla="*/ 0 w 3100"/>
                  <a:gd name="connsiteY3" fmla="*/ 0 h 961112"/>
                </a:gdLst>
                <a:ahLst/>
                <a:cxnLst>
                  <a:cxn ang="0">
                    <a:pos x="connsiteX0" y="connsiteY0"/>
                  </a:cxn>
                  <a:cxn ang="0">
                    <a:pos x="connsiteX1" y="connsiteY1"/>
                  </a:cxn>
                  <a:cxn ang="0">
                    <a:pos x="connsiteX2" y="connsiteY2"/>
                  </a:cxn>
                  <a:cxn ang="0">
                    <a:pos x="connsiteX3" y="connsiteY3"/>
                  </a:cxn>
                </a:cxnLst>
                <a:rect l="l" t="t" r="r" b="b"/>
                <a:pathLst>
                  <a:path w="3100" h="961112">
                    <a:moveTo>
                      <a:pt x="4340" y="0"/>
                    </a:moveTo>
                    <a:lnTo>
                      <a:pt x="4340" y="963282"/>
                    </a:lnTo>
                    <a:lnTo>
                      <a:pt x="0" y="963282"/>
                    </a:lnTo>
                    <a:lnTo>
                      <a:pt x="0" y="0"/>
                    </a:lnTo>
                    <a:close/>
                  </a:path>
                </a:pathLst>
              </a:custGeom>
              <a:grpFill/>
              <a:ln w="3099"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xmlns="" id="{33D0C1AA-ADF3-4683-B6A7-E8E07109C97F}"/>
                  </a:ext>
                </a:extLst>
              </p:cNvPr>
              <p:cNvSpPr/>
              <p:nvPr/>
            </p:nvSpPr>
            <p:spPr>
              <a:xfrm>
                <a:off x="160734" y="6810526"/>
                <a:ext cx="93011" cy="3100"/>
              </a:xfrm>
              <a:custGeom>
                <a:avLst/>
                <a:gdLst>
                  <a:gd name="connsiteX0" fmla="*/ 94871 w 93010"/>
                  <a:gd name="connsiteY0" fmla="*/ 0 h 3100"/>
                  <a:gd name="connsiteX1" fmla="*/ 94871 w 93010"/>
                  <a:gd name="connsiteY1" fmla="*/ 3410 h 3100"/>
                  <a:gd name="connsiteX2" fmla="*/ 0 w 93010"/>
                  <a:gd name="connsiteY2" fmla="*/ 3410 h 3100"/>
                  <a:gd name="connsiteX3" fmla="*/ 0 w 93010"/>
                  <a:gd name="connsiteY3" fmla="*/ 0 h 3100"/>
                </a:gdLst>
                <a:ahLst/>
                <a:cxnLst>
                  <a:cxn ang="0">
                    <a:pos x="connsiteX0" y="connsiteY0"/>
                  </a:cxn>
                  <a:cxn ang="0">
                    <a:pos x="connsiteX1" y="connsiteY1"/>
                  </a:cxn>
                  <a:cxn ang="0">
                    <a:pos x="connsiteX2" y="connsiteY2"/>
                  </a:cxn>
                  <a:cxn ang="0">
                    <a:pos x="connsiteX3" y="connsiteY3"/>
                  </a:cxn>
                </a:cxnLst>
                <a:rect l="l" t="t" r="r" b="b"/>
                <a:pathLst>
                  <a:path w="93010" h="3100">
                    <a:moveTo>
                      <a:pt x="94871" y="0"/>
                    </a:moveTo>
                    <a:lnTo>
                      <a:pt x="94871" y="3410"/>
                    </a:lnTo>
                    <a:lnTo>
                      <a:pt x="0" y="3410"/>
                    </a:lnTo>
                    <a:lnTo>
                      <a:pt x="0" y="0"/>
                    </a:lnTo>
                    <a:close/>
                  </a:path>
                </a:pathLst>
              </a:custGeom>
              <a:grpFill/>
              <a:ln w="3099"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xmlns="" id="{8AB1094D-CA01-495B-8AB9-DC5B5B5B0056}"/>
                  </a:ext>
                </a:extLst>
              </p:cNvPr>
              <p:cNvSpPr/>
              <p:nvPr/>
            </p:nvSpPr>
            <p:spPr>
              <a:xfrm>
                <a:off x="384219" y="5142353"/>
                <a:ext cx="3100" cy="561165"/>
              </a:xfrm>
              <a:custGeom>
                <a:avLst/>
                <a:gdLst>
                  <a:gd name="connsiteX0" fmla="*/ 3100 w 3100"/>
                  <a:gd name="connsiteY0" fmla="*/ 0 h 561165"/>
                  <a:gd name="connsiteX1" fmla="*/ 3100 w 3100"/>
                  <a:gd name="connsiteY1" fmla="*/ 561165 h 561165"/>
                  <a:gd name="connsiteX2" fmla="*/ 0 w 3100"/>
                  <a:gd name="connsiteY2" fmla="*/ 561165 h 561165"/>
                  <a:gd name="connsiteX3" fmla="*/ 0 w 3100"/>
                  <a:gd name="connsiteY3" fmla="*/ 0 h 561165"/>
                </a:gdLst>
                <a:ahLst/>
                <a:cxnLst>
                  <a:cxn ang="0">
                    <a:pos x="connsiteX0" y="connsiteY0"/>
                  </a:cxn>
                  <a:cxn ang="0">
                    <a:pos x="connsiteX1" y="connsiteY1"/>
                  </a:cxn>
                  <a:cxn ang="0">
                    <a:pos x="connsiteX2" y="connsiteY2"/>
                  </a:cxn>
                  <a:cxn ang="0">
                    <a:pos x="connsiteX3" y="connsiteY3"/>
                  </a:cxn>
                </a:cxnLst>
                <a:rect l="l" t="t" r="r" b="b"/>
                <a:pathLst>
                  <a:path w="3100" h="561165">
                    <a:moveTo>
                      <a:pt x="3100" y="0"/>
                    </a:moveTo>
                    <a:lnTo>
                      <a:pt x="3100" y="561165"/>
                    </a:lnTo>
                    <a:lnTo>
                      <a:pt x="0" y="561165"/>
                    </a:lnTo>
                    <a:lnTo>
                      <a:pt x="0" y="0"/>
                    </a:lnTo>
                    <a:close/>
                  </a:path>
                </a:pathLst>
              </a:custGeom>
              <a:grpFill/>
              <a:ln w="3099" cap="flat">
                <a:noFill/>
                <a:prstDash val="solid"/>
                <a:miter/>
              </a:ln>
            </p:spPr>
            <p:txBody>
              <a:bodyPr rtlCol="0" anchor="ctr"/>
              <a:lstStyle/>
              <a:p>
                <a:endParaRPr lang="zh-CN" altLang="en-US"/>
              </a:p>
            </p:txBody>
          </p:sp>
        </p:grpSp>
      </p:grpSp>
      <p:sp>
        <p:nvSpPr>
          <p:cNvPr id="383" name="任意多边形: 形状 382">
            <a:extLst>
              <a:ext uri="{FF2B5EF4-FFF2-40B4-BE49-F238E27FC236}">
                <a16:creationId xmlns:a16="http://schemas.microsoft.com/office/drawing/2014/main" xmlns="" id="{C2797913-AACC-4933-8F1D-DCA10D1B413C}"/>
              </a:ext>
            </a:extLst>
          </p:cNvPr>
          <p:cNvSpPr/>
          <p:nvPr/>
        </p:nvSpPr>
        <p:spPr>
          <a:xfrm>
            <a:off x="306694" y="4560012"/>
            <a:ext cx="37204" cy="102312"/>
          </a:xfrm>
          <a:custGeom>
            <a:avLst/>
            <a:gdLst>
              <a:gd name="connsiteX0" fmla="*/ 36894 w 37204"/>
              <a:gd name="connsiteY0" fmla="*/ 0 h 102311"/>
              <a:gd name="connsiteX1" fmla="*/ 28833 w 37204"/>
              <a:gd name="connsiteY1" fmla="*/ 0 h 102311"/>
              <a:gd name="connsiteX2" fmla="*/ 17982 w 37204"/>
              <a:gd name="connsiteY2" fmla="*/ 13952 h 102311"/>
              <a:gd name="connsiteX3" fmla="*/ 0 w 37204"/>
              <a:gd name="connsiteY3" fmla="*/ 26043 h 102311"/>
              <a:gd name="connsiteX4" fmla="*/ 0 w 37204"/>
              <a:gd name="connsiteY4" fmla="*/ 38444 h 102311"/>
              <a:gd name="connsiteX5" fmla="*/ 13022 w 37204"/>
              <a:gd name="connsiteY5" fmla="*/ 31933 h 102311"/>
              <a:gd name="connsiteX6" fmla="*/ 24803 w 37204"/>
              <a:gd name="connsiteY6" fmla="*/ 23253 h 102311"/>
              <a:gd name="connsiteX7" fmla="*/ 24803 w 37204"/>
              <a:gd name="connsiteY7" fmla="*/ 104172 h 102311"/>
              <a:gd name="connsiteX8" fmla="*/ 37204 w 37204"/>
              <a:gd name="connsiteY8" fmla="*/ 104172 h 102311"/>
              <a:gd name="connsiteX9" fmla="*/ 37204 w 37204"/>
              <a:gd name="connsiteY9" fmla="*/ 0 h 102311"/>
              <a:gd name="connsiteX10" fmla="*/ 36894 w 37204"/>
              <a:gd name="connsiteY10" fmla="*/ 0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4" h="102311">
                <a:moveTo>
                  <a:pt x="36894" y="0"/>
                </a:moveTo>
                <a:lnTo>
                  <a:pt x="28833" y="0"/>
                </a:lnTo>
                <a:cubicBezTo>
                  <a:pt x="26663" y="4340"/>
                  <a:pt x="22943" y="8991"/>
                  <a:pt x="17982" y="13952"/>
                </a:cubicBezTo>
                <a:cubicBezTo>
                  <a:pt x="12712" y="18602"/>
                  <a:pt x="6821" y="22632"/>
                  <a:pt x="0" y="26043"/>
                </a:cubicBezTo>
                <a:lnTo>
                  <a:pt x="0" y="38444"/>
                </a:lnTo>
                <a:cubicBezTo>
                  <a:pt x="3720" y="36894"/>
                  <a:pt x="8061" y="34724"/>
                  <a:pt x="13022" y="31933"/>
                </a:cubicBezTo>
                <a:cubicBezTo>
                  <a:pt x="17982" y="29143"/>
                  <a:pt x="21703" y="26043"/>
                  <a:pt x="24803" y="23253"/>
                </a:cubicBezTo>
                <a:lnTo>
                  <a:pt x="24803" y="104172"/>
                </a:lnTo>
                <a:lnTo>
                  <a:pt x="37204" y="104172"/>
                </a:lnTo>
                <a:lnTo>
                  <a:pt x="37204" y="0"/>
                </a:lnTo>
                <a:lnTo>
                  <a:pt x="36894" y="0"/>
                </a:lnTo>
                <a:close/>
              </a:path>
            </a:pathLst>
          </a:custGeom>
          <a:solidFill>
            <a:schemeClr val="accent3"/>
          </a:solidFill>
          <a:ln w="3099"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xmlns="" id="{40F7EC20-E5C1-4EB2-98DE-0ADB2B35CEEA}"/>
              </a:ext>
            </a:extLst>
          </p:cNvPr>
          <p:cNvSpPr/>
          <p:nvPr/>
        </p:nvSpPr>
        <p:spPr>
          <a:xfrm>
            <a:off x="384824" y="4158205"/>
            <a:ext cx="55807" cy="365843"/>
          </a:xfrm>
          <a:custGeom>
            <a:avLst/>
            <a:gdLst>
              <a:gd name="connsiteX0" fmla="*/ 0 w 55806"/>
              <a:gd name="connsiteY0" fmla="*/ 368633 h 365842"/>
              <a:gd name="connsiteX1" fmla="*/ 35344 w 55806"/>
              <a:gd name="connsiteY1" fmla="*/ 368633 h 365842"/>
              <a:gd name="connsiteX2" fmla="*/ 0 w 55806"/>
              <a:gd name="connsiteY2" fmla="*/ 276553 h 365842"/>
              <a:gd name="connsiteX3" fmla="*/ 35344 w 55806"/>
              <a:gd name="connsiteY3" fmla="*/ 276553 h 365842"/>
              <a:gd name="connsiteX4" fmla="*/ 0 w 55806"/>
              <a:gd name="connsiteY4" fmla="*/ 184472 h 365842"/>
              <a:gd name="connsiteX5" fmla="*/ 35344 w 55806"/>
              <a:gd name="connsiteY5" fmla="*/ 184472 h 365842"/>
              <a:gd name="connsiteX6" fmla="*/ 0 w 55806"/>
              <a:gd name="connsiteY6" fmla="*/ 92391 h 365842"/>
              <a:gd name="connsiteX7" fmla="*/ 35344 w 55806"/>
              <a:gd name="connsiteY7" fmla="*/ 9239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3"/>
                </a:moveTo>
                <a:lnTo>
                  <a:pt x="35344" y="276553"/>
                </a:lnTo>
                <a:moveTo>
                  <a:pt x="0" y="184472"/>
                </a:moveTo>
                <a:lnTo>
                  <a:pt x="35344" y="184472"/>
                </a:lnTo>
                <a:moveTo>
                  <a:pt x="0" y="92391"/>
                </a:moveTo>
                <a:lnTo>
                  <a:pt x="35344" y="92391"/>
                </a:lnTo>
                <a:moveTo>
                  <a:pt x="0" y="0"/>
                </a:moveTo>
                <a:lnTo>
                  <a:pt x="58597" y="0"/>
                </a:lnTo>
              </a:path>
            </a:pathLst>
          </a:custGeom>
          <a:solidFill>
            <a:schemeClr val="accent3"/>
          </a:solidFill>
          <a:ln w="3099"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xmlns="" id="{EEC4A29A-B590-4C41-8EFD-F1A89335FC40}"/>
              </a:ext>
            </a:extLst>
          </p:cNvPr>
          <p:cNvSpPr/>
          <p:nvPr/>
        </p:nvSpPr>
        <p:spPr>
          <a:xfrm>
            <a:off x="294913" y="4098988"/>
            <a:ext cx="65108" cy="102312"/>
          </a:xfrm>
          <a:custGeom>
            <a:avLst/>
            <a:gdLst>
              <a:gd name="connsiteX0" fmla="*/ 17672 w 65107"/>
              <a:gd name="connsiteY0" fmla="*/ 91771 h 102311"/>
              <a:gd name="connsiteX1" fmla="*/ 22943 w 65107"/>
              <a:gd name="connsiteY1" fmla="*/ 84950 h 102311"/>
              <a:gd name="connsiteX2" fmla="*/ 37204 w 65107"/>
              <a:gd name="connsiteY2" fmla="*/ 71929 h 102311"/>
              <a:gd name="connsiteX3" fmla="*/ 56427 w 65107"/>
              <a:gd name="connsiteY3" fmla="*/ 53636 h 102311"/>
              <a:gd name="connsiteX4" fmla="*/ 64488 w 65107"/>
              <a:gd name="connsiteY4" fmla="*/ 40925 h 102311"/>
              <a:gd name="connsiteX5" fmla="*/ 66968 w 65107"/>
              <a:gd name="connsiteY5" fmla="*/ 28834 h 102311"/>
              <a:gd name="connsiteX6" fmla="*/ 58597 w 65107"/>
              <a:gd name="connsiteY6" fmla="*/ 8371 h 102311"/>
              <a:gd name="connsiteX7" fmla="*/ 35654 w 65107"/>
              <a:gd name="connsiteY7" fmla="*/ 0 h 102311"/>
              <a:gd name="connsiteX8" fmla="*/ 12711 w 65107"/>
              <a:gd name="connsiteY8" fmla="*/ 7751 h 102311"/>
              <a:gd name="connsiteX9" fmla="*/ 2790 w 65107"/>
              <a:gd name="connsiteY9" fmla="*/ 30074 h 102311"/>
              <a:gd name="connsiteX10" fmla="*/ 15502 w 65107"/>
              <a:gd name="connsiteY10" fmla="*/ 31314 h 102311"/>
              <a:gd name="connsiteX11" fmla="*/ 20772 w 65107"/>
              <a:gd name="connsiteY11" fmla="*/ 16122 h 102311"/>
              <a:gd name="connsiteX12" fmla="*/ 35034 w 65107"/>
              <a:gd name="connsiteY12" fmla="*/ 10541 h 102311"/>
              <a:gd name="connsiteX13" fmla="*/ 48676 w 65107"/>
              <a:gd name="connsiteY13" fmla="*/ 15812 h 102311"/>
              <a:gd name="connsiteX14" fmla="*/ 53946 w 65107"/>
              <a:gd name="connsiteY14" fmla="*/ 28524 h 102311"/>
              <a:gd name="connsiteX15" fmla="*/ 48056 w 65107"/>
              <a:gd name="connsiteY15" fmla="*/ 43715 h 102311"/>
              <a:gd name="connsiteX16" fmla="*/ 25733 w 65107"/>
              <a:gd name="connsiteY16" fmla="*/ 65728 h 102311"/>
              <a:gd name="connsiteX17" fmla="*/ 9611 w 65107"/>
              <a:gd name="connsiteY17" fmla="*/ 81230 h 102311"/>
              <a:gd name="connsiteX18" fmla="*/ 1550 w 65107"/>
              <a:gd name="connsiteY18" fmla="*/ 94871 h 102311"/>
              <a:gd name="connsiteX19" fmla="*/ 0 w 65107"/>
              <a:gd name="connsiteY19" fmla="*/ 103552 h 102311"/>
              <a:gd name="connsiteX20" fmla="*/ 66658 w 65107"/>
              <a:gd name="connsiteY20" fmla="*/ 103552 h 102311"/>
              <a:gd name="connsiteX21" fmla="*/ 66658 w 65107"/>
              <a:gd name="connsiteY21" fmla="*/ 91461 h 102311"/>
              <a:gd name="connsiteX22" fmla="*/ 17672 w 65107"/>
              <a:gd name="connsiteY22" fmla="*/ 91461 h 102311"/>
              <a:gd name="connsiteX23" fmla="*/ 17672 w 65107"/>
              <a:gd name="connsiteY23" fmla="*/ 9177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7672" y="91771"/>
                </a:moveTo>
                <a:cubicBezTo>
                  <a:pt x="18912" y="89601"/>
                  <a:pt x="20772" y="87120"/>
                  <a:pt x="22943" y="84950"/>
                </a:cubicBezTo>
                <a:cubicBezTo>
                  <a:pt x="25113" y="82780"/>
                  <a:pt x="29763" y="78439"/>
                  <a:pt x="37204" y="71929"/>
                </a:cubicBezTo>
                <a:cubicBezTo>
                  <a:pt x="46195" y="64178"/>
                  <a:pt x="52396" y="58287"/>
                  <a:pt x="56427" y="53636"/>
                </a:cubicBezTo>
                <a:cubicBezTo>
                  <a:pt x="60147" y="49296"/>
                  <a:pt x="62937" y="44955"/>
                  <a:pt x="64488" y="40925"/>
                </a:cubicBezTo>
                <a:cubicBezTo>
                  <a:pt x="66038" y="36894"/>
                  <a:pt x="66968" y="32864"/>
                  <a:pt x="66968" y="28834"/>
                </a:cubicBezTo>
                <a:cubicBezTo>
                  <a:pt x="66968" y="20773"/>
                  <a:pt x="64177" y="13952"/>
                  <a:pt x="58597" y="8371"/>
                </a:cubicBezTo>
                <a:cubicBezTo>
                  <a:pt x="53016" y="2790"/>
                  <a:pt x="45265" y="0"/>
                  <a:pt x="35654" y="0"/>
                </a:cubicBezTo>
                <a:cubicBezTo>
                  <a:pt x="26043" y="0"/>
                  <a:pt x="18602" y="2480"/>
                  <a:pt x="12711" y="7751"/>
                </a:cubicBezTo>
                <a:cubicBezTo>
                  <a:pt x="7131" y="12711"/>
                  <a:pt x="3720" y="20152"/>
                  <a:pt x="2790" y="30074"/>
                </a:cubicBezTo>
                <a:lnTo>
                  <a:pt x="15502" y="31314"/>
                </a:lnTo>
                <a:cubicBezTo>
                  <a:pt x="15502" y="24803"/>
                  <a:pt x="17362" y="19842"/>
                  <a:pt x="20772" y="16122"/>
                </a:cubicBezTo>
                <a:cubicBezTo>
                  <a:pt x="24493" y="12401"/>
                  <a:pt x="29143" y="10541"/>
                  <a:pt x="35034" y="10541"/>
                </a:cubicBezTo>
                <a:cubicBezTo>
                  <a:pt x="40615" y="10541"/>
                  <a:pt x="45265" y="12401"/>
                  <a:pt x="48676" y="15812"/>
                </a:cubicBezTo>
                <a:cubicBezTo>
                  <a:pt x="52086" y="19222"/>
                  <a:pt x="53946" y="23563"/>
                  <a:pt x="53946" y="28524"/>
                </a:cubicBezTo>
                <a:cubicBezTo>
                  <a:pt x="53946" y="33174"/>
                  <a:pt x="52086" y="38445"/>
                  <a:pt x="48056" y="43715"/>
                </a:cubicBezTo>
                <a:cubicBezTo>
                  <a:pt x="44335" y="48986"/>
                  <a:pt x="36894" y="56427"/>
                  <a:pt x="25733" y="65728"/>
                </a:cubicBezTo>
                <a:cubicBezTo>
                  <a:pt x="18602" y="71618"/>
                  <a:pt x="13332" y="76889"/>
                  <a:pt x="9611" y="81230"/>
                </a:cubicBezTo>
                <a:cubicBezTo>
                  <a:pt x="5891" y="85880"/>
                  <a:pt x="3100" y="90220"/>
                  <a:pt x="1550" y="94871"/>
                </a:cubicBezTo>
                <a:cubicBezTo>
                  <a:pt x="620" y="97661"/>
                  <a:pt x="0" y="100762"/>
                  <a:pt x="0" y="103552"/>
                </a:cubicBezTo>
                <a:lnTo>
                  <a:pt x="66658" y="103552"/>
                </a:lnTo>
                <a:lnTo>
                  <a:pt x="66658" y="91461"/>
                </a:lnTo>
                <a:lnTo>
                  <a:pt x="17672" y="91461"/>
                </a:lnTo>
                <a:lnTo>
                  <a:pt x="17672" y="91771"/>
                </a:lnTo>
                <a:close/>
              </a:path>
            </a:pathLst>
          </a:custGeom>
          <a:solidFill>
            <a:schemeClr val="accent3"/>
          </a:solidFill>
          <a:ln w="3099"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xmlns="" id="{7CE51B56-C0EE-4C71-B158-947A8AA81572}"/>
              </a:ext>
            </a:extLst>
          </p:cNvPr>
          <p:cNvSpPr/>
          <p:nvPr/>
        </p:nvSpPr>
        <p:spPr>
          <a:xfrm>
            <a:off x="384824" y="3697801"/>
            <a:ext cx="55807" cy="365843"/>
          </a:xfrm>
          <a:custGeom>
            <a:avLst/>
            <a:gdLst>
              <a:gd name="connsiteX0" fmla="*/ 0 w 55806"/>
              <a:gd name="connsiteY0" fmla="*/ 368323 h 365842"/>
              <a:gd name="connsiteX1" fmla="*/ 35344 w 55806"/>
              <a:gd name="connsiteY1" fmla="*/ 368323 h 365842"/>
              <a:gd name="connsiteX2" fmla="*/ 0 w 55806"/>
              <a:gd name="connsiteY2" fmla="*/ 276243 h 365842"/>
              <a:gd name="connsiteX3" fmla="*/ 35344 w 55806"/>
              <a:gd name="connsiteY3" fmla="*/ 276243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323"/>
                </a:moveTo>
                <a:lnTo>
                  <a:pt x="35344" y="368323"/>
                </a:lnTo>
                <a:moveTo>
                  <a:pt x="0" y="276243"/>
                </a:moveTo>
                <a:lnTo>
                  <a:pt x="35344" y="276243"/>
                </a:lnTo>
                <a:moveTo>
                  <a:pt x="0" y="184162"/>
                </a:moveTo>
                <a:lnTo>
                  <a:pt x="35344" y="184162"/>
                </a:lnTo>
                <a:moveTo>
                  <a:pt x="0" y="92081"/>
                </a:moveTo>
                <a:lnTo>
                  <a:pt x="35344" y="92081"/>
                </a:lnTo>
                <a:moveTo>
                  <a:pt x="0" y="0"/>
                </a:moveTo>
                <a:lnTo>
                  <a:pt x="58597" y="0"/>
                </a:lnTo>
              </a:path>
            </a:pathLst>
          </a:custGeom>
          <a:solidFill>
            <a:schemeClr val="accent3"/>
          </a:solidFill>
          <a:ln w="3099"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xmlns="" id="{C3BCA9DA-E199-4D1D-974A-2F1118997609}"/>
              </a:ext>
            </a:extLst>
          </p:cNvPr>
          <p:cNvSpPr/>
          <p:nvPr/>
        </p:nvSpPr>
        <p:spPr>
          <a:xfrm>
            <a:off x="297393" y="3638584"/>
            <a:ext cx="65108" cy="105412"/>
          </a:xfrm>
          <a:custGeom>
            <a:avLst/>
            <a:gdLst>
              <a:gd name="connsiteX0" fmla="*/ 9921 w 65107"/>
              <a:gd name="connsiteY0" fmla="*/ 97351 h 105412"/>
              <a:gd name="connsiteX1" fmla="*/ 31934 w 65107"/>
              <a:gd name="connsiteY1" fmla="*/ 105412 h 105412"/>
              <a:gd name="connsiteX2" fmla="*/ 56117 w 65107"/>
              <a:gd name="connsiteY2" fmla="*/ 96111 h 105412"/>
              <a:gd name="connsiteX3" fmla="*/ 65728 w 65107"/>
              <a:gd name="connsiteY3" fmla="*/ 73168 h 105412"/>
              <a:gd name="connsiteX4" fmla="*/ 60767 w 65107"/>
              <a:gd name="connsiteY4" fmla="*/ 56427 h 105412"/>
              <a:gd name="connsiteX5" fmla="*/ 46815 w 65107"/>
              <a:gd name="connsiteY5" fmla="*/ 47746 h 105412"/>
              <a:gd name="connsiteX6" fmla="*/ 57047 w 65107"/>
              <a:gd name="connsiteY6" fmla="*/ 39064 h 105412"/>
              <a:gd name="connsiteX7" fmla="*/ 60457 w 65107"/>
              <a:gd name="connsiteY7" fmla="*/ 26973 h 105412"/>
              <a:gd name="connsiteX8" fmla="*/ 56737 w 65107"/>
              <a:gd name="connsiteY8" fmla="*/ 13642 h 105412"/>
              <a:gd name="connsiteX9" fmla="*/ 46195 w 65107"/>
              <a:gd name="connsiteY9" fmla="*/ 3721 h 105412"/>
              <a:gd name="connsiteX10" fmla="*/ 31004 w 65107"/>
              <a:gd name="connsiteY10" fmla="*/ 0 h 105412"/>
              <a:gd name="connsiteX11" fmla="*/ 10851 w 65107"/>
              <a:gd name="connsiteY11" fmla="*/ 7131 h 105412"/>
              <a:gd name="connsiteX12" fmla="*/ 620 w 65107"/>
              <a:gd name="connsiteY12" fmla="*/ 26973 h 105412"/>
              <a:gd name="connsiteX13" fmla="*/ 13022 w 65107"/>
              <a:gd name="connsiteY13" fmla="*/ 29143 h 105412"/>
              <a:gd name="connsiteX14" fmla="*/ 19222 w 65107"/>
              <a:gd name="connsiteY14" fmla="*/ 15192 h 105412"/>
              <a:gd name="connsiteX15" fmla="*/ 31314 w 65107"/>
              <a:gd name="connsiteY15" fmla="*/ 10541 h 105412"/>
              <a:gd name="connsiteX16" fmla="*/ 43095 w 65107"/>
              <a:gd name="connsiteY16" fmla="*/ 15192 h 105412"/>
              <a:gd name="connsiteX17" fmla="*/ 47746 w 65107"/>
              <a:gd name="connsiteY17" fmla="*/ 26663 h 105412"/>
              <a:gd name="connsiteX18" fmla="*/ 41545 w 65107"/>
              <a:gd name="connsiteY18" fmla="*/ 39685 h 105412"/>
              <a:gd name="connsiteX19" fmla="*/ 27283 w 65107"/>
              <a:gd name="connsiteY19" fmla="*/ 44025 h 105412"/>
              <a:gd name="connsiteX20" fmla="*/ 25423 w 65107"/>
              <a:gd name="connsiteY20" fmla="*/ 44025 h 105412"/>
              <a:gd name="connsiteX21" fmla="*/ 24183 w 65107"/>
              <a:gd name="connsiteY21" fmla="*/ 55187 h 105412"/>
              <a:gd name="connsiteX22" fmla="*/ 32864 w 65107"/>
              <a:gd name="connsiteY22" fmla="*/ 53636 h 105412"/>
              <a:gd name="connsiteX23" fmla="*/ 47126 w 65107"/>
              <a:gd name="connsiteY23" fmla="*/ 59217 h 105412"/>
              <a:gd name="connsiteX24" fmla="*/ 52706 w 65107"/>
              <a:gd name="connsiteY24" fmla="*/ 73479 h 105412"/>
              <a:gd name="connsiteX25" fmla="*/ 46815 w 65107"/>
              <a:gd name="connsiteY25" fmla="*/ 88981 h 105412"/>
              <a:gd name="connsiteX26" fmla="*/ 31934 w 65107"/>
              <a:gd name="connsiteY26" fmla="*/ 95181 h 105412"/>
              <a:gd name="connsiteX27" fmla="*/ 19532 w 65107"/>
              <a:gd name="connsiteY27" fmla="*/ 90531 h 105412"/>
              <a:gd name="connsiteX28" fmla="*/ 12401 w 65107"/>
              <a:gd name="connsiteY28" fmla="*/ 75029 h 105412"/>
              <a:gd name="connsiteX29" fmla="*/ 0 w 65107"/>
              <a:gd name="connsiteY29" fmla="*/ 76579 h 105412"/>
              <a:gd name="connsiteX30" fmla="*/ 9921 w 65107"/>
              <a:gd name="connsiteY30" fmla="*/ 97351 h 105412"/>
              <a:gd name="connsiteX31" fmla="*/ 9921 w 65107"/>
              <a:gd name="connsiteY31" fmla="*/ 97351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9921" y="97351"/>
                </a:moveTo>
                <a:cubicBezTo>
                  <a:pt x="15812" y="102622"/>
                  <a:pt x="22943" y="105412"/>
                  <a:pt x="31934" y="105412"/>
                </a:cubicBezTo>
                <a:cubicBezTo>
                  <a:pt x="41855" y="105412"/>
                  <a:pt x="49916" y="102312"/>
                  <a:pt x="56117" y="96111"/>
                </a:cubicBezTo>
                <a:cubicBezTo>
                  <a:pt x="62627" y="89910"/>
                  <a:pt x="65728" y="82160"/>
                  <a:pt x="65728" y="73168"/>
                </a:cubicBezTo>
                <a:cubicBezTo>
                  <a:pt x="65728" y="66658"/>
                  <a:pt x="64178" y="61077"/>
                  <a:pt x="60767" y="56427"/>
                </a:cubicBezTo>
                <a:cubicBezTo>
                  <a:pt x="57357" y="52086"/>
                  <a:pt x="52706" y="48986"/>
                  <a:pt x="46815" y="47746"/>
                </a:cubicBezTo>
                <a:cubicBezTo>
                  <a:pt x="51466" y="45576"/>
                  <a:pt x="54876" y="42785"/>
                  <a:pt x="57047" y="39064"/>
                </a:cubicBezTo>
                <a:cubicBezTo>
                  <a:pt x="59527" y="35344"/>
                  <a:pt x="60457" y="31314"/>
                  <a:pt x="60457" y="26973"/>
                </a:cubicBezTo>
                <a:cubicBezTo>
                  <a:pt x="60457" y="22323"/>
                  <a:pt x="59217" y="17982"/>
                  <a:pt x="56737" y="13642"/>
                </a:cubicBezTo>
                <a:cubicBezTo>
                  <a:pt x="54256" y="9611"/>
                  <a:pt x="50846" y="6201"/>
                  <a:pt x="46195" y="3721"/>
                </a:cubicBezTo>
                <a:cubicBezTo>
                  <a:pt x="41545" y="1240"/>
                  <a:pt x="36584" y="0"/>
                  <a:pt x="31004" y="0"/>
                </a:cubicBezTo>
                <a:cubicBezTo>
                  <a:pt x="22943" y="0"/>
                  <a:pt x="16432" y="2480"/>
                  <a:pt x="10851" y="7131"/>
                </a:cubicBezTo>
                <a:cubicBezTo>
                  <a:pt x="5581" y="11782"/>
                  <a:pt x="2170" y="18292"/>
                  <a:pt x="620" y="26973"/>
                </a:cubicBezTo>
                <a:lnTo>
                  <a:pt x="13022" y="29143"/>
                </a:lnTo>
                <a:cubicBezTo>
                  <a:pt x="13952" y="22943"/>
                  <a:pt x="16122" y="18292"/>
                  <a:pt x="19222" y="15192"/>
                </a:cubicBezTo>
                <a:cubicBezTo>
                  <a:pt x="22323" y="12091"/>
                  <a:pt x="26353" y="10541"/>
                  <a:pt x="31314" y="10541"/>
                </a:cubicBezTo>
                <a:cubicBezTo>
                  <a:pt x="36274" y="10541"/>
                  <a:pt x="39995" y="12091"/>
                  <a:pt x="43095" y="15192"/>
                </a:cubicBezTo>
                <a:cubicBezTo>
                  <a:pt x="46195" y="18292"/>
                  <a:pt x="47746" y="22012"/>
                  <a:pt x="47746" y="26663"/>
                </a:cubicBezTo>
                <a:cubicBezTo>
                  <a:pt x="47746" y="32554"/>
                  <a:pt x="45575" y="36894"/>
                  <a:pt x="41545" y="39685"/>
                </a:cubicBezTo>
                <a:cubicBezTo>
                  <a:pt x="37204" y="42475"/>
                  <a:pt x="32554" y="44025"/>
                  <a:pt x="27283" y="44025"/>
                </a:cubicBezTo>
                <a:cubicBezTo>
                  <a:pt x="26663" y="44025"/>
                  <a:pt x="26043" y="44025"/>
                  <a:pt x="25423" y="44025"/>
                </a:cubicBezTo>
                <a:lnTo>
                  <a:pt x="24183" y="55187"/>
                </a:lnTo>
                <a:cubicBezTo>
                  <a:pt x="27593" y="54256"/>
                  <a:pt x="30694" y="53636"/>
                  <a:pt x="32864" y="53636"/>
                </a:cubicBezTo>
                <a:cubicBezTo>
                  <a:pt x="38444" y="53636"/>
                  <a:pt x="43405" y="55497"/>
                  <a:pt x="47126" y="59217"/>
                </a:cubicBezTo>
                <a:cubicBezTo>
                  <a:pt x="50846" y="62937"/>
                  <a:pt x="52706" y="67898"/>
                  <a:pt x="52706" y="73479"/>
                </a:cubicBezTo>
                <a:cubicBezTo>
                  <a:pt x="52706" y="79680"/>
                  <a:pt x="50846" y="84640"/>
                  <a:pt x="46815" y="88981"/>
                </a:cubicBezTo>
                <a:cubicBezTo>
                  <a:pt x="42785" y="93011"/>
                  <a:pt x="37824" y="95181"/>
                  <a:pt x="31934" y="95181"/>
                </a:cubicBezTo>
                <a:cubicBezTo>
                  <a:pt x="26973" y="95181"/>
                  <a:pt x="22943" y="93631"/>
                  <a:pt x="19532" y="90531"/>
                </a:cubicBezTo>
                <a:cubicBezTo>
                  <a:pt x="16122" y="87430"/>
                  <a:pt x="13642" y="82160"/>
                  <a:pt x="12401" y="75029"/>
                </a:cubicBezTo>
                <a:lnTo>
                  <a:pt x="0" y="76579"/>
                </a:lnTo>
                <a:cubicBezTo>
                  <a:pt x="620" y="84950"/>
                  <a:pt x="4030" y="92081"/>
                  <a:pt x="9921" y="97351"/>
                </a:cubicBezTo>
                <a:lnTo>
                  <a:pt x="9921" y="97351"/>
                </a:lnTo>
                <a:close/>
              </a:path>
            </a:pathLst>
          </a:custGeom>
          <a:solidFill>
            <a:schemeClr val="accent3"/>
          </a:solidFill>
          <a:ln w="3099"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xmlns="" id="{41602305-B1D5-466E-BF27-CD879029F1E5}"/>
              </a:ext>
            </a:extLst>
          </p:cNvPr>
          <p:cNvSpPr/>
          <p:nvPr/>
        </p:nvSpPr>
        <p:spPr>
          <a:xfrm>
            <a:off x="384824" y="3237088"/>
            <a:ext cx="55807" cy="365843"/>
          </a:xfrm>
          <a:custGeom>
            <a:avLst/>
            <a:gdLst>
              <a:gd name="connsiteX0" fmla="*/ 0 w 55806"/>
              <a:gd name="connsiteY0" fmla="*/ 368633 h 365842"/>
              <a:gd name="connsiteX1" fmla="*/ 35344 w 55806"/>
              <a:gd name="connsiteY1" fmla="*/ 368633 h 365842"/>
              <a:gd name="connsiteX2" fmla="*/ 0 w 55806"/>
              <a:gd name="connsiteY2" fmla="*/ 276242 h 365842"/>
              <a:gd name="connsiteX3" fmla="*/ 35344 w 55806"/>
              <a:gd name="connsiteY3" fmla="*/ 276242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242"/>
                </a:moveTo>
                <a:lnTo>
                  <a:pt x="35344" y="276242"/>
                </a:lnTo>
                <a:moveTo>
                  <a:pt x="0" y="184162"/>
                </a:moveTo>
                <a:lnTo>
                  <a:pt x="35344" y="184162"/>
                </a:lnTo>
                <a:moveTo>
                  <a:pt x="0" y="92081"/>
                </a:moveTo>
                <a:lnTo>
                  <a:pt x="35344" y="92081"/>
                </a:lnTo>
                <a:moveTo>
                  <a:pt x="0" y="0"/>
                </a:moveTo>
                <a:lnTo>
                  <a:pt x="58597" y="0"/>
                </a:lnTo>
              </a:path>
            </a:pathLst>
          </a:custGeom>
          <a:solidFill>
            <a:schemeClr val="accent3"/>
          </a:solidFill>
          <a:ln w="3099"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xmlns="" id="{6E07D5AD-3A85-4CCF-AB4C-785A1AB82658}"/>
              </a:ext>
            </a:extLst>
          </p:cNvPr>
          <p:cNvSpPr/>
          <p:nvPr/>
        </p:nvSpPr>
        <p:spPr>
          <a:xfrm>
            <a:off x="293053" y="3178181"/>
            <a:ext cx="68208" cy="102312"/>
          </a:xfrm>
          <a:custGeom>
            <a:avLst/>
            <a:gdLst>
              <a:gd name="connsiteX0" fmla="*/ 56117 w 68207"/>
              <a:gd name="connsiteY0" fmla="*/ 103552 h 102311"/>
              <a:gd name="connsiteX1" fmla="*/ 56117 w 68207"/>
              <a:gd name="connsiteY1" fmla="*/ 78749 h 102311"/>
              <a:gd name="connsiteX2" fmla="*/ 69758 w 68207"/>
              <a:gd name="connsiteY2" fmla="*/ 78749 h 102311"/>
              <a:gd name="connsiteX3" fmla="*/ 69758 w 68207"/>
              <a:gd name="connsiteY3" fmla="*/ 66968 h 102311"/>
              <a:gd name="connsiteX4" fmla="*/ 56117 w 68207"/>
              <a:gd name="connsiteY4" fmla="*/ 66968 h 102311"/>
              <a:gd name="connsiteX5" fmla="*/ 56117 w 68207"/>
              <a:gd name="connsiteY5" fmla="*/ 0 h 102311"/>
              <a:gd name="connsiteX6" fmla="*/ 45885 w 68207"/>
              <a:gd name="connsiteY6" fmla="*/ 0 h 102311"/>
              <a:gd name="connsiteX7" fmla="*/ 0 w 68207"/>
              <a:gd name="connsiteY7" fmla="*/ 66968 h 102311"/>
              <a:gd name="connsiteX8" fmla="*/ 0 w 68207"/>
              <a:gd name="connsiteY8" fmla="*/ 78749 h 102311"/>
              <a:gd name="connsiteX9" fmla="*/ 43715 w 68207"/>
              <a:gd name="connsiteY9" fmla="*/ 78749 h 102311"/>
              <a:gd name="connsiteX10" fmla="*/ 43715 w 68207"/>
              <a:gd name="connsiteY10" fmla="*/ 103552 h 102311"/>
              <a:gd name="connsiteX11" fmla="*/ 56117 w 68207"/>
              <a:gd name="connsiteY11" fmla="*/ 103552 h 102311"/>
              <a:gd name="connsiteX12" fmla="*/ 56117 w 68207"/>
              <a:gd name="connsiteY12" fmla="*/ 103552 h 102311"/>
              <a:gd name="connsiteX13" fmla="*/ 12091 w 68207"/>
              <a:gd name="connsiteY13" fmla="*/ 66968 h 102311"/>
              <a:gd name="connsiteX14" fmla="*/ 43715 w 68207"/>
              <a:gd name="connsiteY14" fmla="*/ 20462 h 102311"/>
              <a:gd name="connsiteX15" fmla="*/ 43715 w 68207"/>
              <a:gd name="connsiteY15" fmla="*/ 66968 h 102311"/>
              <a:gd name="connsiteX16" fmla="*/ 12091 w 68207"/>
              <a:gd name="connsiteY16" fmla="*/ 66968 h 102311"/>
              <a:gd name="connsiteX17" fmla="*/ 12091 w 68207"/>
              <a:gd name="connsiteY17" fmla="*/ 66968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207" h="102311">
                <a:moveTo>
                  <a:pt x="56117" y="103552"/>
                </a:moveTo>
                <a:lnTo>
                  <a:pt x="56117" y="78749"/>
                </a:lnTo>
                <a:lnTo>
                  <a:pt x="69758" y="78749"/>
                </a:lnTo>
                <a:lnTo>
                  <a:pt x="69758" y="66968"/>
                </a:lnTo>
                <a:lnTo>
                  <a:pt x="56117" y="66968"/>
                </a:lnTo>
                <a:lnTo>
                  <a:pt x="56117" y="0"/>
                </a:lnTo>
                <a:lnTo>
                  <a:pt x="45885" y="0"/>
                </a:lnTo>
                <a:lnTo>
                  <a:pt x="0" y="66968"/>
                </a:lnTo>
                <a:lnTo>
                  <a:pt x="0" y="78749"/>
                </a:lnTo>
                <a:lnTo>
                  <a:pt x="43715" y="78749"/>
                </a:lnTo>
                <a:lnTo>
                  <a:pt x="43715" y="103552"/>
                </a:lnTo>
                <a:lnTo>
                  <a:pt x="56117" y="103552"/>
                </a:lnTo>
                <a:lnTo>
                  <a:pt x="56117" y="103552"/>
                </a:lnTo>
                <a:close/>
                <a:moveTo>
                  <a:pt x="12091" y="66968"/>
                </a:moveTo>
                <a:lnTo>
                  <a:pt x="43715" y="20462"/>
                </a:lnTo>
                <a:lnTo>
                  <a:pt x="43715" y="66968"/>
                </a:lnTo>
                <a:lnTo>
                  <a:pt x="12091" y="66968"/>
                </a:lnTo>
                <a:lnTo>
                  <a:pt x="12091" y="66968"/>
                </a:lnTo>
                <a:close/>
              </a:path>
            </a:pathLst>
          </a:custGeom>
          <a:solidFill>
            <a:schemeClr val="accent3"/>
          </a:solidFill>
          <a:ln w="3099"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xmlns="" id="{2360691A-A73D-4031-9FF9-AC185CA08707}"/>
              </a:ext>
            </a:extLst>
          </p:cNvPr>
          <p:cNvSpPr/>
          <p:nvPr/>
        </p:nvSpPr>
        <p:spPr>
          <a:xfrm>
            <a:off x="384824" y="2776374"/>
            <a:ext cx="55807" cy="365843"/>
          </a:xfrm>
          <a:custGeom>
            <a:avLst/>
            <a:gdLst>
              <a:gd name="connsiteX0" fmla="*/ 0 w 55806"/>
              <a:gd name="connsiteY0" fmla="*/ 368633 h 365842"/>
              <a:gd name="connsiteX1" fmla="*/ 35344 w 55806"/>
              <a:gd name="connsiteY1" fmla="*/ 368633 h 365842"/>
              <a:gd name="connsiteX2" fmla="*/ 0 w 55806"/>
              <a:gd name="connsiteY2" fmla="*/ 276552 h 365842"/>
              <a:gd name="connsiteX3" fmla="*/ 35344 w 55806"/>
              <a:gd name="connsiteY3" fmla="*/ 276552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2"/>
                </a:moveTo>
                <a:lnTo>
                  <a:pt x="35344" y="276552"/>
                </a:lnTo>
                <a:moveTo>
                  <a:pt x="0" y="184162"/>
                </a:moveTo>
                <a:lnTo>
                  <a:pt x="35344" y="184162"/>
                </a:lnTo>
                <a:moveTo>
                  <a:pt x="0" y="92081"/>
                </a:moveTo>
                <a:lnTo>
                  <a:pt x="35344" y="92081"/>
                </a:lnTo>
                <a:moveTo>
                  <a:pt x="0" y="0"/>
                </a:moveTo>
                <a:lnTo>
                  <a:pt x="58597" y="0"/>
                </a:lnTo>
              </a:path>
            </a:pathLst>
          </a:custGeom>
          <a:solidFill>
            <a:schemeClr val="accent3"/>
          </a:solidFill>
          <a:ln w="3099"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xmlns="" id="{060E57AF-6645-40FB-90D9-8E10D3BB3821}"/>
              </a:ext>
            </a:extLst>
          </p:cNvPr>
          <p:cNvSpPr/>
          <p:nvPr/>
        </p:nvSpPr>
        <p:spPr>
          <a:xfrm>
            <a:off x="296773" y="2719017"/>
            <a:ext cx="65108" cy="102312"/>
          </a:xfrm>
          <a:custGeom>
            <a:avLst/>
            <a:gdLst>
              <a:gd name="connsiteX0" fmla="*/ 10231 w 65107"/>
              <a:gd name="connsiteY0" fmla="*/ 95801 h 102311"/>
              <a:gd name="connsiteX1" fmla="*/ 32554 w 65107"/>
              <a:gd name="connsiteY1" fmla="*/ 103552 h 102311"/>
              <a:gd name="connsiteX2" fmla="*/ 58907 w 65107"/>
              <a:gd name="connsiteY2" fmla="*/ 91151 h 102311"/>
              <a:gd name="connsiteX3" fmla="*/ 66968 w 65107"/>
              <a:gd name="connsiteY3" fmla="*/ 66968 h 102311"/>
              <a:gd name="connsiteX4" fmla="*/ 57977 w 65107"/>
              <a:gd name="connsiteY4" fmla="*/ 42785 h 102311"/>
              <a:gd name="connsiteX5" fmla="*/ 35654 w 65107"/>
              <a:gd name="connsiteY5" fmla="*/ 33484 h 102311"/>
              <a:gd name="connsiteX6" fmla="*/ 16742 w 65107"/>
              <a:gd name="connsiteY6" fmla="*/ 39995 h 102311"/>
              <a:gd name="connsiteX7" fmla="*/ 22013 w 65107"/>
              <a:gd name="connsiteY7" fmla="*/ 12091 h 102311"/>
              <a:gd name="connsiteX8" fmla="*/ 62317 w 65107"/>
              <a:gd name="connsiteY8" fmla="*/ 12091 h 102311"/>
              <a:gd name="connsiteX9" fmla="*/ 62317 w 65107"/>
              <a:gd name="connsiteY9" fmla="*/ 0 h 102311"/>
              <a:gd name="connsiteX10" fmla="*/ 12401 w 65107"/>
              <a:gd name="connsiteY10" fmla="*/ 0 h 102311"/>
              <a:gd name="connsiteX11" fmla="*/ 2790 w 65107"/>
              <a:gd name="connsiteY11" fmla="*/ 53016 h 102311"/>
              <a:gd name="connsiteX12" fmla="*/ 14262 w 65107"/>
              <a:gd name="connsiteY12" fmla="*/ 54566 h 102311"/>
              <a:gd name="connsiteX13" fmla="*/ 21703 w 65107"/>
              <a:gd name="connsiteY13" fmla="*/ 47435 h 102311"/>
              <a:gd name="connsiteX14" fmla="*/ 32554 w 65107"/>
              <a:gd name="connsiteY14" fmla="*/ 44645 h 102311"/>
              <a:gd name="connsiteX15" fmla="*/ 48056 w 65107"/>
              <a:gd name="connsiteY15" fmla="*/ 50846 h 102311"/>
              <a:gd name="connsiteX16" fmla="*/ 53946 w 65107"/>
              <a:gd name="connsiteY16" fmla="*/ 67898 h 102311"/>
              <a:gd name="connsiteX17" fmla="*/ 47746 w 65107"/>
              <a:gd name="connsiteY17" fmla="*/ 86190 h 102311"/>
              <a:gd name="connsiteX18" fmla="*/ 32554 w 65107"/>
              <a:gd name="connsiteY18" fmla="*/ 93011 h 102311"/>
              <a:gd name="connsiteX19" fmla="*/ 19842 w 65107"/>
              <a:gd name="connsiteY19" fmla="*/ 88050 h 102311"/>
              <a:gd name="connsiteX20" fmla="*/ 13022 w 65107"/>
              <a:gd name="connsiteY20" fmla="*/ 73479 h 102311"/>
              <a:gd name="connsiteX21" fmla="*/ 0 w 65107"/>
              <a:gd name="connsiteY21" fmla="*/ 74719 h 102311"/>
              <a:gd name="connsiteX22" fmla="*/ 10231 w 65107"/>
              <a:gd name="connsiteY22" fmla="*/ 95801 h 102311"/>
              <a:gd name="connsiteX23" fmla="*/ 10231 w 65107"/>
              <a:gd name="connsiteY23" fmla="*/ 9580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0231" y="95801"/>
                </a:moveTo>
                <a:cubicBezTo>
                  <a:pt x="16122" y="101072"/>
                  <a:pt x="23563" y="103552"/>
                  <a:pt x="32554" y="103552"/>
                </a:cubicBezTo>
                <a:cubicBezTo>
                  <a:pt x="43715" y="103552"/>
                  <a:pt x="52396" y="99522"/>
                  <a:pt x="58907" y="91151"/>
                </a:cubicBezTo>
                <a:cubicBezTo>
                  <a:pt x="64177" y="84330"/>
                  <a:pt x="66968" y="76269"/>
                  <a:pt x="66968" y="66968"/>
                </a:cubicBezTo>
                <a:cubicBezTo>
                  <a:pt x="66968" y="57047"/>
                  <a:pt x="63867" y="48986"/>
                  <a:pt x="57977" y="42785"/>
                </a:cubicBezTo>
                <a:cubicBezTo>
                  <a:pt x="51776" y="36584"/>
                  <a:pt x="44645" y="33484"/>
                  <a:pt x="35654" y="33484"/>
                </a:cubicBezTo>
                <a:cubicBezTo>
                  <a:pt x="29143" y="33484"/>
                  <a:pt x="22633" y="35654"/>
                  <a:pt x="16742" y="39995"/>
                </a:cubicBezTo>
                <a:lnTo>
                  <a:pt x="22013" y="12091"/>
                </a:lnTo>
                <a:lnTo>
                  <a:pt x="62317" y="12091"/>
                </a:lnTo>
                <a:lnTo>
                  <a:pt x="62317" y="0"/>
                </a:lnTo>
                <a:lnTo>
                  <a:pt x="12401" y="0"/>
                </a:lnTo>
                <a:lnTo>
                  <a:pt x="2790" y="53016"/>
                </a:lnTo>
                <a:lnTo>
                  <a:pt x="14262" y="54566"/>
                </a:lnTo>
                <a:cubicBezTo>
                  <a:pt x="16122" y="51466"/>
                  <a:pt x="18602" y="49296"/>
                  <a:pt x="21703" y="47435"/>
                </a:cubicBezTo>
                <a:cubicBezTo>
                  <a:pt x="24803" y="45575"/>
                  <a:pt x="28523" y="44645"/>
                  <a:pt x="32554" y="44645"/>
                </a:cubicBezTo>
                <a:cubicBezTo>
                  <a:pt x="39065" y="44645"/>
                  <a:pt x="44025" y="46815"/>
                  <a:pt x="48056" y="50846"/>
                </a:cubicBezTo>
                <a:cubicBezTo>
                  <a:pt x="52086" y="54876"/>
                  <a:pt x="53946" y="60767"/>
                  <a:pt x="53946" y="67898"/>
                </a:cubicBezTo>
                <a:cubicBezTo>
                  <a:pt x="53946" y="75649"/>
                  <a:pt x="51776" y="81539"/>
                  <a:pt x="47746" y="86190"/>
                </a:cubicBezTo>
                <a:cubicBezTo>
                  <a:pt x="43715" y="90841"/>
                  <a:pt x="38444" y="93011"/>
                  <a:pt x="32554" y="93011"/>
                </a:cubicBezTo>
                <a:cubicBezTo>
                  <a:pt x="27593" y="93011"/>
                  <a:pt x="23253" y="91461"/>
                  <a:pt x="19842" y="88050"/>
                </a:cubicBezTo>
                <a:cubicBezTo>
                  <a:pt x="16432" y="84640"/>
                  <a:pt x="13952" y="79989"/>
                  <a:pt x="13022" y="73479"/>
                </a:cubicBezTo>
                <a:lnTo>
                  <a:pt x="0" y="74719"/>
                </a:lnTo>
                <a:cubicBezTo>
                  <a:pt x="1240" y="83710"/>
                  <a:pt x="4341" y="90531"/>
                  <a:pt x="10231" y="95801"/>
                </a:cubicBezTo>
                <a:lnTo>
                  <a:pt x="10231" y="95801"/>
                </a:lnTo>
                <a:close/>
              </a:path>
            </a:pathLst>
          </a:custGeom>
          <a:solidFill>
            <a:schemeClr val="accent3"/>
          </a:solidFill>
          <a:ln w="3099"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xmlns="" id="{782C2325-FD44-4E18-83BD-966F375188FB}"/>
              </a:ext>
            </a:extLst>
          </p:cNvPr>
          <p:cNvSpPr/>
          <p:nvPr/>
        </p:nvSpPr>
        <p:spPr>
          <a:xfrm>
            <a:off x="384824" y="2315660"/>
            <a:ext cx="55807" cy="365843"/>
          </a:xfrm>
          <a:custGeom>
            <a:avLst/>
            <a:gdLst>
              <a:gd name="connsiteX0" fmla="*/ 0 w 55806"/>
              <a:gd name="connsiteY0" fmla="*/ 368633 h 365842"/>
              <a:gd name="connsiteX1" fmla="*/ 35344 w 55806"/>
              <a:gd name="connsiteY1" fmla="*/ 368633 h 365842"/>
              <a:gd name="connsiteX2" fmla="*/ 0 w 55806"/>
              <a:gd name="connsiteY2" fmla="*/ 276552 h 365842"/>
              <a:gd name="connsiteX3" fmla="*/ 35344 w 55806"/>
              <a:gd name="connsiteY3" fmla="*/ 276552 h 365842"/>
              <a:gd name="connsiteX4" fmla="*/ 0 w 55806"/>
              <a:gd name="connsiteY4" fmla="*/ 184161 h 365842"/>
              <a:gd name="connsiteX5" fmla="*/ 35344 w 55806"/>
              <a:gd name="connsiteY5" fmla="*/ 184161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2"/>
                </a:moveTo>
                <a:lnTo>
                  <a:pt x="35344" y="276552"/>
                </a:lnTo>
                <a:moveTo>
                  <a:pt x="0" y="184161"/>
                </a:moveTo>
                <a:lnTo>
                  <a:pt x="35344" y="184161"/>
                </a:lnTo>
                <a:moveTo>
                  <a:pt x="0" y="92081"/>
                </a:moveTo>
                <a:lnTo>
                  <a:pt x="35344" y="92081"/>
                </a:lnTo>
                <a:moveTo>
                  <a:pt x="0" y="0"/>
                </a:moveTo>
                <a:lnTo>
                  <a:pt x="58597" y="0"/>
                </a:lnTo>
              </a:path>
            </a:pathLst>
          </a:custGeom>
          <a:solidFill>
            <a:schemeClr val="accent3"/>
          </a:solidFill>
          <a:ln w="3099"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xmlns="" id="{164A121B-355A-4A0A-A34E-5D11ADE696AC}"/>
              </a:ext>
            </a:extLst>
          </p:cNvPr>
          <p:cNvSpPr/>
          <p:nvPr/>
        </p:nvSpPr>
        <p:spPr>
          <a:xfrm>
            <a:off x="296463" y="2256443"/>
            <a:ext cx="65108" cy="105412"/>
          </a:xfrm>
          <a:custGeom>
            <a:avLst/>
            <a:gdLst>
              <a:gd name="connsiteX0" fmla="*/ 55807 w 65107"/>
              <a:gd name="connsiteY0" fmla="*/ 6821 h 105412"/>
              <a:gd name="connsiteX1" fmla="*/ 36274 w 65107"/>
              <a:gd name="connsiteY1" fmla="*/ 0 h 105412"/>
              <a:gd name="connsiteX2" fmla="*/ 10851 w 65107"/>
              <a:gd name="connsiteY2" fmla="*/ 11781 h 105412"/>
              <a:gd name="connsiteX3" fmla="*/ 0 w 65107"/>
              <a:gd name="connsiteY3" fmla="*/ 55186 h 105412"/>
              <a:gd name="connsiteX4" fmla="*/ 9611 w 65107"/>
              <a:gd name="connsiteY4" fmla="*/ 93631 h 105412"/>
              <a:gd name="connsiteX5" fmla="*/ 34724 w 65107"/>
              <a:gd name="connsiteY5" fmla="*/ 105412 h 105412"/>
              <a:gd name="connsiteX6" fmla="*/ 50846 w 65107"/>
              <a:gd name="connsiteY6" fmla="*/ 101072 h 105412"/>
              <a:gd name="connsiteX7" fmla="*/ 62007 w 65107"/>
              <a:gd name="connsiteY7" fmla="*/ 88360 h 105412"/>
              <a:gd name="connsiteX8" fmla="*/ 66038 w 65107"/>
              <a:gd name="connsiteY8" fmla="*/ 70378 h 105412"/>
              <a:gd name="connsiteX9" fmla="*/ 57357 w 65107"/>
              <a:gd name="connsiteY9" fmla="*/ 46195 h 105412"/>
              <a:gd name="connsiteX10" fmla="*/ 36274 w 65107"/>
              <a:gd name="connsiteY10" fmla="*/ 36894 h 105412"/>
              <a:gd name="connsiteX11" fmla="*/ 22633 w 65107"/>
              <a:gd name="connsiteY11" fmla="*/ 40305 h 105412"/>
              <a:gd name="connsiteX12" fmla="*/ 11781 w 65107"/>
              <a:gd name="connsiteY12" fmla="*/ 50536 h 105412"/>
              <a:gd name="connsiteX13" fmla="*/ 15192 w 65107"/>
              <a:gd name="connsiteY13" fmla="*/ 26663 h 105412"/>
              <a:gd name="connsiteX14" fmla="*/ 24493 w 65107"/>
              <a:gd name="connsiteY14" fmla="*/ 13952 h 105412"/>
              <a:gd name="connsiteX15" fmla="*/ 34724 w 65107"/>
              <a:gd name="connsiteY15" fmla="*/ 10541 h 105412"/>
              <a:gd name="connsiteX16" fmla="*/ 47125 w 65107"/>
              <a:gd name="connsiteY16" fmla="*/ 16122 h 105412"/>
              <a:gd name="connsiteX17" fmla="*/ 51776 w 65107"/>
              <a:gd name="connsiteY17" fmla="*/ 26973 h 105412"/>
              <a:gd name="connsiteX18" fmla="*/ 64177 w 65107"/>
              <a:gd name="connsiteY18" fmla="*/ 26043 h 105412"/>
              <a:gd name="connsiteX19" fmla="*/ 55807 w 65107"/>
              <a:gd name="connsiteY19" fmla="*/ 6821 h 105412"/>
              <a:gd name="connsiteX20" fmla="*/ 55807 w 65107"/>
              <a:gd name="connsiteY20" fmla="*/ 6821 h 105412"/>
              <a:gd name="connsiteX21" fmla="*/ 20152 w 65107"/>
              <a:gd name="connsiteY21" fmla="*/ 54256 h 105412"/>
              <a:gd name="connsiteX22" fmla="*/ 34414 w 65107"/>
              <a:gd name="connsiteY22" fmla="*/ 48056 h 105412"/>
              <a:gd name="connsiteX23" fmla="*/ 48366 w 65107"/>
              <a:gd name="connsiteY23" fmla="*/ 54256 h 105412"/>
              <a:gd name="connsiteX24" fmla="*/ 53946 w 65107"/>
              <a:gd name="connsiteY24" fmla="*/ 70998 h 105412"/>
              <a:gd name="connsiteX25" fmla="*/ 48366 w 65107"/>
              <a:gd name="connsiteY25" fmla="*/ 88670 h 105412"/>
              <a:gd name="connsiteX26" fmla="*/ 35034 w 65107"/>
              <a:gd name="connsiteY26" fmla="*/ 95181 h 105412"/>
              <a:gd name="connsiteX27" fmla="*/ 24803 w 65107"/>
              <a:gd name="connsiteY27" fmla="*/ 92081 h 105412"/>
              <a:gd name="connsiteX28" fmla="*/ 17362 w 65107"/>
              <a:gd name="connsiteY28" fmla="*/ 83090 h 105412"/>
              <a:gd name="connsiteX29" fmla="*/ 14572 w 65107"/>
              <a:gd name="connsiteY29" fmla="*/ 70688 h 105412"/>
              <a:gd name="connsiteX30" fmla="*/ 20152 w 65107"/>
              <a:gd name="connsiteY30" fmla="*/ 54256 h 105412"/>
              <a:gd name="connsiteX31" fmla="*/ 20152 w 65107"/>
              <a:gd name="connsiteY31" fmla="*/ 54256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55807" y="6821"/>
                </a:moveTo>
                <a:cubicBezTo>
                  <a:pt x="50846" y="2170"/>
                  <a:pt x="44335" y="0"/>
                  <a:pt x="36274" y="0"/>
                </a:cubicBezTo>
                <a:cubicBezTo>
                  <a:pt x="25733" y="0"/>
                  <a:pt x="17052" y="4030"/>
                  <a:pt x="10851" y="11781"/>
                </a:cubicBezTo>
                <a:cubicBezTo>
                  <a:pt x="3720" y="20772"/>
                  <a:pt x="0" y="35344"/>
                  <a:pt x="0" y="55186"/>
                </a:cubicBezTo>
                <a:cubicBezTo>
                  <a:pt x="0" y="73169"/>
                  <a:pt x="3410" y="85880"/>
                  <a:pt x="9611" y="93631"/>
                </a:cubicBezTo>
                <a:cubicBezTo>
                  <a:pt x="16122" y="101382"/>
                  <a:pt x="24493" y="105412"/>
                  <a:pt x="34724" y="105412"/>
                </a:cubicBezTo>
                <a:cubicBezTo>
                  <a:pt x="40615" y="105412"/>
                  <a:pt x="46195" y="103862"/>
                  <a:pt x="50846" y="101072"/>
                </a:cubicBezTo>
                <a:cubicBezTo>
                  <a:pt x="55496" y="98282"/>
                  <a:pt x="59217" y="93941"/>
                  <a:pt x="62007" y="88360"/>
                </a:cubicBezTo>
                <a:cubicBezTo>
                  <a:pt x="64798" y="82780"/>
                  <a:pt x="66038" y="76889"/>
                  <a:pt x="66038" y="70378"/>
                </a:cubicBezTo>
                <a:cubicBezTo>
                  <a:pt x="66038" y="60457"/>
                  <a:pt x="63247" y="52396"/>
                  <a:pt x="57357" y="46195"/>
                </a:cubicBezTo>
                <a:cubicBezTo>
                  <a:pt x="51466" y="39995"/>
                  <a:pt x="44645" y="36894"/>
                  <a:pt x="36274" y="36894"/>
                </a:cubicBezTo>
                <a:cubicBezTo>
                  <a:pt x="31624" y="36894"/>
                  <a:pt x="26973" y="38134"/>
                  <a:pt x="22633" y="40305"/>
                </a:cubicBezTo>
                <a:cubicBezTo>
                  <a:pt x="18292" y="42475"/>
                  <a:pt x="14572" y="45885"/>
                  <a:pt x="11781" y="50536"/>
                </a:cubicBezTo>
                <a:cubicBezTo>
                  <a:pt x="11781" y="40305"/>
                  <a:pt x="13022" y="32244"/>
                  <a:pt x="15192" y="26663"/>
                </a:cubicBezTo>
                <a:cubicBezTo>
                  <a:pt x="17362" y="21082"/>
                  <a:pt x="20462" y="16742"/>
                  <a:pt x="24493" y="13952"/>
                </a:cubicBezTo>
                <a:cubicBezTo>
                  <a:pt x="27593" y="11781"/>
                  <a:pt x="31004" y="10541"/>
                  <a:pt x="34724" y="10541"/>
                </a:cubicBezTo>
                <a:cubicBezTo>
                  <a:pt x="39685" y="10541"/>
                  <a:pt x="43715" y="12401"/>
                  <a:pt x="47125" y="16122"/>
                </a:cubicBezTo>
                <a:cubicBezTo>
                  <a:pt x="48986" y="18292"/>
                  <a:pt x="50536" y="22013"/>
                  <a:pt x="51776" y="26973"/>
                </a:cubicBezTo>
                <a:lnTo>
                  <a:pt x="64177" y="26043"/>
                </a:lnTo>
                <a:cubicBezTo>
                  <a:pt x="63867" y="17672"/>
                  <a:pt x="60767" y="11471"/>
                  <a:pt x="55807" y="6821"/>
                </a:cubicBezTo>
                <a:lnTo>
                  <a:pt x="55807" y="6821"/>
                </a:lnTo>
                <a:close/>
                <a:moveTo>
                  <a:pt x="20152" y="54256"/>
                </a:moveTo>
                <a:cubicBezTo>
                  <a:pt x="24183" y="50226"/>
                  <a:pt x="28833" y="48056"/>
                  <a:pt x="34414" y="48056"/>
                </a:cubicBezTo>
                <a:cubicBezTo>
                  <a:pt x="39995" y="48056"/>
                  <a:pt x="44645" y="50226"/>
                  <a:pt x="48366" y="54256"/>
                </a:cubicBezTo>
                <a:cubicBezTo>
                  <a:pt x="52086" y="58287"/>
                  <a:pt x="53946" y="63868"/>
                  <a:pt x="53946" y="70998"/>
                </a:cubicBezTo>
                <a:cubicBezTo>
                  <a:pt x="53946" y="78439"/>
                  <a:pt x="52086" y="84330"/>
                  <a:pt x="48366" y="88670"/>
                </a:cubicBezTo>
                <a:cubicBezTo>
                  <a:pt x="44645" y="93011"/>
                  <a:pt x="39995" y="95181"/>
                  <a:pt x="35034" y="95181"/>
                </a:cubicBezTo>
                <a:cubicBezTo>
                  <a:pt x="31314" y="95181"/>
                  <a:pt x="27903" y="94251"/>
                  <a:pt x="24803" y="92081"/>
                </a:cubicBezTo>
                <a:cubicBezTo>
                  <a:pt x="21703" y="89910"/>
                  <a:pt x="18912" y="86810"/>
                  <a:pt x="17362" y="83090"/>
                </a:cubicBezTo>
                <a:cubicBezTo>
                  <a:pt x="15502" y="79059"/>
                  <a:pt x="14572" y="75029"/>
                  <a:pt x="14572" y="70688"/>
                </a:cubicBezTo>
                <a:cubicBezTo>
                  <a:pt x="14262" y="63557"/>
                  <a:pt x="16432" y="58287"/>
                  <a:pt x="20152" y="54256"/>
                </a:cubicBezTo>
                <a:lnTo>
                  <a:pt x="20152" y="54256"/>
                </a:lnTo>
                <a:close/>
              </a:path>
            </a:pathLst>
          </a:custGeom>
          <a:solidFill>
            <a:schemeClr val="accent3"/>
          </a:solidFill>
          <a:ln w="3099"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xmlns="" id="{913B5FEA-2892-4359-80BA-76A2CC18929D}"/>
              </a:ext>
            </a:extLst>
          </p:cNvPr>
          <p:cNvSpPr/>
          <p:nvPr/>
        </p:nvSpPr>
        <p:spPr>
          <a:xfrm>
            <a:off x="384824" y="2009654"/>
            <a:ext cx="34104" cy="3131365"/>
          </a:xfrm>
          <a:custGeom>
            <a:avLst/>
            <a:gdLst>
              <a:gd name="connsiteX0" fmla="*/ 0 w 34103"/>
              <a:gd name="connsiteY0" fmla="*/ 213925 h 3131365"/>
              <a:gd name="connsiteX1" fmla="*/ 35344 w 34103"/>
              <a:gd name="connsiteY1" fmla="*/ 213925 h 3131365"/>
              <a:gd name="connsiteX2" fmla="*/ 0 w 34103"/>
              <a:gd name="connsiteY2" fmla="*/ 121844 h 3131365"/>
              <a:gd name="connsiteX3" fmla="*/ 35344 w 34103"/>
              <a:gd name="connsiteY3" fmla="*/ 121844 h 3131365"/>
              <a:gd name="connsiteX4" fmla="*/ 0 w 34103"/>
              <a:gd name="connsiteY4" fmla="*/ 29763 h 3131365"/>
              <a:gd name="connsiteX5" fmla="*/ 35344 w 34103"/>
              <a:gd name="connsiteY5" fmla="*/ 29763 h 3131365"/>
              <a:gd name="connsiteX6" fmla="*/ 0 w 34103"/>
              <a:gd name="connsiteY6" fmla="*/ 3132605 h 3131365"/>
              <a:gd name="connsiteX7" fmla="*/ 0 w 34103"/>
              <a:gd name="connsiteY7" fmla="*/ 0 h 313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03" h="3131365">
                <a:moveTo>
                  <a:pt x="0" y="213925"/>
                </a:moveTo>
                <a:lnTo>
                  <a:pt x="35344" y="213925"/>
                </a:lnTo>
                <a:moveTo>
                  <a:pt x="0" y="121844"/>
                </a:moveTo>
                <a:lnTo>
                  <a:pt x="35344" y="121844"/>
                </a:lnTo>
                <a:moveTo>
                  <a:pt x="0" y="29763"/>
                </a:moveTo>
                <a:lnTo>
                  <a:pt x="35344" y="29763"/>
                </a:lnTo>
                <a:moveTo>
                  <a:pt x="0" y="3132605"/>
                </a:moveTo>
                <a:lnTo>
                  <a:pt x="0" y="0"/>
                </a:lnTo>
              </a:path>
            </a:pathLst>
          </a:custGeom>
          <a:solidFill>
            <a:schemeClr val="accent3"/>
          </a:solidFill>
          <a:ln w="3099"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xmlns="" id="{657F93D3-F894-4589-9E5B-AEDEB6F6B31D}"/>
              </a:ext>
            </a:extLst>
          </p:cNvPr>
          <p:cNvSpPr/>
          <p:nvPr/>
        </p:nvSpPr>
        <p:spPr>
          <a:xfrm>
            <a:off x="443420" y="2760562"/>
            <a:ext cx="127115" cy="18602"/>
          </a:xfrm>
          <a:custGeom>
            <a:avLst/>
            <a:gdLst>
              <a:gd name="connsiteX0" fmla="*/ 0 w 127114"/>
              <a:gd name="connsiteY0" fmla="*/ 0 h 18602"/>
              <a:gd name="connsiteX1" fmla="*/ 128355 w 127114"/>
              <a:gd name="connsiteY1" fmla="*/ 0 h 18602"/>
              <a:gd name="connsiteX2" fmla="*/ 128355 w 127114"/>
              <a:gd name="connsiteY2" fmla="*/ 20462 h 18602"/>
              <a:gd name="connsiteX3" fmla="*/ 0 w 127114"/>
              <a:gd name="connsiteY3" fmla="*/ 20462 h 18602"/>
            </a:gdLst>
            <a:ahLst/>
            <a:cxnLst>
              <a:cxn ang="0">
                <a:pos x="connsiteX0" y="connsiteY0"/>
              </a:cxn>
              <a:cxn ang="0">
                <a:pos x="connsiteX1" y="connsiteY1"/>
              </a:cxn>
              <a:cxn ang="0">
                <a:pos x="connsiteX2" y="connsiteY2"/>
              </a:cxn>
              <a:cxn ang="0">
                <a:pos x="connsiteX3" y="connsiteY3"/>
              </a:cxn>
            </a:cxnLst>
            <a:rect l="l" t="t" r="r" b="b"/>
            <a:pathLst>
              <a:path w="127114" h="18602">
                <a:moveTo>
                  <a:pt x="0" y="0"/>
                </a:moveTo>
                <a:lnTo>
                  <a:pt x="128355" y="0"/>
                </a:lnTo>
                <a:lnTo>
                  <a:pt x="128355" y="20462"/>
                </a:lnTo>
                <a:lnTo>
                  <a:pt x="0" y="20462"/>
                </a:lnTo>
                <a:close/>
              </a:path>
            </a:pathLst>
          </a:custGeom>
          <a:solidFill>
            <a:schemeClr val="accent3"/>
          </a:solidFill>
          <a:ln w="3099" cap="flat">
            <a:noFill/>
            <a:prstDash val="solid"/>
            <a:miter/>
          </a:ln>
        </p:spPr>
        <p:txBody>
          <a:bodyPr rtlCol="0" anchor="ctr"/>
          <a:lstStyle/>
          <a:p>
            <a:endParaRPr lang="zh-CN" altLang="en-US"/>
          </a:p>
        </p:txBody>
      </p:sp>
      <p:sp>
        <p:nvSpPr>
          <p:cNvPr id="5" name="页脚占位符 4">
            <a:extLst>
              <a:ext uri="{FF2B5EF4-FFF2-40B4-BE49-F238E27FC236}">
                <a16:creationId xmlns:a16="http://schemas.microsoft.com/office/drawing/2014/main" xmlns="" id="{9AC7F623-939D-4523-B787-DBA6099CE0C8}"/>
              </a:ext>
            </a:extLst>
          </p:cNvPr>
          <p:cNvSpPr>
            <a:spLocks noGrp="1"/>
          </p:cNvSpPr>
          <p:nvPr userDrawn="1">
            <p:ph type="ftr" sz="quarter" idx="11"/>
          </p:nvPr>
        </p:nvSpPr>
        <p:spPr>
          <a:xfrm>
            <a:off x="4038600" y="6456241"/>
            <a:ext cx="4114800" cy="365125"/>
          </a:xfrm>
          <a:solidFill>
            <a:srgbClr val="120037"/>
          </a:solidFill>
        </p:spPr>
        <p:txBody>
          <a:bodyPr/>
          <a:lstStyle>
            <a:lvl1pPr>
              <a:defRPr spc="600">
                <a:solidFill>
                  <a:schemeClr val="accent3"/>
                </a:solidFill>
              </a:defRPr>
            </a:lvl1pPr>
          </a:lstStyle>
          <a:p>
            <a:r>
              <a:rPr lang="zh-CN" altLang="en-US"/>
              <a:t>璞石信息科技有限公司</a:t>
            </a:r>
            <a:endParaRPr lang="zh-CN" altLang="en-US" dirty="0"/>
          </a:p>
        </p:txBody>
      </p:sp>
      <p:grpSp>
        <p:nvGrpSpPr>
          <p:cNvPr id="401" name="组合 400">
            <a:extLst>
              <a:ext uri="{FF2B5EF4-FFF2-40B4-BE49-F238E27FC236}">
                <a16:creationId xmlns:a16="http://schemas.microsoft.com/office/drawing/2014/main" xmlns="" id="{428C4FB5-E348-4466-A40A-60D6F63B04AB}"/>
              </a:ext>
            </a:extLst>
          </p:cNvPr>
          <p:cNvGrpSpPr/>
          <p:nvPr userDrawn="1"/>
        </p:nvGrpSpPr>
        <p:grpSpPr>
          <a:xfrm>
            <a:off x="2193819" y="333041"/>
            <a:ext cx="187516" cy="210018"/>
            <a:chOff x="8696256" y="4924217"/>
            <a:chExt cx="839326" cy="940046"/>
          </a:xfrm>
          <a:solidFill>
            <a:schemeClr val="accent3"/>
          </a:solidFill>
        </p:grpSpPr>
        <p:sp>
          <p:nvSpPr>
            <p:cNvPr id="397" name="Freeform 81">
              <a:extLst>
                <a:ext uri="{FF2B5EF4-FFF2-40B4-BE49-F238E27FC236}">
                  <a16:creationId xmlns:a16="http://schemas.microsoft.com/office/drawing/2014/main" xmlns="" id="{9F1AB105-C62C-41C6-B5CA-16E6440E5605}"/>
                </a:ext>
              </a:extLst>
            </p:cNvPr>
            <p:cNvSpPr>
              <a:spLocks/>
            </p:cNvSpPr>
            <p:nvPr userDrawn="1"/>
          </p:nvSpPr>
          <p:spPr bwMode="auto">
            <a:xfrm>
              <a:off x="8696256" y="4924217"/>
              <a:ext cx="278656" cy="213189"/>
            </a:xfrm>
            <a:custGeom>
              <a:avLst/>
              <a:gdLst>
                <a:gd name="T0" fmla="*/ 70 w 70"/>
                <a:gd name="T1" fmla="*/ 13 h 54"/>
                <a:gd name="T2" fmla="*/ 66 w 70"/>
                <a:gd name="T3" fmla="*/ 0 h 54"/>
                <a:gd name="T4" fmla="*/ 0 w 70"/>
                <a:gd name="T5" fmla="*/ 45 h 54"/>
                <a:gd name="T6" fmla="*/ 11 w 70"/>
                <a:gd name="T7" fmla="*/ 54 h 54"/>
                <a:gd name="T8" fmla="*/ 70 w 70"/>
                <a:gd name="T9" fmla="*/ 13 h 54"/>
              </a:gdLst>
              <a:ahLst/>
              <a:cxnLst>
                <a:cxn ang="0">
                  <a:pos x="T0" y="T1"/>
                </a:cxn>
                <a:cxn ang="0">
                  <a:pos x="T2" y="T3"/>
                </a:cxn>
                <a:cxn ang="0">
                  <a:pos x="T4" y="T5"/>
                </a:cxn>
                <a:cxn ang="0">
                  <a:pos x="T6" y="T7"/>
                </a:cxn>
                <a:cxn ang="0">
                  <a:pos x="T8" y="T9"/>
                </a:cxn>
              </a:cxnLst>
              <a:rect l="0" t="0" r="r" b="b"/>
              <a:pathLst>
                <a:path w="70" h="54">
                  <a:moveTo>
                    <a:pt x="70" y="13"/>
                  </a:moveTo>
                  <a:cubicBezTo>
                    <a:pt x="66" y="0"/>
                    <a:pt x="66" y="0"/>
                    <a:pt x="66" y="0"/>
                  </a:cubicBezTo>
                  <a:cubicBezTo>
                    <a:pt x="40" y="8"/>
                    <a:pt x="17" y="24"/>
                    <a:pt x="0" y="45"/>
                  </a:cubicBezTo>
                  <a:cubicBezTo>
                    <a:pt x="11" y="54"/>
                    <a:pt x="11" y="54"/>
                    <a:pt x="11" y="54"/>
                  </a:cubicBezTo>
                  <a:cubicBezTo>
                    <a:pt x="27" y="35"/>
                    <a:pt x="47" y="21"/>
                    <a:pt x="7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82">
              <a:extLst>
                <a:ext uri="{FF2B5EF4-FFF2-40B4-BE49-F238E27FC236}">
                  <a16:creationId xmlns:a16="http://schemas.microsoft.com/office/drawing/2014/main" xmlns="" id="{A356610F-211E-47D5-BAC7-6DE8260C16FF}"/>
                </a:ext>
              </a:extLst>
            </p:cNvPr>
            <p:cNvSpPr>
              <a:spLocks/>
            </p:cNvSpPr>
            <p:nvPr userDrawn="1"/>
          </p:nvSpPr>
          <p:spPr bwMode="auto">
            <a:xfrm>
              <a:off x="9256926" y="4924217"/>
              <a:ext cx="278656" cy="213189"/>
            </a:xfrm>
            <a:custGeom>
              <a:avLst/>
              <a:gdLst>
                <a:gd name="T0" fmla="*/ 59 w 70"/>
                <a:gd name="T1" fmla="*/ 54 h 54"/>
                <a:gd name="T2" fmla="*/ 70 w 70"/>
                <a:gd name="T3" fmla="*/ 45 h 54"/>
                <a:gd name="T4" fmla="*/ 5 w 70"/>
                <a:gd name="T5" fmla="*/ 0 h 54"/>
                <a:gd name="T6" fmla="*/ 0 w 70"/>
                <a:gd name="T7" fmla="*/ 13 h 54"/>
                <a:gd name="T8" fmla="*/ 59 w 70"/>
                <a:gd name="T9" fmla="*/ 54 h 54"/>
              </a:gdLst>
              <a:ahLst/>
              <a:cxnLst>
                <a:cxn ang="0">
                  <a:pos x="T0" y="T1"/>
                </a:cxn>
                <a:cxn ang="0">
                  <a:pos x="T2" y="T3"/>
                </a:cxn>
                <a:cxn ang="0">
                  <a:pos x="T4" y="T5"/>
                </a:cxn>
                <a:cxn ang="0">
                  <a:pos x="T6" y="T7"/>
                </a:cxn>
                <a:cxn ang="0">
                  <a:pos x="T8" y="T9"/>
                </a:cxn>
              </a:cxnLst>
              <a:rect l="0" t="0" r="r" b="b"/>
              <a:pathLst>
                <a:path w="70" h="54">
                  <a:moveTo>
                    <a:pt x="59" y="54"/>
                  </a:moveTo>
                  <a:cubicBezTo>
                    <a:pt x="70" y="45"/>
                    <a:pt x="70" y="45"/>
                    <a:pt x="70" y="45"/>
                  </a:cubicBezTo>
                  <a:cubicBezTo>
                    <a:pt x="53" y="24"/>
                    <a:pt x="30" y="8"/>
                    <a:pt x="5" y="0"/>
                  </a:cubicBezTo>
                  <a:cubicBezTo>
                    <a:pt x="0" y="13"/>
                    <a:pt x="0" y="13"/>
                    <a:pt x="0" y="13"/>
                  </a:cubicBezTo>
                  <a:cubicBezTo>
                    <a:pt x="23" y="21"/>
                    <a:pt x="44" y="35"/>
                    <a:pt x="59"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83">
              <a:extLst>
                <a:ext uri="{FF2B5EF4-FFF2-40B4-BE49-F238E27FC236}">
                  <a16:creationId xmlns:a16="http://schemas.microsoft.com/office/drawing/2014/main" xmlns="" id="{A4253116-ED7A-4720-944D-79D01900D6FC}"/>
                </a:ext>
              </a:extLst>
            </p:cNvPr>
            <p:cNvSpPr>
              <a:spLocks noEditPoints="1"/>
            </p:cNvSpPr>
            <p:nvPr userDrawn="1"/>
          </p:nvSpPr>
          <p:spPr bwMode="auto">
            <a:xfrm>
              <a:off x="8721435" y="5029972"/>
              <a:ext cx="794003" cy="834291"/>
            </a:xfrm>
            <a:custGeom>
              <a:avLst/>
              <a:gdLst>
                <a:gd name="T0" fmla="*/ 200 w 200"/>
                <a:gd name="T1" fmla="*/ 100 h 210"/>
                <a:gd name="T2" fmla="*/ 100 w 200"/>
                <a:gd name="T3" fmla="*/ 0 h 210"/>
                <a:gd name="T4" fmla="*/ 0 w 200"/>
                <a:gd name="T5" fmla="*/ 100 h 210"/>
                <a:gd name="T6" fmla="*/ 37 w 200"/>
                <a:gd name="T7" fmla="*/ 178 h 210"/>
                <a:gd name="T8" fmla="*/ 26 w 200"/>
                <a:gd name="T9" fmla="*/ 200 h 210"/>
                <a:gd name="T10" fmla="*/ 29 w 200"/>
                <a:gd name="T11" fmla="*/ 209 h 210"/>
                <a:gd name="T12" fmla="*/ 32 w 200"/>
                <a:gd name="T13" fmla="*/ 210 h 210"/>
                <a:gd name="T14" fmla="*/ 38 w 200"/>
                <a:gd name="T15" fmla="*/ 206 h 210"/>
                <a:gd name="T16" fmla="*/ 49 w 200"/>
                <a:gd name="T17" fmla="*/ 186 h 210"/>
                <a:gd name="T18" fmla="*/ 100 w 200"/>
                <a:gd name="T19" fmla="*/ 200 h 210"/>
                <a:gd name="T20" fmla="*/ 151 w 200"/>
                <a:gd name="T21" fmla="*/ 186 h 210"/>
                <a:gd name="T22" fmla="*/ 161 w 200"/>
                <a:gd name="T23" fmla="*/ 206 h 210"/>
                <a:gd name="T24" fmla="*/ 168 w 200"/>
                <a:gd name="T25" fmla="*/ 210 h 210"/>
                <a:gd name="T26" fmla="*/ 171 w 200"/>
                <a:gd name="T27" fmla="*/ 209 h 210"/>
                <a:gd name="T28" fmla="*/ 174 w 200"/>
                <a:gd name="T29" fmla="*/ 200 h 210"/>
                <a:gd name="T30" fmla="*/ 162 w 200"/>
                <a:gd name="T31" fmla="*/ 178 h 210"/>
                <a:gd name="T32" fmla="*/ 200 w 200"/>
                <a:gd name="T33" fmla="*/ 100 h 210"/>
                <a:gd name="T34" fmla="*/ 14 w 200"/>
                <a:gd name="T35" fmla="*/ 100 h 210"/>
                <a:gd name="T36" fmla="*/ 100 w 200"/>
                <a:gd name="T37" fmla="*/ 14 h 210"/>
                <a:gd name="T38" fmla="*/ 186 w 200"/>
                <a:gd name="T39" fmla="*/ 100 h 210"/>
                <a:gd name="T40" fmla="*/ 100 w 200"/>
                <a:gd name="T41" fmla="*/ 186 h 210"/>
                <a:gd name="T42" fmla="*/ 14 w 200"/>
                <a:gd name="T43" fmla="*/ 10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210">
                  <a:moveTo>
                    <a:pt x="200" y="100"/>
                  </a:moveTo>
                  <a:cubicBezTo>
                    <a:pt x="200" y="45"/>
                    <a:pt x="155" y="0"/>
                    <a:pt x="100" y="0"/>
                  </a:cubicBezTo>
                  <a:cubicBezTo>
                    <a:pt x="45" y="0"/>
                    <a:pt x="0" y="45"/>
                    <a:pt x="0" y="100"/>
                  </a:cubicBezTo>
                  <a:cubicBezTo>
                    <a:pt x="0" y="131"/>
                    <a:pt x="14" y="159"/>
                    <a:pt x="37" y="178"/>
                  </a:cubicBezTo>
                  <a:cubicBezTo>
                    <a:pt x="26" y="200"/>
                    <a:pt x="26" y="200"/>
                    <a:pt x="26" y="200"/>
                  </a:cubicBezTo>
                  <a:cubicBezTo>
                    <a:pt x="24" y="203"/>
                    <a:pt x="25" y="207"/>
                    <a:pt x="29" y="209"/>
                  </a:cubicBezTo>
                  <a:cubicBezTo>
                    <a:pt x="30" y="210"/>
                    <a:pt x="31" y="210"/>
                    <a:pt x="32" y="210"/>
                  </a:cubicBezTo>
                  <a:cubicBezTo>
                    <a:pt x="34" y="210"/>
                    <a:pt x="37" y="209"/>
                    <a:pt x="38" y="206"/>
                  </a:cubicBezTo>
                  <a:cubicBezTo>
                    <a:pt x="49" y="186"/>
                    <a:pt x="49" y="186"/>
                    <a:pt x="49" y="186"/>
                  </a:cubicBezTo>
                  <a:cubicBezTo>
                    <a:pt x="64" y="195"/>
                    <a:pt x="81" y="200"/>
                    <a:pt x="100" y="200"/>
                  </a:cubicBezTo>
                  <a:cubicBezTo>
                    <a:pt x="118" y="200"/>
                    <a:pt x="136" y="195"/>
                    <a:pt x="151" y="186"/>
                  </a:cubicBezTo>
                  <a:cubicBezTo>
                    <a:pt x="161" y="206"/>
                    <a:pt x="161" y="206"/>
                    <a:pt x="161" y="206"/>
                  </a:cubicBezTo>
                  <a:cubicBezTo>
                    <a:pt x="163" y="209"/>
                    <a:pt x="165" y="210"/>
                    <a:pt x="168" y="210"/>
                  </a:cubicBezTo>
                  <a:cubicBezTo>
                    <a:pt x="169" y="210"/>
                    <a:pt x="170" y="210"/>
                    <a:pt x="171" y="209"/>
                  </a:cubicBezTo>
                  <a:cubicBezTo>
                    <a:pt x="174" y="207"/>
                    <a:pt x="176" y="203"/>
                    <a:pt x="174" y="200"/>
                  </a:cubicBezTo>
                  <a:cubicBezTo>
                    <a:pt x="162" y="178"/>
                    <a:pt x="162" y="178"/>
                    <a:pt x="162" y="178"/>
                  </a:cubicBezTo>
                  <a:cubicBezTo>
                    <a:pt x="185" y="159"/>
                    <a:pt x="200" y="131"/>
                    <a:pt x="200" y="100"/>
                  </a:cubicBezTo>
                  <a:close/>
                  <a:moveTo>
                    <a:pt x="14" y="100"/>
                  </a:moveTo>
                  <a:cubicBezTo>
                    <a:pt x="14" y="52"/>
                    <a:pt x="52" y="14"/>
                    <a:pt x="100" y="14"/>
                  </a:cubicBezTo>
                  <a:cubicBezTo>
                    <a:pt x="147" y="14"/>
                    <a:pt x="186" y="52"/>
                    <a:pt x="186" y="100"/>
                  </a:cubicBezTo>
                  <a:cubicBezTo>
                    <a:pt x="186" y="147"/>
                    <a:pt x="147" y="186"/>
                    <a:pt x="100" y="186"/>
                  </a:cubicBezTo>
                  <a:cubicBezTo>
                    <a:pt x="52" y="186"/>
                    <a:pt x="14" y="147"/>
                    <a:pt x="1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84">
              <a:extLst>
                <a:ext uri="{FF2B5EF4-FFF2-40B4-BE49-F238E27FC236}">
                  <a16:creationId xmlns:a16="http://schemas.microsoft.com/office/drawing/2014/main" xmlns="" id="{A18EBD98-E5E0-4568-B4FB-F0685CCDF4C0}"/>
                </a:ext>
              </a:extLst>
            </p:cNvPr>
            <p:cNvSpPr>
              <a:spLocks/>
            </p:cNvSpPr>
            <p:nvPr userDrawn="1"/>
          </p:nvSpPr>
          <p:spPr bwMode="auto">
            <a:xfrm>
              <a:off x="8966518" y="5189444"/>
              <a:ext cx="174580" cy="340767"/>
            </a:xfrm>
            <a:custGeom>
              <a:avLst/>
              <a:gdLst>
                <a:gd name="T0" fmla="*/ 37 w 44"/>
                <a:gd name="T1" fmla="*/ 0 h 86"/>
                <a:gd name="T2" fmla="*/ 37 w 44"/>
                <a:gd name="T3" fmla="*/ 0 h 86"/>
                <a:gd name="T4" fmla="*/ 30 w 44"/>
                <a:gd name="T5" fmla="*/ 7 h 86"/>
                <a:gd name="T6" fmla="*/ 30 w 44"/>
                <a:gd name="T7" fmla="*/ 56 h 86"/>
                <a:gd name="T8" fmla="*/ 4 w 44"/>
                <a:gd name="T9" fmla="*/ 73 h 86"/>
                <a:gd name="T10" fmla="*/ 2 w 44"/>
                <a:gd name="T11" fmla="*/ 83 h 86"/>
                <a:gd name="T12" fmla="*/ 8 w 44"/>
                <a:gd name="T13" fmla="*/ 86 h 86"/>
                <a:gd name="T14" fmla="*/ 12 w 44"/>
                <a:gd name="T15" fmla="*/ 85 h 86"/>
                <a:gd name="T16" fmla="*/ 41 w 44"/>
                <a:gd name="T17" fmla="*/ 66 h 86"/>
                <a:gd name="T18" fmla="*/ 42 w 44"/>
                <a:gd name="T19" fmla="*/ 65 h 86"/>
                <a:gd name="T20" fmla="*/ 44 w 44"/>
                <a:gd name="T21" fmla="*/ 60 h 86"/>
                <a:gd name="T22" fmla="*/ 44 w 44"/>
                <a:gd name="T23" fmla="*/ 7 h 86"/>
                <a:gd name="T24" fmla="*/ 37 w 44"/>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7" y="0"/>
                  </a:moveTo>
                  <a:cubicBezTo>
                    <a:pt x="37" y="0"/>
                    <a:pt x="37" y="0"/>
                    <a:pt x="37" y="0"/>
                  </a:cubicBezTo>
                  <a:cubicBezTo>
                    <a:pt x="33" y="0"/>
                    <a:pt x="30" y="4"/>
                    <a:pt x="30" y="7"/>
                  </a:cubicBezTo>
                  <a:cubicBezTo>
                    <a:pt x="30" y="56"/>
                    <a:pt x="30" y="56"/>
                    <a:pt x="30" y="56"/>
                  </a:cubicBezTo>
                  <a:cubicBezTo>
                    <a:pt x="4" y="73"/>
                    <a:pt x="4" y="73"/>
                    <a:pt x="4" y="73"/>
                  </a:cubicBezTo>
                  <a:cubicBezTo>
                    <a:pt x="1" y="76"/>
                    <a:pt x="0" y="80"/>
                    <a:pt x="2" y="83"/>
                  </a:cubicBezTo>
                  <a:cubicBezTo>
                    <a:pt x="3" y="85"/>
                    <a:pt x="6" y="86"/>
                    <a:pt x="8" y="86"/>
                  </a:cubicBezTo>
                  <a:cubicBezTo>
                    <a:pt x="9" y="86"/>
                    <a:pt x="11" y="86"/>
                    <a:pt x="12" y="85"/>
                  </a:cubicBezTo>
                  <a:cubicBezTo>
                    <a:pt x="41" y="66"/>
                    <a:pt x="41" y="66"/>
                    <a:pt x="41" y="66"/>
                  </a:cubicBezTo>
                  <a:cubicBezTo>
                    <a:pt x="41" y="66"/>
                    <a:pt x="42" y="65"/>
                    <a:pt x="42" y="65"/>
                  </a:cubicBezTo>
                  <a:cubicBezTo>
                    <a:pt x="43" y="64"/>
                    <a:pt x="44" y="62"/>
                    <a:pt x="44" y="60"/>
                  </a:cubicBezTo>
                  <a:cubicBezTo>
                    <a:pt x="44" y="7"/>
                    <a:pt x="44" y="7"/>
                    <a:pt x="44" y="7"/>
                  </a:cubicBezTo>
                  <a:cubicBezTo>
                    <a:pt x="44" y="4"/>
                    <a:pt x="41"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4" name="组合 403">
            <a:extLst>
              <a:ext uri="{FF2B5EF4-FFF2-40B4-BE49-F238E27FC236}">
                <a16:creationId xmlns:a16="http://schemas.microsoft.com/office/drawing/2014/main" xmlns="" id="{F19E6C48-1B8D-4C4D-9A02-3DD1E8C56F66}"/>
              </a:ext>
            </a:extLst>
          </p:cNvPr>
          <p:cNvGrpSpPr/>
          <p:nvPr userDrawn="1"/>
        </p:nvGrpSpPr>
        <p:grpSpPr>
          <a:xfrm>
            <a:off x="8995458" y="318337"/>
            <a:ext cx="303823" cy="241371"/>
            <a:chOff x="10523649" y="5112835"/>
            <a:chExt cx="1201009" cy="954136"/>
          </a:xfrm>
          <a:solidFill>
            <a:schemeClr val="accent3"/>
          </a:solidFill>
        </p:grpSpPr>
        <p:sp>
          <p:nvSpPr>
            <p:cNvPr id="402" name="Freeform 83">
              <a:extLst>
                <a:ext uri="{FF2B5EF4-FFF2-40B4-BE49-F238E27FC236}">
                  <a16:creationId xmlns:a16="http://schemas.microsoft.com/office/drawing/2014/main" xmlns="" id="{145F050A-3C8F-4814-BAD8-E4C3C97DA772}"/>
                </a:ext>
              </a:extLst>
            </p:cNvPr>
            <p:cNvSpPr>
              <a:spLocks noEditPoints="1"/>
            </p:cNvSpPr>
            <p:nvPr userDrawn="1"/>
          </p:nvSpPr>
          <p:spPr bwMode="auto">
            <a:xfrm>
              <a:off x="10523649" y="5112835"/>
              <a:ext cx="849047" cy="537118"/>
            </a:xfrm>
            <a:custGeom>
              <a:avLst/>
              <a:gdLst>
                <a:gd name="T0" fmla="*/ 17 w 215"/>
                <a:gd name="T1" fmla="*/ 83 h 136"/>
                <a:gd name="T2" fmla="*/ 58 w 215"/>
                <a:gd name="T3" fmla="*/ 44 h 136"/>
                <a:gd name="T4" fmla="*/ 201 w 215"/>
                <a:gd name="T5" fmla="*/ 44 h 136"/>
                <a:gd name="T6" fmla="*/ 201 w 215"/>
                <a:gd name="T7" fmla="*/ 74 h 136"/>
                <a:gd name="T8" fmla="*/ 215 w 215"/>
                <a:gd name="T9" fmla="*/ 74 h 136"/>
                <a:gd name="T10" fmla="*/ 215 w 215"/>
                <a:gd name="T11" fmla="*/ 37 h 136"/>
                <a:gd name="T12" fmla="*/ 208 w 215"/>
                <a:gd name="T13" fmla="*/ 30 h 136"/>
                <a:gd name="T14" fmla="*/ 162 w 215"/>
                <a:gd name="T15" fmla="*/ 30 h 136"/>
                <a:gd name="T16" fmla="*/ 162 w 215"/>
                <a:gd name="T17" fmla="*/ 7 h 136"/>
                <a:gd name="T18" fmla="*/ 155 w 215"/>
                <a:gd name="T19" fmla="*/ 0 h 136"/>
                <a:gd name="T20" fmla="*/ 129 w 215"/>
                <a:gd name="T21" fmla="*/ 0 h 136"/>
                <a:gd name="T22" fmla="*/ 122 w 215"/>
                <a:gd name="T23" fmla="*/ 7 h 136"/>
                <a:gd name="T24" fmla="*/ 122 w 215"/>
                <a:gd name="T25" fmla="*/ 30 h 136"/>
                <a:gd name="T26" fmla="*/ 56 w 215"/>
                <a:gd name="T27" fmla="*/ 30 h 136"/>
                <a:gd name="T28" fmla="*/ 51 w 215"/>
                <a:gd name="T29" fmla="*/ 32 h 136"/>
                <a:gd name="T30" fmla="*/ 2 w 215"/>
                <a:gd name="T31" fmla="*/ 78 h 136"/>
                <a:gd name="T32" fmla="*/ 0 w 215"/>
                <a:gd name="T33" fmla="*/ 83 h 136"/>
                <a:gd name="T34" fmla="*/ 2 w 215"/>
                <a:gd name="T35" fmla="*/ 88 h 136"/>
                <a:gd name="T36" fmla="*/ 51 w 215"/>
                <a:gd name="T37" fmla="*/ 134 h 136"/>
                <a:gd name="T38" fmla="*/ 56 w 215"/>
                <a:gd name="T39" fmla="*/ 136 h 136"/>
                <a:gd name="T40" fmla="*/ 76 w 215"/>
                <a:gd name="T41" fmla="*/ 136 h 136"/>
                <a:gd name="T42" fmla="*/ 76 w 215"/>
                <a:gd name="T43" fmla="*/ 122 h 136"/>
                <a:gd name="T44" fmla="*/ 59 w 215"/>
                <a:gd name="T45" fmla="*/ 122 h 136"/>
                <a:gd name="T46" fmla="*/ 17 w 215"/>
                <a:gd name="T47" fmla="*/ 83 h 136"/>
                <a:gd name="T48" fmla="*/ 136 w 215"/>
                <a:gd name="T49" fmla="*/ 14 h 136"/>
                <a:gd name="T50" fmla="*/ 148 w 215"/>
                <a:gd name="T51" fmla="*/ 14 h 136"/>
                <a:gd name="T52" fmla="*/ 148 w 215"/>
                <a:gd name="T53" fmla="*/ 30 h 136"/>
                <a:gd name="T54" fmla="*/ 136 w 215"/>
                <a:gd name="T55" fmla="*/ 30 h 136"/>
                <a:gd name="T56" fmla="*/ 136 w 215"/>
                <a:gd name="T57" fmla="*/ 1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5" h="136">
                  <a:moveTo>
                    <a:pt x="17" y="83"/>
                  </a:moveTo>
                  <a:cubicBezTo>
                    <a:pt x="58" y="44"/>
                    <a:pt x="58" y="44"/>
                    <a:pt x="58" y="44"/>
                  </a:cubicBezTo>
                  <a:cubicBezTo>
                    <a:pt x="201" y="44"/>
                    <a:pt x="201" y="44"/>
                    <a:pt x="201" y="44"/>
                  </a:cubicBezTo>
                  <a:cubicBezTo>
                    <a:pt x="201" y="74"/>
                    <a:pt x="201" y="74"/>
                    <a:pt x="201" y="74"/>
                  </a:cubicBezTo>
                  <a:cubicBezTo>
                    <a:pt x="215" y="74"/>
                    <a:pt x="215" y="74"/>
                    <a:pt x="215" y="74"/>
                  </a:cubicBezTo>
                  <a:cubicBezTo>
                    <a:pt x="215" y="37"/>
                    <a:pt x="215" y="37"/>
                    <a:pt x="215" y="37"/>
                  </a:cubicBezTo>
                  <a:cubicBezTo>
                    <a:pt x="215" y="33"/>
                    <a:pt x="212" y="30"/>
                    <a:pt x="208" y="30"/>
                  </a:cubicBezTo>
                  <a:cubicBezTo>
                    <a:pt x="162" y="30"/>
                    <a:pt x="162" y="30"/>
                    <a:pt x="162" y="30"/>
                  </a:cubicBezTo>
                  <a:cubicBezTo>
                    <a:pt x="162" y="7"/>
                    <a:pt x="162" y="7"/>
                    <a:pt x="162" y="7"/>
                  </a:cubicBezTo>
                  <a:cubicBezTo>
                    <a:pt x="162" y="3"/>
                    <a:pt x="159" y="0"/>
                    <a:pt x="155" y="0"/>
                  </a:cubicBezTo>
                  <a:cubicBezTo>
                    <a:pt x="129" y="0"/>
                    <a:pt x="129" y="0"/>
                    <a:pt x="129" y="0"/>
                  </a:cubicBezTo>
                  <a:cubicBezTo>
                    <a:pt x="125" y="0"/>
                    <a:pt x="122" y="3"/>
                    <a:pt x="122" y="7"/>
                  </a:cubicBezTo>
                  <a:cubicBezTo>
                    <a:pt x="122" y="30"/>
                    <a:pt x="122" y="30"/>
                    <a:pt x="122" y="30"/>
                  </a:cubicBezTo>
                  <a:cubicBezTo>
                    <a:pt x="56" y="30"/>
                    <a:pt x="56" y="30"/>
                    <a:pt x="56" y="30"/>
                  </a:cubicBezTo>
                  <a:cubicBezTo>
                    <a:pt x="54" y="30"/>
                    <a:pt x="52" y="31"/>
                    <a:pt x="51" y="32"/>
                  </a:cubicBezTo>
                  <a:cubicBezTo>
                    <a:pt x="2" y="78"/>
                    <a:pt x="2" y="78"/>
                    <a:pt x="2" y="78"/>
                  </a:cubicBezTo>
                  <a:cubicBezTo>
                    <a:pt x="1" y="80"/>
                    <a:pt x="0" y="81"/>
                    <a:pt x="0" y="83"/>
                  </a:cubicBezTo>
                  <a:cubicBezTo>
                    <a:pt x="0" y="85"/>
                    <a:pt x="1" y="87"/>
                    <a:pt x="2" y="88"/>
                  </a:cubicBezTo>
                  <a:cubicBezTo>
                    <a:pt x="51" y="134"/>
                    <a:pt x="51" y="134"/>
                    <a:pt x="51" y="134"/>
                  </a:cubicBezTo>
                  <a:cubicBezTo>
                    <a:pt x="53" y="136"/>
                    <a:pt x="54" y="136"/>
                    <a:pt x="56" y="136"/>
                  </a:cubicBezTo>
                  <a:cubicBezTo>
                    <a:pt x="76" y="136"/>
                    <a:pt x="76" y="136"/>
                    <a:pt x="76" y="136"/>
                  </a:cubicBezTo>
                  <a:cubicBezTo>
                    <a:pt x="76" y="122"/>
                    <a:pt x="76" y="122"/>
                    <a:pt x="76" y="122"/>
                  </a:cubicBezTo>
                  <a:cubicBezTo>
                    <a:pt x="59" y="122"/>
                    <a:pt x="59" y="122"/>
                    <a:pt x="59" y="122"/>
                  </a:cubicBezTo>
                  <a:lnTo>
                    <a:pt x="17" y="83"/>
                  </a:lnTo>
                  <a:close/>
                  <a:moveTo>
                    <a:pt x="136" y="14"/>
                  </a:moveTo>
                  <a:cubicBezTo>
                    <a:pt x="148" y="14"/>
                    <a:pt x="148" y="14"/>
                    <a:pt x="148" y="14"/>
                  </a:cubicBezTo>
                  <a:cubicBezTo>
                    <a:pt x="148" y="30"/>
                    <a:pt x="148" y="30"/>
                    <a:pt x="148" y="30"/>
                  </a:cubicBezTo>
                  <a:cubicBezTo>
                    <a:pt x="136" y="30"/>
                    <a:pt x="136" y="30"/>
                    <a:pt x="136" y="30"/>
                  </a:cubicBezTo>
                  <a:lnTo>
                    <a:pt x="13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84">
              <a:extLst>
                <a:ext uri="{FF2B5EF4-FFF2-40B4-BE49-F238E27FC236}">
                  <a16:creationId xmlns:a16="http://schemas.microsoft.com/office/drawing/2014/main" xmlns="" id="{F58F08E2-5EDC-47D5-9968-A07DAE99CCFF}"/>
                </a:ext>
              </a:extLst>
            </p:cNvPr>
            <p:cNvSpPr>
              <a:spLocks noEditPoints="1"/>
            </p:cNvSpPr>
            <p:nvPr userDrawn="1"/>
          </p:nvSpPr>
          <p:spPr bwMode="auto">
            <a:xfrm>
              <a:off x="10870607" y="5451453"/>
              <a:ext cx="854051" cy="615518"/>
            </a:xfrm>
            <a:custGeom>
              <a:avLst/>
              <a:gdLst>
                <a:gd name="T0" fmla="*/ 213 w 216"/>
                <a:gd name="T1" fmla="*/ 48 h 156"/>
                <a:gd name="T2" fmla="*/ 164 w 216"/>
                <a:gd name="T3" fmla="*/ 2 h 156"/>
                <a:gd name="T4" fmla="*/ 159 w 216"/>
                <a:gd name="T5" fmla="*/ 0 h 156"/>
                <a:gd name="T6" fmla="*/ 7 w 216"/>
                <a:gd name="T7" fmla="*/ 0 h 156"/>
                <a:gd name="T8" fmla="*/ 0 w 216"/>
                <a:gd name="T9" fmla="*/ 7 h 156"/>
                <a:gd name="T10" fmla="*/ 0 w 216"/>
                <a:gd name="T11" fmla="*/ 100 h 156"/>
                <a:gd name="T12" fmla="*/ 7 w 216"/>
                <a:gd name="T13" fmla="*/ 107 h 156"/>
                <a:gd name="T14" fmla="*/ 34 w 216"/>
                <a:gd name="T15" fmla="*/ 107 h 156"/>
                <a:gd name="T16" fmla="*/ 34 w 216"/>
                <a:gd name="T17" fmla="*/ 156 h 156"/>
                <a:gd name="T18" fmla="*/ 48 w 216"/>
                <a:gd name="T19" fmla="*/ 156 h 156"/>
                <a:gd name="T20" fmla="*/ 48 w 216"/>
                <a:gd name="T21" fmla="*/ 107 h 156"/>
                <a:gd name="T22" fmla="*/ 60 w 216"/>
                <a:gd name="T23" fmla="*/ 107 h 156"/>
                <a:gd name="T24" fmla="*/ 60 w 216"/>
                <a:gd name="T25" fmla="*/ 156 h 156"/>
                <a:gd name="T26" fmla="*/ 74 w 216"/>
                <a:gd name="T27" fmla="*/ 156 h 156"/>
                <a:gd name="T28" fmla="*/ 74 w 216"/>
                <a:gd name="T29" fmla="*/ 107 h 156"/>
                <a:gd name="T30" fmla="*/ 160 w 216"/>
                <a:gd name="T31" fmla="*/ 107 h 156"/>
                <a:gd name="T32" fmla="*/ 165 w 216"/>
                <a:gd name="T33" fmla="*/ 105 h 156"/>
                <a:gd name="T34" fmla="*/ 213 w 216"/>
                <a:gd name="T35" fmla="*/ 58 h 156"/>
                <a:gd name="T36" fmla="*/ 216 w 216"/>
                <a:gd name="T37" fmla="*/ 53 h 156"/>
                <a:gd name="T38" fmla="*/ 213 w 216"/>
                <a:gd name="T39" fmla="*/ 48 h 156"/>
                <a:gd name="T40" fmla="*/ 157 w 216"/>
                <a:gd name="T41" fmla="*/ 93 h 156"/>
                <a:gd name="T42" fmla="*/ 14 w 216"/>
                <a:gd name="T43" fmla="*/ 93 h 156"/>
                <a:gd name="T44" fmla="*/ 14 w 216"/>
                <a:gd name="T45" fmla="*/ 14 h 156"/>
                <a:gd name="T46" fmla="*/ 157 w 216"/>
                <a:gd name="T47" fmla="*/ 14 h 156"/>
                <a:gd name="T48" fmla="*/ 198 w 216"/>
                <a:gd name="T49" fmla="*/ 53 h 156"/>
                <a:gd name="T50" fmla="*/ 157 w 216"/>
                <a:gd name="T51" fmla="*/ 9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6" h="156">
                  <a:moveTo>
                    <a:pt x="213" y="48"/>
                  </a:moveTo>
                  <a:cubicBezTo>
                    <a:pt x="164" y="2"/>
                    <a:pt x="164" y="2"/>
                    <a:pt x="164" y="2"/>
                  </a:cubicBezTo>
                  <a:cubicBezTo>
                    <a:pt x="163" y="1"/>
                    <a:pt x="161" y="0"/>
                    <a:pt x="159" y="0"/>
                  </a:cubicBezTo>
                  <a:cubicBezTo>
                    <a:pt x="7" y="0"/>
                    <a:pt x="7" y="0"/>
                    <a:pt x="7" y="0"/>
                  </a:cubicBezTo>
                  <a:cubicBezTo>
                    <a:pt x="3" y="0"/>
                    <a:pt x="0" y="4"/>
                    <a:pt x="0" y="7"/>
                  </a:cubicBezTo>
                  <a:cubicBezTo>
                    <a:pt x="0" y="100"/>
                    <a:pt x="0" y="100"/>
                    <a:pt x="0" y="100"/>
                  </a:cubicBezTo>
                  <a:cubicBezTo>
                    <a:pt x="0" y="104"/>
                    <a:pt x="3" y="107"/>
                    <a:pt x="7" y="107"/>
                  </a:cubicBezTo>
                  <a:cubicBezTo>
                    <a:pt x="34" y="107"/>
                    <a:pt x="34" y="107"/>
                    <a:pt x="34" y="107"/>
                  </a:cubicBezTo>
                  <a:cubicBezTo>
                    <a:pt x="34" y="156"/>
                    <a:pt x="34" y="156"/>
                    <a:pt x="34" y="156"/>
                  </a:cubicBezTo>
                  <a:cubicBezTo>
                    <a:pt x="48" y="156"/>
                    <a:pt x="48" y="156"/>
                    <a:pt x="48" y="156"/>
                  </a:cubicBezTo>
                  <a:cubicBezTo>
                    <a:pt x="48" y="107"/>
                    <a:pt x="48" y="107"/>
                    <a:pt x="48" y="107"/>
                  </a:cubicBezTo>
                  <a:cubicBezTo>
                    <a:pt x="60" y="107"/>
                    <a:pt x="60" y="107"/>
                    <a:pt x="60" y="107"/>
                  </a:cubicBezTo>
                  <a:cubicBezTo>
                    <a:pt x="60" y="156"/>
                    <a:pt x="60" y="156"/>
                    <a:pt x="60" y="156"/>
                  </a:cubicBezTo>
                  <a:cubicBezTo>
                    <a:pt x="74" y="156"/>
                    <a:pt x="74" y="156"/>
                    <a:pt x="74" y="156"/>
                  </a:cubicBezTo>
                  <a:cubicBezTo>
                    <a:pt x="74" y="107"/>
                    <a:pt x="74" y="107"/>
                    <a:pt x="74" y="107"/>
                  </a:cubicBezTo>
                  <a:cubicBezTo>
                    <a:pt x="160" y="107"/>
                    <a:pt x="160" y="107"/>
                    <a:pt x="160" y="107"/>
                  </a:cubicBezTo>
                  <a:cubicBezTo>
                    <a:pt x="162" y="107"/>
                    <a:pt x="163" y="106"/>
                    <a:pt x="165" y="105"/>
                  </a:cubicBezTo>
                  <a:cubicBezTo>
                    <a:pt x="213" y="58"/>
                    <a:pt x="213" y="58"/>
                    <a:pt x="213" y="58"/>
                  </a:cubicBezTo>
                  <a:cubicBezTo>
                    <a:pt x="215" y="57"/>
                    <a:pt x="216" y="55"/>
                    <a:pt x="216" y="53"/>
                  </a:cubicBezTo>
                  <a:cubicBezTo>
                    <a:pt x="216" y="51"/>
                    <a:pt x="215" y="50"/>
                    <a:pt x="213" y="48"/>
                  </a:cubicBezTo>
                  <a:close/>
                  <a:moveTo>
                    <a:pt x="157" y="93"/>
                  </a:moveTo>
                  <a:cubicBezTo>
                    <a:pt x="14" y="93"/>
                    <a:pt x="14" y="93"/>
                    <a:pt x="14" y="93"/>
                  </a:cubicBezTo>
                  <a:cubicBezTo>
                    <a:pt x="14" y="14"/>
                    <a:pt x="14" y="14"/>
                    <a:pt x="14" y="14"/>
                  </a:cubicBezTo>
                  <a:cubicBezTo>
                    <a:pt x="157" y="14"/>
                    <a:pt x="157" y="14"/>
                    <a:pt x="157" y="14"/>
                  </a:cubicBezTo>
                  <a:cubicBezTo>
                    <a:pt x="198" y="53"/>
                    <a:pt x="198" y="53"/>
                    <a:pt x="198" y="53"/>
                  </a:cubicBezTo>
                  <a:lnTo>
                    <a:pt x="157" y="9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07" name="梯形 406">
            <a:extLst>
              <a:ext uri="{FF2B5EF4-FFF2-40B4-BE49-F238E27FC236}">
                <a16:creationId xmlns:a16="http://schemas.microsoft.com/office/drawing/2014/main" xmlns="" id="{CB47E8F3-6305-4785-B0D7-AD5CCC4128BD}"/>
              </a:ext>
            </a:extLst>
          </p:cNvPr>
          <p:cNvSpPr/>
          <p:nvPr userDrawn="1"/>
        </p:nvSpPr>
        <p:spPr>
          <a:xfrm flipV="1">
            <a:off x="3676224" y="-10170"/>
            <a:ext cx="4839552" cy="50161"/>
          </a:xfrm>
          <a:prstGeom prst="trapezoid">
            <a:avLst>
              <a:gd name="adj" fmla="val 8234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9493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bg>
      <p:bgPr>
        <a:gradFill>
          <a:gsLst>
            <a:gs pos="0">
              <a:srgbClr val="04002C"/>
            </a:gs>
            <a:gs pos="74000">
              <a:srgbClr val="120038"/>
            </a:gs>
            <a:gs pos="83000">
              <a:srgbClr val="16013A"/>
            </a:gs>
            <a:gs pos="100000">
              <a:srgbClr val="0F0035"/>
            </a:gs>
          </a:gsLst>
          <a:lin ang="5400000" scaled="1"/>
        </a:gradFill>
        <a:effectLst/>
      </p:bgPr>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xmlns="" id="{33AB4D95-0B9D-4BCD-8CF8-B4F5E39796DC}"/>
              </a:ext>
            </a:extLst>
          </p:cNvPr>
          <p:cNvSpPr>
            <a:spLocks noGrp="1"/>
          </p:cNvSpPr>
          <p:nvPr>
            <p:ph type="dt" sz="half" idx="10"/>
          </p:nvPr>
        </p:nvSpPr>
        <p:spPr>
          <a:xfrm>
            <a:off x="2407527" y="271901"/>
            <a:ext cx="1190843" cy="365125"/>
          </a:xfrm>
          <a:noFill/>
        </p:spPr>
        <p:txBody>
          <a:bodyPr/>
          <a:lstStyle>
            <a:lvl1pPr>
              <a:defRPr>
                <a:ln>
                  <a:noFill/>
                </a:ln>
                <a:solidFill>
                  <a:schemeClr val="accent4"/>
                </a:solidFill>
              </a:defRPr>
            </a:lvl1pPr>
          </a:lstStyle>
          <a:p>
            <a:fld id="{F22D14A2-35AB-4A12-B1F4-5B338F095BBA}" type="datetime11">
              <a:rPr lang="zh-CN" altLang="en-US" smtClean="0"/>
              <a:t>22:23:15</a:t>
            </a:fld>
            <a:endParaRPr lang="zh-CN" altLang="en-US" dirty="0"/>
          </a:p>
        </p:txBody>
      </p:sp>
      <p:sp>
        <p:nvSpPr>
          <p:cNvPr id="6" name="灯片编号占位符 5">
            <a:extLst>
              <a:ext uri="{FF2B5EF4-FFF2-40B4-BE49-F238E27FC236}">
                <a16:creationId xmlns:a16="http://schemas.microsoft.com/office/drawing/2014/main" xmlns="" id="{1CA29164-EC57-401C-8704-DF8760E438AE}"/>
              </a:ext>
            </a:extLst>
          </p:cNvPr>
          <p:cNvSpPr>
            <a:spLocks noGrp="1"/>
          </p:cNvSpPr>
          <p:nvPr>
            <p:ph type="sldNum" sz="quarter" idx="12"/>
          </p:nvPr>
        </p:nvSpPr>
        <p:spPr>
          <a:xfrm>
            <a:off x="9332605" y="247799"/>
            <a:ext cx="410384" cy="365125"/>
          </a:xfrm>
          <a:noFill/>
        </p:spPr>
        <p:txBody>
          <a:bodyPr/>
          <a:lstStyle>
            <a:lvl1pPr algn="ctr">
              <a:defRPr>
                <a:solidFill>
                  <a:schemeClr val="accent4"/>
                </a:solidFill>
              </a:defRPr>
            </a:lvl1pPr>
          </a:lstStyle>
          <a:p>
            <a:fld id="{22B272F7-79A6-4A29-8CEE-DA083A0019A8}" type="slidenum">
              <a:rPr lang="zh-CN" altLang="en-US" smtClean="0"/>
              <a:pPr/>
              <a:t>‹#›</a:t>
            </a:fld>
            <a:endParaRPr lang="zh-CN" altLang="en-US"/>
          </a:p>
        </p:txBody>
      </p:sp>
      <p:grpSp>
        <p:nvGrpSpPr>
          <p:cNvPr id="10" name="图形 6">
            <a:extLst>
              <a:ext uri="{FF2B5EF4-FFF2-40B4-BE49-F238E27FC236}">
                <a16:creationId xmlns:a16="http://schemas.microsoft.com/office/drawing/2014/main" xmlns="" id="{E08F7EF3-3340-41CE-90B9-7BC1AE036415}"/>
              </a:ext>
            </a:extLst>
          </p:cNvPr>
          <p:cNvGrpSpPr/>
          <p:nvPr/>
        </p:nvGrpSpPr>
        <p:grpSpPr>
          <a:xfrm>
            <a:off x="2156608" y="232502"/>
            <a:ext cx="7855317" cy="393318"/>
            <a:chOff x="3520840" y="0"/>
            <a:chExt cx="5152801" cy="272832"/>
          </a:xfrm>
          <a:solidFill>
            <a:schemeClr val="accent4">
              <a:alpha val="13000"/>
            </a:schemeClr>
          </a:solidFill>
        </p:grpSpPr>
        <p:sp>
          <p:nvSpPr>
            <p:cNvPr id="11" name="任意多边形: 形状 10">
              <a:extLst>
                <a:ext uri="{FF2B5EF4-FFF2-40B4-BE49-F238E27FC236}">
                  <a16:creationId xmlns:a16="http://schemas.microsoft.com/office/drawing/2014/main" xmlns="" id="{32FE0411-25FA-4C85-83A7-5EC070A1169B}"/>
                </a:ext>
              </a:extLst>
            </p:cNvPr>
            <p:cNvSpPr/>
            <p:nvPr/>
          </p:nvSpPr>
          <p:spPr>
            <a:xfrm>
              <a:off x="8661860" y="258260"/>
              <a:ext cx="12401" cy="12401"/>
            </a:xfrm>
            <a:custGeom>
              <a:avLst/>
              <a:gdLst>
                <a:gd name="connsiteX0" fmla="*/ 13331 w 12401"/>
                <a:gd name="connsiteY0" fmla="*/ 14882 h 12401"/>
                <a:gd name="connsiteX1" fmla="*/ 13331 w 12401"/>
                <a:gd name="connsiteY1" fmla="*/ 0 h 12401"/>
                <a:gd name="connsiteX2" fmla="*/ 0 w 12401"/>
                <a:gd name="connsiteY2" fmla="*/ 14882 h 12401"/>
              </a:gdLst>
              <a:ahLst/>
              <a:cxnLst>
                <a:cxn ang="0">
                  <a:pos x="connsiteX0" y="connsiteY0"/>
                </a:cxn>
                <a:cxn ang="0">
                  <a:pos x="connsiteX1" y="connsiteY1"/>
                </a:cxn>
                <a:cxn ang="0">
                  <a:pos x="connsiteX2" y="connsiteY2"/>
                </a:cxn>
              </a:cxnLst>
              <a:rect l="l" t="t" r="r" b="b"/>
              <a:pathLst>
                <a:path w="12401" h="12401">
                  <a:moveTo>
                    <a:pt x="13331" y="14882"/>
                  </a:moveTo>
                  <a:lnTo>
                    <a:pt x="13331" y="0"/>
                  </a:lnTo>
                  <a:lnTo>
                    <a:pt x="0" y="14882"/>
                  </a:lnTo>
                  <a:close/>
                </a:path>
              </a:pathLst>
            </a:custGeom>
            <a:grpFill/>
            <a:ln w="3099"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7A49953B-EC70-416B-9B24-3113B51EFB55}"/>
                </a:ext>
              </a:extLst>
            </p:cNvPr>
            <p:cNvSpPr/>
            <p:nvPr/>
          </p:nvSpPr>
          <p:spPr>
            <a:xfrm>
              <a:off x="8580010" y="166489"/>
              <a:ext cx="93011" cy="105412"/>
            </a:xfrm>
            <a:custGeom>
              <a:avLst/>
              <a:gdLst>
                <a:gd name="connsiteX0" fmla="*/ 28214 w 93010"/>
                <a:gd name="connsiteY0" fmla="*/ 106652 h 105412"/>
                <a:gd name="connsiteX1" fmla="*/ 95181 w 93010"/>
                <a:gd name="connsiteY1" fmla="*/ 31934 h 105412"/>
                <a:gd name="connsiteX2" fmla="*/ 95181 w 93010"/>
                <a:gd name="connsiteY2" fmla="*/ 0 h 105412"/>
                <a:gd name="connsiteX3" fmla="*/ 0 w 93010"/>
                <a:gd name="connsiteY3" fmla="*/ 106652 h 105412"/>
              </a:gdLst>
              <a:ahLst/>
              <a:cxnLst>
                <a:cxn ang="0">
                  <a:pos x="connsiteX0" y="connsiteY0"/>
                </a:cxn>
                <a:cxn ang="0">
                  <a:pos x="connsiteX1" y="connsiteY1"/>
                </a:cxn>
                <a:cxn ang="0">
                  <a:pos x="connsiteX2" y="connsiteY2"/>
                </a:cxn>
                <a:cxn ang="0">
                  <a:pos x="connsiteX3" y="connsiteY3"/>
                </a:cxn>
              </a:cxnLst>
              <a:rect l="l" t="t" r="r" b="b"/>
              <a:pathLst>
                <a:path w="93010" h="105412">
                  <a:moveTo>
                    <a:pt x="28214" y="106652"/>
                  </a:moveTo>
                  <a:lnTo>
                    <a:pt x="95181" y="31934"/>
                  </a:lnTo>
                  <a:lnTo>
                    <a:pt x="95181" y="0"/>
                  </a:lnTo>
                  <a:lnTo>
                    <a:pt x="0" y="106652"/>
                  </a:lnTo>
                  <a:close/>
                </a:path>
              </a:pathLst>
            </a:custGeom>
            <a:grpFill/>
            <a:ln w="3099"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ED5593EB-E3A9-4AB1-9429-E693539C3DBA}"/>
                </a:ext>
              </a:extLst>
            </p:cNvPr>
            <p:cNvSpPr/>
            <p:nvPr/>
          </p:nvSpPr>
          <p:spPr>
            <a:xfrm>
              <a:off x="8497850" y="75029"/>
              <a:ext cx="176721" cy="195323"/>
            </a:xfrm>
            <a:custGeom>
              <a:avLst/>
              <a:gdLst>
                <a:gd name="connsiteX0" fmla="*/ 28523 w 176720"/>
                <a:gd name="connsiteY0" fmla="*/ 198113 h 195322"/>
                <a:gd name="connsiteX1" fmla="*/ 177341 w 176720"/>
                <a:gd name="connsiteY1" fmla="*/ 31624 h 195322"/>
                <a:gd name="connsiteX2" fmla="*/ 177341 w 176720"/>
                <a:gd name="connsiteY2" fmla="*/ 0 h 195322"/>
                <a:gd name="connsiteX3" fmla="*/ 0 w 176720"/>
                <a:gd name="connsiteY3" fmla="*/ 198113 h 195322"/>
              </a:gdLst>
              <a:ahLst/>
              <a:cxnLst>
                <a:cxn ang="0">
                  <a:pos x="connsiteX0" y="connsiteY0"/>
                </a:cxn>
                <a:cxn ang="0">
                  <a:pos x="connsiteX1" y="connsiteY1"/>
                </a:cxn>
                <a:cxn ang="0">
                  <a:pos x="connsiteX2" y="connsiteY2"/>
                </a:cxn>
                <a:cxn ang="0">
                  <a:pos x="connsiteX3" y="connsiteY3"/>
                </a:cxn>
              </a:cxnLst>
              <a:rect l="l" t="t" r="r" b="b"/>
              <a:pathLst>
                <a:path w="176720" h="195322">
                  <a:moveTo>
                    <a:pt x="28523" y="198113"/>
                  </a:moveTo>
                  <a:lnTo>
                    <a:pt x="177341" y="31624"/>
                  </a:lnTo>
                  <a:lnTo>
                    <a:pt x="177341" y="0"/>
                  </a:lnTo>
                  <a:lnTo>
                    <a:pt x="0" y="198113"/>
                  </a:lnTo>
                  <a:close/>
                </a:path>
              </a:pathLst>
            </a:custGeom>
            <a:grpFill/>
            <a:ln w="3099"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B6B5CC18-EF20-4AA0-8AC1-56CC117B276A}"/>
                </a:ext>
              </a:extLst>
            </p:cNvPr>
            <p:cNvSpPr/>
            <p:nvPr/>
          </p:nvSpPr>
          <p:spPr>
            <a:xfrm>
              <a:off x="8415691" y="0"/>
              <a:ext cx="257330" cy="272832"/>
            </a:xfrm>
            <a:custGeom>
              <a:avLst/>
              <a:gdLst>
                <a:gd name="connsiteX0" fmla="*/ 0 w 257330"/>
                <a:gd name="connsiteY0" fmla="*/ 273142 h 272831"/>
                <a:gd name="connsiteX1" fmla="*/ 28523 w 257330"/>
                <a:gd name="connsiteY1" fmla="*/ 273142 h 272831"/>
                <a:gd name="connsiteX2" fmla="*/ 259500 w 257330"/>
                <a:gd name="connsiteY2" fmla="*/ 14882 h 272831"/>
                <a:gd name="connsiteX3" fmla="*/ 259500 w 257330"/>
                <a:gd name="connsiteY3" fmla="*/ 0 h 272831"/>
                <a:gd name="connsiteX4" fmla="*/ 244619 w 257330"/>
                <a:gd name="connsiteY4" fmla="*/ 0 h 272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30" h="272831">
                  <a:moveTo>
                    <a:pt x="0" y="273142"/>
                  </a:moveTo>
                  <a:lnTo>
                    <a:pt x="28523" y="273142"/>
                  </a:lnTo>
                  <a:lnTo>
                    <a:pt x="259500" y="14882"/>
                  </a:lnTo>
                  <a:lnTo>
                    <a:pt x="259500" y="0"/>
                  </a:lnTo>
                  <a:lnTo>
                    <a:pt x="244619" y="0"/>
                  </a:lnTo>
                  <a:close/>
                </a:path>
              </a:pathLst>
            </a:custGeom>
            <a:grpFill/>
            <a:ln w="3099"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F622088C-6349-45E4-8488-2173D67D9CF0}"/>
                </a:ext>
              </a:extLst>
            </p:cNvPr>
            <p:cNvSpPr/>
            <p:nvPr/>
          </p:nvSpPr>
          <p:spPr>
            <a:xfrm>
              <a:off x="8333841"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A8BE325C-83DC-4AF3-AF24-5288B5B95957}"/>
                </a:ext>
              </a:extLst>
            </p:cNvPr>
            <p:cNvSpPr/>
            <p:nvPr/>
          </p:nvSpPr>
          <p:spPr>
            <a:xfrm>
              <a:off x="825168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AEE77005-7A26-4D3D-877B-AA8F22594171}"/>
                </a:ext>
              </a:extLst>
            </p:cNvPr>
            <p:cNvSpPr/>
            <p:nvPr/>
          </p:nvSpPr>
          <p:spPr>
            <a:xfrm>
              <a:off x="8169832"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92EF40AD-FFE0-4545-9D8A-F171DFC651B3}"/>
                </a:ext>
              </a:extLst>
            </p:cNvPr>
            <p:cNvSpPr/>
            <p:nvPr/>
          </p:nvSpPr>
          <p:spPr>
            <a:xfrm>
              <a:off x="8087672"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3A192BA8-5B0B-43A0-9D79-D2539D9B776D}"/>
                </a:ext>
              </a:extLst>
            </p:cNvPr>
            <p:cNvSpPr/>
            <p:nvPr/>
          </p:nvSpPr>
          <p:spPr>
            <a:xfrm>
              <a:off x="8005823"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92960192-687A-4D09-AB30-D1608985382B}"/>
                </a:ext>
              </a:extLst>
            </p:cNvPr>
            <p:cNvSpPr/>
            <p:nvPr/>
          </p:nvSpPr>
          <p:spPr>
            <a:xfrm>
              <a:off x="7923663" y="0"/>
              <a:ext cx="272832" cy="272832"/>
            </a:xfrm>
            <a:custGeom>
              <a:avLst/>
              <a:gdLst>
                <a:gd name="connsiteX0" fmla="*/ 28214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69B5D8D5-2541-45F6-BC70-2C92B3F95FAB}"/>
                </a:ext>
              </a:extLst>
            </p:cNvPr>
            <p:cNvSpPr/>
            <p:nvPr/>
          </p:nvSpPr>
          <p:spPr>
            <a:xfrm>
              <a:off x="7841504" y="0"/>
              <a:ext cx="272832" cy="272832"/>
            </a:xfrm>
            <a:custGeom>
              <a:avLst/>
              <a:gdLst>
                <a:gd name="connsiteX0" fmla="*/ 28523 w 272831"/>
                <a:gd name="connsiteY0" fmla="*/ 273142 h 272831"/>
                <a:gd name="connsiteX1" fmla="*/ 27314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314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31E3C789-0C93-4874-86B9-0238041D85C9}"/>
                </a:ext>
              </a:extLst>
            </p:cNvPr>
            <p:cNvSpPr/>
            <p:nvPr/>
          </p:nvSpPr>
          <p:spPr>
            <a:xfrm>
              <a:off x="7759654"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9DA98E6C-F7B4-4800-A796-AB7F8652492A}"/>
                </a:ext>
              </a:extLst>
            </p:cNvPr>
            <p:cNvSpPr/>
            <p:nvPr/>
          </p:nvSpPr>
          <p:spPr>
            <a:xfrm>
              <a:off x="7677495"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9E003BAA-37D2-4BC6-A239-9CAC5B7E360C}"/>
                </a:ext>
              </a:extLst>
            </p:cNvPr>
            <p:cNvSpPr/>
            <p:nvPr/>
          </p:nvSpPr>
          <p:spPr>
            <a:xfrm>
              <a:off x="759564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4674018B-7347-4ADA-A6F7-7D21DFA52934}"/>
                </a:ext>
              </a:extLst>
            </p:cNvPr>
            <p:cNvSpPr/>
            <p:nvPr/>
          </p:nvSpPr>
          <p:spPr>
            <a:xfrm>
              <a:off x="7513485"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049C957B-7F73-4665-BB85-442D6E04202C}"/>
                </a:ext>
              </a:extLst>
            </p:cNvPr>
            <p:cNvSpPr/>
            <p:nvPr/>
          </p:nvSpPr>
          <p:spPr>
            <a:xfrm>
              <a:off x="7431636"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6E0E470E-FEC4-47AE-A3E3-A342C6CF2645}"/>
                </a:ext>
              </a:extLst>
            </p:cNvPr>
            <p:cNvSpPr/>
            <p:nvPr/>
          </p:nvSpPr>
          <p:spPr>
            <a:xfrm>
              <a:off x="7349476"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7E16DB34-69BE-45BD-BB47-EBD0B2C97419}"/>
                </a:ext>
              </a:extLst>
            </p:cNvPr>
            <p:cNvSpPr/>
            <p:nvPr/>
          </p:nvSpPr>
          <p:spPr>
            <a:xfrm>
              <a:off x="7267317" y="0"/>
              <a:ext cx="272832" cy="272832"/>
            </a:xfrm>
            <a:custGeom>
              <a:avLst/>
              <a:gdLst>
                <a:gd name="connsiteX0" fmla="*/ 28523 w 272831"/>
                <a:gd name="connsiteY0" fmla="*/ 273142 h 272831"/>
                <a:gd name="connsiteX1" fmla="*/ 273141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3141"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AE5DCB6E-B989-4534-839A-B09838573B95}"/>
                </a:ext>
              </a:extLst>
            </p:cNvPr>
            <p:cNvSpPr/>
            <p:nvPr/>
          </p:nvSpPr>
          <p:spPr>
            <a:xfrm>
              <a:off x="7185467"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71DE69EB-C268-46A8-BA22-870B19367D40}"/>
                </a:ext>
              </a:extLst>
            </p:cNvPr>
            <p:cNvSpPr/>
            <p:nvPr/>
          </p:nvSpPr>
          <p:spPr>
            <a:xfrm>
              <a:off x="7103307"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3A2E6274-EABB-443C-BF6D-047C18DD7A9C}"/>
                </a:ext>
              </a:extLst>
            </p:cNvPr>
            <p:cNvSpPr/>
            <p:nvPr/>
          </p:nvSpPr>
          <p:spPr>
            <a:xfrm>
              <a:off x="7021458"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E32087A5-A7CB-43D3-B4C8-68BF677468B0}"/>
                </a:ext>
              </a:extLst>
            </p:cNvPr>
            <p:cNvSpPr/>
            <p:nvPr/>
          </p:nvSpPr>
          <p:spPr>
            <a:xfrm>
              <a:off x="6939298"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77449A5C-4F75-4461-9507-2080E700EF1A}"/>
                </a:ext>
              </a:extLst>
            </p:cNvPr>
            <p:cNvSpPr/>
            <p:nvPr/>
          </p:nvSpPr>
          <p:spPr>
            <a:xfrm>
              <a:off x="6857449"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477F2ACE-A01A-4475-A236-1E90B60693C2}"/>
                </a:ext>
              </a:extLst>
            </p:cNvPr>
            <p:cNvSpPr/>
            <p:nvPr/>
          </p:nvSpPr>
          <p:spPr>
            <a:xfrm>
              <a:off x="6775290"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49651367-9585-472D-9DB4-10FFD0863752}"/>
                </a:ext>
              </a:extLst>
            </p:cNvPr>
            <p:cNvSpPr/>
            <p:nvPr/>
          </p:nvSpPr>
          <p:spPr>
            <a:xfrm>
              <a:off x="6693130"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3F2B7F8F-10BA-4030-98D5-B5AA92BE7078}"/>
                </a:ext>
              </a:extLst>
            </p:cNvPr>
            <p:cNvSpPr/>
            <p:nvPr/>
          </p:nvSpPr>
          <p:spPr>
            <a:xfrm>
              <a:off x="6611280"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896A91D7-5785-4FC6-AE9A-D0300BB166A9}"/>
                </a:ext>
              </a:extLst>
            </p:cNvPr>
            <p:cNvSpPr/>
            <p:nvPr/>
          </p:nvSpPr>
          <p:spPr>
            <a:xfrm>
              <a:off x="6529120"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D48BD52A-45D8-41D6-9312-94663B916EB0}"/>
                </a:ext>
              </a:extLst>
            </p:cNvPr>
            <p:cNvSpPr/>
            <p:nvPr/>
          </p:nvSpPr>
          <p:spPr>
            <a:xfrm>
              <a:off x="6447271"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6261D56B-1624-4EB4-A4B1-375A605A923C}"/>
                </a:ext>
              </a:extLst>
            </p:cNvPr>
            <p:cNvSpPr/>
            <p:nvPr/>
          </p:nvSpPr>
          <p:spPr>
            <a:xfrm>
              <a:off x="636511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41E55BD2-77A8-4E19-8EF2-8F48A5FBC5EF}"/>
                </a:ext>
              </a:extLst>
            </p:cNvPr>
            <p:cNvSpPr/>
            <p:nvPr/>
          </p:nvSpPr>
          <p:spPr>
            <a:xfrm>
              <a:off x="6283262" y="0"/>
              <a:ext cx="269731" cy="272832"/>
            </a:xfrm>
            <a:custGeom>
              <a:avLst/>
              <a:gdLst>
                <a:gd name="connsiteX0" fmla="*/ 28213 w 269731"/>
                <a:gd name="connsiteY0" fmla="*/ 273142 h 272831"/>
                <a:gd name="connsiteX1" fmla="*/ 272831 w 269731"/>
                <a:gd name="connsiteY1" fmla="*/ 0 h 272831"/>
                <a:gd name="connsiteX2" fmla="*/ 244308 w 269731"/>
                <a:gd name="connsiteY2" fmla="*/ 0 h 272831"/>
                <a:gd name="connsiteX3" fmla="*/ 0 w 2697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69731" h="272831">
                  <a:moveTo>
                    <a:pt x="28213" y="273142"/>
                  </a:moveTo>
                  <a:lnTo>
                    <a:pt x="272831"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88112890-B743-4416-9AFF-8F375F6AAEEB}"/>
                </a:ext>
              </a:extLst>
            </p:cNvPr>
            <p:cNvSpPr/>
            <p:nvPr/>
          </p:nvSpPr>
          <p:spPr>
            <a:xfrm>
              <a:off x="6201102" y="0"/>
              <a:ext cx="269731" cy="272832"/>
            </a:xfrm>
            <a:custGeom>
              <a:avLst/>
              <a:gdLst>
                <a:gd name="connsiteX0" fmla="*/ 28213 w 269731"/>
                <a:gd name="connsiteY0" fmla="*/ 273142 h 272831"/>
                <a:gd name="connsiteX1" fmla="*/ 272831 w 269731"/>
                <a:gd name="connsiteY1" fmla="*/ 0 h 272831"/>
                <a:gd name="connsiteX2" fmla="*/ 244619 w 269731"/>
                <a:gd name="connsiteY2" fmla="*/ 0 h 272831"/>
                <a:gd name="connsiteX3" fmla="*/ 0 w 2697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69731" h="272831">
                  <a:moveTo>
                    <a:pt x="28213" y="273142"/>
                  </a:moveTo>
                  <a:lnTo>
                    <a:pt x="272831"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C36AD35A-CEA1-44D0-8B81-38550FE8AAC3}"/>
                </a:ext>
              </a:extLst>
            </p:cNvPr>
            <p:cNvSpPr/>
            <p:nvPr/>
          </p:nvSpPr>
          <p:spPr>
            <a:xfrm>
              <a:off x="6118943"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2B14EC33-57FF-44DA-A84E-3E2B8AD6BADE}"/>
                </a:ext>
              </a:extLst>
            </p:cNvPr>
            <p:cNvSpPr/>
            <p:nvPr/>
          </p:nvSpPr>
          <p:spPr>
            <a:xfrm>
              <a:off x="6037093"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31F7E501-1A9F-4AD0-9214-D78BF002C2B1}"/>
                </a:ext>
              </a:extLst>
            </p:cNvPr>
            <p:cNvSpPr/>
            <p:nvPr/>
          </p:nvSpPr>
          <p:spPr>
            <a:xfrm>
              <a:off x="5954934"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05B6177F-94CD-42A9-929D-54668C0DEEB2}"/>
                </a:ext>
              </a:extLst>
            </p:cNvPr>
            <p:cNvSpPr/>
            <p:nvPr/>
          </p:nvSpPr>
          <p:spPr>
            <a:xfrm>
              <a:off x="5873084"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504DAE77-4378-4ECB-9C2A-C8A3F94462BB}"/>
                </a:ext>
              </a:extLst>
            </p:cNvPr>
            <p:cNvSpPr/>
            <p:nvPr/>
          </p:nvSpPr>
          <p:spPr>
            <a:xfrm>
              <a:off x="5790924"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883F9B7F-53E3-4A09-BE83-C1C493152C9D}"/>
                </a:ext>
              </a:extLst>
            </p:cNvPr>
            <p:cNvSpPr/>
            <p:nvPr/>
          </p:nvSpPr>
          <p:spPr>
            <a:xfrm>
              <a:off x="570907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FD136DD4-DE3D-4EC5-B77E-EE445CF59283}"/>
                </a:ext>
              </a:extLst>
            </p:cNvPr>
            <p:cNvSpPr/>
            <p:nvPr/>
          </p:nvSpPr>
          <p:spPr>
            <a:xfrm>
              <a:off x="5626915"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D165EE89-C3EA-486D-BF63-557212066DB3}"/>
                </a:ext>
              </a:extLst>
            </p:cNvPr>
            <p:cNvSpPr/>
            <p:nvPr/>
          </p:nvSpPr>
          <p:spPr>
            <a:xfrm>
              <a:off x="5544756"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C81B89A9-C8D4-47E7-8C72-EEA0F1CD38C1}"/>
                </a:ext>
              </a:extLst>
            </p:cNvPr>
            <p:cNvSpPr/>
            <p:nvPr/>
          </p:nvSpPr>
          <p:spPr>
            <a:xfrm>
              <a:off x="5462906"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B9650D60-7E0F-44DC-BE3E-22893452A149}"/>
                </a:ext>
              </a:extLst>
            </p:cNvPr>
            <p:cNvSpPr/>
            <p:nvPr/>
          </p:nvSpPr>
          <p:spPr>
            <a:xfrm>
              <a:off x="5380747"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4450A52C-2634-495A-9ADA-16DBFF4AD01A}"/>
                </a:ext>
              </a:extLst>
            </p:cNvPr>
            <p:cNvSpPr/>
            <p:nvPr/>
          </p:nvSpPr>
          <p:spPr>
            <a:xfrm>
              <a:off x="5298897"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BC5EE03C-7AE0-4A4D-A53B-4454A348CC27}"/>
                </a:ext>
              </a:extLst>
            </p:cNvPr>
            <p:cNvSpPr/>
            <p:nvPr/>
          </p:nvSpPr>
          <p:spPr>
            <a:xfrm>
              <a:off x="5216737"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11DA9187-DA6A-4990-9241-E8A189353B23}"/>
                </a:ext>
              </a:extLst>
            </p:cNvPr>
            <p:cNvSpPr/>
            <p:nvPr/>
          </p:nvSpPr>
          <p:spPr>
            <a:xfrm>
              <a:off x="5134888"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FD983511-2CA2-4C05-A78B-FA73574C6FA5}"/>
                </a:ext>
              </a:extLst>
            </p:cNvPr>
            <p:cNvSpPr/>
            <p:nvPr/>
          </p:nvSpPr>
          <p:spPr>
            <a:xfrm>
              <a:off x="5052728" y="0"/>
              <a:ext cx="272832" cy="272832"/>
            </a:xfrm>
            <a:custGeom>
              <a:avLst/>
              <a:gdLst>
                <a:gd name="connsiteX0" fmla="*/ 2821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FF4F472B-3280-4668-BD56-D5074113DB00}"/>
                </a:ext>
              </a:extLst>
            </p:cNvPr>
            <p:cNvSpPr/>
            <p:nvPr/>
          </p:nvSpPr>
          <p:spPr>
            <a:xfrm>
              <a:off x="4970569"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036DCC4A-1CB7-41B0-ADD1-38936B278799}"/>
                </a:ext>
              </a:extLst>
            </p:cNvPr>
            <p:cNvSpPr/>
            <p:nvPr/>
          </p:nvSpPr>
          <p:spPr>
            <a:xfrm>
              <a:off x="4888719"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3D99DAEC-A141-433C-B375-0391AA363B7C}"/>
                </a:ext>
              </a:extLst>
            </p:cNvPr>
            <p:cNvSpPr/>
            <p:nvPr/>
          </p:nvSpPr>
          <p:spPr>
            <a:xfrm>
              <a:off x="4806559"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034DB932-0362-4E71-9366-EDA8FD98C11D}"/>
                </a:ext>
              </a:extLst>
            </p:cNvPr>
            <p:cNvSpPr/>
            <p:nvPr/>
          </p:nvSpPr>
          <p:spPr>
            <a:xfrm>
              <a:off x="4724710"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FAB0C6E0-F8B3-4EA8-9A14-E544C016304D}"/>
                </a:ext>
              </a:extLst>
            </p:cNvPr>
            <p:cNvSpPr/>
            <p:nvPr/>
          </p:nvSpPr>
          <p:spPr>
            <a:xfrm>
              <a:off x="4642550" y="0"/>
              <a:ext cx="272832" cy="272832"/>
            </a:xfrm>
            <a:custGeom>
              <a:avLst/>
              <a:gdLst>
                <a:gd name="connsiteX0" fmla="*/ 2821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09CC45E8-480E-4945-A001-9ACC8812F272}"/>
                </a:ext>
              </a:extLst>
            </p:cNvPr>
            <p:cNvSpPr/>
            <p:nvPr/>
          </p:nvSpPr>
          <p:spPr>
            <a:xfrm>
              <a:off x="4560391" y="0"/>
              <a:ext cx="272832" cy="272832"/>
            </a:xfrm>
            <a:custGeom>
              <a:avLst/>
              <a:gdLst>
                <a:gd name="connsiteX0" fmla="*/ 28524 w 272831"/>
                <a:gd name="connsiteY0" fmla="*/ 273142 h 272831"/>
                <a:gd name="connsiteX1" fmla="*/ 27314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314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E2E7D784-6AE3-4092-BFD5-4D37C751A833}"/>
                </a:ext>
              </a:extLst>
            </p:cNvPr>
            <p:cNvSpPr/>
            <p:nvPr/>
          </p:nvSpPr>
          <p:spPr>
            <a:xfrm>
              <a:off x="4478541" y="0"/>
              <a:ext cx="272832" cy="272832"/>
            </a:xfrm>
            <a:custGeom>
              <a:avLst/>
              <a:gdLst>
                <a:gd name="connsiteX0" fmla="*/ 2821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155B5C94-6238-4C98-9CA4-573B4ECAE42C}"/>
                </a:ext>
              </a:extLst>
            </p:cNvPr>
            <p:cNvSpPr/>
            <p:nvPr/>
          </p:nvSpPr>
          <p:spPr>
            <a:xfrm>
              <a:off x="4396382" y="0"/>
              <a:ext cx="272832" cy="272832"/>
            </a:xfrm>
            <a:custGeom>
              <a:avLst/>
              <a:gdLst>
                <a:gd name="connsiteX0" fmla="*/ 28523 w 272831"/>
                <a:gd name="connsiteY0" fmla="*/ 273142 h 272831"/>
                <a:gd name="connsiteX1" fmla="*/ 272832 w 272831"/>
                <a:gd name="connsiteY1" fmla="*/ 0 h 272831"/>
                <a:gd name="connsiteX2" fmla="*/ 24461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8" y="0"/>
                  </a:lnTo>
                  <a:lnTo>
                    <a:pt x="0" y="273142"/>
                  </a:lnTo>
                  <a:close/>
                </a:path>
              </a:pathLst>
            </a:custGeom>
            <a:grpFill/>
            <a:ln w="3099"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97584CE8-9568-4295-8089-3909486F8466}"/>
                </a:ext>
              </a:extLst>
            </p:cNvPr>
            <p:cNvSpPr/>
            <p:nvPr/>
          </p:nvSpPr>
          <p:spPr>
            <a:xfrm>
              <a:off x="4314532"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C4A65313-2925-4A95-B47D-4E7D97EF51CE}"/>
                </a:ext>
              </a:extLst>
            </p:cNvPr>
            <p:cNvSpPr/>
            <p:nvPr/>
          </p:nvSpPr>
          <p:spPr>
            <a:xfrm>
              <a:off x="4232373"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22758369-C497-4024-B107-C34EBE82057B}"/>
                </a:ext>
              </a:extLst>
            </p:cNvPr>
            <p:cNvSpPr/>
            <p:nvPr/>
          </p:nvSpPr>
          <p:spPr>
            <a:xfrm>
              <a:off x="4150523"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14404C26-2E76-4BD7-8E10-10FF6AAE5136}"/>
                </a:ext>
              </a:extLst>
            </p:cNvPr>
            <p:cNvSpPr/>
            <p:nvPr/>
          </p:nvSpPr>
          <p:spPr>
            <a:xfrm>
              <a:off x="4068363" y="0"/>
              <a:ext cx="272832" cy="272832"/>
            </a:xfrm>
            <a:custGeom>
              <a:avLst/>
              <a:gdLst>
                <a:gd name="connsiteX0" fmla="*/ 2821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8CD5D3DA-A84E-475A-81B1-B387921D8351}"/>
                </a:ext>
              </a:extLst>
            </p:cNvPr>
            <p:cNvSpPr/>
            <p:nvPr/>
          </p:nvSpPr>
          <p:spPr>
            <a:xfrm>
              <a:off x="3986204" y="0"/>
              <a:ext cx="272832" cy="272832"/>
            </a:xfrm>
            <a:custGeom>
              <a:avLst/>
              <a:gdLst>
                <a:gd name="connsiteX0" fmla="*/ 28523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3"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53489CA3-1761-4A5A-A753-C571085786F9}"/>
                </a:ext>
              </a:extLst>
            </p:cNvPr>
            <p:cNvSpPr/>
            <p:nvPr/>
          </p:nvSpPr>
          <p:spPr>
            <a:xfrm>
              <a:off x="3904354" y="0"/>
              <a:ext cx="272832" cy="272832"/>
            </a:xfrm>
            <a:custGeom>
              <a:avLst/>
              <a:gdLst>
                <a:gd name="connsiteX0" fmla="*/ 28213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26440AAA-F646-44F5-955F-461B95D8A088}"/>
                </a:ext>
              </a:extLst>
            </p:cNvPr>
            <p:cNvSpPr/>
            <p:nvPr/>
          </p:nvSpPr>
          <p:spPr>
            <a:xfrm>
              <a:off x="3822195"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7771065D-87EB-4119-804B-BA8F453A9813}"/>
                </a:ext>
              </a:extLst>
            </p:cNvPr>
            <p:cNvSpPr/>
            <p:nvPr/>
          </p:nvSpPr>
          <p:spPr>
            <a:xfrm>
              <a:off x="3740345" y="0"/>
              <a:ext cx="272832" cy="272832"/>
            </a:xfrm>
            <a:custGeom>
              <a:avLst/>
              <a:gdLst>
                <a:gd name="connsiteX0" fmla="*/ 28214 w 272831"/>
                <a:gd name="connsiteY0" fmla="*/ 273142 h 272831"/>
                <a:gd name="connsiteX1" fmla="*/ 272832 w 272831"/>
                <a:gd name="connsiteY1" fmla="*/ 0 h 272831"/>
                <a:gd name="connsiteX2" fmla="*/ 24430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4" y="273142"/>
                  </a:moveTo>
                  <a:lnTo>
                    <a:pt x="272832" y="0"/>
                  </a:lnTo>
                  <a:lnTo>
                    <a:pt x="244309" y="0"/>
                  </a:lnTo>
                  <a:lnTo>
                    <a:pt x="0" y="273142"/>
                  </a:lnTo>
                  <a:close/>
                </a:path>
              </a:pathLst>
            </a:custGeom>
            <a:grpFill/>
            <a:ln w="3099"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665FDB5F-83BD-4DE0-8B40-EAE8CA1EB265}"/>
                </a:ext>
              </a:extLst>
            </p:cNvPr>
            <p:cNvSpPr/>
            <p:nvPr/>
          </p:nvSpPr>
          <p:spPr>
            <a:xfrm>
              <a:off x="3658185" y="0"/>
              <a:ext cx="272832" cy="272832"/>
            </a:xfrm>
            <a:custGeom>
              <a:avLst/>
              <a:gdLst>
                <a:gd name="connsiteX0" fmla="*/ 28524 w 272831"/>
                <a:gd name="connsiteY0" fmla="*/ 273142 h 272831"/>
                <a:gd name="connsiteX1" fmla="*/ 272832 w 272831"/>
                <a:gd name="connsiteY1" fmla="*/ 0 h 272831"/>
                <a:gd name="connsiteX2" fmla="*/ 244619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524" y="273142"/>
                  </a:moveTo>
                  <a:lnTo>
                    <a:pt x="272832" y="0"/>
                  </a:lnTo>
                  <a:lnTo>
                    <a:pt x="244619" y="0"/>
                  </a:lnTo>
                  <a:lnTo>
                    <a:pt x="0" y="273142"/>
                  </a:lnTo>
                  <a:close/>
                </a:path>
              </a:pathLst>
            </a:custGeom>
            <a:grpFill/>
            <a:ln w="309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2CBC22D0-E163-488D-A8BA-CF002E83AF67}"/>
                </a:ext>
              </a:extLst>
            </p:cNvPr>
            <p:cNvSpPr/>
            <p:nvPr/>
          </p:nvSpPr>
          <p:spPr>
            <a:xfrm>
              <a:off x="3576336" y="0"/>
              <a:ext cx="272832" cy="272832"/>
            </a:xfrm>
            <a:custGeom>
              <a:avLst/>
              <a:gdLst>
                <a:gd name="connsiteX0" fmla="*/ 28213 w 272831"/>
                <a:gd name="connsiteY0" fmla="*/ 273142 h 272831"/>
                <a:gd name="connsiteX1" fmla="*/ 272832 w 272831"/>
                <a:gd name="connsiteY1" fmla="*/ 0 h 272831"/>
                <a:gd name="connsiteX2" fmla="*/ 244308 w 272831"/>
                <a:gd name="connsiteY2" fmla="*/ 0 h 272831"/>
                <a:gd name="connsiteX3" fmla="*/ 0 w 272831"/>
                <a:gd name="connsiteY3" fmla="*/ 273142 h 272831"/>
              </a:gdLst>
              <a:ahLst/>
              <a:cxnLst>
                <a:cxn ang="0">
                  <a:pos x="connsiteX0" y="connsiteY0"/>
                </a:cxn>
                <a:cxn ang="0">
                  <a:pos x="connsiteX1" y="connsiteY1"/>
                </a:cxn>
                <a:cxn ang="0">
                  <a:pos x="connsiteX2" y="connsiteY2"/>
                </a:cxn>
                <a:cxn ang="0">
                  <a:pos x="connsiteX3" y="connsiteY3"/>
                </a:cxn>
              </a:cxnLst>
              <a:rect l="l" t="t" r="r" b="b"/>
              <a:pathLst>
                <a:path w="272831" h="272831">
                  <a:moveTo>
                    <a:pt x="28213" y="273142"/>
                  </a:moveTo>
                  <a:lnTo>
                    <a:pt x="272832" y="0"/>
                  </a:lnTo>
                  <a:lnTo>
                    <a:pt x="244308" y="0"/>
                  </a:lnTo>
                  <a:lnTo>
                    <a:pt x="0" y="273142"/>
                  </a:lnTo>
                  <a:close/>
                </a:path>
              </a:pathLst>
            </a:custGeom>
            <a:grpFill/>
            <a:ln w="309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1BB7C2DB-19B7-4DF4-AA4F-35DB49AF701F}"/>
                </a:ext>
              </a:extLst>
            </p:cNvPr>
            <p:cNvSpPr/>
            <p:nvPr/>
          </p:nvSpPr>
          <p:spPr>
            <a:xfrm>
              <a:off x="3520840" y="0"/>
              <a:ext cx="244929" cy="272832"/>
            </a:xfrm>
            <a:custGeom>
              <a:avLst/>
              <a:gdLst>
                <a:gd name="connsiteX0" fmla="*/ 246169 w 244928"/>
                <a:gd name="connsiteY0" fmla="*/ 0 h 272831"/>
                <a:gd name="connsiteX1" fmla="*/ 217955 w 244928"/>
                <a:gd name="connsiteY1" fmla="*/ 0 h 272831"/>
                <a:gd name="connsiteX2" fmla="*/ 0 w 244928"/>
                <a:gd name="connsiteY2" fmla="*/ 243378 h 272831"/>
                <a:gd name="connsiteX3" fmla="*/ 0 w 244928"/>
                <a:gd name="connsiteY3" fmla="*/ 273142 h 272831"/>
                <a:gd name="connsiteX4" fmla="*/ 1550 w 244928"/>
                <a:gd name="connsiteY4" fmla="*/ 273142 h 272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928" h="272831">
                  <a:moveTo>
                    <a:pt x="246169" y="0"/>
                  </a:moveTo>
                  <a:lnTo>
                    <a:pt x="217955" y="0"/>
                  </a:lnTo>
                  <a:lnTo>
                    <a:pt x="0" y="243378"/>
                  </a:lnTo>
                  <a:lnTo>
                    <a:pt x="0" y="273142"/>
                  </a:lnTo>
                  <a:lnTo>
                    <a:pt x="1550" y="273142"/>
                  </a:lnTo>
                  <a:close/>
                </a:path>
              </a:pathLst>
            </a:custGeom>
            <a:grpFill/>
            <a:ln w="309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800AAE37-7D6D-4CFA-A56D-6D7DE44C8F94}"/>
                </a:ext>
              </a:extLst>
            </p:cNvPr>
            <p:cNvSpPr/>
            <p:nvPr/>
          </p:nvSpPr>
          <p:spPr>
            <a:xfrm>
              <a:off x="3520840" y="0"/>
              <a:ext cx="164319" cy="182921"/>
            </a:xfrm>
            <a:custGeom>
              <a:avLst/>
              <a:gdLst>
                <a:gd name="connsiteX0" fmla="*/ 135796 w 164319"/>
                <a:gd name="connsiteY0" fmla="*/ 0 h 182921"/>
                <a:gd name="connsiteX1" fmla="*/ 0 w 164319"/>
                <a:gd name="connsiteY1" fmla="*/ 151608 h 182921"/>
                <a:gd name="connsiteX2" fmla="*/ 0 w 164319"/>
                <a:gd name="connsiteY2" fmla="*/ 183231 h 182921"/>
                <a:gd name="connsiteX3" fmla="*/ 164319 w 164319"/>
                <a:gd name="connsiteY3" fmla="*/ 0 h 182921"/>
              </a:gdLst>
              <a:ahLst/>
              <a:cxnLst>
                <a:cxn ang="0">
                  <a:pos x="connsiteX0" y="connsiteY0"/>
                </a:cxn>
                <a:cxn ang="0">
                  <a:pos x="connsiteX1" y="connsiteY1"/>
                </a:cxn>
                <a:cxn ang="0">
                  <a:pos x="connsiteX2" y="connsiteY2"/>
                </a:cxn>
                <a:cxn ang="0">
                  <a:pos x="connsiteX3" y="connsiteY3"/>
                </a:cxn>
              </a:cxnLst>
              <a:rect l="l" t="t" r="r" b="b"/>
              <a:pathLst>
                <a:path w="164319" h="182921">
                  <a:moveTo>
                    <a:pt x="135796" y="0"/>
                  </a:moveTo>
                  <a:lnTo>
                    <a:pt x="0" y="151608"/>
                  </a:lnTo>
                  <a:lnTo>
                    <a:pt x="0" y="183231"/>
                  </a:lnTo>
                  <a:lnTo>
                    <a:pt x="164319" y="0"/>
                  </a:lnTo>
                  <a:close/>
                </a:path>
              </a:pathLst>
            </a:custGeom>
            <a:grpFill/>
            <a:ln w="309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FE609D37-9626-428D-9535-462AF541A583}"/>
                </a:ext>
              </a:extLst>
            </p:cNvPr>
            <p:cNvSpPr/>
            <p:nvPr/>
          </p:nvSpPr>
          <p:spPr>
            <a:xfrm>
              <a:off x="3520840" y="0"/>
              <a:ext cx="80609" cy="89910"/>
            </a:xfrm>
            <a:custGeom>
              <a:avLst/>
              <a:gdLst>
                <a:gd name="connsiteX0" fmla="*/ 53946 w 80609"/>
                <a:gd name="connsiteY0" fmla="*/ 0 h 89910"/>
                <a:gd name="connsiteX1" fmla="*/ 0 w 80609"/>
                <a:gd name="connsiteY1" fmla="*/ 59837 h 89910"/>
                <a:gd name="connsiteX2" fmla="*/ 0 w 80609"/>
                <a:gd name="connsiteY2" fmla="*/ 91771 h 89910"/>
                <a:gd name="connsiteX3" fmla="*/ 82160 w 80609"/>
                <a:gd name="connsiteY3" fmla="*/ 0 h 89910"/>
              </a:gdLst>
              <a:ahLst/>
              <a:cxnLst>
                <a:cxn ang="0">
                  <a:pos x="connsiteX0" y="connsiteY0"/>
                </a:cxn>
                <a:cxn ang="0">
                  <a:pos x="connsiteX1" y="connsiteY1"/>
                </a:cxn>
                <a:cxn ang="0">
                  <a:pos x="connsiteX2" y="connsiteY2"/>
                </a:cxn>
                <a:cxn ang="0">
                  <a:pos x="connsiteX3" y="connsiteY3"/>
                </a:cxn>
              </a:cxnLst>
              <a:rect l="l" t="t" r="r" b="b"/>
              <a:pathLst>
                <a:path w="80609" h="89910">
                  <a:moveTo>
                    <a:pt x="53946" y="0"/>
                  </a:moveTo>
                  <a:lnTo>
                    <a:pt x="0" y="59837"/>
                  </a:lnTo>
                  <a:lnTo>
                    <a:pt x="0" y="91771"/>
                  </a:lnTo>
                  <a:lnTo>
                    <a:pt x="82160" y="0"/>
                  </a:lnTo>
                  <a:close/>
                </a:path>
              </a:pathLst>
            </a:custGeom>
            <a:grpFill/>
            <a:ln w="3099" cap="flat">
              <a:noFill/>
              <a:prstDash val="solid"/>
              <a:miter/>
            </a:ln>
          </p:spPr>
          <p:txBody>
            <a:bodyPr rtlCol="0" anchor="ctr"/>
            <a:lstStyle/>
            <a:p>
              <a:endParaRPr lang="zh-CN" altLang="en-US"/>
            </a:p>
          </p:txBody>
        </p:sp>
      </p:grpSp>
      <p:grpSp>
        <p:nvGrpSpPr>
          <p:cNvPr id="77" name="图形 6">
            <a:extLst>
              <a:ext uri="{FF2B5EF4-FFF2-40B4-BE49-F238E27FC236}">
                <a16:creationId xmlns:a16="http://schemas.microsoft.com/office/drawing/2014/main" xmlns="" id="{E08F7EF3-3340-41CE-90B9-7BC1AE036415}"/>
              </a:ext>
            </a:extLst>
          </p:cNvPr>
          <p:cNvGrpSpPr/>
          <p:nvPr/>
        </p:nvGrpSpPr>
        <p:grpSpPr>
          <a:xfrm>
            <a:off x="45699" y="-104"/>
            <a:ext cx="3180971" cy="610771"/>
            <a:chOff x="45699" y="-104"/>
            <a:chExt cx="3180971" cy="610771"/>
          </a:xfrm>
          <a:solidFill>
            <a:schemeClr val="accent4"/>
          </a:solidFill>
        </p:grpSpPr>
        <p:sp>
          <p:nvSpPr>
            <p:cNvPr id="78" name="任意多边形: 形状 77">
              <a:extLst>
                <a:ext uri="{FF2B5EF4-FFF2-40B4-BE49-F238E27FC236}">
                  <a16:creationId xmlns:a16="http://schemas.microsoft.com/office/drawing/2014/main" xmlns="" id="{BEE33A2A-624E-448D-8305-288D78165F32}"/>
                </a:ext>
              </a:extLst>
            </p:cNvPr>
            <p:cNvSpPr/>
            <p:nvPr/>
          </p:nvSpPr>
          <p:spPr>
            <a:xfrm>
              <a:off x="45699" y="-104"/>
              <a:ext cx="3180971" cy="6201"/>
            </a:xfrm>
            <a:custGeom>
              <a:avLst/>
              <a:gdLst>
                <a:gd name="connsiteX0" fmla="*/ 3183452 w 3180971"/>
                <a:gd name="connsiteY0" fmla="*/ 8991 h 6200"/>
                <a:gd name="connsiteX1" fmla="*/ 0 w 3180971"/>
                <a:gd name="connsiteY1" fmla="*/ 8991 h 6200"/>
                <a:gd name="connsiteX2" fmla="*/ 0 w 3180971"/>
                <a:gd name="connsiteY2" fmla="*/ 0 h 6200"/>
                <a:gd name="connsiteX3" fmla="*/ 3183451 w 3180971"/>
                <a:gd name="connsiteY3" fmla="*/ 0 h 6200"/>
              </a:gdLst>
              <a:ahLst/>
              <a:cxnLst>
                <a:cxn ang="0">
                  <a:pos x="connsiteX0" y="connsiteY0"/>
                </a:cxn>
                <a:cxn ang="0">
                  <a:pos x="connsiteX1" y="connsiteY1"/>
                </a:cxn>
                <a:cxn ang="0">
                  <a:pos x="connsiteX2" y="connsiteY2"/>
                </a:cxn>
                <a:cxn ang="0">
                  <a:pos x="connsiteX3" y="connsiteY3"/>
                </a:cxn>
              </a:cxnLst>
              <a:rect l="l" t="t" r="r" b="b"/>
              <a:pathLst>
                <a:path w="3180971" h="6200">
                  <a:moveTo>
                    <a:pt x="3183452" y="8991"/>
                  </a:moveTo>
                  <a:lnTo>
                    <a:pt x="0" y="8991"/>
                  </a:lnTo>
                  <a:lnTo>
                    <a:pt x="0" y="0"/>
                  </a:lnTo>
                  <a:lnTo>
                    <a:pt x="3183451" y="0"/>
                  </a:lnTo>
                  <a:close/>
                </a:path>
              </a:pathLst>
            </a:custGeom>
            <a:grpFill/>
            <a:ln w="3099"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6280FD2D-05A3-4647-BB25-27D46DEF3F86}"/>
                </a:ext>
              </a:extLst>
            </p:cNvPr>
            <p:cNvSpPr/>
            <p:nvPr/>
          </p:nvSpPr>
          <p:spPr>
            <a:xfrm>
              <a:off x="1894700" y="295154"/>
              <a:ext cx="282133" cy="316237"/>
            </a:xfrm>
            <a:custGeom>
              <a:avLst/>
              <a:gdLst>
                <a:gd name="connsiteX0" fmla="*/ 0 w 282132"/>
                <a:gd name="connsiteY0" fmla="*/ 6511 h 316236"/>
                <a:gd name="connsiteX1" fmla="*/ 277482 w 282132"/>
                <a:gd name="connsiteY1" fmla="*/ 316547 h 316236"/>
                <a:gd name="connsiteX2" fmla="*/ 283373 w 282132"/>
                <a:gd name="connsiteY2" fmla="*/ 310346 h 316236"/>
                <a:gd name="connsiteX3" fmla="*/ 5581 w 282132"/>
                <a:gd name="connsiteY3" fmla="*/ 0 h 316236"/>
              </a:gdLst>
              <a:ahLst/>
              <a:cxnLst>
                <a:cxn ang="0">
                  <a:pos x="connsiteX0" y="connsiteY0"/>
                </a:cxn>
                <a:cxn ang="0">
                  <a:pos x="connsiteX1" y="connsiteY1"/>
                </a:cxn>
                <a:cxn ang="0">
                  <a:pos x="connsiteX2" y="connsiteY2"/>
                </a:cxn>
                <a:cxn ang="0">
                  <a:pos x="connsiteX3" y="connsiteY3"/>
                </a:cxn>
              </a:cxnLst>
              <a:rect l="l" t="t" r="r" b="b"/>
              <a:pathLst>
                <a:path w="282132" h="316236">
                  <a:moveTo>
                    <a:pt x="0" y="6511"/>
                  </a:moveTo>
                  <a:lnTo>
                    <a:pt x="277482" y="316547"/>
                  </a:lnTo>
                  <a:lnTo>
                    <a:pt x="283373" y="310346"/>
                  </a:lnTo>
                  <a:lnTo>
                    <a:pt x="5581" y="0"/>
                  </a:lnTo>
                  <a:close/>
                </a:path>
              </a:pathLst>
            </a:custGeom>
            <a:grpFill/>
            <a:ln w="309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5E9A19EF-846A-4D5E-8953-C2D091C0B386}"/>
                </a:ext>
              </a:extLst>
            </p:cNvPr>
            <p:cNvSpPr/>
            <p:nvPr/>
          </p:nvSpPr>
          <p:spPr>
            <a:xfrm>
              <a:off x="123785" y="85370"/>
              <a:ext cx="2536096" cy="6201"/>
            </a:xfrm>
            <a:custGeom>
              <a:avLst/>
              <a:gdLst>
                <a:gd name="connsiteX0" fmla="*/ 2537336 w 2536095"/>
                <a:gd name="connsiteY0" fmla="*/ 8991 h 6200"/>
                <a:gd name="connsiteX1" fmla="*/ 0 w 2536095"/>
                <a:gd name="connsiteY1" fmla="*/ 8991 h 6200"/>
                <a:gd name="connsiteX2" fmla="*/ 0 w 2536095"/>
                <a:gd name="connsiteY2" fmla="*/ 0 h 6200"/>
                <a:gd name="connsiteX3" fmla="*/ 2537336 w 2536095"/>
                <a:gd name="connsiteY3" fmla="*/ 0 h 6200"/>
              </a:gdLst>
              <a:ahLst/>
              <a:cxnLst>
                <a:cxn ang="0">
                  <a:pos x="connsiteX0" y="connsiteY0"/>
                </a:cxn>
                <a:cxn ang="0">
                  <a:pos x="connsiteX1" y="connsiteY1"/>
                </a:cxn>
                <a:cxn ang="0">
                  <a:pos x="connsiteX2" y="connsiteY2"/>
                </a:cxn>
                <a:cxn ang="0">
                  <a:pos x="connsiteX3" y="connsiteY3"/>
                </a:cxn>
              </a:cxnLst>
              <a:rect l="l" t="t" r="r" b="b"/>
              <a:pathLst>
                <a:path w="2536095" h="6200">
                  <a:moveTo>
                    <a:pt x="2537336" y="8991"/>
                  </a:moveTo>
                  <a:lnTo>
                    <a:pt x="0" y="8991"/>
                  </a:lnTo>
                  <a:lnTo>
                    <a:pt x="0" y="0"/>
                  </a:lnTo>
                  <a:lnTo>
                    <a:pt x="2537336" y="0"/>
                  </a:lnTo>
                  <a:close/>
                </a:path>
              </a:pathLst>
            </a:custGeom>
            <a:grpFill/>
            <a:ln w="309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2B196A6B-BABA-45B2-B2A4-2B1738C630DE}"/>
                </a:ext>
              </a:extLst>
            </p:cNvPr>
            <p:cNvSpPr/>
            <p:nvPr/>
          </p:nvSpPr>
          <p:spPr>
            <a:xfrm>
              <a:off x="123849" y="295482"/>
              <a:ext cx="1776507" cy="9301"/>
            </a:xfrm>
            <a:custGeom>
              <a:avLst/>
              <a:gdLst>
                <a:gd name="connsiteX0" fmla="*/ 1776507 w 1776507"/>
                <a:gd name="connsiteY0" fmla="*/ 10231 h 9301"/>
                <a:gd name="connsiteX1" fmla="*/ 0 w 1776507"/>
                <a:gd name="connsiteY1" fmla="*/ 10231 h 9301"/>
                <a:gd name="connsiteX2" fmla="*/ 0 w 1776507"/>
                <a:gd name="connsiteY2" fmla="*/ 0 h 9301"/>
                <a:gd name="connsiteX3" fmla="*/ 1776507 w 1776507"/>
                <a:gd name="connsiteY3" fmla="*/ 0 h 9301"/>
              </a:gdLst>
              <a:ahLst/>
              <a:cxnLst>
                <a:cxn ang="0">
                  <a:pos x="connsiteX0" y="connsiteY0"/>
                </a:cxn>
                <a:cxn ang="0">
                  <a:pos x="connsiteX1" y="connsiteY1"/>
                </a:cxn>
                <a:cxn ang="0">
                  <a:pos x="connsiteX2" y="connsiteY2"/>
                </a:cxn>
                <a:cxn ang="0">
                  <a:pos x="connsiteX3" y="connsiteY3"/>
                </a:cxn>
              </a:cxnLst>
              <a:rect l="l" t="t" r="r" b="b"/>
              <a:pathLst>
                <a:path w="1776507" h="9301">
                  <a:moveTo>
                    <a:pt x="1776507" y="10231"/>
                  </a:moveTo>
                  <a:lnTo>
                    <a:pt x="0" y="10231"/>
                  </a:lnTo>
                  <a:lnTo>
                    <a:pt x="0" y="0"/>
                  </a:lnTo>
                  <a:lnTo>
                    <a:pt x="1776507" y="0"/>
                  </a:lnTo>
                  <a:close/>
                </a:path>
              </a:pathLst>
            </a:custGeom>
            <a:grpFill/>
            <a:ln w="309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034A00C3-3197-4D37-8E44-915CB87B6356}"/>
                </a:ext>
              </a:extLst>
            </p:cNvPr>
            <p:cNvSpPr/>
            <p:nvPr/>
          </p:nvSpPr>
          <p:spPr>
            <a:xfrm>
              <a:off x="123938" y="85460"/>
              <a:ext cx="6201" cy="217025"/>
            </a:xfrm>
            <a:custGeom>
              <a:avLst/>
              <a:gdLst>
                <a:gd name="connsiteX0" fmla="*/ 6511 w 6200"/>
                <a:gd name="connsiteY0" fmla="*/ 220126 h 217025"/>
                <a:gd name="connsiteX1" fmla="*/ 0 w 6200"/>
                <a:gd name="connsiteY1" fmla="*/ 220126 h 217025"/>
                <a:gd name="connsiteX2" fmla="*/ 0 w 6200"/>
                <a:gd name="connsiteY2" fmla="*/ 0 h 217025"/>
                <a:gd name="connsiteX3" fmla="*/ 6511 w 6200"/>
                <a:gd name="connsiteY3" fmla="*/ 0 h 217025"/>
              </a:gdLst>
              <a:ahLst/>
              <a:cxnLst>
                <a:cxn ang="0">
                  <a:pos x="connsiteX0" y="connsiteY0"/>
                </a:cxn>
                <a:cxn ang="0">
                  <a:pos x="connsiteX1" y="connsiteY1"/>
                </a:cxn>
                <a:cxn ang="0">
                  <a:pos x="connsiteX2" y="connsiteY2"/>
                </a:cxn>
                <a:cxn ang="0">
                  <a:pos x="connsiteX3" y="connsiteY3"/>
                </a:cxn>
              </a:cxnLst>
              <a:rect l="l" t="t" r="r" b="b"/>
              <a:pathLst>
                <a:path w="6200" h="217025">
                  <a:moveTo>
                    <a:pt x="6511" y="220126"/>
                  </a:moveTo>
                  <a:lnTo>
                    <a:pt x="0" y="220126"/>
                  </a:lnTo>
                  <a:lnTo>
                    <a:pt x="0" y="0"/>
                  </a:lnTo>
                  <a:lnTo>
                    <a:pt x="6511" y="0"/>
                  </a:lnTo>
                  <a:close/>
                </a:path>
              </a:pathLst>
            </a:custGeom>
            <a:grpFill/>
            <a:ln w="3099"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B5366F6D-E6C5-4F33-9003-79548E67C0DF}"/>
                </a:ext>
              </a:extLst>
            </p:cNvPr>
            <p:cNvSpPr/>
            <p:nvPr/>
          </p:nvSpPr>
          <p:spPr>
            <a:xfrm>
              <a:off x="2172488" y="604198"/>
              <a:ext cx="1032420" cy="6201"/>
            </a:xfrm>
            <a:custGeom>
              <a:avLst/>
              <a:gdLst>
                <a:gd name="connsiteX0" fmla="*/ 1034591 w 1032420"/>
                <a:gd name="connsiteY0" fmla="*/ 7441 h 6200"/>
                <a:gd name="connsiteX1" fmla="*/ 0 w 1032420"/>
                <a:gd name="connsiteY1" fmla="*/ 7441 h 6200"/>
                <a:gd name="connsiteX2" fmla="*/ 0 w 1032420"/>
                <a:gd name="connsiteY2" fmla="*/ 0 h 6200"/>
                <a:gd name="connsiteX3" fmla="*/ 1034591 w 1032420"/>
                <a:gd name="connsiteY3" fmla="*/ 0 h 6200"/>
              </a:gdLst>
              <a:ahLst/>
              <a:cxnLst>
                <a:cxn ang="0">
                  <a:pos x="connsiteX0" y="connsiteY0"/>
                </a:cxn>
                <a:cxn ang="0">
                  <a:pos x="connsiteX1" y="connsiteY1"/>
                </a:cxn>
                <a:cxn ang="0">
                  <a:pos x="connsiteX2" y="connsiteY2"/>
                </a:cxn>
                <a:cxn ang="0">
                  <a:pos x="connsiteX3" y="connsiteY3"/>
                </a:cxn>
              </a:cxnLst>
              <a:rect l="l" t="t" r="r" b="b"/>
              <a:pathLst>
                <a:path w="1032420" h="6200">
                  <a:moveTo>
                    <a:pt x="1034591" y="7441"/>
                  </a:moveTo>
                  <a:lnTo>
                    <a:pt x="0" y="7441"/>
                  </a:lnTo>
                  <a:lnTo>
                    <a:pt x="0" y="0"/>
                  </a:lnTo>
                  <a:lnTo>
                    <a:pt x="1034591" y="0"/>
                  </a:lnTo>
                  <a:close/>
                </a:path>
              </a:pathLst>
            </a:custGeom>
            <a:grpFill/>
            <a:ln w="3099" cap="flat">
              <a:noFill/>
              <a:prstDash val="solid"/>
              <a:miter/>
            </a:ln>
          </p:spPr>
          <p:txBody>
            <a:bodyPr rtlCol="0" anchor="ctr"/>
            <a:lstStyle/>
            <a:p>
              <a:endParaRPr lang="zh-CN" altLang="en-US"/>
            </a:p>
          </p:txBody>
        </p:sp>
      </p:grpSp>
      <p:grpSp>
        <p:nvGrpSpPr>
          <p:cNvPr id="84" name="图形 6">
            <a:extLst>
              <a:ext uri="{FF2B5EF4-FFF2-40B4-BE49-F238E27FC236}">
                <a16:creationId xmlns:a16="http://schemas.microsoft.com/office/drawing/2014/main" xmlns="" id="{E08F7EF3-3340-41CE-90B9-7BC1AE036415}"/>
              </a:ext>
            </a:extLst>
          </p:cNvPr>
          <p:cNvGrpSpPr/>
          <p:nvPr/>
        </p:nvGrpSpPr>
        <p:grpSpPr>
          <a:xfrm>
            <a:off x="8961664" y="0"/>
            <a:ext cx="3180971" cy="610771"/>
            <a:chOff x="8961664" y="0"/>
            <a:chExt cx="3180971" cy="610771"/>
          </a:xfrm>
          <a:solidFill>
            <a:schemeClr val="accent4"/>
          </a:solidFill>
        </p:grpSpPr>
        <p:sp>
          <p:nvSpPr>
            <p:cNvPr id="85" name="任意多边形: 形状 84">
              <a:extLst>
                <a:ext uri="{FF2B5EF4-FFF2-40B4-BE49-F238E27FC236}">
                  <a16:creationId xmlns:a16="http://schemas.microsoft.com/office/drawing/2014/main" xmlns="" id="{D654EDD8-2CCD-4015-B94B-204B1A1E4CAC}"/>
                </a:ext>
              </a:extLst>
            </p:cNvPr>
            <p:cNvSpPr/>
            <p:nvPr/>
          </p:nvSpPr>
          <p:spPr>
            <a:xfrm>
              <a:off x="8961664" y="0"/>
              <a:ext cx="3180971" cy="6201"/>
            </a:xfrm>
            <a:custGeom>
              <a:avLst/>
              <a:gdLst>
                <a:gd name="connsiteX0" fmla="*/ 0 w 3180971"/>
                <a:gd name="connsiteY0" fmla="*/ 0 h 6200"/>
                <a:gd name="connsiteX1" fmla="*/ 3183452 w 3180971"/>
                <a:gd name="connsiteY1" fmla="*/ 0 h 6200"/>
                <a:gd name="connsiteX2" fmla="*/ 3183452 w 3180971"/>
                <a:gd name="connsiteY2" fmla="*/ 8991 h 6200"/>
                <a:gd name="connsiteX3" fmla="*/ 0 w 3180971"/>
                <a:gd name="connsiteY3" fmla="*/ 8991 h 6200"/>
              </a:gdLst>
              <a:ahLst/>
              <a:cxnLst>
                <a:cxn ang="0">
                  <a:pos x="connsiteX0" y="connsiteY0"/>
                </a:cxn>
                <a:cxn ang="0">
                  <a:pos x="connsiteX1" y="connsiteY1"/>
                </a:cxn>
                <a:cxn ang="0">
                  <a:pos x="connsiteX2" y="connsiteY2"/>
                </a:cxn>
                <a:cxn ang="0">
                  <a:pos x="connsiteX3" y="connsiteY3"/>
                </a:cxn>
              </a:cxnLst>
              <a:rect l="l" t="t" r="r" b="b"/>
              <a:pathLst>
                <a:path w="3180971" h="6200">
                  <a:moveTo>
                    <a:pt x="0" y="0"/>
                  </a:moveTo>
                  <a:lnTo>
                    <a:pt x="3183452" y="0"/>
                  </a:lnTo>
                  <a:lnTo>
                    <a:pt x="3183452" y="8991"/>
                  </a:lnTo>
                  <a:lnTo>
                    <a:pt x="0" y="8991"/>
                  </a:lnTo>
                  <a:close/>
                </a:path>
              </a:pathLst>
            </a:custGeom>
            <a:grpFill/>
            <a:ln w="3099"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DEC711C6-E5E9-42A4-A206-21B2BB3E86E3}"/>
                </a:ext>
              </a:extLst>
            </p:cNvPr>
            <p:cNvSpPr/>
            <p:nvPr/>
          </p:nvSpPr>
          <p:spPr>
            <a:xfrm>
              <a:off x="10012997" y="295154"/>
              <a:ext cx="282133" cy="316237"/>
            </a:xfrm>
            <a:custGeom>
              <a:avLst/>
              <a:gdLst>
                <a:gd name="connsiteX0" fmla="*/ 283063 w 282132"/>
                <a:gd name="connsiteY0" fmla="*/ 6511 h 316236"/>
                <a:gd name="connsiteX1" fmla="*/ 5581 w 282132"/>
                <a:gd name="connsiteY1" fmla="*/ 316547 h 316236"/>
                <a:gd name="connsiteX2" fmla="*/ 0 w 282132"/>
                <a:gd name="connsiteY2" fmla="*/ 310346 h 316236"/>
                <a:gd name="connsiteX3" fmla="*/ 277482 w 282132"/>
                <a:gd name="connsiteY3" fmla="*/ 0 h 316236"/>
              </a:gdLst>
              <a:ahLst/>
              <a:cxnLst>
                <a:cxn ang="0">
                  <a:pos x="connsiteX0" y="connsiteY0"/>
                </a:cxn>
                <a:cxn ang="0">
                  <a:pos x="connsiteX1" y="connsiteY1"/>
                </a:cxn>
                <a:cxn ang="0">
                  <a:pos x="connsiteX2" y="connsiteY2"/>
                </a:cxn>
                <a:cxn ang="0">
                  <a:pos x="connsiteX3" y="connsiteY3"/>
                </a:cxn>
              </a:cxnLst>
              <a:rect l="l" t="t" r="r" b="b"/>
              <a:pathLst>
                <a:path w="282132" h="316236">
                  <a:moveTo>
                    <a:pt x="283063" y="6511"/>
                  </a:moveTo>
                  <a:lnTo>
                    <a:pt x="5581" y="316547"/>
                  </a:lnTo>
                  <a:lnTo>
                    <a:pt x="0" y="310346"/>
                  </a:lnTo>
                  <a:lnTo>
                    <a:pt x="277482" y="0"/>
                  </a:lnTo>
                  <a:close/>
                </a:path>
              </a:pathLst>
            </a:custGeom>
            <a:grpFill/>
            <a:ln w="3099"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BE6ADA27-CF53-470C-ABF9-E5B27FD78FCD}"/>
                </a:ext>
              </a:extLst>
            </p:cNvPr>
            <p:cNvSpPr/>
            <p:nvPr/>
          </p:nvSpPr>
          <p:spPr>
            <a:xfrm>
              <a:off x="9529651" y="85570"/>
              <a:ext cx="2536096" cy="6201"/>
            </a:xfrm>
            <a:custGeom>
              <a:avLst/>
              <a:gdLst>
                <a:gd name="connsiteX0" fmla="*/ 0 w 2536095"/>
                <a:gd name="connsiteY0" fmla="*/ 0 h 6200"/>
                <a:gd name="connsiteX1" fmla="*/ 2537336 w 2536095"/>
                <a:gd name="connsiteY1" fmla="*/ 0 h 6200"/>
                <a:gd name="connsiteX2" fmla="*/ 2537336 w 2536095"/>
                <a:gd name="connsiteY2" fmla="*/ 8991 h 6200"/>
                <a:gd name="connsiteX3" fmla="*/ 0 w 2536095"/>
                <a:gd name="connsiteY3" fmla="*/ 8991 h 6200"/>
              </a:gdLst>
              <a:ahLst/>
              <a:cxnLst>
                <a:cxn ang="0">
                  <a:pos x="connsiteX0" y="connsiteY0"/>
                </a:cxn>
                <a:cxn ang="0">
                  <a:pos x="connsiteX1" y="connsiteY1"/>
                </a:cxn>
                <a:cxn ang="0">
                  <a:pos x="connsiteX2" y="connsiteY2"/>
                </a:cxn>
                <a:cxn ang="0">
                  <a:pos x="connsiteX3" y="connsiteY3"/>
                </a:cxn>
              </a:cxnLst>
              <a:rect l="l" t="t" r="r" b="b"/>
              <a:pathLst>
                <a:path w="2536095" h="6200">
                  <a:moveTo>
                    <a:pt x="0" y="0"/>
                  </a:moveTo>
                  <a:lnTo>
                    <a:pt x="2537336" y="0"/>
                  </a:lnTo>
                  <a:lnTo>
                    <a:pt x="2537336" y="8991"/>
                  </a:lnTo>
                  <a:lnTo>
                    <a:pt x="0" y="8991"/>
                  </a:lnTo>
                  <a:close/>
                </a:path>
              </a:pathLst>
            </a:custGeom>
            <a:grpFill/>
            <a:ln w="3099"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F4AEAC34-FB4C-4BA2-B627-9F2929905A82}"/>
                </a:ext>
              </a:extLst>
            </p:cNvPr>
            <p:cNvSpPr/>
            <p:nvPr/>
          </p:nvSpPr>
          <p:spPr>
            <a:xfrm>
              <a:off x="10290479" y="295154"/>
              <a:ext cx="1776507" cy="9301"/>
            </a:xfrm>
            <a:custGeom>
              <a:avLst/>
              <a:gdLst>
                <a:gd name="connsiteX0" fmla="*/ 0 w 1776507"/>
                <a:gd name="connsiteY0" fmla="*/ 0 h 9301"/>
                <a:gd name="connsiteX1" fmla="*/ 1776507 w 1776507"/>
                <a:gd name="connsiteY1" fmla="*/ 0 h 9301"/>
                <a:gd name="connsiteX2" fmla="*/ 1776507 w 1776507"/>
                <a:gd name="connsiteY2" fmla="*/ 10231 h 9301"/>
                <a:gd name="connsiteX3" fmla="*/ 0 w 1776507"/>
                <a:gd name="connsiteY3" fmla="*/ 10231 h 9301"/>
              </a:gdLst>
              <a:ahLst/>
              <a:cxnLst>
                <a:cxn ang="0">
                  <a:pos x="connsiteX0" y="connsiteY0"/>
                </a:cxn>
                <a:cxn ang="0">
                  <a:pos x="connsiteX1" y="connsiteY1"/>
                </a:cxn>
                <a:cxn ang="0">
                  <a:pos x="connsiteX2" y="connsiteY2"/>
                </a:cxn>
                <a:cxn ang="0">
                  <a:pos x="connsiteX3" y="connsiteY3"/>
                </a:cxn>
              </a:cxnLst>
              <a:rect l="l" t="t" r="r" b="b"/>
              <a:pathLst>
                <a:path w="1776507" h="9301">
                  <a:moveTo>
                    <a:pt x="0" y="0"/>
                  </a:moveTo>
                  <a:lnTo>
                    <a:pt x="1776507" y="0"/>
                  </a:lnTo>
                  <a:lnTo>
                    <a:pt x="1776507" y="10231"/>
                  </a:lnTo>
                  <a:lnTo>
                    <a:pt x="0" y="10231"/>
                  </a:lnTo>
                  <a:close/>
                </a:path>
              </a:pathLst>
            </a:custGeom>
            <a:grpFill/>
            <a:ln w="3099"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1B72F0D0-922F-443D-8854-8148BBF1A868}"/>
                </a:ext>
              </a:extLst>
            </p:cNvPr>
            <p:cNvSpPr/>
            <p:nvPr/>
          </p:nvSpPr>
          <p:spPr>
            <a:xfrm>
              <a:off x="12060166" y="85570"/>
              <a:ext cx="6201" cy="220126"/>
            </a:xfrm>
            <a:custGeom>
              <a:avLst/>
              <a:gdLst>
                <a:gd name="connsiteX0" fmla="*/ 0 w 6200"/>
                <a:gd name="connsiteY0" fmla="*/ 0 h 220125"/>
                <a:gd name="connsiteX1" fmla="*/ 6511 w 6200"/>
                <a:gd name="connsiteY1" fmla="*/ 0 h 220125"/>
                <a:gd name="connsiteX2" fmla="*/ 6511 w 6200"/>
                <a:gd name="connsiteY2" fmla="*/ 220126 h 220125"/>
                <a:gd name="connsiteX3" fmla="*/ 0 w 6200"/>
                <a:gd name="connsiteY3" fmla="*/ 220126 h 220125"/>
              </a:gdLst>
              <a:ahLst/>
              <a:cxnLst>
                <a:cxn ang="0">
                  <a:pos x="connsiteX0" y="connsiteY0"/>
                </a:cxn>
                <a:cxn ang="0">
                  <a:pos x="connsiteX1" y="connsiteY1"/>
                </a:cxn>
                <a:cxn ang="0">
                  <a:pos x="connsiteX2" y="connsiteY2"/>
                </a:cxn>
                <a:cxn ang="0">
                  <a:pos x="connsiteX3" y="connsiteY3"/>
                </a:cxn>
              </a:cxnLst>
              <a:rect l="l" t="t" r="r" b="b"/>
              <a:pathLst>
                <a:path w="6200" h="220125">
                  <a:moveTo>
                    <a:pt x="0" y="0"/>
                  </a:moveTo>
                  <a:lnTo>
                    <a:pt x="6511" y="0"/>
                  </a:lnTo>
                  <a:lnTo>
                    <a:pt x="6511" y="220126"/>
                  </a:lnTo>
                  <a:lnTo>
                    <a:pt x="0" y="220126"/>
                  </a:lnTo>
                  <a:close/>
                </a:path>
              </a:pathLst>
            </a:custGeom>
            <a:grpFill/>
            <a:ln w="3099"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517C508A-AFEC-4FB8-9D14-0B7C00E14F87}"/>
                </a:ext>
              </a:extLst>
            </p:cNvPr>
            <p:cNvSpPr/>
            <p:nvPr/>
          </p:nvSpPr>
          <p:spPr>
            <a:xfrm>
              <a:off x="8983987" y="604571"/>
              <a:ext cx="1032420" cy="6201"/>
            </a:xfrm>
            <a:custGeom>
              <a:avLst/>
              <a:gdLst>
                <a:gd name="connsiteX0" fmla="*/ 0 w 1032420"/>
                <a:gd name="connsiteY0" fmla="*/ 0 h 6200"/>
                <a:gd name="connsiteX1" fmla="*/ 1034591 w 1032420"/>
                <a:gd name="connsiteY1" fmla="*/ 0 h 6200"/>
                <a:gd name="connsiteX2" fmla="*/ 1034591 w 1032420"/>
                <a:gd name="connsiteY2" fmla="*/ 7441 h 6200"/>
                <a:gd name="connsiteX3" fmla="*/ 0 w 1032420"/>
                <a:gd name="connsiteY3" fmla="*/ 7441 h 6200"/>
              </a:gdLst>
              <a:ahLst/>
              <a:cxnLst>
                <a:cxn ang="0">
                  <a:pos x="connsiteX0" y="connsiteY0"/>
                </a:cxn>
                <a:cxn ang="0">
                  <a:pos x="connsiteX1" y="connsiteY1"/>
                </a:cxn>
                <a:cxn ang="0">
                  <a:pos x="connsiteX2" y="connsiteY2"/>
                </a:cxn>
                <a:cxn ang="0">
                  <a:pos x="connsiteX3" y="connsiteY3"/>
                </a:cxn>
              </a:cxnLst>
              <a:rect l="l" t="t" r="r" b="b"/>
              <a:pathLst>
                <a:path w="1032420" h="6200">
                  <a:moveTo>
                    <a:pt x="0" y="0"/>
                  </a:moveTo>
                  <a:lnTo>
                    <a:pt x="1034591" y="0"/>
                  </a:lnTo>
                  <a:lnTo>
                    <a:pt x="1034591" y="7441"/>
                  </a:lnTo>
                  <a:lnTo>
                    <a:pt x="0" y="7441"/>
                  </a:lnTo>
                  <a:close/>
                </a:path>
              </a:pathLst>
            </a:custGeom>
            <a:grpFill/>
            <a:ln w="3099" cap="flat">
              <a:noFill/>
              <a:prstDash val="solid"/>
              <a:miter/>
            </a:ln>
          </p:spPr>
          <p:txBody>
            <a:bodyPr rtlCol="0" anchor="ctr"/>
            <a:lstStyle/>
            <a:p>
              <a:endParaRPr lang="zh-CN" altLang="en-US"/>
            </a:p>
          </p:txBody>
        </p:sp>
      </p:grpSp>
      <p:sp>
        <p:nvSpPr>
          <p:cNvPr id="92" name="任意多边形: 形状 91">
            <a:extLst>
              <a:ext uri="{FF2B5EF4-FFF2-40B4-BE49-F238E27FC236}">
                <a16:creationId xmlns:a16="http://schemas.microsoft.com/office/drawing/2014/main" xmlns="" id="{7B59BFEE-3A74-4B48-881C-E53B12C3313F}"/>
              </a:ext>
            </a:extLst>
          </p:cNvPr>
          <p:cNvSpPr/>
          <p:nvPr/>
        </p:nvSpPr>
        <p:spPr>
          <a:xfrm>
            <a:off x="255538" y="6522541"/>
            <a:ext cx="34104" cy="24803"/>
          </a:xfrm>
          <a:custGeom>
            <a:avLst/>
            <a:gdLst>
              <a:gd name="connsiteX0" fmla="*/ 0 w 34103"/>
              <a:gd name="connsiteY0" fmla="*/ 0 h 24802"/>
              <a:gd name="connsiteX1" fmla="*/ 0 w 34103"/>
              <a:gd name="connsiteY1" fmla="*/ 25423 h 24802"/>
              <a:gd name="connsiteX2" fmla="*/ 35964 w 34103"/>
              <a:gd name="connsiteY2" fmla="*/ 0 h 24802"/>
            </a:gdLst>
            <a:ahLst/>
            <a:cxnLst>
              <a:cxn ang="0">
                <a:pos x="connsiteX0" y="connsiteY0"/>
              </a:cxn>
              <a:cxn ang="0">
                <a:pos x="connsiteX1" y="connsiteY1"/>
              </a:cxn>
              <a:cxn ang="0">
                <a:pos x="connsiteX2" y="connsiteY2"/>
              </a:cxn>
            </a:cxnLst>
            <a:rect l="l" t="t" r="r" b="b"/>
            <a:pathLst>
              <a:path w="34103" h="24802">
                <a:moveTo>
                  <a:pt x="0" y="0"/>
                </a:moveTo>
                <a:lnTo>
                  <a:pt x="0" y="25423"/>
                </a:lnTo>
                <a:lnTo>
                  <a:pt x="35964" y="0"/>
                </a:lnTo>
                <a:close/>
              </a:path>
            </a:pathLst>
          </a:custGeom>
          <a:solidFill>
            <a:schemeClr val="accent4"/>
          </a:solidFill>
          <a:ln w="3099"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D38D2AE2-AFAB-4A91-B1A8-99E36742F4F1}"/>
              </a:ext>
            </a:extLst>
          </p:cNvPr>
          <p:cNvSpPr/>
          <p:nvPr/>
        </p:nvSpPr>
        <p:spPr>
          <a:xfrm>
            <a:off x="255538" y="6522541"/>
            <a:ext cx="145717" cy="102312"/>
          </a:xfrm>
          <a:custGeom>
            <a:avLst/>
            <a:gdLst>
              <a:gd name="connsiteX0" fmla="*/ 108203 w 145717"/>
              <a:gd name="connsiteY0" fmla="*/ 0 h 102311"/>
              <a:gd name="connsiteX1" fmla="*/ 0 w 145717"/>
              <a:gd name="connsiteY1" fmla="*/ 76579 h 102311"/>
              <a:gd name="connsiteX2" fmla="*/ 0 w 145717"/>
              <a:gd name="connsiteY2" fmla="*/ 103862 h 102311"/>
              <a:gd name="connsiteX3" fmla="*/ 146027 w 145717"/>
              <a:gd name="connsiteY3" fmla="*/ 0 h 102311"/>
            </a:gdLst>
            <a:ahLst/>
            <a:cxnLst>
              <a:cxn ang="0">
                <a:pos x="connsiteX0" y="connsiteY0"/>
              </a:cxn>
              <a:cxn ang="0">
                <a:pos x="connsiteX1" y="connsiteY1"/>
              </a:cxn>
              <a:cxn ang="0">
                <a:pos x="connsiteX2" y="connsiteY2"/>
              </a:cxn>
              <a:cxn ang="0">
                <a:pos x="connsiteX3" y="connsiteY3"/>
              </a:cxn>
            </a:cxnLst>
            <a:rect l="l" t="t" r="r" b="b"/>
            <a:pathLst>
              <a:path w="145717" h="102311">
                <a:moveTo>
                  <a:pt x="108203" y="0"/>
                </a:moveTo>
                <a:lnTo>
                  <a:pt x="0" y="76579"/>
                </a:lnTo>
                <a:lnTo>
                  <a:pt x="0" y="103862"/>
                </a:lnTo>
                <a:lnTo>
                  <a:pt x="146027" y="0"/>
                </a:lnTo>
                <a:close/>
              </a:path>
            </a:pathLst>
          </a:custGeom>
          <a:solidFill>
            <a:schemeClr val="accent4"/>
          </a:solidFill>
          <a:ln w="3099"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2C335BE0-B6FA-4290-BFB5-FF2F6702DAB9}"/>
              </a:ext>
            </a:extLst>
          </p:cNvPr>
          <p:cNvSpPr/>
          <p:nvPr/>
        </p:nvSpPr>
        <p:spPr>
          <a:xfrm>
            <a:off x="255538" y="6522541"/>
            <a:ext cx="254230" cy="179821"/>
          </a:xfrm>
          <a:custGeom>
            <a:avLst/>
            <a:gdLst>
              <a:gd name="connsiteX0" fmla="*/ 218266 w 254229"/>
              <a:gd name="connsiteY0" fmla="*/ 0 h 179820"/>
              <a:gd name="connsiteX1" fmla="*/ 0 w 254229"/>
              <a:gd name="connsiteY1" fmla="*/ 155018 h 179820"/>
              <a:gd name="connsiteX2" fmla="*/ 0 w 254229"/>
              <a:gd name="connsiteY2" fmla="*/ 181991 h 179820"/>
              <a:gd name="connsiteX3" fmla="*/ 256400 w 254229"/>
              <a:gd name="connsiteY3" fmla="*/ 0 h 179820"/>
            </a:gdLst>
            <a:ahLst/>
            <a:cxnLst>
              <a:cxn ang="0">
                <a:pos x="connsiteX0" y="connsiteY0"/>
              </a:cxn>
              <a:cxn ang="0">
                <a:pos x="connsiteX1" y="connsiteY1"/>
              </a:cxn>
              <a:cxn ang="0">
                <a:pos x="connsiteX2" y="connsiteY2"/>
              </a:cxn>
              <a:cxn ang="0">
                <a:pos x="connsiteX3" y="connsiteY3"/>
              </a:cxn>
            </a:cxnLst>
            <a:rect l="l" t="t" r="r" b="b"/>
            <a:pathLst>
              <a:path w="254229" h="179820">
                <a:moveTo>
                  <a:pt x="218266" y="0"/>
                </a:moveTo>
                <a:lnTo>
                  <a:pt x="0" y="155018"/>
                </a:lnTo>
                <a:lnTo>
                  <a:pt x="0" y="181991"/>
                </a:lnTo>
                <a:lnTo>
                  <a:pt x="256400" y="0"/>
                </a:lnTo>
                <a:close/>
              </a:path>
            </a:pathLst>
          </a:custGeom>
          <a:solidFill>
            <a:schemeClr val="accent4"/>
          </a:solidFill>
          <a:ln w="3099"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E1B85AF8-D277-4941-91AA-6DE14F0C675C}"/>
              </a:ext>
            </a:extLst>
          </p:cNvPr>
          <p:cNvSpPr/>
          <p:nvPr/>
        </p:nvSpPr>
        <p:spPr>
          <a:xfrm>
            <a:off x="255538" y="6522541"/>
            <a:ext cx="365843" cy="232527"/>
          </a:xfrm>
          <a:custGeom>
            <a:avLst/>
            <a:gdLst>
              <a:gd name="connsiteX0" fmla="*/ 366463 w 365842"/>
              <a:gd name="connsiteY0" fmla="*/ 0 h 232527"/>
              <a:gd name="connsiteX1" fmla="*/ 328328 w 365842"/>
              <a:gd name="connsiteY1" fmla="*/ 0 h 232527"/>
              <a:gd name="connsiteX2" fmla="*/ 0 w 365842"/>
              <a:gd name="connsiteY2" fmla="*/ 233147 h 232527"/>
              <a:gd name="connsiteX3" fmla="*/ 38134 w 365842"/>
              <a:gd name="connsiteY3" fmla="*/ 233147 h 232527"/>
            </a:gdLst>
            <a:ahLst/>
            <a:cxnLst>
              <a:cxn ang="0">
                <a:pos x="connsiteX0" y="connsiteY0"/>
              </a:cxn>
              <a:cxn ang="0">
                <a:pos x="connsiteX1" y="connsiteY1"/>
              </a:cxn>
              <a:cxn ang="0">
                <a:pos x="connsiteX2" y="connsiteY2"/>
              </a:cxn>
              <a:cxn ang="0">
                <a:pos x="connsiteX3" y="connsiteY3"/>
              </a:cxn>
            </a:cxnLst>
            <a:rect l="l" t="t" r="r" b="b"/>
            <a:pathLst>
              <a:path w="365842" h="232527">
                <a:moveTo>
                  <a:pt x="366463" y="0"/>
                </a:moveTo>
                <a:lnTo>
                  <a:pt x="328328" y="0"/>
                </a:lnTo>
                <a:lnTo>
                  <a:pt x="0" y="233147"/>
                </a:lnTo>
                <a:lnTo>
                  <a:pt x="38134" y="233147"/>
                </a:lnTo>
                <a:close/>
              </a:path>
            </a:pathLst>
          </a:custGeom>
          <a:solidFill>
            <a:schemeClr val="accent4"/>
          </a:solidFill>
          <a:ln w="3099"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F69E0558-F120-4942-AF6D-000B0F58E119}"/>
              </a:ext>
            </a:extLst>
          </p:cNvPr>
          <p:cNvSpPr/>
          <p:nvPr/>
        </p:nvSpPr>
        <p:spPr>
          <a:xfrm>
            <a:off x="365601"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03EFE33F-E49B-4807-A943-AE6287A5BFAF}"/>
              </a:ext>
            </a:extLst>
          </p:cNvPr>
          <p:cNvSpPr/>
          <p:nvPr/>
        </p:nvSpPr>
        <p:spPr>
          <a:xfrm>
            <a:off x="475974"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E0D6A0F3-839E-43DA-88B2-88944413EF86}"/>
              </a:ext>
            </a:extLst>
          </p:cNvPr>
          <p:cNvSpPr/>
          <p:nvPr/>
        </p:nvSpPr>
        <p:spPr>
          <a:xfrm>
            <a:off x="58603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75CA1CA4-0463-4F3B-8BE3-F2CB7F115698}"/>
              </a:ext>
            </a:extLst>
          </p:cNvPr>
          <p:cNvSpPr/>
          <p:nvPr/>
        </p:nvSpPr>
        <p:spPr>
          <a:xfrm>
            <a:off x="69641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E58121C4-2CCA-4FBB-A2CE-388157D37532}"/>
              </a:ext>
            </a:extLst>
          </p:cNvPr>
          <p:cNvSpPr/>
          <p:nvPr/>
        </p:nvSpPr>
        <p:spPr>
          <a:xfrm>
            <a:off x="80647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B1B552FF-8F50-40EA-AD24-219D8525F637}"/>
              </a:ext>
            </a:extLst>
          </p:cNvPr>
          <p:cNvSpPr/>
          <p:nvPr/>
        </p:nvSpPr>
        <p:spPr>
          <a:xfrm>
            <a:off x="91653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A3B0202A-57EF-4FB8-B088-128AEC8E6A9F}"/>
              </a:ext>
            </a:extLst>
          </p:cNvPr>
          <p:cNvSpPr/>
          <p:nvPr/>
        </p:nvSpPr>
        <p:spPr>
          <a:xfrm>
            <a:off x="102690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6055230F-2ED4-4106-90D3-34D55448BA47}"/>
              </a:ext>
            </a:extLst>
          </p:cNvPr>
          <p:cNvSpPr/>
          <p:nvPr/>
        </p:nvSpPr>
        <p:spPr>
          <a:xfrm>
            <a:off x="113697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D83F6D3B-F847-447E-A948-C7B582135C40}"/>
              </a:ext>
            </a:extLst>
          </p:cNvPr>
          <p:cNvSpPr/>
          <p:nvPr/>
        </p:nvSpPr>
        <p:spPr>
          <a:xfrm>
            <a:off x="124703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DD9FAC0A-8662-4D93-85DB-B61582D7AF48}"/>
              </a:ext>
            </a:extLst>
          </p:cNvPr>
          <p:cNvSpPr/>
          <p:nvPr/>
        </p:nvSpPr>
        <p:spPr>
          <a:xfrm>
            <a:off x="135740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F2F8139A-6BCC-4B71-8A6C-1BE51CDB5A62}"/>
              </a:ext>
            </a:extLst>
          </p:cNvPr>
          <p:cNvSpPr/>
          <p:nvPr/>
        </p:nvSpPr>
        <p:spPr>
          <a:xfrm>
            <a:off x="1467470"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BB54E36D-EAC4-4134-901D-53C5BEF22115}"/>
              </a:ext>
            </a:extLst>
          </p:cNvPr>
          <p:cNvSpPr/>
          <p:nvPr/>
        </p:nvSpPr>
        <p:spPr>
          <a:xfrm>
            <a:off x="157784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4B5F02C2-D6EB-4BBC-9035-230C954B2464}"/>
              </a:ext>
            </a:extLst>
          </p:cNvPr>
          <p:cNvSpPr/>
          <p:nvPr/>
        </p:nvSpPr>
        <p:spPr>
          <a:xfrm>
            <a:off x="168790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0F2F2162-D224-4A0E-8EFB-EAE632A1940E}"/>
              </a:ext>
            </a:extLst>
          </p:cNvPr>
          <p:cNvSpPr/>
          <p:nvPr/>
        </p:nvSpPr>
        <p:spPr>
          <a:xfrm>
            <a:off x="1797969"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F1DBF83F-2898-4CF5-9863-C65106E9F3CD}"/>
              </a:ext>
            </a:extLst>
          </p:cNvPr>
          <p:cNvSpPr/>
          <p:nvPr/>
        </p:nvSpPr>
        <p:spPr>
          <a:xfrm>
            <a:off x="190834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6B388536-9585-4298-94AC-0CC809FD117A}"/>
              </a:ext>
            </a:extLst>
          </p:cNvPr>
          <p:cNvSpPr/>
          <p:nvPr/>
        </p:nvSpPr>
        <p:spPr>
          <a:xfrm>
            <a:off x="201840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CAA17DDE-C4A3-4699-B386-46E2A4F90AE9}"/>
              </a:ext>
            </a:extLst>
          </p:cNvPr>
          <p:cNvSpPr/>
          <p:nvPr/>
        </p:nvSpPr>
        <p:spPr>
          <a:xfrm>
            <a:off x="2128777"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1B699CE6-20BA-472A-BB41-99C86A88033F}"/>
              </a:ext>
            </a:extLst>
          </p:cNvPr>
          <p:cNvSpPr/>
          <p:nvPr/>
        </p:nvSpPr>
        <p:spPr>
          <a:xfrm>
            <a:off x="223884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194009EC-8501-4E75-B1F9-7D03A360AFC5}"/>
              </a:ext>
            </a:extLst>
          </p:cNvPr>
          <p:cNvSpPr/>
          <p:nvPr/>
        </p:nvSpPr>
        <p:spPr>
          <a:xfrm>
            <a:off x="234890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7757E003-9A01-4330-99E3-10C38C69DC06}"/>
              </a:ext>
            </a:extLst>
          </p:cNvPr>
          <p:cNvSpPr/>
          <p:nvPr/>
        </p:nvSpPr>
        <p:spPr>
          <a:xfrm>
            <a:off x="245927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690016BB-5478-49D2-901F-0B17245E8F61}"/>
              </a:ext>
            </a:extLst>
          </p:cNvPr>
          <p:cNvSpPr/>
          <p:nvPr/>
        </p:nvSpPr>
        <p:spPr>
          <a:xfrm>
            <a:off x="2569338"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3C105D3B-751F-40DF-837D-0F289C1351BB}"/>
              </a:ext>
            </a:extLst>
          </p:cNvPr>
          <p:cNvSpPr/>
          <p:nvPr/>
        </p:nvSpPr>
        <p:spPr>
          <a:xfrm>
            <a:off x="2679711"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94C5DDB4-D946-489D-91E9-2111B8F7CA3B}"/>
              </a:ext>
            </a:extLst>
          </p:cNvPr>
          <p:cNvSpPr/>
          <p:nvPr/>
        </p:nvSpPr>
        <p:spPr>
          <a:xfrm>
            <a:off x="278977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62F77E74-E9DA-4DDD-BD28-6F2010E1F2DC}"/>
              </a:ext>
            </a:extLst>
          </p:cNvPr>
          <p:cNvSpPr/>
          <p:nvPr/>
        </p:nvSpPr>
        <p:spPr>
          <a:xfrm>
            <a:off x="289983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F1528933-861E-45F4-B0AA-1EEE8B08125E}"/>
              </a:ext>
            </a:extLst>
          </p:cNvPr>
          <p:cNvSpPr/>
          <p:nvPr/>
        </p:nvSpPr>
        <p:spPr>
          <a:xfrm>
            <a:off x="301021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A725F440-B706-4868-B95C-5296F99908F8}"/>
              </a:ext>
            </a:extLst>
          </p:cNvPr>
          <p:cNvSpPr/>
          <p:nvPr/>
        </p:nvSpPr>
        <p:spPr>
          <a:xfrm>
            <a:off x="312027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994590D6-D3C1-4C40-A9D1-98B688A4BCA4}"/>
              </a:ext>
            </a:extLst>
          </p:cNvPr>
          <p:cNvSpPr/>
          <p:nvPr/>
        </p:nvSpPr>
        <p:spPr>
          <a:xfrm>
            <a:off x="3230646"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69CD6E30-56DB-4C6E-B583-83ADAC9399E8}"/>
              </a:ext>
            </a:extLst>
          </p:cNvPr>
          <p:cNvSpPr/>
          <p:nvPr/>
        </p:nvSpPr>
        <p:spPr>
          <a:xfrm>
            <a:off x="334070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B4D723B0-2F23-4A59-93FD-B6BAC0268FF3}"/>
              </a:ext>
            </a:extLst>
          </p:cNvPr>
          <p:cNvSpPr/>
          <p:nvPr/>
        </p:nvSpPr>
        <p:spPr>
          <a:xfrm>
            <a:off x="3450771"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B264A6C2-6EDC-41D9-B683-D369612E19DD}"/>
              </a:ext>
            </a:extLst>
          </p:cNvPr>
          <p:cNvSpPr/>
          <p:nvPr/>
        </p:nvSpPr>
        <p:spPr>
          <a:xfrm>
            <a:off x="3561144"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DC4FE2B9-A945-4953-AF82-16D7B7FD75C4}"/>
              </a:ext>
            </a:extLst>
          </p:cNvPr>
          <p:cNvSpPr/>
          <p:nvPr/>
        </p:nvSpPr>
        <p:spPr>
          <a:xfrm>
            <a:off x="3671207"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99B13B8F-85D2-4736-AF5C-FBD509FF75FB}"/>
              </a:ext>
            </a:extLst>
          </p:cNvPr>
          <p:cNvSpPr/>
          <p:nvPr/>
        </p:nvSpPr>
        <p:spPr>
          <a:xfrm>
            <a:off x="378158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3018CD43-B189-4FB1-8243-BE9E226B36F6}"/>
              </a:ext>
            </a:extLst>
          </p:cNvPr>
          <p:cNvSpPr/>
          <p:nvPr/>
        </p:nvSpPr>
        <p:spPr>
          <a:xfrm>
            <a:off x="389164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2D5E64AA-F81A-491B-9980-CA1D22225E75}"/>
              </a:ext>
            </a:extLst>
          </p:cNvPr>
          <p:cNvSpPr/>
          <p:nvPr/>
        </p:nvSpPr>
        <p:spPr>
          <a:xfrm>
            <a:off x="400170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78657AB3-F297-4B21-80DD-C47FB5C66E6B}"/>
              </a:ext>
            </a:extLst>
          </p:cNvPr>
          <p:cNvSpPr/>
          <p:nvPr/>
        </p:nvSpPr>
        <p:spPr>
          <a:xfrm>
            <a:off x="4112078"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5C0ADAE8-6984-44AD-A152-C5FF6F4E6A10}"/>
              </a:ext>
            </a:extLst>
          </p:cNvPr>
          <p:cNvSpPr/>
          <p:nvPr/>
        </p:nvSpPr>
        <p:spPr>
          <a:xfrm>
            <a:off x="422214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8E60A94C-C887-437B-9A79-B33E0FF9576D}"/>
              </a:ext>
            </a:extLst>
          </p:cNvPr>
          <p:cNvSpPr/>
          <p:nvPr/>
        </p:nvSpPr>
        <p:spPr>
          <a:xfrm>
            <a:off x="4332514" y="6522541"/>
            <a:ext cx="365843" cy="232527"/>
          </a:xfrm>
          <a:custGeom>
            <a:avLst/>
            <a:gdLst>
              <a:gd name="connsiteX0" fmla="*/ 328328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98A6831B-9367-4B59-90F9-DCFAE2B870ED}"/>
              </a:ext>
            </a:extLst>
          </p:cNvPr>
          <p:cNvSpPr/>
          <p:nvPr/>
        </p:nvSpPr>
        <p:spPr>
          <a:xfrm>
            <a:off x="444257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0C474104-17D3-4FC1-8785-F008620967FA}"/>
              </a:ext>
            </a:extLst>
          </p:cNvPr>
          <p:cNvSpPr/>
          <p:nvPr/>
        </p:nvSpPr>
        <p:spPr>
          <a:xfrm>
            <a:off x="455264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B5DC5817-3FE4-47C9-AB21-19C56B4839CD}"/>
              </a:ext>
            </a:extLst>
          </p:cNvPr>
          <p:cNvSpPr/>
          <p:nvPr/>
        </p:nvSpPr>
        <p:spPr>
          <a:xfrm>
            <a:off x="466301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F9C07C57-DDF2-4B4D-BD1B-795DD21600DE}"/>
              </a:ext>
            </a:extLst>
          </p:cNvPr>
          <p:cNvSpPr/>
          <p:nvPr/>
        </p:nvSpPr>
        <p:spPr>
          <a:xfrm>
            <a:off x="4773076"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E799EC89-2713-45F4-B5DA-4CA5669BB9B6}"/>
              </a:ext>
            </a:extLst>
          </p:cNvPr>
          <p:cNvSpPr/>
          <p:nvPr/>
        </p:nvSpPr>
        <p:spPr>
          <a:xfrm>
            <a:off x="4883449"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B7C9A0DE-BB2F-4D92-8E0C-C8B2DB67DA97}"/>
              </a:ext>
            </a:extLst>
          </p:cNvPr>
          <p:cNvSpPr/>
          <p:nvPr/>
        </p:nvSpPr>
        <p:spPr>
          <a:xfrm>
            <a:off x="4993511"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127B3B6E-4229-47B7-927F-5D8D7A4C1F9A}"/>
              </a:ext>
            </a:extLst>
          </p:cNvPr>
          <p:cNvSpPr/>
          <p:nvPr/>
        </p:nvSpPr>
        <p:spPr>
          <a:xfrm>
            <a:off x="510357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29DCF1F6-9909-4395-AFD2-492D35B43DC2}"/>
              </a:ext>
            </a:extLst>
          </p:cNvPr>
          <p:cNvSpPr/>
          <p:nvPr/>
        </p:nvSpPr>
        <p:spPr>
          <a:xfrm>
            <a:off x="521394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082A9697-3781-4406-93DE-6DCA076C27FD}"/>
              </a:ext>
            </a:extLst>
          </p:cNvPr>
          <p:cNvSpPr/>
          <p:nvPr/>
        </p:nvSpPr>
        <p:spPr>
          <a:xfrm>
            <a:off x="5324010"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091EE12B-C5BD-46C7-BFDA-38380B2E4CE5}"/>
              </a:ext>
            </a:extLst>
          </p:cNvPr>
          <p:cNvSpPr/>
          <p:nvPr/>
        </p:nvSpPr>
        <p:spPr>
          <a:xfrm>
            <a:off x="5434383" y="6522541"/>
            <a:ext cx="365843" cy="232527"/>
          </a:xfrm>
          <a:custGeom>
            <a:avLst/>
            <a:gdLst>
              <a:gd name="connsiteX0" fmla="*/ 328328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316BC9C5-6419-45AD-AF77-6EEFCB03459F}"/>
              </a:ext>
            </a:extLst>
          </p:cNvPr>
          <p:cNvSpPr/>
          <p:nvPr/>
        </p:nvSpPr>
        <p:spPr>
          <a:xfrm>
            <a:off x="5544446"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79CD3350-22AF-4C90-896C-B07BCF34F598}"/>
              </a:ext>
            </a:extLst>
          </p:cNvPr>
          <p:cNvSpPr/>
          <p:nvPr/>
        </p:nvSpPr>
        <p:spPr>
          <a:xfrm>
            <a:off x="5654508"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2F882AF9-BD55-4B5F-AFC9-FCE8D014042D}"/>
              </a:ext>
            </a:extLst>
          </p:cNvPr>
          <p:cNvSpPr/>
          <p:nvPr/>
        </p:nvSpPr>
        <p:spPr>
          <a:xfrm>
            <a:off x="5764881"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3DD7C76B-7D2E-4838-9CF9-C1DB2D35B327}"/>
              </a:ext>
            </a:extLst>
          </p:cNvPr>
          <p:cNvSpPr/>
          <p:nvPr/>
        </p:nvSpPr>
        <p:spPr>
          <a:xfrm>
            <a:off x="587494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A1B6FD58-1BD5-4FB1-A8FE-502A0A47C5AA}"/>
              </a:ext>
            </a:extLst>
          </p:cNvPr>
          <p:cNvSpPr/>
          <p:nvPr/>
        </p:nvSpPr>
        <p:spPr>
          <a:xfrm>
            <a:off x="598500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95387FBC-AAA1-4CA7-87C8-CD1A43068C23}"/>
              </a:ext>
            </a:extLst>
          </p:cNvPr>
          <p:cNvSpPr/>
          <p:nvPr/>
        </p:nvSpPr>
        <p:spPr>
          <a:xfrm>
            <a:off x="6095380"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2148D57E-52DE-41C2-ADC7-93A679593CB6}"/>
              </a:ext>
            </a:extLst>
          </p:cNvPr>
          <p:cNvSpPr/>
          <p:nvPr/>
        </p:nvSpPr>
        <p:spPr>
          <a:xfrm>
            <a:off x="6205443"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84233781-2128-423A-A14C-840DEDA5B372}"/>
              </a:ext>
            </a:extLst>
          </p:cNvPr>
          <p:cNvSpPr/>
          <p:nvPr/>
        </p:nvSpPr>
        <p:spPr>
          <a:xfrm>
            <a:off x="6315816"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57FCD675-9587-496C-B87F-783B4C355A18}"/>
              </a:ext>
            </a:extLst>
          </p:cNvPr>
          <p:cNvSpPr/>
          <p:nvPr/>
        </p:nvSpPr>
        <p:spPr>
          <a:xfrm>
            <a:off x="6425878"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BED37621-3B28-425E-ABDA-84AE95486793}"/>
              </a:ext>
            </a:extLst>
          </p:cNvPr>
          <p:cNvSpPr/>
          <p:nvPr/>
        </p:nvSpPr>
        <p:spPr>
          <a:xfrm>
            <a:off x="653594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D867107B-767C-4F5B-90EC-6D99E4849EBB}"/>
              </a:ext>
            </a:extLst>
          </p:cNvPr>
          <p:cNvSpPr/>
          <p:nvPr/>
        </p:nvSpPr>
        <p:spPr>
          <a:xfrm>
            <a:off x="6646314"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6027B476-CA1C-4B34-AB54-22A4F48B1C72}"/>
              </a:ext>
            </a:extLst>
          </p:cNvPr>
          <p:cNvSpPr/>
          <p:nvPr/>
        </p:nvSpPr>
        <p:spPr>
          <a:xfrm>
            <a:off x="6756377"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78797586-FF10-41E3-A679-7DFFCC96F8C3}"/>
              </a:ext>
            </a:extLst>
          </p:cNvPr>
          <p:cNvSpPr/>
          <p:nvPr/>
        </p:nvSpPr>
        <p:spPr>
          <a:xfrm>
            <a:off x="6866750"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181DDC5F-57DC-45BA-A093-2747FD2D3239}"/>
              </a:ext>
            </a:extLst>
          </p:cNvPr>
          <p:cNvSpPr/>
          <p:nvPr/>
        </p:nvSpPr>
        <p:spPr>
          <a:xfrm>
            <a:off x="6976813"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D246BF2A-98F0-409B-B252-41ED6F4B2F99}"/>
              </a:ext>
            </a:extLst>
          </p:cNvPr>
          <p:cNvSpPr/>
          <p:nvPr/>
        </p:nvSpPr>
        <p:spPr>
          <a:xfrm>
            <a:off x="7086876"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4"/>
          </a:solidFill>
          <a:ln w="3099"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xmlns="" id="{234A13D7-166E-47E4-A2A7-5BC939B4A809}"/>
              </a:ext>
            </a:extLst>
          </p:cNvPr>
          <p:cNvSpPr/>
          <p:nvPr/>
        </p:nvSpPr>
        <p:spPr>
          <a:xfrm>
            <a:off x="7197248"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xmlns="" id="{8005E46C-0F13-4C5E-B0EB-8F202745B2B9}"/>
              </a:ext>
            </a:extLst>
          </p:cNvPr>
          <p:cNvSpPr/>
          <p:nvPr/>
        </p:nvSpPr>
        <p:spPr>
          <a:xfrm>
            <a:off x="730731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xmlns="" id="{727423DA-E84C-4707-963A-FC2D6777A3B8}"/>
              </a:ext>
            </a:extLst>
          </p:cNvPr>
          <p:cNvSpPr/>
          <p:nvPr/>
        </p:nvSpPr>
        <p:spPr>
          <a:xfrm>
            <a:off x="7417684"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xmlns="" id="{AB64C1B5-1E8A-44A9-A657-2F59C38892A9}"/>
              </a:ext>
            </a:extLst>
          </p:cNvPr>
          <p:cNvSpPr/>
          <p:nvPr/>
        </p:nvSpPr>
        <p:spPr>
          <a:xfrm>
            <a:off x="7527747"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xmlns="" id="{EC5DE266-D241-4EA5-9396-29C2A2DA2073}"/>
              </a:ext>
            </a:extLst>
          </p:cNvPr>
          <p:cNvSpPr/>
          <p:nvPr/>
        </p:nvSpPr>
        <p:spPr>
          <a:xfrm>
            <a:off x="763781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xmlns="" id="{4009C7BE-E0B2-45E8-871C-F3307DF7EF2C}"/>
              </a:ext>
            </a:extLst>
          </p:cNvPr>
          <p:cNvSpPr/>
          <p:nvPr/>
        </p:nvSpPr>
        <p:spPr>
          <a:xfrm>
            <a:off x="7748182"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31551CEE-D976-4717-9F9E-0023B04F4D82}"/>
              </a:ext>
            </a:extLst>
          </p:cNvPr>
          <p:cNvSpPr/>
          <p:nvPr/>
        </p:nvSpPr>
        <p:spPr>
          <a:xfrm>
            <a:off x="7858245"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1C4A10A7-BCB5-4552-8F65-94A1C6C9E6BC}"/>
              </a:ext>
            </a:extLst>
          </p:cNvPr>
          <p:cNvSpPr/>
          <p:nvPr/>
        </p:nvSpPr>
        <p:spPr>
          <a:xfrm>
            <a:off x="7968619"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xmlns="" id="{F1617E5B-B1F2-495D-B0B9-4D211AC365F6}"/>
              </a:ext>
            </a:extLst>
          </p:cNvPr>
          <p:cNvSpPr/>
          <p:nvPr/>
        </p:nvSpPr>
        <p:spPr>
          <a:xfrm>
            <a:off x="8078681"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xmlns="" id="{80123E94-7689-46A4-A445-7B41BA424E19}"/>
              </a:ext>
            </a:extLst>
          </p:cNvPr>
          <p:cNvSpPr/>
          <p:nvPr/>
        </p:nvSpPr>
        <p:spPr>
          <a:xfrm>
            <a:off x="8188744"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xmlns="" id="{1DCDE952-9277-4C88-B187-E85B9C695F6E}"/>
              </a:ext>
            </a:extLst>
          </p:cNvPr>
          <p:cNvSpPr/>
          <p:nvPr/>
        </p:nvSpPr>
        <p:spPr>
          <a:xfrm>
            <a:off x="8299117"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xmlns="" id="{708B3EF0-6555-4BA6-9FD7-390CB7BDEACB}"/>
              </a:ext>
            </a:extLst>
          </p:cNvPr>
          <p:cNvSpPr/>
          <p:nvPr/>
        </p:nvSpPr>
        <p:spPr>
          <a:xfrm>
            <a:off x="8409180"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xmlns="" id="{673A10A8-72FE-4FA3-8DD0-DC2DFD438AF2}"/>
              </a:ext>
            </a:extLst>
          </p:cNvPr>
          <p:cNvSpPr/>
          <p:nvPr/>
        </p:nvSpPr>
        <p:spPr>
          <a:xfrm>
            <a:off x="8519553" y="6522541"/>
            <a:ext cx="365843" cy="232527"/>
          </a:xfrm>
          <a:custGeom>
            <a:avLst/>
            <a:gdLst>
              <a:gd name="connsiteX0" fmla="*/ 328329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782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xmlns="" id="{6F5832BD-8475-44B1-B2B3-BC1B5A83FC98}"/>
              </a:ext>
            </a:extLst>
          </p:cNvPr>
          <p:cNvSpPr/>
          <p:nvPr/>
        </p:nvSpPr>
        <p:spPr>
          <a:xfrm>
            <a:off x="8629615"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xmlns="" id="{DE2BC1E8-6F22-4504-A1A9-1C97A5877FCA}"/>
              </a:ext>
            </a:extLst>
          </p:cNvPr>
          <p:cNvSpPr/>
          <p:nvPr/>
        </p:nvSpPr>
        <p:spPr>
          <a:xfrm>
            <a:off x="8739678"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xmlns="" id="{017E07FC-5F86-4529-9A3B-1157E45A9A6E}"/>
              </a:ext>
            </a:extLst>
          </p:cNvPr>
          <p:cNvSpPr/>
          <p:nvPr/>
        </p:nvSpPr>
        <p:spPr>
          <a:xfrm>
            <a:off x="8850052"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xmlns="" id="{401F98EF-F9EA-420E-9610-838FD3334A7B}"/>
              </a:ext>
            </a:extLst>
          </p:cNvPr>
          <p:cNvSpPr/>
          <p:nvPr/>
        </p:nvSpPr>
        <p:spPr>
          <a:xfrm>
            <a:off x="8960114"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061BC7FD-0F53-4921-8BEA-9BAEB98BBDCD}"/>
              </a:ext>
            </a:extLst>
          </p:cNvPr>
          <p:cNvSpPr/>
          <p:nvPr/>
        </p:nvSpPr>
        <p:spPr>
          <a:xfrm>
            <a:off x="9070487" y="6522541"/>
            <a:ext cx="365843" cy="232527"/>
          </a:xfrm>
          <a:custGeom>
            <a:avLst/>
            <a:gdLst>
              <a:gd name="connsiteX0" fmla="*/ 328329 w 365842"/>
              <a:gd name="connsiteY0" fmla="*/ 0 h 232527"/>
              <a:gd name="connsiteX1" fmla="*/ 0 w 365842"/>
              <a:gd name="connsiteY1" fmla="*/ 233147 h 232527"/>
              <a:gd name="connsiteX2" fmla="*/ 3782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782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xmlns="" id="{09B879BB-FBA1-401F-93B0-EBD805ADCD1A}"/>
              </a:ext>
            </a:extLst>
          </p:cNvPr>
          <p:cNvSpPr/>
          <p:nvPr/>
        </p:nvSpPr>
        <p:spPr>
          <a:xfrm>
            <a:off x="9180550"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xmlns="" id="{1B3A325B-6706-432D-B125-9D0F044D2530}"/>
              </a:ext>
            </a:extLst>
          </p:cNvPr>
          <p:cNvSpPr/>
          <p:nvPr/>
        </p:nvSpPr>
        <p:spPr>
          <a:xfrm>
            <a:off x="9290612"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ED25F344-AA02-4073-AFD9-7B3A0457CB78}"/>
              </a:ext>
            </a:extLst>
          </p:cNvPr>
          <p:cNvSpPr/>
          <p:nvPr/>
        </p:nvSpPr>
        <p:spPr>
          <a:xfrm>
            <a:off x="9400986"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58BB61DF-AC3B-4496-8C0B-ACE360882939}"/>
              </a:ext>
            </a:extLst>
          </p:cNvPr>
          <p:cNvSpPr/>
          <p:nvPr/>
        </p:nvSpPr>
        <p:spPr>
          <a:xfrm>
            <a:off x="9511048"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2EEDE4FA-A160-4EEA-8976-B9D202D0891C}"/>
              </a:ext>
            </a:extLst>
          </p:cNvPr>
          <p:cNvSpPr/>
          <p:nvPr/>
        </p:nvSpPr>
        <p:spPr>
          <a:xfrm>
            <a:off x="9621422"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FC636F69-BA03-4C2E-A516-D28E320D1554}"/>
              </a:ext>
            </a:extLst>
          </p:cNvPr>
          <p:cNvSpPr/>
          <p:nvPr/>
        </p:nvSpPr>
        <p:spPr>
          <a:xfrm>
            <a:off x="9731485"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xmlns="" id="{D2E567BD-C661-4701-8020-93AC08967DEA}"/>
              </a:ext>
            </a:extLst>
          </p:cNvPr>
          <p:cNvSpPr/>
          <p:nvPr/>
        </p:nvSpPr>
        <p:spPr>
          <a:xfrm>
            <a:off x="9841547"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4"/>
          </a:solidFill>
          <a:ln w="3099"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2EAE078B-C119-4109-B4B1-834479048B66}"/>
              </a:ext>
            </a:extLst>
          </p:cNvPr>
          <p:cNvSpPr/>
          <p:nvPr/>
        </p:nvSpPr>
        <p:spPr>
          <a:xfrm>
            <a:off x="9951920"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27125C46-441A-46CC-B6EB-9656BA5355BA}"/>
              </a:ext>
            </a:extLst>
          </p:cNvPr>
          <p:cNvSpPr/>
          <p:nvPr/>
        </p:nvSpPr>
        <p:spPr>
          <a:xfrm>
            <a:off x="10061983"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56A288AB-932B-4229-B1A0-FF9BC2425E70}"/>
              </a:ext>
            </a:extLst>
          </p:cNvPr>
          <p:cNvSpPr/>
          <p:nvPr/>
        </p:nvSpPr>
        <p:spPr>
          <a:xfrm>
            <a:off x="10172356" y="6522541"/>
            <a:ext cx="365843" cy="232527"/>
          </a:xfrm>
          <a:custGeom>
            <a:avLst/>
            <a:gdLst>
              <a:gd name="connsiteX0" fmla="*/ 328328 w 365842"/>
              <a:gd name="connsiteY0" fmla="*/ 0 h 232527"/>
              <a:gd name="connsiteX1" fmla="*/ 0 w 365842"/>
              <a:gd name="connsiteY1" fmla="*/ 233147 h 232527"/>
              <a:gd name="connsiteX2" fmla="*/ 3782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782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DC8EFC93-1B60-48CB-BA8E-7130FA2AF69B}"/>
              </a:ext>
            </a:extLst>
          </p:cNvPr>
          <p:cNvSpPr/>
          <p:nvPr/>
        </p:nvSpPr>
        <p:spPr>
          <a:xfrm>
            <a:off x="10282419"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0472B2ED-6915-4336-B51C-C7CD7C2840F0}"/>
              </a:ext>
            </a:extLst>
          </p:cNvPr>
          <p:cNvSpPr/>
          <p:nvPr/>
        </p:nvSpPr>
        <p:spPr>
          <a:xfrm>
            <a:off x="10392481"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82A9924D-329A-4B2F-BC45-A6836381FE46}"/>
              </a:ext>
            </a:extLst>
          </p:cNvPr>
          <p:cNvSpPr/>
          <p:nvPr/>
        </p:nvSpPr>
        <p:spPr>
          <a:xfrm>
            <a:off x="10502854"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0B34AC9F-8E4B-4CAD-A12A-1388934E1734}"/>
              </a:ext>
            </a:extLst>
          </p:cNvPr>
          <p:cNvSpPr/>
          <p:nvPr/>
        </p:nvSpPr>
        <p:spPr>
          <a:xfrm>
            <a:off x="10612917"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02B777F5-C0CD-4952-A704-617C91F78E30}"/>
              </a:ext>
            </a:extLst>
          </p:cNvPr>
          <p:cNvSpPr/>
          <p:nvPr/>
        </p:nvSpPr>
        <p:spPr>
          <a:xfrm>
            <a:off x="1072298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77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773" y="0"/>
                </a:lnTo>
                <a:close/>
              </a:path>
            </a:pathLst>
          </a:custGeom>
          <a:solidFill>
            <a:schemeClr val="accent4"/>
          </a:solidFill>
          <a:ln w="3099"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A30D7162-D704-46CF-9FD7-152C40B76AB9}"/>
              </a:ext>
            </a:extLst>
          </p:cNvPr>
          <p:cNvSpPr/>
          <p:nvPr/>
        </p:nvSpPr>
        <p:spPr>
          <a:xfrm>
            <a:off x="10833353" y="6522541"/>
            <a:ext cx="365843" cy="232527"/>
          </a:xfrm>
          <a:custGeom>
            <a:avLst/>
            <a:gdLst>
              <a:gd name="connsiteX0" fmla="*/ 32832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C3621F35-300B-4F46-AD64-04F3C6618461}"/>
              </a:ext>
            </a:extLst>
          </p:cNvPr>
          <p:cNvSpPr/>
          <p:nvPr/>
        </p:nvSpPr>
        <p:spPr>
          <a:xfrm>
            <a:off x="10943416"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ABF34A3F-CD29-4E11-A39E-CFCB29C188E1}"/>
              </a:ext>
            </a:extLst>
          </p:cNvPr>
          <p:cNvSpPr/>
          <p:nvPr/>
        </p:nvSpPr>
        <p:spPr>
          <a:xfrm>
            <a:off x="11053789"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CC31F5CB-0700-45D3-8F9B-A95FF6E4C681}"/>
              </a:ext>
            </a:extLst>
          </p:cNvPr>
          <p:cNvSpPr/>
          <p:nvPr/>
        </p:nvSpPr>
        <p:spPr>
          <a:xfrm>
            <a:off x="11163852" y="6522541"/>
            <a:ext cx="365843" cy="232527"/>
          </a:xfrm>
          <a:custGeom>
            <a:avLst/>
            <a:gdLst>
              <a:gd name="connsiteX0" fmla="*/ 328328 w 365842"/>
              <a:gd name="connsiteY0" fmla="*/ 0 h 232527"/>
              <a:gd name="connsiteX1" fmla="*/ 0 w 365842"/>
              <a:gd name="connsiteY1" fmla="*/ 233147 h 232527"/>
              <a:gd name="connsiteX2" fmla="*/ 38134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8" y="0"/>
                </a:moveTo>
                <a:lnTo>
                  <a:pt x="0" y="233147"/>
                </a:lnTo>
                <a:lnTo>
                  <a:pt x="38134"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59659567-04BC-4619-B1B6-5DE48B520EAF}"/>
              </a:ext>
            </a:extLst>
          </p:cNvPr>
          <p:cNvSpPr/>
          <p:nvPr/>
        </p:nvSpPr>
        <p:spPr>
          <a:xfrm>
            <a:off x="11273914" y="6522541"/>
            <a:ext cx="365843" cy="232527"/>
          </a:xfrm>
          <a:custGeom>
            <a:avLst/>
            <a:gdLst>
              <a:gd name="connsiteX0" fmla="*/ 328638 w 365842"/>
              <a:gd name="connsiteY0" fmla="*/ 0 h 232527"/>
              <a:gd name="connsiteX1" fmla="*/ 0 w 365842"/>
              <a:gd name="connsiteY1" fmla="*/ 233147 h 232527"/>
              <a:gd name="connsiteX2" fmla="*/ 38134 w 365842"/>
              <a:gd name="connsiteY2" fmla="*/ 233147 h 232527"/>
              <a:gd name="connsiteX3" fmla="*/ 366772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4" y="233147"/>
                </a:lnTo>
                <a:lnTo>
                  <a:pt x="366772" y="0"/>
                </a:lnTo>
                <a:close/>
              </a:path>
            </a:pathLst>
          </a:custGeom>
          <a:solidFill>
            <a:schemeClr val="accent4"/>
          </a:solidFill>
          <a:ln w="3099"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28B18FCD-9B0A-44BA-A978-E0B94BB41B40}"/>
              </a:ext>
            </a:extLst>
          </p:cNvPr>
          <p:cNvSpPr/>
          <p:nvPr/>
        </p:nvSpPr>
        <p:spPr>
          <a:xfrm>
            <a:off x="11384287" y="6522541"/>
            <a:ext cx="365843" cy="232527"/>
          </a:xfrm>
          <a:custGeom>
            <a:avLst/>
            <a:gdLst>
              <a:gd name="connsiteX0" fmla="*/ 328329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329"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57C2A822-C221-44DA-A114-C2470CB7BF88}"/>
              </a:ext>
            </a:extLst>
          </p:cNvPr>
          <p:cNvSpPr/>
          <p:nvPr/>
        </p:nvSpPr>
        <p:spPr>
          <a:xfrm>
            <a:off x="11494350" y="6522541"/>
            <a:ext cx="365843" cy="232527"/>
          </a:xfrm>
          <a:custGeom>
            <a:avLst/>
            <a:gdLst>
              <a:gd name="connsiteX0" fmla="*/ 328638 w 365842"/>
              <a:gd name="connsiteY0" fmla="*/ 0 h 232527"/>
              <a:gd name="connsiteX1" fmla="*/ 0 w 365842"/>
              <a:gd name="connsiteY1" fmla="*/ 233147 h 232527"/>
              <a:gd name="connsiteX2" fmla="*/ 38135 w 365842"/>
              <a:gd name="connsiteY2" fmla="*/ 233147 h 232527"/>
              <a:gd name="connsiteX3" fmla="*/ 366463 w 365842"/>
              <a:gd name="connsiteY3" fmla="*/ 0 h 232527"/>
            </a:gdLst>
            <a:ahLst/>
            <a:cxnLst>
              <a:cxn ang="0">
                <a:pos x="connsiteX0" y="connsiteY0"/>
              </a:cxn>
              <a:cxn ang="0">
                <a:pos x="connsiteX1" y="connsiteY1"/>
              </a:cxn>
              <a:cxn ang="0">
                <a:pos x="connsiteX2" y="connsiteY2"/>
              </a:cxn>
              <a:cxn ang="0">
                <a:pos x="connsiteX3" y="connsiteY3"/>
              </a:cxn>
            </a:cxnLst>
            <a:rect l="l" t="t" r="r" b="b"/>
            <a:pathLst>
              <a:path w="365842" h="232527">
                <a:moveTo>
                  <a:pt x="328638" y="0"/>
                </a:moveTo>
                <a:lnTo>
                  <a:pt x="0" y="233147"/>
                </a:lnTo>
                <a:lnTo>
                  <a:pt x="38135" y="233147"/>
                </a:lnTo>
                <a:lnTo>
                  <a:pt x="366463" y="0"/>
                </a:lnTo>
                <a:close/>
              </a:path>
            </a:pathLst>
          </a:custGeom>
          <a:solidFill>
            <a:schemeClr val="accent4"/>
          </a:solidFill>
          <a:ln w="3099"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C642DDE1-4102-4F04-85F3-926C19866B01}"/>
              </a:ext>
            </a:extLst>
          </p:cNvPr>
          <p:cNvSpPr/>
          <p:nvPr/>
        </p:nvSpPr>
        <p:spPr>
          <a:xfrm>
            <a:off x="11604723" y="6522541"/>
            <a:ext cx="328638" cy="232527"/>
          </a:xfrm>
          <a:custGeom>
            <a:avLst/>
            <a:gdLst>
              <a:gd name="connsiteX0" fmla="*/ 0 w 328638"/>
              <a:gd name="connsiteY0" fmla="*/ 233147 h 232527"/>
              <a:gd name="connsiteX1" fmla="*/ 37824 w 328638"/>
              <a:gd name="connsiteY1" fmla="*/ 233147 h 232527"/>
              <a:gd name="connsiteX2" fmla="*/ 330498 w 328638"/>
              <a:gd name="connsiteY2" fmla="*/ 25423 h 232527"/>
              <a:gd name="connsiteX3" fmla="*/ 330498 w 328638"/>
              <a:gd name="connsiteY3" fmla="*/ 0 h 232527"/>
              <a:gd name="connsiteX4" fmla="*/ 328328 w 328638"/>
              <a:gd name="connsiteY4" fmla="*/ 0 h 232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38" h="232527">
                <a:moveTo>
                  <a:pt x="0" y="233147"/>
                </a:moveTo>
                <a:lnTo>
                  <a:pt x="37824" y="233147"/>
                </a:lnTo>
                <a:lnTo>
                  <a:pt x="330498" y="25423"/>
                </a:lnTo>
                <a:lnTo>
                  <a:pt x="330498" y="0"/>
                </a:lnTo>
                <a:lnTo>
                  <a:pt x="328328" y="0"/>
                </a:lnTo>
                <a:close/>
              </a:path>
            </a:pathLst>
          </a:custGeom>
          <a:solidFill>
            <a:schemeClr val="accent4"/>
          </a:solidFill>
          <a:ln w="3099"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5EF36EAF-F9E7-4C15-8019-A0D3B5FB6A22}"/>
              </a:ext>
            </a:extLst>
          </p:cNvPr>
          <p:cNvSpPr/>
          <p:nvPr/>
        </p:nvSpPr>
        <p:spPr>
          <a:xfrm>
            <a:off x="11714786" y="6599120"/>
            <a:ext cx="220126" cy="155018"/>
          </a:xfrm>
          <a:custGeom>
            <a:avLst/>
            <a:gdLst>
              <a:gd name="connsiteX0" fmla="*/ 38135 w 220125"/>
              <a:gd name="connsiteY0" fmla="*/ 156568 h 155018"/>
              <a:gd name="connsiteX1" fmla="*/ 220435 w 220125"/>
              <a:gd name="connsiteY1" fmla="*/ 27283 h 155018"/>
              <a:gd name="connsiteX2" fmla="*/ 220435 w 220125"/>
              <a:gd name="connsiteY2" fmla="*/ 0 h 155018"/>
              <a:gd name="connsiteX3" fmla="*/ 0 w 220125"/>
              <a:gd name="connsiteY3" fmla="*/ 156568 h 155018"/>
            </a:gdLst>
            <a:ahLst/>
            <a:cxnLst>
              <a:cxn ang="0">
                <a:pos x="connsiteX0" y="connsiteY0"/>
              </a:cxn>
              <a:cxn ang="0">
                <a:pos x="connsiteX1" y="connsiteY1"/>
              </a:cxn>
              <a:cxn ang="0">
                <a:pos x="connsiteX2" y="connsiteY2"/>
              </a:cxn>
              <a:cxn ang="0">
                <a:pos x="connsiteX3" y="connsiteY3"/>
              </a:cxn>
            </a:cxnLst>
            <a:rect l="l" t="t" r="r" b="b"/>
            <a:pathLst>
              <a:path w="220125" h="155018">
                <a:moveTo>
                  <a:pt x="38135" y="156568"/>
                </a:moveTo>
                <a:lnTo>
                  <a:pt x="220435" y="27283"/>
                </a:lnTo>
                <a:lnTo>
                  <a:pt x="220435" y="0"/>
                </a:lnTo>
                <a:lnTo>
                  <a:pt x="0" y="156568"/>
                </a:lnTo>
                <a:close/>
              </a:path>
            </a:pathLst>
          </a:custGeom>
          <a:solidFill>
            <a:schemeClr val="accent4"/>
          </a:solidFill>
          <a:ln w="3099"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B6DBFB16-1F5C-4AB1-A22F-208B180097FB}"/>
              </a:ext>
            </a:extLst>
          </p:cNvPr>
          <p:cNvSpPr/>
          <p:nvPr/>
        </p:nvSpPr>
        <p:spPr>
          <a:xfrm>
            <a:off x="11824849" y="6677559"/>
            <a:ext cx="108513" cy="77509"/>
          </a:xfrm>
          <a:custGeom>
            <a:avLst/>
            <a:gdLst>
              <a:gd name="connsiteX0" fmla="*/ 38135 w 108512"/>
              <a:gd name="connsiteY0" fmla="*/ 78129 h 77509"/>
              <a:gd name="connsiteX1" fmla="*/ 110372 w 108512"/>
              <a:gd name="connsiteY1" fmla="*/ 26973 h 77509"/>
              <a:gd name="connsiteX2" fmla="*/ 110372 w 108512"/>
              <a:gd name="connsiteY2" fmla="*/ 0 h 77509"/>
              <a:gd name="connsiteX3" fmla="*/ 0 w 108512"/>
              <a:gd name="connsiteY3" fmla="*/ 78129 h 77509"/>
            </a:gdLst>
            <a:ahLst/>
            <a:cxnLst>
              <a:cxn ang="0">
                <a:pos x="connsiteX0" y="connsiteY0"/>
              </a:cxn>
              <a:cxn ang="0">
                <a:pos x="connsiteX1" y="connsiteY1"/>
              </a:cxn>
              <a:cxn ang="0">
                <a:pos x="connsiteX2" y="connsiteY2"/>
              </a:cxn>
              <a:cxn ang="0">
                <a:pos x="connsiteX3" y="connsiteY3"/>
              </a:cxn>
            </a:cxnLst>
            <a:rect l="l" t="t" r="r" b="b"/>
            <a:pathLst>
              <a:path w="108512" h="77509">
                <a:moveTo>
                  <a:pt x="38135" y="78129"/>
                </a:moveTo>
                <a:lnTo>
                  <a:pt x="110372" y="26973"/>
                </a:lnTo>
                <a:lnTo>
                  <a:pt x="110372" y="0"/>
                </a:lnTo>
                <a:lnTo>
                  <a:pt x="0" y="78129"/>
                </a:lnTo>
                <a:close/>
              </a:path>
            </a:pathLst>
          </a:custGeom>
          <a:solidFill>
            <a:schemeClr val="accent4"/>
          </a:solidFill>
          <a:ln w="3099" cap="flat">
            <a:noFill/>
            <a:prstDash val="solid"/>
            <a:miter/>
          </a:ln>
        </p:spPr>
        <p:txBody>
          <a:bodyPr rtlCol="0" anchor="ctr"/>
          <a:lstStyle/>
          <a:p>
            <a:endParaRPr lang="zh-CN" altLang="en-US"/>
          </a:p>
        </p:txBody>
      </p:sp>
      <p:grpSp>
        <p:nvGrpSpPr>
          <p:cNvPr id="202" name="图形 6">
            <a:extLst>
              <a:ext uri="{FF2B5EF4-FFF2-40B4-BE49-F238E27FC236}">
                <a16:creationId xmlns:a16="http://schemas.microsoft.com/office/drawing/2014/main" xmlns="" id="{E08F7EF3-3340-41CE-90B9-7BC1AE036415}"/>
              </a:ext>
            </a:extLst>
          </p:cNvPr>
          <p:cNvGrpSpPr/>
          <p:nvPr/>
        </p:nvGrpSpPr>
        <p:grpSpPr>
          <a:xfrm>
            <a:off x="11803456" y="295291"/>
            <a:ext cx="260430" cy="6558881"/>
            <a:chOff x="11803456" y="295291"/>
            <a:chExt cx="260430" cy="6558881"/>
          </a:xfrm>
          <a:solidFill>
            <a:schemeClr val="accent4"/>
          </a:solidFill>
        </p:grpSpPr>
        <p:grpSp>
          <p:nvGrpSpPr>
            <p:cNvPr id="203" name="图形 6">
              <a:extLst>
                <a:ext uri="{FF2B5EF4-FFF2-40B4-BE49-F238E27FC236}">
                  <a16:creationId xmlns:a16="http://schemas.microsoft.com/office/drawing/2014/main" xmlns="" id="{E08F7EF3-3340-41CE-90B9-7BC1AE036415}"/>
                </a:ext>
              </a:extLst>
            </p:cNvPr>
            <p:cNvGrpSpPr/>
            <p:nvPr/>
          </p:nvGrpSpPr>
          <p:grpSpPr>
            <a:xfrm>
              <a:off x="11949173" y="2179864"/>
              <a:ext cx="114713" cy="2793426"/>
              <a:chOff x="11949173" y="2179864"/>
              <a:chExt cx="114713" cy="2793426"/>
            </a:xfrm>
            <a:grpFill/>
          </p:grpSpPr>
          <p:sp>
            <p:nvSpPr>
              <p:cNvPr id="204" name="任意多边形: 形状 203">
                <a:extLst>
                  <a:ext uri="{FF2B5EF4-FFF2-40B4-BE49-F238E27FC236}">
                    <a16:creationId xmlns:a16="http://schemas.microsoft.com/office/drawing/2014/main" xmlns="" id="{BF472D7D-7460-40C1-B0F0-8011D415D543}"/>
                  </a:ext>
                </a:extLst>
              </p:cNvPr>
              <p:cNvSpPr/>
              <p:nvPr/>
            </p:nvSpPr>
            <p:spPr>
              <a:xfrm>
                <a:off x="11949173" y="4967710"/>
                <a:ext cx="6201" cy="6201"/>
              </a:xfrm>
              <a:custGeom>
                <a:avLst/>
                <a:gdLst>
                  <a:gd name="connsiteX0" fmla="*/ 0 w 6200"/>
                  <a:gd name="connsiteY0" fmla="*/ 7441 h 6200"/>
                  <a:gd name="connsiteX1" fmla="*/ 6511 w 6200"/>
                  <a:gd name="connsiteY1" fmla="*/ 7441 h 6200"/>
                  <a:gd name="connsiteX2" fmla="*/ 0 w 6200"/>
                  <a:gd name="connsiteY2" fmla="*/ 0 h 6200"/>
                </a:gdLst>
                <a:ahLst/>
                <a:cxnLst>
                  <a:cxn ang="0">
                    <a:pos x="connsiteX0" y="connsiteY0"/>
                  </a:cxn>
                  <a:cxn ang="0">
                    <a:pos x="connsiteX1" y="connsiteY1"/>
                  </a:cxn>
                  <a:cxn ang="0">
                    <a:pos x="connsiteX2" y="connsiteY2"/>
                  </a:cxn>
                </a:cxnLst>
                <a:rect l="l" t="t" r="r" b="b"/>
                <a:pathLst>
                  <a:path w="6200" h="6200">
                    <a:moveTo>
                      <a:pt x="0" y="7441"/>
                    </a:moveTo>
                    <a:lnTo>
                      <a:pt x="6511" y="7441"/>
                    </a:lnTo>
                    <a:lnTo>
                      <a:pt x="0" y="0"/>
                    </a:lnTo>
                    <a:close/>
                  </a:path>
                </a:pathLst>
              </a:custGeom>
              <a:grpFill/>
              <a:ln w="3099"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ED60B503-436E-42ED-B9E7-5D9E73377143}"/>
                  </a:ext>
                </a:extLst>
              </p:cNvPr>
              <p:cNvSpPr/>
              <p:nvPr/>
            </p:nvSpPr>
            <p:spPr>
              <a:xfrm>
                <a:off x="11949173" y="4923374"/>
                <a:ext cx="43405" cy="49606"/>
              </a:xfrm>
              <a:custGeom>
                <a:avLst/>
                <a:gdLst>
                  <a:gd name="connsiteX0" fmla="*/ 0 w 43405"/>
                  <a:gd name="connsiteY0" fmla="*/ 15192 h 49605"/>
                  <a:gd name="connsiteX1" fmla="*/ 32244 w 43405"/>
                  <a:gd name="connsiteY1" fmla="*/ 51776 h 49605"/>
                  <a:gd name="connsiteX2" fmla="*/ 45886 w 43405"/>
                  <a:gd name="connsiteY2" fmla="*/ 51776 h 49605"/>
                  <a:gd name="connsiteX3" fmla="*/ 0 w 43405"/>
                  <a:gd name="connsiteY3" fmla="*/ 0 h 49605"/>
                </a:gdLst>
                <a:ahLst/>
                <a:cxnLst>
                  <a:cxn ang="0">
                    <a:pos x="connsiteX0" y="connsiteY0"/>
                  </a:cxn>
                  <a:cxn ang="0">
                    <a:pos x="connsiteX1" y="connsiteY1"/>
                  </a:cxn>
                  <a:cxn ang="0">
                    <a:pos x="connsiteX2" y="connsiteY2"/>
                  </a:cxn>
                  <a:cxn ang="0">
                    <a:pos x="connsiteX3" y="connsiteY3"/>
                  </a:cxn>
                </a:cxnLst>
                <a:rect l="l" t="t" r="r" b="b"/>
                <a:pathLst>
                  <a:path w="43405" h="49605">
                    <a:moveTo>
                      <a:pt x="0" y="15192"/>
                    </a:moveTo>
                    <a:lnTo>
                      <a:pt x="32244" y="51776"/>
                    </a:lnTo>
                    <a:lnTo>
                      <a:pt x="45886" y="51776"/>
                    </a:lnTo>
                    <a:lnTo>
                      <a:pt x="0" y="0"/>
                    </a:lnTo>
                    <a:close/>
                  </a:path>
                </a:pathLst>
              </a:custGeom>
              <a:grpFill/>
              <a:ln w="3099"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3998F2B4-62BA-40C9-BD39-4BACC777982B}"/>
                  </a:ext>
                </a:extLst>
              </p:cNvPr>
              <p:cNvSpPr/>
              <p:nvPr/>
            </p:nvSpPr>
            <p:spPr>
              <a:xfrm>
                <a:off x="11949173" y="4878729"/>
                <a:ext cx="83710" cy="96111"/>
              </a:xfrm>
              <a:custGeom>
                <a:avLst/>
                <a:gdLst>
                  <a:gd name="connsiteX0" fmla="*/ 0 w 83709"/>
                  <a:gd name="connsiteY0" fmla="*/ 15502 h 96111"/>
                  <a:gd name="connsiteX1" fmla="*/ 71619 w 83709"/>
                  <a:gd name="connsiteY1" fmla="*/ 96421 h 96111"/>
                  <a:gd name="connsiteX2" fmla="*/ 85260 w 83709"/>
                  <a:gd name="connsiteY2" fmla="*/ 96421 h 96111"/>
                  <a:gd name="connsiteX3" fmla="*/ 0 w 83709"/>
                  <a:gd name="connsiteY3" fmla="*/ 0 h 96111"/>
                </a:gdLst>
                <a:ahLst/>
                <a:cxnLst>
                  <a:cxn ang="0">
                    <a:pos x="connsiteX0" y="connsiteY0"/>
                  </a:cxn>
                  <a:cxn ang="0">
                    <a:pos x="connsiteX1" y="connsiteY1"/>
                  </a:cxn>
                  <a:cxn ang="0">
                    <a:pos x="connsiteX2" y="connsiteY2"/>
                  </a:cxn>
                  <a:cxn ang="0">
                    <a:pos x="connsiteX3" y="connsiteY3"/>
                  </a:cxn>
                </a:cxnLst>
                <a:rect l="l" t="t" r="r" b="b"/>
                <a:pathLst>
                  <a:path w="83709" h="96111">
                    <a:moveTo>
                      <a:pt x="0" y="15502"/>
                    </a:moveTo>
                    <a:lnTo>
                      <a:pt x="71619" y="96421"/>
                    </a:lnTo>
                    <a:lnTo>
                      <a:pt x="85260" y="96421"/>
                    </a:lnTo>
                    <a:lnTo>
                      <a:pt x="0" y="0"/>
                    </a:lnTo>
                    <a:close/>
                  </a:path>
                </a:pathLst>
              </a:custGeom>
              <a:grpFill/>
              <a:ln w="3099"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xmlns="" id="{FC45AD3B-DCD2-4940-AC03-745D1DCF7EB3}"/>
                  </a:ext>
                </a:extLst>
              </p:cNvPr>
              <p:cNvSpPr/>
              <p:nvPr/>
            </p:nvSpPr>
            <p:spPr>
              <a:xfrm>
                <a:off x="11949173" y="4834394"/>
                <a:ext cx="114713" cy="139516"/>
              </a:xfrm>
              <a:custGeom>
                <a:avLst/>
                <a:gdLst>
                  <a:gd name="connsiteX0" fmla="*/ 0 w 114713"/>
                  <a:gd name="connsiteY0" fmla="*/ 0 h 139516"/>
                  <a:gd name="connsiteX1" fmla="*/ 0 w 114713"/>
                  <a:gd name="connsiteY1" fmla="*/ 15191 h 139516"/>
                  <a:gd name="connsiteX2" fmla="*/ 110993 w 114713"/>
                  <a:gd name="connsiteY2" fmla="*/ 140756 h 139516"/>
                  <a:gd name="connsiteX3" fmla="*/ 117504 w 114713"/>
                  <a:gd name="connsiteY3" fmla="*/ 140756 h 139516"/>
                  <a:gd name="connsiteX4" fmla="*/ 117504 w 114713"/>
                  <a:gd name="connsiteY4" fmla="*/ 132385 h 13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9516">
                    <a:moveTo>
                      <a:pt x="0" y="0"/>
                    </a:moveTo>
                    <a:lnTo>
                      <a:pt x="0" y="15191"/>
                    </a:lnTo>
                    <a:lnTo>
                      <a:pt x="110993" y="140756"/>
                    </a:lnTo>
                    <a:lnTo>
                      <a:pt x="117504" y="140756"/>
                    </a:lnTo>
                    <a:lnTo>
                      <a:pt x="117504" y="132385"/>
                    </a:lnTo>
                    <a:close/>
                  </a:path>
                </a:pathLst>
              </a:custGeom>
              <a:grpFill/>
              <a:ln w="3099"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xmlns="" id="{5F4D62AB-79D7-48DA-A962-CEF620D8727E}"/>
                  </a:ext>
                </a:extLst>
              </p:cNvPr>
              <p:cNvSpPr/>
              <p:nvPr/>
            </p:nvSpPr>
            <p:spPr>
              <a:xfrm>
                <a:off x="11949173" y="478974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8FBEB453-BB6E-4952-8E7F-8D03D9C33F28}"/>
                  </a:ext>
                </a:extLst>
              </p:cNvPr>
              <p:cNvSpPr/>
              <p:nvPr/>
            </p:nvSpPr>
            <p:spPr>
              <a:xfrm>
                <a:off x="11949173" y="4745413"/>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93F345A5-A1E5-46B2-B4D4-AA1E7D973243}"/>
                  </a:ext>
                </a:extLst>
              </p:cNvPr>
              <p:cNvSpPr/>
              <p:nvPr/>
            </p:nvSpPr>
            <p:spPr>
              <a:xfrm>
                <a:off x="11949173" y="4700768"/>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9137BC75-16A7-4583-8465-6698F4EF7473}"/>
                  </a:ext>
                </a:extLst>
              </p:cNvPr>
              <p:cNvSpPr/>
              <p:nvPr/>
            </p:nvSpPr>
            <p:spPr>
              <a:xfrm>
                <a:off x="11949173" y="4656433"/>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xmlns="" id="{6FD626D2-E766-4B95-8C14-FF0BBC024E72}"/>
                  </a:ext>
                </a:extLst>
              </p:cNvPr>
              <p:cNvSpPr/>
              <p:nvPr/>
            </p:nvSpPr>
            <p:spPr>
              <a:xfrm>
                <a:off x="11949173" y="4611788"/>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xmlns="" id="{22A7E122-8676-4439-8E8B-3B7AC1AD30E9}"/>
                  </a:ext>
                </a:extLst>
              </p:cNvPr>
              <p:cNvSpPr/>
              <p:nvPr/>
            </p:nvSpPr>
            <p:spPr>
              <a:xfrm>
                <a:off x="11949173" y="4567453"/>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2444093F-9334-43E5-8395-EDF01CC8F1CE}"/>
                  </a:ext>
                </a:extLst>
              </p:cNvPr>
              <p:cNvSpPr/>
              <p:nvPr/>
            </p:nvSpPr>
            <p:spPr>
              <a:xfrm>
                <a:off x="11949173" y="4522808"/>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1950E237-469F-4ED0-8572-2E4BA8DDB01B}"/>
                  </a:ext>
                </a:extLst>
              </p:cNvPr>
              <p:cNvSpPr/>
              <p:nvPr/>
            </p:nvSpPr>
            <p:spPr>
              <a:xfrm>
                <a:off x="11949173" y="447847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8BAD7A18-2363-4FC2-861F-6310EBD77587}"/>
                  </a:ext>
                </a:extLst>
              </p:cNvPr>
              <p:cNvSpPr/>
              <p:nvPr/>
            </p:nvSpPr>
            <p:spPr>
              <a:xfrm>
                <a:off x="11949173" y="4433827"/>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xmlns="" id="{BB066872-21C0-439E-AAEB-53E5AB710F62}"/>
                  </a:ext>
                </a:extLst>
              </p:cNvPr>
              <p:cNvSpPr/>
              <p:nvPr/>
            </p:nvSpPr>
            <p:spPr>
              <a:xfrm>
                <a:off x="11949173" y="438949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xmlns="" id="{C4C852B3-654F-48EF-B062-E6EDEDB06165}"/>
                  </a:ext>
                </a:extLst>
              </p:cNvPr>
              <p:cNvSpPr/>
              <p:nvPr/>
            </p:nvSpPr>
            <p:spPr>
              <a:xfrm>
                <a:off x="11949173" y="4345157"/>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xmlns="" id="{6429F5BE-E636-42BD-AA15-C42BAF966BA0}"/>
                  </a:ext>
                </a:extLst>
              </p:cNvPr>
              <p:cNvSpPr/>
              <p:nvPr/>
            </p:nvSpPr>
            <p:spPr>
              <a:xfrm>
                <a:off x="11949173" y="430051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4829772E-3B09-49C4-A202-F92FCDE422A4}"/>
                  </a:ext>
                </a:extLst>
              </p:cNvPr>
              <p:cNvSpPr/>
              <p:nvPr/>
            </p:nvSpPr>
            <p:spPr>
              <a:xfrm>
                <a:off x="11949173" y="4256177"/>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B63FD228-25E7-4BDF-854A-4918C1BE8DEA}"/>
                  </a:ext>
                </a:extLst>
              </p:cNvPr>
              <p:cNvSpPr/>
              <p:nvPr/>
            </p:nvSpPr>
            <p:spPr>
              <a:xfrm>
                <a:off x="11949173" y="4211531"/>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xmlns="" id="{B7176142-9BA1-43EF-AA8B-ECA6BE726673}"/>
                  </a:ext>
                </a:extLst>
              </p:cNvPr>
              <p:cNvSpPr/>
              <p:nvPr/>
            </p:nvSpPr>
            <p:spPr>
              <a:xfrm>
                <a:off x="11949173" y="4167196"/>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xmlns="" id="{E6C24C8E-1EF0-4EED-861E-2308E67613D8}"/>
                  </a:ext>
                </a:extLst>
              </p:cNvPr>
              <p:cNvSpPr/>
              <p:nvPr/>
            </p:nvSpPr>
            <p:spPr>
              <a:xfrm>
                <a:off x="11949173" y="4122551"/>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xmlns="" id="{F5F08A03-0612-497D-AE50-FA3E2768F5F4}"/>
                  </a:ext>
                </a:extLst>
              </p:cNvPr>
              <p:cNvSpPr/>
              <p:nvPr/>
            </p:nvSpPr>
            <p:spPr>
              <a:xfrm>
                <a:off x="11949173" y="407821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xmlns="" id="{D64936E1-4129-4EE7-8DFD-8CCFB3EB5B44}"/>
                  </a:ext>
                </a:extLst>
              </p:cNvPr>
              <p:cNvSpPr/>
              <p:nvPr/>
            </p:nvSpPr>
            <p:spPr>
              <a:xfrm>
                <a:off x="11949173" y="4033571"/>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xmlns="" id="{4B4D53F8-D842-406C-98BE-4F6F0E7313D8}"/>
                  </a:ext>
                </a:extLst>
              </p:cNvPr>
              <p:cNvSpPr/>
              <p:nvPr/>
            </p:nvSpPr>
            <p:spPr>
              <a:xfrm>
                <a:off x="11949173" y="3989235"/>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xmlns="" id="{4CDBFC8D-21E3-418E-B4BE-E4072E60E0A1}"/>
                  </a:ext>
                </a:extLst>
              </p:cNvPr>
              <p:cNvSpPr/>
              <p:nvPr/>
            </p:nvSpPr>
            <p:spPr>
              <a:xfrm>
                <a:off x="11949173" y="3944590"/>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xmlns="" id="{98CC2446-FD03-435B-87E0-77A3DDB1A85F}"/>
                  </a:ext>
                </a:extLst>
              </p:cNvPr>
              <p:cNvSpPr/>
              <p:nvPr/>
            </p:nvSpPr>
            <p:spPr>
              <a:xfrm>
                <a:off x="11949173" y="3900255"/>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xmlns="" id="{04ABACF6-98A6-4C00-87ED-5887CF40B80B}"/>
                  </a:ext>
                </a:extLst>
              </p:cNvPr>
              <p:cNvSpPr/>
              <p:nvPr/>
            </p:nvSpPr>
            <p:spPr>
              <a:xfrm>
                <a:off x="11949173" y="3855610"/>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xmlns="" id="{0C56870F-2B29-4C2B-8073-6B6203F8B400}"/>
                  </a:ext>
                </a:extLst>
              </p:cNvPr>
              <p:cNvSpPr/>
              <p:nvPr/>
            </p:nvSpPr>
            <p:spPr>
              <a:xfrm>
                <a:off x="11949173" y="3811275"/>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37D0D6B3-DCF0-4898-AE7E-BD18F51C1098}"/>
                  </a:ext>
                </a:extLst>
              </p:cNvPr>
              <p:cNvSpPr/>
              <p:nvPr/>
            </p:nvSpPr>
            <p:spPr>
              <a:xfrm>
                <a:off x="11949173" y="376662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xmlns="" id="{8EA8981E-477F-4B21-A638-6BB4053186FA}"/>
                  </a:ext>
                </a:extLst>
              </p:cNvPr>
              <p:cNvSpPr/>
              <p:nvPr/>
            </p:nvSpPr>
            <p:spPr>
              <a:xfrm>
                <a:off x="11949173" y="3722294"/>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xmlns="" id="{014CE1C2-78C9-4714-9399-5871C71CD564}"/>
                  </a:ext>
                </a:extLst>
              </p:cNvPr>
              <p:cNvSpPr/>
              <p:nvPr/>
            </p:nvSpPr>
            <p:spPr>
              <a:xfrm>
                <a:off x="11949173" y="3677649"/>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xmlns="" id="{4C026927-8B38-4FE8-8C32-0F85FB8959DE}"/>
                  </a:ext>
                </a:extLst>
              </p:cNvPr>
              <p:cNvSpPr/>
              <p:nvPr/>
            </p:nvSpPr>
            <p:spPr>
              <a:xfrm>
                <a:off x="11949173" y="3633314"/>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xmlns="" id="{45DF3FB6-8C28-45B3-9EBD-DA08F2882919}"/>
                  </a:ext>
                </a:extLst>
              </p:cNvPr>
              <p:cNvSpPr/>
              <p:nvPr/>
            </p:nvSpPr>
            <p:spPr>
              <a:xfrm>
                <a:off x="11949173" y="3588669"/>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xmlns="" id="{8596E8AA-350C-404D-BD8E-36027218921C}"/>
                  </a:ext>
                </a:extLst>
              </p:cNvPr>
              <p:cNvSpPr/>
              <p:nvPr/>
            </p:nvSpPr>
            <p:spPr>
              <a:xfrm>
                <a:off x="11949173" y="354433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xmlns="" id="{BDF59981-AF98-42A6-A262-FB2D8719A3EB}"/>
                  </a:ext>
                </a:extLst>
              </p:cNvPr>
              <p:cNvSpPr/>
              <p:nvPr/>
            </p:nvSpPr>
            <p:spPr>
              <a:xfrm>
                <a:off x="11949173" y="3499688"/>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xmlns="" id="{56552724-CE06-45C2-9C7D-65CDE3D9EFA5}"/>
                  </a:ext>
                </a:extLst>
              </p:cNvPr>
              <p:cNvSpPr/>
              <p:nvPr/>
            </p:nvSpPr>
            <p:spPr>
              <a:xfrm>
                <a:off x="11949173" y="345535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xmlns="" id="{74DB571A-3E07-4A7B-8FD3-30E76CBA2C85}"/>
                  </a:ext>
                </a:extLst>
              </p:cNvPr>
              <p:cNvSpPr/>
              <p:nvPr/>
            </p:nvSpPr>
            <p:spPr>
              <a:xfrm>
                <a:off x="11949173" y="3411018"/>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xmlns="" id="{882CCDA1-ED98-4199-8EB2-D5E5691C932D}"/>
                  </a:ext>
                </a:extLst>
              </p:cNvPr>
              <p:cNvSpPr/>
              <p:nvPr/>
            </p:nvSpPr>
            <p:spPr>
              <a:xfrm>
                <a:off x="11949173" y="3366373"/>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xmlns="" id="{97E40FD0-A5FD-4138-BC4C-DE02788777B5}"/>
                  </a:ext>
                </a:extLst>
              </p:cNvPr>
              <p:cNvSpPr/>
              <p:nvPr/>
            </p:nvSpPr>
            <p:spPr>
              <a:xfrm>
                <a:off x="11949173" y="332203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E63BE7F2-76E0-4FA6-8A09-DAE4A0F66197}"/>
                  </a:ext>
                </a:extLst>
              </p:cNvPr>
              <p:cNvSpPr/>
              <p:nvPr/>
            </p:nvSpPr>
            <p:spPr>
              <a:xfrm>
                <a:off x="11949173" y="3277392"/>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563F1958-FD57-4FC8-8DA5-AA6100233035}"/>
                  </a:ext>
                </a:extLst>
              </p:cNvPr>
              <p:cNvSpPr/>
              <p:nvPr/>
            </p:nvSpPr>
            <p:spPr>
              <a:xfrm>
                <a:off x="11949173" y="3233057"/>
                <a:ext cx="114713" cy="145717"/>
              </a:xfrm>
              <a:custGeom>
                <a:avLst/>
                <a:gdLst>
                  <a:gd name="connsiteX0" fmla="*/ 0 w 114713"/>
                  <a:gd name="connsiteY0" fmla="*/ 15191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1"/>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xmlns="" id="{E28858F5-71EC-4BDB-AB25-DBE266CE06C1}"/>
                  </a:ext>
                </a:extLst>
              </p:cNvPr>
              <p:cNvSpPr/>
              <p:nvPr/>
            </p:nvSpPr>
            <p:spPr>
              <a:xfrm>
                <a:off x="11949173" y="318841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xmlns="" id="{1DDB7591-1548-4770-9855-A0DACF9837CF}"/>
                  </a:ext>
                </a:extLst>
              </p:cNvPr>
              <p:cNvSpPr/>
              <p:nvPr/>
            </p:nvSpPr>
            <p:spPr>
              <a:xfrm>
                <a:off x="11949173" y="3144077"/>
                <a:ext cx="114713" cy="145717"/>
              </a:xfrm>
              <a:custGeom>
                <a:avLst/>
                <a:gdLst>
                  <a:gd name="connsiteX0" fmla="*/ 0 w 114713"/>
                  <a:gd name="connsiteY0" fmla="*/ 15192 h 145716"/>
                  <a:gd name="connsiteX1" fmla="*/ 117504 w 114713"/>
                  <a:gd name="connsiteY1" fmla="*/ 147887 h 145716"/>
                  <a:gd name="connsiteX2" fmla="*/ 117504 w 114713"/>
                  <a:gd name="connsiteY2" fmla="*/ 13238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6"/>
                    </a:lnTo>
                    <a:lnTo>
                      <a:pt x="0" y="0"/>
                    </a:lnTo>
                    <a:close/>
                  </a:path>
                </a:pathLst>
              </a:custGeom>
              <a:grpFill/>
              <a:ln w="3099"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xmlns="" id="{DDC4306C-4B58-4E9D-8BFD-2EA5A6168B62}"/>
                  </a:ext>
                </a:extLst>
              </p:cNvPr>
              <p:cNvSpPr/>
              <p:nvPr/>
            </p:nvSpPr>
            <p:spPr>
              <a:xfrm>
                <a:off x="11949173" y="3099432"/>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xmlns="" id="{8C5EEA0E-2C65-47BA-956A-4C0A4781BD33}"/>
                  </a:ext>
                </a:extLst>
              </p:cNvPr>
              <p:cNvSpPr/>
              <p:nvPr/>
            </p:nvSpPr>
            <p:spPr>
              <a:xfrm>
                <a:off x="11949173" y="305509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xmlns="" id="{1F6FF8AA-39CF-4D16-892F-8A667E99B49E}"/>
                  </a:ext>
                </a:extLst>
              </p:cNvPr>
              <p:cNvSpPr/>
              <p:nvPr/>
            </p:nvSpPr>
            <p:spPr>
              <a:xfrm>
                <a:off x="11949173" y="3010451"/>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xmlns="" id="{D740FA83-F9E7-49B5-98FC-B121E8638219}"/>
                  </a:ext>
                </a:extLst>
              </p:cNvPr>
              <p:cNvSpPr/>
              <p:nvPr/>
            </p:nvSpPr>
            <p:spPr>
              <a:xfrm>
                <a:off x="11949173" y="296611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xmlns="" id="{B6C3DFE2-C55E-46D4-BCD9-190DDD14DCBA}"/>
                  </a:ext>
                </a:extLst>
              </p:cNvPr>
              <p:cNvSpPr/>
              <p:nvPr/>
            </p:nvSpPr>
            <p:spPr>
              <a:xfrm>
                <a:off x="11949173" y="2921471"/>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xmlns="" id="{BFBDF9FB-793A-488C-91B2-DE38D1133418}"/>
                  </a:ext>
                </a:extLst>
              </p:cNvPr>
              <p:cNvSpPr/>
              <p:nvPr/>
            </p:nvSpPr>
            <p:spPr>
              <a:xfrm>
                <a:off x="11949173" y="2877136"/>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xmlns="" id="{C56C0D5D-3FDC-44C4-9189-6917C6E4A907}"/>
                  </a:ext>
                </a:extLst>
              </p:cNvPr>
              <p:cNvSpPr/>
              <p:nvPr/>
            </p:nvSpPr>
            <p:spPr>
              <a:xfrm>
                <a:off x="11949173" y="2832490"/>
                <a:ext cx="114713" cy="145717"/>
              </a:xfrm>
              <a:custGeom>
                <a:avLst/>
                <a:gdLst>
                  <a:gd name="connsiteX0" fmla="*/ 0 w 114713"/>
                  <a:gd name="connsiteY0" fmla="*/ 15502 h 145716"/>
                  <a:gd name="connsiteX1" fmla="*/ 117504 w 114713"/>
                  <a:gd name="connsiteY1" fmla="*/ 14819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xmlns="" id="{F0674702-2CA6-4BEE-A2AE-5F70633F935D}"/>
                  </a:ext>
                </a:extLst>
              </p:cNvPr>
              <p:cNvSpPr/>
              <p:nvPr/>
            </p:nvSpPr>
            <p:spPr>
              <a:xfrm>
                <a:off x="11949173" y="2788155"/>
                <a:ext cx="114713" cy="145717"/>
              </a:xfrm>
              <a:custGeom>
                <a:avLst/>
                <a:gdLst>
                  <a:gd name="connsiteX0" fmla="*/ 0 w 114713"/>
                  <a:gd name="connsiteY0" fmla="*/ 1519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xmlns="" id="{2DE44504-970C-4C2E-BE65-3FE00EE1ADB7}"/>
                  </a:ext>
                </a:extLst>
              </p:cNvPr>
              <p:cNvSpPr/>
              <p:nvPr/>
            </p:nvSpPr>
            <p:spPr>
              <a:xfrm>
                <a:off x="11949173" y="2743510"/>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xmlns="" id="{AD8EBA1F-818E-4892-ADA2-F2C808056CE6}"/>
                  </a:ext>
                </a:extLst>
              </p:cNvPr>
              <p:cNvSpPr/>
              <p:nvPr/>
            </p:nvSpPr>
            <p:spPr>
              <a:xfrm>
                <a:off x="11949173" y="2699175"/>
                <a:ext cx="114713" cy="145717"/>
              </a:xfrm>
              <a:custGeom>
                <a:avLst/>
                <a:gdLst>
                  <a:gd name="connsiteX0" fmla="*/ 0 w 114713"/>
                  <a:gd name="connsiteY0" fmla="*/ 1519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xmlns="" id="{4946D00C-59F7-4DF9-A6F3-634877E66BD5}"/>
                  </a:ext>
                </a:extLst>
              </p:cNvPr>
              <p:cNvSpPr/>
              <p:nvPr/>
            </p:nvSpPr>
            <p:spPr>
              <a:xfrm>
                <a:off x="11949173" y="2654530"/>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xmlns="" id="{E02C49EF-8AA7-4BFF-B07B-613CFB034FA8}"/>
                  </a:ext>
                </a:extLst>
              </p:cNvPr>
              <p:cNvSpPr/>
              <p:nvPr/>
            </p:nvSpPr>
            <p:spPr>
              <a:xfrm>
                <a:off x="11949173" y="2610195"/>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4CFAB734-E89D-402F-B878-19E8D8A48BE3}"/>
                  </a:ext>
                </a:extLst>
              </p:cNvPr>
              <p:cNvSpPr/>
              <p:nvPr/>
            </p:nvSpPr>
            <p:spPr>
              <a:xfrm>
                <a:off x="11949173" y="2565549"/>
                <a:ext cx="114713" cy="145717"/>
              </a:xfrm>
              <a:custGeom>
                <a:avLst/>
                <a:gdLst>
                  <a:gd name="connsiteX0" fmla="*/ 0 w 114713"/>
                  <a:gd name="connsiteY0" fmla="*/ 15502 h 145716"/>
                  <a:gd name="connsiteX1" fmla="*/ 117504 w 114713"/>
                  <a:gd name="connsiteY1" fmla="*/ 14819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819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2D5346BF-70E8-4178-9A68-B68FECE2DFAE}"/>
                  </a:ext>
                </a:extLst>
              </p:cNvPr>
              <p:cNvSpPr/>
              <p:nvPr/>
            </p:nvSpPr>
            <p:spPr>
              <a:xfrm>
                <a:off x="11949173" y="2521214"/>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xmlns="" id="{4DFD53EB-310F-4204-AF44-B02C337EAD03}"/>
                  </a:ext>
                </a:extLst>
              </p:cNvPr>
              <p:cNvSpPr/>
              <p:nvPr/>
            </p:nvSpPr>
            <p:spPr>
              <a:xfrm>
                <a:off x="11949173" y="2476879"/>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xmlns="" id="{B53EB3B8-2410-4156-9468-713B04CFA3B9}"/>
                  </a:ext>
                </a:extLst>
              </p:cNvPr>
              <p:cNvSpPr/>
              <p:nvPr/>
            </p:nvSpPr>
            <p:spPr>
              <a:xfrm>
                <a:off x="11949173" y="2432234"/>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xmlns="" id="{CFF9F8E4-1555-40EC-8299-3E0DCC5E8841}"/>
                  </a:ext>
                </a:extLst>
              </p:cNvPr>
              <p:cNvSpPr/>
              <p:nvPr/>
            </p:nvSpPr>
            <p:spPr>
              <a:xfrm>
                <a:off x="11949173" y="2387899"/>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ED42CA14-1116-4FB5-BA51-A2071F227EFE}"/>
                  </a:ext>
                </a:extLst>
              </p:cNvPr>
              <p:cNvSpPr/>
              <p:nvPr/>
            </p:nvSpPr>
            <p:spPr>
              <a:xfrm>
                <a:off x="11949173" y="2343253"/>
                <a:ext cx="114713" cy="145717"/>
              </a:xfrm>
              <a:custGeom>
                <a:avLst/>
                <a:gdLst>
                  <a:gd name="connsiteX0" fmla="*/ 0 w 114713"/>
                  <a:gd name="connsiteY0" fmla="*/ 15502 h 145716"/>
                  <a:gd name="connsiteX1" fmla="*/ 117504 w 114713"/>
                  <a:gd name="connsiteY1" fmla="*/ 147887 h 145716"/>
                  <a:gd name="connsiteX2" fmla="*/ 117504 w 114713"/>
                  <a:gd name="connsiteY2" fmla="*/ 13269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5"/>
                    </a:lnTo>
                    <a:lnTo>
                      <a:pt x="0" y="0"/>
                    </a:lnTo>
                    <a:close/>
                  </a:path>
                </a:pathLst>
              </a:custGeom>
              <a:grpFill/>
              <a:ln w="3099"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3DD826DE-9752-44D9-94BE-8FA6360448BC}"/>
                  </a:ext>
                </a:extLst>
              </p:cNvPr>
              <p:cNvSpPr/>
              <p:nvPr/>
            </p:nvSpPr>
            <p:spPr>
              <a:xfrm>
                <a:off x="11949173" y="229891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17F25F12-56E3-4EE0-A6CE-F9B4993C1568}"/>
                  </a:ext>
                </a:extLst>
              </p:cNvPr>
              <p:cNvSpPr/>
              <p:nvPr/>
            </p:nvSpPr>
            <p:spPr>
              <a:xfrm>
                <a:off x="11949173" y="2254273"/>
                <a:ext cx="114713" cy="145717"/>
              </a:xfrm>
              <a:custGeom>
                <a:avLst/>
                <a:gdLst>
                  <a:gd name="connsiteX0" fmla="*/ 0 w 114713"/>
                  <a:gd name="connsiteY0" fmla="*/ 15502 h 145716"/>
                  <a:gd name="connsiteX1" fmla="*/ 117504 w 114713"/>
                  <a:gd name="connsiteY1" fmla="*/ 147887 h 145716"/>
                  <a:gd name="connsiteX2" fmla="*/ 117504 w 114713"/>
                  <a:gd name="connsiteY2" fmla="*/ 132696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502"/>
                    </a:moveTo>
                    <a:lnTo>
                      <a:pt x="117504" y="147887"/>
                    </a:lnTo>
                    <a:lnTo>
                      <a:pt x="117504" y="132696"/>
                    </a:lnTo>
                    <a:lnTo>
                      <a:pt x="0" y="0"/>
                    </a:lnTo>
                    <a:close/>
                  </a:path>
                </a:pathLst>
              </a:custGeom>
              <a:grpFill/>
              <a:ln w="3099"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BCF98588-BE31-4A2D-B779-C4D8C55FF84D}"/>
                  </a:ext>
                </a:extLst>
              </p:cNvPr>
              <p:cNvSpPr/>
              <p:nvPr/>
            </p:nvSpPr>
            <p:spPr>
              <a:xfrm>
                <a:off x="11949173" y="2209938"/>
                <a:ext cx="114713" cy="145717"/>
              </a:xfrm>
              <a:custGeom>
                <a:avLst/>
                <a:gdLst>
                  <a:gd name="connsiteX0" fmla="*/ 0 w 114713"/>
                  <a:gd name="connsiteY0" fmla="*/ 15192 h 145716"/>
                  <a:gd name="connsiteX1" fmla="*/ 117504 w 114713"/>
                  <a:gd name="connsiteY1" fmla="*/ 147887 h 145716"/>
                  <a:gd name="connsiteX2" fmla="*/ 117504 w 114713"/>
                  <a:gd name="connsiteY2" fmla="*/ 132385 h 145716"/>
                  <a:gd name="connsiteX3" fmla="*/ 0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0" y="15192"/>
                    </a:moveTo>
                    <a:lnTo>
                      <a:pt x="117504" y="147887"/>
                    </a:lnTo>
                    <a:lnTo>
                      <a:pt x="117504" y="132385"/>
                    </a:lnTo>
                    <a:lnTo>
                      <a:pt x="0" y="0"/>
                    </a:lnTo>
                    <a:close/>
                  </a:path>
                </a:pathLst>
              </a:custGeom>
              <a:grpFill/>
              <a:ln w="3099"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8D67EFCD-C8BF-49CA-ABBB-D1657BFAC58F}"/>
                  </a:ext>
                </a:extLst>
              </p:cNvPr>
              <p:cNvSpPr/>
              <p:nvPr/>
            </p:nvSpPr>
            <p:spPr>
              <a:xfrm>
                <a:off x="11949173" y="2179864"/>
                <a:ext cx="114713" cy="133316"/>
              </a:xfrm>
              <a:custGeom>
                <a:avLst/>
                <a:gdLst>
                  <a:gd name="connsiteX0" fmla="*/ 117504 w 114713"/>
                  <a:gd name="connsiteY0" fmla="*/ 133316 h 133315"/>
                  <a:gd name="connsiteX1" fmla="*/ 117504 w 114713"/>
                  <a:gd name="connsiteY1" fmla="*/ 118124 h 133315"/>
                  <a:gd name="connsiteX2" fmla="*/ 12712 w 114713"/>
                  <a:gd name="connsiteY2" fmla="*/ 0 h 133315"/>
                  <a:gd name="connsiteX3" fmla="*/ 0 w 114713"/>
                  <a:gd name="connsiteY3" fmla="*/ 0 h 133315"/>
                  <a:gd name="connsiteX4" fmla="*/ 0 w 114713"/>
                  <a:gd name="connsiteY4" fmla="*/ 930 h 13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3315">
                    <a:moveTo>
                      <a:pt x="117504" y="133316"/>
                    </a:moveTo>
                    <a:lnTo>
                      <a:pt x="117504" y="118124"/>
                    </a:lnTo>
                    <a:lnTo>
                      <a:pt x="12712" y="0"/>
                    </a:lnTo>
                    <a:lnTo>
                      <a:pt x="0" y="0"/>
                    </a:lnTo>
                    <a:lnTo>
                      <a:pt x="0" y="930"/>
                    </a:lnTo>
                    <a:close/>
                  </a:path>
                </a:pathLst>
              </a:custGeom>
              <a:grpFill/>
              <a:ln w="3099"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5E23D571-1DBA-42E8-9270-5C7F18A79ECA}"/>
                  </a:ext>
                </a:extLst>
              </p:cNvPr>
              <p:cNvSpPr/>
              <p:nvPr/>
            </p:nvSpPr>
            <p:spPr>
              <a:xfrm>
                <a:off x="11987927" y="2179864"/>
                <a:ext cx="77509" cy="86810"/>
              </a:xfrm>
              <a:custGeom>
                <a:avLst/>
                <a:gdLst>
                  <a:gd name="connsiteX0" fmla="*/ 78750 w 77509"/>
                  <a:gd name="connsiteY0" fmla="*/ 73479 h 86810"/>
                  <a:gd name="connsiteX1" fmla="*/ 13642 w 77509"/>
                  <a:gd name="connsiteY1" fmla="*/ 0 h 86810"/>
                  <a:gd name="connsiteX2" fmla="*/ 0 w 77509"/>
                  <a:gd name="connsiteY2" fmla="*/ 0 h 86810"/>
                  <a:gd name="connsiteX3" fmla="*/ 78750 w 77509"/>
                  <a:gd name="connsiteY3" fmla="*/ 88980 h 86810"/>
                </a:gdLst>
                <a:ahLst/>
                <a:cxnLst>
                  <a:cxn ang="0">
                    <a:pos x="connsiteX0" y="connsiteY0"/>
                  </a:cxn>
                  <a:cxn ang="0">
                    <a:pos x="connsiteX1" y="connsiteY1"/>
                  </a:cxn>
                  <a:cxn ang="0">
                    <a:pos x="connsiteX2" y="connsiteY2"/>
                  </a:cxn>
                  <a:cxn ang="0">
                    <a:pos x="connsiteX3" y="connsiteY3"/>
                  </a:cxn>
                </a:cxnLst>
                <a:rect l="l" t="t" r="r" b="b"/>
                <a:pathLst>
                  <a:path w="77509" h="86810">
                    <a:moveTo>
                      <a:pt x="78750" y="73479"/>
                    </a:moveTo>
                    <a:lnTo>
                      <a:pt x="13642" y="0"/>
                    </a:lnTo>
                    <a:lnTo>
                      <a:pt x="0" y="0"/>
                    </a:lnTo>
                    <a:lnTo>
                      <a:pt x="78750" y="88980"/>
                    </a:lnTo>
                    <a:close/>
                  </a:path>
                </a:pathLst>
              </a:custGeom>
              <a:grpFill/>
              <a:ln w="3099"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22801DFF-9192-4B19-95B1-F39315D1A4C1}"/>
                  </a:ext>
                </a:extLst>
              </p:cNvPr>
              <p:cNvSpPr/>
              <p:nvPr/>
            </p:nvSpPr>
            <p:spPr>
              <a:xfrm>
                <a:off x="12027302" y="2179864"/>
                <a:ext cx="37204" cy="43405"/>
              </a:xfrm>
              <a:custGeom>
                <a:avLst/>
                <a:gdLst>
                  <a:gd name="connsiteX0" fmla="*/ 39374 w 37204"/>
                  <a:gd name="connsiteY0" fmla="*/ 29143 h 43405"/>
                  <a:gd name="connsiteX1" fmla="*/ 13641 w 37204"/>
                  <a:gd name="connsiteY1" fmla="*/ 0 h 43405"/>
                  <a:gd name="connsiteX2" fmla="*/ 0 w 37204"/>
                  <a:gd name="connsiteY2" fmla="*/ 0 h 43405"/>
                  <a:gd name="connsiteX3" fmla="*/ 39374 w 37204"/>
                  <a:gd name="connsiteY3" fmla="*/ 44335 h 43405"/>
                </a:gdLst>
                <a:ahLst/>
                <a:cxnLst>
                  <a:cxn ang="0">
                    <a:pos x="connsiteX0" y="connsiteY0"/>
                  </a:cxn>
                  <a:cxn ang="0">
                    <a:pos x="connsiteX1" y="connsiteY1"/>
                  </a:cxn>
                  <a:cxn ang="0">
                    <a:pos x="connsiteX2" y="connsiteY2"/>
                  </a:cxn>
                  <a:cxn ang="0">
                    <a:pos x="connsiteX3" y="connsiteY3"/>
                  </a:cxn>
                </a:cxnLst>
                <a:rect l="l" t="t" r="r" b="b"/>
                <a:pathLst>
                  <a:path w="37204" h="43405">
                    <a:moveTo>
                      <a:pt x="39374" y="29143"/>
                    </a:moveTo>
                    <a:lnTo>
                      <a:pt x="13641" y="0"/>
                    </a:lnTo>
                    <a:lnTo>
                      <a:pt x="0" y="0"/>
                    </a:lnTo>
                    <a:lnTo>
                      <a:pt x="39374" y="44335"/>
                    </a:lnTo>
                    <a:close/>
                  </a:path>
                </a:pathLst>
              </a:custGeom>
              <a:grpFill/>
              <a:ln w="3099" cap="flat">
                <a:noFill/>
                <a:prstDash val="solid"/>
                <a:miter/>
              </a:ln>
            </p:spPr>
            <p:txBody>
              <a:bodyPr rtlCol="0" anchor="ctr"/>
              <a:lstStyle/>
              <a:p>
                <a:endParaRPr lang="zh-CN" altLang="en-US"/>
              </a:p>
            </p:txBody>
          </p:sp>
        </p:grpSp>
        <p:grpSp>
          <p:nvGrpSpPr>
            <p:cNvPr id="270" name="图形 6">
              <a:extLst>
                <a:ext uri="{FF2B5EF4-FFF2-40B4-BE49-F238E27FC236}">
                  <a16:creationId xmlns:a16="http://schemas.microsoft.com/office/drawing/2014/main" xmlns="" id="{E08F7EF3-3340-41CE-90B9-7BC1AE036415}"/>
                </a:ext>
              </a:extLst>
            </p:cNvPr>
            <p:cNvGrpSpPr/>
            <p:nvPr/>
          </p:nvGrpSpPr>
          <p:grpSpPr>
            <a:xfrm>
              <a:off x="11803456" y="295291"/>
              <a:ext cx="260430" cy="1723801"/>
              <a:chOff x="11803456" y="295291"/>
              <a:chExt cx="260430" cy="1723801"/>
            </a:xfrm>
            <a:grpFill/>
          </p:grpSpPr>
          <p:sp>
            <p:nvSpPr>
              <p:cNvPr id="271" name="任意多边形: 形状 270">
                <a:extLst>
                  <a:ext uri="{FF2B5EF4-FFF2-40B4-BE49-F238E27FC236}">
                    <a16:creationId xmlns:a16="http://schemas.microsoft.com/office/drawing/2014/main" xmlns="" id="{0ECC075A-E341-4EF3-A59F-9382CC64BB7D}"/>
                  </a:ext>
                </a:extLst>
              </p:cNvPr>
              <p:cNvSpPr/>
              <p:nvPr/>
            </p:nvSpPr>
            <p:spPr>
              <a:xfrm>
                <a:off x="12062815" y="295291"/>
                <a:ext cx="3100" cy="1723801"/>
              </a:xfrm>
              <a:custGeom>
                <a:avLst/>
                <a:gdLst>
                  <a:gd name="connsiteX0" fmla="*/ 0 w 3100"/>
                  <a:gd name="connsiteY0" fmla="*/ 1726281 h 1723801"/>
                  <a:gd name="connsiteX1" fmla="*/ 0 w 3100"/>
                  <a:gd name="connsiteY1" fmla="*/ 0 h 1723801"/>
                  <a:gd name="connsiteX2" fmla="*/ 3720 w 3100"/>
                  <a:gd name="connsiteY2" fmla="*/ 0 h 1723801"/>
                  <a:gd name="connsiteX3" fmla="*/ 3720 w 3100"/>
                  <a:gd name="connsiteY3" fmla="*/ 1726281 h 1723801"/>
                </a:gdLst>
                <a:ahLst/>
                <a:cxnLst>
                  <a:cxn ang="0">
                    <a:pos x="connsiteX0" y="connsiteY0"/>
                  </a:cxn>
                  <a:cxn ang="0">
                    <a:pos x="connsiteX1" y="connsiteY1"/>
                  </a:cxn>
                  <a:cxn ang="0">
                    <a:pos x="connsiteX2" y="connsiteY2"/>
                  </a:cxn>
                  <a:cxn ang="0">
                    <a:pos x="connsiteX3" y="connsiteY3"/>
                  </a:cxn>
                </a:cxnLst>
                <a:rect l="l" t="t" r="r" b="b"/>
                <a:pathLst>
                  <a:path w="3100" h="1723801">
                    <a:moveTo>
                      <a:pt x="0" y="1726281"/>
                    </a:moveTo>
                    <a:lnTo>
                      <a:pt x="0" y="0"/>
                    </a:lnTo>
                    <a:lnTo>
                      <a:pt x="3720" y="0"/>
                    </a:lnTo>
                    <a:lnTo>
                      <a:pt x="3720" y="1726281"/>
                    </a:lnTo>
                    <a:close/>
                  </a:path>
                </a:pathLst>
              </a:custGeom>
              <a:grpFill/>
              <a:ln w="3099"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xmlns="" id="{8F1BEA2B-079B-435E-91E8-9169082FEB98}"/>
                  </a:ext>
                </a:extLst>
              </p:cNvPr>
              <p:cNvSpPr/>
              <p:nvPr/>
            </p:nvSpPr>
            <p:spPr>
              <a:xfrm>
                <a:off x="11803456" y="1298121"/>
                <a:ext cx="133316" cy="151918"/>
              </a:xfrm>
              <a:custGeom>
                <a:avLst/>
                <a:gdLst>
                  <a:gd name="connsiteX0" fmla="*/ 133626 w 133315"/>
                  <a:gd name="connsiteY0" fmla="*/ 0 h 151917"/>
                  <a:gd name="connsiteX1" fmla="*/ 0 w 133315"/>
                  <a:gd name="connsiteY1" fmla="*/ 150368 h 151917"/>
                  <a:gd name="connsiteX2" fmla="*/ 2791 w 133315"/>
                  <a:gd name="connsiteY2" fmla="*/ 153468 h 151917"/>
                  <a:gd name="connsiteX3" fmla="*/ 136106 w 133315"/>
                  <a:gd name="connsiteY3" fmla="*/ 2790 h 151917"/>
                </a:gdLst>
                <a:ahLst/>
                <a:cxnLst>
                  <a:cxn ang="0">
                    <a:pos x="connsiteX0" y="connsiteY0"/>
                  </a:cxn>
                  <a:cxn ang="0">
                    <a:pos x="connsiteX1" y="connsiteY1"/>
                  </a:cxn>
                  <a:cxn ang="0">
                    <a:pos x="connsiteX2" y="connsiteY2"/>
                  </a:cxn>
                  <a:cxn ang="0">
                    <a:pos x="connsiteX3" y="connsiteY3"/>
                  </a:cxn>
                </a:cxnLst>
                <a:rect l="l" t="t" r="r" b="b"/>
                <a:pathLst>
                  <a:path w="133315" h="151917">
                    <a:moveTo>
                      <a:pt x="133626" y="0"/>
                    </a:moveTo>
                    <a:lnTo>
                      <a:pt x="0" y="150368"/>
                    </a:lnTo>
                    <a:lnTo>
                      <a:pt x="2791" y="153468"/>
                    </a:lnTo>
                    <a:lnTo>
                      <a:pt x="136106" y="2790"/>
                    </a:lnTo>
                    <a:close/>
                  </a:path>
                </a:pathLst>
              </a:custGeom>
              <a:grpFill/>
              <a:ln w="3099"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xmlns="" id="{167D84CB-7BCD-4CC9-B25F-7059EE74A4C1}"/>
                  </a:ext>
                </a:extLst>
              </p:cNvPr>
              <p:cNvSpPr/>
              <p:nvPr/>
            </p:nvSpPr>
            <p:spPr>
              <a:xfrm>
                <a:off x="12026061" y="337802"/>
                <a:ext cx="3100" cy="1373460"/>
              </a:xfrm>
              <a:custGeom>
                <a:avLst/>
                <a:gdLst>
                  <a:gd name="connsiteX0" fmla="*/ 0 w 3100"/>
                  <a:gd name="connsiteY0" fmla="*/ 1375941 h 1373460"/>
                  <a:gd name="connsiteX1" fmla="*/ 0 w 3100"/>
                  <a:gd name="connsiteY1" fmla="*/ 0 h 1373460"/>
                  <a:gd name="connsiteX2" fmla="*/ 3721 w 3100"/>
                  <a:gd name="connsiteY2" fmla="*/ 0 h 1373460"/>
                  <a:gd name="connsiteX3" fmla="*/ 3721 w 3100"/>
                  <a:gd name="connsiteY3" fmla="*/ 1375941 h 1373460"/>
                </a:gdLst>
                <a:ahLst/>
                <a:cxnLst>
                  <a:cxn ang="0">
                    <a:pos x="connsiteX0" y="connsiteY0"/>
                  </a:cxn>
                  <a:cxn ang="0">
                    <a:pos x="connsiteX1" y="connsiteY1"/>
                  </a:cxn>
                  <a:cxn ang="0">
                    <a:pos x="connsiteX2" y="connsiteY2"/>
                  </a:cxn>
                  <a:cxn ang="0">
                    <a:pos x="connsiteX3" y="connsiteY3"/>
                  </a:cxn>
                </a:cxnLst>
                <a:rect l="l" t="t" r="r" b="b"/>
                <a:pathLst>
                  <a:path w="3100" h="1373460">
                    <a:moveTo>
                      <a:pt x="0" y="1375941"/>
                    </a:moveTo>
                    <a:lnTo>
                      <a:pt x="0" y="0"/>
                    </a:lnTo>
                    <a:lnTo>
                      <a:pt x="3721" y="0"/>
                    </a:lnTo>
                    <a:lnTo>
                      <a:pt x="3721" y="1375941"/>
                    </a:lnTo>
                    <a:close/>
                  </a:path>
                </a:pathLst>
              </a:custGeom>
              <a:grpFill/>
              <a:ln w="3099"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xmlns="" id="{52F8CFE7-2FBC-4DFD-9E89-A66D9FF50873}"/>
                  </a:ext>
                </a:extLst>
              </p:cNvPr>
              <p:cNvSpPr/>
              <p:nvPr/>
            </p:nvSpPr>
            <p:spPr>
              <a:xfrm>
                <a:off x="11935263" y="337944"/>
                <a:ext cx="3100" cy="961112"/>
              </a:xfrm>
              <a:custGeom>
                <a:avLst/>
                <a:gdLst>
                  <a:gd name="connsiteX0" fmla="*/ 0 w 3100"/>
                  <a:gd name="connsiteY0" fmla="*/ 963283 h 961112"/>
                  <a:gd name="connsiteX1" fmla="*/ 0 w 3100"/>
                  <a:gd name="connsiteY1" fmla="*/ 0 h 961112"/>
                  <a:gd name="connsiteX2" fmla="*/ 4341 w 3100"/>
                  <a:gd name="connsiteY2" fmla="*/ 0 h 961112"/>
                  <a:gd name="connsiteX3" fmla="*/ 4341 w 3100"/>
                  <a:gd name="connsiteY3" fmla="*/ 963283 h 961112"/>
                </a:gdLst>
                <a:ahLst/>
                <a:cxnLst>
                  <a:cxn ang="0">
                    <a:pos x="connsiteX0" y="connsiteY0"/>
                  </a:cxn>
                  <a:cxn ang="0">
                    <a:pos x="connsiteX1" y="connsiteY1"/>
                  </a:cxn>
                  <a:cxn ang="0">
                    <a:pos x="connsiteX2" y="connsiteY2"/>
                  </a:cxn>
                  <a:cxn ang="0">
                    <a:pos x="connsiteX3" y="connsiteY3"/>
                  </a:cxn>
                </a:cxnLst>
                <a:rect l="l" t="t" r="r" b="b"/>
                <a:pathLst>
                  <a:path w="3100" h="961112">
                    <a:moveTo>
                      <a:pt x="0" y="963283"/>
                    </a:moveTo>
                    <a:lnTo>
                      <a:pt x="0" y="0"/>
                    </a:lnTo>
                    <a:lnTo>
                      <a:pt x="4341" y="0"/>
                    </a:lnTo>
                    <a:lnTo>
                      <a:pt x="4341" y="963283"/>
                    </a:lnTo>
                    <a:close/>
                  </a:path>
                </a:pathLst>
              </a:custGeom>
              <a:grpFill/>
              <a:ln w="3099"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xmlns="" id="{1F25961D-0585-41CC-BB8F-1588229F74B8}"/>
                  </a:ext>
                </a:extLst>
              </p:cNvPr>
              <p:cNvSpPr/>
              <p:nvPr/>
            </p:nvSpPr>
            <p:spPr>
              <a:xfrm>
                <a:off x="11935095" y="337845"/>
                <a:ext cx="93011" cy="3100"/>
              </a:xfrm>
              <a:custGeom>
                <a:avLst/>
                <a:gdLst>
                  <a:gd name="connsiteX0" fmla="*/ 0 w 93010"/>
                  <a:gd name="connsiteY0" fmla="*/ 3410 h 3100"/>
                  <a:gd name="connsiteX1" fmla="*/ 0 w 93010"/>
                  <a:gd name="connsiteY1" fmla="*/ -1 h 3100"/>
                  <a:gd name="connsiteX2" fmla="*/ 94871 w 93010"/>
                  <a:gd name="connsiteY2" fmla="*/ -1 h 3100"/>
                  <a:gd name="connsiteX3" fmla="*/ 94871 w 93010"/>
                  <a:gd name="connsiteY3" fmla="*/ 3410 h 3100"/>
                </a:gdLst>
                <a:ahLst/>
                <a:cxnLst>
                  <a:cxn ang="0">
                    <a:pos x="connsiteX0" y="connsiteY0"/>
                  </a:cxn>
                  <a:cxn ang="0">
                    <a:pos x="connsiteX1" y="connsiteY1"/>
                  </a:cxn>
                  <a:cxn ang="0">
                    <a:pos x="connsiteX2" y="connsiteY2"/>
                  </a:cxn>
                  <a:cxn ang="0">
                    <a:pos x="connsiteX3" y="connsiteY3"/>
                  </a:cxn>
                </a:cxnLst>
                <a:rect l="l" t="t" r="r" b="b"/>
                <a:pathLst>
                  <a:path w="93010" h="3100">
                    <a:moveTo>
                      <a:pt x="0" y="3410"/>
                    </a:moveTo>
                    <a:lnTo>
                      <a:pt x="0" y="-1"/>
                    </a:lnTo>
                    <a:lnTo>
                      <a:pt x="94871" y="-1"/>
                    </a:lnTo>
                    <a:lnTo>
                      <a:pt x="94871" y="3410"/>
                    </a:lnTo>
                    <a:close/>
                  </a:path>
                </a:pathLst>
              </a:custGeom>
              <a:grpFill/>
              <a:ln w="3099"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xmlns="" id="{10F6C942-9C00-4BC5-B27C-050EF7EEF7C7}"/>
                  </a:ext>
                </a:extLst>
              </p:cNvPr>
              <p:cNvSpPr/>
              <p:nvPr/>
            </p:nvSpPr>
            <p:spPr>
              <a:xfrm>
                <a:off x="11803463" y="1448447"/>
                <a:ext cx="3100" cy="561165"/>
              </a:xfrm>
              <a:custGeom>
                <a:avLst/>
                <a:gdLst>
                  <a:gd name="connsiteX0" fmla="*/ 0 w 3100"/>
                  <a:gd name="connsiteY0" fmla="*/ 561166 h 561165"/>
                  <a:gd name="connsiteX1" fmla="*/ 0 w 3100"/>
                  <a:gd name="connsiteY1" fmla="*/ 0 h 561165"/>
                  <a:gd name="connsiteX2" fmla="*/ 3100 w 3100"/>
                  <a:gd name="connsiteY2" fmla="*/ 0 h 561165"/>
                  <a:gd name="connsiteX3" fmla="*/ 3100 w 3100"/>
                  <a:gd name="connsiteY3" fmla="*/ 561166 h 561165"/>
                </a:gdLst>
                <a:ahLst/>
                <a:cxnLst>
                  <a:cxn ang="0">
                    <a:pos x="connsiteX0" y="connsiteY0"/>
                  </a:cxn>
                  <a:cxn ang="0">
                    <a:pos x="connsiteX1" y="connsiteY1"/>
                  </a:cxn>
                  <a:cxn ang="0">
                    <a:pos x="connsiteX2" y="connsiteY2"/>
                  </a:cxn>
                  <a:cxn ang="0">
                    <a:pos x="connsiteX3" y="connsiteY3"/>
                  </a:cxn>
                </a:cxnLst>
                <a:rect l="l" t="t" r="r" b="b"/>
                <a:pathLst>
                  <a:path w="3100" h="561165">
                    <a:moveTo>
                      <a:pt x="0" y="561166"/>
                    </a:moveTo>
                    <a:lnTo>
                      <a:pt x="0" y="0"/>
                    </a:lnTo>
                    <a:lnTo>
                      <a:pt x="3100" y="0"/>
                    </a:lnTo>
                    <a:lnTo>
                      <a:pt x="3100" y="561166"/>
                    </a:lnTo>
                    <a:close/>
                  </a:path>
                </a:pathLst>
              </a:custGeom>
              <a:grpFill/>
              <a:ln w="3099" cap="flat">
                <a:noFill/>
                <a:prstDash val="solid"/>
                <a:miter/>
              </a:ln>
            </p:spPr>
            <p:txBody>
              <a:bodyPr rtlCol="0" anchor="ctr"/>
              <a:lstStyle/>
              <a:p>
                <a:endParaRPr lang="zh-CN" altLang="en-US"/>
              </a:p>
            </p:txBody>
          </p:sp>
        </p:grpSp>
        <p:grpSp>
          <p:nvGrpSpPr>
            <p:cNvPr id="277" name="图形 6">
              <a:extLst>
                <a:ext uri="{FF2B5EF4-FFF2-40B4-BE49-F238E27FC236}">
                  <a16:creationId xmlns:a16="http://schemas.microsoft.com/office/drawing/2014/main" xmlns="" id="{E08F7EF3-3340-41CE-90B9-7BC1AE036415}"/>
                </a:ext>
              </a:extLst>
            </p:cNvPr>
            <p:cNvGrpSpPr/>
            <p:nvPr/>
          </p:nvGrpSpPr>
          <p:grpSpPr>
            <a:xfrm>
              <a:off x="11803456" y="5130371"/>
              <a:ext cx="260430" cy="1723801"/>
              <a:chOff x="11803456" y="5130371"/>
              <a:chExt cx="260430" cy="1723801"/>
            </a:xfrm>
            <a:grpFill/>
          </p:grpSpPr>
          <p:sp>
            <p:nvSpPr>
              <p:cNvPr id="278" name="任意多边形: 形状 277">
                <a:extLst>
                  <a:ext uri="{FF2B5EF4-FFF2-40B4-BE49-F238E27FC236}">
                    <a16:creationId xmlns:a16="http://schemas.microsoft.com/office/drawing/2014/main" xmlns="" id="{26DD7CAD-3D2E-46D2-A94E-11FB20D09B20}"/>
                  </a:ext>
                </a:extLst>
              </p:cNvPr>
              <p:cNvSpPr/>
              <p:nvPr/>
            </p:nvSpPr>
            <p:spPr>
              <a:xfrm>
                <a:off x="12063156" y="5130371"/>
                <a:ext cx="3100" cy="1723801"/>
              </a:xfrm>
              <a:custGeom>
                <a:avLst/>
                <a:gdLst>
                  <a:gd name="connsiteX0" fmla="*/ 3720 w 3100"/>
                  <a:gd name="connsiteY0" fmla="*/ 0 h 1723801"/>
                  <a:gd name="connsiteX1" fmla="*/ 3720 w 3100"/>
                  <a:gd name="connsiteY1" fmla="*/ 1726282 h 1723801"/>
                  <a:gd name="connsiteX2" fmla="*/ 0 w 3100"/>
                  <a:gd name="connsiteY2" fmla="*/ 1726282 h 1723801"/>
                  <a:gd name="connsiteX3" fmla="*/ 0 w 3100"/>
                  <a:gd name="connsiteY3" fmla="*/ 0 h 1723801"/>
                </a:gdLst>
                <a:ahLst/>
                <a:cxnLst>
                  <a:cxn ang="0">
                    <a:pos x="connsiteX0" y="connsiteY0"/>
                  </a:cxn>
                  <a:cxn ang="0">
                    <a:pos x="connsiteX1" y="connsiteY1"/>
                  </a:cxn>
                  <a:cxn ang="0">
                    <a:pos x="connsiteX2" y="connsiteY2"/>
                  </a:cxn>
                  <a:cxn ang="0">
                    <a:pos x="connsiteX3" y="connsiteY3"/>
                  </a:cxn>
                </a:cxnLst>
                <a:rect l="l" t="t" r="r" b="b"/>
                <a:pathLst>
                  <a:path w="3100" h="1723801">
                    <a:moveTo>
                      <a:pt x="3720" y="0"/>
                    </a:moveTo>
                    <a:lnTo>
                      <a:pt x="3720" y="1726282"/>
                    </a:lnTo>
                    <a:lnTo>
                      <a:pt x="0" y="1726282"/>
                    </a:lnTo>
                    <a:lnTo>
                      <a:pt x="0" y="0"/>
                    </a:lnTo>
                    <a:close/>
                  </a:path>
                </a:pathLst>
              </a:custGeom>
              <a:grpFill/>
              <a:ln w="3099"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xmlns="" id="{3BF151E9-B866-471D-B0C8-ECD02BD5A4B8}"/>
                  </a:ext>
                </a:extLst>
              </p:cNvPr>
              <p:cNvSpPr/>
              <p:nvPr/>
            </p:nvSpPr>
            <p:spPr>
              <a:xfrm>
                <a:off x="11803456" y="5700325"/>
                <a:ext cx="133316" cy="151918"/>
              </a:xfrm>
              <a:custGeom>
                <a:avLst/>
                <a:gdLst>
                  <a:gd name="connsiteX0" fmla="*/ 133626 w 133315"/>
                  <a:gd name="connsiteY0" fmla="*/ 153778 h 151917"/>
                  <a:gd name="connsiteX1" fmla="*/ 0 w 133315"/>
                  <a:gd name="connsiteY1" fmla="*/ 3100 h 151917"/>
                  <a:gd name="connsiteX2" fmla="*/ 2791 w 133315"/>
                  <a:gd name="connsiteY2" fmla="*/ 0 h 151917"/>
                  <a:gd name="connsiteX3" fmla="*/ 136106 w 133315"/>
                  <a:gd name="connsiteY3" fmla="*/ 150678 h 151917"/>
                </a:gdLst>
                <a:ahLst/>
                <a:cxnLst>
                  <a:cxn ang="0">
                    <a:pos x="connsiteX0" y="connsiteY0"/>
                  </a:cxn>
                  <a:cxn ang="0">
                    <a:pos x="connsiteX1" y="connsiteY1"/>
                  </a:cxn>
                  <a:cxn ang="0">
                    <a:pos x="connsiteX2" y="connsiteY2"/>
                  </a:cxn>
                  <a:cxn ang="0">
                    <a:pos x="connsiteX3" y="connsiteY3"/>
                  </a:cxn>
                </a:cxnLst>
                <a:rect l="l" t="t" r="r" b="b"/>
                <a:pathLst>
                  <a:path w="133315" h="151917">
                    <a:moveTo>
                      <a:pt x="133626" y="153778"/>
                    </a:moveTo>
                    <a:lnTo>
                      <a:pt x="0" y="3100"/>
                    </a:lnTo>
                    <a:lnTo>
                      <a:pt x="2791" y="0"/>
                    </a:lnTo>
                    <a:lnTo>
                      <a:pt x="136106" y="150678"/>
                    </a:lnTo>
                    <a:close/>
                  </a:path>
                </a:pathLst>
              </a:custGeom>
              <a:grpFill/>
              <a:ln w="3099"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xmlns="" id="{A610C367-77FA-449A-82D1-F4786043E47F}"/>
                  </a:ext>
                </a:extLst>
              </p:cNvPr>
              <p:cNvSpPr/>
              <p:nvPr/>
            </p:nvSpPr>
            <p:spPr>
              <a:xfrm>
                <a:off x="12026092" y="5438201"/>
                <a:ext cx="3100" cy="1373460"/>
              </a:xfrm>
              <a:custGeom>
                <a:avLst/>
                <a:gdLst>
                  <a:gd name="connsiteX0" fmla="*/ 3720 w 3100"/>
                  <a:gd name="connsiteY0" fmla="*/ 0 h 1373460"/>
                  <a:gd name="connsiteX1" fmla="*/ 3720 w 3100"/>
                  <a:gd name="connsiteY1" fmla="*/ 1375940 h 1373460"/>
                  <a:gd name="connsiteX2" fmla="*/ 0 w 3100"/>
                  <a:gd name="connsiteY2" fmla="*/ 1375940 h 1373460"/>
                  <a:gd name="connsiteX3" fmla="*/ 0 w 3100"/>
                  <a:gd name="connsiteY3" fmla="*/ 0 h 1373460"/>
                </a:gdLst>
                <a:ahLst/>
                <a:cxnLst>
                  <a:cxn ang="0">
                    <a:pos x="connsiteX0" y="connsiteY0"/>
                  </a:cxn>
                  <a:cxn ang="0">
                    <a:pos x="connsiteX1" y="connsiteY1"/>
                  </a:cxn>
                  <a:cxn ang="0">
                    <a:pos x="connsiteX2" y="connsiteY2"/>
                  </a:cxn>
                  <a:cxn ang="0">
                    <a:pos x="connsiteX3" y="connsiteY3"/>
                  </a:cxn>
                </a:cxnLst>
                <a:rect l="l" t="t" r="r" b="b"/>
                <a:pathLst>
                  <a:path w="3100" h="1373460">
                    <a:moveTo>
                      <a:pt x="3720" y="0"/>
                    </a:moveTo>
                    <a:lnTo>
                      <a:pt x="3720" y="1375940"/>
                    </a:lnTo>
                    <a:lnTo>
                      <a:pt x="0" y="1375940"/>
                    </a:lnTo>
                    <a:lnTo>
                      <a:pt x="0" y="0"/>
                    </a:lnTo>
                    <a:close/>
                  </a:path>
                </a:pathLst>
              </a:custGeom>
              <a:grpFill/>
              <a:ln w="3099"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xmlns="" id="{6788C575-27ED-4E5E-A241-35C281D4A819}"/>
                  </a:ext>
                </a:extLst>
              </p:cNvPr>
              <p:cNvSpPr/>
              <p:nvPr/>
            </p:nvSpPr>
            <p:spPr>
              <a:xfrm>
                <a:off x="11935293" y="5850719"/>
                <a:ext cx="3100" cy="961112"/>
              </a:xfrm>
              <a:custGeom>
                <a:avLst/>
                <a:gdLst>
                  <a:gd name="connsiteX0" fmla="*/ 4340 w 3100"/>
                  <a:gd name="connsiteY0" fmla="*/ 0 h 961112"/>
                  <a:gd name="connsiteX1" fmla="*/ 4340 w 3100"/>
                  <a:gd name="connsiteY1" fmla="*/ 963282 h 961112"/>
                  <a:gd name="connsiteX2" fmla="*/ 0 w 3100"/>
                  <a:gd name="connsiteY2" fmla="*/ 963282 h 961112"/>
                  <a:gd name="connsiteX3" fmla="*/ 0 w 3100"/>
                  <a:gd name="connsiteY3" fmla="*/ 0 h 961112"/>
                </a:gdLst>
                <a:ahLst/>
                <a:cxnLst>
                  <a:cxn ang="0">
                    <a:pos x="connsiteX0" y="connsiteY0"/>
                  </a:cxn>
                  <a:cxn ang="0">
                    <a:pos x="connsiteX1" y="connsiteY1"/>
                  </a:cxn>
                  <a:cxn ang="0">
                    <a:pos x="connsiteX2" y="connsiteY2"/>
                  </a:cxn>
                  <a:cxn ang="0">
                    <a:pos x="connsiteX3" y="connsiteY3"/>
                  </a:cxn>
                </a:cxnLst>
                <a:rect l="l" t="t" r="r" b="b"/>
                <a:pathLst>
                  <a:path w="3100" h="961112">
                    <a:moveTo>
                      <a:pt x="4340" y="0"/>
                    </a:moveTo>
                    <a:lnTo>
                      <a:pt x="4340" y="963282"/>
                    </a:lnTo>
                    <a:lnTo>
                      <a:pt x="0" y="963282"/>
                    </a:lnTo>
                    <a:lnTo>
                      <a:pt x="0" y="0"/>
                    </a:lnTo>
                    <a:close/>
                  </a:path>
                </a:pathLst>
              </a:custGeom>
              <a:grpFill/>
              <a:ln w="3099"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xmlns="" id="{D65A902B-7A30-4CE2-999D-27F66CDBB950}"/>
                  </a:ext>
                </a:extLst>
              </p:cNvPr>
              <p:cNvSpPr/>
              <p:nvPr/>
            </p:nvSpPr>
            <p:spPr>
              <a:xfrm>
                <a:off x="11935125" y="6810688"/>
                <a:ext cx="93011" cy="3100"/>
              </a:xfrm>
              <a:custGeom>
                <a:avLst/>
                <a:gdLst>
                  <a:gd name="connsiteX0" fmla="*/ 94871 w 93010"/>
                  <a:gd name="connsiteY0" fmla="*/ 0 h 3100"/>
                  <a:gd name="connsiteX1" fmla="*/ 94871 w 93010"/>
                  <a:gd name="connsiteY1" fmla="*/ 3411 h 3100"/>
                  <a:gd name="connsiteX2" fmla="*/ 0 w 93010"/>
                  <a:gd name="connsiteY2" fmla="*/ 3411 h 3100"/>
                  <a:gd name="connsiteX3" fmla="*/ 0 w 93010"/>
                  <a:gd name="connsiteY3" fmla="*/ 0 h 3100"/>
                </a:gdLst>
                <a:ahLst/>
                <a:cxnLst>
                  <a:cxn ang="0">
                    <a:pos x="connsiteX0" y="connsiteY0"/>
                  </a:cxn>
                  <a:cxn ang="0">
                    <a:pos x="connsiteX1" y="connsiteY1"/>
                  </a:cxn>
                  <a:cxn ang="0">
                    <a:pos x="connsiteX2" y="connsiteY2"/>
                  </a:cxn>
                  <a:cxn ang="0">
                    <a:pos x="connsiteX3" y="connsiteY3"/>
                  </a:cxn>
                </a:cxnLst>
                <a:rect l="l" t="t" r="r" b="b"/>
                <a:pathLst>
                  <a:path w="93010" h="3100">
                    <a:moveTo>
                      <a:pt x="94871" y="0"/>
                    </a:moveTo>
                    <a:lnTo>
                      <a:pt x="94871" y="3411"/>
                    </a:lnTo>
                    <a:lnTo>
                      <a:pt x="0" y="3411"/>
                    </a:lnTo>
                    <a:lnTo>
                      <a:pt x="0" y="0"/>
                    </a:lnTo>
                    <a:close/>
                  </a:path>
                </a:pathLst>
              </a:custGeom>
              <a:grpFill/>
              <a:ln w="3099"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xmlns="" id="{2916663A-18CE-4857-A975-EAB4387BB880}"/>
                  </a:ext>
                </a:extLst>
              </p:cNvPr>
              <p:cNvSpPr/>
              <p:nvPr/>
            </p:nvSpPr>
            <p:spPr>
              <a:xfrm>
                <a:off x="11803494" y="5142331"/>
                <a:ext cx="3100" cy="561165"/>
              </a:xfrm>
              <a:custGeom>
                <a:avLst/>
                <a:gdLst>
                  <a:gd name="connsiteX0" fmla="*/ 3100 w 3100"/>
                  <a:gd name="connsiteY0" fmla="*/ 0 h 561165"/>
                  <a:gd name="connsiteX1" fmla="*/ 3100 w 3100"/>
                  <a:gd name="connsiteY1" fmla="*/ 561165 h 561165"/>
                  <a:gd name="connsiteX2" fmla="*/ 0 w 3100"/>
                  <a:gd name="connsiteY2" fmla="*/ 561165 h 561165"/>
                  <a:gd name="connsiteX3" fmla="*/ 0 w 3100"/>
                  <a:gd name="connsiteY3" fmla="*/ 0 h 561165"/>
                </a:gdLst>
                <a:ahLst/>
                <a:cxnLst>
                  <a:cxn ang="0">
                    <a:pos x="connsiteX0" y="connsiteY0"/>
                  </a:cxn>
                  <a:cxn ang="0">
                    <a:pos x="connsiteX1" y="connsiteY1"/>
                  </a:cxn>
                  <a:cxn ang="0">
                    <a:pos x="connsiteX2" y="connsiteY2"/>
                  </a:cxn>
                  <a:cxn ang="0">
                    <a:pos x="connsiteX3" y="connsiteY3"/>
                  </a:cxn>
                </a:cxnLst>
                <a:rect l="l" t="t" r="r" b="b"/>
                <a:pathLst>
                  <a:path w="3100" h="561165">
                    <a:moveTo>
                      <a:pt x="3100" y="0"/>
                    </a:moveTo>
                    <a:lnTo>
                      <a:pt x="3100" y="561165"/>
                    </a:lnTo>
                    <a:lnTo>
                      <a:pt x="0" y="561165"/>
                    </a:lnTo>
                    <a:lnTo>
                      <a:pt x="0" y="0"/>
                    </a:lnTo>
                    <a:close/>
                  </a:path>
                </a:pathLst>
              </a:custGeom>
              <a:grpFill/>
              <a:ln w="3099" cap="flat">
                <a:noFill/>
                <a:prstDash val="solid"/>
                <a:miter/>
              </a:ln>
            </p:spPr>
            <p:txBody>
              <a:bodyPr rtlCol="0" anchor="ctr"/>
              <a:lstStyle/>
              <a:p>
                <a:endParaRPr lang="zh-CN" altLang="en-US"/>
              </a:p>
            </p:txBody>
          </p:sp>
        </p:grpSp>
      </p:grpSp>
      <p:grpSp>
        <p:nvGrpSpPr>
          <p:cNvPr id="284" name="图形 6">
            <a:extLst>
              <a:ext uri="{FF2B5EF4-FFF2-40B4-BE49-F238E27FC236}">
                <a16:creationId xmlns:a16="http://schemas.microsoft.com/office/drawing/2014/main" xmlns="" id="{E08F7EF3-3340-41CE-90B9-7BC1AE036415}"/>
              </a:ext>
            </a:extLst>
          </p:cNvPr>
          <p:cNvGrpSpPr/>
          <p:nvPr/>
        </p:nvGrpSpPr>
        <p:grpSpPr>
          <a:xfrm>
            <a:off x="11746720" y="2009654"/>
            <a:ext cx="153157" cy="3131365"/>
            <a:chOff x="11746720" y="2009654"/>
            <a:chExt cx="153157" cy="3131365"/>
          </a:xfrm>
          <a:solidFill>
            <a:schemeClr val="accent4"/>
          </a:solidFill>
        </p:grpSpPr>
        <p:grpSp>
          <p:nvGrpSpPr>
            <p:cNvPr id="285" name="图形 6">
              <a:extLst>
                <a:ext uri="{FF2B5EF4-FFF2-40B4-BE49-F238E27FC236}">
                  <a16:creationId xmlns:a16="http://schemas.microsoft.com/office/drawing/2014/main" xmlns="" id="{E08F7EF3-3340-41CE-90B9-7BC1AE036415}"/>
                </a:ext>
              </a:extLst>
            </p:cNvPr>
            <p:cNvGrpSpPr/>
            <p:nvPr/>
          </p:nvGrpSpPr>
          <p:grpSpPr>
            <a:xfrm>
              <a:off x="11831669" y="2282486"/>
              <a:ext cx="68208" cy="2405881"/>
              <a:chOff x="11831669" y="2282486"/>
              <a:chExt cx="68208" cy="2405881"/>
            </a:xfrm>
            <a:grpFill/>
          </p:grpSpPr>
          <p:sp>
            <p:nvSpPr>
              <p:cNvPr id="286" name="任意多边形: 形状 285">
                <a:extLst>
                  <a:ext uri="{FF2B5EF4-FFF2-40B4-BE49-F238E27FC236}">
                    <a16:creationId xmlns:a16="http://schemas.microsoft.com/office/drawing/2014/main" xmlns="" id="{3C185CB3-954F-4DAD-83BC-842C8243BE9A}"/>
                  </a:ext>
                </a:extLst>
              </p:cNvPr>
              <p:cNvSpPr/>
              <p:nvPr/>
            </p:nvSpPr>
            <p:spPr>
              <a:xfrm>
                <a:off x="11845001" y="4585745"/>
                <a:ext cx="37204" cy="102312"/>
              </a:xfrm>
              <a:custGeom>
                <a:avLst/>
                <a:gdLst>
                  <a:gd name="connsiteX0" fmla="*/ 37204 w 37204"/>
                  <a:gd name="connsiteY0" fmla="*/ 0 h 102311"/>
                  <a:gd name="connsiteX1" fmla="*/ 29143 w 37204"/>
                  <a:gd name="connsiteY1" fmla="*/ 0 h 102311"/>
                  <a:gd name="connsiteX2" fmla="*/ 18292 w 37204"/>
                  <a:gd name="connsiteY2" fmla="*/ 13952 h 102311"/>
                  <a:gd name="connsiteX3" fmla="*/ 0 w 37204"/>
                  <a:gd name="connsiteY3" fmla="*/ 26043 h 102311"/>
                  <a:gd name="connsiteX4" fmla="*/ 0 w 37204"/>
                  <a:gd name="connsiteY4" fmla="*/ 38445 h 102311"/>
                  <a:gd name="connsiteX5" fmla="*/ 13021 w 37204"/>
                  <a:gd name="connsiteY5" fmla="*/ 31934 h 102311"/>
                  <a:gd name="connsiteX6" fmla="*/ 24803 w 37204"/>
                  <a:gd name="connsiteY6" fmla="*/ 23253 h 102311"/>
                  <a:gd name="connsiteX7" fmla="*/ 24803 w 37204"/>
                  <a:gd name="connsiteY7" fmla="*/ 104172 h 102311"/>
                  <a:gd name="connsiteX8" fmla="*/ 37204 w 37204"/>
                  <a:gd name="connsiteY8" fmla="*/ 104172 h 102311"/>
                  <a:gd name="connsiteX9" fmla="*/ 37204 w 37204"/>
                  <a:gd name="connsiteY9" fmla="*/ 0 h 102311"/>
                  <a:gd name="connsiteX10" fmla="*/ 37204 w 37204"/>
                  <a:gd name="connsiteY10" fmla="*/ 0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4" h="102311">
                    <a:moveTo>
                      <a:pt x="37204" y="0"/>
                    </a:moveTo>
                    <a:lnTo>
                      <a:pt x="29143" y="0"/>
                    </a:lnTo>
                    <a:cubicBezTo>
                      <a:pt x="26973" y="4341"/>
                      <a:pt x="23253" y="8991"/>
                      <a:pt x="18292" y="13952"/>
                    </a:cubicBezTo>
                    <a:cubicBezTo>
                      <a:pt x="13021" y="18602"/>
                      <a:pt x="7131" y="22633"/>
                      <a:pt x="0" y="26043"/>
                    </a:cubicBezTo>
                    <a:lnTo>
                      <a:pt x="0" y="38445"/>
                    </a:lnTo>
                    <a:cubicBezTo>
                      <a:pt x="3720" y="36894"/>
                      <a:pt x="8060" y="34724"/>
                      <a:pt x="13021" y="31934"/>
                    </a:cubicBezTo>
                    <a:cubicBezTo>
                      <a:pt x="17982" y="29143"/>
                      <a:pt x="21703" y="26043"/>
                      <a:pt x="24803" y="23253"/>
                    </a:cubicBezTo>
                    <a:lnTo>
                      <a:pt x="24803" y="104172"/>
                    </a:lnTo>
                    <a:lnTo>
                      <a:pt x="37204" y="104172"/>
                    </a:lnTo>
                    <a:lnTo>
                      <a:pt x="37204" y="0"/>
                    </a:lnTo>
                    <a:lnTo>
                      <a:pt x="37204" y="0"/>
                    </a:lnTo>
                    <a:close/>
                  </a:path>
                </a:pathLst>
              </a:custGeom>
              <a:grpFill/>
              <a:ln w="3099"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xmlns="" id="{024E7D45-69B4-4440-AF25-C8A61A0E5745}"/>
                  </a:ext>
                </a:extLst>
              </p:cNvPr>
              <p:cNvSpPr/>
              <p:nvPr/>
            </p:nvSpPr>
            <p:spPr>
              <a:xfrm>
                <a:off x="11833839" y="4125031"/>
                <a:ext cx="65108" cy="102312"/>
              </a:xfrm>
              <a:custGeom>
                <a:avLst/>
                <a:gdLst>
                  <a:gd name="connsiteX0" fmla="*/ 17362 w 65107"/>
                  <a:gd name="connsiteY0" fmla="*/ 91771 h 102311"/>
                  <a:gd name="connsiteX1" fmla="*/ 22633 w 65107"/>
                  <a:gd name="connsiteY1" fmla="*/ 84950 h 102311"/>
                  <a:gd name="connsiteX2" fmla="*/ 36895 w 65107"/>
                  <a:gd name="connsiteY2" fmla="*/ 71928 h 102311"/>
                  <a:gd name="connsiteX3" fmla="*/ 56117 w 65107"/>
                  <a:gd name="connsiteY3" fmla="*/ 53636 h 102311"/>
                  <a:gd name="connsiteX4" fmla="*/ 64177 w 65107"/>
                  <a:gd name="connsiteY4" fmla="*/ 40925 h 102311"/>
                  <a:gd name="connsiteX5" fmla="*/ 66658 w 65107"/>
                  <a:gd name="connsiteY5" fmla="*/ 28834 h 102311"/>
                  <a:gd name="connsiteX6" fmla="*/ 58287 w 65107"/>
                  <a:gd name="connsiteY6" fmla="*/ 8371 h 102311"/>
                  <a:gd name="connsiteX7" fmla="*/ 35345 w 65107"/>
                  <a:gd name="connsiteY7" fmla="*/ 0 h 102311"/>
                  <a:gd name="connsiteX8" fmla="*/ 12401 w 65107"/>
                  <a:gd name="connsiteY8" fmla="*/ 7751 h 102311"/>
                  <a:gd name="connsiteX9" fmla="*/ 2480 w 65107"/>
                  <a:gd name="connsiteY9" fmla="*/ 30073 h 102311"/>
                  <a:gd name="connsiteX10" fmla="*/ 15192 w 65107"/>
                  <a:gd name="connsiteY10" fmla="*/ 31314 h 102311"/>
                  <a:gd name="connsiteX11" fmla="*/ 20772 w 65107"/>
                  <a:gd name="connsiteY11" fmla="*/ 16122 h 102311"/>
                  <a:gd name="connsiteX12" fmla="*/ 35034 w 65107"/>
                  <a:gd name="connsiteY12" fmla="*/ 10541 h 102311"/>
                  <a:gd name="connsiteX13" fmla="*/ 48676 w 65107"/>
                  <a:gd name="connsiteY13" fmla="*/ 15812 h 102311"/>
                  <a:gd name="connsiteX14" fmla="*/ 53947 w 65107"/>
                  <a:gd name="connsiteY14" fmla="*/ 28523 h 102311"/>
                  <a:gd name="connsiteX15" fmla="*/ 48056 w 65107"/>
                  <a:gd name="connsiteY15" fmla="*/ 43715 h 102311"/>
                  <a:gd name="connsiteX16" fmla="*/ 25733 w 65107"/>
                  <a:gd name="connsiteY16" fmla="*/ 65728 h 102311"/>
                  <a:gd name="connsiteX17" fmla="*/ 9611 w 65107"/>
                  <a:gd name="connsiteY17" fmla="*/ 81229 h 102311"/>
                  <a:gd name="connsiteX18" fmla="*/ 1550 w 65107"/>
                  <a:gd name="connsiteY18" fmla="*/ 94871 h 102311"/>
                  <a:gd name="connsiteX19" fmla="*/ 0 w 65107"/>
                  <a:gd name="connsiteY19" fmla="*/ 103552 h 102311"/>
                  <a:gd name="connsiteX20" fmla="*/ 66658 w 65107"/>
                  <a:gd name="connsiteY20" fmla="*/ 103552 h 102311"/>
                  <a:gd name="connsiteX21" fmla="*/ 66658 w 65107"/>
                  <a:gd name="connsiteY21" fmla="*/ 91461 h 102311"/>
                  <a:gd name="connsiteX22" fmla="*/ 17362 w 65107"/>
                  <a:gd name="connsiteY22" fmla="*/ 91461 h 102311"/>
                  <a:gd name="connsiteX23" fmla="*/ 17362 w 65107"/>
                  <a:gd name="connsiteY23" fmla="*/ 9177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7362" y="91771"/>
                    </a:moveTo>
                    <a:cubicBezTo>
                      <a:pt x="18602" y="89601"/>
                      <a:pt x="20463" y="87120"/>
                      <a:pt x="22633" y="84950"/>
                    </a:cubicBezTo>
                    <a:cubicBezTo>
                      <a:pt x="24803" y="82780"/>
                      <a:pt x="29453" y="78439"/>
                      <a:pt x="36895" y="71928"/>
                    </a:cubicBezTo>
                    <a:cubicBezTo>
                      <a:pt x="45886" y="64177"/>
                      <a:pt x="52086" y="58287"/>
                      <a:pt x="56117" y="53636"/>
                    </a:cubicBezTo>
                    <a:cubicBezTo>
                      <a:pt x="59837" y="49296"/>
                      <a:pt x="62627" y="44955"/>
                      <a:pt x="64177" y="40925"/>
                    </a:cubicBezTo>
                    <a:cubicBezTo>
                      <a:pt x="65728" y="36894"/>
                      <a:pt x="66658" y="32864"/>
                      <a:pt x="66658" y="28834"/>
                    </a:cubicBezTo>
                    <a:cubicBezTo>
                      <a:pt x="66658" y="20772"/>
                      <a:pt x="63868" y="13952"/>
                      <a:pt x="58287" y="8371"/>
                    </a:cubicBezTo>
                    <a:cubicBezTo>
                      <a:pt x="52706" y="2790"/>
                      <a:pt x="44955" y="0"/>
                      <a:pt x="35345" y="0"/>
                    </a:cubicBezTo>
                    <a:cubicBezTo>
                      <a:pt x="25733" y="0"/>
                      <a:pt x="18293" y="2480"/>
                      <a:pt x="12401" y="7751"/>
                    </a:cubicBezTo>
                    <a:cubicBezTo>
                      <a:pt x="6821" y="12711"/>
                      <a:pt x="3411" y="20152"/>
                      <a:pt x="2480" y="30073"/>
                    </a:cubicBezTo>
                    <a:lnTo>
                      <a:pt x="15192" y="31314"/>
                    </a:lnTo>
                    <a:cubicBezTo>
                      <a:pt x="15192" y="24803"/>
                      <a:pt x="17052" y="19842"/>
                      <a:pt x="20772" y="16122"/>
                    </a:cubicBezTo>
                    <a:cubicBezTo>
                      <a:pt x="24493" y="12401"/>
                      <a:pt x="29144" y="10541"/>
                      <a:pt x="35034" y="10541"/>
                    </a:cubicBezTo>
                    <a:cubicBezTo>
                      <a:pt x="40615" y="10541"/>
                      <a:pt x="45266" y="12401"/>
                      <a:pt x="48676" y="15812"/>
                    </a:cubicBezTo>
                    <a:cubicBezTo>
                      <a:pt x="52086" y="19222"/>
                      <a:pt x="53947" y="23563"/>
                      <a:pt x="53947" y="28523"/>
                    </a:cubicBezTo>
                    <a:cubicBezTo>
                      <a:pt x="53947" y="33174"/>
                      <a:pt x="52086" y="38445"/>
                      <a:pt x="48056" y="43715"/>
                    </a:cubicBezTo>
                    <a:cubicBezTo>
                      <a:pt x="44335" y="48986"/>
                      <a:pt x="36895" y="56426"/>
                      <a:pt x="25733" y="65728"/>
                    </a:cubicBezTo>
                    <a:cubicBezTo>
                      <a:pt x="18602" y="71618"/>
                      <a:pt x="13332" y="76889"/>
                      <a:pt x="9611" y="81229"/>
                    </a:cubicBezTo>
                    <a:cubicBezTo>
                      <a:pt x="5891" y="85880"/>
                      <a:pt x="3100" y="90220"/>
                      <a:pt x="1550" y="94871"/>
                    </a:cubicBezTo>
                    <a:cubicBezTo>
                      <a:pt x="620" y="97661"/>
                      <a:pt x="0" y="100762"/>
                      <a:pt x="0" y="103552"/>
                    </a:cubicBezTo>
                    <a:lnTo>
                      <a:pt x="66658" y="103552"/>
                    </a:lnTo>
                    <a:lnTo>
                      <a:pt x="66658" y="91461"/>
                    </a:lnTo>
                    <a:lnTo>
                      <a:pt x="17362" y="91461"/>
                    </a:lnTo>
                    <a:lnTo>
                      <a:pt x="17362" y="91771"/>
                    </a:lnTo>
                    <a:close/>
                  </a:path>
                </a:pathLst>
              </a:custGeom>
              <a:grpFill/>
              <a:ln w="3099"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xmlns="" id="{6494B8DA-3688-4814-A0ED-8FB546F47B99}"/>
                  </a:ext>
                </a:extLst>
              </p:cNvPr>
              <p:cNvSpPr/>
              <p:nvPr/>
            </p:nvSpPr>
            <p:spPr>
              <a:xfrm>
                <a:off x="11835700" y="3664627"/>
                <a:ext cx="65108" cy="105412"/>
              </a:xfrm>
              <a:custGeom>
                <a:avLst/>
                <a:gdLst>
                  <a:gd name="connsiteX0" fmla="*/ 9921 w 65107"/>
                  <a:gd name="connsiteY0" fmla="*/ 97351 h 105412"/>
                  <a:gd name="connsiteX1" fmla="*/ 31934 w 65107"/>
                  <a:gd name="connsiteY1" fmla="*/ 105412 h 105412"/>
                  <a:gd name="connsiteX2" fmla="*/ 56116 w 65107"/>
                  <a:gd name="connsiteY2" fmla="*/ 96111 h 105412"/>
                  <a:gd name="connsiteX3" fmla="*/ 65728 w 65107"/>
                  <a:gd name="connsiteY3" fmla="*/ 73168 h 105412"/>
                  <a:gd name="connsiteX4" fmla="*/ 60767 w 65107"/>
                  <a:gd name="connsiteY4" fmla="*/ 56426 h 105412"/>
                  <a:gd name="connsiteX5" fmla="*/ 46815 w 65107"/>
                  <a:gd name="connsiteY5" fmla="*/ 47746 h 105412"/>
                  <a:gd name="connsiteX6" fmla="*/ 57046 w 65107"/>
                  <a:gd name="connsiteY6" fmla="*/ 39064 h 105412"/>
                  <a:gd name="connsiteX7" fmla="*/ 60457 w 65107"/>
                  <a:gd name="connsiteY7" fmla="*/ 26973 h 105412"/>
                  <a:gd name="connsiteX8" fmla="*/ 56737 w 65107"/>
                  <a:gd name="connsiteY8" fmla="*/ 13642 h 105412"/>
                  <a:gd name="connsiteX9" fmla="*/ 46195 w 65107"/>
                  <a:gd name="connsiteY9" fmla="*/ 3720 h 105412"/>
                  <a:gd name="connsiteX10" fmla="*/ 31004 w 65107"/>
                  <a:gd name="connsiteY10" fmla="*/ 0 h 105412"/>
                  <a:gd name="connsiteX11" fmla="*/ 10851 w 65107"/>
                  <a:gd name="connsiteY11" fmla="*/ 7131 h 105412"/>
                  <a:gd name="connsiteX12" fmla="*/ 620 w 65107"/>
                  <a:gd name="connsiteY12" fmla="*/ 26973 h 105412"/>
                  <a:gd name="connsiteX13" fmla="*/ 13021 w 65107"/>
                  <a:gd name="connsiteY13" fmla="*/ 29143 h 105412"/>
                  <a:gd name="connsiteX14" fmla="*/ 19222 w 65107"/>
                  <a:gd name="connsiteY14" fmla="*/ 15192 h 105412"/>
                  <a:gd name="connsiteX15" fmla="*/ 31313 w 65107"/>
                  <a:gd name="connsiteY15" fmla="*/ 10541 h 105412"/>
                  <a:gd name="connsiteX16" fmla="*/ 43095 w 65107"/>
                  <a:gd name="connsiteY16" fmla="*/ 15192 h 105412"/>
                  <a:gd name="connsiteX17" fmla="*/ 47745 w 65107"/>
                  <a:gd name="connsiteY17" fmla="*/ 26663 h 105412"/>
                  <a:gd name="connsiteX18" fmla="*/ 41545 w 65107"/>
                  <a:gd name="connsiteY18" fmla="*/ 39685 h 105412"/>
                  <a:gd name="connsiteX19" fmla="*/ 27283 w 65107"/>
                  <a:gd name="connsiteY19" fmla="*/ 44025 h 105412"/>
                  <a:gd name="connsiteX20" fmla="*/ 25423 w 65107"/>
                  <a:gd name="connsiteY20" fmla="*/ 44025 h 105412"/>
                  <a:gd name="connsiteX21" fmla="*/ 24183 w 65107"/>
                  <a:gd name="connsiteY21" fmla="*/ 55187 h 105412"/>
                  <a:gd name="connsiteX22" fmla="*/ 32863 w 65107"/>
                  <a:gd name="connsiteY22" fmla="*/ 53636 h 105412"/>
                  <a:gd name="connsiteX23" fmla="*/ 47125 w 65107"/>
                  <a:gd name="connsiteY23" fmla="*/ 59217 h 105412"/>
                  <a:gd name="connsiteX24" fmla="*/ 52706 w 65107"/>
                  <a:gd name="connsiteY24" fmla="*/ 73789 h 105412"/>
                  <a:gd name="connsiteX25" fmla="*/ 46815 w 65107"/>
                  <a:gd name="connsiteY25" fmla="*/ 89291 h 105412"/>
                  <a:gd name="connsiteX26" fmla="*/ 31934 w 65107"/>
                  <a:gd name="connsiteY26" fmla="*/ 95491 h 105412"/>
                  <a:gd name="connsiteX27" fmla="*/ 19532 w 65107"/>
                  <a:gd name="connsiteY27" fmla="*/ 90841 h 105412"/>
                  <a:gd name="connsiteX28" fmla="*/ 12401 w 65107"/>
                  <a:gd name="connsiteY28" fmla="*/ 75339 h 105412"/>
                  <a:gd name="connsiteX29" fmla="*/ 0 w 65107"/>
                  <a:gd name="connsiteY29" fmla="*/ 76889 h 105412"/>
                  <a:gd name="connsiteX30" fmla="*/ 9921 w 65107"/>
                  <a:gd name="connsiteY30" fmla="*/ 97351 h 105412"/>
                  <a:gd name="connsiteX31" fmla="*/ 9921 w 65107"/>
                  <a:gd name="connsiteY31" fmla="*/ 97351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9921" y="97351"/>
                    </a:moveTo>
                    <a:cubicBezTo>
                      <a:pt x="15811" y="102622"/>
                      <a:pt x="23253" y="105412"/>
                      <a:pt x="31934" y="105412"/>
                    </a:cubicBezTo>
                    <a:cubicBezTo>
                      <a:pt x="41855" y="105412"/>
                      <a:pt x="49915" y="102312"/>
                      <a:pt x="56116" y="96111"/>
                    </a:cubicBezTo>
                    <a:cubicBezTo>
                      <a:pt x="62627" y="89910"/>
                      <a:pt x="65728" y="82160"/>
                      <a:pt x="65728" y="73168"/>
                    </a:cubicBezTo>
                    <a:cubicBezTo>
                      <a:pt x="65728" y="66658"/>
                      <a:pt x="64177" y="61077"/>
                      <a:pt x="60767" y="56426"/>
                    </a:cubicBezTo>
                    <a:cubicBezTo>
                      <a:pt x="57357" y="52086"/>
                      <a:pt x="52706" y="48986"/>
                      <a:pt x="46815" y="47746"/>
                    </a:cubicBezTo>
                    <a:cubicBezTo>
                      <a:pt x="51466" y="45575"/>
                      <a:pt x="54876" y="42785"/>
                      <a:pt x="57046" y="39064"/>
                    </a:cubicBezTo>
                    <a:cubicBezTo>
                      <a:pt x="59527" y="35344"/>
                      <a:pt x="60457" y="31314"/>
                      <a:pt x="60457" y="26973"/>
                    </a:cubicBezTo>
                    <a:cubicBezTo>
                      <a:pt x="60457" y="22322"/>
                      <a:pt x="59216" y="17982"/>
                      <a:pt x="56737" y="13642"/>
                    </a:cubicBezTo>
                    <a:cubicBezTo>
                      <a:pt x="54256" y="9611"/>
                      <a:pt x="50846" y="6201"/>
                      <a:pt x="46195" y="3720"/>
                    </a:cubicBezTo>
                    <a:cubicBezTo>
                      <a:pt x="41545" y="1240"/>
                      <a:pt x="36584" y="0"/>
                      <a:pt x="31004" y="0"/>
                    </a:cubicBezTo>
                    <a:cubicBezTo>
                      <a:pt x="22942" y="0"/>
                      <a:pt x="16432" y="2480"/>
                      <a:pt x="10851" y="7131"/>
                    </a:cubicBezTo>
                    <a:cubicBezTo>
                      <a:pt x="5581" y="11782"/>
                      <a:pt x="2170" y="18292"/>
                      <a:pt x="620" y="26973"/>
                    </a:cubicBezTo>
                    <a:lnTo>
                      <a:pt x="13021" y="29143"/>
                    </a:lnTo>
                    <a:cubicBezTo>
                      <a:pt x="13952" y="22943"/>
                      <a:pt x="16122" y="18292"/>
                      <a:pt x="19222" y="15192"/>
                    </a:cubicBezTo>
                    <a:cubicBezTo>
                      <a:pt x="22322" y="12091"/>
                      <a:pt x="26353" y="10541"/>
                      <a:pt x="31313" y="10541"/>
                    </a:cubicBezTo>
                    <a:cubicBezTo>
                      <a:pt x="36274" y="10541"/>
                      <a:pt x="39994" y="12091"/>
                      <a:pt x="43095" y="15192"/>
                    </a:cubicBezTo>
                    <a:cubicBezTo>
                      <a:pt x="46195" y="18292"/>
                      <a:pt x="47745" y="22012"/>
                      <a:pt x="47745" y="26663"/>
                    </a:cubicBezTo>
                    <a:cubicBezTo>
                      <a:pt x="47745" y="32554"/>
                      <a:pt x="45575" y="36894"/>
                      <a:pt x="41545" y="39685"/>
                    </a:cubicBezTo>
                    <a:cubicBezTo>
                      <a:pt x="37204" y="42475"/>
                      <a:pt x="32554" y="44025"/>
                      <a:pt x="27283" y="44025"/>
                    </a:cubicBezTo>
                    <a:cubicBezTo>
                      <a:pt x="26663" y="44025"/>
                      <a:pt x="26043" y="44025"/>
                      <a:pt x="25423" y="44025"/>
                    </a:cubicBezTo>
                    <a:lnTo>
                      <a:pt x="24183" y="55187"/>
                    </a:lnTo>
                    <a:cubicBezTo>
                      <a:pt x="27593" y="54256"/>
                      <a:pt x="30693" y="53636"/>
                      <a:pt x="32863" y="53636"/>
                    </a:cubicBezTo>
                    <a:cubicBezTo>
                      <a:pt x="38444" y="53636"/>
                      <a:pt x="43405" y="55497"/>
                      <a:pt x="47125" y="59217"/>
                    </a:cubicBezTo>
                    <a:cubicBezTo>
                      <a:pt x="50846" y="62937"/>
                      <a:pt x="52706" y="67898"/>
                      <a:pt x="52706" y="73789"/>
                    </a:cubicBezTo>
                    <a:cubicBezTo>
                      <a:pt x="52706" y="79989"/>
                      <a:pt x="50846" y="84950"/>
                      <a:pt x="46815" y="89291"/>
                    </a:cubicBezTo>
                    <a:cubicBezTo>
                      <a:pt x="42785" y="93321"/>
                      <a:pt x="37824" y="95491"/>
                      <a:pt x="31934" y="95491"/>
                    </a:cubicBezTo>
                    <a:cubicBezTo>
                      <a:pt x="26973" y="95491"/>
                      <a:pt x="22942" y="93941"/>
                      <a:pt x="19532" y="90841"/>
                    </a:cubicBezTo>
                    <a:cubicBezTo>
                      <a:pt x="16122" y="87740"/>
                      <a:pt x="13641" y="82470"/>
                      <a:pt x="12401" y="75339"/>
                    </a:cubicBezTo>
                    <a:lnTo>
                      <a:pt x="0" y="76889"/>
                    </a:lnTo>
                    <a:cubicBezTo>
                      <a:pt x="930" y="84950"/>
                      <a:pt x="4031" y="92081"/>
                      <a:pt x="9921" y="97351"/>
                    </a:cubicBezTo>
                    <a:lnTo>
                      <a:pt x="9921" y="97351"/>
                    </a:lnTo>
                    <a:close/>
                  </a:path>
                </a:pathLst>
              </a:custGeom>
              <a:grpFill/>
              <a:ln w="3099"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xmlns="" id="{4DBAF118-F5FB-40E2-87DD-6B813A212362}"/>
                  </a:ext>
                </a:extLst>
              </p:cNvPr>
              <p:cNvSpPr/>
              <p:nvPr/>
            </p:nvSpPr>
            <p:spPr>
              <a:xfrm>
                <a:off x="11831669" y="3203914"/>
                <a:ext cx="68208" cy="102312"/>
              </a:xfrm>
              <a:custGeom>
                <a:avLst/>
                <a:gdLst>
                  <a:gd name="connsiteX0" fmla="*/ 56117 w 68207"/>
                  <a:gd name="connsiteY0" fmla="*/ 103552 h 102311"/>
                  <a:gd name="connsiteX1" fmla="*/ 56117 w 68207"/>
                  <a:gd name="connsiteY1" fmla="*/ 78749 h 102311"/>
                  <a:gd name="connsiteX2" fmla="*/ 69758 w 68207"/>
                  <a:gd name="connsiteY2" fmla="*/ 78749 h 102311"/>
                  <a:gd name="connsiteX3" fmla="*/ 69758 w 68207"/>
                  <a:gd name="connsiteY3" fmla="*/ 66968 h 102311"/>
                  <a:gd name="connsiteX4" fmla="*/ 56117 w 68207"/>
                  <a:gd name="connsiteY4" fmla="*/ 66968 h 102311"/>
                  <a:gd name="connsiteX5" fmla="*/ 56117 w 68207"/>
                  <a:gd name="connsiteY5" fmla="*/ 0 h 102311"/>
                  <a:gd name="connsiteX6" fmla="*/ 45886 w 68207"/>
                  <a:gd name="connsiteY6" fmla="*/ 0 h 102311"/>
                  <a:gd name="connsiteX7" fmla="*/ 0 w 68207"/>
                  <a:gd name="connsiteY7" fmla="*/ 66968 h 102311"/>
                  <a:gd name="connsiteX8" fmla="*/ 0 w 68207"/>
                  <a:gd name="connsiteY8" fmla="*/ 78749 h 102311"/>
                  <a:gd name="connsiteX9" fmla="*/ 43715 w 68207"/>
                  <a:gd name="connsiteY9" fmla="*/ 78749 h 102311"/>
                  <a:gd name="connsiteX10" fmla="*/ 43715 w 68207"/>
                  <a:gd name="connsiteY10" fmla="*/ 103552 h 102311"/>
                  <a:gd name="connsiteX11" fmla="*/ 56117 w 68207"/>
                  <a:gd name="connsiteY11" fmla="*/ 103552 h 102311"/>
                  <a:gd name="connsiteX12" fmla="*/ 56117 w 68207"/>
                  <a:gd name="connsiteY12" fmla="*/ 103552 h 102311"/>
                  <a:gd name="connsiteX13" fmla="*/ 12091 w 68207"/>
                  <a:gd name="connsiteY13" fmla="*/ 67278 h 102311"/>
                  <a:gd name="connsiteX14" fmla="*/ 43715 w 68207"/>
                  <a:gd name="connsiteY14" fmla="*/ 20772 h 102311"/>
                  <a:gd name="connsiteX15" fmla="*/ 43715 w 68207"/>
                  <a:gd name="connsiteY15" fmla="*/ 67278 h 102311"/>
                  <a:gd name="connsiteX16" fmla="*/ 12091 w 68207"/>
                  <a:gd name="connsiteY16" fmla="*/ 67278 h 102311"/>
                  <a:gd name="connsiteX17" fmla="*/ 12091 w 68207"/>
                  <a:gd name="connsiteY17" fmla="*/ 67278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207" h="102311">
                    <a:moveTo>
                      <a:pt x="56117" y="103552"/>
                    </a:moveTo>
                    <a:lnTo>
                      <a:pt x="56117" y="78749"/>
                    </a:lnTo>
                    <a:lnTo>
                      <a:pt x="69758" y="78749"/>
                    </a:lnTo>
                    <a:lnTo>
                      <a:pt x="69758" y="66968"/>
                    </a:lnTo>
                    <a:lnTo>
                      <a:pt x="56117" y="66968"/>
                    </a:lnTo>
                    <a:lnTo>
                      <a:pt x="56117" y="0"/>
                    </a:lnTo>
                    <a:lnTo>
                      <a:pt x="45886" y="0"/>
                    </a:lnTo>
                    <a:lnTo>
                      <a:pt x="0" y="66968"/>
                    </a:lnTo>
                    <a:lnTo>
                      <a:pt x="0" y="78749"/>
                    </a:lnTo>
                    <a:lnTo>
                      <a:pt x="43715" y="78749"/>
                    </a:lnTo>
                    <a:lnTo>
                      <a:pt x="43715" y="103552"/>
                    </a:lnTo>
                    <a:lnTo>
                      <a:pt x="56117" y="103552"/>
                    </a:lnTo>
                    <a:lnTo>
                      <a:pt x="56117" y="103552"/>
                    </a:lnTo>
                    <a:close/>
                    <a:moveTo>
                      <a:pt x="12091" y="67278"/>
                    </a:moveTo>
                    <a:lnTo>
                      <a:pt x="43715" y="20772"/>
                    </a:lnTo>
                    <a:lnTo>
                      <a:pt x="43715" y="67278"/>
                    </a:lnTo>
                    <a:lnTo>
                      <a:pt x="12091" y="67278"/>
                    </a:lnTo>
                    <a:lnTo>
                      <a:pt x="12091" y="67278"/>
                    </a:lnTo>
                    <a:close/>
                  </a:path>
                </a:pathLst>
              </a:custGeom>
              <a:grpFill/>
              <a:ln w="3099"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xmlns="" id="{2FDC6257-3B7B-482F-BAFF-947B151A8C6A}"/>
                  </a:ext>
                </a:extLst>
              </p:cNvPr>
              <p:cNvSpPr/>
              <p:nvPr/>
            </p:nvSpPr>
            <p:spPr>
              <a:xfrm>
                <a:off x="11835080" y="2745060"/>
                <a:ext cx="65108" cy="102312"/>
              </a:xfrm>
              <a:custGeom>
                <a:avLst/>
                <a:gdLst>
                  <a:gd name="connsiteX0" fmla="*/ 10541 w 65107"/>
                  <a:gd name="connsiteY0" fmla="*/ 95801 h 102311"/>
                  <a:gd name="connsiteX1" fmla="*/ 32863 w 65107"/>
                  <a:gd name="connsiteY1" fmla="*/ 103552 h 102311"/>
                  <a:gd name="connsiteX2" fmla="*/ 59216 w 65107"/>
                  <a:gd name="connsiteY2" fmla="*/ 91151 h 102311"/>
                  <a:gd name="connsiteX3" fmla="*/ 67278 w 65107"/>
                  <a:gd name="connsiteY3" fmla="*/ 66968 h 102311"/>
                  <a:gd name="connsiteX4" fmla="*/ 58286 w 65107"/>
                  <a:gd name="connsiteY4" fmla="*/ 42785 h 102311"/>
                  <a:gd name="connsiteX5" fmla="*/ 35964 w 65107"/>
                  <a:gd name="connsiteY5" fmla="*/ 33484 h 102311"/>
                  <a:gd name="connsiteX6" fmla="*/ 17052 w 65107"/>
                  <a:gd name="connsiteY6" fmla="*/ 39995 h 102311"/>
                  <a:gd name="connsiteX7" fmla="*/ 22322 w 65107"/>
                  <a:gd name="connsiteY7" fmla="*/ 12091 h 102311"/>
                  <a:gd name="connsiteX8" fmla="*/ 62627 w 65107"/>
                  <a:gd name="connsiteY8" fmla="*/ 12091 h 102311"/>
                  <a:gd name="connsiteX9" fmla="*/ 62627 w 65107"/>
                  <a:gd name="connsiteY9" fmla="*/ 0 h 102311"/>
                  <a:gd name="connsiteX10" fmla="*/ 12401 w 65107"/>
                  <a:gd name="connsiteY10" fmla="*/ 0 h 102311"/>
                  <a:gd name="connsiteX11" fmla="*/ 2790 w 65107"/>
                  <a:gd name="connsiteY11" fmla="*/ 53016 h 102311"/>
                  <a:gd name="connsiteX12" fmla="*/ 14261 w 65107"/>
                  <a:gd name="connsiteY12" fmla="*/ 54566 h 102311"/>
                  <a:gd name="connsiteX13" fmla="*/ 21703 w 65107"/>
                  <a:gd name="connsiteY13" fmla="*/ 47435 h 102311"/>
                  <a:gd name="connsiteX14" fmla="*/ 32554 w 65107"/>
                  <a:gd name="connsiteY14" fmla="*/ 44645 h 102311"/>
                  <a:gd name="connsiteX15" fmla="*/ 48056 w 65107"/>
                  <a:gd name="connsiteY15" fmla="*/ 50846 h 102311"/>
                  <a:gd name="connsiteX16" fmla="*/ 53946 w 65107"/>
                  <a:gd name="connsiteY16" fmla="*/ 67898 h 102311"/>
                  <a:gd name="connsiteX17" fmla="*/ 47745 w 65107"/>
                  <a:gd name="connsiteY17" fmla="*/ 86190 h 102311"/>
                  <a:gd name="connsiteX18" fmla="*/ 32554 w 65107"/>
                  <a:gd name="connsiteY18" fmla="*/ 93011 h 102311"/>
                  <a:gd name="connsiteX19" fmla="*/ 19842 w 65107"/>
                  <a:gd name="connsiteY19" fmla="*/ 88050 h 102311"/>
                  <a:gd name="connsiteX20" fmla="*/ 13021 w 65107"/>
                  <a:gd name="connsiteY20" fmla="*/ 73478 h 102311"/>
                  <a:gd name="connsiteX21" fmla="*/ 0 w 65107"/>
                  <a:gd name="connsiteY21" fmla="*/ 74719 h 102311"/>
                  <a:gd name="connsiteX22" fmla="*/ 10541 w 65107"/>
                  <a:gd name="connsiteY22" fmla="*/ 95801 h 102311"/>
                  <a:gd name="connsiteX23" fmla="*/ 10541 w 65107"/>
                  <a:gd name="connsiteY23" fmla="*/ 9580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0541" y="95801"/>
                    </a:moveTo>
                    <a:cubicBezTo>
                      <a:pt x="16431" y="101072"/>
                      <a:pt x="23873" y="103552"/>
                      <a:pt x="32863" y="103552"/>
                    </a:cubicBezTo>
                    <a:cubicBezTo>
                      <a:pt x="44025" y="103552"/>
                      <a:pt x="52706" y="99522"/>
                      <a:pt x="59216" y="91151"/>
                    </a:cubicBezTo>
                    <a:cubicBezTo>
                      <a:pt x="64487" y="84330"/>
                      <a:pt x="67278" y="76269"/>
                      <a:pt x="67278" y="66968"/>
                    </a:cubicBezTo>
                    <a:cubicBezTo>
                      <a:pt x="67278" y="57047"/>
                      <a:pt x="64177" y="48986"/>
                      <a:pt x="58286" y="42785"/>
                    </a:cubicBezTo>
                    <a:cubicBezTo>
                      <a:pt x="52085" y="36584"/>
                      <a:pt x="44955" y="33484"/>
                      <a:pt x="35964" y="33484"/>
                    </a:cubicBezTo>
                    <a:cubicBezTo>
                      <a:pt x="29453" y="33484"/>
                      <a:pt x="22942" y="35654"/>
                      <a:pt x="17052" y="39995"/>
                    </a:cubicBezTo>
                    <a:lnTo>
                      <a:pt x="22322" y="12091"/>
                    </a:lnTo>
                    <a:lnTo>
                      <a:pt x="62627" y="12091"/>
                    </a:lnTo>
                    <a:lnTo>
                      <a:pt x="62627" y="0"/>
                    </a:lnTo>
                    <a:lnTo>
                      <a:pt x="12401" y="0"/>
                    </a:lnTo>
                    <a:lnTo>
                      <a:pt x="2790" y="53016"/>
                    </a:lnTo>
                    <a:lnTo>
                      <a:pt x="14261" y="54566"/>
                    </a:lnTo>
                    <a:cubicBezTo>
                      <a:pt x="16122" y="51466"/>
                      <a:pt x="18602" y="49296"/>
                      <a:pt x="21703" y="47435"/>
                    </a:cubicBezTo>
                    <a:cubicBezTo>
                      <a:pt x="24803" y="45575"/>
                      <a:pt x="28523" y="44645"/>
                      <a:pt x="32554" y="44645"/>
                    </a:cubicBezTo>
                    <a:cubicBezTo>
                      <a:pt x="39064" y="44645"/>
                      <a:pt x="44025" y="46815"/>
                      <a:pt x="48056" y="50846"/>
                    </a:cubicBezTo>
                    <a:cubicBezTo>
                      <a:pt x="52085" y="54876"/>
                      <a:pt x="53946" y="60767"/>
                      <a:pt x="53946" y="67898"/>
                    </a:cubicBezTo>
                    <a:cubicBezTo>
                      <a:pt x="53946" y="75649"/>
                      <a:pt x="51776" y="81539"/>
                      <a:pt x="47745" y="86190"/>
                    </a:cubicBezTo>
                    <a:cubicBezTo>
                      <a:pt x="43715" y="90841"/>
                      <a:pt x="38444" y="93011"/>
                      <a:pt x="32554" y="93011"/>
                    </a:cubicBezTo>
                    <a:cubicBezTo>
                      <a:pt x="27593" y="93011"/>
                      <a:pt x="23253" y="91461"/>
                      <a:pt x="19842" y="88050"/>
                    </a:cubicBezTo>
                    <a:cubicBezTo>
                      <a:pt x="16431" y="84640"/>
                      <a:pt x="13952" y="79989"/>
                      <a:pt x="13021" y="73478"/>
                    </a:cubicBezTo>
                    <a:lnTo>
                      <a:pt x="0" y="74719"/>
                    </a:lnTo>
                    <a:cubicBezTo>
                      <a:pt x="1240" y="83400"/>
                      <a:pt x="4651" y="90530"/>
                      <a:pt x="10541" y="95801"/>
                    </a:cubicBezTo>
                    <a:lnTo>
                      <a:pt x="10541" y="95801"/>
                    </a:lnTo>
                    <a:close/>
                  </a:path>
                </a:pathLst>
              </a:custGeom>
              <a:grpFill/>
              <a:ln w="3099"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xmlns="" id="{76F2A570-F98A-4F4D-9E0A-06CA3F826CCC}"/>
                  </a:ext>
                </a:extLst>
              </p:cNvPr>
              <p:cNvSpPr/>
              <p:nvPr/>
            </p:nvSpPr>
            <p:spPr>
              <a:xfrm>
                <a:off x="11835080" y="2282486"/>
                <a:ext cx="65108" cy="105412"/>
              </a:xfrm>
              <a:custGeom>
                <a:avLst/>
                <a:gdLst>
                  <a:gd name="connsiteX0" fmla="*/ 55807 w 65107"/>
                  <a:gd name="connsiteY0" fmla="*/ 6821 h 105412"/>
                  <a:gd name="connsiteX1" fmla="*/ 36274 w 65107"/>
                  <a:gd name="connsiteY1" fmla="*/ 0 h 105412"/>
                  <a:gd name="connsiteX2" fmla="*/ 10851 w 65107"/>
                  <a:gd name="connsiteY2" fmla="*/ 11781 h 105412"/>
                  <a:gd name="connsiteX3" fmla="*/ 0 w 65107"/>
                  <a:gd name="connsiteY3" fmla="*/ 55186 h 105412"/>
                  <a:gd name="connsiteX4" fmla="*/ 9611 w 65107"/>
                  <a:gd name="connsiteY4" fmla="*/ 93631 h 105412"/>
                  <a:gd name="connsiteX5" fmla="*/ 34724 w 65107"/>
                  <a:gd name="connsiteY5" fmla="*/ 105412 h 105412"/>
                  <a:gd name="connsiteX6" fmla="*/ 50846 w 65107"/>
                  <a:gd name="connsiteY6" fmla="*/ 101072 h 105412"/>
                  <a:gd name="connsiteX7" fmla="*/ 62007 w 65107"/>
                  <a:gd name="connsiteY7" fmla="*/ 88360 h 105412"/>
                  <a:gd name="connsiteX8" fmla="*/ 66037 w 65107"/>
                  <a:gd name="connsiteY8" fmla="*/ 70378 h 105412"/>
                  <a:gd name="connsiteX9" fmla="*/ 57357 w 65107"/>
                  <a:gd name="connsiteY9" fmla="*/ 46195 h 105412"/>
                  <a:gd name="connsiteX10" fmla="*/ 36274 w 65107"/>
                  <a:gd name="connsiteY10" fmla="*/ 36894 h 105412"/>
                  <a:gd name="connsiteX11" fmla="*/ 22632 w 65107"/>
                  <a:gd name="connsiteY11" fmla="*/ 40305 h 105412"/>
                  <a:gd name="connsiteX12" fmla="*/ 11781 w 65107"/>
                  <a:gd name="connsiteY12" fmla="*/ 50536 h 105412"/>
                  <a:gd name="connsiteX13" fmla="*/ 15191 w 65107"/>
                  <a:gd name="connsiteY13" fmla="*/ 26663 h 105412"/>
                  <a:gd name="connsiteX14" fmla="*/ 24493 w 65107"/>
                  <a:gd name="connsiteY14" fmla="*/ 13952 h 105412"/>
                  <a:gd name="connsiteX15" fmla="*/ 35033 w 65107"/>
                  <a:gd name="connsiteY15" fmla="*/ 10541 h 105412"/>
                  <a:gd name="connsiteX16" fmla="*/ 47435 w 65107"/>
                  <a:gd name="connsiteY16" fmla="*/ 15812 h 105412"/>
                  <a:gd name="connsiteX17" fmla="*/ 52085 w 65107"/>
                  <a:gd name="connsiteY17" fmla="*/ 26663 h 105412"/>
                  <a:gd name="connsiteX18" fmla="*/ 64487 w 65107"/>
                  <a:gd name="connsiteY18" fmla="*/ 25733 h 105412"/>
                  <a:gd name="connsiteX19" fmla="*/ 55807 w 65107"/>
                  <a:gd name="connsiteY19" fmla="*/ 6821 h 105412"/>
                  <a:gd name="connsiteX20" fmla="*/ 55807 w 65107"/>
                  <a:gd name="connsiteY20" fmla="*/ 6821 h 105412"/>
                  <a:gd name="connsiteX21" fmla="*/ 20152 w 65107"/>
                  <a:gd name="connsiteY21" fmla="*/ 54256 h 105412"/>
                  <a:gd name="connsiteX22" fmla="*/ 34414 w 65107"/>
                  <a:gd name="connsiteY22" fmla="*/ 48056 h 105412"/>
                  <a:gd name="connsiteX23" fmla="*/ 48365 w 65107"/>
                  <a:gd name="connsiteY23" fmla="*/ 54256 h 105412"/>
                  <a:gd name="connsiteX24" fmla="*/ 53946 w 65107"/>
                  <a:gd name="connsiteY24" fmla="*/ 70998 h 105412"/>
                  <a:gd name="connsiteX25" fmla="*/ 48365 w 65107"/>
                  <a:gd name="connsiteY25" fmla="*/ 88670 h 105412"/>
                  <a:gd name="connsiteX26" fmla="*/ 35033 w 65107"/>
                  <a:gd name="connsiteY26" fmla="*/ 95181 h 105412"/>
                  <a:gd name="connsiteX27" fmla="*/ 24803 w 65107"/>
                  <a:gd name="connsiteY27" fmla="*/ 92081 h 105412"/>
                  <a:gd name="connsiteX28" fmla="*/ 17362 w 65107"/>
                  <a:gd name="connsiteY28" fmla="*/ 83090 h 105412"/>
                  <a:gd name="connsiteX29" fmla="*/ 14572 w 65107"/>
                  <a:gd name="connsiteY29" fmla="*/ 70688 h 105412"/>
                  <a:gd name="connsiteX30" fmla="*/ 20152 w 65107"/>
                  <a:gd name="connsiteY30" fmla="*/ 54256 h 105412"/>
                  <a:gd name="connsiteX31" fmla="*/ 20152 w 65107"/>
                  <a:gd name="connsiteY31" fmla="*/ 54256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55807" y="6821"/>
                    </a:moveTo>
                    <a:cubicBezTo>
                      <a:pt x="50846" y="2170"/>
                      <a:pt x="44335" y="0"/>
                      <a:pt x="36274" y="0"/>
                    </a:cubicBezTo>
                    <a:cubicBezTo>
                      <a:pt x="25732" y="0"/>
                      <a:pt x="17052" y="4030"/>
                      <a:pt x="10851" y="11781"/>
                    </a:cubicBezTo>
                    <a:cubicBezTo>
                      <a:pt x="3720" y="20772"/>
                      <a:pt x="0" y="35344"/>
                      <a:pt x="0" y="55186"/>
                    </a:cubicBezTo>
                    <a:cubicBezTo>
                      <a:pt x="0" y="73168"/>
                      <a:pt x="3100" y="85880"/>
                      <a:pt x="9611" y="93631"/>
                    </a:cubicBezTo>
                    <a:cubicBezTo>
                      <a:pt x="16122" y="101382"/>
                      <a:pt x="24493" y="105412"/>
                      <a:pt x="34724" y="105412"/>
                    </a:cubicBezTo>
                    <a:cubicBezTo>
                      <a:pt x="40614" y="105412"/>
                      <a:pt x="46195" y="103862"/>
                      <a:pt x="50846" y="101072"/>
                    </a:cubicBezTo>
                    <a:cubicBezTo>
                      <a:pt x="55496" y="97971"/>
                      <a:pt x="59216" y="93941"/>
                      <a:pt x="62007" y="88360"/>
                    </a:cubicBezTo>
                    <a:cubicBezTo>
                      <a:pt x="64797" y="82780"/>
                      <a:pt x="66037" y="76889"/>
                      <a:pt x="66037" y="70378"/>
                    </a:cubicBezTo>
                    <a:cubicBezTo>
                      <a:pt x="66037" y="60457"/>
                      <a:pt x="63247" y="52396"/>
                      <a:pt x="57357" y="46195"/>
                    </a:cubicBezTo>
                    <a:cubicBezTo>
                      <a:pt x="51466" y="39995"/>
                      <a:pt x="44645" y="36894"/>
                      <a:pt x="36274" y="36894"/>
                    </a:cubicBezTo>
                    <a:cubicBezTo>
                      <a:pt x="31624" y="36894"/>
                      <a:pt x="26973" y="38134"/>
                      <a:pt x="22632" y="40305"/>
                    </a:cubicBezTo>
                    <a:cubicBezTo>
                      <a:pt x="18292" y="42475"/>
                      <a:pt x="14572" y="45885"/>
                      <a:pt x="11781" y="50536"/>
                    </a:cubicBezTo>
                    <a:cubicBezTo>
                      <a:pt x="11781" y="40305"/>
                      <a:pt x="13021" y="32244"/>
                      <a:pt x="15191" y="26663"/>
                    </a:cubicBezTo>
                    <a:cubicBezTo>
                      <a:pt x="17362" y="21082"/>
                      <a:pt x="20462" y="16742"/>
                      <a:pt x="24493" y="13952"/>
                    </a:cubicBezTo>
                    <a:cubicBezTo>
                      <a:pt x="27593" y="11781"/>
                      <a:pt x="31004" y="10541"/>
                      <a:pt x="35033" y="10541"/>
                    </a:cubicBezTo>
                    <a:cubicBezTo>
                      <a:pt x="39994" y="10541"/>
                      <a:pt x="44025" y="12401"/>
                      <a:pt x="47435" y="15812"/>
                    </a:cubicBezTo>
                    <a:cubicBezTo>
                      <a:pt x="49295" y="17982"/>
                      <a:pt x="50846" y="21703"/>
                      <a:pt x="52085" y="26663"/>
                    </a:cubicBezTo>
                    <a:lnTo>
                      <a:pt x="64487" y="25733"/>
                    </a:lnTo>
                    <a:cubicBezTo>
                      <a:pt x="63867" y="17672"/>
                      <a:pt x="60767" y="11471"/>
                      <a:pt x="55807" y="6821"/>
                    </a:cubicBezTo>
                    <a:lnTo>
                      <a:pt x="55807" y="6821"/>
                    </a:lnTo>
                    <a:close/>
                    <a:moveTo>
                      <a:pt x="20152" y="54256"/>
                    </a:moveTo>
                    <a:cubicBezTo>
                      <a:pt x="24182" y="50226"/>
                      <a:pt x="28833" y="48056"/>
                      <a:pt x="34414" y="48056"/>
                    </a:cubicBezTo>
                    <a:cubicBezTo>
                      <a:pt x="39994" y="48056"/>
                      <a:pt x="44645" y="50226"/>
                      <a:pt x="48365" y="54256"/>
                    </a:cubicBezTo>
                    <a:cubicBezTo>
                      <a:pt x="52085" y="58287"/>
                      <a:pt x="53946" y="63867"/>
                      <a:pt x="53946" y="70998"/>
                    </a:cubicBezTo>
                    <a:cubicBezTo>
                      <a:pt x="53946" y="78439"/>
                      <a:pt x="52085" y="84330"/>
                      <a:pt x="48365" y="88670"/>
                    </a:cubicBezTo>
                    <a:cubicBezTo>
                      <a:pt x="44645" y="93011"/>
                      <a:pt x="39994" y="95181"/>
                      <a:pt x="35033" y="95181"/>
                    </a:cubicBezTo>
                    <a:cubicBezTo>
                      <a:pt x="31313" y="95181"/>
                      <a:pt x="27903" y="94251"/>
                      <a:pt x="24803" y="92081"/>
                    </a:cubicBezTo>
                    <a:cubicBezTo>
                      <a:pt x="21703" y="89910"/>
                      <a:pt x="18912" y="86810"/>
                      <a:pt x="17362" y="83090"/>
                    </a:cubicBezTo>
                    <a:cubicBezTo>
                      <a:pt x="15502" y="79059"/>
                      <a:pt x="14572" y="75029"/>
                      <a:pt x="14572" y="70688"/>
                    </a:cubicBezTo>
                    <a:cubicBezTo>
                      <a:pt x="14261" y="63557"/>
                      <a:pt x="16122" y="58287"/>
                      <a:pt x="20152" y="54256"/>
                    </a:cubicBezTo>
                    <a:lnTo>
                      <a:pt x="20152" y="54256"/>
                    </a:lnTo>
                    <a:close/>
                  </a:path>
                </a:pathLst>
              </a:custGeom>
              <a:grpFill/>
              <a:ln w="3099" cap="flat">
                <a:noFill/>
                <a:prstDash val="solid"/>
                <a:miter/>
              </a:ln>
            </p:spPr>
            <p:txBody>
              <a:bodyPr rtlCol="0" anchor="ctr"/>
              <a:lstStyle/>
              <a:p>
                <a:endParaRPr lang="zh-CN" altLang="en-US"/>
              </a:p>
            </p:txBody>
          </p:sp>
        </p:grpSp>
        <p:grpSp>
          <p:nvGrpSpPr>
            <p:cNvPr id="292" name="图形 6">
              <a:extLst>
                <a:ext uri="{FF2B5EF4-FFF2-40B4-BE49-F238E27FC236}">
                  <a16:creationId xmlns:a16="http://schemas.microsoft.com/office/drawing/2014/main" xmlns="" id="{E08F7EF3-3340-41CE-90B9-7BC1AE036415}"/>
                </a:ext>
              </a:extLst>
            </p:cNvPr>
            <p:cNvGrpSpPr/>
            <p:nvPr/>
          </p:nvGrpSpPr>
          <p:grpSpPr>
            <a:xfrm>
              <a:off x="11746720" y="2009654"/>
              <a:ext cx="58907" cy="3131365"/>
              <a:chOff x="11746720" y="2009654"/>
              <a:chExt cx="58907" cy="3131365"/>
            </a:xfrm>
            <a:grpFill/>
          </p:grpSpPr>
          <p:sp>
            <p:nvSpPr>
              <p:cNvPr id="293" name="任意多边形: 形状 292">
                <a:extLst>
                  <a:ext uri="{FF2B5EF4-FFF2-40B4-BE49-F238E27FC236}">
                    <a16:creationId xmlns:a16="http://schemas.microsoft.com/office/drawing/2014/main" xmlns="" id="{1010E9AC-DA6D-4493-9030-04220B7BB919}"/>
                  </a:ext>
                </a:extLst>
              </p:cNvPr>
              <p:cNvSpPr/>
              <p:nvPr/>
            </p:nvSpPr>
            <p:spPr>
              <a:xfrm>
                <a:off x="11746720" y="4158205"/>
                <a:ext cx="58907" cy="365843"/>
              </a:xfrm>
              <a:custGeom>
                <a:avLst/>
                <a:gdLst>
                  <a:gd name="connsiteX0" fmla="*/ 23562 w 58906"/>
                  <a:gd name="connsiteY0" fmla="*/ 368633 h 365842"/>
                  <a:gd name="connsiteX1" fmla="*/ 58907 w 58906"/>
                  <a:gd name="connsiteY1" fmla="*/ 368633 h 365842"/>
                  <a:gd name="connsiteX2" fmla="*/ 23562 w 58906"/>
                  <a:gd name="connsiteY2" fmla="*/ 276553 h 365842"/>
                  <a:gd name="connsiteX3" fmla="*/ 58907 w 58906"/>
                  <a:gd name="connsiteY3" fmla="*/ 276553 h 365842"/>
                  <a:gd name="connsiteX4" fmla="*/ 23562 w 58906"/>
                  <a:gd name="connsiteY4" fmla="*/ 184472 h 365842"/>
                  <a:gd name="connsiteX5" fmla="*/ 58907 w 58906"/>
                  <a:gd name="connsiteY5" fmla="*/ 184472 h 365842"/>
                  <a:gd name="connsiteX6" fmla="*/ 23562 w 58906"/>
                  <a:gd name="connsiteY6" fmla="*/ 92391 h 365842"/>
                  <a:gd name="connsiteX7" fmla="*/ 58907 w 58906"/>
                  <a:gd name="connsiteY7" fmla="*/ 9239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3"/>
                    </a:moveTo>
                    <a:lnTo>
                      <a:pt x="58907" y="276553"/>
                    </a:lnTo>
                    <a:moveTo>
                      <a:pt x="23562" y="184472"/>
                    </a:moveTo>
                    <a:lnTo>
                      <a:pt x="58907" y="184472"/>
                    </a:lnTo>
                    <a:moveTo>
                      <a:pt x="23562" y="92391"/>
                    </a:moveTo>
                    <a:lnTo>
                      <a:pt x="58907" y="92391"/>
                    </a:lnTo>
                    <a:moveTo>
                      <a:pt x="0" y="0"/>
                    </a:moveTo>
                    <a:lnTo>
                      <a:pt x="58597" y="0"/>
                    </a:lnTo>
                  </a:path>
                </a:pathLst>
              </a:custGeom>
              <a:grpFill/>
              <a:ln w="3099"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xmlns="" id="{6120155B-1E4C-49CF-ACF5-50FDDA3C3FBD}"/>
                  </a:ext>
                </a:extLst>
              </p:cNvPr>
              <p:cNvSpPr/>
              <p:nvPr/>
            </p:nvSpPr>
            <p:spPr>
              <a:xfrm>
                <a:off x="11746720" y="3697801"/>
                <a:ext cx="58907" cy="365843"/>
              </a:xfrm>
              <a:custGeom>
                <a:avLst/>
                <a:gdLst>
                  <a:gd name="connsiteX0" fmla="*/ 23562 w 58906"/>
                  <a:gd name="connsiteY0" fmla="*/ 368323 h 365842"/>
                  <a:gd name="connsiteX1" fmla="*/ 58907 w 58906"/>
                  <a:gd name="connsiteY1" fmla="*/ 368323 h 365842"/>
                  <a:gd name="connsiteX2" fmla="*/ 23562 w 58906"/>
                  <a:gd name="connsiteY2" fmla="*/ 276243 h 365842"/>
                  <a:gd name="connsiteX3" fmla="*/ 58907 w 58906"/>
                  <a:gd name="connsiteY3" fmla="*/ 276243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323"/>
                    </a:moveTo>
                    <a:lnTo>
                      <a:pt x="58907" y="368323"/>
                    </a:lnTo>
                    <a:moveTo>
                      <a:pt x="23562" y="276243"/>
                    </a:moveTo>
                    <a:lnTo>
                      <a:pt x="58907" y="276243"/>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xmlns="" id="{FF4C3820-7F9E-4F11-80A9-DD83C0DA1C7A}"/>
                  </a:ext>
                </a:extLst>
              </p:cNvPr>
              <p:cNvSpPr/>
              <p:nvPr/>
            </p:nvSpPr>
            <p:spPr>
              <a:xfrm>
                <a:off x="11746720" y="3237088"/>
                <a:ext cx="58907" cy="365843"/>
              </a:xfrm>
              <a:custGeom>
                <a:avLst/>
                <a:gdLst>
                  <a:gd name="connsiteX0" fmla="*/ 23562 w 58906"/>
                  <a:gd name="connsiteY0" fmla="*/ 368633 h 365842"/>
                  <a:gd name="connsiteX1" fmla="*/ 58907 w 58906"/>
                  <a:gd name="connsiteY1" fmla="*/ 368633 h 365842"/>
                  <a:gd name="connsiteX2" fmla="*/ 23562 w 58906"/>
                  <a:gd name="connsiteY2" fmla="*/ 276242 h 365842"/>
                  <a:gd name="connsiteX3" fmla="*/ 58907 w 58906"/>
                  <a:gd name="connsiteY3" fmla="*/ 276242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242"/>
                    </a:moveTo>
                    <a:lnTo>
                      <a:pt x="58907" y="276242"/>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xmlns="" id="{684A7E81-51FE-406C-B745-AF31A421750E}"/>
                  </a:ext>
                </a:extLst>
              </p:cNvPr>
              <p:cNvSpPr/>
              <p:nvPr/>
            </p:nvSpPr>
            <p:spPr>
              <a:xfrm>
                <a:off x="11746720" y="2776374"/>
                <a:ext cx="58907" cy="365843"/>
              </a:xfrm>
              <a:custGeom>
                <a:avLst/>
                <a:gdLst>
                  <a:gd name="connsiteX0" fmla="*/ 23562 w 58906"/>
                  <a:gd name="connsiteY0" fmla="*/ 368633 h 365842"/>
                  <a:gd name="connsiteX1" fmla="*/ 58907 w 58906"/>
                  <a:gd name="connsiteY1" fmla="*/ 368633 h 365842"/>
                  <a:gd name="connsiteX2" fmla="*/ 23562 w 58906"/>
                  <a:gd name="connsiteY2" fmla="*/ 276552 h 365842"/>
                  <a:gd name="connsiteX3" fmla="*/ 58907 w 58906"/>
                  <a:gd name="connsiteY3" fmla="*/ 276552 h 365842"/>
                  <a:gd name="connsiteX4" fmla="*/ 23562 w 58906"/>
                  <a:gd name="connsiteY4" fmla="*/ 184162 h 365842"/>
                  <a:gd name="connsiteX5" fmla="*/ 58907 w 58906"/>
                  <a:gd name="connsiteY5" fmla="*/ 184162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2"/>
                    </a:moveTo>
                    <a:lnTo>
                      <a:pt x="58907" y="276552"/>
                    </a:lnTo>
                    <a:moveTo>
                      <a:pt x="23562" y="184162"/>
                    </a:moveTo>
                    <a:lnTo>
                      <a:pt x="58907" y="184162"/>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xmlns="" id="{5AB98E0B-BD88-4762-883D-610A601EB79E}"/>
                  </a:ext>
                </a:extLst>
              </p:cNvPr>
              <p:cNvSpPr/>
              <p:nvPr/>
            </p:nvSpPr>
            <p:spPr>
              <a:xfrm>
                <a:off x="11746720" y="2315660"/>
                <a:ext cx="58907" cy="365843"/>
              </a:xfrm>
              <a:custGeom>
                <a:avLst/>
                <a:gdLst>
                  <a:gd name="connsiteX0" fmla="*/ 23562 w 58906"/>
                  <a:gd name="connsiteY0" fmla="*/ 368633 h 365842"/>
                  <a:gd name="connsiteX1" fmla="*/ 58907 w 58906"/>
                  <a:gd name="connsiteY1" fmla="*/ 368633 h 365842"/>
                  <a:gd name="connsiteX2" fmla="*/ 23562 w 58906"/>
                  <a:gd name="connsiteY2" fmla="*/ 276552 h 365842"/>
                  <a:gd name="connsiteX3" fmla="*/ 58907 w 58906"/>
                  <a:gd name="connsiteY3" fmla="*/ 276552 h 365842"/>
                  <a:gd name="connsiteX4" fmla="*/ 23562 w 58906"/>
                  <a:gd name="connsiteY4" fmla="*/ 184161 h 365842"/>
                  <a:gd name="connsiteX5" fmla="*/ 58907 w 58906"/>
                  <a:gd name="connsiteY5" fmla="*/ 184161 h 365842"/>
                  <a:gd name="connsiteX6" fmla="*/ 23562 w 58906"/>
                  <a:gd name="connsiteY6" fmla="*/ 92081 h 365842"/>
                  <a:gd name="connsiteX7" fmla="*/ 58907 w 58906"/>
                  <a:gd name="connsiteY7" fmla="*/ 92081 h 365842"/>
                  <a:gd name="connsiteX8" fmla="*/ 0 w 58906"/>
                  <a:gd name="connsiteY8" fmla="*/ 0 h 365842"/>
                  <a:gd name="connsiteX9" fmla="*/ 58597 w 589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06" h="365842">
                    <a:moveTo>
                      <a:pt x="23562" y="368633"/>
                    </a:moveTo>
                    <a:lnTo>
                      <a:pt x="58907" y="368633"/>
                    </a:lnTo>
                    <a:moveTo>
                      <a:pt x="23562" y="276552"/>
                    </a:moveTo>
                    <a:lnTo>
                      <a:pt x="58907" y="276552"/>
                    </a:lnTo>
                    <a:moveTo>
                      <a:pt x="23562" y="184161"/>
                    </a:moveTo>
                    <a:lnTo>
                      <a:pt x="58907" y="184161"/>
                    </a:lnTo>
                    <a:moveTo>
                      <a:pt x="23562" y="92081"/>
                    </a:moveTo>
                    <a:lnTo>
                      <a:pt x="58907" y="92081"/>
                    </a:lnTo>
                    <a:moveTo>
                      <a:pt x="0" y="0"/>
                    </a:moveTo>
                    <a:lnTo>
                      <a:pt x="58597" y="0"/>
                    </a:lnTo>
                  </a:path>
                </a:pathLst>
              </a:custGeom>
              <a:grpFill/>
              <a:ln w="3099"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xmlns="" id="{929A65C9-3A52-477F-AF75-84E6EADFCFD7}"/>
                  </a:ext>
                </a:extLst>
              </p:cNvPr>
              <p:cNvSpPr/>
              <p:nvPr/>
            </p:nvSpPr>
            <p:spPr>
              <a:xfrm>
                <a:off x="11770282" y="2009654"/>
                <a:ext cx="34104" cy="3131365"/>
              </a:xfrm>
              <a:custGeom>
                <a:avLst/>
                <a:gdLst>
                  <a:gd name="connsiteX0" fmla="*/ 0 w 34103"/>
                  <a:gd name="connsiteY0" fmla="*/ 213925 h 3131365"/>
                  <a:gd name="connsiteX1" fmla="*/ 35345 w 34103"/>
                  <a:gd name="connsiteY1" fmla="*/ 213925 h 3131365"/>
                  <a:gd name="connsiteX2" fmla="*/ 0 w 34103"/>
                  <a:gd name="connsiteY2" fmla="*/ 121844 h 3131365"/>
                  <a:gd name="connsiteX3" fmla="*/ 35345 w 34103"/>
                  <a:gd name="connsiteY3" fmla="*/ 121844 h 3131365"/>
                  <a:gd name="connsiteX4" fmla="*/ 0 w 34103"/>
                  <a:gd name="connsiteY4" fmla="*/ 29763 h 3131365"/>
                  <a:gd name="connsiteX5" fmla="*/ 35345 w 34103"/>
                  <a:gd name="connsiteY5" fmla="*/ 29763 h 3131365"/>
                  <a:gd name="connsiteX6" fmla="*/ 35034 w 34103"/>
                  <a:gd name="connsiteY6" fmla="*/ 0 h 3131365"/>
                  <a:gd name="connsiteX7" fmla="*/ 35034 w 34103"/>
                  <a:gd name="connsiteY7" fmla="*/ 3132915 h 313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03" h="3131365">
                    <a:moveTo>
                      <a:pt x="0" y="213925"/>
                    </a:moveTo>
                    <a:lnTo>
                      <a:pt x="35345" y="213925"/>
                    </a:lnTo>
                    <a:moveTo>
                      <a:pt x="0" y="121844"/>
                    </a:moveTo>
                    <a:lnTo>
                      <a:pt x="35345" y="121844"/>
                    </a:lnTo>
                    <a:moveTo>
                      <a:pt x="0" y="29763"/>
                    </a:moveTo>
                    <a:lnTo>
                      <a:pt x="35345" y="29763"/>
                    </a:lnTo>
                    <a:moveTo>
                      <a:pt x="35034" y="0"/>
                    </a:moveTo>
                    <a:lnTo>
                      <a:pt x="35034" y="3132915"/>
                    </a:lnTo>
                  </a:path>
                </a:pathLst>
              </a:custGeom>
              <a:grpFill/>
              <a:ln w="3099" cap="flat">
                <a:noFill/>
                <a:prstDash val="solid"/>
                <a:miter/>
              </a:ln>
            </p:spPr>
            <p:txBody>
              <a:bodyPr rtlCol="0" anchor="ctr"/>
              <a:lstStyle/>
              <a:p>
                <a:endParaRPr lang="zh-CN" altLang="en-US"/>
              </a:p>
            </p:txBody>
          </p:sp>
        </p:grpSp>
      </p:grpSp>
      <p:sp>
        <p:nvSpPr>
          <p:cNvPr id="299" name="任意多边形: 形状 298">
            <a:extLst>
              <a:ext uri="{FF2B5EF4-FFF2-40B4-BE49-F238E27FC236}">
                <a16:creationId xmlns:a16="http://schemas.microsoft.com/office/drawing/2014/main" xmlns="" id="{57DE67A6-245E-4994-BD91-D65F474DF757}"/>
              </a:ext>
            </a:extLst>
          </p:cNvPr>
          <p:cNvSpPr/>
          <p:nvPr/>
        </p:nvSpPr>
        <p:spPr>
          <a:xfrm>
            <a:off x="11641617" y="4302682"/>
            <a:ext cx="127115" cy="18602"/>
          </a:xfrm>
          <a:custGeom>
            <a:avLst/>
            <a:gdLst>
              <a:gd name="connsiteX0" fmla="*/ 0 w 127114"/>
              <a:gd name="connsiteY0" fmla="*/ 0 h 18602"/>
              <a:gd name="connsiteX1" fmla="*/ 128355 w 127114"/>
              <a:gd name="connsiteY1" fmla="*/ 0 h 18602"/>
              <a:gd name="connsiteX2" fmla="*/ 128355 w 127114"/>
              <a:gd name="connsiteY2" fmla="*/ 20462 h 18602"/>
              <a:gd name="connsiteX3" fmla="*/ 0 w 127114"/>
              <a:gd name="connsiteY3" fmla="*/ 20462 h 18602"/>
            </a:gdLst>
            <a:ahLst/>
            <a:cxnLst>
              <a:cxn ang="0">
                <a:pos x="connsiteX0" y="connsiteY0"/>
              </a:cxn>
              <a:cxn ang="0">
                <a:pos x="connsiteX1" y="connsiteY1"/>
              </a:cxn>
              <a:cxn ang="0">
                <a:pos x="connsiteX2" y="connsiteY2"/>
              </a:cxn>
              <a:cxn ang="0">
                <a:pos x="connsiteX3" y="connsiteY3"/>
              </a:cxn>
            </a:cxnLst>
            <a:rect l="l" t="t" r="r" b="b"/>
            <a:pathLst>
              <a:path w="127114" h="18602">
                <a:moveTo>
                  <a:pt x="0" y="0"/>
                </a:moveTo>
                <a:lnTo>
                  <a:pt x="128355" y="0"/>
                </a:lnTo>
                <a:lnTo>
                  <a:pt x="128355" y="20462"/>
                </a:lnTo>
                <a:lnTo>
                  <a:pt x="0" y="20462"/>
                </a:lnTo>
                <a:close/>
              </a:path>
            </a:pathLst>
          </a:custGeom>
          <a:solidFill>
            <a:schemeClr val="accent4"/>
          </a:solidFill>
          <a:ln w="3099" cap="flat">
            <a:noFill/>
            <a:prstDash val="solid"/>
            <a:miter/>
          </a:ln>
        </p:spPr>
        <p:txBody>
          <a:bodyPr rtlCol="0" anchor="ctr"/>
          <a:lstStyle/>
          <a:p>
            <a:endParaRPr lang="zh-CN" altLang="en-US"/>
          </a:p>
        </p:txBody>
      </p:sp>
      <p:grpSp>
        <p:nvGrpSpPr>
          <p:cNvPr id="301" name="图形 6">
            <a:extLst>
              <a:ext uri="{FF2B5EF4-FFF2-40B4-BE49-F238E27FC236}">
                <a16:creationId xmlns:a16="http://schemas.microsoft.com/office/drawing/2014/main" xmlns="" id="{E08F7EF3-3340-41CE-90B9-7BC1AE036415}"/>
              </a:ext>
            </a:extLst>
          </p:cNvPr>
          <p:cNvGrpSpPr/>
          <p:nvPr/>
        </p:nvGrpSpPr>
        <p:grpSpPr>
          <a:xfrm>
            <a:off x="123890" y="295240"/>
            <a:ext cx="260769" cy="6558984"/>
            <a:chOff x="123890" y="295240"/>
            <a:chExt cx="260769" cy="6558984"/>
          </a:xfrm>
          <a:solidFill>
            <a:schemeClr val="accent4"/>
          </a:solidFill>
        </p:grpSpPr>
        <p:grpSp>
          <p:nvGrpSpPr>
            <p:cNvPr id="302" name="图形 6">
              <a:extLst>
                <a:ext uri="{FF2B5EF4-FFF2-40B4-BE49-F238E27FC236}">
                  <a16:creationId xmlns:a16="http://schemas.microsoft.com/office/drawing/2014/main" xmlns="" id="{E08F7EF3-3340-41CE-90B9-7BC1AE036415}"/>
                </a:ext>
              </a:extLst>
            </p:cNvPr>
            <p:cNvGrpSpPr/>
            <p:nvPr/>
          </p:nvGrpSpPr>
          <p:grpSpPr>
            <a:xfrm>
              <a:off x="124083" y="2179864"/>
              <a:ext cx="114713" cy="2793426"/>
              <a:chOff x="124083" y="2179864"/>
              <a:chExt cx="114713" cy="2793426"/>
            </a:xfrm>
            <a:grpFill/>
          </p:grpSpPr>
          <p:sp>
            <p:nvSpPr>
              <p:cNvPr id="303" name="任意多边形: 形状 302">
                <a:extLst>
                  <a:ext uri="{FF2B5EF4-FFF2-40B4-BE49-F238E27FC236}">
                    <a16:creationId xmlns:a16="http://schemas.microsoft.com/office/drawing/2014/main" xmlns="" id="{52171F6E-7A67-4711-B29D-A80770E80C34}"/>
                  </a:ext>
                </a:extLst>
              </p:cNvPr>
              <p:cNvSpPr/>
              <p:nvPr/>
            </p:nvSpPr>
            <p:spPr>
              <a:xfrm>
                <a:off x="235076" y="4967710"/>
                <a:ext cx="6201" cy="6201"/>
              </a:xfrm>
              <a:custGeom>
                <a:avLst/>
                <a:gdLst>
                  <a:gd name="connsiteX0" fmla="*/ 6511 w 6200"/>
                  <a:gd name="connsiteY0" fmla="*/ 7441 h 6200"/>
                  <a:gd name="connsiteX1" fmla="*/ 0 w 6200"/>
                  <a:gd name="connsiteY1" fmla="*/ 7441 h 6200"/>
                  <a:gd name="connsiteX2" fmla="*/ 6511 w 6200"/>
                  <a:gd name="connsiteY2" fmla="*/ 0 h 6200"/>
                </a:gdLst>
                <a:ahLst/>
                <a:cxnLst>
                  <a:cxn ang="0">
                    <a:pos x="connsiteX0" y="connsiteY0"/>
                  </a:cxn>
                  <a:cxn ang="0">
                    <a:pos x="connsiteX1" y="connsiteY1"/>
                  </a:cxn>
                  <a:cxn ang="0">
                    <a:pos x="connsiteX2" y="connsiteY2"/>
                  </a:cxn>
                </a:cxnLst>
                <a:rect l="l" t="t" r="r" b="b"/>
                <a:pathLst>
                  <a:path w="6200" h="6200">
                    <a:moveTo>
                      <a:pt x="6511" y="7441"/>
                    </a:moveTo>
                    <a:lnTo>
                      <a:pt x="0" y="7441"/>
                    </a:lnTo>
                    <a:lnTo>
                      <a:pt x="6511" y="0"/>
                    </a:lnTo>
                    <a:close/>
                  </a:path>
                </a:pathLst>
              </a:custGeom>
              <a:grpFill/>
              <a:ln w="3099"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xmlns="" id="{83B6EDBF-B8B7-4011-B477-CF4207961746}"/>
                  </a:ext>
                </a:extLst>
              </p:cNvPr>
              <p:cNvSpPr/>
              <p:nvPr/>
            </p:nvSpPr>
            <p:spPr>
              <a:xfrm>
                <a:off x="195702" y="4923374"/>
                <a:ext cx="43405" cy="49606"/>
              </a:xfrm>
              <a:custGeom>
                <a:avLst/>
                <a:gdLst>
                  <a:gd name="connsiteX0" fmla="*/ 45885 w 43405"/>
                  <a:gd name="connsiteY0" fmla="*/ 15192 h 49605"/>
                  <a:gd name="connsiteX1" fmla="*/ 13642 w 43405"/>
                  <a:gd name="connsiteY1" fmla="*/ 51776 h 49605"/>
                  <a:gd name="connsiteX2" fmla="*/ 0 w 43405"/>
                  <a:gd name="connsiteY2" fmla="*/ 51776 h 49605"/>
                  <a:gd name="connsiteX3" fmla="*/ 45885 w 43405"/>
                  <a:gd name="connsiteY3" fmla="*/ 0 h 49605"/>
                </a:gdLst>
                <a:ahLst/>
                <a:cxnLst>
                  <a:cxn ang="0">
                    <a:pos x="connsiteX0" y="connsiteY0"/>
                  </a:cxn>
                  <a:cxn ang="0">
                    <a:pos x="connsiteX1" y="connsiteY1"/>
                  </a:cxn>
                  <a:cxn ang="0">
                    <a:pos x="connsiteX2" y="connsiteY2"/>
                  </a:cxn>
                  <a:cxn ang="0">
                    <a:pos x="connsiteX3" y="connsiteY3"/>
                  </a:cxn>
                </a:cxnLst>
                <a:rect l="l" t="t" r="r" b="b"/>
                <a:pathLst>
                  <a:path w="43405" h="49605">
                    <a:moveTo>
                      <a:pt x="45885" y="15192"/>
                    </a:moveTo>
                    <a:lnTo>
                      <a:pt x="13642" y="51776"/>
                    </a:lnTo>
                    <a:lnTo>
                      <a:pt x="0" y="51776"/>
                    </a:lnTo>
                    <a:lnTo>
                      <a:pt x="45885" y="0"/>
                    </a:lnTo>
                    <a:close/>
                  </a:path>
                </a:pathLst>
              </a:custGeom>
              <a:grpFill/>
              <a:ln w="3099"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xmlns="" id="{C219A271-4FB5-4699-B84E-5EAB88BB4FFA}"/>
                  </a:ext>
                </a:extLst>
              </p:cNvPr>
              <p:cNvSpPr/>
              <p:nvPr/>
            </p:nvSpPr>
            <p:spPr>
              <a:xfrm>
                <a:off x="156327" y="4878729"/>
                <a:ext cx="83710" cy="96111"/>
              </a:xfrm>
              <a:custGeom>
                <a:avLst/>
                <a:gdLst>
                  <a:gd name="connsiteX0" fmla="*/ 85260 w 83709"/>
                  <a:gd name="connsiteY0" fmla="*/ 15502 h 96111"/>
                  <a:gd name="connsiteX1" fmla="*/ 13642 w 83709"/>
                  <a:gd name="connsiteY1" fmla="*/ 96421 h 96111"/>
                  <a:gd name="connsiteX2" fmla="*/ 0 w 83709"/>
                  <a:gd name="connsiteY2" fmla="*/ 96421 h 96111"/>
                  <a:gd name="connsiteX3" fmla="*/ 85260 w 83709"/>
                  <a:gd name="connsiteY3" fmla="*/ 0 h 96111"/>
                </a:gdLst>
                <a:ahLst/>
                <a:cxnLst>
                  <a:cxn ang="0">
                    <a:pos x="connsiteX0" y="connsiteY0"/>
                  </a:cxn>
                  <a:cxn ang="0">
                    <a:pos x="connsiteX1" y="connsiteY1"/>
                  </a:cxn>
                  <a:cxn ang="0">
                    <a:pos x="connsiteX2" y="connsiteY2"/>
                  </a:cxn>
                  <a:cxn ang="0">
                    <a:pos x="connsiteX3" y="connsiteY3"/>
                  </a:cxn>
                </a:cxnLst>
                <a:rect l="l" t="t" r="r" b="b"/>
                <a:pathLst>
                  <a:path w="83709" h="96111">
                    <a:moveTo>
                      <a:pt x="85260" y="15502"/>
                    </a:moveTo>
                    <a:lnTo>
                      <a:pt x="13642" y="96421"/>
                    </a:lnTo>
                    <a:lnTo>
                      <a:pt x="0" y="96421"/>
                    </a:lnTo>
                    <a:lnTo>
                      <a:pt x="85260" y="0"/>
                    </a:lnTo>
                    <a:close/>
                  </a:path>
                </a:pathLst>
              </a:custGeom>
              <a:grpFill/>
              <a:ln w="3099"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xmlns="" id="{F6AD18AE-5CD5-4296-B152-0CBB6E82BF3E}"/>
                  </a:ext>
                </a:extLst>
              </p:cNvPr>
              <p:cNvSpPr/>
              <p:nvPr/>
            </p:nvSpPr>
            <p:spPr>
              <a:xfrm>
                <a:off x="124083" y="4834394"/>
                <a:ext cx="114713" cy="139516"/>
              </a:xfrm>
              <a:custGeom>
                <a:avLst/>
                <a:gdLst>
                  <a:gd name="connsiteX0" fmla="*/ 117504 w 114713"/>
                  <a:gd name="connsiteY0" fmla="*/ 0 h 139516"/>
                  <a:gd name="connsiteX1" fmla="*/ 117504 w 114713"/>
                  <a:gd name="connsiteY1" fmla="*/ 15191 h 139516"/>
                  <a:gd name="connsiteX2" fmla="*/ 6201 w 114713"/>
                  <a:gd name="connsiteY2" fmla="*/ 140756 h 139516"/>
                  <a:gd name="connsiteX3" fmla="*/ 0 w 114713"/>
                  <a:gd name="connsiteY3" fmla="*/ 140756 h 139516"/>
                  <a:gd name="connsiteX4" fmla="*/ 0 w 114713"/>
                  <a:gd name="connsiteY4" fmla="*/ 132385 h 13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9516">
                    <a:moveTo>
                      <a:pt x="117504" y="0"/>
                    </a:moveTo>
                    <a:lnTo>
                      <a:pt x="117504" y="15191"/>
                    </a:lnTo>
                    <a:lnTo>
                      <a:pt x="6201" y="140756"/>
                    </a:lnTo>
                    <a:lnTo>
                      <a:pt x="0" y="140756"/>
                    </a:lnTo>
                    <a:lnTo>
                      <a:pt x="0" y="132385"/>
                    </a:lnTo>
                    <a:close/>
                  </a:path>
                </a:pathLst>
              </a:custGeom>
              <a:grpFill/>
              <a:ln w="3099"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xmlns="" id="{C670B399-3624-418E-976F-269C32D44A92}"/>
                  </a:ext>
                </a:extLst>
              </p:cNvPr>
              <p:cNvSpPr/>
              <p:nvPr/>
            </p:nvSpPr>
            <p:spPr>
              <a:xfrm>
                <a:off x="124083" y="478974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xmlns="" id="{1CCD7E16-FAFC-4AC0-9D35-9CDB85FF7363}"/>
                  </a:ext>
                </a:extLst>
              </p:cNvPr>
              <p:cNvSpPr/>
              <p:nvPr/>
            </p:nvSpPr>
            <p:spPr>
              <a:xfrm>
                <a:off x="124083" y="4745413"/>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xmlns="" id="{1D95351E-CB02-4169-90FB-2913B9BE675B}"/>
                  </a:ext>
                </a:extLst>
              </p:cNvPr>
              <p:cNvSpPr/>
              <p:nvPr/>
            </p:nvSpPr>
            <p:spPr>
              <a:xfrm>
                <a:off x="124083" y="4700768"/>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xmlns="" id="{B78A537F-22D1-415F-922E-A435E6035D58}"/>
                  </a:ext>
                </a:extLst>
              </p:cNvPr>
              <p:cNvSpPr/>
              <p:nvPr/>
            </p:nvSpPr>
            <p:spPr>
              <a:xfrm>
                <a:off x="124083" y="4656433"/>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xmlns="" id="{E381BC92-CC89-405D-A2D9-6C87637796DE}"/>
                  </a:ext>
                </a:extLst>
              </p:cNvPr>
              <p:cNvSpPr/>
              <p:nvPr/>
            </p:nvSpPr>
            <p:spPr>
              <a:xfrm>
                <a:off x="124083" y="4611788"/>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xmlns="" id="{89968DB0-85B8-474C-8FD8-2E3D29BABA88}"/>
                  </a:ext>
                </a:extLst>
              </p:cNvPr>
              <p:cNvSpPr/>
              <p:nvPr/>
            </p:nvSpPr>
            <p:spPr>
              <a:xfrm>
                <a:off x="124083" y="4567453"/>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xmlns="" id="{FBF545C7-89C4-4282-9193-0F0AF28F5EBB}"/>
                  </a:ext>
                </a:extLst>
              </p:cNvPr>
              <p:cNvSpPr/>
              <p:nvPr/>
            </p:nvSpPr>
            <p:spPr>
              <a:xfrm>
                <a:off x="124083" y="4522808"/>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xmlns="" id="{103CBD87-F790-4CA1-8987-CA702C97380C}"/>
                  </a:ext>
                </a:extLst>
              </p:cNvPr>
              <p:cNvSpPr/>
              <p:nvPr/>
            </p:nvSpPr>
            <p:spPr>
              <a:xfrm>
                <a:off x="124083" y="447847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xmlns="" id="{180B760A-3917-4BFA-B295-962A0915B58D}"/>
                  </a:ext>
                </a:extLst>
              </p:cNvPr>
              <p:cNvSpPr/>
              <p:nvPr/>
            </p:nvSpPr>
            <p:spPr>
              <a:xfrm>
                <a:off x="124083" y="4433827"/>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xmlns="" id="{E65C2B1F-3249-4D05-814C-B65338698B27}"/>
                  </a:ext>
                </a:extLst>
              </p:cNvPr>
              <p:cNvSpPr/>
              <p:nvPr/>
            </p:nvSpPr>
            <p:spPr>
              <a:xfrm>
                <a:off x="124083" y="438949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xmlns="" id="{DF444554-DAA5-4A6A-9C9C-986130898BE1}"/>
                  </a:ext>
                </a:extLst>
              </p:cNvPr>
              <p:cNvSpPr/>
              <p:nvPr/>
            </p:nvSpPr>
            <p:spPr>
              <a:xfrm>
                <a:off x="124083" y="4345157"/>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xmlns="" id="{E2E8EDFC-4DE1-45FB-A3CF-F7085B6D71CD}"/>
                  </a:ext>
                </a:extLst>
              </p:cNvPr>
              <p:cNvSpPr/>
              <p:nvPr/>
            </p:nvSpPr>
            <p:spPr>
              <a:xfrm>
                <a:off x="124083" y="430051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xmlns="" id="{63C37347-5141-4229-91C7-629DA352E674}"/>
                  </a:ext>
                </a:extLst>
              </p:cNvPr>
              <p:cNvSpPr/>
              <p:nvPr/>
            </p:nvSpPr>
            <p:spPr>
              <a:xfrm>
                <a:off x="124083" y="4256177"/>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xmlns="" id="{12E98073-42FA-475A-BE91-3A92C8E3596E}"/>
                  </a:ext>
                </a:extLst>
              </p:cNvPr>
              <p:cNvSpPr/>
              <p:nvPr/>
            </p:nvSpPr>
            <p:spPr>
              <a:xfrm>
                <a:off x="124083" y="4211531"/>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xmlns="" id="{4416D2F8-0916-4849-9F0D-2EBA100A9697}"/>
                  </a:ext>
                </a:extLst>
              </p:cNvPr>
              <p:cNvSpPr/>
              <p:nvPr/>
            </p:nvSpPr>
            <p:spPr>
              <a:xfrm>
                <a:off x="124083" y="4167196"/>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xmlns="" id="{0ECD28EE-B514-482D-9D59-4F0874C97788}"/>
                  </a:ext>
                </a:extLst>
              </p:cNvPr>
              <p:cNvSpPr/>
              <p:nvPr/>
            </p:nvSpPr>
            <p:spPr>
              <a:xfrm>
                <a:off x="124083" y="4122551"/>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xmlns="" id="{8350266C-5ECF-4665-8BBE-0C026CBC44F2}"/>
                  </a:ext>
                </a:extLst>
              </p:cNvPr>
              <p:cNvSpPr/>
              <p:nvPr/>
            </p:nvSpPr>
            <p:spPr>
              <a:xfrm>
                <a:off x="124083" y="407821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xmlns="" id="{E9BC6CAC-696C-481D-9807-5FE6B6DEB77A}"/>
                  </a:ext>
                </a:extLst>
              </p:cNvPr>
              <p:cNvSpPr/>
              <p:nvPr/>
            </p:nvSpPr>
            <p:spPr>
              <a:xfrm>
                <a:off x="124083" y="4033571"/>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xmlns="" id="{F52AB69C-4351-4E27-ACA6-FE7194ACA223}"/>
                  </a:ext>
                </a:extLst>
              </p:cNvPr>
              <p:cNvSpPr/>
              <p:nvPr/>
            </p:nvSpPr>
            <p:spPr>
              <a:xfrm>
                <a:off x="124083" y="3989235"/>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xmlns="" id="{BAADF47F-3C7A-419F-B17F-C7DED3912848}"/>
                  </a:ext>
                </a:extLst>
              </p:cNvPr>
              <p:cNvSpPr/>
              <p:nvPr/>
            </p:nvSpPr>
            <p:spPr>
              <a:xfrm>
                <a:off x="124083" y="3944590"/>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xmlns="" id="{A9E27D20-F52F-401C-8091-1A4F154EFF1A}"/>
                  </a:ext>
                </a:extLst>
              </p:cNvPr>
              <p:cNvSpPr/>
              <p:nvPr/>
            </p:nvSpPr>
            <p:spPr>
              <a:xfrm>
                <a:off x="124083" y="3900255"/>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xmlns="" id="{DABC7C9F-C152-47A3-9CDF-5BD1D628D79D}"/>
                  </a:ext>
                </a:extLst>
              </p:cNvPr>
              <p:cNvSpPr/>
              <p:nvPr/>
            </p:nvSpPr>
            <p:spPr>
              <a:xfrm>
                <a:off x="124083" y="3855610"/>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xmlns="" id="{16DFE3F5-A40E-45D7-9024-720420A17134}"/>
                  </a:ext>
                </a:extLst>
              </p:cNvPr>
              <p:cNvSpPr/>
              <p:nvPr/>
            </p:nvSpPr>
            <p:spPr>
              <a:xfrm>
                <a:off x="124083" y="3811275"/>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xmlns="" id="{804225FF-ED65-4D59-B6CF-BC57109E994B}"/>
                  </a:ext>
                </a:extLst>
              </p:cNvPr>
              <p:cNvSpPr/>
              <p:nvPr/>
            </p:nvSpPr>
            <p:spPr>
              <a:xfrm>
                <a:off x="124083" y="376662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xmlns="" id="{6FFADB77-98CD-4376-9B7B-26ADE3AAC4A5}"/>
                  </a:ext>
                </a:extLst>
              </p:cNvPr>
              <p:cNvSpPr/>
              <p:nvPr/>
            </p:nvSpPr>
            <p:spPr>
              <a:xfrm>
                <a:off x="124083" y="3722294"/>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xmlns="" id="{F6214F0E-5937-47AA-914B-A642C0BF01DF}"/>
                  </a:ext>
                </a:extLst>
              </p:cNvPr>
              <p:cNvSpPr/>
              <p:nvPr/>
            </p:nvSpPr>
            <p:spPr>
              <a:xfrm>
                <a:off x="124083" y="3677649"/>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xmlns="" id="{F00F9B01-99F4-4E59-8BAA-9DBCE65D3991}"/>
                  </a:ext>
                </a:extLst>
              </p:cNvPr>
              <p:cNvSpPr/>
              <p:nvPr/>
            </p:nvSpPr>
            <p:spPr>
              <a:xfrm>
                <a:off x="124083" y="3633314"/>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xmlns="" id="{39F1EFF1-0234-46E8-AB6D-7BF62D9D7338}"/>
                  </a:ext>
                </a:extLst>
              </p:cNvPr>
              <p:cNvSpPr/>
              <p:nvPr/>
            </p:nvSpPr>
            <p:spPr>
              <a:xfrm>
                <a:off x="124083" y="3588669"/>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xmlns="" id="{1686BCB5-807D-4139-AF80-424DF0318495}"/>
                  </a:ext>
                </a:extLst>
              </p:cNvPr>
              <p:cNvSpPr/>
              <p:nvPr/>
            </p:nvSpPr>
            <p:spPr>
              <a:xfrm>
                <a:off x="124083" y="354433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xmlns="" id="{0CBDA040-32DF-4331-9125-D10F3E7CF451}"/>
                  </a:ext>
                </a:extLst>
              </p:cNvPr>
              <p:cNvSpPr/>
              <p:nvPr/>
            </p:nvSpPr>
            <p:spPr>
              <a:xfrm>
                <a:off x="124083" y="3499688"/>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xmlns="" id="{A1809F81-C68F-4E2A-ACE4-998BF2EAABFF}"/>
                  </a:ext>
                </a:extLst>
              </p:cNvPr>
              <p:cNvSpPr/>
              <p:nvPr/>
            </p:nvSpPr>
            <p:spPr>
              <a:xfrm>
                <a:off x="124083" y="345535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xmlns="" id="{5871573E-72CF-4EA5-A50C-D8A3770B0F92}"/>
                  </a:ext>
                </a:extLst>
              </p:cNvPr>
              <p:cNvSpPr/>
              <p:nvPr/>
            </p:nvSpPr>
            <p:spPr>
              <a:xfrm>
                <a:off x="124083" y="3411018"/>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xmlns="" id="{0939B8C7-DE46-4481-9902-82670EC94E9B}"/>
                  </a:ext>
                </a:extLst>
              </p:cNvPr>
              <p:cNvSpPr/>
              <p:nvPr/>
            </p:nvSpPr>
            <p:spPr>
              <a:xfrm>
                <a:off x="124083" y="3366373"/>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xmlns="" id="{DBB87BDA-C580-4E4F-97A6-242C295D64EA}"/>
                  </a:ext>
                </a:extLst>
              </p:cNvPr>
              <p:cNvSpPr/>
              <p:nvPr/>
            </p:nvSpPr>
            <p:spPr>
              <a:xfrm>
                <a:off x="124083" y="332203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xmlns="" id="{C51908FF-C599-4288-B936-83B29911C408}"/>
                  </a:ext>
                </a:extLst>
              </p:cNvPr>
              <p:cNvSpPr/>
              <p:nvPr/>
            </p:nvSpPr>
            <p:spPr>
              <a:xfrm>
                <a:off x="124083" y="3277392"/>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xmlns="" id="{4134A77C-217C-4C2D-89A8-CA5E7776A770}"/>
                  </a:ext>
                </a:extLst>
              </p:cNvPr>
              <p:cNvSpPr/>
              <p:nvPr/>
            </p:nvSpPr>
            <p:spPr>
              <a:xfrm>
                <a:off x="124083" y="3233057"/>
                <a:ext cx="114713" cy="145717"/>
              </a:xfrm>
              <a:custGeom>
                <a:avLst/>
                <a:gdLst>
                  <a:gd name="connsiteX0" fmla="*/ 117504 w 114713"/>
                  <a:gd name="connsiteY0" fmla="*/ 15191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1"/>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xmlns="" id="{7BC11722-61AE-4346-802D-DA9808FDA3F1}"/>
                  </a:ext>
                </a:extLst>
              </p:cNvPr>
              <p:cNvSpPr/>
              <p:nvPr/>
            </p:nvSpPr>
            <p:spPr>
              <a:xfrm>
                <a:off x="124083" y="318841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xmlns="" id="{771A9070-D350-4D08-81F8-3AF5EF7387E6}"/>
                  </a:ext>
                </a:extLst>
              </p:cNvPr>
              <p:cNvSpPr/>
              <p:nvPr/>
            </p:nvSpPr>
            <p:spPr>
              <a:xfrm>
                <a:off x="124083" y="3144077"/>
                <a:ext cx="114713" cy="145717"/>
              </a:xfrm>
              <a:custGeom>
                <a:avLst/>
                <a:gdLst>
                  <a:gd name="connsiteX0" fmla="*/ 117504 w 114713"/>
                  <a:gd name="connsiteY0" fmla="*/ 15192 h 145716"/>
                  <a:gd name="connsiteX1" fmla="*/ 0 w 114713"/>
                  <a:gd name="connsiteY1" fmla="*/ 147887 h 145716"/>
                  <a:gd name="connsiteX2" fmla="*/ 0 w 114713"/>
                  <a:gd name="connsiteY2" fmla="*/ 13238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6"/>
                    </a:lnTo>
                    <a:lnTo>
                      <a:pt x="117504" y="0"/>
                    </a:lnTo>
                    <a:close/>
                  </a:path>
                </a:pathLst>
              </a:custGeom>
              <a:grpFill/>
              <a:ln w="3099"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xmlns="" id="{2ED526F7-F081-4DBF-A4D2-0704416FF928}"/>
                  </a:ext>
                </a:extLst>
              </p:cNvPr>
              <p:cNvSpPr/>
              <p:nvPr/>
            </p:nvSpPr>
            <p:spPr>
              <a:xfrm>
                <a:off x="124083" y="3099432"/>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xmlns="" id="{28EE4748-1D82-4DDA-A53E-6363F1ACE06A}"/>
                  </a:ext>
                </a:extLst>
              </p:cNvPr>
              <p:cNvSpPr/>
              <p:nvPr/>
            </p:nvSpPr>
            <p:spPr>
              <a:xfrm>
                <a:off x="124083" y="305509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xmlns="" id="{3614D1DB-E76A-4004-8E1E-C05BA185F8B3}"/>
                  </a:ext>
                </a:extLst>
              </p:cNvPr>
              <p:cNvSpPr/>
              <p:nvPr/>
            </p:nvSpPr>
            <p:spPr>
              <a:xfrm>
                <a:off x="124083" y="3010451"/>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xmlns="" id="{78557744-05B1-42A5-8B83-2F9321A6E508}"/>
                  </a:ext>
                </a:extLst>
              </p:cNvPr>
              <p:cNvSpPr/>
              <p:nvPr/>
            </p:nvSpPr>
            <p:spPr>
              <a:xfrm>
                <a:off x="124083" y="296611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xmlns="" id="{04AD8050-4C52-4F8B-BBC8-BAE1D94C80AF}"/>
                  </a:ext>
                </a:extLst>
              </p:cNvPr>
              <p:cNvSpPr/>
              <p:nvPr/>
            </p:nvSpPr>
            <p:spPr>
              <a:xfrm>
                <a:off x="124083" y="2921471"/>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xmlns="" id="{18A57D64-5839-4E90-A3DF-534E799A2289}"/>
                  </a:ext>
                </a:extLst>
              </p:cNvPr>
              <p:cNvSpPr/>
              <p:nvPr/>
            </p:nvSpPr>
            <p:spPr>
              <a:xfrm>
                <a:off x="124083" y="2877136"/>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xmlns="" id="{AEAF1197-59F4-445E-A4A3-332D8CCB0B2A}"/>
                  </a:ext>
                </a:extLst>
              </p:cNvPr>
              <p:cNvSpPr/>
              <p:nvPr/>
            </p:nvSpPr>
            <p:spPr>
              <a:xfrm>
                <a:off x="124083" y="2832490"/>
                <a:ext cx="114713" cy="145717"/>
              </a:xfrm>
              <a:custGeom>
                <a:avLst/>
                <a:gdLst>
                  <a:gd name="connsiteX0" fmla="*/ 117504 w 114713"/>
                  <a:gd name="connsiteY0" fmla="*/ 15502 h 145716"/>
                  <a:gd name="connsiteX1" fmla="*/ 0 w 114713"/>
                  <a:gd name="connsiteY1" fmla="*/ 14819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xmlns="" id="{D152902C-1BA5-42D1-AAD9-C2A6431FC169}"/>
                  </a:ext>
                </a:extLst>
              </p:cNvPr>
              <p:cNvSpPr/>
              <p:nvPr/>
            </p:nvSpPr>
            <p:spPr>
              <a:xfrm>
                <a:off x="124083" y="2788155"/>
                <a:ext cx="114713" cy="145717"/>
              </a:xfrm>
              <a:custGeom>
                <a:avLst/>
                <a:gdLst>
                  <a:gd name="connsiteX0" fmla="*/ 117504 w 114713"/>
                  <a:gd name="connsiteY0" fmla="*/ 1519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xmlns="" id="{57971FFE-990C-49A4-B080-360B2F427B64}"/>
                  </a:ext>
                </a:extLst>
              </p:cNvPr>
              <p:cNvSpPr/>
              <p:nvPr/>
            </p:nvSpPr>
            <p:spPr>
              <a:xfrm>
                <a:off x="124083" y="2743510"/>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xmlns="" id="{28B67B39-C14C-4B35-9857-A9F04CBE1229}"/>
                  </a:ext>
                </a:extLst>
              </p:cNvPr>
              <p:cNvSpPr/>
              <p:nvPr/>
            </p:nvSpPr>
            <p:spPr>
              <a:xfrm>
                <a:off x="124083" y="2699175"/>
                <a:ext cx="114713" cy="145717"/>
              </a:xfrm>
              <a:custGeom>
                <a:avLst/>
                <a:gdLst>
                  <a:gd name="connsiteX0" fmla="*/ 117504 w 114713"/>
                  <a:gd name="connsiteY0" fmla="*/ 1519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xmlns="" id="{D753F737-F59E-49BE-8178-17DBD994810D}"/>
                  </a:ext>
                </a:extLst>
              </p:cNvPr>
              <p:cNvSpPr/>
              <p:nvPr/>
            </p:nvSpPr>
            <p:spPr>
              <a:xfrm>
                <a:off x="124083" y="2654530"/>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xmlns="" id="{0470F461-ED7D-4CC6-AD66-2AE35C62691E}"/>
                  </a:ext>
                </a:extLst>
              </p:cNvPr>
              <p:cNvSpPr/>
              <p:nvPr/>
            </p:nvSpPr>
            <p:spPr>
              <a:xfrm>
                <a:off x="124083" y="2610195"/>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xmlns="" id="{08CFFCE6-96B4-4DF8-B439-4BE7CA8EBD50}"/>
                  </a:ext>
                </a:extLst>
              </p:cNvPr>
              <p:cNvSpPr/>
              <p:nvPr/>
            </p:nvSpPr>
            <p:spPr>
              <a:xfrm>
                <a:off x="124083" y="2565549"/>
                <a:ext cx="114713" cy="145717"/>
              </a:xfrm>
              <a:custGeom>
                <a:avLst/>
                <a:gdLst>
                  <a:gd name="connsiteX0" fmla="*/ 117504 w 114713"/>
                  <a:gd name="connsiteY0" fmla="*/ 15502 h 145716"/>
                  <a:gd name="connsiteX1" fmla="*/ 0 w 114713"/>
                  <a:gd name="connsiteY1" fmla="*/ 14819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819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xmlns="" id="{E04913E6-9320-4317-A280-4700F462E1F2}"/>
                  </a:ext>
                </a:extLst>
              </p:cNvPr>
              <p:cNvSpPr/>
              <p:nvPr/>
            </p:nvSpPr>
            <p:spPr>
              <a:xfrm>
                <a:off x="124083" y="2521214"/>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xmlns="" id="{2F4B8F15-0682-412B-ADE5-36DDEA08AA83}"/>
                  </a:ext>
                </a:extLst>
              </p:cNvPr>
              <p:cNvSpPr/>
              <p:nvPr/>
            </p:nvSpPr>
            <p:spPr>
              <a:xfrm>
                <a:off x="124083" y="2476879"/>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xmlns="" id="{F29335EE-30E5-47D4-8689-4C53CD6B0744}"/>
                  </a:ext>
                </a:extLst>
              </p:cNvPr>
              <p:cNvSpPr/>
              <p:nvPr/>
            </p:nvSpPr>
            <p:spPr>
              <a:xfrm>
                <a:off x="124083" y="2432234"/>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xmlns="" id="{B7602075-3595-4AC5-8606-A959AF0E4F0A}"/>
                  </a:ext>
                </a:extLst>
              </p:cNvPr>
              <p:cNvSpPr/>
              <p:nvPr/>
            </p:nvSpPr>
            <p:spPr>
              <a:xfrm>
                <a:off x="124083" y="2387899"/>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xmlns="" id="{37576BCA-5FDF-41AF-A075-1BDD8488EFB2}"/>
                  </a:ext>
                </a:extLst>
              </p:cNvPr>
              <p:cNvSpPr/>
              <p:nvPr/>
            </p:nvSpPr>
            <p:spPr>
              <a:xfrm>
                <a:off x="124083" y="2343253"/>
                <a:ext cx="114713" cy="145717"/>
              </a:xfrm>
              <a:custGeom>
                <a:avLst/>
                <a:gdLst>
                  <a:gd name="connsiteX0" fmla="*/ 117504 w 114713"/>
                  <a:gd name="connsiteY0" fmla="*/ 15502 h 145716"/>
                  <a:gd name="connsiteX1" fmla="*/ 0 w 114713"/>
                  <a:gd name="connsiteY1" fmla="*/ 147887 h 145716"/>
                  <a:gd name="connsiteX2" fmla="*/ 0 w 114713"/>
                  <a:gd name="connsiteY2" fmla="*/ 13269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5"/>
                    </a:lnTo>
                    <a:lnTo>
                      <a:pt x="117504" y="0"/>
                    </a:lnTo>
                    <a:close/>
                  </a:path>
                </a:pathLst>
              </a:custGeom>
              <a:grpFill/>
              <a:ln w="3099"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xmlns="" id="{79B0765B-E2D1-4A4A-AB27-A4F2D4B189AD}"/>
                  </a:ext>
                </a:extLst>
              </p:cNvPr>
              <p:cNvSpPr/>
              <p:nvPr/>
            </p:nvSpPr>
            <p:spPr>
              <a:xfrm>
                <a:off x="124083" y="229891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xmlns="" id="{C74CC327-AD5D-4062-94EE-FC3B58BB6429}"/>
                  </a:ext>
                </a:extLst>
              </p:cNvPr>
              <p:cNvSpPr/>
              <p:nvPr/>
            </p:nvSpPr>
            <p:spPr>
              <a:xfrm>
                <a:off x="124083" y="2254273"/>
                <a:ext cx="114713" cy="145717"/>
              </a:xfrm>
              <a:custGeom>
                <a:avLst/>
                <a:gdLst>
                  <a:gd name="connsiteX0" fmla="*/ 117504 w 114713"/>
                  <a:gd name="connsiteY0" fmla="*/ 15502 h 145716"/>
                  <a:gd name="connsiteX1" fmla="*/ 0 w 114713"/>
                  <a:gd name="connsiteY1" fmla="*/ 147887 h 145716"/>
                  <a:gd name="connsiteX2" fmla="*/ 0 w 114713"/>
                  <a:gd name="connsiteY2" fmla="*/ 132696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502"/>
                    </a:moveTo>
                    <a:lnTo>
                      <a:pt x="0" y="147887"/>
                    </a:lnTo>
                    <a:lnTo>
                      <a:pt x="0" y="132696"/>
                    </a:lnTo>
                    <a:lnTo>
                      <a:pt x="117504" y="0"/>
                    </a:lnTo>
                    <a:close/>
                  </a:path>
                </a:pathLst>
              </a:custGeom>
              <a:grpFill/>
              <a:ln w="3099"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xmlns="" id="{9CE418EE-BAA0-49B1-A50C-8F9C8704BE42}"/>
                  </a:ext>
                </a:extLst>
              </p:cNvPr>
              <p:cNvSpPr/>
              <p:nvPr/>
            </p:nvSpPr>
            <p:spPr>
              <a:xfrm>
                <a:off x="124083" y="2209938"/>
                <a:ext cx="114713" cy="145717"/>
              </a:xfrm>
              <a:custGeom>
                <a:avLst/>
                <a:gdLst>
                  <a:gd name="connsiteX0" fmla="*/ 117504 w 114713"/>
                  <a:gd name="connsiteY0" fmla="*/ 15192 h 145716"/>
                  <a:gd name="connsiteX1" fmla="*/ 0 w 114713"/>
                  <a:gd name="connsiteY1" fmla="*/ 147887 h 145716"/>
                  <a:gd name="connsiteX2" fmla="*/ 0 w 114713"/>
                  <a:gd name="connsiteY2" fmla="*/ 132385 h 145716"/>
                  <a:gd name="connsiteX3" fmla="*/ 117504 w 114713"/>
                  <a:gd name="connsiteY3" fmla="*/ 0 h 145716"/>
                </a:gdLst>
                <a:ahLst/>
                <a:cxnLst>
                  <a:cxn ang="0">
                    <a:pos x="connsiteX0" y="connsiteY0"/>
                  </a:cxn>
                  <a:cxn ang="0">
                    <a:pos x="connsiteX1" y="connsiteY1"/>
                  </a:cxn>
                  <a:cxn ang="0">
                    <a:pos x="connsiteX2" y="connsiteY2"/>
                  </a:cxn>
                  <a:cxn ang="0">
                    <a:pos x="connsiteX3" y="connsiteY3"/>
                  </a:cxn>
                </a:cxnLst>
                <a:rect l="l" t="t" r="r" b="b"/>
                <a:pathLst>
                  <a:path w="114713" h="145716">
                    <a:moveTo>
                      <a:pt x="117504" y="15192"/>
                    </a:moveTo>
                    <a:lnTo>
                      <a:pt x="0" y="147887"/>
                    </a:lnTo>
                    <a:lnTo>
                      <a:pt x="0" y="132385"/>
                    </a:lnTo>
                    <a:lnTo>
                      <a:pt x="117504" y="0"/>
                    </a:lnTo>
                    <a:close/>
                  </a:path>
                </a:pathLst>
              </a:custGeom>
              <a:grpFill/>
              <a:ln w="3099"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xmlns="" id="{CD05D978-FA14-441B-9527-5B290802C6E6}"/>
                  </a:ext>
                </a:extLst>
              </p:cNvPr>
              <p:cNvSpPr/>
              <p:nvPr/>
            </p:nvSpPr>
            <p:spPr>
              <a:xfrm>
                <a:off x="124083" y="2179864"/>
                <a:ext cx="114713" cy="133316"/>
              </a:xfrm>
              <a:custGeom>
                <a:avLst/>
                <a:gdLst>
                  <a:gd name="connsiteX0" fmla="*/ 0 w 114713"/>
                  <a:gd name="connsiteY0" fmla="*/ 133316 h 133315"/>
                  <a:gd name="connsiteX1" fmla="*/ 0 w 114713"/>
                  <a:gd name="connsiteY1" fmla="*/ 118124 h 133315"/>
                  <a:gd name="connsiteX2" fmla="*/ 104482 w 114713"/>
                  <a:gd name="connsiteY2" fmla="*/ 0 h 133315"/>
                  <a:gd name="connsiteX3" fmla="*/ 117504 w 114713"/>
                  <a:gd name="connsiteY3" fmla="*/ 0 h 133315"/>
                  <a:gd name="connsiteX4" fmla="*/ 117504 w 114713"/>
                  <a:gd name="connsiteY4" fmla="*/ 930 h 13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3" h="133315">
                    <a:moveTo>
                      <a:pt x="0" y="133316"/>
                    </a:moveTo>
                    <a:lnTo>
                      <a:pt x="0" y="118124"/>
                    </a:lnTo>
                    <a:lnTo>
                      <a:pt x="104482" y="0"/>
                    </a:lnTo>
                    <a:lnTo>
                      <a:pt x="117504" y="0"/>
                    </a:lnTo>
                    <a:lnTo>
                      <a:pt x="117504" y="930"/>
                    </a:lnTo>
                    <a:close/>
                  </a:path>
                </a:pathLst>
              </a:custGeom>
              <a:grpFill/>
              <a:ln w="3099"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xmlns="" id="{8D549DCC-CD65-4DF8-AC94-AEF72592CDF2}"/>
                  </a:ext>
                </a:extLst>
              </p:cNvPr>
              <p:cNvSpPr/>
              <p:nvPr/>
            </p:nvSpPr>
            <p:spPr>
              <a:xfrm>
                <a:off x="124083" y="2179864"/>
                <a:ext cx="77509" cy="86810"/>
              </a:xfrm>
              <a:custGeom>
                <a:avLst/>
                <a:gdLst>
                  <a:gd name="connsiteX0" fmla="*/ 0 w 77509"/>
                  <a:gd name="connsiteY0" fmla="*/ 73479 h 86810"/>
                  <a:gd name="connsiteX1" fmla="*/ 65108 w 77509"/>
                  <a:gd name="connsiteY1" fmla="*/ 0 h 86810"/>
                  <a:gd name="connsiteX2" fmla="*/ 78749 w 77509"/>
                  <a:gd name="connsiteY2" fmla="*/ 0 h 86810"/>
                  <a:gd name="connsiteX3" fmla="*/ 0 w 77509"/>
                  <a:gd name="connsiteY3" fmla="*/ 88980 h 86810"/>
                </a:gdLst>
                <a:ahLst/>
                <a:cxnLst>
                  <a:cxn ang="0">
                    <a:pos x="connsiteX0" y="connsiteY0"/>
                  </a:cxn>
                  <a:cxn ang="0">
                    <a:pos x="connsiteX1" y="connsiteY1"/>
                  </a:cxn>
                  <a:cxn ang="0">
                    <a:pos x="connsiteX2" y="connsiteY2"/>
                  </a:cxn>
                  <a:cxn ang="0">
                    <a:pos x="connsiteX3" y="connsiteY3"/>
                  </a:cxn>
                </a:cxnLst>
                <a:rect l="l" t="t" r="r" b="b"/>
                <a:pathLst>
                  <a:path w="77509" h="86810">
                    <a:moveTo>
                      <a:pt x="0" y="73479"/>
                    </a:moveTo>
                    <a:lnTo>
                      <a:pt x="65108" y="0"/>
                    </a:lnTo>
                    <a:lnTo>
                      <a:pt x="78749" y="0"/>
                    </a:lnTo>
                    <a:lnTo>
                      <a:pt x="0" y="88980"/>
                    </a:lnTo>
                    <a:close/>
                  </a:path>
                </a:pathLst>
              </a:custGeom>
              <a:grpFill/>
              <a:ln w="3099"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xmlns="" id="{D75CBAA0-D161-44B1-A9B1-8BD77D64E0EF}"/>
                  </a:ext>
                </a:extLst>
              </p:cNvPr>
              <p:cNvSpPr/>
              <p:nvPr/>
            </p:nvSpPr>
            <p:spPr>
              <a:xfrm>
                <a:off x="124083" y="2179864"/>
                <a:ext cx="37204" cy="43405"/>
              </a:xfrm>
              <a:custGeom>
                <a:avLst/>
                <a:gdLst>
                  <a:gd name="connsiteX0" fmla="*/ 0 w 37204"/>
                  <a:gd name="connsiteY0" fmla="*/ 29143 h 43405"/>
                  <a:gd name="connsiteX1" fmla="*/ 25733 w 37204"/>
                  <a:gd name="connsiteY1" fmla="*/ 0 h 43405"/>
                  <a:gd name="connsiteX2" fmla="*/ 39375 w 37204"/>
                  <a:gd name="connsiteY2" fmla="*/ 0 h 43405"/>
                  <a:gd name="connsiteX3" fmla="*/ 0 w 37204"/>
                  <a:gd name="connsiteY3" fmla="*/ 44335 h 43405"/>
                </a:gdLst>
                <a:ahLst/>
                <a:cxnLst>
                  <a:cxn ang="0">
                    <a:pos x="connsiteX0" y="connsiteY0"/>
                  </a:cxn>
                  <a:cxn ang="0">
                    <a:pos x="connsiteX1" y="connsiteY1"/>
                  </a:cxn>
                  <a:cxn ang="0">
                    <a:pos x="connsiteX2" y="connsiteY2"/>
                  </a:cxn>
                  <a:cxn ang="0">
                    <a:pos x="connsiteX3" y="connsiteY3"/>
                  </a:cxn>
                </a:cxnLst>
                <a:rect l="l" t="t" r="r" b="b"/>
                <a:pathLst>
                  <a:path w="37204" h="43405">
                    <a:moveTo>
                      <a:pt x="0" y="29143"/>
                    </a:moveTo>
                    <a:lnTo>
                      <a:pt x="25733" y="0"/>
                    </a:lnTo>
                    <a:lnTo>
                      <a:pt x="39375" y="0"/>
                    </a:lnTo>
                    <a:lnTo>
                      <a:pt x="0" y="44335"/>
                    </a:lnTo>
                    <a:close/>
                  </a:path>
                </a:pathLst>
              </a:custGeom>
              <a:grpFill/>
              <a:ln w="3099" cap="flat">
                <a:noFill/>
                <a:prstDash val="solid"/>
                <a:miter/>
              </a:ln>
            </p:spPr>
            <p:txBody>
              <a:bodyPr rtlCol="0" anchor="ctr"/>
              <a:lstStyle/>
              <a:p>
                <a:endParaRPr lang="zh-CN" altLang="en-US"/>
              </a:p>
            </p:txBody>
          </p:sp>
        </p:grpSp>
        <p:grpSp>
          <p:nvGrpSpPr>
            <p:cNvPr id="369" name="图形 6">
              <a:extLst>
                <a:ext uri="{FF2B5EF4-FFF2-40B4-BE49-F238E27FC236}">
                  <a16:creationId xmlns:a16="http://schemas.microsoft.com/office/drawing/2014/main" xmlns="" id="{E08F7EF3-3340-41CE-90B9-7BC1AE036415}"/>
                </a:ext>
              </a:extLst>
            </p:cNvPr>
            <p:cNvGrpSpPr/>
            <p:nvPr/>
          </p:nvGrpSpPr>
          <p:grpSpPr>
            <a:xfrm>
              <a:off x="123890" y="295240"/>
              <a:ext cx="260430" cy="1723801"/>
              <a:chOff x="123890" y="295240"/>
              <a:chExt cx="260430" cy="1723801"/>
            </a:xfrm>
            <a:grpFill/>
          </p:grpSpPr>
          <p:sp>
            <p:nvSpPr>
              <p:cNvPr id="370" name="任意多边形: 形状 369">
                <a:extLst>
                  <a:ext uri="{FF2B5EF4-FFF2-40B4-BE49-F238E27FC236}">
                    <a16:creationId xmlns:a16="http://schemas.microsoft.com/office/drawing/2014/main" xmlns="" id="{30AAB1C6-10FC-48D4-82DC-8EB48B51B2F4}"/>
                  </a:ext>
                </a:extLst>
              </p:cNvPr>
              <p:cNvSpPr/>
              <p:nvPr/>
            </p:nvSpPr>
            <p:spPr>
              <a:xfrm>
                <a:off x="123890" y="295240"/>
                <a:ext cx="3100" cy="1723801"/>
              </a:xfrm>
              <a:custGeom>
                <a:avLst/>
                <a:gdLst>
                  <a:gd name="connsiteX0" fmla="*/ 0 w 3100"/>
                  <a:gd name="connsiteY0" fmla="*/ 1726281 h 1723801"/>
                  <a:gd name="connsiteX1" fmla="*/ 0 w 3100"/>
                  <a:gd name="connsiteY1" fmla="*/ 0 h 1723801"/>
                  <a:gd name="connsiteX2" fmla="*/ 3720 w 3100"/>
                  <a:gd name="connsiteY2" fmla="*/ 0 h 1723801"/>
                  <a:gd name="connsiteX3" fmla="*/ 3720 w 3100"/>
                  <a:gd name="connsiteY3" fmla="*/ 1726281 h 1723801"/>
                </a:gdLst>
                <a:ahLst/>
                <a:cxnLst>
                  <a:cxn ang="0">
                    <a:pos x="connsiteX0" y="connsiteY0"/>
                  </a:cxn>
                  <a:cxn ang="0">
                    <a:pos x="connsiteX1" y="connsiteY1"/>
                  </a:cxn>
                  <a:cxn ang="0">
                    <a:pos x="connsiteX2" y="connsiteY2"/>
                  </a:cxn>
                  <a:cxn ang="0">
                    <a:pos x="connsiteX3" y="connsiteY3"/>
                  </a:cxn>
                </a:cxnLst>
                <a:rect l="l" t="t" r="r" b="b"/>
                <a:pathLst>
                  <a:path w="3100" h="1723801">
                    <a:moveTo>
                      <a:pt x="0" y="1726281"/>
                    </a:moveTo>
                    <a:lnTo>
                      <a:pt x="0" y="0"/>
                    </a:lnTo>
                    <a:lnTo>
                      <a:pt x="3720" y="0"/>
                    </a:lnTo>
                    <a:lnTo>
                      <a:pt x="3720" y="1726281"/>
                    </a:lnTo>
                    <a:close/>
                  </a:path>
                </a:pathLst>
              </a:custGeom>
              <a:grpFill/>
              <a:ln w="3099"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xmlns="" id="{5E7BAB65-693E-4A6D-9E10-7BF52DC65C14}"/>
                  </a:ext>
                </a:extLst>
              </p:cNvPr>
              <p:cNvSpPr/>
              <p:nvPr/>
            </p:nvSpPr>
            <p:spPr>
              <a:xfrm>
                <a:off x="251198" y="1298121"/>
                <a:ext cx="133316" cy="151918"/>
              </a:xfrm>
              <a:custGeom>
                <a:avLst/>
                <a:gdLst>
                  <a:gd name="connsiteX0" fmla="*/ 2480 w 133315"/>
                  <a:gd name="connsiteY0" fmla="*/ 0 h 151917"/>
                  <a:gd name="connsiteX1" fmla="*/ 136106 w 133315"/>
                  <a:gd name="connsiteY1" fmla="*/ 150368 h 151917"/>
                  <a:gd name="connsiteX2" fmla="*/ 133316 w 133315"/>
                  <a:gd name="connsiteY2" fmla="*/ 153468 h 151917"/>
                  <a:gd name="connsiteX3" fmla="*/ 0 w 133315"/>
                  <a:gd name="connsiteY3" fmla="*/ 2790 h 151917"/>
                </a:gdLst>
                <a:ahLst/>
                <a:cxnLst>
                  <a:cxn ang="0">
                    <a:pos x="connsiteX0" y="connsiteY0"/>
                  </a:cxn>
                  <a:cxn ang="0">
                    <a:pos x="connsiteX1" y="connsiteY1"/>
                  </a:cxn>
                  <a:cxn ang="0">
                    <a:pos x="connsiteX2" y="connsiteY2"/>
                  </a:cxn>
                  <a:cxn ang="0">
                    <a:pos x="connsiteX3" y="connsiteY3"/>
                  </a:cxn>
                </a:cxnLst>
                <a:rect l="l" t="t" r="r" b="b"/>
                <a:pathLst>
                  <a:path w="133315" h="151917">
                    <a:moveTo>
                      <a:pt x="2480" y="0"/>
                    </a:moveTo>
                    <a:lnTo>
                      <a:pt x="136106" y="150368"/>
                    </a:lnTo>
                    <a:lnTo>
                      <a:pt x="133316" y="153468"/>
                    </a:lnTo>
                    <a:lnTo>
                      <a:pt x="0" y="2790"/>
                    </a:lnTo>
                    <a:close/>
                  </a:path>
                </a:pathLst>
              </a:custGeom>
              <a:grpFill/>
              <a:ln w="3099"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xmlns="" id="{619A114B-7DB8-49C2-B5B8-B2E60D8708A0}"/>
                  </a:ext>
                </a:extLst>
              </p:cNvPr>
              <p:cNvSpPr/>
              <p:nvPr/>
            </p:nvSpPr>
            <p:spPr>
              <a:xfrm>
                <a:off x="160749" y="337575"/>
                <a:ext cx="3100" cy="1373460"/>
              </a:xfrm>
              <a:custGeom>
                <a:avLst/>
                <a:gdLst>
                  <a:gd name="connsiteX0" fmla="*/ 0 w 3100"/>
                  <a:gd name="connsiteY0" fmla="*/ 1375941 h 1373460"/>
                  <a:gd name="connsiteX1" fmla="*/ 0 w 3100"/>
                  <a:gd name="connsiteY1" fmla="*/ 0 h 1373460"/>
                  <a:gd name="connsiteX2" fmla="*/ 3721 w 3100"/>
                  <a:gd name="connsiteY2" fmla="*/ 0 h 1373460"/>
                  <a:gd name="connsiteX3" fmla="*/ 3721 w 3100"/>
                  <a:gd name="connsiteY3" fmla="*/ 1375941 h 1373460"/>
                </a:gdLst>
                <a:ahLst/>
                <a:cxnLst>
                  <a:cxn ang="0">
                    <a:pos x="connsiteX0" y="connsiteY0"/>
                  </a:cxn>
                  <a:cxn ang="0">
                    <a:pos x="connsiteX1" y="connsiteY1"/>
                  </a:cxn>
                  <a:cxn ang="0">
                    <a:pos x="connsiteX2" y="connsiteY2"/>
                  </a:cxn>
                  <a:cxn ang="0">
                    <a:pos x="connsiteX3" y="connsiteY3"/>
                  </a:cxn>
                </a:cxnLst>
                <a:rect l="l" t="t" r="r" b="b"/>
                <a:pathLst>
                  <a:path w="3100" h="1373460">
                    <a:moveTo>
                      <a:pt x="0" y="1375941"/>
                    </a:moveTo>
                    <a:lnTo>
                      <a:pt x="0" y="0"/>
                    </a:lnTo>
                    <a:lnTo>
                      <a:pt x="3721" y="0"/>
                    </a:lnTo>
                    <a:lnTo>
                      <a:pt x="3721" y="1375941"/>
                    </a:lnTo>
                    <a:close/>
                  </a:path>
                </a:pathLst>
              </a:custGeom>
              <a:grpFill/>
              <a:ln w="3099"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xmlns="" id="{604045A0-9D54-4258-8FD3-363D62735C4F}"/>
                  </a:ext>
                </a:extLst>
              </p:cNvPr>
              <p:cNvSpPr/>
              <p:nvPr/>
            </p:nvSpPr>
            <p:spPr>
              <a:xfrm>
                <a:off x="251138" y="337841"/>
                <a:ext cx="3100" cy="961112"/>
              </a:xfrm>
              <a:custGeom>
                <a:avLst/>
                <a:gdLst>
                  <a:gd name="connsiteX0" fmla="*/ 0 w 3100"/>
                  <a:gd name="connsiteY0" fmla="*/ 963282 h 961112"/>
                  <a:gd name="connsiteX1" fmla="*/ 0 w 3100"/>
                  <a:gd name="connsiteY1" fmla="*/ 0 h 961112"/>
                  <a:gd name="connsiteX2" fmla="*/ 4341 w 3100"/>
                  <a:gd name="connsiteY2" fmla="*/ 0 h 961112"/>
                  <a:gd name="connsiteX3" fmla="*/ 4341 w 3100"/>
                  <a:gd name="connsiteY3" fmla="*/ 963282 h 961112"/>
                </a:gdLst>
                <a:ahLst/>
                <a:cxnLst>
                  <a:cxn ang="0">
                    <a:pos x="connsiteX0" y="connsiteY0"/>
                  </a:cxn>
                  <a:cxn ang="0">
                    <a:pos x="connsiteX1" y="connsiteY1"/>
                  </a:cxn>
                  <a:cxn ang="0">
                    <a:pos x="connsiteX2" y="connsiteY2"/>
                  </a:cxn>
                  <a:cxn ang="0">
                    <a:pos x="connsiteX3" y="connsiteY3"/>
                  </a:cxn>
                </a:cxnLst>
                <a:rect l="l" t="t" r="r" b="b"/>
                <a:pathLst>
                  <a:path w="3100" h="961112">
                    <a:moveTo>
                      <a:pt x="0" y="963282"/>
                    </a:moveTo>
                    <a:lnTo>
                      <a:pt x="0" y="0"/>
                    </a:lnTo>
                    <a:lnTo>
                      <a:pt x="4341" y="0"/>
                    </a:lnTo>
                    <a:lnTo>
                      <a:pt x="4341" y="963282"/>
                    </a:lnTo>
                    <a:close/>
                  </a:path>
                </a:pathLst>
              </a:custGeom>
              <a:grpFill/>
              <a:ln w="3099"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xmlns="" id="{38644FF1-A005-4AFA-8FD2-EB3CB515D043}"/>
                  </a:ext>
                </a:extLst>
              </p:cNvPr>
              <p:cNvSpPr/>
              <p:nvPr/>
            </p:nvSpPr>
            <p:spPr>
              <a:xfrm>
                <a:off x="160704" y="338008"/>
                <a:ext cx="93011" cy="3100"/>
              </a:xfrm>
              <a:custGeom>
                <a:avLst/>
                <a:gdLst>
                  <a:gd name="connsiteX0" fmla="*/ 0 w 93010"/>
                  <a:gd name="connsiteY0" fmla="*/ 3410 h 3100"/>
                  <a:gd name="connsiteX1" fmla="*/ 0 w 93010"/>
                  <a:gd name="connsiteY1" fmla="*/ 0 h 3100"/>
                  <a:gd name="connsiteX2" fmla="*/ 94871 w 93010"/>
                  <a:gd name="connsiteY2" fmla="*/ 0 h 3100"/>
                  <a:gd name="connsiteX3" fmla="*/ 94871 w 93010"/>
                  <a:gd name="connsiteY3" fmla="*/ 3410 h 3100"/>
                </a:gdLst>
                <a:ahLst/>
                <a:cxnLst>
                  <a:cxn ang="0">
                    <a:pos x="connsiteX0" y="connsiteY0"/>
                  </a:cxn>
                  <a:cxn ang="0">
                    <a:pos x="connsiteX1" y="connsiteY1"/>
                  </a:cxn>
                  <a:cxn ang="0">
                    <a:pos x="connsiteX2" y="connsiteY2"/>
                  </a:cxn>
                  <a:cxn ang="0">
                    <a:pos x="connsiteX3" y="connsiteY3"/>
                  </a:cxn>
                </a:cxnLst>
                <a:rect l="l" t="t" r="r" b="b"/>
                <a:pathLst>
                  <a:path w="93010" h="3100">
                    <a:moveTo>
                      <a:pt x="0" y="3410"/>
                    </a:moveTo>
                    <a:lnTo>
                      <a:pt x="0" y="0"/>
                    </a:lnTo>
                    <a:lnTo>
                      <a:pt x="94871" y="0"/>
                    </a:lnTo>
                    <a:lnTo>
                      <a:pt x="94871" y="3410"/>
                    </a:lnTo>
                    <a:close/>
                  </a:path>
                </a:pathLst>
              </a:custGeom>
              <a:grpFill/>
              <a:ln w="3099"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xmlns="" id="{0E741D98-ED2A-4084-9E37-6A78B1D17EEB}"/>
                  </a:ext>
                </a:extLst>
              </p:cNvPr>
              <p:cNvSpPr/>
              <p:nvPr/>
            </p:nvSpPr>
            <p:spPr>
              <a:xfrm>
                <a:off x="384189" y="1448426"/>
                <a:ext cx="3100" cy="561165"/>
              </a:xfrm>
              <a:custGeom>
                <a:avLst/>
                <a:gdLst>
                  <a:gd name="connsiteX0" fmla="*/ 0 w 3100"/>
                  <a:gd name="connsiteY0" fmla="*/ 561165 h 561165"/>
                  <a:gd name="connsiteX1" fmla="*/ 0 w 3100"/>
                  <a:gd name="connsiteY1" fmla="*/ 0 h 561165"/>
                  <a:gd name="connsiteX2" fmla="*/ 3100 w 3100"/>
                  <a:gd name="connsiteY2" fmla="*/ 0 h 561165"/>
                  <a:gd name="connsiteX3" fmla="*/ 3100 w 3100"/>
                  <a:gd name="connsiteY3" fmla="*/ 561166 h 561165"/>
                </a:gdLst>
                <a:ahLst/>
                <a:cxnLst>
                  <a:cxn ang="0">
                    <a:pos x="connsiteX0" y="connsiteY0"/>
                  </a:cxn>
                  <a:cxn ang="0">
                    <a:pos x="connsiteX1" y="connsiteY1"/>
                  </a:cxn>
                  <a:cxn ang="0">
                    <a:pos x="connsiteX2" y="connsiteY2"/>
                  </a:cxn>
                  <a:cxn ang="0">
                    <a:pos x="connsiteX3" y="connsiteY3"/>
                  </a:cxn>
                </a:cxnLst>
                <a:rect l="l" t="t" r="r" b="b"/>
                <a:pathLst>
                  <a:path w="3100" h="561165">
                    <a:moveTo>
                      <a:pt x="0" y="561165"/>
                    </a:moveTo>
                    <a:lnTo>
                      <a:pt x="0" y="0"/>
                    </a:lnTo>
                    <a:lnTo>
                      <a:pt x="3100" y="0"/>
                    </a:lnTo>
                    <a:lnTo>
                      <a:pt x="3100" y="561166"/>
                    </a:lnTo>
                    <a:close/>
                  </a:path>
                </a:pathLst>
              </a:custGeom>
              <a:grpFill/>
              <a:ln w="3099" cap="flat">
                <a:noFill/>
                <a:prstDash val="solid"/>
                <a:miter/>
              </a:ln>
            </p:spPr>
            <p:txBody>
              <a:bodyPr rtlCol="0" anchor="ctr"/>
              <a:lstStyle/>
              <a:p>
                <a:endParaRPr lang="zh-CN" altLang="en-US"/>
              </a:p>
            </p:txBody>
          </p:sp>
        </p:grpSp>
        <p:grpSp>
          <p:nvGrpSpPr>
            <p:cNvPr id="376" name="图形 6">
              <a:extLst>
                <a:ext uri="{FF2B5EF4-FFF2-40B4-BE49-F238E27FC236}">
                  <a16:creationId xmlns:a16="http://schemas.microsoft.com/office/drawing/2014/main" xmlns="" id="{E08F7EF3-3340-41CE-90B9-7BC1AE036415}"/>
                </a:ext>
              </a:extLst>
            </p:cNvPr>
            <p:cNvGrpSpPr/>
            <p:nvPr/>
          </p:nvGrpSpPr>
          <p:grpSpPr>
            <a:xfrm>
              <a:off x="124229" y="5130423"/>
              <a:ext cx="260430" cy="1723801"/>
              <a:chOff x="124229" y="5130423"/>
              <a:chExt cx="260430" cy="1723801"/>
            </a:xfrm>
            <a:grpFill/>
          </p:grpSpPr>
          <p:sp>
            <p:nvSpPr>
              <p:cNvPr id="377" name="任意多边形: 形状 376">
                <a:extLst>
                  <a:ext uri="{FF2B5EF4-FFF2-40B4-BE49-F238E27FC236}">
                    <a16:creationId xmlns:a16="http://schemas.microsoft.com/office/drawing/2014/main" xmlns="" id="{D56CEF70-5125-4057-9F81-7852B5294DE8}"/>
                  </a:ext>
                </a:extLst>
              </p:cNvPr>
              <p:cNvSpPr/>
              <p:nvPr/>
            </p:nvSpPr>
            <p:spPr>
              <a:xfrm>
                <a:off x="124229" y="5130423"/>
                <a:ext cx="3100" cy="1723801"/>
              </a:xfrm>
              <a:custGeom>
                <a:avLst/>
                <a:gdLst>
                  <a:gd name="connsiteX0" fmla="*/ 3720 w 3100"/>
                  <a:gd name="connsiteY0" fmla="*/ 0 h 1723801"/>
                  <a:gd name="connsiteX1" fmla="*/ 3720 w 3100"/>
                  <a:gd name="connsiteY1" fmla="*/ 1726281 h 1723801"/>
                  <a:gd name="connsiteX2" fmla="*/ 0 w 3100"/>
                  <a:gd name="connsiteY2" fmla="*/ 1726281 h 1723801"/>
                  <a:gd name="connsiteX3" fmla="*/ 0 w 3100"/>
                  <a:gd name="connsiteY3" fmla="*/ 0 h 1723801"/>
                </a:gdLst>
                <a:ahLst/>
                <a:cxnLst>
                  <a:cxn ang="0">
                    <a:pos x="connsiteX0" y="connsiteY0"/>
                  </a:cxn>
                  <a:cxn ang="0">
                    <a:pos x="connsiteX1" y="connsiteY1"/>
                  </a:cxn>
                  <a:cxn ang="0">
                    <a:pos x="connsiteX2" y="connsiteY2"/>
                  </a:cxn>
                  <a:cxn ang="0">
                    <a:pos x="connsiteX3" y="connsiteY3"/>
                  </a:cxn>
                </a:cxnLst>
                <a:rect l="l" t="t" r="r" b="b"/>
                <a:pathLst>
                  <a:path w="3100" h="1723801">
                    <a:moveTo>
                      <a:pt x="3720" y="0"/>
                    </a:moveTo>
                    <a:lnTo>
                      <a:pt x="3720" y="1726281"/>
                    </a:lnTo>
                    <a:lnTo>
                      <a:pt x="0" y="1726281"/>
                    </a:lnTo>
                    <a:lnTo>
                      <a:pt x="0" y="0"/>
                    </a:lnTo>
                    <a:close/>
                  </a:path>
                </a:pathLst>
              </a:custGeom>
              <a:grpFill/>
              <a:ln w="3099"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xmlns="" id="{A1715987-6441-4FF0-9CFC-A358F7621E2F}"/>
                  </a:ext>
                </a:extLst>
              </p:cNvPr>
              <p:cNvSpPr/>
              <p:nvPr/>
            </p:nvSpPr>
            <p:spPr>
              <a:xfrm>
                <a:off x="251198" y="5700325"/>
                <a:ext cx="133316" cy="151918"/>
              </a:xfrm>
              <a:custGeom>
                <a:avLst/>
                <a:gdLst>
                  <a:gd name="connsiteX0" fmla="*/ 2480 w 133315"/>
                  <a:gd name="connsiteY0" fmla="*/ 153778 h 151917"/>
                  <a:gd name="connsiteX1" fmla="*/ 136106 w 133315"/>
                  <a:gd name="connsiteY1" fmla="*/ 3100 h 151917"/>
                  <a:gd name="connsiteX2" fmla="*/ 133316 w 133315"/>
                  <a:gd name="connsiteY2" fmla="*/ 0 h 151917"/>
                  <a:gd name="connsiteX3" fmla="*/ 0 w 133315"/>
                  <a:gd name="connsiteY3" fmla="*/ 150678 h 151917"/>
                </a:gdLst>
                <a:ahLst/>
                <a:cxnLst>
                  <a:cxn ang="0">
                    <a:pos x="connsiteX0" y="connsiteY0"/>
                  </a:cxn>
                  <a:cxn ang="0">
                    <a:pos x="connsiteX1" y="connsiteY1"/>
                  </a:cxn>
                  <a:cxn ang="0">
                    <a:pos x="connsiteX2" y="connsiteY2"/>
                  </a:cxn>
                  <a:cxn ang="0">
                    <a:pos x="connsiteX3" y="connsiteY3"/>
                  </a:cxn>
                </a:cxnLst>
                <a:rect l="l" t="t" r="r" b="b"/>
                <a:pathLst>
                  <a:path w="133315" h="151917">
                    <a:moveTo>
                      <a:pt x="2480" y="153778"/>
                    </a:moveTo>
                    <a:lnTo>
                      <a:pt x="136106" y="3100"/>
                    </a:lnTo>
                    <a:lnTo>
                      <a:pt x="133316" y="0"/>
                    </a:lnTo>
                    <a:lnTo>
                      <a:pt x="0" y="150678"/>
                    </a:lnTo>
                    <a:close/>
                  </a:path>
                </a:pathLst>
              </a:custGeom>
              <a:grpFill/>
              <a:ln w="3099"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xmlns="" id="{E8C29D46-0C34-4513-8596-6FE425F934C9}"/>
                  </a:ext>
                </a:extLst>
              </p:cNvPr>
              <p:cNvSpPr/>
              <p:nvPr/>
            </p:nvSpPr>
            <p:spPr>
              <a:xfrm>
                <a:off x="160779" y="5438429"/>
                <a:ext cx="3100" cy="1373460"/>
              </a:xfrm>
              <a:custGeom>
                <a:avLst/>
                <a:gdLst>
                  <a:gd name="connsiteX0" fmla="*/ 3720 w 3100"/>
                  <a:gd name="connsiteY0" fmla="*/ 0 h 1373460"/>
                  <a:gd name="connsiteX1" fmla="*/ 3720 w 3100"/>
                  <a:gd name="connsiteY1" fmla="*/ 1375941 h 1373460"/>
                  <a:gd name="connsiteX2" fmla="*/ 0 w 3100"/>
                  <a:gd name="connsiteY2" fmla="*/ 1375941 h 1373460"/>
                  <a:gd name="connsiteX3" fmla="*/ 0 w 3100"/>
                  <a:gd name="connsiteY3" fmla="*/ 0 h 1373460"/>
                </a:gdLst>
                <a:ahLst/>
                <a:cxnLst>
                  <a:cxn ang="0">
                    <a:pos x="connsiteX0" y="connsiteY0"/>
                  </a:cxn>
                  <a:cxn ang="0">
                    <a:pos x="connsiteX1" y="connsiteY1"/>
                  </a:cxn>
                  <a:cxn ang="0">
                    <a:pos x="connsiteX2" y="connsiteY2"/>
                  </a:cxn>
                  <a:cxn ang="0">
                    <a:pos x="connsiteX3" y="connsiteY3"/>
                  </a:cxn>
                </a:cxnLst>
                <a:rect l="l" t="t" r="r" b="b"/>
                <a:pathLst>
                  <a:path w="3100" h="1373460">
                    <a:moveTo>
                      <a:pt x="3720" y="0"/>
                    </a:moveTo>
                    <a:lnTo>
                      <a:pt x="3720" y="1375941"/>
                    </a:lnTo>
                    <a:lnTo>
                      <a:pt x="0" y="1375941"/>
                    </a:lnTo>
                    <a:lnTo>
                      <a:pt x="0" y="0"/>
                    </a:lnTo>
                    <a:close/>
                  </a:path>
                </a:pathLst>
              </a:custGeom>
              <a:grpFill/>
              <a:ln w="3099"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xmlns="" id="{664E9825-AB90-46F1-A6FA-0B9112BC9FEB}"/>
                  </a:ext>
                </a:extLst>
              </p:cNvPr>
              <p:cNvSpPr/>
              <p:nvPr/>
            </p:nvSpPr>
            <p:spPr>
              <a:xfrm>
                <a:off x="251169" y="5850821"/>
                <a:ext cx="3100" cy="961112"/>
              </a:xfrm>
              <a:custGeom>
                <a:avLst/>
                <a:gdLst>
                  <a:gd name="connsiteX0" fmla="*/ 4340 w 3100"/>
                  <a:gd name="connsiteY0" fmla="*/ 0 h 961112"/>
                  <a:gd name="connsiteX1" fmla="*/ 4340 w 3100"/>
                  <a:gd name="connsiteY1" fmla="*/ 963282 h 961112"/>
                  <a:gd name="connsiteX2" fmla="*/ 0 w 3100"/>
                  <a:gd name="connsiteY2" fmla="*/ 963282 h 961112"/>
                  <a:gd name="connsiteX3" fmla="*/ 0 w 3100"/>
                  <a:gd name="connsiteY3" fmla="*/ 0 h 961112"/>
                </a:gdLst>
                <a:ahLst/>
                <a:cxnLst>
                  <a:cxn ang="0">
                    <a:pos x="connsiteX0" y="connsiteY0"/>
                  </a:cxn>
                  <a:cxn ang="0">
                    <a:pos x="connsiteX1" y="connsiteY1"/>
                  </a:cxn>
                  <a:cxn ang="0">
                    <a:pos x="connsiteX2" y="connsiteY2"/>
                  </a:cxn>
                  <a:cxn ang="0">
                    <a:pos x="connsiteX3" y="connsiteY3"/>
                  </a:cxn>
                </a:cxnLst>
                <a:rect l="l" t="t" r="r" b="b"/>
                <a:pathLst>
                  <a:path w="3100" h="961112">
                    <a:moveTo>
                      <a:pt x="4340" y="0"/>
                    </a:moveTo>
                    <a:lnTo>
                      <a:pt x="4340" y="963282"/>
                    </a:lnTo>
                    <a:lnTo>
                      <a:pt x="0" y="963282"/>
                    </a:lnTo>
                    <a:lnTo>
                      <a:pt x="0" y="0"/>
                    </a:lnTo>
                    <a:close/>
                  </a:path>
                </a:pathLst>
              </a:custGeom>
              <a:grpFill/>
              <a:ln w="3099"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xmlns="" id="{33D0C1AA-ADF3-4683-B6A7-E8E07109C97F}"/>
                  </a:ext>
                </a:extLst>
              </p:cNvPr>
              <p:cNvSpPr/>
              <p:nvPr/>
            </p:nvSpPr>
            <p:spPr>
              <a:xfrm>
                <a:off x="160734" y="6810526"/>
                <a:ext cx="93011" cy="3100"/>
              </a:xfrm>
              <a:custGeom>
                <a:avLst/>
                <a:gdLst>
                  <a:gd name="connsiteX0" fmla="*/ 94871 w 93010"/>
                  <a:gd name="connsiteY0" fmla="*/ 0 h 3100"/>
                  <a:gd name="connsiteX1" fmla="*/ 94871 w 93010"/>
                  <a:gd name="connsiteY1" fmla="*/ 3410 h 3100"/>
                  <a:gd name="connsiteX2" fmla="*/ 0 w 93010"/>
                  <a:gd name="connsiteY2" fmla="*/ 3410 h 3100"/>
                  <a:gd name="connsiteX3" fmla="*/ 0 w 93010"/>
                  <a:gd name="connsiteY3" fmla="*/ 0 h 3100"/>
                </a:gdLst>
                <a:ahLst/>
                <a:cxnLst>
                  <a:cxn ang="0">
                    <a:pos x="connsiteX0" y="connsiteY0"/>
                  </a:cxn>
                  <a:cxn ang="0">
                    <a:pos x="connsiteX1" y="connsiteY1"/>
                  </a:cxn>
                  <a:cxn ang="0">
                    <a:pos x="connsiteX2" y="connsiteY2"/>
                  </a:cxn>
                  <a:cxn ang="0">
                    <a:pos x="connsiteX3" y="connsiteY3"/>
                  </a:cxn>
                </a:cxnLst>
                <a:rect l="l" t="t" r="r" b="b"/>
                <a:pathLst>
                  <a:path w="93010" h="3100">
                    <a:moveTo>
                      <a:pt x="94871" y="0"/>
                    </a:moveTo>
                    <a:lnTo>
                      <a:pt x="94871" y="3410"/>
                    </a:lnTo>
                    <a:lnTo>
                      <a:pt x="0" y="3410"/>
                    </a:lnTo>
                    <a:lnTo>
                      <a:pt x="0" y="0"/>
                    </a:lnTo>
                    <a:close/>
                  </a:path>
                </a:pathLst>
              </a:custGeom>
              <a:grpFill/>
              <a:ln w="3099"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xmlns="" id="{8AB1094D-CA01-495B-8AB9-DC5B5B5B0056}"/>
                  </a:ext>
                </a:extLst>
              </p:cNvPr>
              <p:cNvSpPr/>
              <p:nvPr/>
            </p:nvSpPr>
            <p:spPr>
              <a:xfrm>
                <a:off x="384219" y="5142353"/>
                <a:ext cx="3100" cy="561165"/>
              </a:xfrm>
              <a:custGeom>
                <a:avLst/>
                <a:gdLst>
                  <a:gd name="connsiteX0" fmla="*/ 3100 w 3100"/>
                  <a:gd name="connsiteY0" fmla="*/ 0 h 561165"/>
                  <a:gd name="connsiteX1" fmla="*/ 3100 w 3100"/>
                  <a:gd name="connsiteY1" fmla="*/ 561165 h 561165"/>
                  <a:gd name="connsiteX2" fmla="*/ 0 w 3100"/>
                  <a:gd name="connsiteY2" fmla="*/ 561165 h 561165"/>
                  <a:gd name="connsiteX3" fmla="*/ 0 w 3100"/>
                  <a:gd name="connsiteY3" fmla="*/ 0 h 561165"/>
                </a:gdLst>
                <a:ahLst/>
                <a:cxnLst>
                  <a:cxn ang="0">
                    <a:pos x="connsiteX0" y="connsiteY0"/>
                  </a:cxn>
                  <a:cxn ang="0">
                    <a:pos x="connsiteX1" y="connsiteY1"/>
                  </a:cxn>
                  <a:cxn ang="0">
                    <a:pos x="connsiteX2" y="connsiteY2"/>
                  </a:cxn>
                  <a:cxn ang="0">
                    <a:pos x="connsiteX3" y="connsiteY3"/>
                  </a:cxn>
                </a:cxnLst>
                <a:rect l="l" t="t" r="r" b="b"/>
                <a:pathLst>
                  <a:path w="3100" h="561165">
                    <a:moveTo>
                      <a:pt x="3100" y="0"/>
                    </a:moveTo>
                    <a:lnTo>
                      <a:pt x="3100" y="561165"/>
                    </a:lnTo>
                    <a:lnTo>
                      <a:pt x="0" y="561165"/>
                    </a:lnTo>
                    <a:lnTo>
                      <a:pt x="0" y="0"/>
                    </a:lnTo>
                    <a:close/>
                  </a:path>
                </a:pathLst>
              </a:custGeom>
              <a:grpFill/>
              <a:ln w="3099" cap="flat">
                <a:noFill/>
                <a:prstDash val="solid"/>
                <a:miter/>
              </a:ln>
            </p:spPr>
            <p:txBody>
              <a:bodyPr rtlCol="0" anchor="ctr"/>
              <a:lstStyle/>
              <a:p>
                <a:endParaRPr lang="zh-CN" altLang="en-US"/>
              </a:p>
            </p:txBody>
          </p:sp>
        </p:grpSp>
      </p:grpSp>
      <p:sp>
        <p:nvSpPr>
          <p:cNvPr id="383" name="任意多边形: 形状 382">
            <a:extLst>
              <a:ext uri="{FF2B5EF4-FFF2-40B4-BE49-F238E27FC236}">
                <a16:creationId xmlns:a16="http://schemas.microsoft.com/office/drawing/2014/main" xmlns="" id="{C2797913-AACC-4933-8F1D-DCA10D1B413C}"/>
              </a:ext>
            </a:extLst>
          </p:cNvPr>
          <p:cNvSpPr/>
          <p:nvPr/>
        </p:nvSpPr>
        <p:spPr>
          <a:xfrm>
            <a:off x="306694" y="4560012"/>
            <a:ext cx="37204" cy="102312"/>
          </a:xfrm>
          <a:custGeom>
            <a:avLst/>
            <a:gdLst>
              <a:gd name="connsiteX0" fmla="*/ 36894 w 37204"/>
              <a:gd name="connsiteY0" fmla="*/ 0 h 102311"/>
              <a:gd name="connsiteX1" fmla="*/ 28833 w 37204"/>
              <a:gd name="connsiteY1" fmla="*/ 0 h 102311"/>
              <a:gd name="connsiteX2" fmla="*/ 17982 w 37204"/>
              <a:gd name="connsiteY2" fmla="*/ 13952 h 102311"/>
              <a:gd name="connsiteX3" fmla="*/ 0 w 37204"/>
              <a:gd name="connsiteY3" fmla="*/ 26043 h 102311"/>
              <a:gd name="connsiteX4" fmla="*/ 0 w 37204"/>
              <a:gd name="connsiteY4" fmla="*/ 38444 h 102311"/>
              <a:gd name="connsiteX5" fmla="*/ 13022 w 37204"/>
              <a:gd name="connsiteY5" fmla="*/ 31933 h 102311"/>
              <a:gd name="connsiteX6" fmla="*/ 24803 w 37204"/>
              <a:gd name="connsiteY6" fmla="*/ 23253 h 102311"/>
              <a:gd name="connsiteX7" fmla="*/ 24803 w 37204"/>
              <a:gd name="connsiteY7" fmla="*/ 104172 h 102311"/>
              <a:gd name="connsiteX8" fmla="*/ 37204 w 37204"/>
              <a:gd name="connsiteY8" fmla="*/ 104172 h 102311"/>
              <a:gd name="connsiteX9" fmla="*/ 37204 w 37204"/>
              <a:gd name="connsiteY9" fmla="*/ 0 h 102311"/>
              <a:gd name="connsiteX10" fmla="*/ 36894 w 37204"/>
              <a:gd name="connsiteY10" fmla="*/ 0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4" h="102311">
                <a:moveTo>
                  <a:pt x="36894" y="0"/>
                </a:moveTo>
                <a:lnTo>
                  <a:pt x="28833" y="0"/>
                </a:lnTo>
                <a:cubicBezTo>
                  <a:pt x="26663" y="4340"/>
                  <a:pt x="22943" y="8991"/>
                  <a:pt x="17982" y="13952"/>
                </a:cubicBezTo>
                <a:cubicBezTo>
                  <a:pt x="12712" y="18602"/>
                  <a:pt x="6821" y="22632"/>
                  <a:pt x="0" y="26043"/>
                </a:cubicBezTo>
                <a:lnTo>
                  <a:pt x="0" y="38444"/>
                </a:lnTo>
                <a:cubicBezTo>
                  <a:pt x="3720" y="36894"/>
                  <a:pt x="8061" y="34724"/>
                  <a:pt x="13022" y="31933"/>
                </a:cubicBezTo>
                <a:cubicBezTo>
                  <a:pt x="17982" y="29143"/>
                  <a:pt x="21703" y="26043"/>
                  <a:pt x="24803" y="23253"/>
                </a:cubicBezTo>
                <a:lnTo>
                  <a:pt x="24803" y="104172"/>
                </a:lnTo>
                <a:lnTo>
                  <a:pt x="37204" y="104172"/>
                </a:lnTo>
                <a:lnTo>
                  <a:pt x="37204" y="0"/>
                </a:lnTo>
                <a:lnTo>
                  <a:pt x="36894" y="0"/>
                </a:lnTo>
                <a:close/>
              </a:path>
            </a:pathLst>
          </a:custGeom>
          <a:solidFill>
            <a:schemeClr val="accent4"/>
          </a:solidFill>
          <a:ln w="3099"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xmlns="" id="{40F7EC20-E5C1-4EB2-98DE-0ADB2B35CEEA}"/>
              </a:ext>
            </a:extLst>
          </p:cNvPr>
          <p:cNvSpPr/>
          <p:nvPr/>
        </p:nvSpPr>
        <p:spPr>
          <a:xfrm>
            <a:off x="384824" y="4158205"/>
            <a:ext cx="55807" cy="365843"/>
          </a:xfrm>
          <a:custGeom>
            <a:avLst/>
            <a:gdLst>
              <a:gd name="connsiteX0" fmla="*/ 0 w 55806"/>
              <a:gd name="connsiteY0" fmla="*/ 368633 h 365842"/>
              <a:gd name="connsiteX1" fmla="*/ 35344 w 55806"/>
              <a:gd name="connsiteY1" fmla="*/ 368633 h 365842"/>
              <a:gd name="connsiteX2" fmla="*/ 0 w 55806"/>
              <a:gd name="connsiteY2" fmla="*/ 276553 h 365842"/>
              <a:gd name="connsiteX3" fmla="*/ 35344 w 55806"/>
              <a:gd name="connsiteY3" fmla="*/ 276553 h 365842"/>
              <a:gd name="connsiteX4" fmla="*/ 0 w 55806"/>
              <a:gd name="connsiteY4" fmla="*/ 184472 h 365842"/>
              <a:gd name="connsiteX5" fmla="*/ 35344 w 55806"/>
              <a:gd name="connsiteY5" fmla="*/ 184472 h 365842"/>
              <a:gd name="connsiteX6" fmla="*/ 0 w 55806"/>
              <a:gd name="connsiteY6" fmla="*/ 92391 h 365842"/>
              <a:gd name="connsiteX7" fmla="*/ 35344 w 55806"/>
              <a:gd name="connsiteY7" fmla="*/ 9239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3"/>
                </a:moveTo>
                <a:lnTo>
                  <a:pt x="35344" y="276553"/>
                </a:lnTo>
                <a:moveTo>
                  <a:pt x="0" y="184472"/>
                </a:moveTo>
                <a:lnTo>
                  <a:pt x="35344" y="184472"/>
                </a:lnTo>
                <a:moveTo>
                  <a:pt x="0" y="92391"/>
                </a:moveTo>
                <a:lnTo>
                  <a:pt x="35344" y="92391"/>
                </a:lnTo>
                <a:moveTo>
                  <a:pt x="0" y="0"/>
                </a:moveTo>
                <a:lnTo>
                  <a:pt x="58597" y="0"/>
                </a:lnTo>
              </a:path>
            </a:pathLst>
          </a:custGeom>
          <a:solidFill>
            <a:schemeClr val="accent4"/>
          </a:solidFill>
          <a:ln w="3099"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xmlns="" id="{EEC4A29A-B590-4C41-8EFD-F1A89335FC40}"/>
              </a:ext>
            </a:extLst>
          </p:cNvPr>
          <p:cNvSpPr/>
          <p:nvPr/>
        </p:nvSpPr>
        <p:spPr>
          <a:xfrm>
            <a:off x="294913" y="4098988"/>
            <a:ext cx="65108" cy="102312"/>
          </a:xfrm>
          <a:custGeom>
            <a:avLst/>
            <a:gdLst>
              <a:gd name="connsiteX0" fmla="*/ 17672 w 65107"/>
              <a:gd name="connsiteY0" fmla="*/ 91771 h 102311"/>
              <a:gd name="connsiteX1" fmla="*/ 22943 w 65107"/>
              <a:gd name="connsiteY1" fmla="*/ 84950 h 102311"/>
              <a:gd name="connsiteX2" fmla="*/ 37204 w 65107"/>
              <a:gd name="connsiteY2" fmla="*/ 71929 h 102311"/>
              <a:gd name="connsiteX3" fmla="*/ 56427 w 65107"/>
              <a:gd name="connsiteY3" fmla="*/ 53636 h 102311"/>
              <a:gd name="connsiteX4" fmla="*/ 64488 w 65107"/>
              <a:gd name="connsiteY4" fmla="*/ 40925 h 102311"/>
              <a:gd name="connsiteX5" fmla="*/ 66968 w 65107"/>
              <a:gd name="connsiteY5" fmla="*/ 28834 h 102311"/>
              <a:gd name="connsiteX6" fmla="*/ 58597 w 65107"/>
              <a:gd name="connsiteY6" fmla="*/ 8371 h 102311"/>
              <a:gd name="connsiteX7" fmla="*/ 35654 w 65107"/>
              <a:gd name="connsiteY7" fmla="*/ 0 h 102311"/>
              <a:gd name="connsiteX8" fmla="*/ 12711 w 65107"/>
              <a:gd name="connsiteY8" fmla="*/ 7751 h 102311"/>
              <a:gd name="connsiteX9" fmla="*/ 2790 w 65107"/>
              <a:gd name="connsiteY9" fmla="*/ 30074 h 102311"/>
              <a:gd name="connsiteX10" fmla="*/ 15502 w 65107"/>
              <a:gd name="connsiteY10" fmla="*/ 31314 h 102311"/>
              <a:gd name="connsiteX11" fmla="*/ 20772 w 65107"/>
              <a:gd name="connsiteY11" fmla="*/ 16122 h 102311"/>
              <a:gd name="connsiteX12" fmla="*/ 35034 w 65107"/>
              <a:gd name="connsiteY12" fmla="*/ 10541 h 102311"/>
              <a:gd name="connsiteX13" fmla="*/ 48676 w 65107"/>
              <a:gd name="connsiteY13" fmla="*/ 15812 h 102311"/>
              <a:gd name="connsiteX14" fmla="*/ 53946 w 65107"/>
              <a:gd name="connsiteY14" fmla="*/ 28524 h 102311"/>
              <a:gd name="connsiteX15" fmla="*/ 48056 w 65107"/>
              <a:gd name="connsiteY15" fmla="*/ 43715 h 102311"/>
              <a:gd name="connsiteX16" fmla="*/ 25733 w 65107"/>
              <a:gd name="connsiteY16" fmla="*/ 65728 h 102311"/>
              <a:gd name="connsiteX17" fmla="*/ 9611 w 65107"/>
              <a:gd name="connsiteY17" fmla="*/ 81230 h 102311"/>
              <a:gd name="connsiteX18" fmla="*/ 1550 w 65107"/>
              <a:gd name="connsiteY18" fmla="*/ 94871 h 102311"/>
              <a:gd name="connsiteX19" fmla="*/ 0 w 65107"/>
              <a:gd name="connsiteY19" fmla="*/ 103552 h 102311"/>
              <a:gd name="connsiteX20" fmla="*/ 66658 w 65107"/>
              <a:gd name="connsiteY20" fmla="*/ 103552 h 102311"/>
              <a:gd name="connsiteX21" fmla="*/ 66658 w 65107"/>
              <a:gd name="connsiteY21" fmla="*/ 91461 h 102311"/>
              <a:gd name="connsiteX22" fmla="*/ 17672 w 65107"/>
              <a:gd name="connsiteY22" fmla="*/ 91461 h 102311"/>
              <a:gd name="connsiteX23" fmla="*/ 17672 w 65107"/>
              <a:gd name="connsiteY23" fmla="*/ 9177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7672" y="91771"/>
                </a:moveTo>
                <a:cubicBezTo>
                  <a:pt x="18912" y="89601"/>
                  <a:pt x="20772" y="87120"/>
                  <a:pt x="22943" y="84950"/>
                </a:cubicBezTo>
                <a:cubicBezTo>
                  <a:pt x="25113" y="82780"/>
                  <a:pt x="29763" y="78439"/>
                  <a:pt x="37204" y="71929"/>
                </a:cubicBezTo>
                <a:cubicBezTo>
                  <a:pt x="46195" y="64178"/>
                  <a:pt x="52396" y="58287"/>
                  <a:pt x="56427" y="53636"/>
                </a:cubicBezTo>
                <a:cubicBezTo>
                  <a:pt x="60147" y="49296"/>
                  <a:pt x="62937" y="44955"/>
                  <a:pt x="64488" y="40925"/>
                </a:cubicBezTo>
                <a:cubicBezTo>
                  <a:pt x="66038" y="36894"/>
                  <a:pt x="66968" y="32864"/>
                  <a:pt x="66968" y="28834"/>
                </a:cubicBezTo>
                <a:cubicBezTo>
                  <a:pt x="66968" y="20773"/>
                  <a:pt x="64177" y="13952"/>
                  <a:pt x="58597" y="8371"/>
                </a:cubicBezTo>
                <a:cubicBezTo>
                  <a:pt x="53016" y="2790"/>
                  <a:pt x="45265" y="0"/>
                  <a:pt x="35654" y="0"/>
                </a:cubicBezTo>
                <a:cubicBezTo>
                  <a:pt x="26043" y="0"/>
                  <a:pt x="18602" y="2480"/>
                  <a:pt x="12711" y="7751"/>
                </a:cubicBezTo>
                <a:cubicBezTo>
                  <a:pt x="7131" y="12711"/>
                  <a:pt x="3720" y="20152"/>
                  <a:pt x="2790" y="30074"/>
                </a:cubicBezTo>
                <a:lnTo>
                  <a:pt x="15502" y="31314"/>
                </a:lnTo>
                <a:cubicBezTo>
                  <a:pt x="15502" y="24803"/>
                  <a:pt x="17362" y="19842"/>
                  <a:pt x="20772" y="16122"/>
                </a:cubicBezTo>
                <a:cubicBezTo>
                  <a:pt x="24493" y="12401"/>
                  <a:pt x="29143" y="10541"/>
                  <a:pt x="35034" y="10541"/>
                </a:cubicBezTo>
                <a:cubicBezTo>
                  <a:pt x="40615" y="10541"/>
                  <a:pt x="45265" y="12401"/>
                  <a:pt x="48676" y="15812"/>
                </a:cubicBezTo>
                <a:cubicBezTo>
                  <a:pt x="52086" y="19222"/>
                  <a:pt x="53946" y="23563"/>
                  <a:pt x="53946" y="28524"/>
                </a:cubicBezTo>
                <a:cubicBezTo>
                  <a:pt x="53946" y="33174"/>
                  <a:pt x="52086" y="38445"/>
                  <a:pt x="48056" y="43715"/>
                </a:cubicBezTo>
                <a:cubicBezTo>
                  <a:pt x="44335" y="48986"/>
                  <a:pt x="36894" y="56427"/>
                  <a:pt x="25733" y="65728"/>
                </a:cubicBezTo>
                <a:cubicBezTo>
                  <a:pt x="18602" y="71618"/>
                  <a:pt x="13332" y="76889"/>
                  <a:pt x="9611" y="81230"/>
                </a:cubicBezTo>
                <a:cubicBezTo>
                  <a:pt x="5891" y="85880"/>
                  <a:pt x="3100" y="90220"/>
                  <a:pt x="1550" y="94871"/>
                </a:cubicBezTo>
                <a:cubicBezTo>
                  <a:pt x="620" y="97661"/>
                  <a:pt x="0" y="100762"/>
                  <a:pt x="0" y="103552"/>
                </a:cubicBezTo>
                <a:lnTo>
                  <a:pt x="66658" y="103552"/>
                </a:lnTo>
                <a:lnTo>
                  <a:pt x="66658" y="91461"/>
                </a:lnTo>
                <a:lnTo>
                  <a:pt x="17672" y="91461"/>
                </a:lnTo>
                <a:lnTo>
                  <a:pt x="17672" y="91771"/>
                </a:lnTo>
                <a:close/>
              </a:path>
            </a:pathLst>
          </a:custGeom>
          <a:solidFill>
            <a:schemeClr val="accent4"/>
          </a:solidFill>
          <a:ln w="3099"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xmlns="" id="{7CE51B56-C0EE-4C71-B158-947A8AA81572}"/>
              </a:ext>
            </a:extLst>
          </p:cNvPr>
          <p:cNvSpPr/>
          <p:nvPr/>
        </p:nvSpPr>
        <p:spPr>
          <a:xfrm>
            <a:off x="384824" y="3697801"/>
            <a:ext cx="55807" cy="365843"/>
          </a:xfrm>
          <a:custGeom>
            <a:avLst/>
            <a:gdLst>
              <a:gd name="connsiteX0" fmla="*/ 0 w 55806"/>
              <a:gd name="connsiteY0" fmla="*/ 368323 h 365842"/>
              <a:gd name="connsiteX1" fmla="*/ 35344 w 55806"/>
              <a:gd name="connsiteY1" fmla="*/ 368323 h 365842"/>
              <a:gd name="connsiteX2" fmla="*/ 0 w 55806"/>
              <a:gd name="connsiteY2" fmla="*/ 276243 h 365842"/>
              <a:gd name="connsiteX3" fmla="*/ 35344 w 55806"/>
              <a:gd name="connsiteY3" fmla="*/ 276243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323"/>
                </a:moveTo>
                <a:lnTo>
                  <a:pt x="35344" y="368323"/>
                </a:lnTo>
                <a:moveTo>
                  <a:pt x="0" y="276243"/>
                </a:moveTo>
                <a:lnTo>
                  <a:pt x="35344" y="276243"/>
                </a:lnTo>
                <a:moveTo>
                  <a:pt x="0" y="184162"/>
                </a:moveTo>
                <a:lnTo>
                  <a:pt x="35344" y="184162"/>
                </a:lnTo>
                <a:moveTo>
                  <a:pt x="0" y="92081"/>
                </a:moveTo>
                <a:lnTo>
                  <a:pt x="35344" y="92081"/>
                </a:lnTo>
                <a:moveTo>
                  <a:pt x="0" y="0"/>
                </a:moveTo>
                <a:lnTo>
                  <a:pt x="58597" y="0"/>
                </a:lnTo>
              </a:path>
            </a:pathLst>
          </a:custGeom>
          <a:solidFill>
            <a:schemeClr val="accent4"/>
          </a:solidFill>
          <a:ln w="3099"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xmlns="" id="{C3BCA9DA-E199-4D1D-974A-2F1118997609}"/>
              </a:ext>
            </a:extLst>
          </p:cNvPr>
          <p:cNvSpPr/>
          <p:nvPr/>
        </p:nvSpPr>
        <p:spPr>
          <a:xfrm>
            <a:off x="297393" y="3638584"/>
            <a:ext cx="65108" cy="105412"/>
          </a:xfrm>
          <a:custGeom>
            <a:avLst/>
            <a:gdLst>
              <a:gd name="connsiteX0" fmla="*/ 9921 w 65107"/>
              <a:gd name="connsiteY0" fmla="*/ 97351 h 105412"/>
              <a:gd name="connsiteX1" fmla="*/ 31934 w 65107"/>
              <a:gd name="connsiteY1" fmla="*/ 105412 h 105412"/>
              <a:gd name="connsiteX2" fmla="*/ 56117 w 65107"/>
              <a:gd name="connsiteY2" fmla="*/ 96111 h 105412"/>
              <a:gd name="connsiteX3" fmla="*/ 65728 w 65107"/>
              <a:gd name="connsiteY3" fmla="*/ 73168 h 105412"/>
              <a:gd name="connsiteX4" fmla="*/ 60767 w 65107"/>
              <a:gd name="connsiteY4" fmla="*/ 56427 h 105412"/>
              <a:gd name="connsiteX5" fmla="*/ 46815 w 65107"/>
              <a:gd name="connsiteY5" fmla="*/ 47746 h 105412"/>
              <a:gd name="connsiteX6" fmla="*/ 57047 w 65107"/>
              <a:gd name="connsiteY6" fmla="*/ 39064 h 105412"/>
              <a:gd name="connsiteX7" fmla="*/ 60457 w 65107"/>
              <a:gd name="connsiteY7" fmla="*/ 26973 h 105412"/>
              <a:gd name="connsiteX8" fmla="*/ 56737 w 65107"/>
              <a:gd name="connsiteY8" fmla="*/ 13642 h 105412"/>
              <a:gd name="connsiteX9" fmla="*/ 46195 w 65107"/>
              <a:gd name="connsiteY9" fmla="*/ 3721 h 105412"/>
              <a:gd name="connsiteX10" fmla="*/ 31004 w 65107"/>
              <a:gd name="connsiteY10" fmla="*/ 0 h 105412"/>
              <a:gd name="connsiteX11" fmla="*/ 10851 w 65107"/>
              <a:gd name="connsiteY11" fmla="*/ 7131 h 105412"/>
              <a:gd name="connsiteX12" fmla="*/ 620 w 65107"/>
              <a:gd name="connsiteY12" fmla="*/ 26973 h 105412"/>
              <a:gd name="connsiteX13" fmla="*/ 13022 w 65107"/>
              <a:gd name="connsiteY13" fmla="*/ 29143 h 105412"/>
              <a:gd name="connsiteX14" fmla="*/ 19222 w 65107"/>
              <a:gd name="connsiteY14" fmla="*/ 15192 h 105412"/>
              <a:gd name="connsiteX15" fmla="*/ 31314 w 65107"/>
              <a:gd name="connsiteY15" fmla="*/ 10541 h 105412"/>
              <a:gd name="connsiteX16" fmla="*/ 43095 w 65107"/>
              <a:gd name="connsiteY16" fmla="*/ 15192 h 105412"/>
              <a:gd name="connsiteX17" fmla="*/ 47746 w 65107"/>
              <a:gd name="connsiteY17" fmla="*/ 26663 h 105412"/>
              <a:gd name="connsiteX18" fmla="*/ 41545 w 65107"/>
              <a:gd name="connsiteY18" fmla="*/ 39685 h 105412"/>
              <a:gd name="connsiteX19" fmla="*/ 27283 w 65107"/>
              <a:gd name="connsiteY19" fmla="*/ 44025 h 105412"/>
              <a:gd name="connsiteX20" fmla="*/ 25423 w 65107"/>
              <a:gd name="connsiteY20" fmla="*/ 44025 h 105412"/>
              <a:gd name="connsiteX21" fmla="*/ 24183 w 65107"/>
              <a:gd name="connsiteY21" fmla="*/ 55187 h 105412"/>
              <a:gd name="connsiteX22" fmla="*/ 32864 w 65107"/>
              <a:gd name="connsiteY22" fmla="*/ 53636 h 105412"/>
              <a:gd name="connsiteX23" fmla="*/ 47126 w 65107"/>
              <a:gd name="connsiteY23" fmla="*/ 59217 h 105412"/>
              <a:gd name="connsiteX24" fmla="*/ 52706 w 65107"/>
              <a:gd name="connsiteY24" fmla="*/ 73479 h 105412"/>
              <a:gd name="connsiteX25" fmla="*/ 46815 w 65107"/>
              <a:gd name="connsiteY25" fmla="*/ 88981 h 105412"/>
              <a:gd name="connsiteX26" fmla="*/ 31934 w 65107"/>
              <a:gd name="connsiteY26" fmla="*/ 95181 h 105412"/>
              <a:gd name="connsiteX27" fmla="*/ 19532 w 65107"/>
              <a:gd name="connsiteY27" fmla="*/ 90531 h 105412"/>
              <a:gd name="connsiteX28" fmla="*/ 12401 w 65107"/>
              <a:gd name="connsiteY28" fmla="*/ 75029 h 105412"/>
              <a:gd name="connsiteX29" fmla="*/ 0 w 65107"/>
              <a:gd name="connsiteY29" fmla="*/ 76579 h 105412"/>
              <a:gd name="connsiteX30" fmla="*/ 9921 w 65107"/>
              <a:gd name="connsiteY30" fmla="*/ 97351 h 105412"/>
              <a:gd name="connsiteX31" fmla="*/ 9921 w 65107"/>
              <a:gd name="connsiteY31" fmla="*/ 97351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9921" y="97351"/>
                </a:moveTo>
                <a:cubicBezTo>
                  <a:pt x="15812" y="102622"/>
                  <a:pt x="22943" y="105412"/>
                  <a:pt x="31934" y="105412"/>
                </a:cubicBezTo>
                <a:cubicBezTo>
                  <a:pt x="41855" y="105412"/>
                  <a:pt x="49916" y="102312"/>
                  <a:pt x="56117" y="96111"/>
                </a:cubicBezTo>
                <a:cubicBezTo>
                  <a:pt x="62627" y="89910"/>
                  <a:pt x="65728" y="82160"/>
                  <a:pt x="65728" y="73168"/>
                </a:cubicBezTo>
                <a:cubicBezTo>
                  <a:pt x="65728" y="66658"/>
                  <a:pt x="64178" y="61077"/>
                  <a:pt x="60767" y="56427"/>
                </a:cubicBezTo>
                <a:cubicBezTo>
                  <a:pt x="57357" y="52086"/>
                  <a:pt x="52706" y="48986"/>
                  <a:pt x="46815" y="47746"/>
                </a:cubicBezTo>
                <a:cubicBezTo>
                  <a:pt x="51466" y="45576"/>
                  <a:pt x="54876" y="42785"/>
                  <a:pt x="57047" y="39064"/>
                </a:cubicBezTo>
                <a:cubicBezTo>
                  <a:pt x="59527" y="35344"/>
                  <a:pt x="60457" y="31314"/>
                  <a:pt x="60457" y="26973"/>
                </a:cubicBezTo>
                <a:cubicBezTo>
                  <a:pt x="60457" y="22323"/>
                  <a:pt x="59217" y="17982"/>
                  <a:pt x="56737" y="13642"/>
                </a:cubicBezTo>
                <a:cubicBezTo>
                  <a:pt x="54256" y="9611"/>
                  <a:pt x="50846" y="6201"/>
                  <a:pt x="46195" y="3721"/>
                </a:cubicBezTo>
                <a:cubicBezTo>
                  <a:pt x="41545" y="1240"/>
                  <a:pt x="36584" y="0"/>
                  <a:pt x="31004" y="0"/>
                </a:cubicBezTo>
                <a:cubicBezTo>
                  <a:pt x="22943" y="0"/>
                  <a:pt x="16432" y="2480"/>
                  <a:pt x="10851" y="7131"/>
                </a:cubicBezTo>
                <a:cubicBezTo>
                  <a:pt x="5581" y="11782"/>
                  <a:pt x="2170" y="18292"/>
                  <a:pt x="620" y="26973"/>
                </a:cubicBezTo>
                <a:lnTo>
                  <a:pt x="13022" y="29143"/>
                </a:lnTo>
                <a:cubicBezTo>
                  <a:pt x="13952" y="22943"/>
                  <a:pt x="16122" y="18292"/>
                  <a:pt x="19222" y="15192"/>
                </a:cubicBezTo>
                <a:cubicBezTo>
                  <a:pt x="22323" y="12091"/>
                  <a:pt x="26353" y="10541"/>
                  <a:pt x="31314" y="10541"/>
                </a:cubicBezTo>
                <a:cubicBezTo>
                  <a:pt x="36274" y="10541"/>
                  <a:pt x="39995" y="12091"/>
                  <a:pt x="43095" y="15192"/>
                </a:cubicBezTo>
                <a:cubicBezTo>
                  <a:pt x="46195" y="18292"/>
                  <a:pt x="47746" y="22012"/>
                  <a:pt x="47746" y="26663"/>
                </a:cubicBezTo>
                <a:cubicBezTo>
                  <a:pt x="47746" y="32554"/>
                  <a:pt x="45575" y="36894"/>
                  <a:pt x="41545" y="39685"/>
                </a:cubicBezTo>
                <a:cubicBezTo>
                  <a:pt x="37204" y="42475"/>
                  <a:pt x="32554" y="44025"/>
                  <a:pt x="27283" y="44025"/>
                </a:cubicBezTo>
                <a:cubicBezTo>
                  <a:pt x="26663" y="44025"/>
                  <a:pt x="26043" y="44025"/>
                  <a:pt x="25423" y="44025"/>
                </a:cubicBezTo>
                <a:lnTo>
                  <a:pt x="24183" y="55187"/>
                </a:lnTo>
                <a:cubicBezTo>
                  <a:pt x="27593" y="54256"/>
                  <a:pt x="30694" y="53636"/>
                  <a:pt x="32864" y="53636"/>
                </a:cubicBezTo>
                <a:cubicBezTo>
                  <a:pt x="38444" y="53636"/>
                  <a:pt x="43405" y="55497"/>
                  <a:pt x="47126" y="59217"/>
                </a:cubicBezTo>
                <a:cubicBezTo>
                  <a:pt x="50846" y="62937"/>
                  <a:pt x="52706" y="67898"/>
                  <a:pt x="52706" y="73479"/>
                </a:cubicBezTo>
                <a:cubicBezTo>
                  <a:pt x="52706" y="79680"/>
                  <a:pt x="50846" y="84640"/>
                  <a:pt x="46815" y="88981"/>
                </a:cubicBezTo>
                <a:cubicBezTo>
                  <a:pt x="42785" y="93011"/>
                  <a:pt x="37824" y="95181"/>
                  <a:pt x="31934" y="95181"/>
                </a:cubicBezTo>
                <a:cubicBezTo>
                  <a:pt x="26973" y="95181"/>
                  <a:pt x="22943" y="93631"/>
                  <a:pt x="19532" y="90531"/>
                </a:cubicBezTo>
                <a:cubicBezTo>
                  <a:pt x="16122" y="87430"/>
                  <a:pt x="13642" y="82160"/>
                  <a:pt x="12401" y="75029"/>
                </a:cubicBezTo>
                <a:lnTo>
                  <a:pt x="0" y="76579"/>
                </a:lnTo>
                <a:cubicBezTo>
                  <a:pt x="620" y="84950"/>
                  <a:pt x="4030" y="92081"/>
                  <a:pt x="9921" y="97351"/>
                </a:cubicBezTo>
                <a:lnTo>
                  <a:pt x="9921" y="97351"/>
                </a:lnTo>
                <a:close/>
              </a:path>
            </a:pathLst>
          </a:custGeom>
          <a:solidFill>
            <a:schemeClr val="accent4"/>
          </a:solidFill>
          <a:ln w="3099"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xmlns="" id="{41602305-B1D5-466E-BF27-CD879029F1E5}"/>
              </a:ext>
            </a:extLst>
          </p:cNvPr>
          <p:cNvSpPr/>
          <p:nvPr/>
        </p:nvSpPr>
        <p:spPr>
          <a:xfrm>
            <a:off x="384824" y="3237088"/>
            <a:ext cx="55807" cy="365843"/>
          </a:xfrm>
          <a:custGeom>
            <a:avLst/>
            <a:gdLst>
              <a:gd name="connsiteX0" fmla="*/ 0 w 55806"/>
              <a:gd name="connsiteY0" fmla="*/ 368633 h 365842"/>
              <a:gd name="connsiteX1" fmla="*/ 35344 w 55806"/>
              <a:gd name="connsiteY1" fmla="*/ 368633 h 365842"/>
              <a:gd name="connsiteX2" fmla="*/ 0 w 55806"/>
              <a:gd name="connsiteY2" fmla="*/ 276242 h 365842"/>
              <a:gd name="connsiteX3" fmla="*/ 35344 w 55806"/>
              <a:gd name="connsiteY3" fmla="*/ 276242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242"/>
                </a:moveTo>
                <a:lnTo>
                  <a:pt x="35344" y="276242"/>
                </a:lnTo>
                <a:moveTo>
                  <a:pt x="0" y="184162"/>
                </a:moveTo>
                <a:lnTo>
                  <a:pt x="35344" y="184162"/>
                </a:lnTo>
                <a:moveTo>
                  <a:pt x="0" y="92081"/>
                </a:moveTo>
                <a:lnTo>
                  <a:pt x="35344" y="92081"/>
                </a:lnTo>
                <a:moveTo>
                  <a:pt x="0" y="0"/>
                </a:moveTo>
                <a:lnTo>
                  <a:pt x="58597" y="0"/>
                </a:lnTo>
              </a:path>
            </a:pathLst>
          </a:custGeom>
          <a:solidFill>
            <a:schemeClr val="accent4"/>
          </a:solidFill>
          <a:ln w="3099"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xmlns="" id="{6E07D5AD-3A85-4CCF-AB4C-785A1AB82658}"/>
              </a:ext>
            </a:extLst>
          </p:cNvPr>
          <p:cNvSpPr/>
          <p:nvPr/>
        </p:nvSpPr>
        <p:spPr>
          <a:xfrm>
            <a:off x="293053" y="3178181"/>
            <a:ext cx="68208" cy="102312"/>
          </a:xfrm>
          <a:custGeom>
            <a:avLst/>
            <a:gdLst>
              <a:gd name="connsiteX0" fmla="*/ 56117 w 68207"/>
              <a:gd name="connsiteY0" fmla="*/ 103552 h 102311"/>
              <a:gd name="connsiteX1" fmla="*/ 56117 w 68207"/>
              <a:gd name="connsiteY1" fmla="*/ 78749 h 102311"/>
              <a:gd name="connsiteX2" fmla="*/ 69758 w 68207"/>
              <a:gd name="connsiteY2" fmla="*/ 78749 h 102311"/>
              <a:gd name="connsiteX3" fmla="*/ 69758 w 68207"/>
              <a:gd name="connsiteY3" fmla="*/ 66968 h 102311"/>
              <a:gd name="connsiteX4" fmla="*/ 56117 w 68207"/>
              <a:gd name="connsiteY4" fmla="*/ 66968 h 102311"/>
              <a:gd name="connsiteX5" fmla="*/ 56117 w 68207"/>
              <a:gd name="connsiteY5" fmla="*/ 0 h 102311"/>
              <a:gd name="connsiteX6" fmla="*/ 45885 w 68207"/>
              <a:gd name="connsiteY6" fmla="*/ 0 h 102311"/>
              <a:gd name="connsiteX7" fmla="*/ 0 w 68207"/>
              <a:gd name="connsiteY7" fmla="*/ 66968 h 102311"/>
              <a:gd name="connsiteX8" fmla="*/ 0 w 68207"/>
              <a:gd name="connsiteY8" fmla="*/ 78749 h 102311"/>
              <a:gd name="connsiteX9" fmla="*/ 43715 w 68207"/>
              <a:gd name="connsiteY9" fmla="*/ 78749 h 102311"/>
              <a:gd name="connsiteX10" fmla="*/ 43715 w 68207"/>
              <a:gd name="connsiteY10" fmla="*/ 103552 h 102311"/>
              <a:gd name="connsiteX11" fmla="*/ 56117 w 68207"/>
              <a:gd name="connsiteY11" fmla="*/ 103552 h 102311"/>
              <a:gd name="connsiteX12" fmla="*/ 56117 w 68207"/>
              <a:gd name="connsiteY12" fmla="*/ 103552 h 102311"/>
              <a:gd name="connsiteX13" fmla="*/ 12091 w 68207"/>
              <a:gd name="connsiteY13" fmla="*/ 66968 h 102311"/>
              <a:gd name="connsiteX14" fmla="*/ 43715 w 68207"/>
              <a:gd name="connsiteY14" fmla="*/ 20462 h 102311"/>
              <a:gd name="connsiteX15" fmla="*/ 43715 w 68207"/>
              <a:gd name="connsiteY15" fmla="*/ 66968 h 102311"/>
              <a:gd name="connsiteX16" fmla="*/ 12091 w 68207"/>
              <a:gd name="connsiteY16" fmla="*/ 66968 h 102311"/>
              <a:gd name="connsiteX17" fmla="*/ 12091 w 68207"/>
              <a:gd name="connsiteY17" fmla="*/ 66968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207" h="102311">
                <a:moveTo>
                  <a:pt x="56117" y="103552"/>
                </a:moveTo>
                <a:lnTo>
                  <a:pt x="56117" y="78749"/>
                </a:lnTo>
                <a:lnTo>
                  <a:pt x="69758" y="78749"/>
                </a:lnTo>
                <a:lnTo>
                  <a:pt x="69758" y="66968"/>
                </a:lnTo>
                <a:lnTo>
                  <a:pt x="56117" y="66968"/>
                </a:lnTo>
                <a:lnTo>
                  <a:pt x="56117" y="0"/>
                </a:lnTo>
                <a:lnTo>
                  <a:pt x="45885" y="0"/>
                </a:lnTo>
                <a:lnTo>
                  <a:pt x="0" y="66968"/>
                </a:lnTo>
                <a:lnTo>
                  <a:pt x="0" y="78749"/>
                </a:lnTo>
                <a:lnTo>
                  <a:pt x="43715" y="78749"/>
                </a:lnTo>
                <a:lnTo>
                  <a:pt x="43715" y="103552"/>
                </a:lnTo>
                <a:lnTo>
                  <a:pt x="56117" y="103552"/>
                </a:lnTo>
                <a:lnTo>
                  <a:pt x="56117" y="103552"/>
                </a:lnTo>
                <a:close/>
                <a:moveTo>
                  <a:pt x="12091" y="66968"/>
                </a:moveTo>
                <a:lnTo>
                  <a:pt x="43715" y="20462"/>
                </a:lnTo>
                <a:lnTo>
                  <a:pt x="43715" y="66968"/>
                </a:lnTo>
                <a:lnTo>
                  <a:pt x="12091" y="66968"/>
                </a:lnTo>
                <a:lnTo>
                  <a:pt x="12091" y="66968"/>
                </a:lnTo>
                <a:close/>
              </a:path>
            </a:pathLst>
          </a:custGeom>
          <a:solidFill>
            <a:schemeClr val="accent4"/>
          </a:solidFill>
          <a:ln w="3099"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xmlns="" id="{2360691A-A73D-4031-9FF9-AC185CA08707}"/>
              </a:ext>
            </a:extLst>
          </p:cNvPr>
          <p:cNvSpPr/>
          <p:nvPr/>
        </p:nvSpPr>
        <p:spPr>
          <a:xfrm>
            <a:off x="384824" y="2776374"/>
            <a:ext cx="55807" cy="365843"/>
          </a:xfrm>
          <a:custGeom>
            <a:avLst/>
            <a:gdLst>
              <a:gd name="connsiteX0" fmla="*/ 0 w 55806"/>
              <a:gd name="connsiteY0" fmla="*/ 368633 h 365842"/>
              <a:gd name="connsiteX1" fmla="*/ 35344 w 55806"/>
              <a:gd name="connsiteY1" fmla="*/ 368633 h 365842"/>
              <a:gd name="connsiteX2" fmla="*/ 0 w 55806"/>
              <a:gd name="connsiteY2" fmla="*/ 276552 h 365842"/>
              <a:gd name="connsiteX3" fmla="*/ 35344 w 55806"/>
              <a:gd name="connsiteY3" fmla="*/ 276552 h 365842"/>
              <a:gd name="connsiteX4" fmla="*/ 0 w 55806"/>
              <a:gd name="connsiteY4" fmla="*/ 184162 h 365842"/>
              <a:gd name="connsiteX5" fmla="*/ 35344 w 55806"/>
              <a:gd name="connsiteY5" fmla="*/ 184162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2"/>
                </a:moveTo>
                <a:lnTo>
                  <a:pt x="35344" y="276552"/>
                </a:lnTo>
                <a:moveTo>
                  <a:pt x="0" y="184162"/>
                </a:moveTo>
                <a:lnTo>
                  <a:pt x="35344" y="184162"/>
                </a:lnTo>
                <a:moveTo>
                  <a:pt x="0" y="92081"/>
                </a:moveTo>
                <a:lnTo>
                  <a:pt x="35344" y="92081"/>
                </a:lnTo>
                <a:moveTo>
                  <a:pt x="0" y="0"/>
                </a:moveTo>
                <a:lnTo>
                  <a:pt x="58597" y="0"/>
                </a:lnTo>
              </a:path>
            </a:pathLst>
          </a:custGeom>
          <a:solidFill>
            <a:schemeClr val="accent4"/>
          </a:solidFill>
          <a:ln w="3099"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xmlns="" id="{060E57AF-6645-40FB-90D9-8E10D3BB3821}"/>
              </a:ext>
            </a:extLst>
          </p:cNvPr>
          <p:cNvSpPr/>
          <p:nvPr/>
        </p:nvSpPr>
        <p:spPr>
          <a:xfrm>
            <a:off x="296773" y="2719017"/>
            <a:ext cx="65108" cy="102312"/>
          </a:xfrm>
          <a:custGeom>
            <a:avLst/>
            <a:gdLst>
              <a:gd name="connsiteX0" fmla="*/ 10231 w 65107"/>
              <a:gd name="connsiteY0" fmla="*/ 95801 h 102311"/>
              <a:gd name="connsiteX1" fmla="*/ 32554 w 65107"/>
              <a:gd name="connsiteY1" fmla="*/ 103552 h 102311"/>
              <a:gd name="connsiteX2" fmla="*/ 58907 w 65107"/>
              <a:gd name="connsiteY2" fmla="*/ 91151 h 102311"/>
              <a:gd name="connsiteX3" fmla="*/ 66968 w 65107"/>
              <a:gd name="connsiteY3" fmla="*/ 66968 h 102311"/>
              <a:gd name="connsiteX4" fmla="*/ 57977 w 65107"/>
              <a:gd name="connsiteY4" fmla="*/ 42785 h 102311"/>
              <a:gd name="connsiteX5" fmla="*/ 35654 w 65107"/>
              <a:gd name="connsiteY5" fmla="*/ 33484 h 102311"/>
              <a:gd name="connsiteX6" fmla="*/ 16742 w 65107"/>
              <a:gd name="connsiteY6" fmla="*/ 39995 h 102311"/>
              <a:gd name="connsiteX7" fmla="*/ 22013 w 65107"/>
              <a:gd name="connsiteY7" fmla="*/ 12091 h 102311"/>
              <a:gd name="connsiteX8" fmla="*/ 62317 w 65107"/>
              <a:gd name="connsiteY8" fmla="*/ 12091 h 102311"/>
              <a:gd name="connsiteX9" fmla="*/ 62317 w 65107"/>
              <a:gd name="connsiteY9" fmla="*/ 0 h 102311"/>
              <a:gd name="connsiteX10" fmla="*/ 12401 w 65107"/>
              <a:gd name="connsiteY10" fmla="*/ 0 h 102311"/>
              <a:gd name="connsiteX11" fmla="*/ 2790 w 65107"/>
              <a:gd name="connsiteY11" fmla="*/ 53016 h 102311"/>
              <a:gd name="connsiteX12" fmla="*/ 14262 w 65107"/>
              <a:gd name="connsiteY12" fmla="*/ 54566 h 102311"/>
              <a:gd name="connsiteX13" fmla="*/ 21703 w 65107"/>
              <a:gd name="connsiteY13" fmla="*/ 47435 h 102311"/>
              <a:gd name="connsiteX14" fmla="*/ 32554 w 65107"/>
              <a:gd name="connsiteY14" fmla="*/ 44645 h 102311"/>
              <a:gd name="connsiteX15" fmla="*/ 48056 w 65107"/>
              <a:gd name="connsiteY15" fmla="*/ 50846 h 102311"/>
              <a:gd name="connsiteX16" fmla="*/ 53946 w 65107"/>
              <a:gd name="connsiteY16" fmla="*/ 67898 h 102311"/>
              <a:gd name="connsiteX17" fmla="*/ 47746 w 65107"/>
              <a:gd name="connsiteY17" fmla="*/ 86190 h 102311"/>
              <a:gd name="connsiteX18" fmla="*/ 32554 w 65107"/>
              <a:gd name="connsiteY18" fmla="*/ 93011 h 102311"/>
              <a:gd name="connsiteX19" fmla="*/ 19842 w 65107"/>
              <a:gd name="connsiteY19" fmla="*/ 88050 h 102311"/>
              <a:gd name="connsiteX20" fmla="*/ 13022 w 65107"/>
              <a:gd name="connsiteY20" fmla="*/ 73479 h 102311"/>
              <a:gd name="connsiteX21" fmla="*/ 0 w 65107"/>
              <a:gd name="connsiteY21" fmla="*/ 74719 h 102311"/>
              <a:gd name="connsiteX22" fmla="*/ 10231 w 65107"/>
              <a:gd name="connsiteY22" fmla="*/ 95801 h 102311"/>
              <a:gd name="connsiteX23" fmla="*/ 10231 w 65107"/>
              <a:gd name="connsiteY23" fmla="*/ 95801 h 10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107" h="102311">
                <a:moveTo>
                  <a:pt x="10231" y="95801"/>
                </a:moveTo>
                <a:cubicBezTo>
                  <a:pt x="16122" y="101072"/>
                  <a:pt x="23563" y="103552"/>
                  <a:pt x="32554" y="103552"/>
                </a:cubicBezTo>
                <a:cubicBezTo>
                  <a:pt x="43715" y="103552"/>
                  <a:pt x="52396" y="99522"/>
                  <a:pt x="58907" y="91151"/>
                </a:cubicBezTo>
                <a:cubicBezTo>
                  <a:pt x="64177" y="84330"/>
                  <a:pt x="66968" y="76269"/>
                  <a:pt x="66968" y="66968"/>
                </a:cubicBezTo>
                <a:cubicBezTo>
                  <a:pt x="66968" y="57047"/>
                  <a:pt x="63867" y="48986"/>
                  <a:pt x="57977" y="42785"/>
                </a:cubicBezTo>
                <a:cubicBezTo>
                  <a:pt x="51776" y="36584"/>
                  <a:pt x="44645" y="33484"/>
                  <a:pt x="35654" y="33484"/>
                </a:cubicBezTo>
                <a:cubicBezTo>
                  <a:pt x="29143" y="33484"/>
                  <a:pt x="22633" y="35654"/>
                  <a:pt x="16742" y="39995"/>
                </a:cubicBezTo>
                <a:lnTo>
                  <a:pt x="22013" y="12091"/>
                </a:lnTo>
                <a:lnTo>
                  <a:pt x="62317" y="12091"/>
                </a:lnTo>
                <a:lnTo>
                  <a:pt x="62317" y="0"/>
                </a:lnTo>
                <a:lnTo>
                  <a:pt x="12401" y="0"/>
                </a:lnTo>
                <a:lnTo>
                  <a:pt x="2790" y="53016"/>
                </a:lnTo>
                <a:lnTo>
                  <a:pt x="14262" y="54566"/>
                </a:lnTo>
                <a:cubicBezTo>
                  <a:pt x="16122" y="51466"/>
                  <a:pt x="18602" y="49296"/>
                  <a:pt x="21703" y="47435"/>
                </a:cubicBezTo>
                <a:cubicBezTo>
                  <a:pt x="24803" y="45575"/>
                  <a:pt x="28523" y="44645"/>
                  <a:pt x="32554" y="44645"/>
                </a:cubicBezTo>
                <a:cubicBezTo>
                  <a:pt x="39065" y="44645"/>
                  <a:pt x="44025" y="46815"/>
                  <a:pt x="48056" y="50846"/>
                </a:cubicBezTo>
                <a:cubicBezTo>
                  <a:pt x="52086" y="54876"/>
                  <a:pt x="53946" y="60767"/>
                  <a:pt x="53946" y="67898"/>
                </a:cubicBezTo>
                <a:cubicBezTo>
                  <a:pt x="53946" y="75649"/>
                  <a:pt x="51776" y="81539"/>
                  <a:pt x="47746" y="86190"/>
                </a:cubicBezTo>
                <a:cubicBezTo>
                  <a:pt x="43715" y="90841"/>
                  <a:pt x="38444" y="93011"/>
                  <a:pt x="32554" y="93011"/>
                </a:cubicBezTo>
                <a:cubicBezTo>
                  <a:pt x="27593" y="93011"/>
                  <a:pt x="23253" y="91461"/>
                  <a:pt x="19842" y="88050"/>
                </a:cubicBezTo>
                <a:cubicBezTo>
                  <a:pt x="16432" y="84640"/>
                  <a:pt x="13952" y="79989"/>
                  <a:pt x="13022" y="73479"/>
                </a:cubicBezTo>
                <a:lnTo>
                  <a:pt x="0" y="74719"/>
                </a:lnTo>
                <a:cubicBezTo>
                  <a:pt x="1240" y="83710"/>
                  <a:pt x="4341" y="90531"/>
                  <a:pt x="10231" y="95801"/>
                </a:cubicBezTo>
                <a:lnTo>
                  <a:pt x="10231" y="95801"/>
                </a:lnTo>
                <a:close/>
              </a:path>
            </a:pathLst>
          </a:custGeom>
          <a:solidFill>
            <a:schemeClr val="accent4"/>
          </a:solidFill>
          <a:ln w="3099"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xmlns="" id="{782C2325-FD44-4E18-83BD-966F375188FB}"/>
              </a:ext>
            </a:extLst>
          </p:cNvPr>
          <p:cNvSpPr/>
          <p:nvPr/>
        </p:nvSpPr>
        <p:spPr>
          <a:xfrm>
            <a:off x="384824" y="2315660"/>
            <a:ext cx="55807" cy="365843"/>
          </a:xfrm>
          <a:custGeom>
            <a:avLst/>
            <a:gdLst>
              <a:gd name="connsiteX0" fmla="*/ 0 w 55806"/>
              <a:gd name="connsiteY0" fmla="*/ 368633 h 365842"/>
              <a:gd name="connsiteX1" fmla="*/ 35344 w 55806"/>
              <a:gd name="connsiteY1" fmla="*/ 368633 h 365842"/>
              <a:gd name="connsiteX2" fmla="*/ 0 w 55806"/>
              <a:gd name="connsiteY2" fmla="*/ 276552 h 365842"/>
              <a:gd name="connsiteX3" fmla="*/ 35344 w 55806"/>
              <a:gd name="connsiteY3" fmla="*/ 276552 h 365842"/>
              <a:gd name="connsiteX4" fmla="*/ 0 w 55806"/>
              <a:gd name="connsiteY4" fmla="*/ 184161 h 365842"/>
              <a:gd name="connsiteX5" fmla="*/ 35344 w 55806"/>
              <a:gd name="connsiteY5" fmla="*/ 184161 h 365842"/>
              <a:gd name="connsiteX6" fmla="*/ 0 w 55806"/>
              <a:gd name="connsiteY6" fmla="*/ 92081 h 365842"/>
              <a:gd name="connsiteX7" fmla="*/ 35344 w 55806"/>
              <a:gd name="connsiteY7" fmla="*/ 92081 h 365842"/>
              <a:gd name="connsiteX8" fmla="*/ 0 w 55806"/>
              <a:gd name="connsiteY8" fmla="*/ 0 h 365842"/>
              <a:gd name="connsiteX9" fmla="*/ 58597 w 55806"/>
              <a:gd name="connsiteY9" fmla="*/ 0 h 3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06" h="365842">
                <a:moveTo>
                  <a:pt x="0" y="368633"/>
                </a:moveTo>
                <a:lnTo>
                  <a:pt x="35344" y="368633"/>
                </a:lnTo>
                <a:moveTo>
                  <a:pt x="0" y="276552"/>
                </a:moveTo>
                <a:lnTo>
                  <a:pt x="35344" y="276552"/>
                </a:lnTo>
                <a:moveTo>
                  <a:pt x="0" y="184161"/>
                </a:moveTo>
                <a:lnTo>
                  <a:pt x="35344" y="184161"/>
                </a:lnTo>
                <a:moveTo>
                  <a:pt x="0" y="92081"/>
                </a:moveTo>
                <a:lnTo>
                  <a:pt x="35344" y="92081"/>
                </a:lnTo>
                <a:moveTo>
                  <a:pt x="0" y="0"/>
                </a:moveTo>
                <a:lnTo>
                  <a:pt x="58597" y="0"/>
                </a:lnTo>
              </a:path>
            </a:pathLst>
          </a:custGeom>
          <a:solidFill>
            <a:schemeClr val="accent4"/>
          </a:solidFill>
          <a:ln w="3099"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xmlns="" id="{164A121B-355A-4A0A-A34E-5D11ADE696AC}"/>
              </a:ext>
            </a:extLst>
          </p:cNvPr>
          <p:cNvSpPr/>
          <p:nvPr/>
        </p:nvSpPr>
        <p:spPr>
          <a:xfrm>
            <a:off x="296463" y="2256443"/>
            <a:ext cx="65108" cy="105412"/>
          </a:xfrm>
          <a:custGeom>
            <a:avLst/>
            <a:gdLst>
              <a:gd name="connsiteX0" fmla="*/ 55807 w 65107"/>
              <a:gd name="connsiteY0" fmla="*/ 6821 h 105412"/>
              <a:gd name="connsiteX1" fmla="*/ 36274 w 65107"/>
              <a:gd name="connsiteY1" fmla="*/ 0 h 105412"/>
              <a:gd name="connsiteX2" fmla="*/ 10851 w 65107"/>
              <a:gd name="connsiteY2" fmla="*/ 11781 h 105412"/>
              <a:gd name="connsiteX3" fmla="*/ 0 w 65107"/>
              <a:gd name="connsiteY3" fmla="*/ 55186 h 105412"/>
              <a:gd name="connsiteX4" fmla="*/ 9611 w 65107"/>
              <a:gd name="connsiteY4" fmla="*/ 93631 h 105412"/>
              <a:gd name="connsiteX5" fmla="*/ 34724 w 65107"/>
              <a:gd name="connsiteY5" fmla="*/ 105412 h 105412"/>
              <a:gd name="connsiteX6" fmla="*/ 50846 w 65107"/>
              <a:gd name="connsiteY6" fmla="*/ 101072 h 105412"/>
              <a:gd name="connsiteX7" fmla="*/ 62007 w 65107"/>
              <a:gd name="connsiteY7" fmla="*/ 88360 h 105412"/>
              <a:gd name="connsiteX8" fmla="*/ 66038 w 65107"/>
              <a:gd name="connsiteY8" fmla="*/ 70378 h 105412"/>
              <a:gd name="connsiteX9" fmla="*/ 57357 w 65107"/>
              <a:gd name="connsiteY9" fmla="*/ 46195 h 105412"/>
              <a:gd name="connsiteX10" fmla="*/ 36274 w 65107"/>
              <a:gd name="connsiteY10" fmla="*/ 36894 h 105412"/>
              <a:gd name="connsiteX11" fmla="*/ 22633 w 65107"/>
              <a:gd name="connsiteY11" fmla="*/ 40305 h 105412"/>
              <a:gd name="connsiteX12" fmla="*/ 11781 w 65107"/>
              <a:gd name="connsiteY12" fmla="*/ 50536 h 105412"/>
              <a:gd name="connsiteX13" fmla="*/ 15192 w 65107"/>
              <a:gd name="connsiteY13" fmla="*/ 26663 h 105412"/>
              <a:gd name="connsiteX14" fmla="*/ 24493 w 65107"/>
              <a:gd name="connsiteY14" fmla="*/ 13952 h 105412"/>
              <a:gd name="connsiteX15" fmla="*/ 34724 w 65107"/>
              <a:gd name="connsiteY15" fmla="*/ 10541 h 105412"/>
              <a:gd name="connsiteX16" fmla="*/ 47125 w 65107"/>
              <a:gd name="connsiteY16" fmla="*/ 16122 h 105412"/>
              <a:gd name="connsiteX17" fmla="*/ 51776 w 65107"/>
              <a:gd name="connsiteY17" fmla="*/ 26973 h 105412"/>
              <a:gd name="connsiteX18" fmla="*/ 64177 w 65107"/>
              <a:gd name="connsiteY18" fmla="*/ 26043 h 105412"/>
              <a:gd name="connsiteX19" fmla="*/ 55807 w 65107"/>
              <a:gd name="connsiteY19" fmla="*/ 6821 h 105412"/>
              <a:gd name="connsiteX20" fmla="*/ 55807 w 65107"/>
              <a:gd name="connsiteY20" fmla="*/ 6821 h 105412"/>
              <a:gd name="connsiteX21" fmla="*/ 20152 w 65107"/>
              <a:gd name="connsiteY21" fmla="*/ 54256 h 105412"/>
              <a:gd name="connsiteX22" fmla="*/ 34414 w 65107"/>
              <a:gd name="connsiteY22" fmla="*/ 48056 h 105412"/>
              <a:gd name="connsiteX23" fmla="*/ 48366 w 65107"/>
              <a:gd name="connsiteY23" fmla="*/ 54256 h 105412"/>
              <a:gd name="connsiteX24" fmla="*/ 53946 w 65107"/>
              <a:gd name="connsiteY24" fmla="*/ 70998 h 105412"/>
              <a:gd name="connsiteX25" fmla="*/ 48366 w 65107"/>
              <a:gd name="connsiteY25" fmla="*/ 88670 h 105412"/>
              <a:gd name="connsiteX26" fmla="*/ 35034 w 65107"/>
              <a:gd name="connsiteY26" fmla="*/ 95181 h 105412"/>
              <a:gd name="connsiteX27" fmla="*/ 24803 w 65107"/>
              <a:gd name="connsiteY27" fmla="*/ 92081 h 105412"/>
              <a:gd name="connsiteX28" fmla="*/ 17362 w 65107"/>
              <a:gd name="connsiteY28" fmla="*/ 83090 h 105412"/>
              <a:gd name="connsiteX29" fmla="*/ 14572 w 65107"/>
              <a:gd name="connsiteY29" fmla="*/ 70688 h 105412"/>
              <a:gd name="connsiteX30" fmla="*/ 20152 w 65107"/>
              <a:gd name="connsiteY30" fmla="*/ 54256 h 105412"/>
              <a:gd name="connsiteX31" fmla="*/ 20152 w 65107"/>
              <a:gd name="connsiteY31" fmla="*/ 54256 h 105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5107" h="105412">
                <a:moveTo>
                  <a:pt x="55807" y="6821"/>
                </a:moveTo>
                <a:cubicBezTo>
                  <a:pt x="50846" y="2170"/>
                  <a:pt x="44335" y="0"/>
                  <a:pt x="36274" y="0"/>
                </a:cubicBezTo>
                <a:cubicBezTo>
                  <a:pt x="25733" y="0"/>
                  <a:pt x="17052" y="4030"/>
                  <a:pt x="10851" y="11781"/>
                </a:cubicBezTo>
                <a:cubicBezTo>
                  <a:pt x="3720" y="20772"/>
                  <a:pt x="0" y="35344"/>
                  <a:pt x="0" y="55186"/>
                </a:cubicBezTo>
                <a:cubicBezTo>
                  <a:pt x="0" y="73169"/>
                  <a:pt x="3410" y="85880"/>
                  <a:pt x="9611" y="93631"/>
                </a:cubicBezTo>
                <a:cubicBezTo>
                  <a:pt x="16122" y="101382"/>
                  <a:pt x="24493" y="105412"/>
                  <a:pt x="34724" y="105412"/>
                </a:cubicBezTo>
                <a:cubicBezTo>
                  <a:pt x="40615" y="105412"/>
                  <a:pt x="46195" y="103862"/>
                  <a:pt x="50846" y="101072"/>
                </a:cubicBezTo>
                <a:cubicBezTo>
                  <a:pt x="55496" y="98282"/>
                  <a:pt x="59217" y="93941"/>
                  <a:pt x="62007" y="88360"/>
                </a:cubicBezTo>
                <a:cubicBezTo>
                  <a:pt x="64798" y="82780"/>
                  <a:pt x="66038" y="76889"/>
                  <a:pt x="66038" y="70378"/>
                </a:cubicBezTo>
                <a:cubicBezTo>
                  <a:pt x="66038" y="60457"/>
                  <a:pt x="63247" y="52396"/>
                  <a:pt x="57357" y="46195"/>
                </a:cubicBezTo>
                <a:cubicBezTo>
                  <a:pt x="51466" y="39995"/>
                  <a:pt x="44645" y="36894"/>
                  <a:pt x="36274" y="36894"/>
                </a:cubicBezTo>
                <a:cubicBezTo>
                  <a:pt x="31624" y="36894"/>
                  <a:pt x="26973" y="38134"/>
                  <a:pt x="22633" y="40305"/>
                </a:cubicBezTo>
                <a:cubicBezTo>
                  <a:pt x="18292" y="42475"/>
                  <a:pt x="14572" y="45885"/>
                  <a:pt x="11781" y="50536"/>
                </a:cubicBezTo>
                <a:cubicBezTo>
                  <a:pt x="11781" y="40305"/>
                  <a:pt x="13022" y="32244"/>
                  <a:pt x="15192" y="26663"/>
                </a:cubicBezTo>
                <a:cubicBezTo>
                  <a:pt x="17362" y="21082"/>
                  <a:pt x="20462" y="16742"/>
                  <a:pt x="24493" y="13952"/>
                </a:cubicBezTo>
                <a:cubicBezTo>
                  <a:pt x="27593" y="11781"/>
                  <a:pt x="31004" y="10541"/>
                  <a:pt x="34724" y="10541"/>
                </a:cubicBezTo>
                <a:cubicBezTo>
                  <a:pt x="39685" y="10541"/>
                  <a:pt x="43715" y="12401"/>
                  <a:pt x="47125" y="16122"/>
                </a:cubicBezTo>
                <a:cubicBezTo>
                  <a:pt x="48986" y="18292"/>
                  <a:pt x="50536" y="22013"/>
                  <a:pt x="51776" y="26973"/>
                </a:cubicBezTo>
                <a:lnTo>
                  <a:pt x="64177" y="26043"/>
                </a:lnTo>
                <a:cubicBezTo>
                  <a:pt x="63867" y="17672"/>
                  <a:pt x="60767" y="11471"/>
                  <a:pt x="55807" y="6821"/>
                </a:cubicBezTo>
                <a:lnTo>
                  <a:pt x="55807" y="6821"/>
                </a:lnTo>
                <a:close/>
                <a:moveTo>
                  <a:pt x="20152" y="54256"/>
                </a:moveTo>
                <a:cubicBezTo>
                  <a:pt x="24183" y="50226"/>
                  <a:pt x="28833" y="48056"/>
                  <a:pt x="34414" y="48056"/>
                </a:cubicBezTo>
                <a:cubicBezTo>
                  <a:pt x="39995" y="48056"/>
                  <a:pt x="44645" y="50226"/>
                  <a:pt x="48366" y="54256"/>
                </a:cubicBezTo>
                <a:cubicBezTo>
                  <a:pt x="52086" y="58287"/>
                  <a:pt x="53946" y="63868"/>
                  <a:pt x="53946" y="70998"/>
                </a:cubicBezTo>
                <a:cubicBezTo>
                  <a:pt x="53946" y="78439"/>
                  <a:pt x="52086" y="84330"/>
                  <a:pt x="48366" y="88670"/>
                </a:cubicBezTo>
                <a:cubicBezTo>
                  <a:pt x="44645" y="93011"/>
                  <a:pt x="39995" y="95181"/>
                  <a:pt x="35034" y="95181"/>
                </a:cubicBezTo>
                <a:cubicBezTo>
                  <a:pt x="31314" y="95181"/>
                  <a:pt x="27903" y="94251"/>
                  <a:pt x="24803" y="92081"/>
                </a:cubicBezTo>
                <a:cubicBezTo>
                  <a:pt x="21703" y="89910"/>
                  <a:pt x="18912" y="86810"/>
                  <a:pt x="17362" y="83090"/>
                </a:cubicBezTo>
                <a:cubicBezTo>
                  <a:pt x="15502" y="79059"/>
                  <a:pt x="14572" y="75029"/>
                  <a:pt x="14572" y="70688"/>
                </a:cubicBezTo>
                <a:cubicBezTo>
                  <a:pt x="14262" y="63557"/>
                  <a:pt x="16432" y="58287"/>
                  <a:pt x="20152" y="54256"/>
                </a:cubicBezTo>
                <a:lnTo>
                  <a:pt x="20152" y="54256"/>
                </a:lnTo>
                <a:close/>
              </a:path>
            </a:pathLst>
          </a:custGeom>
          <a:solidFill>
            <a:schemeClr val="accent4"/>
          </a:solidFill>
          <a:ln w="3099"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xmlns="" id="{913B5FEA-2892-4359-80BA-76A2CC18929D}"/>
              </a:ext>
            </a:extLst>
          </p:cNvPr>
          <p:cNvSpPr/>
          <p:nvPr/>
        </p:nvSpPr>
        <p:spPr>
          <a:xfrm>
            <a:off x="384824" y="2009654"/>
            <a:ext cx="34104" cy="3131365"/>
          </a:xfrm>
          <a:custGeom>
            <a:avLst/>
            <a:gdLst>
              <a:gd name="connsiteX0" fmla="*/ 0 w 34103"/>
              <a:gd name="connsiteY0" fmla="*/ 213925 h 3131365"/>
              <a:gd name="connsiteX1" fmla="*/ 35344 w 34103"/>
              <a:gd name="connsiteY1" fmla="*/ 213925 h 3131365"/>
              <a:gd name="connsiteX2" fmla="*/ 0 w 34103"/>
              <a:gd name="connsiteY2" fmla="*/ 121844 h 3131365"/>
              <a:gd name="connsiteX3" fmla="*/ 35344 w 34103"/>
              <a:gd name="connsiteY3" fmla="*/ 121844 h 3131365"/>
              <a:gd name="connsiteX4" fmla="*/ 0 w 34103"/>
              <a:gd name="connsiteY4" fmla="*/ 29763 h 3131365"/>
              <a:gd name="connsiteX5" fmla="*/ 35344 w 34103"/>
              <a:gd name="connsiteY5" fmla="*/ 29763 h 3131365"/>
              <a:gd name="connsiteX6" fmla="*/ 0 w 34103"/>
              <a:gd name="connsiteY6" fmla="*/ 3132605 h 3131365"/>
              <a:gd name="connsiteX7" fmla="*/ 0 w 34103"/>
              <a:gd name="connsiteY7" fmla="*/ 0 h 313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03" h="3131365">
                <a:moveTo>
                  <a:pt x="0" y="213925"/>
                </a:moveTo>
                <a:lnTo>
                  <a:pt x="35344" y="213925"/>
                </a:lnTo>
                <a:moveTo>
                  <a:pt x="0" y="121844"/>
                </a:moveTo>
                <a:lnTo>
                  <a:pt x="35344" y="121844"/>
                </a:lnTo>
                <a:moveTo>
                  <a:pt x="0" y="29763"/>
                </a:moveTo>
                <a:lnTo>
                  <a:pt x="35344" y="29763"/>
                </a:lnTo>
                <a:moveTo>
                  <a:pt x="0" y="3132605"/>
                </a:moveTo>
                <a:lnTo>
                  <a:pt x="0" y="0"/>
                </a:lnTo>
              </a:path>
            </a:pathLst>
          </a:custGeom>
          <a:solidFill>
            <a:schemeClr val="accent4"/>
          </a:solidFill>
          <a:ln w="3099"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xmlns="" id="{657F93D3-F894-4589-9E5B-AEDEB6F6B31D}"/>
              </a:ext>
            </a:extLst>
          </p:cNvPr>
          <p:cNvSpPr/>
          <p:nvPr/>
        </p:nvSpPr>
        <p:spPr>
          <a:xfrm>
            <a:off x="443420" y="2760562"/>
            <a:ext cx="127115" cy="18602"/>
          </a:xfrm>
          <a:custGeom>
            <a:avLst/>
            <a:gdLst>
              <a:gd name="connsiteX0" fmla="*/ 0 w 127114"/>
              <a:gd name="connsiteY0" fmla="*/ 0 h 18602"/>
              <a:gd name="connsiteX1" fmla="*/ 128355 w 127114"/>
              <a:gd name="connsiteY1" fmla="*/ 0 h 18602"/>
              <a:gd name="connsiteX2" fmla="*/ 128355 w 127114"/>
              <a:gd name="connsiteY2" fmla="*/ 20462 h 18602"/>
              <a:gd name="connsiteX3" fmla="*/ 0 w 127114"/>
              <a:gd name="connsiteY3" fmla="*/ 20462 h 18602"/>
            </a:gdLst>
            <a:ahLst/>
            <a:cxnLst>
              <a:cxn ang="0">
                <a:pos x="connsiteX0" y="connsiteY0"/>
              </a:cxn>
              <a:cxn ang="0">
                <a:pos x="connsiteX1" y="connsiteY1"/>
              </a:cxn>
              <a:cxn ang="0">
                <a:pos x="connsiteX2" y="connsiteY2"/>
              </a:cxn>
              <a:cxn ang="0">
                <a:pos x="connsiteX3" y="connsiteY3"/>
              </a:cxn>
            </a:cxnLst>
            <a:rect l="l" t="t" r="r" b="b"/>
            <a:pathLst>
              <a:path w="127114" h="18602">
                <a:moveTo>
                  <a:pt x="0" y="0"/>
                </a:moveTo>
                <a:lnTo>
                  <a:pt x="128355" y="0"/>
                </a:lnTo>
                <a:lnTo>
                  <a:pt x="128355" y="20462"/>
                </a:lnTo>
                <a:lnTo>
                  <a:pt x="0" y="20462"/>
                </a:lnTo>
                <a:close/>
              </a:path>
            </a:pathLst>
          </a:custGeom>
          <a:solidFill>
            <a:schemeClr val="accent4"/>
          </a:solidFill>
          <a:ln w="3099" cap="flat">
            <a:noFill/>
            <a:prstDash val="solid"/>
            <a:miter/>
          </a:ln>
        </p:spPr>
        <p:txBody>
          <a:bodyPr rtlCol="0" anchor="ctr"/>
          <a:lstStyle/>
          <a:p>
            <a:endParaRPr lang="zh-CN" altLang="en-US"/>
          </a:p>
        </p:txBody>
      </p:sp>
      <p:sp>
        <p:nvSpPr>
          <p:cNvPr id="5" name="页脚占位符 4">
            <a:extLst>
              <a:ext uri="{FF2B5EF4-FFF2-40B4-BE49-F238E27FC236}">
                <a16:creationId xmlns:a16="http://schemas.microsoft.com/office/drawing/2014/main" xmlns="" id="{9AC7F623-939D-4523-B787-DBA6099CE0C8}"/>
              </a:ext>
            </a:extLst>
          </p:cNvPr>
          <p:cNvSpPr>
            <a:spLocks noGrp="1"/>
          </p:cNvSpPr>
          <p:nvPr userDrawn="1">
            <p:ph type="ftr" sz="quarter" idx="11"/>
          </p:nvPr>
        </p:nvSpPr>
        <p:spPr>
          <a:xfrm>
            <a:off x="4038600" y="6456241"/>
            <a:ext cx="4114800" cy="365125"/>
          </a:xfrm>
          <a:solidFill>
            <a:srgbClr val="120037"/>
          </a:solidFill>
        </p:spPr>
        <p:txBody>
          <a:bodyPr/>
          <a:lstStyle>
            <a:lvl1pPr>
              <a:defRPr spc="600">
                <a:solidFill>
                  <a:schemeClr val="accent4"/>
                </a:solidFill>
              </a:defRPr>
            </a:lvl1pPr>
          </a:lstStyle>
          <a:p>
            <a:r>
              <a:rPr lang="zh-CN" altLang="en-US"/>
              <a:t>璞石信息科技有限公司</a:t>
            </a:r>
            <a:endParaRPr lang="zh-CN" altLang="en-US" dirty="0"/>
          </a:p>
        </p:txBody>
      </p:sp>
      <p:grpSp>
        <p:nvGrpSpPr>
          <p:cNvPr id="401" name="组合 400">
            <a:extLst>
              <a:ext uri="{FF2B5EF4-FFF2-40B4-BE49-F238E27FC236}">
                <a16:creationId xmlns:a16="http://schemas.microsoft.com/office/drawing/2014/main" xmlns="" id="{428C4FB5-E348-4466-A40A-60D6F63B04AB}"/>
              </a:ext>
            </a:extLst>
          </p:cNvPr>
          <p:cNvGrpSpPr/>
          <p:nvPr userDrawn="1"/>
        </p:nvGrpSpPr>
        <p:grpSpPr>
          <a:xfrm>
            <a:off x="2193819" y="333041"/>
            <a:ext cx="187516" cy="210018"/>
            <a:chOff x="8696256" y="4924217"/>
            <a:chExt cx="839326" cy="940046"/>
          </a:xfrm>
          <a:solidFill>
            <a:schemeClr val="accent4"/>
          </a:solidFill>
        </p:grpSpPr>
        <p:sp>
          <p:nvSpPr>
            <p:cNvPr id="397" name="Freeform 81">
              <a:extLst>
                <a:ext uri="{FF2B5EF4-FFF2-40B4-BE49-F238E27FC236}">
                  <a16:creationId xmlns:a16="http://schemas.microsoft.com/office/drawing/2014/main" xmlns="" id="{9F1AB105-C62C-41C6-B5CA-16E6440E5605}"/>
                </a:ext>
              </a:extLst>
            </p:cNvPr>
            <p:cNvSpPr>
              <a:spLocks/>
            </p:cNvSpPr>
            <p:nvPr userDrawn="1"/>
          </p:nvSpPr>
          <p:spPr bwMode="auto">
            <a:xfrm>
              <a:off x="8696256" y="4924217"/>
              <a:ext cx="278656" cy="213189"/>
            </a:xfrm>
            <a:custGeom>
              <a:avLst/>
              <a:gdLst>
                <a:gd name="T0" fmla="*/ 70 w 70"/>
                <a:gd name="T1" fmla="*/ 13 h 54"/>
                <a:gd name="T2" fmla="*/ 66 w 70"/>
                <a:gd name="T3" fmla="*/ 0 h 54"/>
                <a:gd name="T4" fmla="*/ 0 w 70"/>
                <a:gd name="T5" fmla="*/ 45 h 54"/>
                <a:gd name="T6" fmla="*/ 11 w 70"/>
                <a:gd name="T7" fmla="*/ 54 h 54"/>
                <a:gd name="T8" fmla="*/ 70 w 70"/>
                <a:gd name="T9" fmla="*/ 13 h 54"/>
              </a:gdLst>
              <a:ahLst/>
              <a:cxnLst>
                <a:cxn ang="0">
                  <a:pos x="T0" y="T1"/>
                </a:cxn>
                <a:cxn ang="0">
                  <a:pos x="T2" y="T3"/>
                </a:cxn>
                <a:cxn ang="0">
                  <a:pos x="T4" y="T5"/>
                </a:cxn>
                <a:cxn ang="0">
                  <a:pos x="T6" y="T7"/>
                </a:cxn>
                <a:cxn ang="0">
                  <a:pos x="T8" y="T9"/>
                </a:cxn>
              </a:cxnLst>
              <a:rect l="0" t="0" r="r" b="b"/>
              <a:pathLst>
                <a:path w="70" h="54">
                  <a:moveTo>
                    <a:pt x="70" y="13"/>
                  </a:moveTo>
                  <a:cubicBezTo>
                    <a:pt x="66" y="0"/>
                    <a:pt x="66" y="0"/>
                    <a:pt x="66" y="0"/>
                  </a:cubicBezTo>
                  <a:cubicBezTo>
                    <a:pt x="40" y="8"/>
                    <a:pt x="17" y="24"/>
                    <a:pt x="0" y="45"/>
                  </a:cubicBezTo>
                  <a:cubicBezTo>
                    <a:pt x="11" y="54"/>
                    <a:pt x="11" y="54"/>
                    <a:pt x="11" y="54"/>
                  </a:cubicBezTo>
                  <a:cubicBezTo>
                    <a:pt x="27" y="35"/>
                    <a:pt x="47" y="21"/>
                    <a:pt x="7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82">
              <a:extLst>
                <a:ext uri="{FF2B5EF4-FFF2-40B4-BE49-F238E27FC236}">
                  <a16:creationId xmlns:a16="http://schemas.microsoft.com/office/drawing/2014/main" xmlns="" id="{A356610F-211E-47D5-BAC7-6DE8260C16FF}"/>
                </a:ext>
              </a:extLst>
            </p:cNvPr>
            <p:cNvSpPr>
              <a:spLocks/>
            </p:cNvSpPr>
            <p:nvPr userDrawn="1"/>
          </p:nvSpPr>
          <p:spPr bwMode="auto">
            <a:xfrm>
              <a:off x="9256926" y="4924217"/>
              <a:ext cx="278656" cy="213189"/>
            </a:xfrm>
            <a:custGeom>
              <a:avLst/>
              <a:gdLst>
                <a:gd name="T0" fmla="*/ 59 w 70"/>
                <a:gd name="T1" fmla="*/ 54 h 54"/>
                <a:gd name="T2" fmla="*/ 70 w 70"/>
                <a:gd name="T3" fmla="*/ 45 h 54"/>
                <a:gd name="T4" fmla="*/ 5 w 70"/>
                <a:gd name="T5" fmla="*/ 0 h 54"/>
                <a:gd name="T6" fmla="*/ 0 w 70"/>
                <a:gd name="T7" fmla="*/ 13 h 54"/>
                <a:gd name="T8" fmla="*/ 59 w 70"/>
                <a:gd name="T9" fmla="*/ 54 h 54"/>
              </a:gdLst>
              <a:ahLst/>
              <a:cxnLst>
                <a:cxn ang="0">
                  <a:pos x="T0" y="T1"/>
                </a:cxn>
                <a:cxn ang="0">
                  <a:pos x="T2" y="T3"/>
                </a:cxn>
                <a:cxn ang="0">
                  <a:pos x="T4" y="T5"/>
                </a:cxn>
                <a:cxn ang="0">
                  <a:pos x="T6" y="T7"/>
                </a:cxn>
                <a:cxn ang="0">
                  <a:pos x="T8" y="T9"/>
                </a:cxn>
              </a:cxnLst>
              <a:rect l="0" t="0" r="r" b="b"/>
              <a:pathLst>
                <a:path w="70" h="54">
                  <a:moveTo>
                    <a:pt x="59" y="54"/>
                  </a:moveTo>
                  <a:cubicBezTo>
                    <a:pt x="70" y="45"/>
                    <a:pt x="70" y="45"/>
                    <a:pt x="70" y="45"/>
                  </a:cubicBezTo>
                  <a:cubicBezTo>
                    <a:pt x="53" y="24"/>
                    <a:pt x="30" y="8"/>
                    <a:pt x="5" y="0"/>
                  </a:cubicBezTo>
                  <a:cubicBezTo>
                    <a:pt x="0" y="13"/>
                    <a:pt x="0" y="13"/>
                    <a:pt x="0" y="13"/>
                  </a:cubicBezTo>
                  <a:cubicBezTo>
                    <a:pt x="23" y="21"/>
                    <a:pt x="44" y="35"/>
                    <a:pt x="59"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83">
              <a:extLst>
                <a:ext uri="{FF2B5EF4-FFF2-40B4-BE49-F238E27FC236}">
                  <a16:creationId xmlns:a16="http://schemas.microsoft.com/office/drawing/2014/main" xmlns="" id="{A4253116-ED7A-4720-944D-79D01900D6FC}"/>
                </a:ext>
              </a:extLst>
            </p:cNvPr>
            <p:cNvSpPr>
              <a:spLocks noEditPoints="1"/>
            </p:cNvSpPr>
            <p:nvPr userDrawn="1"/>
          </p:nvSpPr>
          <p:spPr bwMode="auto">
            <a:xfrm>
              <a:off x="8721435" y="5029972"/>
              <a:ext cx="794003" cy="834291"/>
            </a:xfrm>
            <a:custGeom>
              <a:avLst/>
              <a:gdLst>
                <a:gd name="T0" fmla="*/ 200 w 200"/>
                <a:gd name="T1" fmla="*/ 100 h 210"/>
                <a:gd name="T2" fmla="*/ 100 w 200"/>
                <a:gd name="T3" fmla="*/ 0 h 210"/>
                <a:gd name="T4" fmla="*/ 0 w 200"/>
                <a:gd name="T5" fmla="*/ 100 h 210"/>
                <a:gd name="T6" fmla="*/ 37 w 200"/>
                <a:gd name="T7" fmla="*/ 178 h 210"/>
                <a:gd name="T8" fmla="*/ 26 w 200"/>
                <a:gd name="T9" fmla="*/ 200 h 210"/>
                <a:gd name="T10" fmla="*/ 29 w 200"/>
                <a:gd name="T11" fmla="*/ 209 h 210"/>
                <a:gd name="T12" fmla="*/ 32 w 200"/>
                <a:gd name="T13" fmla="*/ 210 h 210"/>
                <a:gd name="T14" fmla="*/ 38 w 200"/>
                <a:gd name="T15" fmla="*/ 206 h 210"/>
                <a:gd name="T16" fmla="*/ 49 w 200"/>
                <a:gd name="T17" fmla="*/ 186 h 210"/>
                <a:gd name="T18" fmla="*/ 100 w 200"/>
                <a:gd name="T19" fmla="*/ 200 h 210"/>
                <a:gd name="T20" fmla="*/ 151 w 200"/>
                <a:gd name="T21" fmla="*/ 186 h 210"/>
                <a:gd name="T22" fmla="*/ 161 w 200"/>
                <a:gd name="T23" fmla="*/ 206 h 210"/>
                <a:gd name="T24" fmla="*/ 168 w 200"/>
                <a:gd name="T25" fmla="*/ 210 h 210"/>
                <a:gd name="T26" fmla="*/ 171 w 200"/>
                <a:gd name="T27" fmla="*/ 209 h 210"/>
                <a:gd name="T28" fmla="*/ 174 w 200"/>
                <a:gd name="T29" fmla="*/ 200 h 210"/>
                <a:gd name="T30" fmla="*/ 162 w 200"/>
                <a:gd name="T31" fmla="*/ 178 h 210"/>
                <a:gd name="T32" fmla="*/ 200 w 200"/>
                <a:gd name="T33" fmla="*/ 100 h 210"/>
                <a:gd name="T34" fmla="*/ 14 w 200"/>
                <a:gd name="T35" fmla="*/ 100 h 210"/>
                <a:gd name="T36" fmla="*/ 100 w 200"/>
                <a:gd name="T37" fmla="*/ 14 h 210"/>
                <a:gd name="T38" fmla="*/ 186 w 200"/>
                <a:gd name="T39" fmla="*/ 100 h 210"/>
                <a:gd name="T40" fmla="*/ 100 w 200"/>
                <a:gd name="T41" fmla="*/ 186 h 210"/>
                <a:gd name="T42" fmla="*/ 14 w 200"/>
                <a:gd name="T43" fmla="*/ 10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210">
                  <a:moveTo>
                    <a:pt x="200" y="100"/>
                  </a:moveTo>
                  <a:cubicBezTo>
                    <a:pt x="200" y="45"/>
                    <a:pt x="155" y="0"/>
                    <a:pt x="100" y="0"/>
                  </a:cubicBezTo>
                  <a:cubicBezTo>
                    <a:pt x="45" y="0"/>
                    <a:pt x="0" y="45"/>
                    <a:pt x="0" y="100"/>
                  </a:cubicBezTo>
                  <a:cubicBezTo>
                    <a:pt x="0" y="131"/>
                    <a:pt x="14" y="159"/>
                    <a:pt x="37" y="178"/>
                  </a:cubicBezTo>
                  <a:cubicBezTo>
                    <a:pt x="26" y="200"/>
                    <a:pt x="26" y="200"/>
                    <a:pt x="26" y="200"/>
                  </a:cubicBezTo>
                  <a:cubicBezTo>
                    <a:pt x="24" y="203"/>
                    <a:pt x="25" y="207"/>
                    <a:pt x="29" y="209"/>
                  </a:cubicBezTo>
                  <a:cubicBezTo>
                    <a:pt x="30" y="210"/>
                    <a:pt x="31" y="210"/>
                    <a:pt x="32" y="210"/>
                  </a:cubicBezTo>
                  <a:cubicBezTo>
                    <a:pt x="34" y="210"/>
                    <a:pt x="37" y="209"/>
                    <a:pt x="38" y="206"/>
                  </a:cubicBezTo>
                  <a:cubicBezTo>
                    <a:pt x="49" y="186"/>
                    <a:pt x="49" y="186"/>
                    <a:pt x="49" y="186"/>
                  </a:cubicBezTo>
                  <a:cubicBezTo>
                    <a:pt x="64" y="195"/>
                    <a:pt x="81" y="200"/>
                    <a:pt x="100" y="200"/>
                  </a:cubicBezTo>
                  <a:cubicBezTo>
                    <a:pt x="118" y="200"/>
                    <a:pt x="136" y="195"/>
                    <a:pt x="151" y="186"/>
                  </a:cubicBezTo>
                  <a:cubicBezTo>
                    <a:pt x="161" y="206"/>
                    <a:pt x="161" y="206"/>
                    <a:pt x="161" y="206"/>
                  </a:cubicBezTo>
                  <a:cubicBezTo>
                    <a:pt x="163" y="209"/>
                    <a:pt x="165" y="210"/>
                    <a:pt x="168" y="210"/>
                  </a:cubicBezTo>
                  <a:cubicBezTo>
                    <a:pt x="169" y="210"/>
                    <a:pt x="170" y="210"/>
                    <a:pt x="171" y="209"/>
                  </a:cubicBezTo>
                  <a:cubicBezTo>
                    <a:pt x="174" y="207"/>
                    <a:pt x="176" y="203"/>
                    <a:pt x="174" y="200"/>
                  </a:cubicBezTo>
                  <a:cubicBezTo>
                    <a:pt x="162" y="178"/>
                    <a:pt x="162" y="178"/>
                    <a:pt x="162" y="178"/>
                  </a:cubicBezTo>
                  <a:cubicBezTo>
                    <a:pt x="185" y="159"/>
                    <a:pt x="200" y="131"/>
                    <a:pt x="200" y="100"/>
                  </a:cubicBezTo>
                  <a:close/>
                  <a:moveTo>
                    <a:pt x="14" y="100"/>
                  </a:moveTo>
                  <a:cubicBezTo>
                    <a:pt x="14" y="52"/>
                    <a:pt x="52" y="14"/>
                    <a:pt x="100" y="14"/>
                  </a:cubicBezTo>
                  <a:cubicBezTo>
                    <a:pt x="147" y="14"/>
                    <a:pt x="186" y="52"/>
                    <a:pt x="186" y="100"/>
                  </a:cubicBezTo>
                  <a:cubicBezTo>
                    <a:pt x="186" y="147"/>
                    <a:pt x="147" y="186"/>
                    <a:pt x="100" y="186"/>
                  </a:cubicBezTo>
                  <a:cubicBezTo>
                    <a:pt x="52" y="186"/>
                    <a:pt x="14" y="147"/>
                    <a:pt x="1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84">
              <a:extLst>
                <a:ext uri="{FF2B5EF4-FFF2-40B4-BE49-F238E27FC236}">
                  <a16:creationId xmlns:a16="http://schemas.microsoft.com/office/drawing/2014/main" xmlns="" id="{A18EBD98-E5E0-4568-B4FB-F0685CCDF4C0}"/>
                </a:ext>
              </a:extLst>
            </p:cNvPr>
            <p:cNvSpPr>
              <a:spLocks/>
            </p:cNvSpPr>
            <p:nvPr userDrawn="1"/>
          </p:nvSpPr>
          <p:spPr bwMode="auto">
            <a:xfrm>
              <a:off x="8966518" y="5189444"/>
              <a:ext cx="174580" cy="340767"/>
            </a:xfrm>
            <a:custGeom>
              <a:avLst/>
              <a:gdLst>
                <a:gd name="T0" fmla="*/ 37 w 44"/>
                <a:gd name="T1" fmla="*/ 0 h 86"/>
                <a:gd name="T2" fmla="*/ 37 w 44"/>
                <a:gd name="T3" fmla="*/ 0 h 86"/>
                <a:gd name="T4" fmla="*/ 30 w 44"/>
                <a:gd name="T5" fmla="*/ 7 h 86"/>
                <a:gd name="T6" fmla="*/ 30 w 44"/>
                <a:gd name="T7" fmla="*/ 56 h 86"/>
                <a:gd name="T8" fmla="*/ 4 w 44"/>
                <a:gd name="T9" fmla="*/ 73 h 86"/>
                <a:gd name="T10" fmla="*/ 2 w 44"/>
                <a:gd name="T11" fmla="*/ 83 h 86"/>
                <a:gd name="T12" fmla="*/ 8 w 44"/>
                <a:gd name="T13" fmla="*/ 86 h 86"/>
                <a:gd name="T14" fmla="*/ 12 w 44"/>
                <a:gd name="T15" fmla="*/ 85 h 86"/>
                <a:gd name="T16" fmla="*/ 41 w 44"/>
                <a:gd name="T17" fmla="*/ 66 h 86"/>
                <a:gd name="T18" fmla="*/ 42 w 44"/>
                <a:gd name="T19" fmla="*/ 65 h 86"/>
                <a:gd name="T20" fmla="*/ 44 w 44"/>
                <a:gd name="T21" fmla="*/ 60 h 86"/>
                <a:gd name="T22" fmla="*/ 44 w 44"/>
                <a:gd name="T23" fmla="*/ 7 h 86"/>
                <a:gd name="T24" fmla="*/ 37 w 44"/>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7" y="0"/>
                  </a:moveTo>
                  <a:cubicBezTo>
                    <a:pt x="37" y="0"/>
                    <a:pt x="37" y="0"/>
                    <a:pt x="37" y="0"/>
                  </a:cubicBezTo>
                  <a:cubicBezTo>
                    <a:pt x="33" y="0"/>
                    <a:pt x="30" y="4"/>
                    <a:pt x="30" y="7"/>
                  </a:cubicBezTo>
                  <a:cubicBezTo>
                    <a:pt x="30" y="56"/>
                    <a:pt x="30" y="56"/>
                    <a:pt x="30" y="56"/>
                  </a:cubicBezTo>
                  <a:cubicBezTo>
                    <a:pt x="4" y="73"/>
                    <a:pt x="4" y="73"/>
                    <a:pt x="4" y="73"/>
                  </a:cubicBezTo>
                  <a:cubicBezTo>
                    <a:pt x="1" y="76"/>
                    <a:pt x="0" y="80"/>
                    <a:pt x="2" y="83"/>
                  </a:cubicBezTo>
                  <a:cubicBezTo>
                    <a:pt x="3" y="85"/>
                    <a:pt x="6" y="86"/>
                    <a:pt x="8" y="86"/>
                  </a:cubicBezTo>
                  <a:cubicBezTo>
                    <a:pt x="9" y="86"/>
                    <a:pt x="11" y="86"/>
                    <a:pt x="12" y="85"/>
                  </a:cubicBezTo>
                  <a:cubicBezTo>
                    <a:pt x="41" y="66"/>
                    <a:pt x="41" y="66"/>
                    <a:pt x="41" y="66"/>
                  </a:cubicBezTo>
                  <a:cubicBezTo>
                    <a:pt x="41" y="66"/>
                    <a:pt x="42" y="65"/>
                    <a:pt x="42" y="65"/>
                  </a:cubicBezTo>
                  <a:cubicBezTo>
                    <a:pt x="43" y="64"/>
                    <a:pt x="44" y="62"/>
                    <a:pt x="44" y="60"/>
                  </a:cubicBezTo>
                  <a:cubicBezTo>
                    <a:pt x="44" y="7"/>
                    <a:pt x="44" y="7"/>
                    <a:pt x="44" y="7"/>
                  </a:cubicBezTo>
                  <a:cubicBezTo>
                    <a:pt x="44" y="4"/>
                    <a:pt x="41"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4" name="组合 403">
            <a:extLst>
              <a:ext uri="{FF2B5EF4-FFF2-40B4-BE49-F238E27FC236}">
                <a16:creationId xmlns:a16="http://schemas.microsoft.com/office/drawing/2014/main" xmlns="" id="{F19E6C48-1B8D-4C4D-9A02-3DD1E8C56F66}"/>
              </a:ext>
            </a:extLst>
          </p:cNvPr>
          <p:cNvGrpSpPr/>
          <p:nvPr userDrawn="1"/>
        </p:nvGrpSpPr>
        <p:grpSpPr>
          <a:xfrm>
            <a:off x="8995458" y="318337"/>
            <a:ext cx="303823" cy="241371"/>
            <a:chOff x="10523649" y="5112835"/>
            <a:chExt cx="1201009" cy="954136"/>
          </a:xfrm>
          <a:solidFill>
            <a:schemeClr val="accent4"/>
          </a:solidFill>
        </p:grpSpPr>
        <p:sp>
          <p:nvSpPr>
            <p:cNvPr id="402" name="Freeform 83">
              <a:extLst>
                <a:ext uri="{FF2B5EF4-FFF2-40B4-BE49-F238E27FC236}">
                  <a16:creationId xmlns:a16="http://schemas.microsoft.com/office/drawing/2014/main" xmlns="" id="{145F050A-3C8F-4814-BAD8-E4C3C97DA772}"/>
                </a:ext>
              </a:extLst>
            </p:cNvPr>
            <p:cNvSpPr>
              <a:spLocks noEditPoints="1"/>
            </p:cNvSpPr>
            <p:nvPr userDrawn="1"/>
          </p:nvSpPr>
          <p:spPr bwMode="auto">
            <a:xfrm>
              <a:off x="10523649" y="5112835"/>
              <a:ext cx="849047" cy="537118"/>
            </a:xfrm>
            <a:custGeom>
              <a:avLst/>
              <a:gdLst>
                <a:gd name="T0" fmla="*/ 17 w 215"/>
                <a:gd name="T1" fmla="*/ 83 h 136"/>
                <a:gd name="T2" fmla="*/ 58 w 215"/>
                <a:gd name="T3" fmla="*/ 44 h 136"/>
                <a:gd name="T4" fmla="*/ 201 w 215"/>
                <a:gd name="T5" fmla="*/ 44 h 136"/>
                <a:gd name="T6" fmla="*/ 201 w 215"/>
                <a:gd name="T7" fmla="*/ 74 h 136"/>
                <a:gd name="T8" fmla="*/ 215 w 215"/>
                <a:gd name="T9" fmla="*/ 74 h 136"/>
                <a:gd name="T10" fmla="*/ 215 w 215"/>
                <a:gd name="T11" fmla="*/ 37 h 136"/>
                <a:gd name="T12" fmla="*/ 208 w 215"/>
                <a:gd name="T13" fmla="*/ 30 h 136"/>
                <a:gd name="T14" fmla="*/ 162 w 215"/>
                <a:gd name="T15" fmla="*/ 30 h 136"/>
                <a:gd name="T16" fmla="*/ 162 w 215"/>
                <a:gd name="T17" fmla="*/ 7 h 136"/>
                <a:gd name="T18" fmla="*/ 155 w 215"/>
                <a:gd name="T19" fmla="*/ 0 h 136"/>
                <a:gd name="T20" fmla="*/ 129 w 215"/>
                <a:gd name="T21" fmla="*/ 0 h 136"/>
                <a:gd name="T22" fmla="*/ 122 w 215"/>
                <a:gd name="T23" fmla="*/ 7 h 136"/>
                <a:gd name="T24" fmla="*/ 122 w 215"/>
                <a:gd name="T25" fmla="*/ 30 h 136"/>
                <a:gd name="T26" fmla="*/ 56 w 215"/>
                <a:gd name="T27" fmla="*/ 30 h 136"/>
                <a:gd name="T28" fmla="*/ 51 w 215"/>
                <a:gd name="T29" fmla="*/ 32 h 136"/>
                <a:gd name="T30" fmla="*/ 2 w 215"/>
                <a:gd name="T31" fmla="*/ 78 h 136"/>
                <a:gd name="T32" fmla="*/ 0 w 215"/>
                <a:gd name="T33" fmla="*/ 83 h 136"/>
                <a:gd name="T34" fmla="*/ 2 w 215"/>
                <a:gd name="T35" fmla="*/ 88 h 136"/>
                <a:gd name="T36" fmla="*/ 51 w 215"/>
                <a:gd name="T37" fmla="*/ 134 h 136"/>
                <a:gd name="T38" fmla="*/ 56 w 215"/>
                <a:gd name="T39" fmla="*/ 136 h 136"/>
                <a:gd name="T40" fmla="*/ 76 w 215"/>
                <a:gd name="T41" fmla="*/ 136 h 136"/>
                <a:gd name="T42" fmla="*/ 76 w 215"/>
                <a:gd name="T43" fmla="*/ 122 h 136"/>
                <a:gd name="T44" fmla="*/ 59 w 215"/>
                <a:gd name="T45" fmla="*/ 122 h 136"/>
                <a:gd name="T46" fmla="*/ 17 w 215"/>
                <a:gd name="T47" fmla="*/ 83 h 136"/>
                <a:gd name="T48" fmla="*/ 136 w 215"/>
                <a:gd name="T49" fmla="*/ 14 h 136"/>
                <a:gd name="T50" fmla="*/ 148 w 215"/>
                <a:gd name="T51" fmla="*/ 14 h 136"/>
                <a:gd name="T52" fmla="*/ 148 w 215"/>
                <a:gd name="T53" fmla="*/ 30 h 136"/>
                <a:gd name="T54" fmla="*/ 136 w 215"/>
                <a:gd name="T55" fmla="*/ 30 h 136"/>
                <a:gd name="T56" fmla="*/ 136 w 215"/>
                <a:gd name="T57" fmla="*/ 1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5" h="136">
                  <a:moveTo>
                    <a:pt x="17" y="83"/>
                  </a:moveTo>
                  <a:cubicBezTo>
                    <a:pt x="58" y="44"/>
                    <a:pt x="58" y="44"/>
                    <a:pt x="58" y="44"/>
                  </a:cubicBezTo>
                  <a:cubicBezTo>
                    <a:pt x="201" y="44"/>
                    <a:pt x="201" y="44"/>
                    <a:pt x="201" y="44"/>
                  </a:cubicBezTo>
                  <a:cubicBezTo>
                    <a:pt x="201" y="74"/>
                    <a:pt x="201" y="74"/>
                    <a:pt x="201" y="74"/>
                  </a:cubicBezTo>
                  <a:cubicBezTo>
                    <a:pt x="215" y="74"/>
                    <a:pt x="215" y="74"/>
                    <a:pt x="215" y="74"/>
                  </a:cubicBezTo>
                  <a:cubicBezTo>
                    <a:pt x="215" y="37"/>
                    <a:pt x="215" y="37"/>
                    <a:pt x="215" y="37"/>
                  </a:cubicBezTo>
                  <a:cubicBezTo>
                    <a:pt x="215" y="33"/>
                    <a:pt x="212" y="30"/>
                    <a:pt x="208" y="30"/>
                  </a:cubicBezTo>
                  <a:cubicBezTo>
                    <a:pt x="162" y="30"/>
                    <a:pt x="162" y="30"/>
                    <a:pt x="162" y="30"/>
                  </a:cubicBezTo>
                  <a:cubicBezTo>
                    <a:pt x="162" y="7"/>
                    <a:pt x="162" y="7"/>
                    <a:pt x="162" y="7"/>
                  </a:cubicBezTo>
                  <a:cubicBezTo>
                    <a:pt x="162" y="3"/>
                    <a:pt x="159" y="0"/>
                    <a:pt x="155" y="0"/>
                  </a:cubicBezTo>
                  <a:cubicBezTo>
                    <a:pt x="129" y="0"/>
                    <a:pt x="129" y="0"/>
                    <a:pt x="129" y="0"/>
                  </a:cubicBezTo>
                  <a:cubicBezTo>
                    <a:pt x="125" y="0"/>
                    <a:pt x="122" y="3"/>
                    <a:pt x="122" y="7"/>
                  </a:cubicBezTo>
                  <a:cubicBezTo>
                    <a:pt x="122" y="30"/>
                    <a:pt x="122" y="30"/>
                    <a:pt x="122" y="30"/>
                  </a:cubicBezTo>
                  <a:cubicBezTo>
                    <a:pt x="56" y="30"/>
                    <a:pt x="56" y="30"/>
                    <a:pt x="56" y="30"/>
                  </a:cubicBezTo>
                  <a:cubicBezTo>
                    <a:pt x="54" y="30"/>
                    <a:pt x="52" y="31"/>
                    <a:pt x="51" y="32"/>
                  </a:cubicBezTo>
                  <a:cubicBezTo>
                    <a:pt x="2" y="78"/>
                    <a:pt x="2" y="78"/>
                    <a:pt x="2" y="78"/>
                  </a:cubicBezTo>
                  <a:cubicBezTo>
                    <a:pt x="1" y="80"/>
                    <a:pt x="0" y="81"/>
                    <a:pt x="0" y="83"/>
                  </a:cubicBezTo>
                  <a:cubicBezTo>
                    <a:pt x="0" y="85"/>
                    <a:pt x="1" y="87"/>
                    <a:pt x="2" y="88"/>
                  </a:cubicBezTo>
                  <a:cubicBezTo>
                    <a:pt x="51" y="134"/>
                    <a:pt x="51" y="134"/>
                    <a:pt x="51" y="134"/>
                  </a:cubicBezTo>
                  <a:cubicBezTo>
                    <a:pt x="53" y="136"/>
                    <a:pt x="54" y="136"/>
                    <a:pt x="56" y="136"/>
                  </a:cubicBezTo>
                  <a:cubicBezTo>
                    <a:pt x="76" y="136"/>
                    <a:pt x="76" y="136"/>
                    <a:pt x="76" y="136"/>
                  </a:cubicBezTo>
                  <a:cubicBezTo>
                    <a:pt x="76" y="122"/>
                    <a:pt x="76" y="122"/>
                    <a:pt x="76" y="122"/>
                  </a:cubicBezTo>
                  <a:cubicBezTo>
                    <a:pt x="59" y="122"/>
                    <a:pt x="59" y="122"/>
                    <a:pt x="59" y="122"/>
                  </a:cubicBezTo>
                  <a:lnTo>
                    <a:pt x="17" y="83"/>
                  </a:lnTo>
                  <a:close/>
                  <a:moveTo>
                    <a:pt x="136" y="14"/>
                  </a:moveTo>
                  <a:cubicBezTo>
                    <a:pt x="148" y="14"/>
                    <a:pt x="148" y="14"/>
                    <a:pt x="148" y="14"/>
                  </a:cubicBezTo>
                  <a:cubicBezTo>
                    <a:pt x="148" y="30"/>
                    <a:pt x="148" y="30"/>
                    <a:pt x="148" y="30"/>
                  </a:cubicBezTo>
                  <a:cubicBezTo>
                    <a:pt x="136" y="30"/>
                    <a:pt x="136" y="30"/>
                    <a:pt x="136" y="30"/>
                  </a:cubicBezTo>
                  <a:lnTo>
                    <a:pt x="13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84">
              <a:extLst>
                <a:ext uri="{FF2B5EF4-FFF2-40B4-BE49-F238E27FC236}">
                  <a16:creationId xmlns:a16="http://schemas.microsoft.com/office/drawing/2014/main" xmlns="" id="{F58F08E2-5EDC-47D5-9968-A07DAE99CCFF}"/>
                </a:ext>
              </a:extLst>
            </p:cNvPr>
            <p:cNvSpPr>
              <a:spLocks noEditPoints="1"/>
            </p:cNvSpPr>
            <p:nvPr userDrawn="1"/>
          </p:nvSpPr>
          <p:spPr bwMode="auto">
            <a:xfrm>
              <a:off x="10870607" y="5451453"/>
              <a:ext cx="854051" cy="615518"/>
            </a:xfrm>
            <a:custGeom>
              <a:avLst/>
              <a:gdLst>
                <a:gd name="T0" fmla="*/ 213 w 216"/>
                <a:gd name="T1" fmla="*/ 48 h 156"/>
                <a:gd name="T2" fmla="*/ 164 w 216"/>
                <a:gd name="T3" fmla="*/ 2 h 156"/>
                <a:gd name="T4" fmla="*/ 159 w 216"/>
                <a:gd name="T5" fmla="*/ 0 h 156"/>
                <a:gd name="T6" fmla="*/ 7 w 216"/>
                <a:gd name="T7" fmla="*/ 0 h 156"/>
                <a:gd name="T8" fmla="*/ 0 w 216"/>
                <a:gd name="T9" fmla="*/ 7 h 156"/>
                <a:gd name="T10" fmla="*/ 0 w 216"/>
                <a:gd name="T11" fmla="*/ 100 h 156"/>
                <a:gd name="T12" fmla="*/ 7 w 216"/>
                <a:gd name="T13" fmla="*/ 107 h 156"/>
                <a:gd name="T14" fmla="*/ 34 w 216"/>
                <a:gd name="T15" fmla="*/ 107 h 156"/>
                <a:gd name="T16" fmla="*/ 34 w 216"/>
                <a:gd name="T17" fmla="*/ 156 h 156"/>
                <a:gd name="T18" fmla="*/ 48 w 216"/>
                <a:gd name="T19" fmla="*/ 156 h 156"/>
                <a:gd name="T20" fmla="*/ 48 w 216"/>
                <a:gd name="T21" fmla="*/ 107 h 156"/>
                <a:gd name="T22" fmla="*/ 60 w 216"/>
                <a:gd name="T23" fmla="*/ 107 h 156"/>
                <a:gd name="T24" fmla="*/ 60 w 216"/>
                <a:gd name="T25" fmla="*/ 156 h 156"/>
                <a:gd name="T26" fmla="*/ 74 w 216"/>
                <a:gd name="T27" fmla="*/ 156 h 156"/>
                <a:gd name="T28" fmla="*/ 74 w 216"/>
                <a:gd name="T29" fmla="*/ 107 h 156"/>
                <a:gd name="T30" fmla="*/ 160 w 216"/>
                <a:gd name="T31" fmla="*/ 107 h 156"/>
                <a:gd name="T32" fmla="*/ 165 w 216"/>
                <a:gd name="T33" fmla="*/ 105 h 156"/>
                <a:gd name="T34" fmla="*/ 213 w 216"/>
                <a:gd name="T35" fmla="*/ 58 h 156"/>
                <a:gd name="T36" fmla="*/ 216 w 216"/>
                <a:gd name="T37" fmla="*/ 53 h 156"/>
                <a:gd name="T38" fmla="*/ 213 w 216"/>
                <a:gd name="T39" fmla="*/ 48 h 156"/>
                <a:gd name="T40" fmla="*/ 157 w 216"/>
                <a:gd name="T41" fmla="*/ 93 h 156"/>
                <a:gd name="T42" fmla="*/ 14 w 216"/>
                <a:gd name="T43" fmla="*/ 93 h 156"/>
                <a:gd name="T44" fmla="*/ 14 w 216"/>
                <a:gd name="T45" fmla="*/ 14 h 156"/>
                <a:gd name="T46" fmla="*/ 157 w 216"/>
                <a:gd name="T47" fmla="*/ 14 h 156"/>
                <a:gd name="T48" fmla="*/ 198 w 216"/>
                <a:gd name="T49" fmla="*/ 53 h 156"/>
                <a:gd name="T50" fmla="*/ 157 w 216"/>
                <a:gd name="T51" fmla="*/ 9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6" h="156">
                  <a:moveTo>
                    <a:pt x="213" y="48"/>
                  </a:moveTo>
                  <a:cubicBezTo>
                    <a:pt x="164" y="2"/>
                    <a:pt x="164" y="2"/>
                    <a:pt x="164" y="2"/>
                  </a:cubicBezTo>
                  <a:cubicBezTo>
                    <a:pt x="163" y="1"/>
                    <a:pt x="161" y="0"/>
                    <a:pt x="159" y="0"/>
                  </a:cubicBezTo>
                  <a:cubicBezTo>
                    <a:pt x="7" y="0"/>
                    <a:pt x="7" y="0"/>
                    <a:pt x="7" y="0"/>
                  </a:cubicBezTo>
                  <a:cubicBezTo>
                    <a:pt x="3" y="0"/>
                    <a:pt x="0" y="4"/>
                    <a:pt x="0" y="7"/>
                  </a:cubicBezTo>
                  <a:cubicBezTo>
                    <a:pt x="0" y="100"/>
                    <a:pt x="0" y="100"/>
                    <a:pt x="0" y="100"/>
                  </a:cubicBezTo>
                  <a:cubicBezTo>
                    <a:pt x="0" y="104"/>
                    <a:pt x="3" y="107"/>
                    <a:pt x="7" y="107"/>
                  </a:cubicBezTo>
                  <a:cubicBezTo>
                    <a:pt x="34" y="107"/>
                    <a:pt x="34" y="107"/>
                    <a:pt x="34" y="107"/>
                  </a:cubicBezTo>
                  <a:cubicBezTo>
                    <a:pt x="34" y="156"/>
                    <a:pt x="34" y="156"/>
                    <a:pt x="34" y="156"/>
                  </a:cubicBezTo>
                  <a:cubicBezTo>
                    <a:pt x="48" y="156"/>
                    <a:pt x="48" y="156"/>
                    <a:pt x="48" y="156"/>
                  </a:cubicBezTo>
                  <a:cubicBezTo>
                    <a:pt x="48" y="107"/>
                    <a:pt x="48" y="107"/>
                    <a:pt x="48" y="107"/>
                  </a:cubicBezTo>
                  <a:cubicBezTo>
                    <a:pt x="60" y="107"/>
                    <a:pt x="60" y="107"/>
                    <a:pt x="60" y="107"/>
                  </a:cubicBezTo>
                  <a:cubicBezTo>
                    <a:pt x="60" y="156"/>
                    <a:pt x="60" y="156"/>
                    <a:pt x="60" y="156"/>
                  </a:cubicBezTo>
                  <a:cubicBezTo>
                    <a:pt x="74" y="156"/>
                    <a:pt x="74" y="156"/>
                    <a:pt x="74" y="156"/>
                  </a:cubicBezTo>
                  <a:cubicBezTo>
                    <a:pt x="74" y="107"/>
                    <a:pt x="74" y="107"/>
                    <a:pt x="74" y="107"/>
                  </a:cubicBezTo>
                  <a:cubicBezTo>
                    <a:pt x="160" y="107"/>
                    <a:pt x="160" y="107"/>
                    <a:pt x="160" y="107"/>
                  </a:cubicBezTo>
                  <a:cubicBezTo>
                    <a:pt x="162" y="107"/>
                    <a:pt x="163" y="106"/>
                    <a:pt x="165" y="105"/>
                  </a:cubicBezTo>
                  <a:cubicBezTo>
                    <a:pt x="213" y="58"/>
                    <a:pt x="213" y="58"/>
                    <a:pt x="213" y="58"/>
                  </a:cubicBezTo>
                  <a:cubicBezTo>
                    <a:pt x="215" y="57"/>
                    <a:pt x="216" y="55"/>
                    <a:pt x="216" y="53"/>
                  </a:cubicBezTo>
                  <a:cubicBezTo>
                    <a:pt x="216" y="51"/>
                    <a:pt x="215" y="50"/>
                    <a:pt x="213" y="48"/>
                  </a:cubicBezTo>
                  <a:close/>
                  <a:moveTo>
                    <a:pt x="157" y="93"/>
                  </a:moveTo>
                  <a:cubicBezTo>
                    <a:pt x="14" y="93"/>
                    <a:pt x="14" y="93"/>
                    <a:pt x="14" y="93"/>
                  </a:cubicBezTo>
                  <a:cubicBezTo>
                    <a:pt x="14" y="14"/>
                    <a:pt x="14" y="14"/>
                    <a:pt x="14" y="14"/>
                  </a:cubicBezTo>
                  <a:cubicBezTo>
                    <a:pt x="157" y="14"/>
                    <a:pt x="157" y="14"/>
                    <a:pt x="157" y="14"/>
                  </a:cubicBezTo>
                  <a:cubicBezTo>
                    <a:pt x="198" y="53"/>
                    <a:pt x="198" y="53"/>
                    <a:pt x="198" y="53"/>
                  </a:cubicBezTo>
                  <a:lnTo>
                    <a:pt x="157" y="9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07" name="梯形 406">
            <a:extLst>
              <a:ext uri="{FF2B5EF4-FFF2-40B4-BE49-F238E27FC236}">
                <a16:creationId xmlns:a16="http://schemas.microsoft.com/office/drawing/2014/main" xmlns="" id="{CB47E8F3-6305-4785-B0D7-AD5CCC4128BD}"/>
              </a:ext>
            </a:extLst>
          </p:cNvPr>
          <p:cNvSpPr/>
          <p:nvPr userDrawn="1"/>
        </p:nvSpPr>
        <p:spPr>
          <a:xfrm flipV="1">
            <a:off x="3676224" y="-10170"/>
            <a:ext cx="4839552" cy="50161"/>
          </a:xfrm>
          <a:prstGeom prst="trapezoid">
            <a:avLst>
              <a:gd name="adj" fmla="val 8234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1650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bg>
      <p:bgPr>
        <a:gradFill>
          <a:gsLst>
            <a:gs pos="0">
              <a:srgbClr val="04002C"/>
            </a:gs>
            <a:gs pos="74000">
              <a:srgbClr val="120038"/>
            </a:gs>
            <a:gs pos="83000">
              <a:srgbClr val="16013A"/>
            </a:gs>
            <a:gs pos="100000">
              <a:srgbClr val="0F0035"/>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0554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xmlns="" id="{7323EC48-1584-4663-A59A-FB4915C7A29C}"/>
              </a:ext>
            </a:extLst>
          </p:cNvPr>
          <p:cNvGrpSpPr/>
          <p:nvPr userDrawn="1"/>
        </p:nvGrpSpPr>
        <p:grpSpPr>
          <a:xfrm>
            <a:off x="1" y="-1"/>
            <a:ext cx="12192800" cy="6842027"/>
            <a:chOff x="1" y="-1"/>
            <a:chExt cx="12192800" cy="6842027"/>
          </a:xfrm>
        </p:grpSpPr>
        <p:pic>
          <p:nvPicPr>
            <p:cNvPr id="68" name="图片 67" descr="图片包含 屏幕截图&#10;&#10;自动生成的说明">
              <a:extLst>
                <a:ext uri="{FF2B5EF4-FFF2-40B4-BE49-F238E27FC236}">
                  <a16:creationId xmlns:a16="http://schemas.microsoft.com/office/drawing/2014/main" xmlns="" id="{D8966C15-9319-4345-8A97-CBF9BA145278}"/>
                </a:ext>
              </a:extLst>
            </p:cNvPr>
            <p:cNvPicPr>
              <a:picLocks/>
            </p:cNvPicPr>
            <p:nvPr/>
          </p:nvPicPr>
          <p:blipFill>
            <a:blip r:embed="rId2" cstate="screen">
              <a:extLst>
                <a:ext uri="{28A0092B-C50C-407E-A947-70E740481C1C}">
                  <a14:useLocalDpi xmlns:a14="http://schemas.microsoft.com/office/drawing/2010/main"/>
                </a:ext>
              </a:extLst>
            </a:blip>
            <a:stretch>
              <a:fillRect/>
            </a:stretch>
          </p:blipFill>
          <p:spPr>
            <a:xfrm>
              <a:off x="1" y="-1"/>
              <a:ext cx="3042000" cy="1710000"/>
            </a:xfrm>
            <a:prstGeom prst="rect">
              <a:avLst/>
            </a:prstGeom>
            <a:ln>
              <a:solidFill>
                <a:schemeClr val="accent3">
                  <a:lumMod val="40000"/>
                  <a:lumOff val="60000"/>
                </a:schemeClr>
              </a:solidFill>
            </a:ln>
          </p:spPr>
        </p:pic>
        <p:pic>
          <p:nvPicPr>
            <p:cNvPr id="69" name="图片 68" descr="图片包含 屏幕截图, 文字&#10;&#10;自动生成的说明">
              <a:extLst>
                <a:ext uri="{FF2B5EF4-FFF2-40B4-BE49-F238E27FC236}">
                  <a16:creationId xmlns:a16="http://schemas.microsoft.com/office/drawing/2014/main" xmlns="" id="{8D48DA4A-596D-49B1-8846-F02568EC44F7}"/>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3050268" y="-1"/>
              <a:ext cx="3042000" cy="1710000"/>
            </a:xfrm>
            <a:prstGeom prst="rect">
              <a:avLst/>
            </a:prstGeom>
            <a:ln>
              <a:solidFill>
                <a:schemeClr val="accent3">
                  <a:lumMod val="40000"/>
                  <a:lumOff val="60000"/>
                </a:schemeClr>
              </a:solidFill>
            </a:ln>
          </p:spPr>
        </p:pic>
        <p:pic>
          <p:nvPicPr>
            <p:cNvPr id="70" name="图片 69">
              <a:extLst>
                <a:ext uri="{FF2B5EF4-FFF2-40B4-BE49-F238E27FC236}">
                  <a16:creationId xmlns:a16="http://schemas.microsoft.com/office/drawing/2014/main" xmlns="" id="{7155927E-03E8-4E4B-9491-013AAFC32819}"/>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6100535" y="-1"/>
              <a:ext cx="3042000" cy="1710000"/>
            </a:xfrm>
            <a:prstGeom prst="rect">
              <a:avLst/>
            </a:prstGeom>
            <a:ln>
              <a:solidFill>
                <a:schemeClr val="accent3">
                  <a:lumMod val="40000"/>
                  <a:lumOff val="60000"/>
                </a:schemeClr>
              </a:solidFill>
            </a:ln>
          </p:spPr>
        </p:pic>
        <p:pic>
          <p:nvPicPr>
            <p:cNvPr id="71" name="图片 70" descr="图片包含 屏幕截图&#10;&#10;自动生成的说明">
              <a:extLst>
                <a:ext uri="{FF2B5EF4-FFF2-40B4-BE49-F238E27FC236}">
                  <a16:creationId xmlns:a16="http://schemas.microsoft.com/office/drawing/2014/main" xmlns="" id="{A6B036A8-017F-4E1E-A302-522DDF4416E0}"/>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9150801" y="-1"/>
              <a:ext cx="3042000" cy="1710000"/>
            </a:xfrm>
            <a:prstGeom prst="rect">
              <a:avLst/>
            </a:prstGeom>
            <a:ln>
              <a:solidFill>
                <a:schemeClr val="accent3">
                  <a:lumMod val="40000"/>
                  <a:lumOff val="60000"/>
                </a:schemeClr>
              </a:solidFill>
            </a:ln>
          </p:spPr>
        </p:pic>
        <p:pic>
          <p:nvPicPr>
            <p:cNvPr id="72" name="图片 71">
              <a:extLst>
                <a:ext uri="{FF2B5EF4-FFF2-40B4-BE49-F238E27FC236}">
                  <a16:creationId xmlns:a16="http://schemas.microsoft.com/office/drawing/2014/main" xmlns="" id="{0B7989DC-AC1C-4B38-A5F5-F23D87F66329}"/>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1" y="5132026"/>
              <a:ext cx="3042000" cy="1710000"/>
            </a:xfrm>
            <a:prstGeom prst="rect">
              <a:avLst/>
            </a:prstGeom>
            <a:ln>
              <a:solidFill>
                <a:schemeClr val="accent3">
                  <a:lumMod val="40000"/>
                  <a:lumOff val="60000"/>
                </a:schemeClr>
              </a:solidFill>
            </a:ln>
          </p:spPr>
        </p:pic>
        <p:pic>
          <p:nvPicPr>
            <p:cNvPr id="73" name="图片 72">
              <a:extLst>
                <a:ext uri="{FF2B5EF4-FFF2-40B4-BE49-F238E27FC236}">
                  <a16:creationId xmlns:a16="http://schemas.microsoft.com/office/drawing/2014/main" xmlns="" id="{18BF73DA-3A5E-4141-B416-B5B69F162252}"/>
                </a:ext>
              </a:extLst>
            </p:cNvPr>
            <p:cNvPicPr>
              <a:picLocks/>
            </p:cNvPicPr>
            <p:nvPr/>
          </p:nvPicPr>
          <p:blipFill>
            <a:blip r:embed="rId7" cstate="screen">
              <a:extLst>
                <a:ext uri="{28A0092B-C50C-407E-A947-70E740481C1C}">
                  <a14:useLocalDpi xmlns:a14="http://schemas.microsoft.com/office/drawing/2010/main"/>
                </a:ext>
              </a:extLst>
            </a:blip>
            <a:stretch>
              <a:fillRect/>
            </a:stretch>
          </p:blipFill>
          <p:spPr>
            <a:xfrm>
              <a:off x="3050267" y="5132026"/>
              <a:ext cx="3042000" cy="1710000"/>
            </a:xfrm>
            <a:prstGeom prst="rect">
              <a:avLst/>
            </a:prstGeom>
            <a:ln>
              <a:solidFill>
                <a:schemeClr val="accent3">
                  <a:lumMod val="40000"/>
                  <a:lumOff val="60000"/>
                </a:schemeClr>
              </a:solidFill>
            </a:ln>
          </p:spPr>
        </p:pic>
        <p:pic>
          <p:nvPicPr>
            <p:cNvPr id="74" name="图片 73" descr="图片包含 屏幕截图&#10;&#10;自动生成的说明">
              <a:extLst>
                <a:ext uri="{FF2B5EF4-FFF2-40B4-BE49-F238E27FC236}">
                  <a16:creationId xmlns:a16="http://schemas.microsoft.com/office/drawing/2014/main" xmlns="" id="{9FB7B14D-E38A-4E6F-8E30-D17814E9EE05}"/>
                </a:ext>
              </a:extLst>
            </p:cNvPr>
            <p:cNvPicPr>
              <a:picLocks/>
            </p:cNvPicPr>
            <p:nvPr/>
          </p:nvPicPr>
          <p:blipFill>
            <a:blip r:embed="rId8" cstate="screen">
              <a:extLst>
                <a:ext uri="{28A0092B-C50C-407E-A947-70E740481C1C}">
                  <a14:useLocalDpi xmlns:a14="http://schemas.microsoft.com/office/drawing/2010/main"/>
                </a:ext>
              </a:extLst>
            </a:blip>
            <a:stretch>
              <a:fillRect/>
            </a:stretch>
          </p:blipFill>
          <p:spPr>
            <a:xfrm>
              <a:off x="6100534" y="5132026"/>
              <a:ext cx="3042000" cy="1710000"/>
            </a:xfrm>
            <a:prstGeom prst="rect">
              <a:avLst/>
            </a:prstGeom>
            <a:ln>
              <a:solidFill>
                <a:schemeClr val="accent3">
                  <a:lumMod val="40000"/>
                  <a:lumOff val="60000"/>
                </a:schemeClr>
              </a:solidFill>
            </a:ln>
          </p:spPr>
        </p:pic>
        <p:pic>
          <p:nvPicPr>
            <p:cNvPr id="75" name="图片 74" descr="图片包含 屏幕截图&#10;&#10;自动生成的说明">
              <a:extLst>
                <a:ext uri="{FF2B5EF4-FFF2-40B4-BE49-F238E27FC236}">
                  <a16:creationId xmlns:a16="http://schemas.microsoft.com/office/drawing/2014/main" xmlns="" id="{2F7F56A0-24E3-43B3-A6B9-A535EC21196E}"/>
                </a:ext>
              </a:extLst>
            </p:cNvPr>
            <p:cNvPicPr>
              <a:picLocks/>
            </p:cNvPicPr>
            <p:nvPr/>
          </p:nvPicPr>
          <p:blipFill>
            <a:blip r:embed="rId9" cstate="screen">
              <a:extLst>
                <a:ext uri="{28A0092B-C50C-407E-A947-70E740481C1C}">
                  <a14:useLocalDpi xmlns:a14="http://schemas.microsoft.com/office/drawing/2010/main"/>
                </a:ext>
              </a:extLst>
            </a:blip>
            <a:stretch>
              <a:fillRect/>
            </a:stretch>
          </p:blipFill>
          <p:spPr>
            <a:xfrm>
              <a:off x="9150801" y="5132026"/>
              <a:ext cx="3042000" cy="1710000"/>
            </a:xfrm>
            <a:prstGeom prst="rect">
              <a:avLst/>
            </a:prstGeom>
            <a:ln>
              <a:solidFill>
                <a:schemeClr val="accent3">
                  <a:lumMod val="40000"/>
                  <a:lumOff val="60000"/>
                </a:schemeClr>
              </a:solidFill>
            </a:ln>
          </p:spPr>
        </p:pic>
        <p:pic>
          <p:nvPicPr>
            <p:cNvPr id="76" name="图片 75" descr="图片包含 屏幕截图&#10;&#10;自动生成的说明">
              <a:extLst>
                <a:ext uri="{FF2B5EF4-FFF2-40B4-BE49-F238E27FC236}">
                  <a16:creationId xmlns:a16="http://schemas.microsoft.com/office/drawing/2014/main" xmlns="" id="{D3B6C0B6-20D6-4ACB-ABFC-0B6879A5E1EC}"/>
                </a:ext>
              </a:extLst>
            </p:cNvPr>
            <p:cNvPicPr>
              <a:picLocks/>
            </p:cNvPicPr>
            <p:nvPr/>
          </p:nvPicPr>
          <p:blipFill>
            <a:blip r:embed="rId10" cstate="screen">
              <a:extLst>
                <a:ext uri="{28A0092B-C50C-407E-A947-70E740481C1C}">
                  <a14:useLocalDpi xmlns:a14="http://schemas.microsoft.com/office/drawing/2010/main"/>
                </a:ext>
              </a:extLst>
            </a:blip>
            <a:stretch>
              <a:fillRect/>
            </a:stretch>
          </p:blipFill>
          <p:spPr>
            <a:xfrm>
              <a:off x="1" y="3421351"/>
              <a:ext cx="3042000" cy="1710000"/>
            </a:xfrm>
            <a:prstGeom prst="rect">
              <a:avLst/>
            </a:prstGeom>
            <a:ln>
              <a:solidFill>
                <a:schemeClr val="accent3">
                  <a:lumMod val="40000"/>
                  <a:lumOff val="60000"/>
                </a:schemeClr>
              </a:solidFill>
            </a:ln>
          </p:spPr>
        </p:pic>
        <p:pic>
          <p:nvPicPr>
            <p:cNvPr id="77" name="图片 76" descr="图片包含 屏幕截图&#10;&#10;自动生成的说明">
              <a:extLst>
                <a:ext uri="{FF2B5EF4-FFF2-40B4-BE49-F238E27FC236}">
                  <a16:creationId xmlns:a16="http://schemas.microsoft.com/office/drawing/2014/main" xmlns="" id="{121D9A00-5E03-45C9-9BD0-A957A7FC4FAA}"/>
                </a:ext>
              </a:extLst>
            </p:cNvPr>
            <p:cNvPicPr>
              <a:picLocks/>
            </p:cNvPicPr>
            <p:nvPr/>
          </p:nvPicPr>
          <p:blipFill>
            <a:blip r:embed="rId11" cstate="screen">
              <a:extLst>
                <a:ext uri="{28A0092B-C50C-407E-A947-70E740481C1C}">
                  <a14:useLocalDpi xmlns:a14="http://schemas.microsoft.com/office/drawing/2010/main"/>
                </a:ext>
              </a:extLst>
            </a:blip>
            <a:stretch>
              <a:fillRect/>
            </a:stretch>
          </p:blipFill>
          <p:spPr>
            <a:xfrm>
              <a:off x="3050267" y="3421351"/>
              <a:ext cx="3042000" cy="1710000"/>
            </a:xfrm>
            <a:prstGeom prst="rect">
              <a:avLst/>
            </a:prstGeom>
            <a:ln>
              <a:solidFill>
                <a:schemeClr val="accent3">
                  <a:lumMod val="40000"/>
                  <a:lumOff val="60000"/>
                </a:schemeClr>
              </a:solidFill>
            </a:ln>
          </p:spPr>
        </p:pic>
        <p:pic>
          <p:nvPicPr>
            <p:cNvPr id="78" name="图片 77" descr="图片包含 屏幕截图&#10;&#10;自动生成的说明">
              <a:extLst>
                <a:ext uri="{FF2B5EF4-FFF2-40B4-BE49-F238E27FC236}">
                  <a16:creationId xmlns:a16="http://schemas.microsoft.com/office/drawing/2014/main" xmlns="" id="{FAD64157-26D8-4EB0-90AD-8D182B2ABB22}"/>
                </a:ext>
              </a:extLst>
            </p:cNvPr>
            <p:cNvPicPr>
              <a:picLocks/>
            </p:cNvPicPr>
            <p:nvPr/>
          </p:nvPicPr>
          <p:blipFill>
            <a:blip r:embed="rId12" cstate="screen">
              <a:extLst>
                <a:ext uri="{28A0092B-C50C-407E-A947-70E740481C1C}">
                  <a14:useLocalDpi xmlns:a14="http://schemas.microsoft.com/office/drawing/2010/main"/>
                </a:ext>
              </a:extLst>
            </a:blip>
            <a:stretch>
              <a:fillRect/>
            </a:stretch>
          </p:blipFill>
          <p:spPr>
            <a:xfrm>
              <a:off x="6100534" y="3421351"/>
              <a:ext cx="3042000" cy="1710000"/>
            </a:xfrm>
            <a:prstGeom prst="rect">
              <a:avLst/>
            </a:prstGeom>
            <a:ln>
              <a:solidFill>
                <a:schemeClr val="accent3">
                  <a:lumMod val="40000"/>
                  <a:lumOff val="60000"/>
                </a:schemeClr>
              </a:solidFill>
            </a:ln>
          </p:spPr>
        </p:pic>
        <p:pic>
          <p:nvPicPr>
            <p:cNvPr id="79" name="图片 78">
              <a:extLst>
                <a:ext uri="{FF2B5EF4-FFF2-40B4-BE49-F238E27FC236}">
                  <a16:creationId xmlns:a16="http://schemas.microsoft.com/office/drawing/2014/main" xmlns="" id="{2A346E3B-99AB-4956-AD3D-45A60B155849}"/>
                </a:ext>
              </a:extLst>
            </p:cNvPr>
            <p:cNvPicPr>
              <a:picLocks/>
            </p:cNvPicPr>
            <p:nvPr/>
          </p:nvPicPr>
          <p:blipFill>
            <a:blip r:embed="rId13" cstate="screen">
              <a:extLst>
                <a:ext uri="{28A0092B-C50C-407E-A947-70E740481C1C}">
                  <a14:useLocalDpi xmlns:a14="http://schemas.microsoft.com/office/drawing/2010/main"/>
                </a:ext>
              </a:extLst>
            </a:blip>
            <a:stretch>
              <a:fillRect/>
            </a:stretch>
          </p:blipFill>
          <p:spPr>
            <a:xfrm>
              <a:off x="9150801" y="3421351"/>
              <a:ext cx="3042000" cy="1710000"/>
            </a:xfrm>
            <a:prstGeom prst="rect">
              <a:avLst/>
            </a:prstGeom>
            <a:ln>
              <a:solidFill>
                <a:schemeClr val="accent3">
                  <a:lumMod val="40000"/>
                  <a:lumOff val="60000"/>
                </a:schemeClr>
              </a:solidFill>
            </a:ln>
          </p:spPr>
        </p:pic>
        <p:pic>
          <p:nvPicPr>
            <p:cNvPr id="80" name="图片 79">
              <a:extLst>
                <a:ext uri="{FF2B5EF4-FFF2-40B4-BE49-F238E27FC236}">
                  <a16:creationId xmlns:a16="http://schemas.microsoft.com/office/drawing/2014/main" xmlns="" id="{7886FC2F-26DC-4871-8C4D-44DEB19673A8}"/>
                </a:ext>
              </a:extLst>
            </p:cNvPr>
            <p:cNvPicPr>
              <a:picLocks/>
            </p:cNvPicPr>
            <p:nvPr/>
          </p:nvPicPr>
          <p:blipFill>
            <a:blip r:embed="rId14" cstate="screen">
              <a:extLst>
                <a:ext uri="{28A0092B-C50C-407E-A947-70E740481C1C}">
                  <a14:useLocalDpi xmlns:a14="http://schemas.microsoft.com/office/drawing/2010/main"/>
                </a:ext>
              </a:extLst>
            </a:blip>
            <a:stretch>
              <a:fillRect/>
            </a:stretch>
          </p:blipFill>
          <p:spPr>
            <a:xfrm>
              <a:off x="1" y="1710675"/>
              <a:ext cx="3042000" cy="1710000"/>
            </a:xfrm>
            <a:prstGeom prst="rect">
              <a:avLst/>
            </a:prstGeom>
            <a:ln>
              <a:solidFill>
                <a:schemeClr val="accent3">
                  <a:lumMod val="40000"/>
                  <a:lumOff val="60000"/>
                </a:schemeClr>
              </a:solidFill>
            </a:ln>
          </p:spPr>
        </p:pic>
        <p:pic>
          <p:nvPicPr>
            <p:cNvPr id="81" name="图片 80" descr="图片包含 文字, 地图&#10;&#10;自动生成的说明">
              <a:extLst>
                <a:ext uri="{FF2B5EF4-FFF2-40B4-BE49-F238E27FC236}">
                  <a16:creationId xmlns:a16="http://schemas.microsoft.com/office/drawing/2014/main" xmlns="" id="{472B10C9-1273-4BF0-AC3E-0B748B32AFA5}"/>
                </a:ext>
              </a:extLst>
            </p:cNvPr>
            <p:cNvPicPr>
              <a:picLocks/>
            </p:cNvPicPr>
            <p:nvPr/>
          </p:nvPicPr>
          <p:blipFill>
            <a:blip r:embed="rId15" cstate="screen">
              <a:extLst>
                <a:ext uri="{28A0092B-C50C-407E-A947-70E740481C1C}">
                  <a14:useLocalDpi xmlns:a14="http://schemas.microsoft.com/office/drawing/2010/main"/>
                </a:ext>
              </a:extLst>
            </a:blip>
            <a:stretch>
              <a:fillRect/>
            </a:stretch>
          </p:blipFill>
          <p:spPr>
            <a:xfrm>
              <a:off x="3050268" y="1710675"/>
              <a:ext cx="3042000" cy="1710000"/>
            </a:xfrm>
            <a:prstGeom prst="rect">
              <a:avLst/>
            </a:prstGeom>
            <a:ln>
              <a:solidFill>
                <a:schemeClr val="accent3">
                  <a:lumMod val="40000"/>
                  <a:lumOff val="60000"/>
                </a:schemeClr>
              </a:solidFill>
            </a:ln>
          </p:spPr>
        </p:pic>
        <p:pic>
          <p:nvPicPr>
            <p:cNvPr id="82" name="图片 81" descr="图片包含 屏幕截图&#10;&#10;自动生成的说明">
              <a:extLst>
                <a:ext uri="{FF2B5EF4-FFF2-40B4-BE49-F238E27FC236}">
                  <a16:creationId xmlns:a16="http://schemas.microsoft.com/office/drawing/2014/main" xmlns="" id="{723324F6-25E4-4235-99D1-032614728605}"/>
                </a:ext>
              </a:extLst>
            </p:cNvPr>
            <p:cNvPicPr>
              <a:picLocks/>
            </p:cNvPicPr>
            <p:nvPr/>
          </p:nvPicPr>
          <p:blipFill>
            <a:blip r:embed="rId16" cstate="screen">
              <a:extLst>
                <a:ext uri="{28A0092B-C50C-407E-A947-70E740481C1C}">
                  <a14:useLocalDpi xmlns:a14="http://schemas.microsoft.com/office/drawing/2010/main"/>
                </a:ext>
              </a:extLst>
            </a:blip>
            <a:stretch>
              <a:fillRect/>
            </a:stretch>
          </p:blipFill>
          <p:spPr>
            <a:xfrm>
              <a:off x="6100535" y="1710675"/>
              <a:ext cx="3042000" cy="1710000"/>
            </a:xfrm>
            <a:prstGeom prst="rect">
              <a:avLst/>
            </a:prstGeom>
            <a:ln>
              <a:solidFill>
                <a:schemeClr val="accent3">
                  <a:lumMod val="40000"/>
                  <a:lumOff val="60000"/>
                </a:schemeClr>
              </a:solidFill>
            </a:ln>
          </p:spPr>
        </p:pic>
        <p:pic>
          <p:nvPicPr>
            <p:cNvPr id="83" name="图片 82">
              <a:extLst>
                <a:ext uri="{FF2B5EF4-FFF2-40B4-BE49-F238E27FC236}">
                  <a16:creationId xmlns:a16="http://schemas.microsoft.com/office/drawing/2014/main" xmlns="" id="{13F90AD4-599F-4DDD-A839-8E83E33D9374}"/>
                </a:ext>
              </a:extLst>
            </p:cNvPr>
            <p:cNvPicPr>
              <a:picLocks/>
            </p:cNvPicPr>
            <p:nvPr/>
          </p:nvPicPr>
          <p:blipFill>
            <a:blip r:embed="rId17" cstate="screen">
              <a:extLst>
                <a:ext uri="{28A0092B-C50C-407E-A947-70E740481C1C}">
                  <a14:useLocalDpi xmlns:a14="http://schemas.microsoft.com/office/drawing/2010/main"/>
                </a:ext>
              </a:extLst>
            </a:blip>
            <a:stretch>
              <a:fillRect/>
            </a:stretch>
          </p:blipFill>
          <p:spPr>
            <a:xfrm>
              <a:off x="9150801" y="1710675"/>
              <a:ext cx="3042000" cy="1710000"/>
            </a:xfrm>
            <a:prstGeom prst="rect">
              <a:avLst/>
            </a:prstGeom>
            <a:ln>
              <a:solidFill>
                <a:schemeClr val="accent3">
                  <a:lumMod val="40000"/>
                  <a:lumOff val="60000"/>
                </a:schemeClr>
              </a:solidFill>
            </a:ln>
          </p:spPr>
        </p:pic>
      </p:grpSp>
      <p:sp>
        <p:nvSpPr>
          <p:cNvPr id="2" name="矩形 1">
            <a:extLst>
              <a:ext uri="{FF2B5EF4-FFF2-40B4-BE49-F238E27FC236}">
                <a16:creationId xmlns:a16="http://schemas.microsoft.com/office/drawing/2014/main" xmlns="" id="{1AED91F8-257C-4769-8746-61FB0CE20373}"/>
              </a:ext>
            </a:extLst>
          </p:cNvPr>
          <p:cNvSpPr/>
          <p:nvPr userDrawn="1"/>
        </p:nvSpPr>
        <p:spPr>
          <a:xfrm>
            <a:off x="0" y="-1"/>
            <a:ext cx="12191999" cy="6858001"/>
          </a:xfrm>
          <a:prstGeom prst="rect">
            <a:avLst/>
          </a:prstGeom>
          <a:solidFill>
            <a:srgbClr val="E5E9FF">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77F3D7F4-EE9B-461E-BBDF-D075CFCE7D84}"/>
              </a:ext>
            </a:extLst>
          </p:cNvPr>
          <p:cNvGrpSpPr/>
          <p:nvPr userDrawn="1"/>
        </p:nvGrpSpPr>
        <p:grpSpPr>
          <a:xfrm>
            <a:off x="431188" y="1125975"/>
            <a:ext cx="11329624" cy="4563327"/>
            <a:chOff x="431188" y="1125975"/>
            <a:chExt cx="11329624" cy="4563327"/>
          </a:xfrm>
        </p:grpSpPr>
        <p:grpSp>
          <p:nvGrpSpPr>
            <p:cNvPr id="7" name="组合 6">
              <a:extLst>
                <a:ext uri="{FF2B5EF4-FFF2-40B4-BE49-F238E27FC236}">
                  <a16:creationId xmlns:a16="http://schemas.microsoft.com/office/drawing/2014/main" xmlns="" id="{92653FBF-903C-4C57-9B4E-E4628F77D19A}"/>
                </a:ext>
              </a:extLst>
            </p:cNvPr>
            <p:cNvGrpSpPr/>
            <p:nvPr/>
          </p:nvGrpSpPr>
          <p:grpSpPr>
            <a:xfrm>
              <a:off x="797716" y="1125975"/>
              <a:ext cx="5399941" cy="4393764"/>
              <a:chOff x="797716" y="1125975"/>
              <a:chExt cx="5399941" cy="4393764"/>
            </a:xfrm>
          </p:grpSpPr>
          <p:sp>
            <p:nvSpPr>
              <p:cNvPr id="51" name="任意多边形: 形状 50">
                <a:extLst>
                  <a:ext uri="{FF2B5EF4-FFF2-40B4-BE49-F238E27FC236}">
                    <a16:creationId xmlns:a16="http://schemas.microsoft.com/office/drawing/2014/main" xmlns="" id="{BEA221E3-4A27-4DCF-946E-DA6B35AF4480}"/>
                  </a:ext>
                </a:extLst>
              </p:cNvPr>
              <p:cNvSpPr/>
              <p:nvPr/>
            </p:nvSpPr>
            <p:spPr>
              <a:xfrm>
                <a:off x="2114680" y="4587374"/>
                <a:ext cx="2758242" cy="932365"/>
              </a:xfrm>
              <a:custGeom>
                <a:avLst/>
                <a:gdLst>
                  <a:gd name="connsiteX0" fmla="*/ 1017088 w 1420123"/>
                  <a:gd name="connsiteY0" fmla="*/ 275024 h 480041"/>
                  <a:gd name="connsiteX1" fmla="*/ 1017088 w 1420123"/>
                  <a:gd name="connsiteY1" fmla="*/ 15001 h 480041"/>
                  <a:gd name="connsiteX2" fmla="*/ 719062 w 1420123"/>
                  <a:gd name="connsiteY2" fmla="*/ 15001 h 480041"/>
                  <a:gd name="connsiteX3" fmla="*/ 421037 w 1420123"/>
                  <a:gd name="connsiteY3" fmla="*/ 15001 h 480041"/>
                  <a:gd name="connsiteX4" fmla="*/ 421037 w 1420123"/>
                  <a:gd name="connsiteY4" fmla="*/ 275024 h 480041"/>
                  <a:gd name="connsiteX5" fmla="*/ 15001 w 1420123"/>
                  <a:gd name="connsiteY5" fmla="*/ 467040 h 480041"/>
                  <a:gd name="connsiteX6" fmla="*/ 719062 w 1420123"/>
                  <a:gd name="connsiteY6" fmla="*/ 467040 h 480041"/>
                  <a:gd name="connsiteX7" fmla="*/ 1423124 w 1420123"/>
                  <a:gd name="connsiteY7" fmla="*/ 467040 h 480041"/>
                  <a:gd name="connsiteX8" fmla="*/ 1017088 w 1420123"/>
                  <a:gd name="connsiteY8" fmla="*/ 275024 h 48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0123" h="480041">
                    <a:moveTo>
                      <a:pt x="1017088" y="275024"/>
                    </a:moveTo>
                    <a:cubicBezTo>
                      <a:pt x="1017088" y="169015"/>
                      <a:pt x="1017088" y="15001"/>
                      <a:pt x="1017088" y="15001"/>
                    </a:cubicBezTo>
                    <a:lnTo>
                      <a:pt x="719062" y="15001"/>
                    </a:lnTo>
                    <a:lnTo>
                      <a:pt x="421037" y="15001"/>
                    </a:lnTo>
                    <a:cubicBezTo>
                      <a:pt x="421037" y="15001"/>
                      <a:pt x="421037" y="169015"/>
                      <a:pt x="421037" y="275024"/>
                    </a:cubicBezTo>
                    <a:cubicBezTo>
                      <a:pt x="421037" y="381033"/>
                      <a:pt x="15001" y="467040"/>
                      <a:pt x="15001" y="467040"/>
                    </a:cubicBezTo>
                    <a:lnTo>
                      <a:pt x="719062" y="467040"/>
                    </a:lnTo>
                    <a:lnTo>
                      <a:pt x="1423124" y="467040"/>
                    </a:lnTo>
                    <a:cubicBezTo>
                      <a:pt x="1423124" y="467040"/>
                      <a:pt x="1017088" y="381033"/>
                      <a:pt x="1017088" y="275024"/>
                    </a:cubicBezTo>
                    <a:close/>
                  </a:path>
                </a:pathLst>
              </a:custGeom>
              <a:solidFill>
                <a:srgbClr val="FFFFFF"/>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172D1C75-C2CB-42FA-B8CC-D94BD7515CDF}"/>
                  </a:ext>
                </a:extLst>
              </p:cNvPr>
              <p:cNvSpPr/>
              <p:nvPr/>
            </p:nvSpPr>
            <p:spPr>
              <a:xfrm>
                <a:off x="2903304" y="4587374"/>
                <a:ext cx="1204303" cy="543878"/>
              </a:xfrm>
              <a:custGeom>
                <a:avLst/>
                <a:gdLst>
                  <a:gd name="connsiteX0" fmla="*/ 611053 w 620053"/>
                  <a:gd name="connsiteY0" fmla="*/ 269023 h 280024"/>
                  <a:gd name="connsiteX1" fmla="*/ 611053 w 620053"/>
                  <a:gd name="connsiteY1" fmla="*/ 15001 h 280024"/>
                  <a:gd name="connsiteX2" fmla="*/ 15001 w 620053"/>
                  <a:gd name="connsiteY2" fmla="*/ 15001 h 280024"/>
                  <a:gd name="connsiteX3" fmla="*/ 15001 w 620053"/>
                  <a:gd name="connsiteY3" fmla="*/ 269023 h 280024"/>
                  <a:gd name="connsiteX4" fmla="*/ 611053 w 620053"/>
                  <a:gd name="connsiteY4" fmla="*/ 269023 h 280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053" h="280024">
                    <a:moveTo>
                      <a:pt x="611053" y="269023"/>
                    </a:moveTo>
                    <a:cubicBezTo>
                      <a:pt x="611053" y="163014"/>
                      <a:pt x="611053" y="15001"/>
                      <a:pt x="611053" y="15001"/>
                    </a:cubicBezTo>
                    <a:lnTo>
                      <a:pt x="15001" y="15001"/>
                    </a:lnTo>
                    <a:cubicBezTo>
                      <a:pt x="15001" y="15001"/>
                      <a:pt x="15001" y="163014"/>
                      <a:pt x="15001" y="269023"/>
                    </a:cubicBezTo>
                    <a:lnTo>
                      <a:pt x="611053" y="269023"/>
                    </a:lnTo>
                    <a:close/>
                  </a:path>
                </a:pathLst>
              </a:custGeom>
              <a:solidFill>
                <a:srgbClr val="B9B8F1"/>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E9C72FDE-EB92-4854-BC1B-CB21A0908D03}"/>
                  </a:ext>
                </a:extLst>
              </p:cNvPr>
              <p:cNvSpPr/>
              <p:nvPr/>
            </p:nvSpPr>
            <p:spPr>
              <a:xfrm>
                <a:off x="797716" y="1125975"/>
                <a:ext cx="5399941" cy="3418666"/>
              </a:xfrm>
              <a:custGeom>
                <a:avLst/>
                <a:gdLst>
                  <a:gd name="connsiteX0" fmla="*/ 2697235 w 2780241"/>
                  <a:gd name="connsiteY0" fmla="*/ 15001 h 1760152"/>
                  <a:gd name="connsiteX1" fmla="*/ 97008 w 2780241"/>
                  <a:gd name="connsiteY1" fmla="*/ 15001 h 1760152"/>
                  <a:gd name="connsiteX2" fmla="*/ 15001 w 2780241"/>
                  <a:gd name="connsiteY2" fmla="*/ 99009 h 1760152"/>
                  <a:gd name="connsiteX3" fmla="*/ 15001 w 2780241"/>
                  <a:gd name="connsiteY3" fmla="*/ 1749151 h 1760152"/>
                  <a:gd name="connsiteX4" fmla="*/ 2777242 w 2780241"/>
                  <a:gd name="connsiteY4" fmla="*/ 1749151 h 1760152"/>
                  <a:gd name="connsiteX5" fmla="*/ 2777242 w 2780241"/>
                  <a:gd name="connsiteY5" fmla="*/ 99009 h 1760152"/>
                  <a:gd name="connsiteX6" fmla="*/ 2697235 w 2780241"/>
                  <a:gd name="connsiteY6" fmla="*/ 15001 h 176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0241" h="1760152">
                    <a:moveTo>
                      <a:pt x="2697235" y="15001"/>
                    </a:moveTo>
                    <a:lnTo>
                      <a:pt x="97008" y="15001"/>
                    </a:lnTo>
                    <a:cubicBezTo>
                      <a:pt x="51004" y="15001"/>
                      <a:pt x="15001" y="53005"/>
                      <a:pt x="15001" y="99009"/>
                    </a:cubicBezTo>
                    <a:lnTo>
                      <a:pt x="15001" y="1749151"/>
                    </a:lnTo>
                    <a:lnTo>
                      <a:pt x="2777242" y="1749151"/>
                    </a:lnTo>
                    <a:lnTo>
                      <a:pt x="2777242" y="99009"/>
                    </a:lnTo>
                    <a:cubicBezTo>
                      <a:pt x="2777242" y="53005"/>
                      <a:pt x="2741239" y="15001"/>
                      <a:pt x="2697235" y="15001"/>
                    </a:cubicBezTo>
                    <a:close/>
                  </a:path>
                </a:pathLst>
              </a:custGeom>
              <a:solidFill>
                <a:srgbClr val="566CD3"/>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21720CF3-11C4-4009-925D-F2F3B1022864}"/>
                  </a:ext>
                </a:extLst>
              </p:cNvPr>
              <p:cNvSpPr/>
              <p:nvPr/>
            </p:nvSpPr>
            <p:spPr>
              <a:xfrm>
                <a:off x="1054115" y="1362950"/>
                <a:ext cx="4894910" cy="2913637"/>
              </a:xfrm>
              <a:custGeom>
                <a:avLst/>
                <a:gdLst>
                  <a:gd name="connsiteX0" fmla="*/ 15001 w 2520219"/>
                  <a:gd name="connsiteY0" fmla="*/ 15001 h 1500129"/>
                  <a:gd name="connsiteX1" fmla="*/ 2515219 w 2520219"/>
                  <a:gd name="connsiteY1" fmla="*/ 15001 h 1500129"/>
                  <a:gd name="connsiteX2" fmla="*/ 2515219 w 2520219"/>
                  <a:gd name="connsiteY2" fmla="*/ 1501130 h 1500129"/>
                  <a:gd name="connsiteX3" fmla="*/ 15001 w 2520219"/>
                  <a:gd name="connsiteY3" fmla="*/ 1501130 h 1500129"/>
                </a:gdLst>
                <a:ahLst/>
                <a:cxnLst>
                  <a:cxn ang="0">
                    <a:pos x="connsiteX0" y="connsiteY0"/>
                  </a:cxn>
                  <a:cxn ang="0">
                    <a:pos x="connsiteX1" y="connsiteY1"/>
                  </a:cxn>
                  <a:cxn ang="0">
                    <a:pos x="connsiteX2" y="connsiteY2"/>
                  </a:cxn>
                  <a:cxn ang="0">
                    <a:pos x="connsiteX3" y="connsiteY3"/>
                  </a:cxn>
                </a:cxnLst>
                <a:rect l="l" t="t" r="r" b="b"/>
                <a:pathLst>
                  <a:path w="2520219" h="1500129">
                    <a:moveTo>
                      <a:pt x="15001" y="15001"/>
                    </a:moveTo>
                    <a:lnTo>
                      <a:pt x="2515219" y="15001"/>
                    </a:lnTo>
                    <a:lnTo>
                      <a:pt x="2515219" y="1501130"/>
                    </a:lnTo>
                    <a:lnTo>
                      <a:pt x="15001" y="1501130"/>
                    </a:lnTo>
                    <a:close/>
                  </a:path>
                </a:pathLst>
              </a:custGeom>
              <a:solidFill>
                <a:srgbClr val="FFFFFF"/>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8E7E94D6-F46E-4D38-8D38-FD0C0FEF625E}"/>
                  </a:ext>
                </a:extLst>
              </p:cNvPr>
              <p:cNvSpPr/>
              <p:nvPr/>
            </p:nvSpPr>
            <p:spPr>
              <a:xfrm>
                <a:off x="797716" y="4459174"/>
                <a:ext cx="5399941" cy="427333"/>
              </a:xfrm>
              <a:custGeom>
                <a:avLst/>
                <a:gdLst>
                  <a:gd name="connsiteX0" fmla="*/ 15001 w 2780241"/>
                  <a:gd name="connsiteY0" fmla="*/ 15001 h 220019"/>
                  <a:gd name="connsiteX1" fmla="*/ 15001 w 2780241"/>
                  <a:gd name="connsiteY1" fmla="*/ 123011 h 220019"/>
                  <a:gd name="connsiteX2" fmla="*/ 97008 w 2780241"/>
                  <a:gd name="connsiteY2" fmla="*/ 207018 h 220019"/>
                  <a:gd name="connsiteX3" fmla="*/ 2697235 w 2780241"/>
                  <a:gd name="connsiteY3" fmla="*/ 207018 h 220019"/>
                  <a:gd name="connsiteX4" fmla="*/ 2779242 w 2780241"/>
                  <a:gd name="connsiteY4" fmla="*/ 123011 h 220019"/>
                  <a:gd name="connsiteX5" fmla="*/ 2779242 w 2780241"/>
                  <a:gd name="connsiteY5" fmla="*/ 15001 h 220019"/>
                  <a:gd name="connsiteX6" fmla="*/ 15001 w 2780241"/>
                  <a:gd name="connsiteY6" fmla="*/ 15001 h 22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0241" h="220019">
                    <a:moveTo>
                      <a:pt x="15001" y="15001"/>
                    </a:moveTo>
                    <a:lnTo>
                      <a:pt x="15001" y="123011"/>
                    </a:lnTo>
                    <a:cubicBezTo>
                      <a:pt x="15001" y="169015"/>
                      <a:pt x="51004" y="207018"/>
                      <a:pt x="97008" y="207018"/>
                    </a:cubicBezTo>
                    <a:lnTo>
                      <a:pt x="2697235" y="207018"/>
                    </a:lnTo>
                    <a:cubicBezTo>
                      <a:pt x="2743239" y="207018"/>
                      <a:pt x="2779242" y="169015"/>
                      <a:pt x="2779242" y="123011"/>
                    </a:cubicBezTo>
                    <a:lnTo>
                      <a:pt x="2779242" y="15001"/>
                    </a:lnTo>
                    <a:lnTo>
                      <a:pt x="15001" y="15001"/>
                    </a:lnTo>
                    <a:close/>
                  </a:path>
                </a:pathLst>
              </a:custGeom>
              <a:solidFill>
                <a:srgbClr val="FFFFFF"/>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E4778D13-7276-4644-BE01-3E19639C57D4}"/>
                  </a:ext>
                </a:extLst>
              </p:cNvPr>
              <p:cNvSpPr/>
              <p:nvPr/>
            </p:nvSpPr>
            <p:spPr>
              <a:xfrm>
                <a:off x="5222559" y="1580502"/>
                <a:ext cx="582727" cy="815817"/>
              </a:xfrm>
              <a:custGeom>
                <a:avLst/>
                <a:gdLst>
                  <a:gd name="connsiteX0" fmla="*/ 15001 w 300026"/>
                  <a:gd name="connsiteY0" fmla="*/ 15001 h 420036"/>
                  <a:gd name="connsiteX1" fmla="*/ 289025 w 300026"/>
                  <a:gd name="connsiteY1" fmla="*/ 15001 h 420036"/>
                  <a:gd name="connsiteX2" fmla="*/ 289025 w 300026"/>
                  <a:gd name="connsiteY2" fmla="*/ 419036 h 420036"/>
                  <a:gd name="connsiteX3" fmla="*/ 15001 w 300026"/>
                  <a:gd name="connsiteY3" fmla="*/ 419036 h 420036"/>
                </a:gdLst>
                <a:ahLst/>
                <a:cxnLst>
                  <a:cxn ang="0">
                    <a:pos x="connsiteX0" y="connsiteY0"/>
                  </a:cxn>
                  <a:cxn ang="0">
                    <a:pos x="connsiteX1" y="connsiteY1"/>
                  </a:cxn>
                  <a:cxn ang="0">
                    <a:pos x="connsiteX2" y="connsiteY2"/>
                  </a:cxn>
                  <a:cxn ang="0">
                    <a:pos x="connsiteX3" y="connsiteY3"/>
                  </a:cxn>
                </a:cxnLst>
                <a:rect l="l" t="t" r="r" b="b"/>
                <a:pathLst>
                  <a:path w="300026" h="420036">
                    <a:moveTo>
                      <a:pt x="15001" y="15001"/>
                    </a:moveTo>
                    <a:lnTo>
                      <a:pt x="289025" y="15001"/>
                    </a:lnTo>
                    <a:lnTo>
                      <a:pt x="289025" y="419036"/>
                    </a:lnTo>
                    <a:lnTo>
                      <a:pt x="15001" y="419036"/>
                    </a:lnTo>
                    <a:close/>
                  </a:path>
                </a:pathLst>
              </a:custGeom>
              <a:solidFill>
                <a:srgbClr val="E5E9FF"/>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4903B932-01C2-4867-8559-9FE15E33FEA7}"/>
                  </a:ext>
                </a:extLst>
              </p:cNvPr>
              <p:cNvSpPr/>
              <p:nvPr/>
            </p:nvSpPr>
            <p:spPr>
              <a:xfrm>
                <a:off x="1213394" y="1580502"/>
                <a:ext cx="3884849" cy="815817"/>
              </a:xfrm>
              <a:custGeom>
                <a:avLst/>
                <a:gdLst>
                  <a:gd name="connsiteX0" fmla="*/ 15001 w 2000173"/>
                  <a:gd name="connsiteY0" fmla="*/ 15001 h 420036"/>
                  <a:gd name="connsiteX1" fmla="*/ 1991173 w 2000173"/>
                  <a:gd name="connsiteY1" fmla="*/ 15001 h 420036"/>
                  <a:gd name="connsiteX2" fmla="*/ 1991173 w 2000173"/>
                  <a:gd name="connsiteY2" fmla="*/ 419036 h 420036"/>
                  <a:gd name="connsiteX3" fmla="*/ 15001 w 2000173"/>
                  <a:gd name="connsiteY3" fmla="*/ 419036 h 420036"/>
                </a:gdLst>
                <a:ahLst/>
                <a:cxnLst>
                  <a:cxn ang="0">
                    <a:pos x="connsiteX0" y="connsiteY0"/>
                  </a:cxn>
                  <a:cxn ang="0">
                    <a:pos x="connsiteX1" y="connsiteY1"/>
                  </a:cxn>
                  <a:cxn ang="0">
                    <a:pos x="connsiteX2" y="connsiteY2"/>
                  </a:cxn>
                  <a:cxn ang="0">
                    <a:pos x="connsiteX3" y="connsiteY3"/>
                  </a:cxn>
                </a:cxnLst>
                <a:rect l="l" t="t" r="r" b="b"/>
                <a:pathLst>
                  <a:path w="2000173" h="420036">
                    <a:moveTo>
                      <a:pt x="15001" y="15001"/>
                    </a:moveTo>
                    <a:lnTo>
                      <a:pt x="1991173" y="15001"/>
                    </a:lnTo>
                    <a:lnTo>
                      <a:pt x="1991173" y="419036"/>
                    </a:lnTo>
                    <a:lnTo>
                      <a:pt x="15001" y="419036"/>
                    </a:lnTo>
                    <a:close/>
                  </a:path>
                </a:pathLst>
              </a:custGeom>
              <a:solidFill>
                <a:srgbClr val="E5E9FF"/>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7BBCE396-917E-49D9-BFB8-368C3551F10F}"/>
                  </a:ext>
                </a:extLst>
              </p:cNvPr>
              <p:cNvSpPr/>
              <p:nvPr/>
            </p:nvSpPr>
            <p:spPr>
              <a:xfrm>
                <a:off x="1213394" y="2613871"/>
                <a:ext cx="1087758" cy="815817"/>
              </a:xfrm>
              <a:custGeom>
                <a:avLst/>
                <a:gdLst>
                  <a:gd name="connsiteX0" fmla="*/ 15001 w 560048"/>
                  <a:gd name="connsiteY0" fmla="*/ 15001 h 420036"/>
                  <a:gd name="connsiteX1" fmla="*/ 563049 w 560048"/>
                  <a:gd name="connsiteY1" fmla="*/ 15001 h 420036"/>
                  <a:gd name="connsiteX2" fmla="*/ 563049 w 560048"/>
                  <a:gd name="connsiteY2" fmla="*/ 419036 h 420036"/>
                  <a:gd name="connsiteX3" fmla="*/ 15001 w 560048"/>
                  <a:gd name="connsiteY3" fmla="*/ 419036 h 420036"/>
                </a:gdLst>
                <a:ahLst/>
                <a:cxnLst>
                  <a:cxn ang="0">
                    <a:pos x="connsiteX0" y="connsiteY0"/>
                  </a:cxn>
                  <a:cxn ang="0">
                    <a:pos x="connsiteX1" y="connsiteY1"/>
                  </a:cxn>
                  <a:cxn ang="0">
                    <a:pos x="connsiteX2" y="connsiteY2"/>
                  </a:cxn>
                  <a:cxn ang="0">
                    <a:pos x="connsiteX3" y="connsiteY3"/>
                  </a:cxn>
                </a:cxnLst>
                <a:rect l="l" t="t" r="r" b="b"/>
                <a:pathLst>
                  <a:path w="560048" h="420036">
                    <a:moveTo>
                      <a:pt x="15001" y="15001"/>
                    </a:moveTo>
                    <a:lnTo>
                      <a:pt x="563049" y="15001"/>
                    </a:lnTo>
                    <a:lnTo>
                      <a:pt x="563049" y="419036"/>
                    </a:lnTo>
                    <a:lnTo>
                      <a:pt x="15001" y="419036"/>
                    </a:lnTo>
                    <a:close/>
                  </a:path>
                </a:pathLst>
              </a:custGeom>
              <a:solidFill>
                <a:srgbClr val="E5E9FF"/>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97D65EE3-4B1B-4B19-A237-78D176758BD6}"/>
                  </a:ext>
                </a:extLst>
              </p:cNvPr>
              <p:cNvSpPr/>
              <p:nvPr/>
            </p:nvSpPr>
            <p:spPr>
              <a:xfrm>
                <a:off x="2475971" y="3068398"/>
                <a:ext cx="3302122" cy="388484"/>
              </a:xfrm>
              <a:custGeom>
                <a:avLst/>
                <a:gdLst>
                  <a:gd name="connsiteX0" fmla="*/ 15001 w 1700147"/>
                  <a:gd name="connsiteY0" fmla="*/ 15001 h 200017"/>
                  <a:gd name="connsiteX1" fmla="*/ 1703148 w 1700147"/>
                  <a:gd name="connsiteY1" fmla="*/ 15001 h 200017"/>
                  <a:gd name="connsiteX2" fmla="*/ 1703148 w 1700147"/>
                  <a:gd name="connsiteY2" fmla="*/ 185016 h 200017"/>
                  <a:gd name="connsiteX3" fmla="*/ 15001 w 1700147"/>
                  <a:gd name="connsiteY3" fmla="*/ 185016 h 200017"/>
                </a:gdLst>
                <a:ahLst/>
                <a:cxnLst>
                  <a:cxn ang="0">
                    <a:pos x="connsiteX0" y="connsiteY0"/>
                  </a:cxn>
                  <a:cxn ang="0">
                    <a:pos x="connsiteX1" y="connsiteY1"/>
                  </a:cxn>
                  <a:cxn ang="0">
                    <a:pos x="connsiteX2" y="connsiteY2"/>
                  </a:cxn>
                  <a:cxn ang="0">
                    <a:pos x="connsiteX3" y="connsiteY3"/>
                  </a:cxn>
                </a:cxnLst>
                <a:rect l="l" t="t" r="r" b="b"/>
                <a:pathLst>
                  <a:path w="1700147" h="200017">
                    <a:moveTo>
                      <a:pt x="15001" y="15001"/>
                    </a:moveTo>
                    <a:lnTo>
                      <a:pt x="1703148" y="15001"/>
                    </a:lnTo>
                    <a:lnTo>
                      <a:pt x="1703148" y="185016"/>
                    </a:lnTo>
                    <a:lnTo>
                      <a:pt x="15001" y="185016"/>
                    </a:lnTo>
                    <a:close/>
                  </a:path>
                </a:pathLst>
              </a:custGeom>
              <a:solidFill>
                <a:srgbClr val="E5E9FF"/>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01F18F1B-63CB-4A2F-83DC-7A3ACA948DA2}"/>
                  </a:ext>
                </a:extLst>
              </p:cNvPr>
              <p:cNvSpPr/>
              <p:nvPr/>
            </p:nvSpPr>
            <p:spPr>
              <a:xfrm>
                <a:off x="2475971" y="2613871"/>
                <a:ext cx="3302122" cy="388484"/>
              </a:xfrm>
              <a:custGeom>
                <a:avLst/>
                <a:gdLst>
                  <a:gd name="connsiteX0" fmla="*/ 15001 w 1700147"/>
                  <a:gd name="connsiteY0" fmla="*/ 15001 h 200017"/>
                  <a:gd name="connsiteX1" fmla="*/ 1703148 w 1700147"/>
                  <a:gd name="connsiteY1" fmla="*/ 15001 h 200017"/>
                  <a:gd name="connsiteX2" fmla="*/ 1703148 w 1700147"/>
                  <a:gd name="connsiteY2" fmla="*/ 185016 h 200017"/>
                  <a:gd name="connsiteX3" fmla="*/ 15001 w 1700147"/>
                  <a:gd name="connsiteY3" fmla="*/ 185016 h 200017"/>
                </a:gdLst>
                <a:ahLst/>
                <a:cxnLst>
                  <a:cxn ang="0">
                    <a:pos x="connsiteX0" y="connsiteY0"/>
                  </a:cxn>
                  <a:cxn ang="0">
                    <a:pos x="connsiteX1" y="connsiteY1"/>
                  </a:cxn>
                  <a:cxn ang="0">
                    <a:pos x="connsiteX2" y="connsiteY2"/>
                  </a:cxn>
                  <a:cxn ang="0">
                    <a:pos x="connsiteX3" y="connsiteY3"/>
                  </a:cxn>
                </a:cxnLst>
                <a:rect l="l" t="t" r="r" b="b"/>
                <a:pathLst>
                  <a:path w="1700147" h="200017">
                    <a:moveTo>
                      <a:pt x="15001" y="15001"/>
                    </a:moveTo>
                    <a:lnTo>
                      <a:pt x="1703148" y="15001"/>
                    </a:lnTo>
                    <a:lnTo>
                      <a:pt x="1703148" y="185016"/>
                    </a:lnTo>
                    <a:lnTo>
                      <a:pt x="15001" y="185016"/>
                    </a:lnTo>
                    <a:close/>
                  </a:path>
                </a:pathLst>
              </a:custGeom>
              <a:solidFill>
                <a:srgbClr val="E5E9FF"/>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7BB2500A-C9CC-4D0C-B240-0B88FCFF4954}"/>
                  </a:ext>
                </a:extLst>
              </p:cNvPr>
              <p:cNvSpPr/>
              <p:nvPr/>
            </p:nvSpPr>
            <p:spPr>
              <a:xfrm>
                <a:off x="1213394" y="3550120"/>
                <a:ext cx="4584122" cy="543878"/>
              </a:xfrm>
              <a:custGeom>
                <a:avLst/>
                <a:gdLst>
                  <a:gd name="connsiteX0" fmla="*/ 15001 w 2360205"/>
                  <a:gd name="connsiteY0" fmla="*/ 15001 h 280024"/>
                  <a:gd name="connsiteX1" fmla="*/ 2353205 w 2360205"/>
                  <a:gd name="connsiteY1" fmla="*/ 15001 h 280024"/>
                  <a:gd name="connsiteX2" fmla="*/ 2353205 w 2360205"/>
                  <a:gd name="connsiteY2" fmla="*/ 265023 h 280024"/>
                  <a:gd name="connsiteX3" fmla="*/ 15001 w 2360205"/>
                  <a:gd name="connsiteY3" fmla="*/ 265023 h 280024"/>
                </a:gdLst>
                <a:ahLst/>
                <a:cxnLst>
                  <a:cxn ang="0">
                    <a:pos x="connsiteX0" y="connsiteY0"/>
                  </a:cxn>
                  <a:cxn ang="0">
                    <a:pos x="connsiteX1" y="connsiteY1"/>
                  </a:cxn>
                  <a:cxn ang="0">
                    <a:pos x="connsiteX2" y="connsiteY2"/>
                  </a:cxn>
                  <a:cxn ang="0">
                    <a:pos x="connsiteX3" y="connsiteY3"/>
                  </a:cxn>
                </a:cxnLst>
                <a:rect l="l" t="t" r="r" b="b"/>
                <a:pathLst>
                  <a:path w="2360205" h="280024">
                    <a:moveTo>
                      <a:pt x="15001" y="15001"/>
                    </a:moveTo>
                    <a:lnTo>
                      <a:pt x="2353205" y="15001"/>
                    </a:lnTo>
                    <a:lnTo>
                      <a:pt x="2353205" y="265023"/>
                    </a:lnTo>
                    <a:lnTo>
                      <a:pt x="15001" y="265023"/>
                    </a:lnTo>
                    <a:close/>
                  </a:path>
                </a:pathLst>
              </a:custGeom>
              <a:solidFill>
                <a:srgbClr val="E5E9FF"/>
              </a:solidFill>
              <a:ln w="9525" cap="flat">
                <a:noFill/>
                <a:prstDash val="solid"/>
                <a:miter/>
              </a:ln>
            </p:spPr>
            <p:txBody>
              <a:bodyPr rtlCol="0" anchor="ctr"/>
              <a:lstStyle/>
              <a:p>
                <a:endParaRPr lang="zh-CN" altLang="en-US"/>
              </a:p>
            </p:txBody>
          </p:sp>
        </p:grpSp>
        <p:grpSp>
          <p:nvGrpSpPr>
            <p:cNvPr id="8" name="组合 7">
              <a:extLst>
                <a:ext uri="{FF2B5EF4-FFF2-40B4-BE49-F238E27FC236}">
                  <a16:creationId xmlns:a16="http://schemas.microsoft.com/office/drawing/2014/main" xmlns="" id="{502D6C9F-A5BD-487D-836D-56EF41ACB802}"/>
                </a:ext>
              </a:extLst>
            </p:cNvPr>
            <p:cNvGrpSpPr/>
            <p:nvPr/>
          </p:nvGrpSpPr>
          <p:grpSpPr>
            <a:xfrm>
              <a:off x="1443114" y="1724753"/>
              <a:ext cx="671566" cy="671566"/>
              <a:chOff x="1465953" y="451593"/>
              <a:chExt cx="837809" cy="837809"/>
            </a:xfrm>
          </p:grpSpPr>
          <p:sp>
            <p:nvSpPr>
              <p:cNvPr id="47" name="任意多边形: 形状 46">
                <a:extLst>
                  <a:ext uri="{FF2B5EF4-FFF2-40B4-BE49-F238E27FC236}">
                    <a16:creationId xmlns:a16="http://schemas.microsoft.com/office/drawing/2014/main" xmlns="" id="{638D7172-7528-40EA-8D47-2BD96E3D90BB}"/>
                  </a:ext>
                </a:extLst>
              </p:cNvPr>
              <p:cNvSpPr/>
              <p:nvPr/>
            </p:nvSpPr>
            <p:spPr>
              <a:xfrm>
                <a:off x="1465953" y="451593"/>
                <a:ext cx="837809" cy="837809"/>
              </a:xfrm>
              <a:custGeom>
                <a:avLst/>
                <a:gdLst>
                  <a:gd name="connsiteX0" fmla="*/ 441461 w 837808"/>
                  <a:gd name="connsiteY0" fmla="*/ 48335 h 837808"/>
                  <a:gd name="connsiteX1" fmla="*/ 834587 w 837808"/>
                  <a:gd name="connsiteY1" fmla="*/ 389903 h 837808"/>
                  <a:gd name="connsiteX2" fmla="*/ 673469 w 837808"/>
                  <a:gd name="connsiteY2" fmla="*/ 667025 h 837808"/>
                  <a:gd name="connsiteX3" fmla="*/ 731472 w 837808"/>
                  <a:gd name="connsiteY3" fmla="*/ 808808 h 837808"/>
                  <a:gd name="connsiteX4" fmla="*/ 596133 w 837808"/>
                  <a:gd name="connsiteY4" fmla="*/ 705693 h 837808"/>
                  <a:gd name="connsiteX5" fmla="*/ 441461 w 837808"/>
                  <a:gd name="connsiteY5" fmla="*/ 731472 h 837808"/>
                  <a:gd name="connsiteX6" fmla="*/ 48335 w 837808"/>
                  <a:gd name="connsiteY6" fmla="*/ 389903 h 837808"/>
                  <a:gd name="connsiteX7" fmla="*/ 441461 w 837808"/>
                  <a:gd name="connsiteY7" fmla="*/ 48335 h 83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7808" h="837808">
                    <a:moveTo>
                      <a:pt x="441461" y="48335"/>
                    </a:moveTo>
                    <a:cubicBezTo>
                      <a:pt x="660580" y="48335"/>
                      <a:pt x="834587" y="203008"/>
                      <a:pt x="834587" y="389903"/>
                    </a:cubicBezTo>
                    <a:cubicBezTo>
                      <a:pt x="834587" y="499463"/>
                      <a:pt x="770140" y="602578"/>
                      <a:pt x="673469" y="667025"/>
                    </a:cubicBezTo>
                    <a:lnTo>
                      <a:pt x="731472" y="808808"/>
                    </a:lnTo>
                    <a:lnTo>
                      <a:pt x="596133" y="705693"/>
                    </a:lnTo>
                    <a:cubicBezTo>
                      <a:pt x="551020" y="725027"/>
                      <a:pt x="499463" y="731472"/>
                      <a:pt x="441461" y="731472"/>
                    </a:cubicBezTo>
                    <a:cubicBezTo>
                      <a:pt x="222342" y="725027"/>
                      <a:pt x="48335" y="576799"/>
                      <a:pt x="48335" y="389903"/>
                    </a:cubicBezTo>
                    <a:cubicBezTo>
                      <a:pt x="48335" y="203008"/>
                      <a:pt x="222342" y="48335"/>
                      <a:pt x="441461" y="48335"/>
                    </a:cubicBezTo>
                    <a:close/>
                  </a:path>
                </a:pathLst>
              </a:custGeom>
              <a:solidFill>
                <a:srgbClr val="566CD3"/>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5E2DA7F5-87AB-4D0C-AE72-A37D79EF6854}"/>
                  </a:ext>
                </a:extLst>
              </p:cNvPr>
              <p:cNvSpPr/>
              <p:nvPr/>
            </p:nvSpPr>
            <p:spPr>
              <a:xfrm>
                <a:off x="1981528" y="748048"/>
                <a:ext cx="193341" cy="193341"/>
              </a:xfrm>
              <a:custGeom>
                <a:avLst/>
                <a:gdLst>
                  <a:gd name="connsiteX0" fmla="*/ 99893 w 193340"/>
                  <a:gd name="connsiteY0" fmla="*/ 151450 h 193340"/>
                  <a:gd name="connsiteX1" fmla="*/ 48335 w 193340"/>
                  <a:gd name="connsiteY1" fmla="*/ 99893 h 193340"/>
                  <a:gd name="connsiteX2" fmla="*/ 99893 w 193340"/>
                  <a:gd name="connsiteY2" fmla="*/ 48335 h 193340"/>
                  <a:gd name="connsiteX3" fmla="*/ 151450 w 193340"/>
                  <a:gd name="connsiteY3" fmla="*/ 99893 h 193340"/>
                  <a:gd name="connsiteX4" fmla="*/ 99893 w 193340"/>
                  <a:gd name="connsiteY4" fmla="*/ 151450 h 193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340" h="193340">
                    <a:moveTo>
                      <a:pt x="99893" y="151450"/>
                    </a:moveTo>
                    <a:cubicBezTo>
                      <a:pt x="67669" y="151450"/>
                      <a:pt x="48335" y="125671"/>
                      <a:pt x="48335" y="99893"/>
                    </a:cubicBezTo>
                    <a:cubicBezTo>
                      <a:pt x="48335" y="67669"/>
                      <a:pt x="74114" y="48335"/>
                      <a:pt x="99893" y="48335"/>
                    </a:cubicBezTo>
                    <a:cubicBezTo>
                      <a:pt x="132116" y="48335"/>
                      <a:pt x="151450" y="74114"/>
                      <a:pt x="151450" y="99893"/>
                    </a:cubicBezTo>
                    <a:cubicBezTo>
                      <a:pt x="151450" y="125671"/>
                      <a:pt x="125671" y="151450"/>
                      <a:pt x="99893" y="151450"/>
                    </a:cubicBezTo>
                    <a:close/>
                  </a:path>
                </a:pathLst>
              </a:custGeom>
              <a:solidFill>
                <a:srgbClr val="FFFFFF"/>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AE294AA8-BD9B-4B49-9E7A-8E23C683E393}"/>
                  </a:ext>
                </a:extLst>
              </p:cNvPr>
              <p:cNvSpPr/>
              <p:nvPr/>
            </p:nvSpPr>
            <p:spPr>
              <a:xfrm>
                <a:off x="1807521" y="748048"/>
                <a:ext cx="193341" cy="193341"/>
              </a:xfrm>
              <a:custGeom>
                <a:avLst/>
                <a:gdLst>
                  <a:gd name="connsiteX0" fmla="*/ 99893 w 193340"/>
                  <a:gd name="connsiteY0" fmla="*/ 151450 h 193340"/>
                  <a:gd name="connsiteX1" fmla="*/ 48335 w 193340"/>
                  <a:gd name="connsiteY1" fmla="*/ 99893 h 193340"/>
                  <a:gd name="connsiteX2" fmla="*/ 99893 w 193340"/>
                  <a:gd name="connsiteY2" fmla="*/ 48335 h 193340"/>
                  <a:gd name="connsiteX3" fmla="*/ 151450 w 193340"/>
                  <a:gd name="connsiteY3" fmla="*/ 99893 h 193340"/>
                  <a:gd name="connsiteX4" fmla="*/ 99893 w 193340"/>
                  <a:gd name="connsiteY4" fmla="*/ 151450 h 193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340" h="193340">
                    <a:moveTo>
                      <a:pt x="99893" y="151450"/>
                    </a:moveTo>
                    <a:cubicBezTo>
                      <a:pt x="67669" y="151450"/>
                      <a:pt x="48335" y="125671"/>
                      <a:pt x="48335" y="99893"/>
                    </a:cubicBezTo>
                    <a:cubicBezTo>
                      <a:pt x="48335" y="67669"/>
                      <a:pt x="74114" y="48335"/>
                      <a:pt x="99893" y="48335"/>
                    </a:cubicBezTo>
                    <a:cubicBezTo>
                      <a:pt x="132116" y="48335"/>
                      <a:pt x="151450" y="74114"/>
                      <a:pt x="151450" y="99893"/>
                    </a:cubicBezTo>
                    <a:cubicBezTo>
                      <a:pt x="151450" y="125671"/>
                      <a:pt x="132116" y="151450"/>
                      <a:pt x="99893" y="151450"/>
                    </a:cubicBezTo>
                    <a:close/>
                  </a:path>
                </a:pathLst>
              </a:custGeom>
              <a:solidFill>
                <a:srgbClr val="FFFFFF"/>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D2FEE8F7-4BA7-4993-A901-038DD05C69B2}"/>
                  </a:ext>
                </a:extLst>
              </p:cNvPr>
              <p:cNvSpPr/>
              <p:nvPr/>
            </p:nvSpPr>
            <p:spPr>
              <a:xfrm>
                <a:off x="1633515" y="748048"/>
                <a:ext cx="193341" cy="193341"/>
              </a:xfrm>
              <a:custGeom>
                <a:avLst/>
                <a:gdLst>
                  <a:gd name="connsiteX0" fmla="*/ 99893 w 193340"/>
                  <a:gd name="connsiteY0" fmla="*/ 151450 h 193340"/>
                  <a:gd name="connsiteX1" fmla="*/ 48335 w 193340"/>
                  <a:gd name="connsiteY1" fmla="*/ 99893 h 193340"/>
                  <a:gd name="connsiteX2" fmla="*/ 99893 w 193340"/>
                  <a:gd name="connsiteY2" fmla="*/ 48335 h 193340"/>
                  <a:gd name="connsiteX3" fmla="*/ 151450 w 193340"/>
                  <a:gd name="connsiteY3" fmla="*/ 99893 h 193340"/>
                  <a:gd name="connsiteX4" fmla="*/ 99893 w 193340"/>
                  <a:gd name="connsiteY4" fmla="*/ 151450 h 193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340" h="193340">
                    <a:moveTo>
                      <a:pt x="99893" y="151450"/>
                    </a:moveTo>
                    <a:cubicBezTo>
                      <a:pt x="74114" y="151450"/>
                      <a:pt x="48335" y="125671"/>
                      <a:pt x="48335" y="99893"/>
                    </a:cubicBezTo>
                    <a:cubicBezTo>
                      <a:pt x="48335" y="67669"/>
                      <a:pt x="74114" y="48335"/>
                      <a:pt x="99893" y="48335"/>
                    </a:cubicBezTo>
                    <a:cubicBezTo>
                      <a:pt x="132116" y="48335"/>
                      <a:pt x="151450" y="74114"/>
                      <a:pt x="151450" y="99893"/>
                    </a:cubicBezTo>
                    <a:cubicBezTo>
                      <a:pt x="157895" y="125671"/>
                      <a:pt x="132116" y="151450"/>
                      <a:pt x="99893" y="151450"/>
                    </a:cubicBezTo>
                    <a:close/>
                  </a:path>
                </a:pathLst>
              </a:custGeom>
              <a:solidFill>
                <a:srgbClr val="FFFFFF"/>
              </a:solidFill>
              <a:ln w="9525" cap="flat">
                <a:noFill/>
                <a:prstDash val="solid"/>
                <a:miter/>
              </a:ln>
            </p:spPr>
            <p:txBody>
              <a:bodyPr rtlCol="0" anchor="ctr"/>
              <a:lstStyle/>
              <a:p>
                <a:endParaRPr lang="zh-CN" altLang="en-US"/>
              </a:p>
            </p:txBody>
          </p:sp>
        </p:grpSp>
        <p:grpSp>
          <p:nvGrpSpPr>
            <p:cNvPr id="9" name="组合 8">
              <a:extLst>
                <a:ext uri="{FF2B5EF4-FFF2-40B4-BE49-F238E27FC236}">
                  <a16:creationId xmlns:a16="http://schemas.microsoft.com/office/drawing/2014/main" xmlns="" id="{61794C2F-9D30-40B6-A9BE-DE26E61015C7}"/>
                </a:ext>
              </a:extLst>
            </p:cNvPr>
            <p:cNvGrpSpPr/>
            <p:nvPr/>
          </p:nvGrpSpPr>
          <p:grpSpPr>
            <a:xfrm rot="10800000">
              <a:off x="431188" y="1444574"/>
              <a:ext cx="350930" cy="862330"/>
              <a:chOff x="1915175" y="4776493"/>
              <a:chExt cx="766178" cy="1882705"/>
            </a:xfrm>
          </p:grpSpPr>
          <p:sp>
            <p:nvSpPr>
              <p:cNvPr id="43" name="任意多边形: 形状 42">
                <a:extLst>
                  <a:ext uri="{FF2B5EF4-FFF2-40B4-BE49-F238E27FC236}">
                    <a16:creationId xmlns:a16="http://schemas.microsoft.com/office/drawing/2014/main" xmlns="" id="{59F12BC9-BF43-4D37-8F63-6860DF8C1238}"/>
                  </a:ext>
                </a:extLst>
              </p:cNvPr>
              <p:cNvSpPr/>
              <p:nvPr/>
            </p:nvSpPr>
            <p:spPr>
              <a:xfrm>
                <a:off x="1933163" y="6047489"/>
                <a:ext cx="747645" cy="611709"/>
              </a:xfrm>
              <a:custGeom>
                <a:avLst/>
                <a:gdLst>
                  <a:gd name="connsiteX0" fmla="*/ 60450 w 747644"/>
                  <a:gd name="connsiteY0" fmla="*/ 126016 h 611709"/>
                  <a:gd name="connsiteX1" fmla="*/ 332320 w 747644"/>
                  <a:gd name="connsiteY1" fmla="*/ 520228 h 611709"/>
                  <a:gd name="connsiteX2" fmla="*/ 352711 w 747644"/>
                  <a:gd name="connsiteY2" fmla="*/ 554212 h 611709"/>
                  <a:gd name="connsiteX3" fmla="*/ 379898 w 747644"/>
                  <a:gd name="connsiteY3" fmla="*/ 561009 h 611709"/>
                  <a:gd name="connsiteX4" fmla="*/ 407085 w 747644"/>
                  <a:gd name="connsiteY4" fmla="*/ 554212 h 611709"/>
                  <a:gd name="connsiteX5" fmla="*/ 427475 w 747644"/>
                  <a:gd name="connsiteY5" fmla="*/ 520228 h 611709"/>
                  <a:gd name="connsiteX6" fmla="*/ 699346 w 747644"/>
                  <a:gd name="connsiteY6" fmla="*/ 126016 h 611709"/>
                  <a:gd name="connsiteX7" fmla="*/ 685753 w 747644"/>
                  <a:gd name="connsiteY7" fmla="*/ 58048 h 611709"/>
                  <a:gd name="connsiteX8" fmla="*/ 617785 w 747644"/>
                  <a:gd name="connsiteY8" fmla="*/ 71641 h 611709"/>
                  <a:gd name="connsiteX9" fmla="*/ 373101 w 747644"/>
                  <a:gd name="connsiteY9" fmla="*/ 425074 h 611709"/>
                  <a:gd name="connsiteX10" fmla="*/ 135214 w 747644"/>
                  <a:gd name="connsiteY10" fmla="*/ 71641 h 611709"/>
                  <a:gd name="connsiteX11" fmla="*/ 67246 w 747644"/>
                  <a:gd name="connsiteY11" fmla="*/ 58048 h 611709"/>
                  <a:gd name="connsiteX12" fmla="*/ 60450 w 747644"/>
                  <a:gd name="connsiteY12" fmla="*/ 126016 h 61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7644" h="611709">
                    <a:moveTo>
                      <a:pt x="60450" y="126016"/>
                    </a:moveTo>
                    <a:lnTo>
                      <a:pt x="332320" y="520228"/>
                    </a:lnTo>
                    <a:cubicBezTo>
                      <a:pt x="332320" y="533822"/>
                      <a:pt x="339117" y="547415"/>
                      <a:pt x="352711" y="554212"/>
                    </a:cubicBezTo>
                    <a:cubicBezTo>
                      <a:pt x="359508" y="561009"/>
                      <a:pt x="373101" y="561009"/>
                      <a:pt x="379898" y="561009"/>
                    </a:cubicBezTo>
                    <a:cubicBezTo>
                      <a:pt x="393491" y="561009"/>
                      <a:pt x="400288" y="561009"/>
                      <a:pt x="407085" y="554212"/>
                    </a:cubicBezTo>
                    <a:cubicBezTo>
                      <a:pt x="420678" y="547415"/>
                      <a:pt x="427475" y="533822"/>
                      <a:pt x="427475" y="520228"/>
                    </a:cubicBezTo>
                    <a:lnTo>
                      <a:pt x="699346" y="126016"/>
                    </a:lnTo>
                    <a:cubicBezTo>
                      <a:pt x="712940" y="105625"/>
                      <a:pt x="706143" y="71641"/>
                      <a:pt x="685753" y="58048"/>
                    </a:cubicBezTo>
                    <a:cubicBezTo>
                      <a:pt x="665362" y="44454"/>
                      <a:pt x="638175" y="51251"/>
                      <a:pt x="617785" y="71641"/>
                    </a:cubicBezTo>
                    <a:lnTo>
                      <a:pt x="373101" y="425074"/>
                    </a:lnTo>
                    <a:lnTo>
                      <a:pt x="135214" y="71641"/>
                    </a:lnTo>
                    <a:cubicBezTo>
                      <a:pt x="121621" y="51251"/>
                      <a:pt x="87637" y="44454"/>
                      <a:pt x="67246" y="58048"/>
                    </a:cubicBezTo>
                    <a:cubicBezTo>
                      <a:pt x="46856" y="71641"/>
                      <a:pt x="46856" y="98829"/>
                      <a:pt x="60450" y="126016"/>
                    </a:cubicBezTo>
                    <a:close/>
                  </a:path>
                </a:pathLst>
              </a:custGeom>
              <a:solidFill>
                <a:srgbClr val="B9B8F1"/>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84EA81D5-04FA-4031-93AB-024DBE686CDB}"/>
                  </a:ext>
                </a:extLst>
              </p:cNvPr>
              <p:cNvSpPr/>
              <p:nvPr/>
            </p:nvSpPr>
            <p:spPr>
              <a:xfrm>
                <a:off x="1933708" y="5619292"/>
                <a:ext cx="747645" cy="611709"/>
              </a:xfrm>
              <a:custGeom>
                <a:avLst/>
                <a:gdLst>
                  <a:gd name="connsiteX0" fmla="*/ 59905 w 747644"/>
                  <a:gd name="connsiteY0" fmla="*/ 126016 h 611709"/>
                  <a:gd name="connsiteX1" fmla="*/ 331776 w 747644"/>
                  <a:gd name="connsiteY1" fmla="*/ 520228 h 611709"/>
                  <a:gd name="connsiteX2" fmla="*/ 352166 w 747644"/>
                  <a:gd name="connsiteY2" fmla="*/ 554212 h 611709"/>
                  <a:gd name="connsiteX3" fmla="*/ 386150 w 747644"/>
                  <a:gd name="connsiteY3" fmla="*/ 561009 h 611709"/>
                  <a:gd name="connsiteX4" fmla="*/ 413337 w 747644"/>
                  <a:gd name="connsiteY4" fmla="*/ 554212 h 611709"/>
                  <a:gd name="connsiteX5" fmla="*/ 433727 w 747644"/>
                  <a:gd name="connsiteY5" fmla="*/ 520228 h 611709"/>
                  <a:gd name="connsiteX6" fmla="*/ 705598 w 747644"/>
                  <a:gd name="connsiteY6" fmla="*/ 126016 h 611709"/>
                  <a:gd name="connsiteX7" fmla="*/ 692004 w 747644"/>
                  <a:gd name="connsiteY7" fmla="*/ 58048 h 611709"/>
                  <a:gd name="connsiteX8" fmla="*/ 624037 w 747644"/>
                  <a:gd name="connsiteY8" fmla="*/ 71641 h 611709"/>
                  <a:gd name="connsiteX9" fmla="*/ 386150 w 747644"/>
                  <a:gd name="connsiteY9" fmla="*/ 431870 h 611709"/>
                  <a:gd name="connsiteX10" fmla="*/ 141466 w 747644"/>
                  <a:gd name="connsiteY10" fmla="*/ 78438 h 611709"/>
                  <a:gd name="connsiteX11" fmla="*/ 73498 w 747644"/>
                  <a:gd name="connsiteY11" fmla="*/ 64845 h 611709"/>
                  <a:gd name="connsiteX12" fmla="*/ 59905 w 747644"/>
                  <a:gd name="connsiteY12" fmla="*/ 126016 h 61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7644" h="611709">
                    <a:moveTo>
                      <a:pt x="59905" y="126016"/>
                    </a:moveTo>
                    <a:lnTo>
                      <a:pt x="331776" y="520228"/>
                    </a:lnTo>
                    <a:cubicBezTo>
                      <a:pt x="331776" y="533822"/>
                      <a:pt x="338572" y="547415"/>
                      <a:pt x="352166" y="554212"/>
                    </a:cubicBezTo>
                    <a:cubicBezTo>
                      <a:pt x="365759" y="561009"/>
                      <a:pt x="372556" y="567806"/>
                      <a:pt x="386150" y="561009"/>
                    </a:cubicBezTo>
                    <a:cubicBezTo>
                      <a:pt x="399743" y="561009"/>
                      <a:pt x="406540" y="561009"/>
                      <a:pt x="413337" y="554212"/>
                    </a:cubicBezTo>
                    <a:cubicBezTo>
                      <a:pt x="426930" y="547415"/>
                      <a:pt x="433727" y="533822"/>
                      <a:pt x="433727" y="520228"/>
                    </a:cubicBezTo>
                    <a:lnTo>
                      <a:pt x="705598" y="126016"/>
                    </a:lnTo>
                    <a:cubicBezTo>
                      <a:pt x="719191" y="105625"/>
                      <a:pt x="712395" y="78438"/>
                      <a:pt x="692004" y="58048"/>
                    </a:cubicBezTo>
                    <a:cubicBezTo>
                      <a:pt x="671614" y="44454"/>
                      <a:pt x="644427" y="51251"/>
                      <a:pt x="624037" y="71641"/>
                    </a:cubicBezTo>
                    <a:lnTo>
                      <a:pt x="386150" y="431870"/>
                    </a:lnTo>
                    <a:lnTo>
                      <a:pt x="141466" y="78438"/>
                    </a:lnTo>
                    <a:cubicBezTo>
                      <a:pt x="127872" y="58048"/>
                      <a:pt x="93889" y="51251"/>
                      <a:pt x="73498" y="64845"/>
                    </a:cubicBezTo>
                    <a:cubicBezTo>
                      <a:pt x="46311" y="78438"/>
                      <a:pt x="46311" y="105625"/>
                      <a:pt x="59905" y="126016"/>
                    </a:cubicBezTo>
                    <a:close/>
                  </a:path>
                </a:pathLst>
              </a:custGeom>
              <a:solidFill>
                <a:srgbClr val="B9B8F1"/>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DE78B057-172C-4EF6-A694-51BB64DAB15E}"/>
                  </a:ext>
                </a:extLst>
              </p:cNvPr>
              <p:cNvSpPr/>
              <p:nvPr/>
            </p:nvSpPr>
            <p:spPr>
              <a:xfrm>
                <a:off x="1915175" y="5197893"/>
                <a:ext cx="747645" cy="611709"/>
              </a:xfrm>
              <a:custGeom>
                <a:avLst/>
                <a:gdLst>
                  <a:gd name="connsiteX0" fmla="*/ 58048 w 747644"/>
                  <a:gd name="connsiteY0" fmla="*/ 126016 h 611709"/>
                  <a:gd name="connsiteX1" fmla="*/ 329919 w 747644"/>
                  <a:gd name="connsiteY1" fmla="*/ 520228 h 611709"/>
                  <a:gd name="connsiteX2" fmla="*/ 350309 w 747644"/>
                  <a:gd name="connsiteY2" fmla="*/ 554212 h 611709"/>
                  <a:gd name="connsiteX3" fmla="*/ 377496 w 747644"/>
                  <a:gd name="connsiteY3" fmla="*/ 561009 h 611709"/>
                  <a:gd name="connsiteX4" fmla="*/ 404683 w 747644"/>
                  <a:gd name="connsiteY4" fmla="*/ 554212 h 611709"/>
                  <a:gd name="connsiteX5" fmla="*/ 425074 w 747644"/>
                  <a:gd name="connsiteY5" fmla="*/ 520228 h 611709"/>
                  <a:gd name="connsiteX6" fmla="*/ 696944 w 747644"/>
                  <a:gd name="connsiteY6" fmla="*/ 126016 h 611709"/>
                  <a:gd name="connsiteX7" fmla="*/ 683351 w 747644"/>
                  <a:gd name="connsiteY7" fmla="*/ 58048 h 611709"/>
                  <a:gd name="connsiteX8" fmla="*/ 615383 w 747644"/>
                  <a:gd name="connsiteY8" fmla="*/ 71641 h 611709"/>
                  <a:gd name="connsiteX9" fmla="*/ 370699 w 747644"/>
                  <a:gd name="connsiteY9" fmla="*/ 425073 h 611709"/>
                  <a:gd name="connsiteX10" fmla="*/ 139609 w 747644"/>
                  <a:gd name="connsiteY10" fmla="*/ 71641 h 611709"/>
                  <a:gd name="connsiteX11" fmla="*/ 71641 w 747644"/>
                  <a:gd name="connsiteY11" fmla="*/ 58048 h 611709"/>
                  <a:gd name="connsiteX12" fmla="*/ 58048 w 747644"/>
                  <a:gd name="connsiteY12" fmla="*/ 126016 h 61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7644" h="611709">
                    <a:moveTo>
                      <a:pt x="58048" y="126016"/>
                    </a:moveTo>
                    <a:lnTo>
                      <a:pt x="329919" y="520228"/>
                    </a:lnTo>
                    <a:cubicBezTo>
                      <a:pt x="329919" y="533822"/>
                      <a:pt x="336716" y="547415"/>
                      <a:pt x="350309" y="554212"/>
                    </a:cubicBezTo>
                    <a:cubicBezTo>
                      <a:pt x="357106" y="561009"/>
                      <a:pt x="370699" y="561009"/>
                      <a:pt x="377496" y="561009"/>
                    </a:cubicBezTo>
                    <a:cubicBezTo>
                      <a:pt x="391090" y="561009"/>
                      <a:pt x="397886" y="561009"/>
                      <a:pt x="404683" y="554212"/>
                    </a:cubicBezTo>
                    <a:cubicBezTo>
                      <a:pt x="418277" y="547415"/>
                      <a:pt x="425074" y="533822"/>
                      <a:pt x="425074" y="520228"/>
                    </a:cubicBezTo>
                    <a:lnTo>
                      <a:pt x="696944" y="126016"/>
                    </a:lnTo>
                    <a:cubicBezTo>
                      <a:pt x="710538" y="105625"/>
                      <a:pt x="703741" y="71641"/>
                      <a:pt x="683351" y="58048"/>
                    </a:cubicBezTo>
                    <a:cubicBezTo>
                      <a:pt x="662961" y="44454"/>
                      <a:pt x="635773" y="51251"/>
                      <a:pt x="615383" y="71641"/>
                    </a:cubicBezTo>
                    <a:lnTo>
                      <a:pt x="370699" y="425073"/>
                    </a:lnTo>
                    <a:lnTo>
                      <a:pt x="139609" y="71641"/>
                    </a:lnTo>
                    <a:cubicBezTo>
                      <a:pt x="119219" y="51251"/>
                      <a:pt x="92032" y="44454"/>
                      <a:pt x="71641" y="58048"/>
                    </a:cubicBezTo>
                    <a:cubicBezTo>
                      <a:pt x="51251" y="78438"/>
                      <a:pt x="44454" y="105625"/>
                      <a:pt x="58048" y="126016"/>
                    </a:cubicBezTo>
                    <a:close/>
                  </a:path>
                </a:pathLst>
              </a:custGeom>
              <a:solidFill>
                <a:srgbClr val="B9B8F1"/>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5553086D-85C6-4121-AC3F-0F6B3EF6FA95}"/>
                  </a:ext>
                </a:extLst>
              </p:cNvPr>
              <p:cNvSpPr/>
              <p:nvPr/>
            </p:nvSpPr>
            <p:spPr>
              <a:xfrm>
                <a:off x="1915175" y="4776493"/>
                <a:ext cx="747645" cy="611709"/>
              </a:xfrm>
              <a:custGeom>
                <a:avLst/>
                <a:gdLst>
                  <a:gd name="connsiteX0" fmla="*/ 58048 w 747644"/>
                  <a:gd name="connsiteY0" fmla="*/ 126016 h 611709"/>
                  <a:gd name="connsiteX1" fmla="*/ 329919 w 747644"/>
                  <a:gd name="connsiteY1" fmla="*/ 520228 h 611709"/>
                  <a:gd name="connsiteX2" fmla="*/ 350309 w 747644"/>
                  <a:gd name="connsiteY2" fmla="*/ 554212 h 611709"/>
                  <a:gd name="connsiteX3" fmla="*/ 377496 w 747644"/>
                  <a:gd name="connsiteY3" fmla="*/ 561009 h 611709"/>
                  <a:gd name="connsiteX4" fmla="*/ 404683 w 747644"/>
                  <a:gd name="connsiteY4" fmla="*/ 554212 h 611709"/>
                  <a:gd name="connsiteX5" fmla="*/ 425074 w 747644"/>
                  <a:gd name="connsiteY5" fmla="*/ 520228 h 611709"/>
                  <a:gd name="connsiteX6" fmla="*/ 696944 w 747644"/>
                  <a:gd name="connsiteY6" fmla="*/ 126016 h 611709"/>
                  <a:gd name="connsiteX7" fmla="*/ 683351 w 747644"/>
                  <a:gd name="connsiteY7" fmla="*/ 58048 h 611709"/>
                  <a:gd name="connsiteX8" fmla="*/ 628977 w 747644"/>
                  <a:gd name="connsiteY8" fmla="*/ 71641 h 611709"/>
                  <a:gd name="connsiteX9" fmla="*/ 384293 w 747644"/>
                  <a:gd name="connsiteY9" fmla="*/ 425073 h 611709"/>
                  <a:gd name="connsiteX10" fmla="*/ 139609 w 747644"/>
                  <a:gd name="connsiteY10" fmla="*/ 71641 h 611709"/>
                  <a:gd name="connsiteX11" fmla="*/ 71641 w 747644"/>
                  <a:gd name="connsiteY11" fmla="*/ 58048 h 611709"/>
                  <a:gd name="connsiteX12" fmla="*/ 58048 w 747644"/>
                  <a:gd name="connsiteY12" fmla="*/ 126016 h 61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7644" h="611709">
                    <a:moveTo>
                      <a:pt x="58048" y="126016"/>
                    </a:moveTo>
                    <a:lnTo>
                      <a:pt x="329919" y="520228"/>
                    </a:lnTo>
                    <a:cubicBezTo>
                      <a:pt x="329919" y="533822"/>
                      <a:pt x="336716" y="547415"/>
                      <a:pt x="350309" y="554212"/>
                    </a:cubicBezTo>
                    <a:cubicBezTo>
                      <a:pt x="357106" y="561009"/>
                      <a:pt x="370699" y="561009"/>
                      <a:pt x="377496" y="561009"/>
                    </a:cubicBezTo>
                    <a:cubicBezTo>
                      <a:pt x="391090" y="561009"/>
                      <a:pt x="397886" y="561009"/>
                      <a:pt x="404683" y="554212"/>
                    </a:cubicBezTo>
                    <a:cubicBezTo>
                      <a:pt x="418277" y="547415"/>
                      <a:pt x="425074" y="533822"/>
                      <a:pt x="425074" y="520228"/>
                    </a:cubicBezTo>
                    <a:lnTo>
                      <a:pt x="696944" y="126016"/>
                    </a:lnTo>
                    <a:cubicBezTo>
                      <a:pt x="710538" y="105625"/>
                      <a:pt x="703741" y="78438"/>
                      <a:pt x="683351" y="58048"/>
                    </a:cubicBezTo>
                    <a:cubicBezTo>
                      <a:pt x="676554" y="44454"/>
                      <a:pt x="649367" y="51251"/>
                      <a:pt x="628977" y="71641"/>
                    </a:cubicBezTo>
                    <a:lnTo>
                      <a:pt x="384293" y="425073"/>
                    </a:lnTo>
                    <a:lnTo>
                      <a:pt x="139609" y="71641"/>
                    </a:lnTo>
                    <a:cubicBezTo>
                      <a:pt x="119219" y="51251"/>
                      <a:pt x="92032" y="44454"/>
                      <a:pt x="71641" y="58048"/>
                    </a:cubicBezTo>
                    <a:cubicBezTo>
                      <a:pt x="51251" y="71641"/>
                      <a:pt x="44454" y="105625"/>
                      <a:pt x="58048" y="126016"/>
                    </a:cubicBezTo>
                    <a:close/>
                  </a:path>
                </a:pathLst>
              </a:custGeom>
              <a:solidFill>
                <a:srgbClr val="B9B8F1"/>
              </a:solidFill>
              <a:ln w="9525" cap="flat">
                <a:noFill/>
                <a:prstDash val="solid"/>
                <a:miter/>
              </a:ln>
            </p:spPr>
            <p:txBody>
              <a:bodyPr rtlCol="0" anchor="ctr"/>
              <a:lstStyle/>
              <a:p>
                <a:endParaRPr lang="zh-CN" altLang="en-US"/>
              </a:p>
            </p:txBody>
          </p:sp>
        </p:grpSp>
        <p:sp>
          <p:nvSpPr>
            <p:cNvPr id="10" name="矩形: 圆角 9">
              <a:extLst>
                <a:ext uri="{FF2B5EF4-FFF2-40B4-BE49-F238E27FC236}">
                  <a16:creationId xmlns:a16="http://schemas.microsoft.com/office/drawing/2014/main" xmlns="" id="{04F55967-F784-4C59-8374-E4237DC577A8}"/>
                </a:ext>
              </a:extLst>
            </p:cNvPr>
            <p:cNvSpPr/>
            <p:nvPr/>
          </p:nvSpPr>
          <p:spPr>
            <a:xfrm>
              <a:off x="431188" y="5507039"/>
              <a:ext cx="4842166" cy="159873"/>
            </a:xfrm>
            <a:prstGeom prst="roundRect">
              <a:avLst>
                <a:gd name="adj" fmla="val 50000"/>
              </a:avLst>
            </a:prstGeom>
            <a:solidFill>
              <a:srgbClr val="B9B8F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sp>
          <p:nvSpPr>
            <p:cNvPr id="11" name="矩形: 圆角 10">
              <a:extLst>
                <a:ext uri="{FF2B5EF4-FFF2-40B4-BE49-F238E27FC236}">
                  <a16:creationId xmlns:a16="http://schemas.microsoft.com/office/drawing/2014/main" xmlns="" id="{F9261AF3-B084-45EB-82E8-A21A1C96B817}"/>
                </a:ext>
              </a:extLst>
            </p:cNvPr>
            <p:cNvSpPr/>
            <p:nvPr/>
          </p:nvSpPr>
          <p:spPr>
            <a:xfrm>
              <a:off x="5473259" y="5507039"/>
              <a:ext cx="881547" cy="159873"/>
            </a:xfrm>
            <a:prstGeom prst="roundRect">
              <a:avLst>
                <a:gd name="adj" fmla="val 50000"/>
              </a:avLst>
            </a:prstGeom>
            <a:solidFill>
              <a:srgbClr val="B9B8F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sp>
          <p:nvSpPr>
            <p:cNvPr id="12" name="矩形: 圆角 11">
              <a:extLst>
                <a:ext uri="{FF2B5EF4-FFF2-40B4-BE49-F238E27FC236}">
                  <a16:creationId xmlns:a16="http://schemas.microsoft.com/office/drawing/2014/main" xmlns="" id="{659E6E99-7A93-4B10-A275-F678166E7E84}"/>
                </a:ext>
              </a:extLst>
            </p:cNvPr>
            <p:cNvSpPr/>
            <p:nvPr/>
          </p:nvSpPr>
          <p:spPr>
            <a:xfrm>
              <a:off x="6590318" y="5507039"/>
              <a:ext cx="205261" cy="159873"/>
            </a:xfrm>
            <a:prstGeom prst="roundRect">
              <a:avLst>
                <a:gd name="adj" fmla="val 50000"/>
              </a:avLst>
            </a:prstGeom>
            <a:solidFill>
              <a:srgbClr val="B9B8F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grpSp>
          <p:nvGrpSpPr>
            <p:cNvPr id="13" name="组合 12">
              <a:extLst>
                <a:ext uri="{FF2B5EF4-FFF2-40B4-BE49-F238E27FC236}">
                  <a16:creationId xmlns:a16="http://schemas.microsoft.com/office/drawing/2014/main" xmlns="" id="{F7A9F7A2-0F71-415C-A2B9-411CD980CE7D}"/>
                </a:ext>
              </a:extLst>
            </p:cNvPr>
            <p:cNvGrpSpPr/>
            <p:nvPr/>
          </p:nvGrpSpPr>
          <p:grpSpPr>
            <a:xfrm rot="10800000">
              <a:off x="6550520" y="4058572"/>
              <a:ext cx="350930" cy="862330"/>
              <a:chOff x="1915175" y="4776493"/>
              <a:chExt cx="766178" cy="1882705"/>
            </a:xfrm>
          </p:grpSpPr>
          <p:sp>
            <p:nvSpPr>
              <p:cNvPr id="39" name="任意多边形: 形状 38">
                <a:extLst>
                  <a:ext uri="{FF2B5EF4-FFF2-40B4-BE49-F238E27FC236}">
                    <a16:creationId xmlns:a16="http://schemas.microsoft.com/office/drawing/2014/main" xmlns="" id="{BE9C3246-40A9-4534-B324-BA6FCD74C5B7}"/>
                  </a:ext>
                </a:extLst>
              </p:cNvPr>
              <p:cNvSpPr/>
              <p:nvPr/>
            </p:nvSpPr>
            <p:spPr>
              <a:xfrm>
                <a:off x="1933163" y="6047489"/>
                <a:ext cx="747645" cy="611709"/>
              </a:xfrm>
              <a:custGeom>
                <a:avLst/>
                <a:gdLst>
                  <a:gd name="connsiteX0" fmla="*/ 60450 w 747644"/>
                  <a:gd name="connsiteY0" fmla="*/ 126016 h 611709"/>
                  <a:gd name="connsiteX1" fmla="*/ 332320 w 747644"/>
                  <a:gd name="connsiteY1" fmla="*/ 520228 h 611709"/>
                  <a:gd name="connsiteX2" fmla="*/ 352711 w 747644"/>
                  <a:gd name="connsiteY2" fmla="*/ 554212 h 611709"/>
                  <a:gd name="connsiteX3" fmla="*/ 379898 w 747644"/>
                  <a:gd name="connsiteY3" fmla="*/ 561009 h 611709"/>
                  <a:gd name="connsiteX4" fmla="*/ 407085 w 747644"/>
                  <a:gd name="connsiteY4" fmla="*/ 554212 h 611709"/>
                  <a:gd name="connsiteX5" fmla="*/ 427475 w 747644"/>
                  <a:gd name="connsiteY5" fmla="*/ 520228 h 611709"/>
                  <a:gd name="connsiteX6" fmla="*/ 699346 w 747644"/>
                  <a:gd name="connsiteY6" fmla="*/ 126016 h 611709"/>
                  <a:gd name="connsiteX7" fmla="*/ 685753 w 747644"/>
                  <a:gd name="connsiteY7" fmla="*/ 58048 h 611709"/>
                  <a:gd name="connsiteX8" fmla="*/ 617785 w 747644"/>
                  <a:gd name="connsiteY8" fmla="*/ 71641 h 611709"/>
                  <a:gd name="connsiteX9" fmla="*/ 373101 w 747644"/>
                  <a:gd name="connsiteY9" fmla="*/ 425074 h 611709"/>
                  <a:gd name="connsiteX10" fmla="*/ 135214 w 747644"/>
                  <a:gd name="connsiteY10" fmla="*/ 71641 h 611709"/>
                  <a:gd name="connsiteX11" fmla="*/ 67246 w 747644"/>
                  <a:gd name="connsiteY11" fmla="*/ 58048 h 611709"/>
                  <a:gd name="connsiteX12" fmla="*/ 60450 w 747644"/>
                  <a:gd name="connsiteY12" fmla="*/ 126016 h 61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7644" h="611709">
                    <a:moveTo>
                      <a:pt x="60450" y="126016"/>
                    </a:moveTo>
                    <a:lnTo>
                      <a:pt x="332320" y="520228"/>
                    </a:lnTo>
                    <a:cubicBezTo>
                      <a:pt x="332320" y="533822"/>
                      <a:pt x="339117" y="547415"/>
                      <a:pt x="352711" y="554212"/>
                    </a:cubicBezTo>
                    <a:cubicBezTo>
                      <a:pt x="359508" y="561009"/>
                      <a:pt x="373101" y="561009"/>
                      <a:pt x="379898" y="561009"/>
                    </a:cubicBezTo>
                    <a:cubicBezTo>
                      <a:pt x="393491" y="561009"/>
                      <a:pt x="400288" y="561009"/>
                      <a:pt x="407085" y="554212"/>
                    </a:cubicBezTo>
                    <a:cubicBezTo>
                      <a:pt x="420678" y="547415"/>
                      <a:pt x="427475" y="533822"/>
                      <a:pt x="427475" y="520228"/>
                    </a:cubicBezTo>
                    <a:lnTo>
                      <a:pt x="699346" y="126016"/>
                    </a:lnTo>
                    <a:cubicBezTo>
                      <a:pt x="712940" y="105625"/>
                      <a:pt x="706143" y="71641"/>
                      <a:pt x="685753" y="58048"/>
                    </a:cubicBezTo>
                    <a:cubicBezTo>
                      <a:pt x="665362" y="44454"/>
                      <a:pt x="638175" y="51251"/>
                      <a:pt x="617785" y="71641"/>
                    </a:cubicBezTo>
                    <a:lnTo>
                      <a:pt x="373101" y="425074"/>
                    </a:lnTo>
                    <a:lnTo>
                      <a:pt x="135214" y="71641"/>
                    </a:lnTo>
                    <a:cubicBezTo>
                      <a:pt x="121621" y="51251"/>
                      <a:pt x="87637" y="44454"/>
                      <a:pt x="67246" y="58048"/>
                    </a:cubicBezTo>
                    <a:cubicBezTo>
                      <a:pt x="46856" y="71641"/>
                      <a:pt x="46856" y="98829"/>
                      <a:pt x="60450" y="126016"/>
                    </a:cubicBezTo>
                    <a:close/>
                  </a:path>
                </a:pathLst>
              </a:custGeom>
              <a:solidFill>
                <a:srgbClr val="B9B8F1"/>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DC582E0D-95CC-4E4A-91DF-C1966BFCFE4C}"/>
                  </a:ext>
                </a:extLst>
              </p:cNvPr>
              <p:cNvSpPr/>
              <p:nvPr/>
            </p:nvSpPr>
            <p:spPr>
              <a:xfrm>
                <a:off x="1933708" y="5619292"/>
                <a:ext cx="747645" cy="611709"/>
              </a:xfrm>
              <a:custGeom>
                <a:avLst/>
                <a:gdLst>
                  <a:gd name="connsiteX0" fmla="*/ 59905 w 747644"/>
                  <a:gd name="connsiteY0" fmla="*/ 126016 h 611709"/>
                  <a:gd name="connsiteX1" fmla="*/ 331776 w 747644"/>
                  <a:gd name="connsiteY1" fmla="*/ 520228 h 611709"/>
                  <a:gd name="connsiteX2" fmla="*/ 352166 w 747644"/>
                  <a:gd name="connsiteY2" fmla="*/ 554212 h 611709"/>
                  <a:gd name="connsiteX3" fmla="*/ 386150 w 747644"/>
                  <a:gd name="connsiteY3" fmla="*/ 561009 h 611709"/>
                  <a:gd name="connsiteX4" fmla="*/ 413337 w 747644"/>
                  <a:gd name="connsiteY4" fmla="*/ 554212 h 611709"/>
                  <a:gd name="connsiteX5" fmla="*/ 433727 w 747644"/>
                  <a:gd name="connsiteY5" fmla="*/ 520228 h 611709"/>
                  <a:gd name="connsiteX6" fmla="*/ 705598 w 747644"/>
                  <a:gd name="connsiteY6" fmla="*/ 126016 h 611709"/>
                  <a:gd name="connsiteX7" fmla="*/ 692004 w 747644"/>
                  <a:gd name="connsiteY7" fmla="*/ 58048 h 611709"/>
                  <a:gd name="connsiteX8" fmla="*/ 624037 w 747644"/>
                  <a:gd name="connsiteY8" fmla="*/ 71641 h 611709"/>
                  <a:gd name="connsiteX9" fmla="*/ 386150 w 747644"/>
                  <a:gd name="connsiteY9" fmla="*/ 431870 h 611709"/>
                  <a:gd name="connsiteX10" fmla="*/ 141466 w 747644"/>
                  <a:gd name="connsiteY10" fmla="*/ 78438 h 611709"/>
                  <a:gd name="connsiteX11" fmla="*/ 73498 w 747644"/>
                  <a:gd name="connsiteY11" fmla="*/ 64845 h 611709"/>
                  <a:gd name="connsiteX12" fmla="*/ 59905 w 747644"/>
                  <a:gd name="connsiteY12" fmla="*/ 126016 h 61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7644" h="611709">
                    <a:moveTo>
                      <a:pt x="59905" y="126016"/>
                    </a:moveTo>
                    <a:lnTo>
                      <a:pt x="331776" y="520228"/>
                    </a:lnTo>
                    <a:cubicBezTo>
                      <a:pt x="331776" y="533822"/>
                      <a:pt x="338572" y="547415"/>
                      <a:pt x="352166" y="554212"/>
                    </a:cubicBezTo>
                    <a:cubicBezTo>
                      <a:pt x="365759" y="561009"/>
                      <a:pt x="372556" y="567806"/>
                      <a:pt x="386150" y="561009"/>
                    </a:cubicBezTo>
                    <a:cubicBezTo>
                      <a:pt x="399743" y="561009"/>
                      <a:pt x="406540" y="561009"/>
                      <a:pt x="413337" y="554212"/>
                    </a:cubicBezTo>
                    <a:cubicBezTo>
                      <a:pt x="426930" y="547415"/>
                      <a:pt x="433727" y="533822"/>
                      <a:pt x="433727" y="520228"/>
                    </a:cubicBezTo>
                    <a:lnTo>
                      <a:pt x="705598" y="126016"/>
                    </a:lnTo>
                    <a:cubicBezTo>
                      <a:pt x="719191" y="105625"/>
                      <a:pt x="712395" y="78438"/>
                      <a:pt x="692004" y="58048"/>
                    </a:cubicBezTo>
                    <a:cubicBezTo>
                      <a:pt x="671614" y="44454"/>
                      <a:pt x="644427" y="51251"/>
                      <a:pt x="624037" y="71641"/>
                    </a:cubicBezTo>
                    <a:lnTo>
                      <a:pt x="386150" y="431870"/>
                    </a:lnTo>
                    <a:lnTo>
                      <a:pt x="141466" y="78438"/>
                    </a:lnTo>
                    <a:cubicBezTo>
                      <a:pt x="127872" y="58048"/>
                      <a:pt x="93889" y="51251"/>
                      <a:pt x="73498" y="64845"/>
                    </a:cubicBezTo>
                    <a:cubicBezTo>
                      <a:pt x="46311" y="78438"/>
                      <a:pt x="46311" y="105625"/>
                      <a:pt x="59905" y="126016"/>
                    </a:cubicBezTo>
                    <a:close/>
                  </a:path>
                </a:pathLst>
              </a:custGeom>
              <a:solidFill>
                <a:srgbClr val="B9B8F1"/>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0F98EC91-ED41-4DC4-B356-D883E3C89330}"/>
                  </a:ext>
                </a:extLst>
              </p:cNvPr>
              <p:cNvSpPr/>
              <p:nvPr/>
            </p:nvSpPr>
            <p:spPr>
              <a:xfrm>
                <a:off x="1915175" y="5197893"/>
                <a:ext cx="747645" cy="611709"/>
              </a:xfrm>
              <a:custGeom>
                <a:avLst/>
                <a:gdLst>
                  <a:gd name="connsiteX0" fmla="*/ 58048 w 747644"/>
                  <a:gd name="connsiteY0" fmla="*/ 126016 h 611709"/>
                  <a:gd name="connsiteX1" fmla="*/ 329919 w 747644"/>
                  <a:gd name="connsiteY1" fmla="*/ 520228 h 611709"/>
                  <a:gd name="connsiteX2" fmla="*/ 350309 w 747644"/>
                  <a:gd name="connsiteY2" fmla="*/ 554212 h 611709"/>
                  <a:gd name="connsiteX3" fmla="*/ 377496 w 747644"/>
                  <a:gd name="connsiteY3" fmla="*/ 561009 h 611709"/>
                  <a:gd name="connsiteX4" fmla="*/ 404683 w 747644"/>
                  <a:gd name="connsiteY4" fmla="*/ 554212 h 611709"/>
                  <a:gd name="connsiteX5" fmla="*/ 425074 w 747644"/>
                  <a:gd name="connsiteY5" fmla="*/ 520228 h 611709"/>
                  <a:gd name="connsiteX6" fmla="*/ 696944 w 747644"/>
                  <a:gd name="connsiteY6" fmla="*/ 126016 h 611709"/>
                  <a:gd name="connsiteX7" fmla="*/ 683351 w 747644"/>
                  <a:gd name="connsiteY7" fmla="*/ 58048 h 611709"/>
                  <a:gd name="connsiteX8" fmla="*/ 615383 w 747644"/>
                  <a:gd name="connsiteY8" fmla="*/ 71641 h 611709"/>
                  <a:gd name="connsiteX9" fmla="*/ 370699 w 747644"/>
                  <a:gd name="connsiteY9" fmla="*/ 425073 h 611709"/>
                  <a:gd name="connsiteX10" fmla="*/ 139609 w 747644"/>
                  <a:gd name="connsiteY10" fmla="*/ 71641 h 611709"/>
                  <a:gd name="connsiteX11" fmla="*/ 71641 w 747644"/>
                  <a:gd name="connsiteY11" fmla="*/ 58048 h 611709"/>
                  <a:gd name="connsiteX12" fmla="*/ 58048 w 747644"/>
                  <a:gd name="connsiteY12" fmla="*/ 126016 h 61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7644" h="611709">
                    <a:moveTo>
                      <a:pt x="58048" y="126016"/>
                    </a:moveTo>
                    <a:lnTo>
                      <a:pt x="329919" y="520228"/>
                    </a:lnTo>
                    <a:cubicBezTo>
                      <a:pt x="329919" y="533822"/>
                      <a:pt x="336716" y="547415"/>
                      <a:pt x="350309" y="554212"/>
                    </a:cubicBezTo>
                    <a:cubicBezTo>
                      <a:pt x="357106" y="561009"/>
                      <a:pt x="370699" y="561009"/>
                      <a:pt x="377496" y="561009"/>
                    </a:cubicBezTo>
                    <a:cubicBezTo>
                      <a:pt x="391090" y="561009"/>
                      <a:pt x="397886" y="561009"/>
                      <a:pt x="404683" y="554212"/>
                    </a:cubicBezTo>
                    <a:cubicBezTo>
                      <a:pt x="418277" y="547415"/>
                      <a:pt x="425074" y="533822"/>
                      <a:pt x="425074" y="520228"/>
                    </a:cubicBezTo>
                    <a:lnTo>
                      <a:pt x="696944" y="126016"/>
                    </a:lnTo>
                    <a:cubicBezTo>
                      <a:pt x="710538" y="105625"/>
                      <a:pt x="703741" y="71641"/>
                      <a:pt x="683351" y="58048"/>
                    </a:cubicBezTo>
                    <a:cubicBezTo>
                      <a:pt x="662961" y="44454"/>
                      <a:pt x="635773" y="51251"/>
                      <a:pt x="615383" y="71641"/>
                    </a:cubicBezTo>
                    <a:lnTo>
                      <a:pt x="370699" y="425073"/>
                    </a:lnTo>
                    <a:lnTo>
                      <a:pt x="139609" y="71641"/>
                    </a:lnTo>
                    <a:cubicBezTo>
                      <a:pt x="119219" y="51251"/>
                      <a:pt x="92032" y="44454"/>
                      <a:pt x="71641" y="58048"/>
                    </a:cubicBezTo>
                    <a:cubicBezTo>
                      <a:pt x="51251" y="78438"/>
                      <a:pt x="44454" y="105625"/>
                      <a:pt x="58048" y="126016"/>
                    </a:cubicBezTo>
                    <a:close/>
                  </a:path>
                </a:pathLst>
              </a:custGeom>
              <a:solidFill>
                <a:srgbClr val="B9B8F1"/>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D102EEA9-B7B0-4168-B61D-E3971842774A}"/>
                  </a:ext>
                </a:extLst>
              </p:cNvPr>
              <p:cNvSpPr/>
              <p:nvPr/>
            </p:nvSpPr>
            <p:spPr>
              <a:xfrm>
                <a:off x="1915175" y="4776493"/>
                <a:ext cx="747645" cy="611709"/>
              </a:xfrm>
              <a:custGeom>
                <a:avLst/>
                <a:gdLst>
                  <a:gd name="connsiteX0" fmla="*/ 58048 w 747644"/>
                  <a:gd name="connsiteY0" fmla="*/ 126016 h 611709"/>
                  <a:gd name="connsiteX1" fmla="*/ 329919 w 747644"/>
                  <a:gd name="connsiteY1" fmla="*/ 520228 h 611709"/>
                  <a:gd name="connsiteX2" fmla="*/ 350309 w 747644"/>
                  <a:gd name="connsiteY2" fmla="*/ 554212 h 611709"/>
                  <a:gd name="connsiteX3" fmla="*/ 377496 w 747644"/>
                  <a:gd name="connsiteY3" fmla="*/ 561009 h 611709"/>
                  <a:gd name="connsiteX4" fmla="*/ 404683 w 747644"/>
                  <a:gd name="connsiteY4" fmla="*/ 554212 h 611709"/>
                  <a:gd name="connsiteX5" fmla="*/ 425074 w 747644"/>
                  <a:gd name="connsiteY5" fmla="*/ 520228 h 611709"/>
                  <a:gd name="connsiteX6" fmla="*/ 696944 w 747644"/>
                  <a:gd name="connsiteY6" fmla="*/ 126016 h 611709"/>
                  <a:gd name="connsiteX7" fmla="*/ 683351 w 747644"/>
                  <a:gd name="connsiteY7" fmla="*/ 58048 h 611709"/>
                  <a:gd name="connsiteX8" fmla="*/ 628977 w 747644"/>
                  <a:gd name="connsiteY8" fmla="*/ 71641 h 611709"/>
                  <a:gd name="connsiteX9" fmla="*/ 384293 w 747644"/>
                  <a:gd name="connsiteY9" fmla="*/ 425073 h 611709"/>
                  <a:gd name="connsiteX10" fmla="*/ 139609 w 747644"/>
                  <a:gd name="connsiteY10" fmla="*/ 71641 h 611709"/>
                  <a:gd name="connsiteX11" fmla="*/ 71641 w 747644"/>
                  <a:gd name="connsiteY11" fmla="*/ 58048 h 611709"/>
                  <a:gd name="connsiteX12" fmla="*/ 58048 w 747644"/>
                  <a:gd name="connsiteY12" fmla="*/ 126016 h 61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7644" h="611709">
                    <a:moveTo>
                      <a:pt x="58048" y="126016"/>
                    </a:moveTo>
                    <a:lnTo>
                      <a:pt x="329919" y="520228"/>
                    </a:lnTo>
                    <a:cubicBezTo>
                      <a:pt x="329919" y="533822"/>
                      <a:pt x="336716" y="547415"/>
                      <a:pt x="350309" y="554212"/>
                    </a:cubicBezTo>
                    <a:cubicBezTo>
                      <a:pt x="357106" y="561009"/>
                      <a:pt x="370699" y="561009"/>
                      <a:pt x="377496" y="561009"/>
                    </a:cubicBezTo>
                    <a:cubicBezTo>
                      <a:pt x="391090" y="561009"/>
                      <a:pt x="397886" y="561009"/>
                      <a:pt x="404683" y="554212"/>
                    </a:cubicBezTo>
                    <a:cubicBezTo>
                      <a:pt x="418277" y="547415"/>
                      <a:pt x="425074" y="533822"/>
                      <a:pt x="425074" y="520228"/>
                    </a:cubicBezTo>
                    <a:lnTo>
                      <a:pt x="696944" y="126016"/>
                    </a:lnTo>
                    <a:cubicBezTo>
                      <a:pt x="710538" y="105625"/>
                      <a:pt x="703741" y="78438"/>
                      <a:pt x="683351" y="58048"/>
                    </a:cubicBezTo>
                    <a:cubicBezTo>
                      <a:pt x="676554" y="44454"/>
                      <a:pt x="649367" y="51251"/>
                      <a:pt x="628977" y="71641"/>
                    </a:cubicBezTo>
                    <a:lnTo>
                      <a:pt x="384293" y="425073"/>
                    </a:lnTo>
                    <a:lnTo>
                      <a:pt x="139609" y="71641"/>
                    </a:lnTo>
                    <a:cubicBezTo>
                      <a:pt x="119219" y="51251"/>
                      <a:pt x="92032" y="44454"/>
                      <a:pt x="71641" y="58048"/>
                    </a:cubicBezTo>
                    <a:cubicBezTo>
                      <a:pt x="51251" y="71641"/>
                      <a:pt x="44454" y="105625"/>
                      <a:pt x="58048" y="126016"/>
                    </a:cubicBezTo>
                    <a:close/>
                  </a:path>
                </a:pathLst>
              </a:custGeom>
              <a:solidFill>
                <a:srgbClr val="B9B8F1"/>
              </a:solidFill>
              <a:ln w="9525" cap="flat">
                <a:noFill/>
                <a:prstDash val="solid"/>
                <a:miter/>
              </a:ln>
            </p:spPr>
            <p:txBody>
              <a:bodyPr rtlCol="0" anchor="ctr"/>
              <a:lstStyle/>
              <a:p>
                <a:endParaRPr lang="zh-CN" altLang="en-US"/>
              </a:p>
            </p:txBody>
          </p:sp>
        </p:grpSp>
        <p:pic>
          <p:nvPicPr>
            <p:cNvPr id="14" name="图片 13" descr="图片包含 文字, 纵横字谜&#10;&#10;自动生成的说明">
              <a:extLst>
                <a:ext uri="{FF2B5EF4-FFF2-40B4-BE49-F238E27FC236}">
                  <a16:creationId xmlns:a16="http://schemas.microsoft.com/office/drawing/2014/main" xmlns="" id="{8FDEB653-09AC-4A89-98A6-A31ADFD5899D}"/>
                </a:ext>
              </a:extLst>
            </p:cNvPr>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2259672" y="1745222"/>
              <a:ext cx="2178450" cy="2178450"/>
            </a:xfrm>
            <a:prstGeom prst="roundRect">
              <a:avLst>
                <a:gd name="adj" fmla="val 0"/>
              </a:avLst>
            </a:prstGeom>
          </p:spPr>
        </p:pic>
        <p:grpSp>
          <p:nvGrpSpPr>
            <p:cNvPr id="15" name="组合 14">
              <a:extLst>
                <a:ext uri="{FF2B5EF4-FFF2-40B4-BE49-F238E27FC236}">
                  <a16:creationId xmlns:a16="http://schemas.microsoft.com/office/drawing/2014/main" xmlns="" id="{95A6553C-A286-42FF-8E54-0F466461B664}"/>
                </a:ext>
              </a:extLst>
            </p:cNvPr>
            <p:cNvGrpSpPr/>
            <p:nvPr/>
          </p:nvGrpSpPr>
          <p:grpSpPr>
            <a:xfrm>
              <a:off x="2542736" y="3962543"/>
              <a:ext cx="1590105" cy="243798"/>
              <a:chOff x="3237224" y="4920742"/>
              <a:chExt cx="4448881" cy="682110"/>
            </a:xfrm>
          </p:grpSpPr>
          <p:sp>
            <p:nvSpPr>
              <p:cNvPr id="34" name="任意多边形: 形状 33">
                <a:extLst>
                  <a:ext uri="{FF2B5EF4-FFF2-40B4-BE49-F238E27FC236}">
                    <a16:creationId xmlns:a16="http://schemas.microsoft.com/office/drawing/2014/main" xmlns="" id="{F173627A-42ED-4D00-BFF7-3DF39DCD19FD}"/>
                  </a:ext>
                </a:extLst>
              </p:cNvPr>
              <p:cNvSpPr/>
              <p:nvPr/>
            </p:nvSpPr>
            <p:spPr>
              <a:xfrm>
                <a:off x="3237224" y="4920742"/>
                <a:ext cx="757901" cy="682110"/>
              </a:xfrm>
              <a:custGeom>
                <a:avLst/>
                <a:gdLst>
                  <a:gd name="connsiteX0" fmla="*/ 382740 w 757901"/>
                  <a:gd name="connsiteY0" fmla="*/ 56843 h 682110"/>
                  <a:gd name="connsiteX1" fmla="*/ 488846 w 757901"/>
                  <a:gd name="connsiteY1" fmla="*/ 261476 h 682110"/>
                  <a:gd name="connsiteX2" fmla="*/ 716217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85686 w 757901"/>
                  <a:gd name="connsiteY6" fmla="*/ 678321 h 682110"/>
                  <a:gd name="connsiteX7" fmla="*/ 223581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8846" y="261476"/>
                    </a:lnTo>
                    <a:lnTo>
                      <a:pt x="716217" y="299371"/>
                    </a:lnTo>
                    <a:lnTo>
                      <a:pt x="549479" y="458530"/>
                    </a:lnTo>
                    <a:lnTo>
                      <a:pt x="587374" y="678321"/>
                    </a:lnTo>
                    <a:lnTo>
                      <a:pt x="382740" y="572215"/>
                    </a:lnTo>
                    <a:lnTo>
                      <a:pt x="185686" y="678321"/>
                    </a:lnTo>
                    <a:lnTo>
                      <a:pt x="223581" y="458530"/>
                    </a:lnTo>
                    <a:lnTo>
                      <a:pt x="56843" y="299371"/>
                    </a:lnTo>
                    <a:lnTo>
                      <a:pt x="284213" y="261476"/>
                    </a:lnTo>
                    <a:close/>
                  </a:path>
                </a:pathLst>
              </a:custGeom>
              <a:solidFill>
                <a:srgbClr val="F7B75D"/>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43CB4F4E-E6BD-479E-B89A-9318D96C5AAF}"/>
                  </a:ext>
                </a:extLst>
              </p:cNvPr>
              <p:cNvSpPr/>
              <p:nvPr/>
            </p:nvSpPr>
            <p:spPr>
              <a:xfrm>
                <a:off x="4161864" y="4920742"/>
                <a:ext cx="757901" cy="682110"/>
              </a:xfrm>
              <a:custGeom>
                <a:avLst/>
                <a:gdLst>
                  <a:gd name="connsiteX0" fmla="*/ 382740 w 757901"/>
                  <a:gd name="connsiteY0" fmla="*/ 56843 h 682110"/>
                  <a:gd name="connsiteX1" fmla="*/ 488846 w 757901"/>
                  <a:gd name="connsiteY1" fmla="*/ 261476 h 682110"/>
                  <a:gd name="connsiteX2" fmla="*/ 716217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78107 w 757901"/>
                  <a:gd name="connsiteY6" fmla="*/ 678321 h 682110"/>
                  <a:gd name="connsiteX7" fmla="*/ 223581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8846" y="261476"/>
                    </a:lnTo>
                    <a:lnTo>
                      <a:pt x="716217" y="299371"/>
                    </a:lnTo>
                    <a:lnTo>
                      <a:pt x="549479" y="458530"/>
                    </a:lnTo>
                    <a:lnTo>
                      <a:pt x="587374" y="678321"/>
                    </a:lnTo>
                    <a:lnTo>
                      <a:pt x="382740" y="572215"/>
                    </a:lnTo>
                    <a:lnTo>
                      <a:pt x="178107" y="678321"/>
                    </a:lnTo>
                    <a:lnTo>
                      <a:pt x="223581" y="458530"/>
                    </a:lnTo>
                    <a:lnTo>
                      <a:pt x="56843" y="299371"/>
                    </a:lnTo>
                    <a:lnTo>
                      <a:pt x="284213" y="261476"/>
                    </a:lnTo>
                    <a:close/>
                  </a:path>
                </a:pathLst>
              </a:custGeom>
              <a:solidFill>
                <a:srgbClr val="F7B75D"/>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5F5A0AB3-4E7B-4CDE-ACF4-40A2816285F4}"/>
                  </a:ext>
                </a:extLst>
              </p:cNvPr>
              <p:cNvSpPr/>
              <p:nvPr/>
            </p:nvSpPr>
            <p:spPr>
              <a:xfrm>
                <a:off x="5086504" y="4920742"/>
                <a:ext cx="757901" cy="682110"/>
              </a:xfrm>
              <a:custGeom>
                <a:avLst/>
                <a:gdLst>
                  <a:gd name="connsiteX0" fmla="*/ 382740 w 757901"/>
                  <a:gd name="connsiteY0" fmla="*/ 56843 h 682110"/>
                  <a:gd name="connsiteX1" fmla="*/ 481267 w 757901"/>
                  <a:gd name="connsiteY1" fmla="*/ 261476 h 682110"/>
                  <a:gd name="connsiteX2" fmla="*/ 708638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78107 w 757901"/>
                  <a:gd name="connsiteY6" fmla="*/ 678321 h 682110"/>
                  <a:gd name="connsiteX7" fmla="*/ 216002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1267" y="261476"/>
                    </a:lnTo>
                    <a:lnTo>
                      <a:pt x="708638" y="299371"/>
                    </a:lnTo>
                    <a:lnTo>
                      <a:pt x="549479" y="458530"/>
                    </a:lnTo>
                    <a:lnTo>
                      <a:pt x="587374" y="678321"/>
                    </a:lnTo>
                    <a:lnTo>
                      <a:pt x="382740" y="572215"/>
                    </a:lnTo>
                    <a:lnTo>
                      <a:pt x="178107" y="678321"/>
                    </a:lnTo>
                    <a:lnTo>
                      <a:pt x="216002" y="458530"/>
                    </a:lnTo>
                    <a:lnTo>
                      <a:pt x="56843" y="299371"/>
                    </a:lnTo>
                    <a:lnTo>
                      <a:pt x="284213" y="261476"/>
                    </a:lnTo>
                    <a:close/>
                  </a:path>
                </a:pathLst>
              </a:custGeom>
              <a:solidFill>
                <a:srgbClr val="F7B75D"/>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F1BE61CA-B840-44C0-A438-8FC858F2CDC0}"/>
                  </a:ext>
                </a:extLst>
              </p:cNvPr>
              <p:cNvSpPr/>
              <p:nvPr/>
            </p:nvSpPr>
            <p:spPr>
              <a:xfrm>
                <a:off x="6011143" y="4920742"/>
                <a:ext cx="757901" cy="682110"/>
              </a:xfrm>
              <a:custGeom>
                <a:avLst/>
                <a:gdLst>
                  <a:gd name="connsiteX0" fmla="*/ 382740 w 757901"/>
                  <a:gd name="connsiteY0" fmla="*/ 56843 h 682110"/>
                  <a:gd name="connsiteX1" fmla="*/ 481268 w 757901"/>
                  <a:gd name="connsiteY1" fmla="*/ 261476 h 682110"/>
                  <a:gd name="connsiteX2" fmla="*/ 708638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78107 w 757901"/>
                  <a:gd name="connsiteY6" fmla="*/ 678321 h 682110"/>
                  <a:gd name="connsiteX7" fmla="*/ 216002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1268" y="261476"/>
                    </a:lnTo>
                    <a:lnTo>
                      <a:pt x="708638" y="299371"/>
                    </a:lnTo>
                    <a:lnTo>
                      <a:pt x="549479" y="458530"/>
                    </a:lnTo>
                    <a:lnTo>
                      <a:pt x="587374" y="678321"/>
                    </a:lnTo>
                    <a:lnTo>
                      <a:pt x="382740" y="572215"/>
                    </a:lnTo>
                    <a:lnTo>
                      <a:pt x="178107" y="678321"/>
                    </a:lnTo>
                    <a:lnTo>
                      <a:pt x="216002" y="458530"/>
                    </a:lnTo>
                    <a:lnTo>
                      <a:pt x="56843" y="299371"/>
                    </a:lnTo>
                    <a:lnTo>
                      <a:pt x="284213" y="261476"/>
                    </a:lnTo>
                    <a:close/>
                  </a:path>
                </a:pathLst>
              </a:custGeom>
              <a:solidFill>
                <a:srgbClr val="F7B75D"/>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E988FCA7-7F49-4462-895E-AABF61C335B8}"/>
                  </a:ext>
                </a:extLst>
              </p:cNvPr>
              <p:cNvSpPr/>
              <p:nvPr/>
            </p:nvSpPr>
            <p:spPr>
              <a:xfrm>
                <a:off x="6928204" y="4920742"/>
                <a:ext cx="757901" cy="682110"/>
              </a:xfrm>
              <a:custGeom>
                <a:avLst/>
                <a:gdLst>
                  <a:gd name="connsiteX0" fmla="*/ 390319 w 757901"/>
                  <a:gd name="connsiteY0" fmla="*/ 56843 h 682110"/>
                  <a:gd name="connsiteX1" fmla="*/ 488846 w 757901"/>
                  <a:gd name="connsiteY1" fmla="*/ 261476 h 682110"/>
                  <a:gd name="connsiteX2" fmla="*/ 716217 w 757901"/>
                  <a:gd name="connsiteY2" fmla="*/ 299371 h 682110"/>
                  <a:gd name="connsiteX3" fmla="*/ 549479 w 757901"/>
                  <a:gd name="connsiteY3" fmla="*/ 458530 h 682110"/>
                  <a:gd name="connsiteX4" fmla="*/ 594953 w 757901"/>
                  <a:gd name="connsiteY4" fmla="*/ 678321 h 682110"/>
                  <a:gd name="connsiteX5" fmla="*/ 390319 w 757901"/>
                  <a:gd name="connsiteY5" fmla="*/ 572215 h 682110"/>
                  <a:gd name="connsiteX6" fmla="*/ 185686 w 757901"/>
                  <a:gd name="connsiteY6" fmla="*/ 678321 h 682110"/>
                  <a:gd name="connsiteX7" fmla="*/ 223581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90319" y="56843"/>
                    </a:moveTo>
                    <a:lnTo>
                      <a:pt x="488846" y="261476"/>
                    </a:lnTo>
                    <a:lnTo>
                      <a:pt x="716217" y="299371"/>
                    </a:lnTo>
                    <a:lnTo>
                      <a:pt x="549479" y="458530"/>
                    </a:lnTo>
                    <a:lnTo>
                      <a:pt x="594953" y="678321"/>
                    </a:lnTo>
                    <a:lnTo>
                      <a:pt x="390319" y="572215"/>
                    </a:lnTo>
                    <a:lnTo>
                      <a:pt x="185686" y="678321"/>
                    </a:lnTo>
                    <a:lnTo>
                      <a:pt x="223581" y="458530"/>
                    </a:lnTo>
                    <a:lnTo>
                      <a:pt x="56843" y="299371"/>
                    </a:lnTo>
                    <a:lnTo>
                      <a:pt x="284213" y="261476"/>
                    </a:lnTo>
                    <a:close/>
                  </a:path>
                </a:pathLst>
              </a:custGeom>
              <a:solidFill>
                <a:srgbClr val="F7B75D"/>
              </a:solidFill>
              <a:ln w="9525" cap="flat">
                <a:noFill/>
                <a:prstDash val="solid"/>
                <a:miter/>
              </a:ln>
            </p:spPr>
            <p:txBody>
              <a:bodyPr rtlCol="0" anchor="ctr"/>
              <a:lstStyle/>
              <a:p>
                <a:endParaRPr lang="zh-CN" altLang="en-US"/>
              </a:p>
            </p:txBody>
          </p:sp>
        </p:grpSp>
        <p:sp>
          <p:nvSpPr>
            <p:cNvPr id="16" name="文本框 15">
              <a:extLst>
                <a:ext uri="{FF2B5EF4-FFF2-40B4-BE49-F238E27FC236}">
                  <a16:creationId xmlns:a16="http://schemas.microsoft.com/office/drawing/2014/main" xmlns="" id="{BF57B909-9A8E-4B43-B485-02CF37695CFB}"/>
                </a:ext>
              </a:extLst>
            </p:cNvPr>
            <p:cNvSpPr txBox="1"/>
            <p:nvPr/>
          </p:nvSpPr>
          <p:spPr>
            <a:xfrm>
              <a:off x="6995303" y="1803717"/>
              <a:ext cx="4599797" cy="1661993"/>
            </a:xfrm>
            <a:prstGeom prst="rect">
              <a:avLst/>
            </a:prstGeom>
            <a:noFill/>
          </p:spPr>
          <p:txBody>
            <a:bodyPr wrap="square" rtlCol="0">
              <a:spAutoFit/>
            </a:bodyPr>
            <a:lstStyle/>
            <a:p>
              <a:pPr algn="dist"/>
              <a:r>
                <a:rPr lang="zh-CN" altLang="en-US" sz="5400" dirty="0">
                  <a:solidFill>
                    <a:srgbClr val="566CD3"/>
                  </a:solidFill>
                  <a:latin typeface="思源黑体 CN Bold" panose="020B0800000000000000" pitchFamily="34" charset="-122"/>
                  <a:ea typeface="思源黑体 CN Bold" panose="020B0800000000000000" pitchFamily="34" charset="-122"/>
                </a:rPr>
                <a:t>微信扫码关注</a:t>
              </a:r>
              <a:endParaRPr lang="en-US" altLang="zh-CN" sz="5400" dirty="0">
                <a:solidFill>
                  <a:srgbClr val="566CD3"/>
                </a:solidFill>
                <a:latin typeface="思源黑体 CN Bold" panose="020B0800000000000000" pitchFamily="34" charset="-122"/>
                <a:ea typeface="思源黑体 CN Bold" panose="020B0800000000000000" pitchFamily="34" charset="-122"/>
              </a:endParaRPr>
            </a:p>
            <a:p>
              <a:pPr algn="dist"/>
              <a:r>
                <a:rPr lang="zh-CN" altLang="en-US" sz="4800" dirty="0">
                  <a:solidFill>
                    <a:srgbClr val="566CD3"/>
                  </a:solidFill>
                  <a:latin typeface="思源黑体 CN Bold" panose="020B0800000000000000" pitchFamily="34" charset="-122"/>
                  <a:ea typeface="思源黑体 CN Bold" panose="020B0800000000000000" pitchFamily="34" charset="-122"/>
                </a:rPr>
                <a:t>璞石</a:t>
              </a:r>
              <a:r>
                <a:rPr lang="en-US" altLang="zh-CN" sz="4800" dirty="0">
                  <a:solidFill>
                    <a:srgbClr val="566CD3"/>
                  </a:solidFill>
                  <a:latin typeface="思源黑体 CN Bold" panose="020B0800000000000000" pitchFamily="34" charset="-122"/>
                  <a:ea typeface="思源黑体 CN Bold" panose="020B0800000000000000" pitchFamily="34" charset="-122"/>
                </a:rPr>
                <a:t>PPT</a:t>
              </a:r>
              <a:r>
                <a:rPr lang="zh-CN" altLang="en-US" sz="4800" dirty="0">
                  <a:solidFill>
                    <a:srgbClr val="566CD3"/>
                  </a:solidFill>
                  <a:latin typeface="思源黑体 CN Bold" panose="020B0800000000000000" pitchFamily="34" charset="-122"/>
                  <a:ea typeface="思源黑体 CN Bold" panose="020B0800000000000000" pitchFamily="34" charset="-122"/>
                </a:rPr>
                <a:t>公众号</a:t>
              </a:r>
            </a:p>
          </p:txBody>
        </p:sp>
        <p:grpSp>
          <p:nvGrpSpPr>
            <p:cNvPr id="17" name="组合 16">
              <a:extLst>
                <a:ext uri="{FF2B5EF4-FFF2-40B4-BE49-F238E27FC236}">
                  <a16:creationId xmlns:a16="http://schemas.microsoft.com/office/drawing/2014/main" xmlns="" id="{E5405921-0F02-451C-93D3-6609390CFE70}"/>
                </a:ext>
              </a:extLst>
            </p:cNvPr>
            <p:cNvGrpSpPr/>
            <p:nvPr/>
          </p:nvGrpSpPr>
          <p:grpSpPr>
            <a:xfrm>
              <a:off x="6935740" y="3770756"/>
              <a:ext cx="1368144" cy="1918546"/>
              <a:chOff x="6935740" y="3770756"/>
              <a:chExt cx="1368144" cy="1918546"/>
            </a:xfrm>
          </p:grpSpPr>
          <p:sp>
            <p:nvSpPr>
              <p:cNvPr id="19" name="任意多边形: 形状 18">
                <a:extLst>
                  <a:ext uri="{FF2B5EF4-FFF2-40B4-BE49-F238E27FC236}">
                    <a16:creationId xmlns:a16="http://schemas.microsoft.com/office/drawing/2014/main" xmlns="" id="{C8B8CFCA-CCEA-48D9-B8B2-3505553A5155}"/>
                  </a:ext>
                </a:extLst>
              </p:cNvPr>
              <p:cNvSpPr/>
              <p:nvPr/>
            </p:nvSpPr>
            <p:spPr>
              <a:xfrm>
                <a:off x="6935740" y="4422335"/>
                <a:ext cx="625847" cy="453199"/>
              </a:xfrm>
              <a:custGeom>
                <a:avLst/>
                <a:gdLst>
                  <a:gd name="connsiteX0" fmla="*/ 783255 w 819952"/>
                  <a:gd name="connsiteY0" fmla="*/ 547324 h 593759"/>
                  <a:gd name="connsiteX1" fmla="*/ 636229 w 819952"/>
                  <a:gd name="connsiteY1" fmla="*/ 584080 h 593759"/>
                  <a:gd name="connsiteX2" fmla="*/ 73572 w 819952"/>
                  <a:gd name="connsiteY2" fmla="*/ 250444 h 593759"/>
                  <a:gd name="connsiteX3" fmla="*/ 36816 w 819952"/>
                  <a:gd name="connsiteY3" fmla="*/ 103418 h 593759"/>
                  <a:gd name="connsiteX4" fmla="*/ 53780 w 819952"/>
                  <a:gd name="connsiteY4" fmla="*/ 72316 h 593759"/>
                  <a:gd name="connsiteX5" fmla="*/ 197979 w 819952"/>
                  <a:gd name="connsiteY5" fmla="*/ 35560 h 593759"/>
                  <a:gd name="connsiteX6" fmla="*/ 760636 w 819952"/>
                  <a:gd name="connsiteY6" fmla="*/ 369196 h 593759"/>
                  <a:gd name="connsiteX7" fmla="*/ 797392 w 819952"/>
                  <a:gd name="connsiteY7" fmla="*/ 516222 h 593759"/>
                  <a:gd name="connsiteX8" fmla="*/ 783255 w 819952"/>
                  <a:gd name="connsiteY8" fmla="*/ 547324 h 593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9952" h="593759">
                    <a:moveTo>
                      <a:pt x="783255" y="547324"/>
                    </a:moveTo>
                    <a:cubicBezTo>
                      <a:pt x="752154" y="598217"/>
                      <a:pt x="687123" y="615182"/>
                      <a:pt x="636229" y="584080"/>
                    </a:cubicBezTo>
                    <a:lnTo>
                      <a:pt x="73572" y="250444"/>
                    </a:lnTo>
                    <a:cubicBezTo>
                      <a:pt x="22679" y="219342"/>
                      <a:pt x="5714" y="154311"/>
                      <a:pt x="36816" y="103418"/>
                    </a:cubicBezTo>
                    <a:lnTo>
                      <a:pt x="53780" y="72316"/>
                    </a:lnTo>
                    <a:cubicBezTo>
                      <a:pt x="82054" y="21422"/>
                      <a:pt x="149913" y="7285"/>
                      <a:pt x="197979" y="35560"/>
                    </a:cubicBezTo>
                    <a:lnTo>
                      <a:pt x="760636" y="369196"/>
                    </a:lnTo>
                    <a:cubicBezTo>
                      <a:pt x="811530" y="400298"/>
                      <a:pt x="828494" y="465328"/>
                      <a:pt x="797392" y="516222"/>
                    </a:cubicBezTo>
                    <a:lnTo>
                      <a:pt x="783255" y="547324"/>
                    </a:lnTo>
                    <a:close/>
                  </a:path>
                </a:pathLst>
              </a:custGeom>
              <a:solidFill>
                <a:srgbClr val="F7B75D"/>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CFB156AA-BCD8-4AB9-8355-0BFCC135E9BF}"/>
                  </a:ext>
                </a:extLst>
              </p:cNvPr>
              <p:cNvSpPr/>
              <p:nvPr/>
            </p:nvSpPr>
            <p:spPr>
              <a:xfrm>
                <a:off x="7316688" y="4955550"/>
                <a:ext cx="884817" cy="733752"/>
              </a:xfrm>
              <a:custGeom>
                <a:avLst/>
                <a:gdLst>
                  <a:gd name="connsiteX0" fmla="*/ 869432 w 1159243"/>
                  <a:gd name="connsiteY0" fmla="*/ 21206 h 961324"/>
                  <a:gd name="connsiteX1" fmla="*/ 894879 w 1159243"/>
                  <a:gd name="connsiteY1" fmla="*/ 103201 h 961324"/>
                  <a:gd name="connsiteX2" fmla="*/ 417045 w 1159243"/>
                  <a:gd name="connsiteY2" fmla="*/ 354842 h 961324"/>
                  <a:gd name="connsiteX3" fmla="*/ 21206 w 1159243"/>
                  <a:gd name="connsiteY3" fmla="*/ 261537 h 961324"/>
                  <a:gd name="connsiteX4" fmla="*/ 357669 w 1159243"/>
                  <a:gd name="connsiteY4" fmla="*/ 784611 h 961324"/>
                  <a:gd name="connsiteX5" fmla="*/ 357669 w 1159243"/>
                  <a:gd name="connsiteY5" fmla="*/ 945774 h 961324"/>
                  <a:gd name="connsiteX6" fmla="*/ 1146520 w 1159243"/>
                  <a:gd name="connsiteY6" fmla="*/ 945774 h 961324"/>
                  <a:gd name="connsiteX7" fmla="*/ 1146520 w 1159243"/>
                  <a:gd name="connsiteY7" fmla="*/ 52307 h 961324"/>
                  <a:gd name="connsiteX8" fmla="*/ 1132383 w 1159243"/>
                  <a:gd name="connsiteY8" fmla="*/ 21206 h 961324"/>
                  <a:gd name="connsiteX9" fmla="*/ 869432 w 1159243"/>
                  <a:gd name="connsiteY9" fmla="*/ 21206 h 961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9243" h="961324">
                    <a:moveTo>
                      <a:pt x="869432" y="21206"/>
                    </a:moveTo>
                    <a:lnTo>
                      <a:pt x="894879" y="103201"/>
                    </a:lnTo>
                    <a:cubicBezTo>
                      <a:pt x="733716" y="190851"/>
                      <a:pt x="708269" y="352015"/>
                      <a:pt x="417045" y="354842"/>
                    </a:cubicBezTo>
                    <a:cubicBezTo>
                      <a:pt x="125820" y="357669"/>
                      <a:pt x="21206" y="261537"/>
                      <a:pt x="21206" y="261537"/>
                    </a:cubicBezTo>
                    <a:cubicBezTo>
                      <a:pt x="21206" y="575381"/>
                      <a:pt x="357669" y="784611"/>
                      <a:pt x="357669" y="784611"/>
                    </a:cubicBezTo>
                    <a:lnTo>
                      <a:pt x="357669" y="945774"/>
                    </a:lnTo>
                    <a:lnTo>
                      <a:pt x="1146520" y="945774"/>
                    </a:lnTo>
                    <a:lnTo>
                      <a:pt x="1146520" y="52307"/>
                    </a:lnTo>
                    <a:lnTo>
                      <a:pt x="1132383" y="21206"/>
                    </a:lnTo>
                    <a:lnTo>
                      <a:pt x="869432" y="21206"/>
                    </a:lnTo>
                    <a:close/>
                  </a:path>
                </a:pathLst>
              </a:custGeom>
              <a:solidFill>
                <a:srgbClr val="F7B75D"/>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DA3CC20E-18D0-4057-90A8-E21B63F4ECBC}"/>
                  </a:ext>
                </a:extLst>
              </p:cNvPr>
              <p:cNvSpPr/>
              <p:nvPr/>
            </p:nvSpPr>
            <p:spPr>
              <a:xfrm>
                <a:off x="7258420" y="3770756"/>
                <a:ext cx="971141" cy="1661732"/>
              </a:xfrm>
              <a:custGeom>
                <a:avLst/>
                <a:gdLst>
                  <a:gd name="connsiteX0" fmla="*/ 1262444 w 1272340"/>
                  <a:gd name="connsiteY0" fmla="*/ 1989094 h 2177117"/>
                  <a:gd name="connsiteX1" fmla="*/ 1070179 w 1272340"/>
                  <a:gd name="connsiteY1" fmla="*/ 2181359 h 2177117"/>
                  <a:gd name="connsiteX2" fmla="*/ 213470 w 1272340"/>
                  <a:gd name="connsiteY2" fmla="*/ 2181359 h 2177117"/>
                  <a:gd name="connsiteX3" fmla="*/ 21206 w 1272340"/>
                  <a:gd name="connsiteY3" fmla="*/ 1989094 h 2177117"/>
                  <a:gd name="connsiteX4" fmla="*/ 21206 w 1272340"/>
                  <a:gd name="connsiteY4" fmla="*/ 213471 h 2177117"/>
                  <a:gd name="connsiteX5" fmla="*/ 213470 w 1272340"/>
                  <a:gd name="connsiteY5" fmla="*/ 21206 h 2177117"/>
                  <a:gd name="connsiteX6" fmla="*/ 1070179 w 1272340"/>
                  <a:gd name="connsiteY6" fmla="*/ 21206 h 2177117"/>
                  <a:gd name="connsiteX7" fmla="*/ 1262444 w 1272340"/>
                  <a:gd name="connsiteY7" fmla="*/ 213471 h 2177117"/>
                  <a:gd name="connsiteX8" fmla="*/ 1262444 w 1272340"/>
                  <a:gd name="connsiteY8" fmla="*/ 1989094 h 217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2340" h="2177117">
                    <a:moveTo>
                      <a:pt x="1262444" y="1989094"/>
                    </a:moveTo>
                    <a:cubicBezTo>
                      <a:pt x="1262444" y="2093709"/>
                      <a:pt x="1177622" y="2181359"/>
                      <a:pt x="1070179" y="2181359"/>
                    </a:cubicBezTo>
                    <a:lnTo>
                      <a:pt x="213470" y="2181359"/>
                    </a:lnTo>
                    <a:cubicBezTo>
                      <a:pt x="108856" y="2181359"/>
                      <a:pt x="21206" y="2096536"/>
                      <a:pt x="21206" y="1989094"/>
                    </a:cubicBezTo>
                    <a:lnTo>
                      <a:pt x="21206" y="213471"/>
                    </a:lnTo>
                    <a:cubicBezTo>
                      <a:pt x="21206" y="108856"/>
                      <a:pt x="106028" y="21206"/>
                      <a:pt x="213470" y="21206"/>
                    </a:cubicBezTo>
                    <a:lnTo>
                      <a:pt x="1070179" y="21206"/>
                    </a:lnTo>
                    <a:cubicBezTo>
                      <a:pt x="1174794" y="21206"/>
                      <a:pt x="1262444" y="106028"/>
                      <a:pt x="1262444" y="213471"/>
                    </a:cubicBezTo>
                    <a:lnTo>
                      <a:pt x="1262444" y="1989094"/>
                    </a:lnTo>
                    <a:close/>
                  </a:path>
                </a:pathLst>
              </a:custGeom>
              <a:solidFill>
                <a:srgbClr val="B9B8F1"/>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1E2DA7C6-3841-427D-8EC7-461EB348B7F8}"/>
                  </a:ext>
                </a:extLst>
              </p:cNvPr>
              <p:cNvSpPr/>
              <p:nvPr/>
            </p:nvSpPr>
            <p:spPr>
              <a:xfrm>
                <a:off x="7308055" y="3891610"/>
                <a:ext cx="863236" cy="1316437"/>
              </a:xfrm>
              <a:custGeom>
                <a:avLst/>
                <a:gdLst>
                  <a:gd name="connsiteX0" fmla="*/ 21206 w 1130969"/>
                  <a:gd name="connsiteY0" fmla="*/ 21206 h 1724729"/>
                  <a:gd name="connsiteX1" fmla="*/ 1123901 w 1130969"/>
                  <a:gd name="connsiteY1" fmla="*/ 21206 h 1724729"/>
                  <a:gd name="connsiteX2" fmla="*/ 1123901 w 1130969"/>
                  <a:gd name="connsiteY2" fmla="*/ 1717661 h 1724729"/>
                  <a:gd name="connsiteX3" fmla="*/ 21206 w 1130969"/>
                  <a:gd name="connsiteY3" fmla="*/ 1717661 h 1724729"/>
                </a:gdLst>
                <a:ahLst/>
                <a:cxnLst>
                  <a:cxn ang="0">
                    <a:pos x="connsiteX0" y="connsiteY0"/>
                  </a:cxn>
                  <a:cxn ang="0">
                    <a:pos x="connsiteX1" y="connsiteY1"/>
                  </a:cxn>
                  <a:cxn ang="0">
                    <a:pos x="connsiteX2" y="connsiteY2"/>
                  </a:cxn>
                  <a:cxn ang="0">
                    <a:pos x="connsiteX3" y="connsiteY3"/>
                  </a:cxn>
                </a:cxnLst>
                <a:rect l="l" t="t" r="r" b="b"/>
                <a:pathLst>
                  <a:path w="1130969" h="1724729">
                    <a:moveTo>
                      <a:pt x="21206" y="21206"/>
                    </a:moveTo>
                    <a:lnTo>
                      <a:pt x="1123901" y="21206"/>
                    </a:lnTo>
                    <a:lnTo>
                      <a:pt x="1123901" y="1717661"/>
                    </a:lnTo>
                    <a:lnTo>
                      <a:pt x="21206" y="1717661"/>
                    </a:lnTo>
                    <a:close/>
                  </a:path>
                </a:pathLst>
              </a:custGeom>
              <a:solidFill>
                <a:srgbClr val="E5E9FF"/>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0367F8D8-E68E-45DC-BEEF-B003DAFC0801}"/>
                  </a:ext>
                </a:extLst>
              </p:cNvPr>
              <p:cNvSpPr/>
              <p:nvPr/>
            </p:nvSpPr>
            <p:spPr>
              <a:xfrm>
                <a:off x="7127810" y="4755881"/>
                <a:ext cx="302133" cy="280552"/>
              </a:xfrm>
              <a:custGeom>
                <a:avLst/>
                <a:gdLst>
                  <a:gd name="connsiteX0" fmla="*/ 353487 w 395839"/>
                  <a:gd name="connsiteY0" fmla="*/ 294111 h 367565"/>
                  <a:gd name="connsiteX1" fmla="*/ 206461 w 395839"/>
                  <a:gd name="connsiteY1" fmla="*/ 330868 h 367565"/>
                  <a:gd name="connsiteX2" fmla="*/ 73572 w 395839"/>
                  <a:gd name="connsiteY2" fmla="*/ 251700 h 367565"/>
                  <a:gd name="connsiteX3" fmla="*/ 36816 w 395839"/>
                  <a:gd name="connsiteY3" fmla="*/ 104674 h 367565"/>
                  <a:gd name="connsiteX4" fmla="*/ 53780 w 395839"/>
                  <a:gd name="connsiteY4" fmla="*/ 73572 h 367565"/>
                  <a:gd name="connsiteX5" fmla="*/ 200806 w 395839"/>
                  <a:gd name="connsiteY5" fmla="*/ 36816 h 367565"/>
                  <a:gd name="connsiteX6" fmla="*/ 333695 w 395839"/>
                  <a:gd name="connsiteY6" fmla="*/ 115984 h 367565"/>
                  <a:gd name="connsiteX7" fmla="*/ 370452 w 395839"/>
                  <a:gd name="connsiteY7" fmla="*/ 263010 h 367565"/>
                  <a:gd name="connsiteX8" fmla="*/ 353487 w 395839"/>
                  <a:gd name="connsiteY8" fmla="*/ 294111 h 3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839" h="367565">
                    <a:moveTo>
                      <a:pt x="353487" y="294111"/>
                    </a:moveTo>
                    <a:cubicBezTo>
                      <a:pt x="322385" y="345005"/>
                      <a:pt x="257355" y="361970"/>
                      <a:pt x="206461" y="330868"/>
                    </a:cubicBezTo>
                    <a:lnTo>
                      <a:pt x="73572" y="251700"/>
                    </a:lnTo>
                    <a:cubicBezTo>
                      <a:pt x="22679" y="220598"/>
                      <a:pt x="5714" y="155568"/>
                      <a:pt x="36816" y="104674"/>
                    </a:cubicBezTo>
                    <a:lnTo>
                      <a:pt x="53780" y="73572"/>
                    </a:lnTo>
                    <a:cubicBezTo>
                      <a:pt x="84882" y="22679"/>
                      <a:pt x="149913" y="5714"/>
                      <a:pt x="200806" y="36816"/>
                    </a:cubicBezTo>
                    <a:lnTo>
                      <a:pt x="333695" y="115984"/>
                    </a:lnTo>
                    <a:cubicBezTo>
                      <a:pt x="384589" y="147085"/>
                      <a:pt x="401553" y="212116"/>
                      <a:pt x="370452" y="263010"/>
                    </a:cubicBezTo>
                    <a:lnTo>
                      <a:pt x="353487" y="294111"/>
                    </a:lnTo>
                    <a:close/>
                  </a:path>
                </a:pathLst>
              </a:custGeom>
              <a:solidFill>
                <a:srgbClr val="F7B75D"/>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4DA33519-E0E4-46D2-8C27-C40D66552B02}"/>
                  </a:ext>
                </a:extLst>
              </p:cNvPr>
              <p:cNvSpPr/>
              <p:nvPr/>
            </p:nvSpPr>
            <p:spPr>
              <a:xfrm>
                <a:off x="7127810" y="4976006"/>
                <a:ext cx="302133" cy="280552"/>
              </a:xfrm>
              <a:custGeom>
                <a:avLst/>
                <a:gdLst>
                  <a:gd name="connsiteX0" fmla="*/ 353487 w 395839"/>
                  <a:gd name="connsiteY0" fmla="*/ 294112 h 367565"/>
                  <a:gd name="connsiteX1" fmla="*/ 206461 w 395839"/>
                  <a:gd name="connsiteY1" fmla="*/ 330868 h 367565"/>
                  <a:gd name="connsiteX2" fmla="*/ 73572 w 395839"/>
                  <a:gd name="connsiteY2" fmla="*/ 251700 h 367565"/>
                  <a:gd name="connsiteX3" fmla="*/ 36816 w 395839"/>
                  <a:gd name="connsiteY3" fmla="*/ 104674 h 367565"/>
                  <a:gd name="connsiteX4" fmla="*/ 53780 w 395839"/>
                  <a:gd name="connsiteY4" fmla="*/ 73572 h 367565"/>
                  <a:gd name="connsiteX5" fmla="*/ 200806 w 395839"/>
                  <a:gd name="connsiteY5" fmla="*/ 36816 h 367565"/>
                  <a:gd name="connsiteX6" fmla="*/ 333695 w 395839"/>
                  <a:gd name="connsiteY6" fmla="*/ 115984 h 367565"/>
                  <a:gd name="connsiteX7" fmla="*/ 370452 w 395839"/>
                  <a:gd name="connsiteY7" fmla="*/ 263010 h 367565"/>
                  <a:gd name="connsiteX8" fmla="*/ 353487 w 395839"/>
                  <a:gd name="connsiteY8" fmla="*/ 294112 h 3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839" h="367565">
                    <a:moveTo>
                      <a:pt x="353487" y="294112"/>
                    </a:moveTo>
                    <a:cubicBezTo>
                      <a:pt x="322385" y="345005"/>
                      <a:pt x="257355" y="361970"/>
                      <a:pt x="206461" y="330868"/>
                    </a:cubicBezTo>
                    <a:lnTo>
                      <a:pt x="73572" y="251700"/>
                    </a:lnTo>
                    <a:cubicBezTo>
                      <a:pt x="22679" y="220598"/>
                      <a:pt x="5714" y="155568"/>
                      <a:pt x="36816" y="104674"/>
                    </a:cubicBezTo>
                    <a:lnTo>
                      <a:pt x="53780" y="73572"/>
                    </a:lnTo>
                    <a:cubicBezTo>
                      <a:pt x="84882" y="22679"/>
                      <a:pt x="149913" y="5714"/>
                      <a:pt x="200806" y="36816"/>
                    </a:cubicBezTo>
                    <a:lnTo>
                      <a:pt x="333695" y="115984"/>
                    </a:lnTo>
                    <a:cubicBezTo>
                      <a:pt x="384589" y="147085"/>
                      <a:pt x="401553" y="212116"/>
                      <a:pt x="370452" y="263010"/>
                    </a:cubicBezTo>
                    <a:lnTo>
                      <a:pt x="353487" y="294112"/>
                    </a:lnTo>
                    <a:close/>
                  </a:path>
                </a:pathLst>
              </a:custGeom>
              <a:solidFill>
                <a:srgbClr val="F7B75D"/>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C72866B1-36C5-4478-9B16-CF108FDE7660}"/>
                  </a:ext>
                </a:extLst>
              </p:cNvPr>
              <p:cNvSpPr/>
              <p:nvPr/>
            </p:nvSpPr>
            <p:spPr>
              <a:xfrm>
                <a:off x="7151633" y="5204848"/>
                <a:ext cx="258971" cy="215810"/>
              </a:xfrm>
              <a:custGeom>
                <a:avLst/>
                <a:gdLst>
                  <a:gd name="connsiteX0" fmla="*/ 296829 w 339290"/>
                  <a:gd name="connsiteY0" fmla="*/ 245936 h 282742"/>
                  <a:gd name="connsiteX1" fmla="*/ 175250 w 339290"/>
                  <a:gd name="connsiteY1" fmla="*/ 277038 h 282742"/>
                  <a:gd name="connsiteX2" fmla="*/ 64980 w 339290"/>
                  <a:gd name="connsiteY2" fmla="*/ 212007 h 282742"/>
                  <a:gd name="connsiteX3" fmla="*/ 33879 w 339290"/>
                  <a:gd name="connsiteY3" fmla="*/ 90427 h 282742"/>
                  <a:gd name="connsiteX4" fmla="*/ 48016 w 339290"/>
                  <a:gd name="connsiteY4" fmla="*/ 64981 h 282742"/>
                  <a:gd name="connsiteX5" fmla="*/ 169595 w 339290"/>
                  <a:gd name="connsiteY5" fmla="*/ 33879 h 282742"/>
                  <a:gd name="connsiteX6" fmla="*/ 279865 w 339290"/>
                  <a:gd name="connsiteY6" fmla="*/ 98910 h 282742"/>
                  <a:gd name="connsiteX7" fmla="*/ 310966 w 339290"/>
                  <a:gd name="connsiteY7" fmla="*/ 220489 h 282742"/>
                  <a:gd name="connsiteX8" fmla="*/ 296829 w 339290"/>
                  <a:gd name="connsiteY8" fmla="*/ 245936 h 282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290" h="282742">
                    <a:moveTo>
                      <a:pt x="296829" y="245936"/>
                    </a:moveTo>
                    <a:cubicBezTo>
                      <a:pt x="271382" y="288347"/>
                      <a:pt x="217661" y="302484"/>
                      <a:pt x="175250" y="277038"/>
                    </a:cubicBezTo>
                    <a:lnTo>
                      <a:pt x="64980" y="212007"/>
                    </a:lnTo>
                    <a:cubicBezTo>
                      <a:pt x="22569" y="186560"/>
                      <a:pt x="8432" y="132839"/>
                      <a:pt x="33879" y="90427"/>
                    </a:cubicBezTo>
                    <a:lnTo>
                      <a:pt x="48016" y="64981"/>
                    </a:lnTo>
                    <a:cubicBezTo>
                      <a:pt x="73463" y="22569"/>
                      <a:pt x="127184" y="8432"/>
                      <a:pt x="169595" y="33879"/>
                    </a:cubicBezTo>
                    <a:lnTo>
                      <a:pt x="279865" y="98910"/>
                    </a:lnTo>
                    <a:cubicBezTo>
                      <a:pt x="322276" y="124356"/>
                      <a:pt x="336413" y="178078"/>
                      <a:pt x="310966" y="220489"/>
                    </a:cubicBezTo>
                    <a:lnTo>
                      <a:pt x="296829" y="245936"/>
                    </a:lnTo>
                    <a:close/>
                  </a:path>
                </a:pathLst>
              </a:custGeom>
              <a:solidFill>
                <a:srgbClr val="F7B75D"/>
              </a:solidFill>
              <a:ln w="9525" cap="flat">
                <a:noFill/>
                <a:prstDash val="solid"/>
                <a:miter/>
              </a:ln>
            </p:spPr>
            <p:txBody>
              <a:bodyPr rtlCol="0" anchor="ctr"/>
              <a:lstStyle/>
              <a:p>
                <a:endParaRPr lang="zh-CN" altLang="en-US"/>
              </a:p>
            </p:txBody>
          </p:sp>
          <p:cxnSp>
            <p:nvCxnSpPr>
              <p:cNvPr id="26" name="直接连接符 25">
                <a:extLst>
                  <a:ext uri="{FF2B5EF4-FFF2-40B4-BE49-F238E27FC236}">
                    <a16:creationId xmlns:a16="http://schemas.microsoft.com/office/drawing/2014/main" xmlns="" id="{6B1C7C22-7752-43CE-9DBC-094CE54504BC}"/>
                  </a:ext>
                </a:extLst>
              </p:cNvPr>
              <p:cNvCxnSpPr/>
              <p:nvPr/>
            </p:nvCxnSpPr>
            <p:spPr>
              <a:xfrm>
                <a:off x="7481161" y="4459174"/>
                <a:ext cx="527204" cy="0"/>
              </a:xfrm>
              <a:prstGeom prst="line">
                <a:avLst/>
              </a:prstGeom>
              <a:ln w="22225">
                <a:solidFill>
                  <a:srgbClr val="2143AF"/>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14D6E13A-626B-4918-A8E7-EC0DFBFF5CC6}"/>
                  </a:ext>
                </a:extLst>
              </p:cNvPr>
              <p:cNvSpPr/>
              <p:nvPr/>
            </p:nvSpPr>
            <p:spPr>
              <a:xfrm>
                <a:off x="7481161" y="4471308"/>
                <a:ext cx="527204" cy="231603"/>
              </a:xfrm>
              <a:prstGeom prst="rect">
                <a:avLst/>
              </a:prstGeom>
              <a:gradFill>
                <a:gsLst>
                  <a:gs pos="82000">
                    <a:srgbClr val="B9B8F1">
                      <a:alpha val="0"/>
                    </a:srgbClr>
                  </a:gs>
                  <a:gs pos="0">
                    <a:srgbClr val="9492E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xmlns="" id="{B6A83792-EF03-4762-BC43-7A8999AD8042}"/>
                  </a:ext>
                </a:extLst>
              </p:cNvPr>
              <p:cNvGrpSpPr/>
              <p:nvPr/>
            </p:nvGrpSpPr>
            <p:grpSpPr>
              <a:xfrm>
                <a:off x="7392021" y="4172851"/>
                <a:ext cx="705485" cy="723306"/>
                <a:chOff x="10497744" y="4557345"/>
                <a:chExt cx="1384989" cy="1419975"/>
              </a:xfrm>
            </p:grpSpPr>
            <p:sp>
              <p:nvSpPr>
                <p:cNvPr id="30" name="任意多边形: 形状 29">
                  <a:extLst>
                    <a:ext uri="{FF2B5EF4-FFF2-40B4-BE49-F238E27FC236}">
                      <a16:creationId xmlns:a16="http://schemas.microsoft.com/office/drawing/2014/main" xmlns="" id="{F67FEA62-5D48-45C1-B26D-4BCA5916C62C}"/>
                    </a:ext>
                  </a:extLst>
                </p:cNvPr>
                <p:cNvSpPr/>
                <p:nvPr/>
              </p:nvSpPr>
              <p:spPr>
                <a:xfrm>
                  <a:off x="10497744" y="4557345"/>
                  <a:ext cx="349997" cy="349994"/>
                </a:xfrm>
                <a:custGeom>
                  <a:avLst/>
                  <a:gdLst>
                    <a:gd name="connsiteX0" fmla="*/ 137499 w 349997"/>
                    <a:gd name="connsiteY0" fmla="*/ 332494 h 349994"/>
                    <a:gd name="connsiteX1" fmla="*/ 37500 w 349997"/>
                    <a:gd name="connsiteY1" fmla="*/ 332494 h 349994"/>
                    <a:gd name="connsiteX2" fmla="*/ 37500 w 349997"/>
                    <a:gd name="connsiteY2" fmla="*/ 87499 h 349994"/>
                    <a:gd name="connsiteX3" fmla="*/ 87499 w 349997"/>
                    <a:gd name="connsiteY3" fmla="*/ 37499 h 349994"/>
                    <a:gd name="connsiteX4" fmla="*/ 327497 w 349997"/>
                    <a:gd name="connsiteY4" fmla="*/ 37499 h 349994"/>
                    <a:gd name="connsiteX5" fmla="*/ 327497 w 349997"/>
                    <a:gd name="connsiteY5" fmla="*/ 137498 h 349994"/>
                    <a:gd name="connsiteX6" fmla="*/ 137499 w 349997"/>
                    <a:gd name="connsiteY6" fmla="*/ 137498 h 349994"/>
                    <a:gd name="connsiteX7" fmla="*/ 137499 w 349997"/>
                    <a:gd name="connsiteY7" fmla="*/ 332494 h 34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997" h="349994">
                      <a:moveTo>
                        <a:pt x="137499" y="332494"/>
                      </a:moveTo>
                      <a:lnTo>
                        <a:pt x="37500" y="332494"/>
                      </a:lnTo>
                      <a:lnTo>
                        <a:pt x="37500" y="87499"/>
                      </a:lnTo>
                      <a:cubicBezTo>
                        <a:pt x="37500" y="57499"/>
                        <a:pt x="57500" y="37499"/>
                        <a:pt x="87499" y="37499"/>
                      </a:cubicBezTo>
                      <a:lnTo>
                        <a:pt x="327497" y="37499"/>
                      </a:lnTo>
                      <a:lnTo>
                        <a:pt x="327497" y="137498"/>
                      </a:lnTo>
                      <a:lnTo>
                        <a:pt x="137499" y="137498"/>
                      </a:lnTo>
                      <a:lnTo>
                        <a:pt x="137499" y="332494"/>
                      </a:lnTo>
                      <a:close/>
                    </a:path>
                  </a:pathLst>
                </a:custGeom>
                <a:solidFill>
                  <a:srgbClr val="566CD3"/>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D0C23222-F3CA-43C8-98FD-D85228E1B7EB}"/>
                    </a:ext>
                  </a:extLst>
                </p:cNvPr>
                <p:cNvSpPr/>
                <p:nvPr/>
              </p:nvSpPr>
              <p:spPr>
                <a:xfrm>
                  <a:off x="11532736" y="4557345"/>
                  <a:ext cx="349997" cy="349994"/>
                </a:xfrm>
                <a:custGeom>
                  <a:avLst/>
                  <a:gdLst>
                    <a:gd name="connsiteX0" fmla="*/ 327497 w 349997"/>
                    <a:gd name="connsiteY0" fmla="*/ 332494 h 349994"/>
                    <a:gd name="connsiteX1" fmla="*/ 227498 w 349997"/>
                    <a:gd name="connsiteY1" fmla="*/ 332494 h 349994"/>
                    <a:gd name="connsiteX2" fmla="*/ 227498 w 349997"/>
                    <a:gd name="connsiteY2" fmla="*/ 137498 h 349994"/>
                    <a:gd name="connsiteX3" fmla="*/ 37500 w 349997"/>
                    <a:gd name="connsiteY3" fmla="*/ 137498 h 349994"/>
                    <a:gd name="connsiteX4" fmla="*/ 37500 w 349997"/>
                    <a:gd name="connsiteY4" fmla="*/ 37499 h 349994"/>
                    <a:gd name="connsiteX5" fmla="*/ 277498 w 349997"/>
                    <a:gd name="connsiteY5" fmla="*/ 37499 h 349994"/>
                    <a:gd name="connsiteX6" fmla="*/ 327497 w 349997"/>
                    <a:gd name="connsiteY6" fmla="*/ 87499 h 349994"/>
                    <a:gd name="connsiteX7" fmla="*/ 327497 w 349997"/>
                    <a:gd name="connsiteY7" fmla="*/ 332494 h 34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997" h="349994">
                      <a:moveTo>
                        <a:pt x="327497" y="332494"/>
                      </a:moveTo>
                      <a:lnTo>
                        <a:pt x="227498" y="332494"/>
                      </a:lnTo>
                      <a:lnTo>
                        <a:pt x="227498" y="137498"/>
                      </a:lnTo>
                      <a:lnTo>
                        <a:pt x="37500" y="137498"/>
                      </a:lnTo>
                      <a:lnTo>
                        <a:pt x="37500" y="37499"/>
                      </a:lnTo>
                      <a:lnTo>
                        <a:pt x="277498" y="37499"/>
                      </a:lnTo>
                      <a:cubicBezTo>
                        <a:pt x="307497" y="37499"/>
                        <a:pt x="327497" y="57499"/>
                        <a:pt x="327497" y="87499"/>
                      </a:cubicBezTo>
                      <a:lnTo>
                        <a:pt x="327497" y="332494"/>
                      </a:lnTo>
                      <a:close/>
                    </a:path>
                  </a:pathLst>
                </a:custGeom>
                <a:solidFill>
                  <a:srgbClr val="566CD3"/>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E72717ED-0D89-4C02-838D-8B5616B8919E}"/>
                    </a:ext>
                  </a:extLst>
                </p:cNvPr>
                <p:cNvSpPr/>
                <p:nvPr/>
              </p:nvSpPr>
              <p:spPr>
                <a:xfrm>
                  <a:off x="11532736" y="5627326"/>
                  <a:ext cx="349997" cy="349994"/>
                </a:xfrm>
                <a:custGeom>
                  <a:avLst/>
                  <a:gdLst>
                    <a:gd name="connsiteX0" fmla="*/ 277498 w 349997"/>
                    <a:gd name="connsiteY0" fmla="*/ 332494 h 349994"/>
                    <a:gd name="connsiteX1" fmla="*/ 37500 w 349997"/>
                    <a:gd name="connsiteY1" fmla="*/ 332494 h 349994"/>
                    <a:gd name="connsiteX2" fmla="*/ 37500 w 349997"/>
                    <a:gd name="connsiteY2" fmla="*/ 232496 h 349994"/>
                    <a:gd name="connsiteX3" fmla="*/ 227498 w 349997"/>
                    <a:gd name="connsiteY3" fmla="*/ 232496 h 349994"/>
                    <a:gd name="connsiteX4" fmla="*/ 227498 w 349997"/>
                    <a:gd name="connsiteY4" fmla="*/ 37499 h 349994"/>
                    <a:gd name="connsiteX5" fmla="*/ 327497 w 349997"/>
                    <a:gd name="connsiteY5" fmla="*/ 37499 h 349994"/>
                    <a:gd name="connsiteX6" fmla="*/ 327497 w 349997"/>
                    <a:gd name="connsiteY6" fmla="*/ 282495 h 349994"/>
                    <a:gd name="connsiteX7" fmla="*/ 277498 w 349997"/>
                    <a:gd name="connsiteY7" fmla="*/ 332494 h 34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997" h="349994">
                      <a:moveTo>
                        <a:pt x="277498" y="332494"/>
                      </a:moveTo>
                      <a:lnTo>
                        <a:pt x="37500" y="332494"/>
                      </a:lnTo>
                      <a:lnTo>
                        <a:pt x="37500" y="232496"/>
                      </a:lnTo>
                      <a:lnTo>
                        <a:pt x="227498" y="232496"/>
                      </a:lnTo>
                      <a:lnTo>
                        <a:pt x="227498" y="37499"/>
                      </a:lnTo>
                      <a:lnTo>
                        <a:pt x="327497" y="37499"/>
                      </a:lnTo>
                      <a:lnTo>
                        <a:pt x="327497" y="282495"/>
                      </a:lnTo>
                      <a:cubicBezTo>
                        <a:pt x="327497" y="307495"/>
                        <a:pt x="307497" y="332494"/>
                        <a:pt x="277498" y="332494"/>
                      </a:cubicBezTo>
                      <a:close/>
                    </a:path>
                  </a:pathLst>
                </a:custGeom>
                <a:solidFill>
                  <a:srgbClr val="566CD3"/>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F1CD16C9-88BE-4785-8361-E7E6E81B0667}"/>
                    </a:ext>
                  </a:extLst>
                </p:cNvPr>
                <p:cNvSpPr/>
                <p:nvPr/>
              </p:nvSpPr>
              <p:spPr>
                <a:xfrm>
                  <a:off x="10497744" y="5627326"/>
                  <a:ext cx="349997" cy="349994"/>
                </a:xfrm>
                <a:custGeom>
                  <a:avLst/>
                  <a:gdLst>
                    <a:gd name="connsiteX0" fmla="*/ 327497 w 349997"/>
                    <a:gd name="connsiteY0" fmla="*/ 332494 h 349994"/>
                    <a:gd name="connsiteX1" fmla="*/ 87499 w 349997"/>
                    <a:gd name="connsiteY1" fmla="*/ 332494 h 349994"/>
                    <a:gd name="connsiteX2" fmla="*/ 37500 w 349997"/>
                    <a:gd name="connsiteY2" fmla="*/ 282495 h 349994"/>
                    <a:gd name="connsiteX3" fmla="*/ 37500 w 349997"/>
                    <a:gd name="connsiteY3" fmla="*/ 37499 h 349994"/>
                    <a:gd name="connsiteX4" fmla="*/ 137499 w 349997"/>
                    <a:gd name="connsiteY4" fmla="*/ 37499 h 349994"/>
                    <a:gd name="connsiteX5" fmla="*/ 137499 w 349997"/>
                    <a:gd name="connsiteY5" fmla="*/ 232496 h 349994"/>
                    <a:gd name="connsiteX6" fmla="*/ 327497 w 349997"/>
                    <a:gd name="connsiteY6" fmla="*/ 232496 h 349994"/>
                    <a:gd name="connsiteX7" fmla="*/ 327497 w 349997"/>
                    <a:gd name="connsiteY7" fmla="*/ 332494 h 34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997" h="349994">
                      <a:moveTo>
                        <a:pt x="327497" y="332494"/>
                      </a:moveTo>
                      <a:lnTo>
                        <a:pt x="87499" y="332494"/>
                      </a:lnTo>
                      <a:cubicBezTo>
                        <a:pt x="57500" y="332494"/>
                        <a:pt x="37500" y="312495"/>
                        <a:pt x="37500" y="282495"/>
                      </a:cubicBezTo>
                      <a:lnTo>
                        <a:pt x="37500" y="37499"/>
                      </a:lnTo>
                      <a:lnTo>
                        <a:pt x="137499" y="37499"/>
                      </a:lnTo>
                      <a:lnTo>
                        <a:pt x="137499" y="232496"/>
                      </a:lnTo>
                      <a:lnTo>
                        <a:pt x="327497" y="232496"/>
                      </a:lnTo>
                      <a:lnTo>
                        <a:pt x="327497" y="332494"/>
                      </a:lnTo>
                      <a:close/>
                    </a:path>
                  </a:pathLst>
                </a:custGeom>
                <a:solidFill>
                  <a:srgbClr val="566CD3"/>
                </a:solidFill>
                <a:ln w="9525" cap="flat">
                  <a:noFill/>
                  <a:prstDash val="solid"/>
                  <a:miter/>
                </a:ln>
              </p:spPr>
              <p:txBody>
                <a:bodyPr rtlCol="0" anchor="ctr"/>
                <a:lstStyle/>
                <a:p>
                  <a:endParaRPr lang="zh-CN" altLang="en-US"/>
                </a:p>
              </p:txBody>
            </p:sp>
          </p:grpSp>
          <p:sp>
            <p:nvSpPr>
              <p:cNvPr id="29" name="任意多边形: 形状 28">
                <a:extLst>
                  <a:ext uri="{FF2B5EF4-FFF2-40B4-BE49-F238E27FC236}">
                    <a16:creationId xmlns:a16="http://schemas.microsoft.com/office/drawing/2014/main" xmlns="" id="{6C27BA2D-CED6-4C52-BB6B-7F2E8B055E1F}"/>
                  </a:ext>
                </a:extLst>
              </p:cNvPr>
              <p:cNvSpPr/>
              <p:nvPr/>
            </p:nvSpPr>
            <p:spPr>
              <a:xfrm>
                <a:off x="7872266" y="4687946"/>
                <a:ext cx="431618" cy="992723"/>
              </a:xfrm>
              <a:custGeom>
                <a:avLst/>
                <a:gdLst>
                  <a:gd name="connsiteX0" fmla="*/ 551519 w 565484"/>
                  <a:gd name="connsiteY0" fmla="*/ 388771 h 1300615"/>
                  <a:gd name="connsiteX1" fmla="*/ 410148 w 565484"/>
                  <a:gd name="connsiteY1" fmla="*/ 63617 h 1300615"/>
                  <a:gd name="connsiteX2" fmla="*/ 345117 w 565484"/>
                  <a:gd name="connsiteY2" fmla="*/ 21206 h 1300615"/>
                  <a:gd name="connsiteX3" fmla="*/ 93477 w 565484"/>
                  <a:gd name="connsiteY3" fmla="*/ 21206 h 1300615"/>
                  <a:gd name="connsiteX4" fmla="*/ 25619 w 565484"/>
                  <a:gd name="connsiteY4" fmla="*/ 120166 h 1300615"/>
                  <a:gd name="connsiteX5" fmla="*/ 248985 w 565484"/>
                  <a:gd name="connsiteY5" fmla="*/ 267192 h 1300615"/>
                  <a:gd name="connsiteX6" fmla="*/ 305534 w 565484"/>
                  <a:gd name="connsiteY6" fmla="*/ 453802 h 1300615"/>
                  <a:gd name="connsiteX7" fmla="*/ 116096 w 565484"/>
                  <a:gd name="connsiteY7" fmla="*/ 778956 h 1300615"/>
                  <a:gd name="connsiteX8" fmla="*/ 265950 w 565484"/>
                  <a:gd name="connsiteY8" fmla="*/ 1296375 h 1300615"/>
                  <a:gd name="connsiteX9" fmla="*/ 560002 w 565484"/>
                  <a:gd name="connsiteY9" fmla="*/ 1296375 h 1300615"/>
                  <a:gd name="connsiteX10" fmla="*/ 560002 w 565484"/>
                  <a:gd name="connsiteY10" fmla="*/ 419873 h 1300615"/>
                  <a:gd name="connsiteX11" fmla="*/ 551519 w 565484"/>
                  <a:gd name="connsiteY11" fmla="*/ 388771 h 130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5484" h="1300615">
                    <a:moveTo>
                      <a:pt x="551519" y="388771"/>
                    </a:moveTo>
                    <a:lnTo>
                      <a:pt x="410148" y="63617"/>
                    </a:lnTo>
                    <a:cubicBezTo>
                      <a:pt x="398838" y="38170"/>
                      <a:pt x="373392" y="21206"/>
                      <a:pt x="345117" y="21206"/>
                    </a:cubicBezTo>
                    <a:lnTo>
                      <a:pt x="93477" y="21206"/>
                    </a:lnTo>
                    <a:cubicBezTo>
                      <a:pt x="42583" y="21206"/>
                      <a:pt x="8654" y="72099"/>
                      <a:pt x="25619" y="120166"/>
                    </a:cubicBezTo>
                    <a:cubicBezTo>
                      <a:pt x="82167" y="272847"/>
                      <a:pt x="248985" y="267192"/>
                      <a:pt x="248985" y="267192"/>
                    </a:cubicBezTo>
                    <a:lnTo>
                      <a:pt x="305534" y="453802"/>
                    </a:lnTo>
                    <a:cubicBezTo>
                      <a:pt x="144370" y="541452"/>
                      <a:pt x="116096" y="778956"/>
                      <a:pt x="116096" y="778956"/>
                    </a:cubicBezTo>
                    <a:cubicBezTo>
                      <a:pt x="116096" y="778956"/>
                      <a:pt x="59548" y="1101282"/>
                      <a:pt x="265950" y="1296375"/>
                    </a:cubicBezTo>
                    <a:lnTo>
                      <a:pt x="560002" y="1296375"/>
                    </a:lnTo>
                    <a:lnTo>
                      <a:pt x="560002" y="419873"/>
                    </a:lnTo>
                    <a:cubicBezTo>
                      <a:pt x="557174" y="408563"/>
                      <a:pt x="554347" y="397253"/>
                      <a:pt x="551519" y="388771"/>
                    </a:cubicBezTo>
                    <a:close/>
                  </a:path>
                </a:pathLst>
              </a:custGeom>
              <a:solidFill>
                <a:srgbClr val="F7B75D"/>
              </a:solidFill>
              <a:ln w="9525" cap="flat">
                <a:noFill/>
                <a:prstDash val="solid"/>
                <a:miter/>
              </a:ln>
            </p:spPr>
            <p:txBody>
              <a:bodyPr rtlCol="0" anchor="ctr"/>
              <a:lstStyle/>
              <a:p>
                <a:endParaRPr lang="zh-CN" altLang="en-US"/>
              </a:p>
            </p:txBody>
          </p:sp>
        </p:grpSp>
        <p:sp>
          <p:nvSpPr>
            <p:cNvPr id="18" name="文本框 17">
              <a:extLst>
                <a:ext uri="{FF2B5EF4-FFF2-40B4-BE49-F238E27FC236}">
                  <a16:creationId xmlns:a16="http://schemas.microsoft.com/office/drawing/2014/main" xmlns="" id="{62824831-AF3A-4E91-A26D-BFA1039D633D}"/>
                </a:ext>
              </a:extLst>
            </p:cNvPr>
            <p:cNvSpPr txBox="1"/>
            <p:nvPr/>
          </p:nvSpPr>
          <p:spPr>
            <a:xfrm>
              <a:off x="8446429" y="4172851"/>
              <a:ext cx="3314383" cy="1059714"/>
            </a:xfrm>
            <a:prstGeom prst="rect">
              <a:avLst/>
            </a:prstGeom>
            <a:noFill/>
          </p:spPr>
          <p:txBody>
            <a:bodyPr wrap="square" rtlCol="0">
              <a:spAutoFit/>
            </a:bodyPr>
            <a:lstStyle/>
            <a:p>
              <a:pPr>
                <a:lnSpc>
                  <a:spcPct val="150000"/>
                </a:lnSpc>
              </a:pPr>
              <a:r>
                <a:rPr lang="zh-CN" altLang="en-US" sz="2400" dirty="0">
                  <a:solidFill>
                    <a:srgbClr val="B9B8F1"/>
                  </a:solidFill>
                  <a:latin typeface="+mj-ea"/>
                  <a:ea typeface="+mj-ea"/>
                </a:rPr>
                <a:t>回复消息“</a:t>
              </a:r>
              <a:r>
                <a:rPr lang="zh-CN" altLang="en-US" sz="2400" dirty="0">
                  <a:solidFill>
                    <a:srgbClr val="566CD3"/>
                  </a:solidFill>
                  <a:latin typeface="+mj-ea"/>
                  <a:ea typeface="+mj-ea"/>
                </a:rPr>
                <a:t>合集</a:t>
              </a:r>
              <a:r>
                <a:rPr lang="zh-CN" altLang="en-US" sz="2400" dirty="0">
                  <a:solidFill>
                    <a:srgbClr val="B9B8F1"/>
                  </a:solidFill>
                  <a:latin typeface="+mj-ea"/>
                  <a:ea typeface="+mj-ea"/>
                </a:rPr>
                <a:t>”，</a:t>
              </a:r>
              <a:endParaRPr lang="en-US" altLang="zh-CN" sz="2400" dirty="0">
                <a:solidFill>
                  <a:srgbClr val="B9B8F1"/>
                </a:solidFill>
                <a:latin typeface="+mj-ea"/>
                <a:ea typeface="+mj-ea"/>
              </a:endParaRPr>
            </a:p>
            <a:p>
              <a:pPr>
                <a:lnSpc>
                  <a:spcPct val="150000"/>
                </a:lnSpc>
              </a:pPr>
              <a:r>
                <a:rPr lang="zh-CN" altLang="en-US" sz="2000" dirty="0">
                  <a:solidFill>
                    <a:srgbClr val="B9B8F1"/>
                  </a:solidFill>
                  <a:latin typeface="+mj-ea"/>
                  <a:ea typeface="+mj-ea"/>
                </a:rPr>
                <a:t>获取</a:t>
              </a:r>
              <a:r>
                <a:rPr lang="zh-CN" altLang="en-US" sz="2000" dirty="0">
                  <a:solidFill>
                    <a:srgbClr val="566CD3"/>
                  </a:solidFill>
                  <a:latin typeface="+mj-ea"/>
                  <a:ea typeface="+mj-ea"/>
                </a:rPr>
                <a:t>璞石六年</a:t>
              </a:r>
              <a:r>
                <a:rPr lang="en-US" altLang="zh-CN" sz="2000" dirty="0">
                  <a:solidFill>
                    <a:srgbClr val="566CD3"/>
                  </a:solidFill>
                  <a:latin typeface="+mj-ea"/>
                  <a:ea typeface="+mj-ea"/>
                </a:rPr>
                <a:t>PPT</a:t>
              </a:r>
              <a:r>
                <a:rPr lang="zh-CN" altLang="en-US" sz="2000" dirty="0">
                  <a:solidFill>
                    <a:srgbClr val="566CD3"/>
                  </a:solidFill>
                  <a:latin typeface="+mj-ea"/>
                  <a:ea typeface="+mj-ea"/>
                </a:rPr>
                <a:t>作品合集。</a:t>
              </a:r>
              <a:endParaRPr lang="zh-CN" altLang="en-US" sz="2000" dirty="0">
                <a:solidFill>
                  <a:srgbClr val="B9B8F1"/>
                </a:solidFill>
                <a:latin typeface="+mj-ea"/>
                <a:ea typeface="+mj-ea"/>
              </a:endParaRPr>
            </a:p>
          </p:txBody>
        </p:sp>
      </p:grpSp>
      <p:sp>
        <p:nvSpPr>
          <p:cNvPr id="62" name="矩形 61">
            <a:extLst>
              <a:ext uri="{FF2B5EF4-FFF2-40B4-BE49-F238E27FC236}">
                <a16:creationId xmlns:a16="http://schemas.microsoft.com/office/drawing/2014/main" xmlns="" id="{9F3FAD89-D6FC-4CD9-8A8F-B9758C0275FA}"/>
              </a:ext>
            </a:extLst>
          </p:cNvPr>
          <p:cNvSpPr/>
          <p:nvPr userDrawn="1"/>
        </p:nvSpPr>
        <p:spPr>
          <a:xfrm>
            <a:off x="1037356" y="6270131"/>
            <a:ext cx="3042821" cy="529889"/>
          </a:xfrm>
          <a:prstGeom prst="rect">
            <a:avLst/>
          </a:prstGeom>
        </p:spPr>
        <p:txBody>
          <a:bodyPr wrap="none">
            <a:spAutoFit/>
          </a:bodyPr>
          <a:lstStyle/>
          <a:p>
            <a:pPr>
              <a:lnSpc>
                <a:spcPct val="150000"/>
              </a:lnSpc>
            </a:pPr>
            <a:r>
              <a:rPr lang="en-US" altLang="zh-CN" sz="1000" spc="300" dirty="0">
                <a:solidFill>
                  <a:schemeClr val="accent3"/>
                </a:solidFill>
                <a:latin typeface="+mj-ea"/>
                <a:ea typeface="+mj-ea"/>
                <a:cs typeface="Times New Roman" panose="02020603050405020304" pitchFamily="18" charset="0"/>
              </a:rPr>
              <a:t>PPT</a:t>
            </a:r>
            <a:r>
              <a:rPr lang="zh-CN" altLang="zh-CN" sz="1000" spc="300" dirty="0">
                <a:solidFill>
                  <a:schemeClr val="accent3"/>
                </a:solidFill>
                <a:latin typeface="+mj-ea"/>
                <a:ea typeface="+mj-ea"/>
                <a:cs typeface="Times New Roman" panose="02020603050405020304" pitchFamily="18" charset="0"/>
              </a:rPr>
              <a:t>制作：璞石</a:t>
            </a:r>
            <a:r>
              <a:rPr lang="en-US" altLang="zh-CN" sz="1000" spc="300" dirty="0">
                <a:solidFill>
                  <a:schemeClr val="accent3"/>
                </a:solidFill>
                <a:latin typeface="+mj-ea"/>
                <a:ea typeface="+mj-ea"/>
                <a:cs typeface="Times New Roman" panose="02020603050405020304" pitchFamily="18" charset="0"/>
              </a:rPr>
              <a:t>PPT</a:t>
            </a:r>
            <a:r>
              <a:rPr lang="zh-CN" altLang="zh-CN" sz="1000" spc="300" dirty="0">
                <a:solidFill>
                  <a:schemeClr val="accent3"/>
                </a:solidFill>
                <a:latin typeface="+mj-ea"/>
                <a:ea typeface="+mj-ea"/>
                <a:cs typeface="Times New Roman" panose="02020603050405020304" pitchFamily="18" charset="0"/>
              </a:rPr>
              <a:t>工作室</a:t>
            </a:r>
          </a:p>
          <a:p>
            <a:pPr>
              <a:lnSpc>
                <a:spcPct val="150000"/>
              </a:lnSpc>
            </a:pPr>
            <a:r>
              <a:rPr lang="zh-CN" altLang="zh-CN" sz="1000" spc="300" dirty="0">
                <a:solidFill>
                  <a:schemeClr val="accent3"/>
                </a:solidFill>
                <a:latin typeface="+mj-ea"/>
                <a:ea typeface="+mj-ea"/>
                <a:cs typeface="Times New Roman" panose="02020603050405020304" pitchFamily="18" charset="0"/>
              </a:rPr>
              <a:t>商务合作联系微信公众号：</a:t>
            </a:r>
            <a:r>
              <a:rPr lang="en-US" altLang="zh-CN" sz="1000" spc="300" dirty="0">
                <a:solidFill>
                  <a:schemeClr val="accent3"/>
                </a:solidFill>
                <a:latin typeface="+mj-ea"/>
                <a:ea typeface="+mj-ea"/>
                <a:cs typeface="Times New Roman" panose="02020603050405020304" pitchFamily="18" charset="0"/>
              </a:rPr>
              <a:t>pushippt</a:t>
            </a:r>
            <a:endParaRPr lang="zh-CN" altLang="zh-CN" sz="1000" spc="300" dirty="0">
              <a:solidFill>
                <a:schemeClr val="accent3"/>
              </a:solidFill>
              <a:latin typeface="+mj-ea"/>
              <a:ea typeface="+mj-ea"/>
              <a:cs typeface="Times New Roman" panose="02020603050405020304" pitchFamily="18" charset="0"/>
            </a:endParaRPr>
          </a:p>
        </p:txBody>
      </p:sp>
      <p:grpSp>
        <p:nvGrpSpPr>
          <p:cNvPr id="63" name="组合 62">
            <a:extLst>
              <a:ext uri="{FF2B5EF4-FFF2-40B4-BE49-F238E27FC236}">
                <a16:creationId xmlns:a16="http://schemas.microsoft.com/office/drawing/2014/main" xmlns="" id="{064179CC-AC43-4639-A6EA-109E78FB463B}"/>
              </a:ext>
            </a:extLst>
          </p:cNvPr>
          <p:cNvGrpSpPr/>
          <p:nvPr userDrawn="1"/>
        </p:nvGrpSpPr>
        <p:grpSpPr>
          <a:xfrm>
            <a:off x="399250" y="6384794"/>
            <a:ext cx="638106" cy="361784"/>
            <a:chOff x="10169347" y="5471263"/>
            <a:chExt cx="1001097" cy="567588"/>
          </a:xfrm>
          <a:solidFill>
            <a:schemeClr val="accent3"/>
          </a:solidFill>
        </p:grpSpPr>
        <p:sp>
          <p:nvSpPr>
            <p:cNvPr id="64" name="任意多边形: 形状 63">
              <a:extLst>
                <a:ext uri="{FF2B5EF4-FFF2-40B4-BE49-F238E27FC236}">
                  <a16:creationId xmlns:a16="http://schemas.microsoft.com/office/drawing/2014/main" xmlns="" id="{B3D53046-7AFF-42AB-A5AE-AE15054B7767}"/>
                </a:ext>
              </a:extLst>
            </p:cNvPr>
            <p:cNvSpPr/>
            <p:nvPr/>
          </p:nvSpPr>
          <p:spPr>
            <a:xfrm>
              <a:off x="10296585" y="5597726"/>
              <a:ext cx="747187" cy="309781"/>
            </a:xfrm>
            <a:custGeom>
              <a:avLst/>
              <a:gdLst/>
              <a:ahLst/>
              <a:cxnLst/>
              <a:rect l="l" t="t" r="r" b="b"/>
              <a:pathLst>
                <a:path w="747187" h="309781">
                  <a:moveTo>
                    <a:pt x="332696" y="51197"/>
                  </a:moveTo>
                  <a:lnTo>
                    <a:pt x="332696" y="151191"/>
                  </a:lnTo>
                  <a:lnTo>
                    <a:pt x="361294" y="151191"/>
                  </a:lnTo>
                  <a:cubicBezTo>
                    <a:pt x="400092" y="151191"/>
                    <a:pt x="419490" y="134325"/>
                    <a:pt x="419490" y="100594"/>
                  </a:cubicBezTo>
                  <a:cubicBezTo>
                    <a:pt x="419490" y="67663"/>
                    <a:pt x="400292" y="51197"/>
                    <a:pt x="361894" y="51197"/>
                  </a:cubicBezTo>
                  <a:close/>
                  <a:moveTo>
                    <a:pt x="65996" y="51197"/>
                  </a:moveTo>
                  <a:lnTo>
                    <a:pt x="65996" y="151191"/>
                  </a:lnTo>
                  <a:lnTo>
                    <a:pt x="94594" y="151191"/>
                  </a:lnTo>
                  <a:cubicBezTo>
                    <a:pt x="133392" y="151191"/>
                    <a:pt x="152791" y="134325"/>
                    <a:pt x="152791" y="100594"/>
                  </a:cubicBezTo>
                  <a:cubicBezTo>
                    <a:pt x="152791" y="67663"/>
                    <a:pt x="133592" y="51197"/>
                    <a:pt x="95194" y="51197"/>
                  </a:cubicBezTo>
                  <a:close/>
                  <a:moveTo>
                    <a:pt x="504402" y="0"/>
                  </a:moveTo>
                  <a:lnTo>
                    <a:pt x="747187" y="0"/>
                  </a:lnTo>
                  <a:lnTo>
                    <a:pt x="747187" y="53997"/>
                  </a:lnTo>
                  <a:lnTo>
                    <a:pt x="658792" y="53997"/>
                  </a:lnTo>
                  <a:lnTo>
                    <a:pt x="658792" y="309781"/>
                  </a:lnTo>
                  <a:lnTo>
                    <a:pt x="592596" y="309781"/>
                  </a:lnTo>
                  <a:lnTo>
                    <a:pt x="592596" y="53997"/>
                  </a:lnTo>
                  <a:lnTo>
                    <a:pt x="504402" y="53997"/>
                  </a:lnTo>
                  <a:close/>
                  <a:moveTo>
                    <a:pt x="266700" y="0"/>
                  </a:moveTo>
                  <a:lnTo>
                    <a:pt x="373293" y="0"/>
                  </a:lnTo>
                  <a:cubicBezTo>
                    <a:pt x="450355" y="0"/>
                    <a:pt x="488886" y="32665"/>
                    <a:pt x="488886" y="97994"/>
                  </a:cubicBezTo>
                  <a:cubicBezTo>
                    <a:pt x="488886" y="129726"/>
                    <a:pt x="477254" y="155157"/>
                    <a:pt x="453988" y="174289"/>
                  </a:cubicBezTo>
                  <a:cubicBezTo>
                    <a:pt x="430723" y="193422"/>
                    <a:pt x="401625" y="202588"/>
                    <a:pt x="366694" y="201788"/>
                  </a:cubicBezTo>
                  <a:lnTo>
                    <a:pt x="332696" y="201788"/>
                  </a:lnTo>
                  <a:lnTo>
                    <a:pt x="332696" y="309781"/>
                  </a:lnTo>
                  <a:lnTo>
                    <a:pt x="266700" y="309781"/>
                  </a:lnTo>
                  <a:close/>
                  <a:moveTo>
                    <a:pt x="0" y="0"/>
                  </a:moveTo>
                  <a:lnTo>
                    <a:pt x="106593" y="0"/>
                  </a:lnTo>
                  <a:cubicBezTo>
                    <a:pt x="183655" y="0"/>
                    <a:pt x="222186" y="32665"/>
                    <a:pt x="222186" y="97994"/>
                  </a:cubicBezTo>
                  <a:cubicBezTo>
                    <a:pt x="222186" y="129726"/>
                    <a:pt x="210554" y="155157"/>
                    <a:pt x="187288" y="174289"/>
                  </a:cubicBezTo>
                  <a:cubicBezTo>
                    <a:pt x="164023" y="193422"/>
                    <a:pt x="134925" y="202588"/>
                    <a:pt x="99994" y="201788"/>
                  </a:cubicBezTo>
                  <a:lnTo>
                    <a:pt x="65996" y="201788"/>
                  </a:lnTo>
                  <a:lnTo>
                    <a:pt x="65996" y="309781"/>
                  </a:lnTo>
                  <a:lnTo>
                    <a:pt x="0" y="309781"/>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b="1" dirty="0">
                <a:solidFill>
                  <a:srgbClr val="04C8FF"/>
                </a:solidFill>
              </a:endParaRPr>
            </a:p>
          </p:txBody>
        </p:sp>
        <p:sp>
          <p:nvSpPr>
            <p:cNvPr id="65" name="图文框 64">
              <a:extLst>
                <a:ext uri="{FF2B5EF4-FFF2-40B4-BE49-F238E27FC236}">
                  <a16:creationId xmlns:a16="http://schemas.microsoft.com/office/drawing/2014/main" xmlns="" id="{CE648378-1808-4A39-B476-9427BA7A3FEB}"/>
                </a:ext>
              </a:extLst>
            </p:cNvPr>
            <p:cNvSpPr/>
            <p:nvPr/>
          </p:nvSpPr>
          <p:spPr>
            <a:xfrm>
              <a:off x="10169347" y="5471263"/>
              <a:ext cx="1001097" cy="567588"/>
            </a:xfrm>
            <a:prstGeom prst="frame">
              <a:avLst>
                <a:gd name="adj1" fmla="val 100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6" name="任意多边形: 形状 65">
            <a:extLst>
              <a:ext uri="{FF2B5EF4-FFF2-40B4-BE49-F238E27FC236}">
                <a16:creationId xmlns:a16="http://schemas.microsoft.com/office/drawing/2014/main" xmlns="" id="{29EBA986-699D-46AC-9054-D73D892C929B}"/>
              </a:ext>
            </a:extLst>
          </p:cNvPr>
          <p:cNvSpPr/>
          <p:nvPr userDrawn="1"/>
        </p:nvSpPr>
        <p:spPr>
          <a:xfrm>
            <a:off x="11273852" y="195142"/>
            <a:ext cx="638106" cy="6381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rgbClr val="566C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日期占位符 2">
            <a:extLst>
              <a:ext uri="{FF2B5EF4-FFF2-40B4-BE49-F238E27FC236}">
                <a16:creationId xmlns:a16="http://schemas.microsoft.com/office/drawing/2014/main" xmlns="" id="{B451CDE3-1883-46E7-A31F-235F0BCD9A86}"/>
              </a:ext>
            </a:extLst>
          </p:cNvPr>
          <p:cNvSpPr>
            <a:spLocks noGrp="1"/>
          </p:cNvSpPr>
          <p:nvPr>
            <p:ph type="dt" sz="half" idx="10"/>
          </p:nvPr>
        </p:nvSpPr>
        <p:spPr/>
        <p:txBody>
          <a:bodyPr/>
          <a:lstStyle/>
          <a:p>
            <a:fld id="{E2B3D25B-52AB-451E-90E7-AD1336C96402}" type="datetimeFigureOut">
              <a:rPr lang="zh-CN" altLang="en-US" smtClean="0"/>
              <a:t>2019/8/15</a:t>
            </a:fld>
            <a:endParaRPr lang="zh-CN" altLang="en-US"/>
          </a:p>
        </p:txBody>
      </p:sp>
      <p:sp>
        <p:nvSpPr>
          <p:cNvPr id="4" name="页脚占位符 3">
            <a:extLst>
              <a:ext uri="{FF2B5EF4-FFF2-40B4-BE49-F238E27FC236}">
                <a16:creationId xmlns:a16="http://schemas.microsoft.com/office/drawing/2014/main" xmlns="" id="{55720647-2057-450D-B013-2C98A856208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5AACC202-1313-40CA-B583-90FF776FCB0B}"/>
              </a:ext>
            </a:extLst>
          </p:cNvPr>
          <p:cNvSpPr>
            <a:spLocks noGrp="1"/>
          </p:cNvSpPr>
          <p:nvPr>
            <p:ph type="sldNum" sz="quarter" idx="12"/>
          </p:nvPr>
        </p:nvSpPr>
        <p:spPr/>
        <p:txBody>
          <a:bodyPr/>
          <a:lstStyle/>
          <a:p>
            <a:fld id="{7DA10FD2-4DA3-40D6-8FC1-7BF38ED0EE3A}" type="slidenum">
              <a:rPr lang="zh-CN" altLang="en-US" smtClean="0"/>
              <a:t>‹#›</a:t>
            </a:fld>
            <a:endParaRPr lang="zh-CN" altLang="en-US"/>
          </a:p>
        </p:txBody>
      </p:sp>
    </p:spTree>
    <p:extLst>
      <p:ext uri="{BB962C8B-B14F-4D97-AF65-F5344CB8AC3E}">
        <p14:creationId xmlns:p14="http://schemas.microsoft.com/office/powerpoint/2010/main" val="3217374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4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childTnLst>
                                </p:cTn>
                              </p:par>
                              <p:par>
                                <p:cTn id="8" presetID="10" presetClass="entr" presetSubtype="0" fill="hold" nodeType="withEffect">
                                  <p:stCondLst>
                                    <p:cond delay="14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E5E9FF"/>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65D7A76A-D7B4-434D-B820-9911E66EF34C}"/>
              </a:ext>
            </a:extLst>
          </p:cNvPr>
          <p:cNvSpPr/>
          <p:nvPr userDrawn="1"/>
        </p:nvSpPr>
        <p:spPr>
          <a:xfrm>
            <a:off x="1037356" y="6270131"/>
            <a:ext cx="3042821" cy="529889"/>
          </a:xfrm>
          <a:prstGeom prst="rect">
            <a:avLst/>
          </a:prstGeom>
        </p:spPr>
        <p:txBody>
          <a:bodyPr wrap="none">
            <a:spAutoFit/>
          </a:bodyPr>
          <a:lstStyle/>
          <a:p>
            <a:pPr>
              <a:lnSpc>
                <a:spcPct val="150000"/>
              </a:lnSpc>
            </a:pPr>
            <a:r>
              <a:rPr lang="en-US" altLang="zh-CN" sz="1000" spc="300" dirty="0">
                <a:solidFill>
                  <a:schemeClr val="accent3"/>
                </a:solidFill>
                <a:latin typeface="+mj-ea"/>
                <a:ea typeface="+mj-ea"/>
                <a:cs typeface="Times New Roman" panose="02020603050405020304" pitchFamily="18" charset="0"/>
              </a:rPr>
              <a:t>PPT</a:t>
            </a:r>
            <a:r>
              <a:rPr lang="zh-CN" altLang="zh-CN" sz="1000" spc="300" dirty="0">
                <a:solidFill>
                  <a:schemeClr val="accent3"/>
                </a:solidFill>
                <a:latin typeface="+mj-ea"/>
                <a:ea typeface="+mj-ea"/>
                <a:cs typeface="Times New Roman" panose="02020603050405020304" pitchFamily="18" charset="0"/>
              </a:rPr>
              <a:t>制作：璞石</a:t>
            </a:r>
            <a:r>
              <a:rPr lang="en-US" altLang="zh-CN" sz="1000" spc="300" dirty="0">
                <a:solidFill>
                  <a:schemeClr val="accent3"/>
                </a:solidFill>
                <a:latin typeface="+mj-ea"/>
                <a:ea typeface="+mj-ea"/>
                <a:cs typeface="Times New Roman" panose="02020603050405020304" pitchFamily="18" charset="0"/>
              </a:rPr>
              <a:t>PPT</a:t>
            </a:r>
            <a:r>
              <a:rPr lang="zh-CN" altLang="zh-CN" sz="1000" spc="300" dirty="0">
                <a:solidFill>
                  <a:schemeClr val="accent3"/>
                </a:solidFill>
                <a:latin typeface="+mj-ea"/>
                <a:ea typeface="+mj-ea"/>
                <a:cs typeface="Times New Roman" panose="02020603050405020304" pitchFamily="18" charset="0"/>
              </a:rPr>
              <a:t>工作室</a:t>
            </a:r>
          </a:p>
          <a:p>
            <a:pPr>
              <a:lnSpc>
                <a:spcPct val="150000"/>
              </a:lnSpc>
            </a:pPr>
            <a:r>
              <a:rPr lang="zh-CN" altLang="zh-CN" sz="1000" spc="300" dirty="0">
                <a:solidFill>
                  <a:schemeClr val="accent3"/>
                </a:solidFill>
                <a:latin typeface="+mj-ea"/>
                <a:ea typeface="+mj-ea"/>
                <a:cs typeface="Times New Roman" panose="02020603050405020304" pitchFamily="18" charset="0"/>
              </a:rPr>
              <a:t>商务合作联系微信公众号：</a:t>
            </a:r>
            <a:r>
              <a:rPr lang="en-US" altLang="zh-CN" sz="1000" spc="300" dirty="0">
                <a:solidFill>
                  <a:schemeClr val="accent3"/>
                </a:solidFill>
                <a:latin typeface="+mj-ea"/>
                <a:ea typeface="+mj-ea"/>
                <a:cs typeface="Times New Roman" panose="02020603050405020304" pitchFamily="18" charset="0"/>
              </a:rPr>
              <a:t>pushippt</a:t>
            </a:r>
            <a:endParaRPr lang="zh-CN" altLang="zh-CN" sz="1000" spc="300" dirty="0">
              <a:solidFill>
                <a:schemeClr val="accent3"/>
              </a:solidFill>
              <a:latin typeface="+mj-ea"/>
              <a:ea typeface="+mj-ea"/>
              <a:cs typeface="Times New Roman" panose="02020603050405020304" pitchFamily="18" charset="0"/>
            </a:endParaRPr>
          </a:p>
        </p:txBody>
      </p:sp>
      <p:grpSp>
        <p:nvGrpSpPr>
          <p:cNvPr id="13" name="组合 12">
            <a:extLst>
              <a:ext uri="{FF2B5EF4-FFF2-40B4-BE49-F238E27FC236}">
                <a16:creationId xmlns:a16="http://schemas.microsoft.com/office/drawing/2014/main" xmlns="" id="{33822E10-303D-49BB-955C-FE2B0B566492}"/>
              </a:ext>
            </a:extLst>
          </p:cNvPr>
          <p:cNvGrpSpPr/>
          <p:nvPr userDrawn="1"/>
        </p:nvGrpSpPr>
        <p:grpSpPr>
          <a:xfrm>
            <a:off x="399250" y="6384794"/>
            <a:ext cx="638106" cy="361784"/>
            <a:chOff x="10169347" y="5471263"/>
            <a:chExt cx="1001097" cy="567588"/>
          </a:xfrm>
          <a:solidFill>
            <a:schemeClr val="accent3"/>
          </a:solidFill>
        </p:grpSpPr>
        <p:sp>
          <p:nvSpPr>
            <p:cNvPr id="14" name="任意多边形: 形状 13">
              <a:extLst>
                <a:ext uri="{FF2B5EF4-FFF2-40B4-BE49-F238E27FC236}">
                  <a16:creationId xmlns:a16="http://schemas.microsoft.com/office/drawing/2014/main" xmlns="" id="{E433F0DE-C6D6-447D-8227-337505CEE49C}"/>
                </a:ext>
              </a:extLst>
            </p:cNvPr>
            <p:cNvSpPr/>
            <p:nvPr/>
          </p:nvSpPr>
          <p:spPr>
            <a:xfrm>
              <a:off x="10296585" y="5597726"/>
              <a:ext cx="747187" cy="309781"/>
            </a:xfrm>
            <a:custGeom>
              <a:avLst/>
              <a:gdLst/>
              <a:ahLst/>
              <a:cxnLst/>
              <a:rect l="l" t="t" r="r" b="b"/>
              <a:pathLst>
                <a:path w="747187" h="309781">
                  <a:moveTo>
                    <a:pt x="332696" y="51197"/>
                  </a:moveTo>
                  <a:lnTo>
                    <a:pt x="332696" y="151191"/>
                  </a:lnTo>
                  <a:lnTo>
                    <a:pt x="361294" y="151191"/>
                  </a:lnTo>
                  <a:cubicBezTo>
                    <a:pt x="400092" y="151191"/>
                    <a:pt x="419490" y="134325"/>
                    <a:pt x="419490" y="100594"/>
                  </a:cubicBezTo>
                  <a:cubicBezTo>
                    <a:pt x="419490" y="67663"/>
                    <a:pt x="400292" y="51197"/>
                    <a:pt x="361894" y="51197"/>
                  </a:cubicBezTo>
                  <a:close/>
                  <a:moveTo>
                    <a:pt x="65996" y="51197"/>
                  </a:moveTo>
                  <a:lnTo>
                    <a:pt x="65996" y="151191"/>
                  </a:lnTo>
                  <a:lnTo>
                    <a:pt x="94594" y="151191"/>
                  </a:lnTo>
                  <a:cubicBezTo>
                    <a:pt x="133392" y="151191"/>
                    <a:pt x="152791" y="134325"/>
                    <a:pt x="152791" y="100594"/>
                  </a:cubicBezTo>
                  <a:cubicBezTo>
                    <a:pt x="152791" y="67663"/>
                    <a:pt x="133592" y="51197"/>
                    <a:pt x="95194" y="51197"/>
                  </a:cubicBezTo>
                  <a:close/>
                  <a:moveTo>
                    <a:pt x="504402" y="0"/>
                  </a:moveTo>
                  <a:lnTo>
                    <a:pt x="747187" y="0"/>
                  </a:lnTo>
                  <a:lnTo>
                    <a:pt x="747187" y="53997"/>
                  </a:lnTo>
                  <a:lnTo>
                    <a:pt x="658792" y="53997"/>
                  </a:lnTo>
                  <a:lnTo>
                    <a:pt x="658792" y="309781"/>
                  </a:lnTo>
                  <a:lnTo>
                    <a:pt x="592596" y="309781"/>
                  </a:lnTo>
                  <a:lnTo>
                    <a:pt x="592596" y="53997"/>
                  </a:lnTo>
                  <a:lnTo>
                    <a:pt x="504402" y="53997"/>
                  </a:lnTo>
                  <a:close/>
                  <a:moveTo>
                    <a:pt x="266700" y="0"/>
                  </a:moveTo>
                  <a:lnTo>
                    <a:pt x="373293" y="0"/>
                  </a:lnTo>
                  <a:cubicBezTo>
                    <a:pt x="450355" y="0"/>
                    <a:pt x="488886" y="32665"/>
                    <a:pt x="488886" y="97994"/>
                  </a:cubicBezTo>
                  <a:cubicBezTo>
                    <a:pt x="488886" y="129726"/>
                    <a:pt x="477254" y="155157"/>
                    <a:pt x="453988" y="174289"/>
                  </a:cubicBezTo>
                  <a:cubicBezTo>
                    <a:pt x="430723" y="193422"/>
                    <a:pt x="401625" y="202588"/>
                    <a:pt x="366694" y="201788"/>
                  </a:cubicBezTo>
                  <a:lnTo>
                    <a:pt x="332696" y="201788"/>
                  </a:lnTo>
                  <a:lnTo>
                    <a:pt x="332696" y="309781"/>
                  </a:lnTo>
                  <a:lnTo>
                    <a:pt x="266700" y="309781"/>
                  </a:lnTo>
                  <a:close/>
                  <a:moveTo>
                    <a:pt x="0" y="0"/>
                  </a:moveTo>
                  <a:lnTo>
                    <a:pt x="106593" y="0"/>
                  </a:lnTo>
                  <a:cubicBezTo>
                    <a:pt x="183655" y="0"/>
                    <a:pt x="222186" y="32665"/>
                    <a:pt x="222186" y="97994"/>
                  </a:cubicBezTo>
                  <a:cubicBezTo>
                    <a:pt x="222186" y="129726"/>
                    <a:pt x="210554" y="155157"/>
                    <a:pt x="187288" y="174289"/>
                  </a:cubicBezTo>
                  <a:cubicBezTo>
                    <a:pt x="164023" y="193422"/>
                    <a:pt x="134925" y="202588"/>
                    <a:pt x="99994" y="201788"/>
                  </a:cubicBezTo>
                  <a:lnTo>
                    <a:pt x="65996" y="201788"/>
                  </a:lnTo>
                  <a:lnTo>
                    <a:pt x="65996" y="309781"/>
                  </a:lnTo>
                  <a:lnTo>
                    <a:pt x="0" y="309781"/>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b="1" dirty="0">
                <a:solidFill>
                  <a:srgbClr val="04C8FF"/>
                </a:solidFill>
              </a:endParaRPr>
            </a:p>
          </p:txBody>
        </p:sp>
        <p:sp>
          <p:nvSpPr>
            <p:cNvPr id="15" name="图文框 14">
              <a:extLst>
                <a:ext uri="{FF2B5EF4-FFF2-40B4-BE49-F238E27FC236}">
                  <a16:creationId xmlns:a16="http://schemas.microsoft.com/office/drawing/2014/main" xmlns="" id="{787FCFC5-0E88-48B2-A9C0-4E7E3794DB2F}"/>
                </a:ext>
              </a:extLst>
            </p:cNvPr>
            <p:cNvSpPr/>
            <p:nvPr/>
          </p:nvSpPr>
          <p:spPr>
            <a:xfrm>
              <a:off x="10169347" y="5471263"/>
              <a:ext cx="1001097" cy="567588"/>
            </a:xfrm>
            <a:prstGeom prst="frame">
              <a:avLst>
                <a:gd name="adj1" fmla="val 100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 name="任意多边形: 形状 9">
            <a:extLst>
              <a:ext uri="{FF2B5EF4-FFF2-40B4-BE49-F238E27FC236}">
                <a16:creationId xmlns:a16="http://schemas.microsoft.com/office/drawing/2014/main" xmlns="" id="{61922EE4-7506-41A7-AB89-C8999E007DBE}"/>
              </a:ext>
            </a:extLst>
          </p:cNvPr>
          <p:cNvSpPr/>
          <p:nvPr userDrawn="1"/>
        </p:nvSpPr>
        <p:spPr>
          <a:xfrm>
            <a:off x="399251" y="195142"/>
            <a:ext cx="638106" cy="6381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257305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7C5C289C-753A-4CD6-9602-71C47345F84E}"/>
              </a:ext>
            </a:extLst>
          </p:cNvPr>
          <p:cNvSpPr/>
          <p:nvPr userDrawn="1"/>
        </p:nvSpPr>
        <p:spPr>
          <a:xfrm>
            <a:off x="8271582" y="6270131"/>
            <a:ext cx="3042821" cy="529889"/>
          </a:xfrm>
          <a:prstGeom prst="rect">
            <a:avLst/>
          </a:prstGeom>
        </p:spPr>
        <p:txBody>
          <a:bodyPr wrap="none">
            <a:spAutoFit/>
          </a:bodyPr>
          <a:lstStyle/>
          <a:p>
            <a:pPr algn="r">
              <a:lnSpc>
                <a:spcPct val="150000"/>
              </a:lnSpc>
            </a:pPr>
            <a:r>
              <a:rPr lang="en-US" altLang="zh-CN" sz="1000" spc="300" dirty="0">
                <a:solidFill>
                  <a:schemeClr val="accent3"/>
                </a:solidFill>
                <a:latin typeface="+mj-ea"/>
                <a:ea typeface="+mj-ea"/>
                <a:cs typeface="Times New Roman" panose="02020603050405020304" pitchFamily="18" charset="0"/>
              </a:rPr>
              <a:t>PPT</a:t>
            </a:r>
            <a:r>
              <a:rPr lang="zh-CN" altLang="zh-CN" sz="1000" spc="300" dirty="0">
                <a:solidFill>
                  <a:schemeClr val="accent3"/>
                </a:solidFill>
                <a:latin typeface="+mj-ea"/>
                <a:ea typeface="+mj-ea"/>
                <a:cs typeface="Times New Roman" panose="02020603050405020304" pitchFamily="18" charset="0"/>
              </a:rPr>
              <a:t>制作：璞石</a:t>
            </a:r>
            <a:r>
              <a:rPr lang="en-US" altLang="zh-CN" sz="1000" spc="300" dirty="0">
                <a:solidFill>
                  <a:schemeClr val="accent3"/>
                </a:solidFill>
                <a:latin typeface="+mj-ea"/>
                <a:ea typeface="+mj-ea"/>
                <a:cs typeface="Times New Roman" panose="02020603050405020304" pitchFamily="18" charset="0"/>
              </a:rPr>
              <a:t>PPT</a:t>
            </a:r>
            <a:r>
              <a:rPr lang="zh-CN" altLang="zh-CN" sz="1000" spc="300" dirty="0">
                <a:solidFill>
                  <a:schemeClr val="accent3"/>
                </a:solidFill>
                <a:latin typeface="+mj-ea"/>
                <a:ea typeface="+mj-ea"/>
                <a:cs typeface="Times New Roman" panose="02020603050405020304" pitchFamily="18" charset="0"/>
              </a:rPr>
              <a:t>工作室</a:t>
            </a:r>
          </a:p>
          <a:p>
            <a:pPr algn="r">
              <a:lnSpc>
                <a:spcPct val="150000"/>
              </a:lnSpc>
            </a:pPr>
            <a:r>
              <a:rPr lang="zh-CN" altLang="zh-CN" sz="1000" spc="300" dirty="0">
                <a:solidFill>
                  <a:schemeClr val="accent3"/>
                </a:solidFill>
                <a:latin typeface="+mj-ea"/>
                <a:ea typeface="+mj-ea"/>
                <a:cs typeface="Times New Roman" panose="02020603050405020304" pitchFamily="18" charset="0"/>
              </a:rPr>
              <a:t>商务合作联系微信公众号：</a:t>
            </a:r>
            <a:r>
              <a:rPr lang="en-US" altLang="zh-CN" sz="1000" spc="300" dirty="0">
                <a:solidFill>
                  <a:schemeClr val="accent3"/>
                </a:solidFill>
                <a:latin typeface="+mj-ea"/>
                <a:ea typeface="+mj-ea"/>
                <a:cs typeface="Times New Roman" panose="02020603050405020304" pitchFamily="18" charset="0"/>
              </a:rPr>
              <a:t>pushippt</a:t>
            </a:r>
            <a:endParaRPr lang="zh-CN" altLang="zh-CN" sz="1000" spc="300" dirty="0">
              <a:solidFill>
                <a:schemeClr val="accent3"/>
              </a:solidFill>
              <a:latin typeface="+mj-ea"/>
              <a:ea typeface="+mj-ea"/>
              <a:cs typeface="Times New Roman" panose="02020603050405020304" pitchFamily="18" charset="0"/>
            </a:endParaRPr>
          </a:p>
        </p:txBody>
      </p:sp>
      <p:grpSp>
        <p:nvGrpSpPr>
          <p:cNvPr id="9" name="组合 8">
            <a:extLst>
              <a:ext uri="{FF2B5EF4-FFF2-40B4-BE49-F238E27FC236}">
                <a16:creationId xmlns:a16="http://schemas.microsoft.com/office/drawing/2014/main" xmlns="" id="{B29DDF74-E1B3-42BA-A7FF-D8F9DF760DB8}"/>
              </a:ext>
            </a:extLst>
          </p:cNvPr>
          <p:cNvGrpSpPr/>
          <p:nvPr userDrawn="1"/>
        </p:nvGrpSpPr>
        <p:grpSpPr>
          <a:xfrm>
            <a:off x="11273852" y="6384794"/>
            <a:ext cx="638106" cy="361784"/>
            <a:chOff x="10169347" y="5471263"/>
            <a:chExt cx="1001097" cy="567588"/>
          </a:xfrm>
          <a:solidFill>
            <a:schemeClr val="accent3"/>
          </a:solidFill>
        </p:grpSpPr>
        <p:sp>
          <p:nvSpPr>
            <p:cNvPr id="10" name="任意多边形: 形状 9">
              <a:extLst>
                <a:ext uri="{FF2B5EF4-FFF2-40B4-BE49-F238E27FC236}">
                  <a16:creationId xmlns:a16="http://schemas.microsoft.com/office/drawing/2014/main" xmlns="" id="{8862889A-B4E8-4D9A-BF07-8556091147B2}"/>
                </a:ext>
              </a:extLst>
            </p:cNvPr>
            <p:cNvSpPr/>
            <p:nvPr/>
          </p:nvSpPr>
          <p:spPr>
            <a:xfrm>
              <a:off x="10296585" y="5597726"/>
              <a:ext cx="747187" cy="309781"/>
            </a:xfrm>
            <a:custGeom>
              <a:avLst/>
              <a:gdLst/>
              <a:ahLst/>
              <a:cxnLst/>
              <a:rect l="l" t="t" r="r" b="b"/>
              <a:pathLst>
                <a:path w="747187" h="309781">
                  <a:moveTo>
                    <a:pt x="332696" y="51197"/>
                  </a:moveTo>
                  <a:lnTo>
                    <a:pt x="332696" y="151191"/>
                  </a:lnTo>
                  <a:lnTo>
                    <a:pt x="361294" y="151191"/>
                  </a:lnTo>
                  <a:cubicBezTo>
                    <a:pt x="400092" y="151191"/>
                    <a:pt x="419490" y="134325"/>
                    <a:pt x="419490" y="100594"/>
                  </a:cubicBezTo>
                  <a:cubicBezTo>
                    <a:pt x="419490" y="67663"/>
                    <a:pt x="400292" y="51197"/>
                    <a:pt x="361894" y="51197"/>
                  </a:cubicBezTo>
                  <a:close/>
                  <a:moveTo>
                    <a:pt x="65996" y="51197"/>
                  </a:moveTo>
                  <a:lnTo>
                    <a:pt x="65996" y="151191"/>
                  </a:lnTo>
                  <a:lnTo>
                    <a:pt x="94594" y="151191"/>
                  </a:lnTo>
                  <a:cubicBezTo>
                    <a:pt x="133392" y="151191"/>
                    <a:pt x="152791" y="134325"/>
                    <a:pt x="152791" y="100594"/>
                  </a:cubicBezTo>
                  <a:cubicBezTo>
                    <a:pt x="152791" y="67663"/>
                    <a:pt x="133592" y="51197"/>
                    <a:pt x="95194" y="51197"/>
                  </a:cubicBezTo>
                  <a:close/>
                  <a:moveTo>
                    <a:pt x="504402" y="0"/>
                  </a:moveTo>
                  <a:lnTo>
                    <a:pt x="747187" y="0"/>
                  </a:lnTo>
                  <a:lnTo>
                    <a:pt x="747187" y="53997"/>
                  </a:lnTo>
                  <a:lnTo>
                    <a:pt x="658792" y="53997"/>
                  </a:lnTo>
                  <a:lnTo>
                    <a:pt x="658792" y="309781"/>
                  </a:lnTo>
                  <a:lnTo>
                    <a:pt x="592596" y="309781"/>
                  </a:lnTo>
                  <a:lnTo>
                    <a:pt x="592596" y="53997"/>
                  </a:lnTo>
                  <a:lnTo>
                    <a:pt x="504402" y="53997"/>
                  </a:lnTo>
                  <a:close/>
                  <a:moveTo>
                    <a:pt x="266700" y="0"/>
                  </a:moveTo>
                  <a:lnTo>
                    <a:pt x="373293" y="0"/>
                  </a:lnTo>
                  <a:cubicBezTo>
                    <a:pt x="450355" y="0"/>
                    <a:pt x="488886" y="32665"/>
                    <a:pt x="488886" y="97994"/>
                  </a:cubicBezTo>
                  <a:cubicBezTo>
                    <a:pt x="488886" y="129726"/>
                    <a:pt x="477254" y="155157"/>
                    <a:pt x="453988" y="174289"/>
                  </a:cubicBezTo>
                  <a:cubicBezTo>
                    <a:pt x="430723" y="193422"/>
                    <a:pt x="401625" y="202588"/>
                    <a:pt x="366694" y="201788"/>
                  </a:cubicBezTo>
                  <a:lnTo>
                    <a:pt x="332696" y="201788"/>
                  </a:lnTo>
                  <a:lnTo>
                    <a:pt x="332696" y="309781"/>
                  </a:lnTo>
                  <a:lnTo>
                    <a:pt x="266700" y="309781"/>
                  </a:lnTo>
                  <a:close/>
                  <a:moveTo>
                    <a:pt x="0" y="0"/>
                  </a:moveTo>
                  <a:lnTo>
                    <a:pt x="106593" y="0"/>
                  </a:lnTo>
                  <a:cubicBezTo>
                    <a:pt x="183655" y="0"/>
                    <a:pt x="222186" y="32665"/>
                    <a:pt x="222186" y="97994"/>
                  </a:cubicBezTo>
                  <a:cubicBezTo>
                    <a:pt x="222186" y="129726"/>
                    <a:pt x="210554" y="155157"/>
                    <a:pt x="187288" y="174289"/>
                  </a:cubicBezTo>
                  <a:cubicBezTo>
                    <a:pt x="164023" y="193422"/>
                    <a:pt x="134925" y="202588"/>
                    <a:pt x="99994" y="201788"/>
                  </a:cubicBezTo>
                  <a:lnTo>
                    <a:pt x="65996" y="201788"/>
                  </a:lnTo>
                  <a:lnTo>
                    <a:pt x="65996" y="309781"/>
                  </a:lnTo>
                  <a:lnTo>
                    <a:pt x="0" y="309781"/>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b="1" dirty="0">
                <a:solidFill>
                  <a:srgbClr val="04C8FF"/>
                </a:solidFill>
              </a:endParaRPr>
            </a:p>
          </p:txBody>
        </p:sp>
        <p:sp>
          <p:nvSpPr>
            <p:cNvPr id="11" name="图文框 10">
              <a:extLst>
                <a:ext uri="{FF2B5EF4-FFF2-40B4-BE49-F238E27FC236}">
                  <a16:creationId xmlns:a16="http://schemas.microsoft.com/office/drawing/2014/main" xmlns="" id="{141F2BC4-07B6-4B47-A8D8-8E61E72074A5}"/>
                </a:ext>
              </a:extLst>
            </p:cNvPr>
            <p:cNvSpPr/>
            <p:nvPr/>
          </p:nvSpPr>
          <p:spPr>
            <a:xfrm>
              <a:off x="10169347" y="5471263"/>
              <a:ext cx="1001097" cy="567588"/>
            </a:xfrm>
            <a:prstGeom prst="frame">
              <a:avLst>
                <a:gd name="adj1" fmla="val 100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 name="标题 3">
            <a:extLst>
              <a:ext uri="{FF2B5EF4-FFF2-40B4-BE49-F238E27FC236}">
                <a16:creationId xmlns:a16="http://schemas.microsoft.com/office/drawing/2014/main" xmlns="" id="{08D0948A-17FC-4112-A1B4-2A43C6C4EC13}"/>
              </a:ext>
            </a:extLst>
          </p:cNvPr>
          <p:cNvSpPr>
            <a:spLocks noGrp="1"/>
          </p:cNvSpPr>
          <p:nvPr>
            <p:ph type="title"/>
          </p:nvPr>
        </p:nvSpPr>
        <p:spPr>
          <a:xfrm>
            <a:off x="280042" y="214667"/>
            <a:ext cx="10515600" cy="529889"/>
          </a:xfrm>
        </p:spPr>
        <p:txBody>
          <a:bodyPr>
            <a:normAutofit/>
          </a:bodyPr>
          <a:lstStyle>
            <a:lvl1pPr>
              <a:defRPr sz="2800">
                <a:solidFill>
                  <a:schemeClr val="accent2"/>
                </a:solidFill>
                <a:latin typeface="思源黑体 CN Bold" panose="020B0800000000000000" pitchFamily="34" charset="-122"/>
                <a:ea typeface="思源黑体 CN Bold" panose="020B0800000000000000" pitchFamily="34" charset="-122"/>
              </a:defRPr>
            </a:lvl1pPr>
          </a:lstStyle>
          <a:p>
            <a:r>
              <a:rPr lang="zh-CN" altLang="en-US" dirty="0"/>
              <a:t>单击此处编辑母版标题样式</a:t>
            </a:r>
          </a:p>
        </p:txBody>
      </p:sp>
      <p:sp>
        <p:nvSpPr>
          <p:cNvPr id="5" name="矩形 4">
            <a:extLst>
              <a:ext uri="{FF2B5EF4-FFF2-40B4-BE49-F238E27FC236}">
                <a16:creationId xmlns:a16="http://schemas.microsoft.com/office/drawing/2014/main" xmlns="" id="{CCC661F0-B202-44F7-90D8-8399E400D7F2}"/>
              </a:ext>
            </a:extLst>
          </p:cNvPr>
          <p:cNvSpPr/>
          <p:nvPr userDrawn="1"/>
        </p:nvSpPr>
        <p:spPr>
          <a:xfrm>
            <a:off x="385508" y="744556"/>
            <a:ext cx="1124750"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xmlns="" id="{E1303316-EB94-4D1A-8D4C-9183F959C595}"/>
              </a:ext>
            </a:extLst>
          </p:cNvPr>
          <p:cNvSpPr/>
          <p:nvPr userDrawn="1"/>
        </p:nvSpPr>
        <p:spPr>
          <a:xfrm>
            <a:off x="11273852" y="195142"/>
            <a:ext cx="638106" cy="6381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581829571"/>
      </p:ext>
    </p:extLst>
  </p:cSld>
  <p:clrMapOvr>
    <a:masterClrMapping/>
  </p:clrMapOvr>
  <p:extLst>
    <p:ext uri="{DCECCB84-F9BA-43D5-87BE-67443E8EF086}">
      <p15:sldGuideLst xmlns:p15="http://schemas.microsoft.com/office/powerpoint/2012/main">
        <p15:guide id="1" pos="166">
          <p15:clr>
            <a:srgbClr val="FBAE40"/>
          </p15:clr>
        </p15:guide>
        <p15:guide id="2" pos="7514">
          <p15:clr>
            <a:srgbClr val="FBAE40"/>
          </p15:clr>
        </p15:guide>
        <p15:guide id="3" pos="1005">
          <p15:clr>
            <a:srgbClr val="FBAE40"/>
          </p15:clr>
        </p15:guide>
        <p15:guide id="4" pos="1096">
          <p15:clr>
            <a:srgbClr val="FBAE40"/>
          </p15:clr>
        </p15:guide>
        <p15:guide id="5" pos="1935">
          <p15:clr>
            <a:srgbClr val="FBAE40"/>
          </p15:clr>
        </p15:guide>
        <p15:guide id="6" pos="2026">
          <p15:clr>
            <a:srgbClr val="FBAE40"/>
          </p15:clr>
        </p15:guide>
        <p15:guide id="7" pos="2865">
          <p15:clr>
            <a:srgbClr val="FBAE40"/>
          </p15:clr>
        </p15:guide>
        <p15:guide id="8" pos="2955">
          <p15:clr>
            <a:srgbClr val="FBAE40"/>
          </p15:clr>
        </p15:guide>
        <p15:guide id="9" pos="3795">
          <p15:clr>
            <a:srgbClr val="FBAE40"/>
          </p15:clr>
        </p15:guide>
        <p15:guide id="10" pos="3885">
          <p15:clr>
            <a:srgbClr val="FBAE40"/>
          </p15:clr>
        </p15:guide>
        <p15:guide id="11" pos="4725">
          <p15:clr>
            <a:srgbClr val="FBAE40"/>
          </p15:clr>
        </p15:guide>
        <p15:guide id="12" pos="4815">
          <p15:clr>
            <a:srgbClr val="FBAE40"/>
          </p15:clr>
        </p15:guide>
        <p15:guide id="13" pos="5654">
          <p15:clr>
            <a:srgbClr val="FBAE40"/>
          </p15:clr>
        </p15:guide>
        <p15:guide id="14" pos="5745">
          <p15:clr>
            <a:srgbClr val="FBAE40"/>
          </p15:clr>
        </p15:guide>
        <p15:guide id="15" pos="6584">
          <p15:clr>
            <a:srgbClr val="FBAE40"/>
          </p15:clr>
        </p15:guide>
        <p15:guide id="16" pos="6652">
          <p15:clr>
            <a:srgbClr val="FBAE40"/>
          </p15:clr>
        </p15:guide>
        <p15:guide id="17" orient="horz" pos="572">
          <p15:clr>
            <a:srgbClr val="FBAE40"/>
          </p15:clr>
        </p15:guide>
        <p15:guide id="18" orient="horz" pos="1412">
          <p15:clr>
            <a:srgbClr val="FBAE40"/>
          </p15:clr>
        </p15:guide>
        <p15:guide id="19" orient="horz" pos="1321">
          <p15:clr>
            <a:srgbClr val="FBAE40"/>
          </p15:clr>
        </p15:guide>
        <p15:guide id="20" orient="horz" pos="2183">
          <p15:clr>
            <a:srgbClr val="FBAE40"/>
          </p15:clr>
        </p15:guide>
        <p15:guide id="21" orient="horz" pos="2273">
          <p15:clr>
            <a:srgbClr val="FBAE40"/>
          </p15:clr>
        </p15:guide>
        <p15:guide id="22" orient="horz" pos="3045">
          <p15:clr>
            <a:srgbClr val="FBAE40"/>
          </p15:clr>
        </p15:guide>
        <p15:guide id="23" orient="horz" pos="3135">
          <p15:clr>
            <a:srgbClr val="FBAE40"/>
          </p15:clr>
        </p15:guide>
        <p15:guide id="24" orient="horz" pos="3929">
          <p15:clr>
            <a:srgbClr val="FBAE40"/>
          </p15:clr>
        </p15:guide>
        <p15:guide id="25" orient="horz" pos="4042">
          <p15:clr>
            <a:srgbClr val="FBAE40"/>
          </p15:clr>
        </p15:guide>
        <p15:guide id="26" orient="horz" pos="48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26981FC2-8F6A-4E4A-B089-EC7A05F191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60384F9-DF1D-4F88-9A8A-26F61DA17B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07EB69E-A506-492A-A033-B3918B1306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5D1DE6-3C00-4C14-8FB9-97DFCC6BF344}" type="datetime11">
              <a:rPr lang="zh-CN" altLang="en-US" smtClean="0"/>
              <a:t>22:23:15</a:t>
            </a:fld>
            <a:endParaRPr lang="zh-CN" altLang="en-US"/>
          </a:p>
        </p:txBody>
      </p:sp>
      <p:sp>
        <p:nvSpPr>
          <p:cNvPr id="5" name="页脚占位符 4">
            <a:extLst>
              <a:ext uri="{FF2B5EF4-FFF2-40B4-BE49-F238E27FC236}">
                <a16:creationId xmlns:a16="http://schemas.microsoft.com/office/drawing/2014/main" xmlns="" id="{136D8247-A3ED-4DD3-9A3C-F1E8217934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zh-CN" altLang="en-US"/>
              <a:t>璞石信息科技有限公司</a:t>
            </a:r>
          </a:p>
        </p:txBody>
      </p:sp>
      <p:sp>
        <p:nvSpPr>
          <p:cNvPr id="6" name="灯片编号占位符 5">
            <a:extLst>
              <a:ext uri="{FF2B5EF4-FFF2-40B4-BE49-F238E27FC236}">
                <a16:creationId xmlns:a16="http://schemas.microsoft.com/office/drawing/2014/main" xmlns="" id="{182EEBC3-DE45-4739-9E28-A1C3D76CDB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B272F7-79A6-4A29-8CEE-DA083A0019A8}" type="slidenum">
              <a:rPr lang="zh-CN" altLang="en-US" smtClean="0"/>
              <a:t>‹#›</a:t>
            </a:fld>
            <a:endParaRPr lang="zh-CN" altLang="en-US"/>
          </a:p>
        </p:txBody>
      </p:sp>
    </p:spTree>
    <p:extLst>
      <p:ext uri="{BB962C8B-B14F-4D97-AF65-F5344CB8AC3E}">
        <p14:creationId xmlns:p14="http://schemas.microsoft.com/office/powerpoint/2010/main" val="381714208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4" r:id="rId5"/>
    <p:sldLayoutId id="2147483665" r:id="rId6"/>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5E9FF"/>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D0DC1F4-6960-454D-A6F0-636D3935C9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441BB23-0710-4645-9D52-4E57BFB41A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292AE2F-F5E5-46CC-99C7-D8E8CCFB799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3D25B-52AB-451E-90E7-AD1336C96402}" type="datetimeFigureOut">
              <a:rPr lang="zh-CN" altLang="en-US" smtClean="0"/>
              <a:t>2019/8/15</a:t>
            </a:fld>
            <a:endParaRPr lang="zh-CN" altLang="en-US"/>
          </a:p>
        </p:txBody>
      </p:sp>
      <p:sp>
        <p:nvSpPr>
          <p:cNvPr id="5" name="页脚占位符 4">
            <a:extLst>
              <a:ext uri="{FF2B5EF4-FFF2-40B4-BE49-F238E27FC236}">
                <a16:creationId xmlns:a16="http://schemas.microsoft.com/office/drawing/2014/main" xmlns="" id="{7E2F9D69-6B92-44BE-AE13-163E220C29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429BD8B-6FD1-4C46-BDC2-731E794268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A10FD2-4DA3-40D6-8FC1-7BF38ED0EE3A}" type="slidenum">
              <a:rPr lang="zh-CN" altLang="en-US" smtClean="0"/>
              <a:t>‹#›</a:t>
            </a:fld>
            <a:endParaRPr lang="zh-CN" altLang="en-US"/>
          </a:p>
        </p:txBody>
      </p:sp>
    </p:spTree>
    <p:extLst>
      <p:ext uri="{BB962C8B-B14F-4D97-AF65-F5344CB8AC3E}">
        <p14:creationId xmlns:p14="http://schemas.microsoft.com/office/powerpoint/2010/main" val="1050624007"/>
      </p:ext>
    </p:extLst>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5E9FF"/>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D0DC1F4-6960-454D-A6F0-636D3935C9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441BB23-0710-4645-9D52-4E57BFB41A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292AE2F-F5E5-46CC-99C7-D8E8CCFB799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3D25B-52AB-451E-90E7-AD1336C96402}" type="datetimeFigureOut">
              <a:rPr lang="zh-CN" altLang="en-US" smtClean="0"/>
              <a:t>2019/8/15</a:t>
            </a:fld>
            <a:endParaRPr lang="zh-CN" altLang="en-US"/>
          </a:p>
        </p:txBody>
      </p:sp>
      <p:sp>
        <p:nvSpPr>
          <p:cNvPr id="5" name="页脚占位符 4">
            <a:extLst>
              <a:ext uri="{FF2B5EF4-FFF2-40B4-BE49-F238E27FC236}">
                <a16:creationId xmlns:a16="http://schemas.microsoft.com/office/drawing/2014/main" xmlns="" id="{7E2F9D69-6B92-44BE-AE13-163E220C29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429BD8B-6FD1-4C46-BDC2-731E794268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A10FD2-4DA3-40D6-8FC1-7BF38ED0EE3A}" type="slidenum">
              <a:rPr lang="zh-CN" altLang="en-US" smtClean="0"/>
              <a:t>‹#›</a:t>
            </a:fld>
            <a:endParaRPr lang="zh-CN" altLang="en-US"/>
          </a:p>
        </p:txBody>
      </p:sp>
    </p:spTree>
    <p:extLst>
      <p:ext uri="{BB962C8B-B14F-4D97-AF65-F5344CB8AC3E}">
        <p14:creationId xmlns:p14="http://schemas.microsoft.com/office/powerpoint/2010/main" val="192777238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43.jpe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8" Type="http://schemas.openxmlformats.org/officeDocument/2006/relationships/image" Target="../media/image50.jpeg"/><Relationship Id="rId13" Type="http://schemas.openxmlformats.org/officeDocument/2006/relationships/image" Target="../media/image55.jpeg"/><Relationship Id="rId18" Type="http://schemas.openxmlformats.org/officeDocument/2006/relationships/image" Target="../media/image60.jpeg"/><Relationship Id="rId3" Type="http://schemas.openxmlformats.org/officeDocument/2006/relationships/image" Target="../media/image45.jpeg"/><Relationship Id="rId21" Type="http://schemas.openxmlformats.org/officeDocument/2006/relationships/image" Target="../media/image63.jpeg"/><Relationship Id="rId7" Type="http://schemas.openxmlformats.org/officeDocument/2006/relationships/image" Target="../media/image49.jpeg"/><Relationship Id="rId12" Type="http://schemas.openxmlformats.org/officeDocument/2006/relationships/image" Target="../media/image54.jpeg"/><Relationship Id="rId17" Type="http://schemas.openxmlformats.org/officeDocument/2006/relationships/image" Target="../media/image59.jpeg"/><Relationship Id="rId2" Type="http://schemas.openxmlformats.org/officeDocument/2006/relationships/image" Target="../media/image44.jpeg"/><Relationship Id="rId16" Type="http://schemas.openxmlformats.org/officeDocument/2006/relationships/image" Target="../media/image58.jpeg"/><Relationship Id="rId20" Type="http://schemas.openxmlformats.org/officeDocument/2006/relationships/image" Target="../media/image62.jpeg"/><Relationship Id="rId1" Type="http://schemas.openxmlformats.org/officeDocument/2006/relationships/slideLayout" Target="../slideLayouts/slideLayout10.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5" Type="http://schemas.openxmlformats.org/officeDocument/2006/relationships/image" Target="../media/image57.jpeg"/><Relationship Id="rId23" Type="http://schemas.openxmlformats.org/officeDocument/2006/relationships/image" Target="../media/image65.jpeg"/><Relationship Id="rId10" Type="http://schemas.openxmlformats.org/officeDocument/2006/relationships/image" Target="../media/image52.jpeg"/><Relationship Id="rId19" Type="http://schemas.openxmlformats.org/officeDocument/2006/relationships/image" Target="../media/image61.jpeg"/><Relationship Id="rId4" Type="http://schemas.openxmlformats.org/officeDocument/2006/relationships/image" Target="../media/image46.jpeg"/><Relationship Id="rId9" Type="http://schemas.openxmlformats.org/officeDocument/2006/relationships/image" Target="../media/image51.jpeg"/><Relationship Id="rId14" Type="http://schemas.openxmlformats.org/officeDocument/2006/relationships/image" Target="../media/image56.jpeg"/><Relationship Id="rId22" Type="http://schemas.openxmlformats.org/officeDocument/2006/relationships/image" Target="../media/image64.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35.svg"/><Relationship Id="rId13" Type="http://schemas.openxmlformats.org/officeDocument/2006/relationships/image" Target="../media/image35.png"/><Relationship Id="rId18" Type="http://schemas.openxmlformats.org/officeDocument/2006/relationships/image" Target="../media/image45.svg"/><Relationship Id="rId3" Type="http://schemas.openxmlformats.org/officeDocument/2006/relationships/image" Target="../media/image30.png"/><Relationship Id="rId7" Type="http://schemas.openxmlformats.org/officeDocument/2006/relationships/image" Target="../media/image32.png"/><Relationship Id="rId12" Type="http://schemas.openxmlformats.org/officeDocument/2006/relationships/image" Target="../media/image39.svg"/><Relationship Id="rId17" Type="http://schemas.openxmlformats.org/officeDocument/2006/relationships/image" Target="../media/image37.png"/><Relationship Id="rId2" Type="http://schemas.openxmlformats.org/officeDocument/2006/relationships/notesSlide" Target="../notesSlides/notesSlide5.xml"/><Relationship Id="rId16" Type="http://schemas.openxmlformats.org/officeDocument/2006/relationships/image" Target="../media/image43.svg"/><Relationship Id="rId1" Type="http://schemas.openxmlformats.org/officeDocument/2006/relationships/slideLayout" Target="../slideLayouts/slideLayout2.xml"/><Relationship Id="rId6" Type="http://schemas.openxmlformats.org/officeDocument/2006/relationships/image" Target="../media/image33.svg"/><Relationship Id="rId11" Type="http://schemas.openxmlformats.org/officeDocument/2006/relationships/image" Target="../media/image34.png"/><Relationship Id="rId5" Type="http://schemas.openxmlformats.org/officeDocument/2006/relationships/image" Target="../media/image31.png"/><Relationship Id="rId15" Type="http://schemas.openxmlformats.org/officeDocument/2006/relationships/image" Target="../media/image36.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3.png"/><Relationship Id="rId14" Type="http://schemas.openxmlformats.org/officeDocument/2006/relationships/image" Target="../media/image41.sv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E145CE6D-30F5-467C-9737-71349D318A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 y="-1270000"/>
            <a:ext cx="12192000" cy="8128000"/>
          </a:xfrm>
          <a:prstGeom prst="rect">
            <a:avLst/>
          </a:prstGeom>
        </p:spPr>
      </p:pic>
      <p:pic>
        <p:nvPicPr>
          <p:cNvPr id="5" name="图片 4" descr="图片包含 就坐&#10;&#10;描述已自动生成">
            <a:extLst>
              <a:ext uri="{FF2B5EF4-FFF2-40B4-BE49-F238E27FC236}">
                <a16:creationId xmlns:a16="http://schemas.microsoft.com/office/drawing/2014/main" xmlns="" id="{BF7819BF-CD77-4D7A-94C2-86D88918B1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651" y="3403571"/>
            <a:ext cx="12192000" cy="3454429"/>
          </a:xfrm>
          <a:prstGeom prst="rect">
            <a:avLst/>
          </a:prstGeom>
        </p:spPr>
      </p:pic>
      <p:sp>
        <p:nvSpPr>
          <p:cNvPr id="6" name="文本框 5">
            <a:extLst>
              <a:ext uri="{FF2B5EF4-FFF2-40B4-BE49-F238E27FC236}">
                <a16:creationId xmlns:a16="http://schemas.microsoft.com/office/drawing/2014/main" xmlns="" id="{63BF4B61-E279-4EEF-B87F-158E09994CA3}"/>
              </a:ext>
            </a:extLst>
          </p:cNvPr>
          <p:cNvSpPr txBox="1"/>
          <p:nvPr/>
        </p:nvSpPr>
        <p:spPr>
          <a:xfrm>
            <a:off x="4025900" y="1658031"/>
            <a:ext cx="4140200" cy="461665"/>
          </a:xfrm>
          <a:prstGeom prst="rect">
            <a:avLst/>
          </a:prstGeom>
          <a:noFill/>
        </p:spPr>
        <p:txBody>
          <a:bodyPr wrap="square" rtlCol="0">
            <a:spAutoFit/>
          </a:bodyPr>
          <a:lstStyle/>
          <a:p>
            <a:pPr algn="dist"/>
            <a:r>
              <a:rPr lang="zh-CN" altLang="en-US" sz="2400" dirty="0">
                <a:solidFill>
                  <a:schemeClr val="bg1"/>
                </a:solidFill>
                <a:latin typeface="思源黑体 CN Bold" panose="020B0800000000000000" pitchFamily="34" charset="-122"/>
                <a:ea typeface="思源黑体 CN Bold" panose="020B0800000000000000" pitchFamily="34" charset="-122"/>
              </a:rPr>
              <a:t>璞石信息科技有限公司</a:t>
            </a:r>
            <a:endParaRPr lang="en-US" altLang="zh-CN" sz="2400" dirty="0">
              <a:solidFill>
                <a:schemeClr val="bg1"/>
              </a:solidFill>
              <a:latin typeface="思源黑体 CN Bold" panose="020B0800000000000000" pitchFamily="34" charset="-122"/>
              <a:ea typeface="思源黑体 CN Bold" panose="020B0800000000000000" pitchFamily="34" charset="-122"/>
            </a:endParaRPr>
          </a:p>
        </p:txBody>
      </p:sp>
      <p:sp>
        <p:nvSpPr>
          <p:cNvPr id="7" name="文本框 6">
            <a:extLst>
              <a:ext uri="{FF2B5EF4-FFF2-40B4-BE49-F238E27FC236}">
                <a16:creationId xmlns:a16="http://schemas.microsoft.com/office/drawing/2014/main" xmlns="" id="{E2497E34-6845-4A6D-989F-257EC5437391}"/>
              </a:ext>
            </a:extLst>
          </p:cNvPr>
          <p:cNvSpPr txBox="1"/>
          <p:nvPr/>
        </p:nvSpPr>
        <p:spPr>
          <a:xfrm>
            <a:off x="2845461" y="2253802"/>
            <a:ext cx="6501078" cy="1015663"/>
          </a:xfrm>
          <a:prstGeom prst="rect">
            <a:avLst/>
          </a:prstGeom>
          <a:noFill/>
        </p:spPr>
        <p:txBody>
          <a:bodyPr wrap="square" rtlCol="0">
            <a:spAutoFit/>
          </a:bodyPr>
          <a:lstStyle>
            <a:defPPr>
              <a:defRPr lang="zh-CN"/>
            </a:defPPr>
            <a:lvl1pPr algn="dist">
              <a:defRPr sz="6000">
                <a:gradFill>
                  <a:gsLst>
                    <a:gs pos="0">
                      <a:schemeClr val="accent1"/>
                    </a:gs>
                    <a:gs pos="100000">
                      <a:srgbClr val="120037"/>
                    </a:gs>
                  </a:gsLst>
                  <a:lin ang="5400000" scaled="1"/>
                </a:gradFill>
                <a:latin typeface="思源黑体 CN Medium" panose="020B0600000000000000" pitchFamily="34" charset="-122"/>
                <a:ea typeface="思源黑体 CN Medium" panose="020B0600000000000000" pitchFamily="34" charset="-122"/>
              </a:defRPr>
            </a:lvl1pPr>
          </a:lstStyle>
          <a:p>
            <a:r>
              <a:rPr lang="zh-CN" altLang="en-US" dirty="0">
                <a:latin typeface="思源黑体 CN Heavy" panose="020B0A00000000000000" pitchFamily="34" charset="-122"/>
                <a:ea typeface="思源黑体 CN Heavy" panose="020B0A00000000000000" pitchFamily="34" charset="-122"/>
              </a:rPr>
              <a:t>科技公司介绍模板</a:t>
            </a:r>
          </a:p>
        </p:txBody>
      </p:sp>
      <p:sp>
        <p:nvSpPr>
          <p:cNvPr id="8" name="文本框 7">
            <a:extLst>
              <a:ext uri="{FF2B5EF4-FFF2-40B4-BE49-F238E27FC236}">
                <a16:creationId xmlns:a16="http://schemas.microsoft.com/office/drawing/2014/main" xmlns="" id="{BF63554D-FA81-4D78-A688-1A247ECC8045}"/>
              </a:ext>
            </a:extLst>
          </p:cNvPr>
          <p:cNvSpPr txBox="1"/>
          <p:nvPr/>
        </p:nvSpPr>
        <p:spPr>
          <a:xfrm>
            <a:off x="4025898" y="3218831"/>
            <a:ext cx="4140200" cy="307777"/>
          </a:xfrm>
          <a:prstGeom prst="rect">
            <a:avLst/>
          </a:prstGeom>
          <a:noFill/>
        </p:spPr>
        <p:txBody>
          <a:bodyPr wrap="square" rtlCol="0">
            <a:spAutoFit/>
          </a:bodyPr>
          <a:lstStyle/>
          <a:p>
            <a:pPr algn="dist"/>
            <a:r>
              <a:rPr lang="en-US" altLang="zh-CN" sz="1400" dirty="0" err="1">
                <a:solidFill>
                  <a:schemeClr val="bg1"/>
                </a:solidFill>
                <a:latin typeface="Source Han Sans Medium" panose="020B0600000000000000" pitchFamily="34" charset="-122"/>
                <a:ea typeface="Source Han Sans Medium" panose="020B0600000000000000" pitchFamily="34" charset="-122"/>
              </a:rPr>
              <a:t>Pushi</a:t>
            </a:r>
            <a:r>
              <a:rPr lang="en-US" altLang="zh-CN" sz="1400" dirty="0">
                <a:solidFill>
                  <a:schemeClr val="bg1"/>
                </a:solidFill>
                <a:latin typeface="Source Han Sans Medium" panose="020B0600000000000000" pitchFamily="34" charset="-122"/>
                <a:ea typeface="Source Han Sans Medium" panose="020B0600000000000000" pitchFamily="34" charset="-122"/>
              </a:rPr>
              <a:t> Information Technology Co., Ltd.</a:t>
            </a:r>
            <a:endParaRPr lang="en-US" altLang="zh-CN" sz="2400" dirty="0">
              <a:solidFill>
                <a:schemeClr val="bg1"/>
              </a:solidFill>
              <a:latin typeface="Source Han Sans Medium" panose="020B0600000000000000" pitchFamily="34" charset="-122"/>
              <a:ea typeface="Source Han Sans Medium" panose="020B0600000000000000" pitchFamily="34" charset="-122"/>
            </a:endParaRPr>
          </a:p>
        </p:txBody>
      </p:sp>
      <p:sp>
        <p:nvSpPr>
          <p:cNvPr id="9" name="任意多边形: 形状 8">
            <a:extLst>
              <a:ext uri="{FF2B5EF4-FFF2-40B4-BE49-F238E27FC236}">
                <a16:creationId xmlns:a16="http://schemas.microsoft.com/office/drawing/2014/main" xmlns="" id="{328CC6FD-683D-42D9-8873-213F28737FE0}"/>
              </a:ext>
            </a:extLst>
          </p:cNvPr>
          <p:cNvSpPr/>
          <p:nvPr/>
        </p:nvSpPr>
        <p:spPr>
          <a:xfrm>
            <a:off x="5868702" y="200152"/>
            <a:ext cx="454596" cy="45459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xmlns="" id="{8EC159F5-3747-43B6-BB25-1F940FC3F15B}"/>
              </a:ext>
            </a:extLst>
          </p:cNvPr>
          <p:cNvSpPr txBox="1"/>
          <p:nvPr/>
        </p:nvSpPr>
        <p:spPr>
          <a:xfrm>
            <a:off x="4943247" y="6097482"/>
            <a:ext cx="2305503" cy="276999"/>
          </a:xfrm>
          <a:prstGeom prst="rect">
            <a:avLst/>
          </a:prstGeom>
          <a:noFill/>
        </p:spPr>
        <p:txBody>
          <a:bodyPr wrap="none" rtlCol="0">
            <a:spAutoFit/>
          </a:bodyPr>
          <a:lstStyle/>
          <a:p>
            <a:pPr algn="ctr"/>
            <a:r>
              <a:rPr lang="zh-CN" altLang="en-US" sz="1200" spc="300" dirty="0">
                <a:solidFill>
                  <a:schemeClr val="bg1"/>
                </a:solidFill>
              </a:rPr>
              <a:t>璞石</a:t>
            </a:r>
            <a:r>
              <a:rPr lang="en-US" altLang="zh-CN" sz="1200" spc="300" dirty="0">
                <a:solidFill>
                  <a:schemeClr val="bg1"/>
                </a:solidFill>
              </a:rPr>
              <a:t>PPT</a:t>
            </a:r>
            <a:r>
              <a:rPr lang="zh-CN" altLang="en-US" sz="1200" spc="300" dirty="0">
                <a:solidFill>
                  <a:schemeClr val="bg1"/>
                </a:solidFill>
              </a:rPr>
              <a:t>设计工作室出品</a:t>
            </a:r>
          </a:p>
        </p:txBody>
      </p:sp>
    </p:spTree>
    <p:extLst>
      <p:ext uri="{BB962C8B-B14F-4D97-AF65-F5344CB8AC3E}">
        <p14:creationId xmlns:p14="http://schemas.microsoft.com/office/powerpoint/2010/main" val="27665173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BE87C5E1-EFD0-496F-8820-6A7DF01CB7EE}"/>
              </a:ext>
            </a:extLst>
          </p:cNvPr>
          <p:cNvSpPr/>
          <p:nvPr/>
        </p:nvSpPr>
        <p:spPr>
          <a:xfrm>
            <a:off x="1" y="0"/>
            <a:ext cx="12192000" cy="6858000"/>
          </a:xfrm>
          <a:prstGeom prst="rect">
            <a:avLst/>
          </a:prstGeom>
          <a:gradFill>
            <a:gsLst>
              <a:gs pos="0">
                <a:srgbClr val="04002C"/>
              </a:gs>
              <a:gs pos="100000">
                <a:srgbClr val="27007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CB91BB2A-611E-496A-93B6-C67ED2C27E5F}"/>
              </a:ext>
            </a:extLst>
          </p:cNvPr>
          <p:cNvSpPr/>
          <p:nvPr/>
        </p:nvSpPr>
        <p:spPr>
          <a:xfrm>
            <a:off x="2757555" y="191603"/>
            <a:ext cx="6595190" cy="6595190"/>
          </a:xfrm>
          <a:prstGeom prst="ellipse">
            <a:avLst/>
          </a:prstGeom>
          <a:gradFill>
            <a:gsLst>
              <a:gs pos="0">
                <a:schemeClr val="accent1">
                  <a:alpha val="7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14222109-2701-4C1F-B2FD-64E525CD9B96}"/>
              </a:ext>
            </a:extLst>
          </p:cNvPr>
          <p:cNvSpPr/>
          <p:nvPr/>
        </p:nvSpPr>
        <p:spPr>
          <a:xfrm>
            <a:off x="1682638" y="-901883"/>
            <a:ext cx="8782162" cy="8782162"/>
          </a:xfrm>
          <a:prstGeom prst="ellipse">
            <a:avLst/>
          </a:prstGeom>
          <a:gradFill>
            <a:gsLst>
              <a:gs pos="0">
                <a:schemeClr val="accent3">
                  <a:alpha val="5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3A23E10B-0EE9-4CCF-ABD8-E15A264CEDF9}"/>
              </a:ext>
            </a:extLst>
          </p:cNvPr>
          <p:cNvSpPr/>
          <p:nvPr/>
        </p:nvSpPr>
        <p:spPr>
          <a:xfrm>
            <a:off x="649098" y="-1945703"/>
            <a:ext cx="10869802" cy="10869802"/>
          </a:xfrm>
          <a:prstGeom prst="ellipse">
            <a:avLst/>
          </a:prstGeom>
          <a:gradFill>
            <a:gsLst>
              <a:gs pos="0">
                <a:schemeClr val="accent4">
                  <a:alpha val="12000"/>
                </a:schemeClr>
              </a:gs>
              <a:gs pos="100000">
                <a:schemeClr val="accent4">
                  <a:alpha val="0"/>
                </a:schemeClr>
              </a:gs>
            </a:gsLst>
            <a:lin ang="3000000" scaled="0"/>
          </a:gradFill>
          <a:ln>
            <a:solidFill>
              <a:schemeClr val="accent4">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FC41F9E1-A2E0-4C49-810F-0FFC9CD7D364}"/>
              </a:ext>
            </a:extLst>
          </p:cNvPr>
          <p:cNvSpPr/>
          <p:nvPr/>
        </p:nvSpPr>
        <p:spPr>
          <a:xfrm>
            <a:off x="3865816" y="1276285"/>
            <a:ext cx="4425826" cy="4425826"/>
          </a:xfrm>
          <a:prstGeom prst="ellipse">
            <a:avLst/>
          </a:prstGeom>
          <a:gradFill>
            <a:gsLst>
              <a:gs pos="0">
                <a:schemeClr val="accent2">
                  <a:alpha val="11000"/>
                </a:schemeClr>
              </a:gs>
              <a:gs pos="100000">
                <a:schemeClr val="accent2">
                  <a:alpha val="0"/>
                </a:schemeClr>
              </a:gs>
            </a:gsLst>
            <a:lin ang="3000000" scaled="0"/>
          </a:gra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5">
            <a:extLst>
              <a:ext uri="{FF2B5EF4-FFF2-40B4-BE49-F238E27FC236}">
                <a16:creationId xmlns:a16="http://schemas.microsoft.com/office/drawing/2014/main" xmlns="" id="{A4F604B1-F843-4306-95F6-9DE4B20C8BA5}"/>
              </a:ext>
            </a:extLst>
          </p:cNvPr>
          <p:cNvSpPr>
            <a:spLocks noEditPoints="1"/>
          </p:cNvSpPr>
          <p:nvPr/>
        </p:nvSpPr>
        <p:spPr bwMode="auto">
          <a:xfrm>
            <a:off x="6574204" y="4722259"/>
            <a:ext cx="512768" cy="510681"/>
          </a:xfrm>
          <a:custGeom>
            <a:avLst/>
            <a:gdLst>
              <a:gd name="T0" fmla="*/ 168 w 175"/>
              <a:gd name="T1" fmla="*/ 53 h 174"/>
              <a:gd name="T2" fmla="*/ 149 w 175"/>
              <a:gd name="T3" fmla="*/ 25 h 174"/>
              <a:gd name="T4" fmla="*/ 121 w 175"/>
              <a:gd name="T5" fmla="*/ 6 h 174"/>
              <a:gd name="T6" fmla="*/ 87 w 175"/>
              <a:gd name="T7" fmla="*/ 0 h 174"/>
              <a:gd name="T8" fmla="*/ 53 w 175"/>
              <a:gd name="T9" fmla="*/ 6 h 174"/>
              <a:gd name="T10" fmla="*/ 26 w 175"/>
              <a:gd name="T11" fmla="*/ 25 h 174"/>
              <a:gd name="T12" fmla="*/ 7 w 175"/>
              <a:gd name="T13" fmla="*/ 53 h 174"/>
              <a:gd name="T14" fmla="*/ 0 w 175"/>
              <a:gd name="T15" fmla="*/ 87 h 174"/>
              <a:gd name="T16" fmla="*/ 7 w 175"/>
              <a:gd name="T17" fmla="*/ 121 h 174"/>
              <a:gd name="T18" fmla="*/ 26 w 175"/>
              <a:gd name="T19" fmla="*/ 149 h 174"/>
              <a:gd name="T20" fmla="*/ 53 w 175"/>
              <a:gd name="T21" fmla="*/ 167 h 174"/>
              <a:gd name="T22" fmla="*/ 87 w 175"/>
              <a:gd name="T23" fmla="*/ 174 h 174"/>
              <a:gd name="T24" fmla="*/ 121 w 175"/>
              <a:gd name="T25" fmla="*/ 167 h 174"/>
              <a:gd name="T26" fmla="*/ 149 w 175"/>
              <a:gd name="T27" fmla="*/ 149 h 174"/>
              <a:gd name="T28" fmla="*/ 168 w 175"/>
              <a:gd name="T29" fmla="*/ 121 h 174"/>
              <a:gd name="T30" fmla="*/ 175 w 175"/>
              <a:gd name="T31" fmla="*/ 87 h 174"/>
              <a:gd name="T32" fmla="*/ 162 w 175"/>
              <a:gd name="T33" fmla="*/ 86 h 174"/>
              <a:gd name="T34" fmla="*/ 108 w 175"/>
              <a:gd name="T35" fmla="*/ 80 h 174"/>
              <a:gd name="T36" fmla="*/ 145 w 175"/>
              <a:gd name="T37" fmla="*/ 40 h 174"/>
              <a:gd name="T38" fmla="*/ 137 w 175"/>
              <a:gd name="T39" fmla="*/ 31 h 174"/>
              <a:gd name="T40" fmla="*/ 70 w 175"/>
              <a:gd name="T41" fmla="*/ 14 h 174"/>
              <a:gd name="T42" fmla="*/ 137 w 175"/>
              <a:gd name="T43" fmla="*/ 31 h 174"/>
              <a:gd name="T44" fmla="*/ 70 w 175"/>
              <a:gd name="T45" fmla="*/ 14 h 174"/>
              <a:gd name="T46" fmla="*/ 70 w 175"/>
              <a:gd name="T47" fmla="*/ 14 h 174"/>
              <a:gd name="T48" fmla="*/ 83 w 175"/>
              <a:gd name="T49" fmla="*/ 62 h 174"/>
              <a:gd name="T50" fmla="*/ 56 w 175"/>
              <a:gd name="T51" fmla="*/ 19 h 174"/>
              <a:gd name="T52" fmla="*/ 13 w 175"/>
              <a:gd name="T53" fmla="*/ 85 h 174"/>
              <a:gd name="T54" fmla="*/ 96 w 175"/>
              <a:gd name="T55" fmla="*/ 87 h 174"/>
              <a:gd name="T56" fmla="*/ 32 w 175"/>
              <a:gd name="T57" fmla="*/ 137 h 174"/>
              <a:gd name="T58" fmla="*/ 13 w 175"/>
              <a:gd name="T59" fmla="*/ 87 h 174"/>
              <a:gd name="T60" fmla="*/ 40 w 175"/>
              <a:gd name="T61" fmla="*/ 144 h 174"/>
              <a:gd name="T62" fmla="*/ 100 w 175"/>
              <a:gd name="T63" fmla="*/ 99 h 174"/>
              <a:gd name="T64" fmla="*/ 117 w 175"/>
              <a:gd name="T65" fmla="*/ 156 h 174"/>
              <a:gd name="T66" fmla="*/ 129 w 175"/>
              <a:gd name="T67" fmla="*/ 149 h 174"/>
              <a:gd name="T68" fmla="*/ 161 w 175"/>
              <a:gd name="T69" fmla="*/ 9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4">
                <a:moveTo>
                  <a:pt x="173" y="69"/>
                </a:moveTo>
                <a:cubicBezTo>
                  <a:pt x="172" y="64"/>
                  <a:pt x="170" y="58"/>
                  <a:pt x="168" y="53"/>
                </a:cubicBezTo>
                <a:cubicBezTo>
                  <a:pt x="166" y="48"/>
                  <a:pt x="163" y="43"/>
                  <a:pt x="160" y="38"/>
                </a:cubicBezTo>
                <a:cubicBezTo>
                  <a:pt x="157" y="33"/>
                  <a:pt x="153" y="29"/>
                  <a:pt x="149" y="25"/>
                </a:cubicBezTo>
                <a:cubicBezTo>
                  <a:pt x="145" y="21"/>
                  <a:pt x="141" y="18"/>
                  <a:pt x="136" y="14"/>
                </a:cubicBezTo>
                <a:cubicBezTo>
                  <a:pt x="132" y="11"/>
                  <a:pt x="127" y="9"/>
                  <a:pt x="121" y="6"/>
                </a:cubicBezTo>
                <a:cubicBezTo>
                  <a:pt x="116" y="4"/>
                  <a:pt x="111" y="2"/>
                  <a:pt x="105" y="1"/>
                </a:cubicBezTo>
                <a:cubicBezTo>
                  <a:pt x="99" y="0"/>
                  <a:pt x="93" y="0"/>
                  <a:pt x="87" y="0"/>
                </a:cubicBezTo>
                <a:cubicBezTo>
                  <a:pt x="82" y="0"/>
                  <a:pt x="76" y="0"/>
                  <a:pt x="70" y="1"/>
                </a:cubicBezTo>
                <a:cubicBezTo>
                  <a:pt x="64" y="2"/>
                  <a:pt x="59" y="4"/>
                  <a:pt x="53" y="6"/>
                </a:cubicBezTo>
                <a:cubicBezTo>
                  <a:pt x="48" y="9"/>
                  <a:pt x="43" y="11"/>
                  <a:pt x="39" y="14"/>
                </a:cubicBezTo>
                <a:cubicBezTo>
                  <a:pt x="34" y="18"/>
                  <a:pt x="30" y="21"/>
                  <a:pt x="26" y="25"/>
                </a:cubicBezTo>
                <a:cubicBezTo>
                  <a:pt x="22" y="29"/>
                  <a:pt x="18" y="33"/>
                  <a:pt x="15" y="38"/>
                </a:cubicBezTo>
                <a:cubicBezTo>
                  <a:pt x="12" y="43"/>
                  <a:pt x="9" y="48"/>
                  <a:pt x="7" y="53"/>
                </a:cubicBezTo>
                <a:cubicBezTo>
                  <a:pt x="5" y="58"/>
                  <a:pt x="3" y="64"/>
                  <a:pt x="2" y="69"/>
                </a:cubicBezTo>
                <a:cubicBezTo>
                  <a:pt x="1" y="75"/>
                  <a:pt x="0" y="81"/>
                  <a:pt x="0" y="87"/>
                </a:cubicBezTo>
                <a:cubicBezTo>
                  <a:pt x="0" y="93"/>
                  <a:pt x="1" y="99"/>
                  <a:pt x="2" y="105"/>
                </a:cubicBezTo>
                <a:cubicBezTo>
                  <a:pt x="3" y="110"/>
                  <a:pt x="5" y="116"/>
                  <a:pt x="7" y="121"/>
                </a:cubicBezTo>
                <a:cubicBezTo>
                  <a:pt x="9" y="126"/>
                  <a:pt x="12" y="131"/>
                  <a:pt x="15" y="136"/>
                </a:cubicBezTo>
                <a:cubicBezTo>
                  <a:pt x="18" y="140"/>
                  <a:pt x="22" y="145"/>
                  <a:pt x="26" y="149"/>
                </a:cubicBezTo>
                <a:cubicBezTo>
                  <a:pt x="30" y="153"/>
                  <a:pt x="34" y="156"/>
                  <a:pt x="39" y="159"/>
                </a:cubicBezTo>
                <a:cubicBezTo>
                  <a:pt x="43" y="163"/>
                  <a:pt x="48" y="165"/>
                  <a:pt x="53" y="167"/>
                </a:cubicBezTo>
                <a:cubicBezTo>
                  <a:pt x="59" y="170"/>
                  <a:pt x="64" y="171"/>
                  <a:pt x="70" y="173"/>
                </a:cubicBezTo>
                <a:cubicBezTo>
                  <a:pt x="76" y="174"/>
                  <a:pt x="82" y="174"/>
                  <a:pt x="87" y="174"/>
                </a:cubicBezTo>
                <a:cubicBezTo>
                  <a:pt x="93" y="174"/>
                  <a:pt x="99" y="174"/>
                  <a:pt x="105" y="173"/>
                </a:cubicBezTo>
                <a:cubicBezTo>
                  <a:pt x="111" y="171"/>
                  <a:pt x="116" y="170"/>
                  <a:pt x="121" y="167"/>
                </a:cubicBezTo>
                <a:cubicBezTo>
                  <a:pt x="127" y="165"/>
                  <a:pt x="132" y="163"/>
                  <a:pt x="136" y="159"/>
                </a:cubicBezTo>
                <a:cubicBezTo>
                  <a:pt x="141" y="156"/>
                  <a:pt x="145" y="153"/>
                  <a:pt x="149" y="149"/>
                </a:cubicBezTo>
                <a:cubicBezTo>
                  <a:pt x="153" y="145"/>
                  <a:pt x="157" y="140"/>
                  <a:pt x="160" y="136"/>
                </a:cubicBezTo>
                <a:cubicBezTo>
                  <a:pt x="163" y="131"/>
                  <a:pt x="166" y="126"/>
                  <a:pt x="168" y="121"/>
                </a:cubicBezTo>
                <a:cubicBezTo>
                  <a:pt x="170" y="116"/>
                  <a:pt x="172" y="110"/>
                  <a:pt x="173" y="105"/>
                </a:cubicBezTo>
                <a:cubicBezTo>
                  <a:pt x="174" y="99"/>
                  <a:pt x="175" y="93"/>
                  <a:pt x="175" y="87"/>
                </a:cubicBezTo>
                <a:cubicBezTo>
                  <a:pt x="175" y="81"/>
                  <a:pt x="174" y="75"/>
                  <a:pt x="173" y="69"/>
                </a:cubicBezTo>
                <a:close/>
                <a:moveTo>
                  <a:pt x="162" y="86"/>
                </a:moveTo>
                <a:cubicBezTo>
                  <a:pt x="161" y="86"/>
                  <a:pt x="136" y="81"/>
                  <a:pt x="110" y="84"/>
                </a:cubicBezTo>
                <a:cubicBezTo>
                  <a:pt x="110" y="82"/>
                  <a:pt x="109" y="81"/>
                  <a:pt x="108" y="80"/>
                </a:cubicBezTo>
                <a:cubicBezTo>
                  <a:pt x="107" y="76"/>
                  <a:pt x="105" y="73"/>
                  <a:pt x="104" y="69"/>
                </a:cubicBezTo>
                <a:cubicBezTo>
                  <a:pt x="133" y="57"/>
                  <a:pt x="145" y="40"/>
                  <a:pt x="145" y="40"/>
                </a:cubicBezTo>
                <a:cubicBezTo>
                  <a:pt x="156" y="52"/>
                  <a:pt x="162" y="68"/>
                  <a:pt x="162" y="86"/>
                </a:cubicBezTo>
                <a:close/>
                <a:moveTo>
                  <a:pt x="137" y="31"/>
                </a:moveTo>
                <a:cubicBezTo>
                  <a:pt x="137" y="31"/>
                  <a:pt x="126" y="47"/>
                  <a:pt x="98" y="58"/>
                </a:cubicBezTo>
                <a:cubicBezTo>
                  <a:pt x="85" y="35"/>
                  <a:pt x="71" y="16"/>
                  <a:pt x="70" y="14"/>
                </a:cubicBezTo>
                <a:cubicBezTo>
                  <a:pt x="76" y="13"/>
                  <a:pt x="81" y="12"/>
                  <a:pt x="87" y="12"/>
                </a:cubicBezTo>
                <a:cubicBezTo>
                  <a:pt x="106" y="12"/>
                  <a:pt x="124" y="19"/>
                  <a:pt x="137" y="31"/>
                </a:cubicBezTo>
                <a:close/>
                <a:moveTo>
                  <a:pt x="70" y="14"/>
                </a:moveTo>
                <a:cubicBezTo>
                  <a:pt x="70" y="14"/>
                  <a:pt x="70" y="14"/>
                  <a:pt x="70" y="14"/>
                </a:cubicBezTo>
                <a:cubicBezTo>
                  <a:pt x="70" y="14"/>
                  <a:pt x="69" y="15"/>
                  <a:pt x="69" y="15"/>
                </a:cubicBezTo>
                <a:cubicBezTo>
                  <a:pt x="69" y="15"/>
                  <a:pt x="70" y="15"/>
                  <a:pt x="70" y="14"/>
                </a:cubicBezTo>
                <a:close/>
                <a:moveTo>
                  <a:pt x="56" y="19"/>
                </a:moveTo>
                <a:cubicBezTo>
                  <a:pt x="57" y="21"/>
                  <a:pt x="70" y="39"/>
                  <a:pt x="83" y="62"/>
                </a:cubicBezTo>
                <a:cubicBezTo>
                  <a:pt x="47" y="72"/>
                  <a:pt x="16" y="72"/>
                  <a:pt x="14" y="72"/>
                </a:cubicBezTo>
                <a:cubicBezTo>
                  <a:pt x="19" y="48"/>
                  <a:pt x="35" y="29"/>
                  <a:pt x="56" y="19"/>
                </a:cubicBezTo>
                <a:close/>
                <a:moveTo>
                  <a:pt x="13" y="87"/>
                </a:moveTo>
                <a:cubicBezTo>
                  <a:pt x="13" y="86"/>
                  <a:pt x="13" y="85"/>
                  <a:pt x="13" y="85"/>
                </a:cubicBezTo>
                <a:cubicBezTo>
                  <a:pt x="14" y="85"/>
                  <a:pt x="51" y="85"/>
                  <a:pt x="90" y="74"/>
                </a:cubicBezTo>
                <a:cubicBezTo>
                  <a:pt x="92" y="78"/>
                  <a:pt x="94" y="82"/>
                  <a:pt x="96" y="87"/>
                </a:cubicBezTo>
                <a:cubicBezTo>
                  <a:pt x="95" y="87"/>
                  <a:pt x="94" y="87"/>
                  <a:pt x="93" y="88"/>
                </a:cubicBezTo>
                <a:cubicBezTo>
                  <a:pt x="52" y="101"/>
                  <a:pt x="32" y="137"/>
                  <a:pt x="32" y="137"/>
                </a:cubicBezTo>
                <a:cubicBezTo>
                  <a:pt x="32" y="137"/>
                  <a:pt x="32" y="137"/>
                  <a:pt x="32" y="137"/>
                </a:cubicBezTo>
                <a:cubicBezTo>
                  <a:pt x="20" y="124"/>
                  <a:pt x="13" y="106"/>
                  <a:pt x="13" y="87"/>
                </a:cubicBezTo>
                <a:close/>
                <a:moveTo>
                  <a:pt x="87" y="162"/>
                </a:moveTo>
                <a:cubicBezTo>
                  <a:pt x="69" y="162"/>
                  <a:pt x="53" y="155"/>
                  <a:pt x="40" y="144"/>
                </a:cubicBezTo>
                <a:cubicBezTo>
                  <a:pt x="41" y="145"/>
                  <a:pt x="42" y="146"/>
                  <a:pt x="42" y="146"/>
                </a:cubicBezTo>
                <a:cubicBezTo>
                  <a:pt x="42" y="146"/>
                  <a:pt x="56" y="115"/>
                  <a:pt x="100" y="99"/>
                </a:cubicBezTo>
                <a:cubicBezTo>
                  <a:pt x="100" y="99"/>
                  <a:pt x="100" y="99"/>
                  <a:pt x="101" y="99"/>
                </a:cubicBezTo>
                <a:cubicBezTo>
                  <a:pt x="111" y="126"/>
                  <a:pt x="115" y="149"/>
                  <a:pt x="117" y="156"/>
                </a:cubicBezTo>
                <a:cubicBezTo>
                  <a:pt x="108" y="159"/>
                  <a:pt x="98" y="162"/>
                  <a:pt x="87" y="162"/>
                </a:cubicBezTo>
                <a:close/>
                <a:moveTo>
                  <a:pt x="129" y="149"/>
                </a:moveTo>
                <a:cubicBezTo>
                  <a:pt x="128" y="144"/>
                  <a:pt x="124" y="122"/>
                  <a:pt x="115" y="96"/>
                </a:cubicBezTo>
                <a:cubicBezTo>
                  <a:pt x="139" y="92"/>
                  <a:pt x="160" y="98"/>
                  <a:pt x="161" y="99"/>
                </a:cubicBezTo>
                <a:cubicBezTo>
                  <a:pt x="158" y="120"/>
                  <a:pt x="146" y="138"/>
                  <a:pt x="129" y="149"/>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6" tIns="34283" rIns="68566" bIns="34283" numCol="1" anchor="t" anchorCtr="0" compatLnSpc="1">
            <a:prstTxWarp prst="textNoShape">
              <a:avLst/>
            </a:prstTxWarp>
          </a:bodyPr>
          <a:lstStyle/>
          <a:p>
            <a:endParaRPr lang="id-ID" dirty="0">
              <a:latin typeface="Lato Light"/>
            </a:endParaRPr>
          </a:p>
        </p:txBody>
      </p:sp>
      <p:sp>
        <p:nvSpPr>
          <p:cNvPr id="35" name="Freeform 22">
            <a:extLst>
              <a:ext uri="{FF2B5EF4-FFF2-40B4-BE49-F238E27FC236}">
                <a16:creationId xmlns:a16="http://schemas.microsoft.com/office/drawing/2014/main" xmlns="" id="{6063E07D-E6C1-41CB-A5DC-B1CFEE48148D}"/>
              </a:ext>
            </a:extLst>
          </p:cNvPr>
          <p:cNvSpPr>
            <a:spLocks noEditPoints="1"/>
          </p:cNvSpPr>
          <p:nvPr/>
        </p:nvSpPr>
        <p:spPr bwMode="auto">
          <a:xfrm>
            <a:off x="10427313" y="5234331"/>
            <a:ext cx="404426" cy="403782"/>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6" tIns="34283" rIns="68566" bIns="34283" numCol="1" anchor="t" anchorCtr="0" compatLnSpc="1">
            <a:prstTxWarp prst="textNoShape">
              <a:avLst/>
            </a:prstTxWarp>
          </a:bodyPr>
          <a:lstStyle/>
          <a:p>
            <a:endParaRPr lang="id-ID" dirty="0">
              <a:latin typeface="Lato Light"/>
            </a:endParaRPr>
          </a:p>
        </p:txBody>
      </p:sp>
      <p:sp>
        <p:nvSpPr>
          <p:cNvPr id="36" name="Freeform 52">
            <a:extLst>
              <a:ext uri="{FF2B5EF4-FFF2-40B4-BE49-F238E27FC236}">
                <a16:creationId xmlns:a16="http://schemas.microsoft.com/office/drawing/2014/main" xmlns="" id="{D80BE8C5-0732-49C8-B20F-5077C581B1AA}"/>
              </a:ext>
            </a:extLst>
          </p:cNvPr>
          <p:cNvSpPr>
            <a:spLocks/>
          </p:cNvSpPr>
          <p:nvPr/>
        </p:nvSpPr>
        <p:spPr bwMode="auto">
          <a:xfrm>
            <a:off x="9633489" y="2729234"/>
            <a:ext cx="354470" cy="427126"/>
          </a:xfrm>
          <a:custGeom>
            <a:avLst/>
            <a:gdLst>
              <a:gd name="T0" fmla="*/ 60 w 146"/>
              <a:gd name="T1" fmla="*/ 173 h 176"/>
              <a:gd name="T2" fmla="*/ 40 w 146"/>
              <a:gd name="T3" fmla="*/ 173 h 176"/>
              <a:gd name="T4" fmla="*/ 38 w 146"/>
              <a:gd name="T5" fmla="*/ 172 h 176"/>
              <a:gd name="T6" fmla="*/ 17 w 146"/>
              <a:gd name="T7" fmla="*/ 122 h 176"/>
              <a:gd name="T8" fmla="*/ 40 w 146"/>
              <a:gd name="T9" fmla="*/ 62 h 176"/>
              <a:gd name="T10" fmla="*/ 55 w 146"/>
              <a:gd name="T11" fmla="*/ 24 h 176"/>
              <a:gd name="T12" fmla="*/ 103 w 146"/>
              <a:gd name="T13" fmla="*/ 9 h 176"/>
              <a:gd name="T14" fmla="*/ 141 w 146"/>
              <a:gd name="T15" fmla="*/ 53 h 176"/>
              <a:gd name="T16" fmla="*/ 108 w 146"/>
              <a:gd name="T17" fmla="*/ 142 h 176"/>
              <a:gd name="T18" fmla="*/ 98 w 146"/>
              <a:gd name="T19" fmla="*/ 146 h 176"/>
              <a:gd name="T20" fmla="*/ 94 w 146"/>
              <a:gd name="T21" fmla="*/ 137 h 176"/>
              <a:gd name="T22" fmla="*/ 127 w 146"/>
              <a:gd name="T23" fmla="*/ 49 h 176"/>
              <a:gd name="T24" fmla="*/ 98 w 146"/>
              <a:gd name="T25" fmla="*/ 23 h 176"/>
              <a:gd name="T26" fmla="*/ 69 w 146"/>
              <a:gd name="T27" fmla="*/ 30 h 176"/>
              <a:gd name="T28" fmla="*/ 54 w 146"/>
              <a:gd name="T29" fmla="*/ 67 h 176"/>
              <a:gd name="T30" fmla="*/ 30 w 146"/>
              <a:gd name="T31" fmla="*/ 127 h 176"/>
              <a:gd name="T32" fmla="*/ 44 w 146"/>
              <a:gd name="T33" fmla="*/ 159 h 176"/>
              <a:gd name="T34" fmla="*/ 45 w 146"/>
              <a:gd name="T35" fmla="*/ 159 h 176"/>
              <a:gd name="T36" fmla="*/ 61 w 146"/>
              <a:gd name="T37" fmla="*/ 151 h 176"/>
              <a:gd name="T38" fmla="*/ 67 w 146"/>
              <a:gd name="T39" fmla="*/ 135 h 176"/>
              <a:gd name="T40" fmla="*/ 93 w 146"/>
              <a:gd name="T41" fmla="*/ 68 h 176"/>
              <a:gd name="T42" fmla="*/ 91 w 146"/>
              <a:gd name="T43" fmla="*/ 58 h 176"/>
              <a:gd name="T44" fmla="*/ 82 w 146"/>
              <a:gd name="T45" fmla="*/ 67 h 176"/>
              <a:gd name="T46" fmla="*/ 57 w 146"/>
              <a:gd name="T47" fmla="*/ 130 h 176"/>
              <a:gd name="T48" fmla="*/ 48 w 146"/>
              <a:gd name="T49" fmla="*/ 134 h 176"/>
              <a:gd name="T50" fmla="*/ 44 w 146"/>
              <a:gd name="T51" fmla="*/ 124 h 176"/>
              <a:gd name="T52" fmla="*/ 68 w 146"/>
              <a:gd name="T53" fmla="*/ 62 h 176"/>
              <a:gd name="T54" fmla="*/ 96 w 146"/>
              <a:gd name="T55" fmla="*/ 44 h 176"/>
              <a:gd name="T56" fmla="*/ 107 w 146"/>
              <a:gd name="T57" fmla="*/ 72 h 176"/>
              <a:gd name="T58" fmla="*/ 80 w 146"/>
              <a:gd name="T59" fmla="*/ 141 h 176"/>
              <a:gd name="T60" fmla="*/ 74 w 146"/>
              <a:gd name="T61" fmla="*/ 156 h 176"/>
              <a:gd name="T62" fmla="*/ 60 w 146"/>
              <a:gd name="T63" fmla="*/ 17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76">
                <a:moveTo>
                  <a:pt x="60" y="173"/>
                </a:moveTo>
                <a:cubicBezTo>
                  <a:pt x="54" y="176"/>
                  <a:pt x="47" y="176"/>
                  <a:pt x="40" y="173"/>
                </a:cubicBezTo>
                <a:cubicBezTo>
                  <a:pt x="38" y="172"/>
                  <a:pt x="38" y="172"/>
                  <a:pt x="38" y="172"/>
                </a:cubicBezTo>
                <a:cubicBezTo>
                  <a:pt x="31" y="169"/>
                  <a:pt x="0" y="160"/>
                  <a:pt x="17" y="122"/>
                </a:cubicBezTo>
                <a:cubicBezTo>
                  <a:pt x="24" y="106"/>
                  <a:pt x="31" y="84"/>
                  <a:pt x="40" y="62"/>
                </a:cubicBezTo>
                <a:cubicBezTo>
                  <a:pt x="45" y="50"/>
                  <a:pt x="50" y="37"/>
                  <a:pt x="55" y="24"/>
                </a:cubicBezTo>
                <a:cubicBezTo>
                  <a:pt x="64" y="1"/>
                  <a:pt x="78" y="0"/>
                  <a:pt x="103" y="9"/>
                </a:cubicBezTo>
                <a:cubicBezTo>
                  <a:pt x="133" y="20"/>
                  <a:pt x="146" y="39"/>
                  <a:pt x="141" y="53"/>
                </a:cubicBezTo>
                <a:cubicBezTo>
                  <a:pt x="135" y="73"/>
                  <a:pt x="109" y="139"/>
                  <a:pt x="108" y="142"/>
                </a:cubicBezTo>
                <a:cubicBezTo>
                  <a:pt x="106" y="146"/>
                  <a:pt x="102" y="148"/>
                  <a:pt x="98" y="146"/>
                </a:cubicBezTo>
                <a:cubicBezTo>
                  <a:pt x="95" y="145"/>
                  <a:pt x="93" y="141"/>
                  <a:pt x="94" y="137"/>
                </a:cubicBezTo>
                <a:cubicBezTo>
                  <a:pt x="94" y="136"/>
                  <a:pt x="121" y="68"/>
                  <a:pt x="127" y="49"/>
                </a:cubicBezTo>
                <a:cubicBezTo>
                  <a:pt x="129" y="45"/>
                  <a:pt x="124" y="32"/>
                  <a:pt x="98" y="23"/>
                </a:cubicBezTo>
                <a:cubicBezTo>
                  <a:pt x="83" y="17"/>
                  <a:pt x="76" y="10"/>
                  <a:pt x="69" y="30"/>
                </a:cubicBezTo>
                <a:cubicBezTo>
                  <a:pt x="64" y="42"/>
                  <a:pt x="59" y="55"/>
                  <a:pt x="54" y="67"/>
                </a:cubicBezTo>
                <a:cubicBezTo>
                  <a:pt x="45" y="90"/>
                  <a:pt x="37" y="111"/>
                  <a:pt x="30" y="127"/>
                </a:cubicBezTo>
                <a:cubicBezTo>
                  <a:pt x="20" y="152"/>
                  <a:pt x="36" y="155"/>
                  <a:pt x="44" y="159"/>
                </a:cubicBezTo>
                <a:cubicBezTo>
                  <a:pt x="45" y="159"/>
                  <a:pt x="45" y="159"/>
                  <a:pt x="45" y="159"/>
                </a:cubicBezTo>
                <a:cubicBezTo>
                  <a:pt x="52" y="162"/>
                  <a:pt x="56" y="161"/>
                  <a:pt x="61" y="151"/>
                </a:cubicBezTo>
                <a:cubicBezTo>
                  <a:pt x="62" y="148"/>
                  <a:pt x="64" y="142"/>
                  <a:pt x="67" y="135"/>
                </a:cubicBezTo>
                <a:cubicBezTo>
                  <a:pt x="75" y="115"/>
                  <a:pt x="91" y="77"/>
                  <a:pt x="93" y="68"/>
                </a:cubicBezTo>
                <a:cubicBezTo>
                  <a:pt x="94" y="65"/>
                  <a:pt x="94" y="59"/>
                  <a:pt x="91" y="58"/>
                </a:cubicBezTo>
                <a:cubicBezTo>
                  <a:pt x="87" y="56"/>
                  <a:pt x="83" y="65"/>
                  <a:pt x="82" y="67"/>
                </a:cubicBezTo>
                <a:cubicBezTo>
                  <a:pt x="72" y="95"/>
                  <a:pt x="58" y="130"/>
                  <a:pt x="57" y="130"/>
                </a:cubicBezTo>
                <a:cubicBezTo>
                  <a:pt x="56" y="134"/>
                  <a:pt x="52" y="135"/>
                  <a:pt x="48" y="134"/>
                </a:cubicBezTo>
                <a:cubicBezTo>
                  <a:pt x="44" y="132"/>
                  <a:pt x="42" y="128"/>
                  <a:pt x="44" y="124"/>
                </a:cubicBezTo>
                <a:cubicBezTo>
                  <a:pt x="44" y="124"/>
                  <a:pt x="58" y="90"/>
                  <a:pt x="68" y="62"/>
                </a:cubicBezTo>
                <a:cubicBezTo>
                  <a:pt x="75" y="45"/>
                  <a:pt x="87" y="41"/>
                  <a:pt x="96" y="44"/>
                </a:cubicBezTo>
                <a:cubicBezTo>
                  <a:pt x="106" y="47"/>
                  <a:pt x="110" y="62"/>
                  <a:pt x="107" y="72"/>
                </a:cubicBezTo>
                <a:cubicBezTo>
                  <a:pt x="105" y="81"/>
                  <a:pt x="93" y="111"/>
                  <a:pt x="80" y="141"/>
                </a:cubicBezTo>
                <a:cubicBezTo>
                  <a:pt x="78" y="148"/>
                  <a:pt x="75" y="154"/>
                  <a:pt x="74" y="156"/>
                </a:cubicBezTo>
                <a:cubicBezTo>
                  <a:pt x="71" y="165"/>
                  <a:pt x="66" y="171"/>
                  <a:pt x="60" y="173"/>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6" tIns="34283" rIns="68566" bIns="34283" numCol="1" anchor="t" anchorCtr="0" compatLnSpc="1">
            <a:prstTxWarp prst="textNoShape">
              <a:avLst/>
            </a:prstTxWarp>
          </a:bodyPr>
          <a:lstStyle/>
          <a:p>
            <a:endParaRPr lang="id-ID" dirty="0">
              <a:latin typeface="Lato Light"/>
            </a:endParaRPr>
          </a:p>
        </p:txBody>
      </p:sp>
      <p:sp>
        <p:nvSpPr>
          <p:cNvPr id="40" name="Freeform 38">
            <a:extLst>
              <a:ext uri="{FF2B5EF4-FFF2-40B4-BE49-F238E27FC236}">
                <a16:creationId xmlns:a16="http://schemas.microsoft.com/office/drawing/2014/main" xmlns="" id="{18DFEC70-6FE5-48FA-812D-0D7C10E47295}"/>
              </a:ext>
            </a:extLst>
          </p:cNvPr>
          <p:cNvSpPr>
            <a:spLocks noEditPoints="1"/>
          </p:cNvSpPr>
          <p:nvPr/>
        </p:nvSpPr>
        <p:spPr bwMode="auto">
          <a:xfrm>
            <a:off x="1018895" y="4198245"/>
            <a:ext cx="495394" cy="503219"/>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4"/>
          </a:solidFill>
          <a:ln>
            <a:noFill/>
          </a:ln>
        </p:spPr>
        <p:txBody>
          <a:bodyPr vert="horz" wrap="square" lIns="68566" tIns="34283" rIns="68566" bIns="34283" numCol="1" anchor="t" anchorCtr="0" compatLnSpc="1">
            <a:prstTxWarp prst="textNoShape">
              <a:avLst/>
            </a:prstTxWarp>
          </a:bodyPr>
          <a:lstStyle/>
          <a:p>
            <a:endParaRPr lang="id-ID" dirty="0">
              <a:latin typeface="Lato Light"/>
            </a:endParaRPr>
          </a:p>
        </p:txBody>
      </p:sp>
      <p:sp>
        <p:nvSpPr>
          <p:cNvPr id="41" name="Freeform 44">
            <a:extLst>
              <a:ext uri="{FF2B5EF4-FFF2-40B4-BE49-F238E27FC236}">
                <a16:creationId xmlns:a16="http://schemas.microsoft.com/office/drawing/2014/main" xmlns="" id="{D7220C2E-FA09-43F1-A166-DA525E33318D}"/>
              </a:ext>
            </a:extLst>
          </p:cNvPr>
          <p:cNvSpPr>
            <a:spLocks noEditPoints="1"/>
          </p:cNvSpPr>
          <p:nvPr/>
        </p:nvSpPr>
        <p:spPr bwMode="auto">
          <a:xfrm>
            <a:off x="2133615" y="3392024"/>
            <a:ext cx="458018" cy="459934"/>
          </a:xfrm>
          <a:custGeom>
            <a:avLst/>
            <a:gdLst>
              <a:gd name="T0" fmla="*/ 192 w 193"/>
              <a:gd name="T1" fmla="*/ 81 h 194"/>
              <a:gd name="T2" fmla="*/ 191 w 193"/>
              <a:gd name="T3" fmla="*/ 77 h 194"/>
              <a:gd name="T4" fmla="*/ 188 w 193"/>
              <a:gd name="T5" fmla="*/ 75 h 194"/>
              <a:gd name="T6" fmla="*/ 162 w 193"/>
              <a:gd name="T7" fmla="*/ 71 h 194"/>
              <a:gd name="T8" fmla="*/ 157 w 193"/>
              <a:gd name="T9" fmla="*/ 54 h 194"/>
              <a:gd name="T10" fmla="*/ 151 w 193"/>
              <a:gd name="T11" fmla="*/ 34 h 194"/>
              <a:gd name="T12" fmla="*/ 104 w 193"/>
              <a:gd name="T13" fmla="*/ 0 h 194"/>
              <a:gd name="T14" fmla="*/ 61 w 193"/>
              <a:gd name="T15" fmla="*/ 0 h 194"/>
              <a:gd name="T16" fmla="*/ 0 w 193"/>
              <a:gd name="T17" fmla="*/ 61 h 194"/>
              <a:gd name="T18" fmla="*/ 0 w 193"/>
              <a:gd name="T19" fmla="*/ 133 h 194"/>
              <a:gd name="T20" fmla="*/ 61 w 193"/>
              <a:gd name="T21" fmla="*/ 194 h 194"/>
              <a:gd name="T22" fmla="*/ 131 w 193"/>
              <a:gd name="T23" fmla="*/ 194 h 194"/>
              <a:gd name="T24" fmla="*/ 192 w 193"/>
              <a:gd name="T25" fmla="*/ 133 h 194"/>
              <a:gd name="T26" fmla="*/ 193 w 193"/>
              <a:gd name="T27" fmla="*/ 83 h 194"/>
              <a:gd name="T28" fmla="*/ 192 w 193"/>
              <a:gd name="T29" fmla="*/ 81 h 194"/>
              <a:gd name="T30" fmla="*/ 62 w 193"/>
              <a:gd name="T31" fmla="*/ 50 h 194"/>
              <a:gd name="T32" fmla="*/ 96 w 193"/>
              <a:gd name="T33" fmla="*/ 50 h 194"/>
              <a:gd name="T34" fmla="*/ 108 w 193"/>
              <a:gd name="T35" fmla="*/ 62 h 194"/>
              <a:gd name="T36" fmla="*/ 96 w 193"/>
              <a:gd name="T37" fmla="*/ 73 h 194"/>
              <a:gd name="T38" fmla="*/ 62 w 193"/>
              <a:gd name="T39" fmla="*/ 73 h 194"/>
              <a:gd name="T40" fmla="*/ 50 w 193"/>
              <a:gd name="T41" fmla="*/ 62 h 194"/>
              <a:gd name="T42" fmla="*/ 62 w 193"/>
              <a:gd name="T43" fmla="*/ 50 h 194"/>
              <a:gd name="T44" fmla="*/ 131 w 193"/>
              <a:gd name="T45" fmla="*/ 143 h 194"/>
              <a:gd name="T46" fmla="*/ 62 w 193"/>
              <a:gd name="T47" fmla="*/ 143 h 194"/>
              <a:gd name="T48" fmla="*/ 50 w 193"/>
              <a:gd name="T49" fmla="*/ 132 h 194"/>
              <a:gd name="T50" fmla="*/ 62 w 193"/>
              <a:gd name="T51" fmla="*/ 120 h 194"/>
              <a:gd name="T52" fmla="*/ 131 w 193"/>
              <a:gd name="T53" fmla="*/ 120 h 194"/>
              <a:gd name="T54" fmla="*/ 142 w 193"/>
              <a:gd name="T55" fmla="*/ 132 h 194"/>
              <a:gd name="T56" fmla="*/ 131 w 193"/>
              <a:gd name="T57"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 h="194">
                <a:moveTo>
                  <a:pt x="192" y="81"/>
                </a:moveTo>
                <a:cubicBezTo>
                  <a:pt x="191" y="77"/>
                  <a:pt x="191" y="77"/>
                  <a:pt x="191" y="77"/>
                </a:cubicBezTo>
                <a:cubicBezTo>
                  <a:pt x="188" y="75"/>
                  <a:pt x="188" y="75"/>
                  <a:pt x="188" y="75"/>
                </a:cubicBezTo>
                <a:cubicBezTo>
                  <a:pt x="184" y="72"/>
                  <a:pt x="166" y="75"/>
                  <a:pt x="162" y="71"/>
                </a:cubicBezTo>
                <a:cubicBezTo>
                  <a:pt x="158" y="68"/>
                  <a:pt x="158" y="62"/>
                  <a:pt x="157" y="54"/>
                </a:cubicBezTo>
                <a:cubicBezTo>
                  <a:pt x="155" y="39"/>
                  <a:pt x="153" y="39"/>
                  <a:pt x="151" y="34"/>
                </a:cubicBezTo>
                <a:cubicBezTo>
                  <a:pt x="143" y="16"/>
                  <a:pt x="120" y="2"/>
                  <a:pt x="104" y="0"/>
                </a:cubicBezTo>
                <a:cubicBezTo>
                  <a:pt x="61" y="0"/>
                  <a:pt x="61" y="0"/>
                  <a:pt x="61" y="0"/>
                </a:cubicBezTo>
                <a:cubicBezTo>
                  <a:pt x="28" y="0"/>
                  <a:pt x="0" y="28"/>
                  <a:pt x="0" y="61"/>
                </a:cubicBezTo>
                <a:cubicBezTo>
                  <a:pt x="0" y="133"/>
                  <a:pt x="0" y="133"/>
                  <a:pt x="0" y="133"/>
                </a:cubicBezTo>
                <a:cubicBezTo>
                  <a:pt x="0" y="166"/>
                  <a:pt x="28" y="194"/>
                  <a:pt x="61" y="194"/>
                </a:cubicBezTo>
                <a:cubicBezTo>
                  <a:pt x="131" y="194"/>
                  <a:pt x="131" y="194"/>
                  <a:pt x="131" y="194"/>
                </a:cubicBezTo>
                <a:cubicBezTo>
                  <a:pt x="165" y="194"/>
                  <a:pt x="192" y="166"/>
                  <a:pt x="192" y="133"/>
                </a:cubicBezTo>
                <a:cubicBezTo>
                  <a:pt x="193" y="83"/>
                  <a:pt x="193" y="83"/>
                  <a:pt x="193" y="83"/>
                </a:cubicBezTo>
                <a:lnTo>
                  <a:pt x="192" y="81"/>
                </a:lnTo>
                <a:close/>
                <a:moveTo>
                  <a:pt x="62" y="50"/>
                </a:moveTo>
                <a:cubicBezTo>
                  <a:pt x="96" y="50"/>
                  <a:pt x="96" y="50"/>
                  <a:pt x="96" y="50"/>
                </a:cubicBezTo>
                <a:cubicBezTo>
                  <a:pt x="102" y="50"/>
                  <a:pt x="108" y="55"/>
                  <a:pt x="108" y="62"/>
                </a:cubicBezTo>
                <a:cubicBezTo>
                  <a:pt x="108" y="68"/>
                  <a:pt x="102" y="73"/>
                  <a:pt x="96" y="73"/>
                </a:cubicBezTo>
                <a:cubicBezTo>
                  <a:pt x="62" y="73"/>
                  <a:pt x="62" y="73"/>
                  <a:pt x="62" y="73"/>
                </a:cubicBezTo>
                <a:cubicBezTo>
                  <a:pt x="56" y="73"/>
                  <a:pt x="50" y="68"/>
                  <a:pt x="50" y="62"/>
                </a:cubicBezTo>
                <a:cubicBezTo>
                  <a:pt x="50" y="55"/>
                  <a:pt x="56" y="50"/>
                  <a:pt x="62" y="50"/>
                </a:cubicBezTo>
                <a:close/>
                <a:moveTo>
                  <a:pt x="131" y="143"/>
                </a:moveTo>
                <a:cubicBezTo>
                  <a:pt x="62" y="143"/>
                  <a:pt x="62" y="143"/>
                  <a:pt x="62" y="143"/>
                </a:cubicBezTo>
                <a:cubicBezTo>
                  <a:pt x="56" y="143"/>
                  <a:pt x="50" y="138"/>
                  <a:pt x="50" y="132"/>
                </a:cubicBezTo>
                <a:cubicBezTo>
                  <a:pt x="50" y="125"/>
                  <a:pt x="56" y="120"/>
                  <a:pt x="62" y="120"/>
                </a:cubicBezTo>
                <a:cubicBezTo>
                  <a:pt x="131" y="120"/>
                  <a:pt x="131" y="120"/>
                  <a:pt x="131" y="120"/>
                </a:cubicBezTo>
                <a:cubicBezTo>
                  <a:pt x="137" y="120"/>
                  <a:pt x="142" y="125"/>
                  <a:pt x="142" y="132"/>
                </a:cubicBezTo>
                <a:cubicBezTo>
                  <a:pt x="142" y="138"/>
                  <a:pt x="137" y="143"/>
                  <a:pt x="131" y="143"/>
                </a:cubicBezTo>
                <a:close/>
              </a:path>
            </a:pathLst>
          </a:custGeom>
          <a:solidFill>
            <a:schemeClr val="accent3"/>
          </a:solidFill>
          <a:ln>
            <a:noFill/>
          </a:ln>
        </p:spPr>
        <p:txBody>
          <a:bodyPr vert="horz" wrap="square" lIns="68566" tIns="34283" rIns="68566" bIns="34283" numCol="1" anchor="t" anchorCtr="0" compatLnSpc="1">
            <a:prstTxWarp prst="textNoShape">
              <a:avLst/>
            </a:prstTxWarp>
          </a:bodyPr>
          <a:lstStyle/>
          <a:p>
            <a:endParaRPr lang="id-ID" dirty="0">
              <a:latin typeface="Lato Light"/>
            </a:endParaRPr>
          </a:p>
        </p:txBody>
      </p:sp>
      <p:sp>
        <p:nvSpPr>
          <p:cNvPr id="42" name="Freeform 36">
            <a:extLst>
              <a:ext uri="{FF2B5EF4-FFF2-40B4-BE49-F238E27FC236}">
                <a16:creationId xmlns:a16="http://schemas.microsoft.com/office/drawing/2014/main" xmlns="" id="{496367BB-4878-4DE5-AE3B-5BD4D73A64FC}"/>
              </a:ext>
            </a:extLst>
          </p:cNvPr>
          <p:cNvSpPr>
            <a:spLocks/>
          </p:cNvSpPr>
          <p:nvPr/>
        </p:nvSpPr>
        <p:spPr bwMode="auto">
          <a:xfrm>
            <a:off x="7181966" y="768962"/>
            <a:ext cx="569691" cy="519476"/>
          </a:xfrm>
          <a:custGeom>
            <a:avLst/>
            <a:gdLst>
              <a:gd name="T0" fmla="*/ 189 w 255"/>
              <a:gd name="T1" fmla="*/ 10 h 233"/>
              <a:gd name="T2" fmla="*/ 104 w 255"/>
              <a:gd name="T3" fmla="*/ 16 h 233"/>
              <a:gd name="T4" fmla="*/ 18 w 255"/>
              <a:gd name="T5" fmla="*/ 30 h 233"/>
              <a:gd name="T6" fmla="*/ 6 w 255"/>
              <a:gd name="T7" fmla="*/ 30 h 233"/>
              <a:gd name="T8" fmla="*/ 3 w 255"/>
              <a:gd name="T9" fmla="*/ 46 h 233"/>
              <a:gd name="T10" fmla="*/ 115 w 255"/>
              <a:gd name="T11" fmla="*/ 228 h 233"/>
              <a:gd name="T12" fmla="*/ 124 w 255"/>
              <a:gd name="T13" fmla="*/ 233 h 233"/>
              <a:gd name="T14" fmla="*/ 130 w 255"/>
              <a:gd name="T15" fmla="*/ 231 h 233"/>
              <a:gd name="T16" fmla="*/ 134 w 255"/>
              <a:gd name="T17" fmla="*/ 216 h 233"/>
              <a:gd name="T18" fmla="*/ 84 w 255"/>
              <a:gd name="T19" fmla="*/ 135 h 233"/>
              <a:gd name="T20" fmla="*/ 170 w 255"/>
              <a:gd name="T21" fmla="*/ 121 h 233"/>
              <a:gd name="T22" fmla="*/ 255 w 255"/>
              <a:gd name="T23" fmla="*/ 115 h 233"/>
              <a:gd name="T24" fmla="*/ 189 w 255"/>
              <a:gd name="T25" fmla="*/ 1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33">
                <a:moveTo>
                  <a:pt x="189" y="10"/>
                </a:moveTo>
                <a:cubicBezTo>
                  <a:pt x="189" y="10"/>
                  <a:pt x="146" y="31"/>
                  <a:pt x="104" y="16"/>
                </a:cubicBezTo>
                <a:cubicBezTo>
                  <a:pt x="58" y="0"/>
                  <a:pt x="37" y="6"/>
                  <a:pt x="18" y="30"/>
                </a:cubicBezTo>
                <a:cubicBezTo>
                  <a:pt x="14" y="28"/>
                  <a:pt x="10" y="28"/>
                  <a:pt x="6" y="30"/>
                </a:cubicBezTo>
                <a:cubicBezTo>
                  <a:pt x="1" y="33"/>
                  <a:pt x="0" y="40"/>
                  <a:pt x="3" y="46"/>
                </a:cubicBezTo>
                <a:cubicBezTo>
                  <a:pt x="115" y="228"/>
                  <a:pt x="115" y="228"/>
                  <a:pt x="115" y="228"/>
                </a:cubicBezTo>
                <a:cubicBezTo>
                  <a:pt x="117" y="231"/>
                  <a:pt x="121" y="233"/>
                  <a:pt x="124" y="233"/>
                </a:cubicBezTo>
                <a:cubicBezTo>
                  <a:pt x="126" y="233"/>
                  <a:pt x="128" y="232"/>
                  <a:pt x="130" y="231"/>
                </a:cubicBezTo>
                <a:cubicBezTo>
                  <a:pt x="135" y="228"/>
                  <a:pt x="137" y="221"/>
                  <a:pt x="134" y="216"/>
                </a:cubicBezTo>
                <a:cubicBezTo>
                  <a:pt x="84" y="135"/>
                  <a:pt x="84" y="135"/>
                  <a:pt x="84" y="135"/>
                </a:cubicBezTo>
                <a:cubicBezTo>
                  <a:pt x="104" y="111"/>
                  <a:pt x="124" y="105"/>
                  <a:pt x="170" y="121"/>
                </a:cubicBezTo>
                <a:cubicBezTo>
                  <a:pt x="213" y="135"/>
                  <a:pt x="255" y="115"/>
                  <a:pt x="255" y="115"/>
                </a:cubicBezTo>
                <a:lnTo>
                  <a:pt x="189" y="10"/>
                </a:lnTo>
                <a:close/>
              </a:path>
            </a:pathLst>
          </a:custGeom>
          <a:solidFill>
            <a:schemeClr val="accent1"/>
          </a:solidFill>
          <a:ln>
            <a:noFill/>
          </a:ln>
        </p:spPr>
        <p:txBody>
          <a:bodyPr vert="horz" wrap="square" lIns="68566" tIns="34283" rIns="68566" bIns="34283" numCol="1" anchor="t" anchorCtr="0" compatLnSpc="1">
            <a:prstTxWarp prst="textNoShape">
              <a:avLst/>
            </a:prstTxWarp>
          </a:bodyPr>
          <a:lstStyle/>
          <a:p>
            <a:endParaRPr lang="id-ID" dirty="0">
              <a:latin typeface="Lato Light"/>
            </a:endParaRPr>
          </a:p>
        </p:txBody>
      </p:sp>
      <p:sp>
        <p:nvSpPr>
          <p:cNvPr id="43" name="Freeform 326">
            <a:extLst>
              <a:ext uri="{FF2B5EF4-FFF2-40B4-BE49-F238E27FC236}">
                <a16:creationId xmlns:a16="http://schemas.microsoft.com/office/drawing/2014/main" xmlns="" id="{E06075C5-A6D8-4C0B-AAB9-78BCF35ED6DE}"/>
              </a:ext>
            </a:extLst>
          </p:cNvPr>
          <p:cNvSpPr>
            <a:spLocks noChangeArrowheads="1"/>
          </p:cNvSpPr>
          <p:nvPr/>
        </p:nvSpPr>
        <p:spPr bwMode="auto">
          <a:xfrm>
            <a:off x="10802394" y="3683101"/>
            <a:ext cx="375976" cy="358868"/>
          </a:xfrm>
          <a:custGeom>
            <a:avLst/>
            <a:gdLst>
              <a:gd name="T0" fmla="*/ 1347 w 1348"/>
              <a:gd name="T1" fmla="*/ 786 h 1289"/>
              <a:gd name="T2" fmla="*/ 1347 w 1348"/>
              <a:gd name="T3" fmla="*/ 1288 h 1289"/>
              <a:gd name="T4" fmla="*/ 1054 w 1348"/>
              <a:gd name="T5" fmla="*/ 1288 h 1289"/>
              <a:gd name="T6" fmla="*/ 1054 w 1348"/>
              <a:gd name="T7" fmla="*/ 819 h 1289"/>
              <a:gd name="T8" fmla="*/ 912 w 1348"/>
              <a:gd name="T9" fmla="*/ 627 h 1289"/>
              <a:gd name="T10" fmla="*/ 761 w 1348"/>
              <a:gd name="T11" fmla="*/ 736 h 1289"/>
              <a:gd name="T12" fmla="*/ 753 w 1348"/>
              <a:gd name="T13" fmla="*/ 803 h 1289"/>
              <a:gd name="T14" fmla="*/ 753 w 1348"/>
              <a:gd name="T15" fmla="*/ 1288 h 1289"/>
              <a:gd name="T16" fmla="*/ 468 w 1348"/>
              <a:gd name="T17" fmla="*/ 1288 h 1289"/>
              <a:gd name="T18" fmla="*/ 468 w 1348"/>
              <a:gd name="T19" fmla="*/ 418 h 1289"/>
              <a:gd name="T20" fmla="*/ 753 w 1348"/>
              <a:gd name="T21" fmla="*/ 418 h 1289"/>
              <a:gd name="T22" fmla="*/ 753 w 1348"/>
              <a:gd name="T23" fmla="*/ 543 h 1289"/>
              <a:gd name="T24" fmla="*/ 1012 w 1348"/>
              <a:gd name="T25" fmla="*/ 401 h 1289"/>
              <a:gd name="T26" fmla="*/ 1347 w 1348"/>
              <a:gd name="T27" fmla="*/ 786 h 1289"/>
              <a:gd name="T28" fmla="*/ 167 w 1348"/>
              <a:gd name="T29" fmla="*/ 0 h 1289"/>
              <a:gd name="T30" fmla="*/ 0 w 1348"/>
              <a:gd name="T31" fmla="*/ 151 h 1289"/>
              <a:gd name="T32" fmla="*/ 159 w 1348"/>
              <a:gd name="T33" fmla="*/ 301 h 1289"/>
              <a:gd name="T34" fmla="*/ 167 w 1348"/>
              <a:gd name="T35" fmla="*/ 301 h 1289"/>
              <a:gd name="T36" fmla="*/ 326 w 1348"/>
              <a:gd name="T37" fmla="*/ 151 h 1289"/>
              <a:gd name="T38" fmla="*/ 167 w 1348"/>
              <a:gd name="T39" fmla="*/ 0 h 1289"/>
              <a:gd name="T40" fmla="*/ 17 w 1348"/>
              <a:gd name="T41" fmla="*/ 1288 h 1289"/>
              <a:gd name="T42" fmla="*/ 310 w 1348"/>
              <a:gd name="T43" fmla="*/ 1288 h 1289"/>
              <a:gd name="T44" fmla="*/ 310 w 1348"/>
              <a:gd name="T45" fmla="*/ 418 h 1289"/>
              <a:gd name="T46" fmla="*/ 17 w 1348"/>
              <a:gd name="T47" fmla="*/ 418 h 1289"/>
              <a:gd name="T48" fmla="*/ 17 w 1348"/>
              <a:gd name="T49" fmla="*/ 1288 h 1289"/>
              <a:gd name="T50" fmla="*/ 17 w 1348"/>
              <a:gd name="T51" fmla="*/ 1288 h 1289"/>
              <a:gd name="T52" fmla="*/ 17 w 1348"/>
              <a:gd name="T53" fmla="*/ 1288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48" h="1289">
                <a:moveTo>
                  <a:pt x="1347" y="786"/>
                </a:moveTo>
                <a:cubicBezTo>
                  <a:pt x="1347" y="1288"/>
                  <a:pt x="1347" y="1288"/>
                  <a:pt x="1347" y="1288"/>
                </a:cubicBezTo>
                <a:cubicBezTo>
                  <a:pt x="1054" y="1288"/>
                  <a:pt x="1054" y="1288"/>
                  <a:pt x="1054" y="1288"/>
                </a:cubicBezTo>
                <a:cubicBezTo>
                  <a:pt x="1054" y="819"/>
                  <a:pt x="1054" y="819"/>
                  <a:pt x="1054" y="819"/>
                </a:cubicBezTo>
                <a:cubicBezTo>
                  <a:pt x="1054" y="702"/>
                  <a:pt x="1020" y="627"/>
                  <a:pt x="912" y="627"/>
                </a:cubicBezTo>
                <a:cubicBezTo>
                  <a:pt x="836" y="627"/>
                  <a:pt x="786" y="677"/>
                  <a:pt x="761" y="736"/>
                </a:cubicBezTo>
                <a:cubicBezTo>
                  <a:pt x="761" y="752"/>
                  <a:pt x="753" y="777"/>
                  <a:pt x="753" y="803"/>
                </a:cubicBezTo>
                <a:cubicBezTo>
                  <a:pt x="753" y="1288"/>
                  <a:pt x="753" y="1288"/>
                  <a:pt x="753" y="1288"/>
                </a:cubicBezTo>
                <a:cubicBezTo>
                  <a:pt x="468" y="1288"/>
                  <a:pt x="468" y="1288"/>
                  <a:pt x="468" y="1288"/>
                </a:cubicBezTo>
                <a:cubicBezTo>
                  <a:pt x="468" y="1288"/>
                  <a:pt x="468" y="502"/>
                  <a:pt x="468" y="418"/>
                </a:cubicBezTo>
                <a:cubicBezTo>
                  <a:pt x="753" y="418"/>
                  <a:pt x="753" y="418"/>
                  <a:pt x="753" y="418"/>
                </a:cubicBezTo>
                <a:cubicBezTo>
                  <a:pt x="753" y="543"/>
                  <a:pt x="753" y="543"/>
                  <a:pt x="753" y="543"/>
                </a:cubicBezTo>
                <a:cubicBezTo>
                  <a:pt x="795" y="485"/>
                  <a:pt x="862" y="401"/>
                  <a:pt x="1012" y="401"/>
                </a:cubicBezTo>
                <a:cubicBezTo>
                  <a:pt x="1204" y="401"/>
                  <a:pt x="1347" y="527"/>
                  <a:pt x="1347" y="786"/>
                </a:cubicBezTo>
                <a:close/>
                <a:moveTo>
                  <a:pt x="167" y="0"/>
                </a:moveTo>
                <a:cubicBezTo>
                  <a:pt x="67" y="0"/>
                  <a:pt x="0" y="67"/>
                  <a:pt x="0" y="151"/>
                </a:cubicBezTo>
                <a:cubicBezTo>
                  <a:pt x="0" y="234"/>
                  <a:pt x="67" y="301"/>
                  <a:pt x="159" y="301"/>
                </a:cubicBezTo>
                <a:cubicBezTo>
                  <a:pt x="167" y="301"/>
                  <a:pt x="167" y="301"/>
                  <a:pt x="167" y="301"/>
                </a:cubicBezTo>
                <a:cubicBezTo>
                  <a:pt x="268" y="301"/>
                  <a:pt x="326" y="234"/>
                  <a:pt x="326" y="151"/>
                </a:cubicBezTo>
                <a:cubicBezTo>
                  <a:pt x="326" y="67"/>
                  <a:pt x="268" y="0"/>
                  <a:pt x="167" y="0"/>
                </a:cubicBezTo>
                <a:close/>
                <a:moveTo>
                  <a:pt x="17" y="1288"/>
                </a:moveTo>
                <a:cubicBezTo>
                  <a:pt x="310" y="1288"/>
                  <a:pt x="310" y="1288"/>
                  <a:pt x="310" y="1288"/>
                </a:cubicBezTo>
                <a:cubicBezTo>
                  <a:pt x="310" y="418"/>
                  <a:pt x="310" y="418"/>
                  <a:pt x="310" y="418"/>
                </a:cubicBezTo>
                <a:cubicBezTo>
                  <a:pt x="17" y="418"/>
                  <a:pt x="17" y="418"/>
                  <a:pt x="17" y="418"/>
                </a:cubicBezTo>
                <a:lnTo>
                  <a:pt x="17" y="1288"/>
                </a:lnTo>
                <a:close/>
                <a:moveTo>
                  <a:pt x="17" y="1288"/>
                </a:moveTo>
                <a:lnTo>
                  <a:pt x="17" y="1288"/>
                </a:lnTo>
                <a:close/>
              </a:path>
            </a:pathLst>
          </a:custGeom>
          <a:solidFill>
            <a:schemeClr val="accent4"/>
          </a:solidFill>
          <a:ln>
            <a:noFill/>
          </a:ln>
          <a:effectLst/>
        </p:spPr>
        <p:txBody>
          <a:bodyPr wrap="none" lIns="91419" tIns="45710" rIns="91419" bIns="45710" anchor="ctr"/>
          <a:lstStyle/>
          <a:p>
            <a:pPr>
              <a:defRPr/>
            </a:pPr>
            <a:endParaRPr lang="en-US" dirty="0">
              <a:latin typeface="Lato Light"/>
              <a:ea typeface="SimSun" charset="0"/>
            </a:endParaRPr>
          </a:p>
        </p:txBody>
      </p:sp>
      <p:sp>
        <p:nvSpPr>
          <p:cNvPr id="44" name="Freeform 31">
            <a:extLst>
              <a:ext uri="{FF2B5EF4-FFF2-40B4-BE49-F238E27FC236}">
                <a16:creationId xmlns:a16="http://schemas.microsoft.com/office/drawing/2014/main" xmlns="" id="{E0C00953-9EFA-45D2-8529-BEF0F13AA88F}"/>
              </a:ext>
            </a:extLst>
          </p:cNvPr>
          <p:cNvSpPr>
            <a:spLocks noEditPoints="1"/>
          </p:cNvSpPr>
          <p:nvPr/>
        </p:nvSpPr>
        <p:spPr bwMode="auto">
          <a:xfrm>
            <a:off x="10717386" y="2009866"/>
            <a:ext cx="352278" cy="353064"/>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4"/>
          </a:solidFill>
          <a:ln>
            <a:noFill/>
          </a:ln>
        </p:spPr>
        <p:txBody>
          <a:bodyPr vert="horz" wrap="square" lIns="68566" tIns="34283" rIns="68566" bIns="34283" numCol="1" anchor="t" anchorCtr="0" compatLnSpc="1">
            <a:prstTxWarp prst="textNoShape">
              <a:avLst/>
            </a:prstTxWarp>
          </a:bodyPr>
          <a:lstStyle/>
          <a:p>
            <a:endParaRPr lang="id-ID">
              <a:latin typeface="Raleway Black"/>
              <a:cs typeface="Raleway Black"/>
            </a:endParaRPr>
          </a:p>
        </p:txBody>
      </p:sp>
      <p:grpSp>
        <p:nvGrpSpPr>
          <p:cNvPr id="45" name="Group 96">
            <a:extLst>
              <a:ext uri="{FF2B5EF4-FFF2-40B4-BE49-F238E27FC236}">
                <a16:creationId xmlns:a16="http://schemas.microsoft.com/office/drawing/2014/main" xmlns="" id="{9EF8A08A-5749-4B22-B1D3-F95C3D80BD0B}"/>
              </a:ext>
            </a:extLst>
          </p:cNvPr>
          <p:cNvGrpSpPr/>
          <p:nvPr/>
        </p:nvGrpSpPr>
        <p:grpSpPr>
          <a:xfrm>
            <a:off x="8495122" y="4174469"/>
            <a:ext cx="533172" cy="346576"/>
            <a:chOff x="7145338" y="3587750"/>
            <a:chExt cx="566738" cy="368300"/>
          </a:xfrm>
          <a:solidFill>
            <a:schemeClr val="accent1"/>
          </a:solidFill>
        </p:grpSpPr>
        <p:sp>
          <p:nvSpPr>
            <p:cNvPr id="46" name="Freeform 146">
              <a:extLst>
                <a:ext uri="{FF2B5EF4-FFF2-40B4-BE49-F238E27FC236}">
                  <a16:creationId xmlns:a16="http://schemas.microsoft.com/office/drawing/2014/main" xmlns="" id="{C1BFC765-DA4C-4AA4-A636-8D6630FCD6AB}"/>
                </a:ext>
              </a:extLst>
            </p:cNvPr>
            <p:cNvSpPr>
              <a:spLocks/>
            </p:cNvSpPr>
            <p:nvPr/>
          </p:nvSpPr>
          <p:spPr bwMode="auto">
            <a:xfrm>
              <a:off x="7250113" y="3816350"/>
              <a:ext cx="153988" cy="139700"/>
            </a:xfrm>
            <a:custGeom>
              <a:avLst/>
              <a:gdLst>
                <a:gd name="T0" fmla="*/ 33 w 41"/>
                <a:gd name="T1" fmla="*/ 0 h 37"/>
                <a:gd name="T2" fmla="*/ 15 w 41"/>
                <a:gd name="T3" fmla="*/ 6 h 37"/>
                <a:gd name="T4" fmla="*/ 10 w 41"/>
                <a:gd name="T5" fmla="*/ 5 h 37"/>
                <a:gd name="T6" fmla="*/ 10 w 41"/>
                <a:gd name="T7" fmla="*/ 6 h 37"/>
                <a:gd name="T8" fmla="*/ 6 w 41"/>
                <a:gd name="T9" fmla="*/ 31 h 37"/>
                <a:gd name="T10" fmla="*/ 32 w 41"/>
                <a:gd name="T11" fmla="*/ 28 h 37"/>
                <a:gd name="T12" fmla="*/ 35 w 41"/>
                <a:gd name="T13" fmla="*/ 2 h 37"/>
                <a:gd name="T14" fmla="*/ 33 w 4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7">
                  <a:moveTo>
                    <a:pt x="33" y="0"/>
                  </a:moveTo>
                  <a:cubicBezTo>
                    <a:pt x="28" y="4"/>
                    <a:pt x="22" y="6"/>
                    <a:pt x="15" y="6"/>
                  </a:cubicBezTo>
                  <a:cubicBezTo>
                    <a:pt x="14" y="6"/>
                    <a:pt x="12" y="6"/>
                    <a:pt x="10" y="5"/>
                  </a:cubicBezTo>
                  <a:cubicBezTo>
                    <a:pt x="10" y="5"/>
                    <a:pt x="10" y="5"/>
                    <a:pt x="10" y="6"/>
                  </a:cubicBezTo>
                  <a:cubicBezTo>
                    <a:pt x="2" y="14"/>
                    <a:pt x="0" y="25"/>
                    <a:pt x="6" y="31"/>
                  </a:cubicBezTo>
                  <a:cubicBezTo>
                    <a:pt x="13" y="37"/>
                    <a:pt x="24" y="36"/>
                    <a:pt x="32" y="28"/>
                  </a:cubicBezTo>
                  <a:cubicBezTo>
                    <a:pt x="40" y="20"/>
                    <a:pt x="41" y="8"/>
                    <a:pt x="35" y="2"/>
                  </a:cubicBezTo>
                  <a:cubicBezTo>
                    <a:pt x="34" y="2"/>
                    <a:pt x="34" y="1"/>
                    <a:pt x="33"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sp>
          <p:nvSpPr>
            <p:cNvPr id="47" name="Freeform 147">
              <a:extLst>
                <a:ext uri="{FF2B5EF4-FFF2-40B4-BE49-F238E27FC236}">
                  <a16:creationId xmlns:a16="http://schemas.microsoft.com/office/drawing/2014/main" xmlns="" id="{721D3ECA-AAD4-4008-A065-0F667EF0D7D0}"/>
                </a:ext>
              </a:extLst>
            </p:cNvPr>
            <p:cNvSpPr>
              <a:spLocks/>
            </p:cNvSpPr>
            <p:nvPr/>
          </p:nvSpPr>
          <p:spPr bwMode="auto">
            <a:xfrm>
              <a:off x="7145338" y="3587750"/>
              <a:ext cx="266700" cy="236537"/>
            </a:xfrm>
            <a:custGeom>
              <a:avLst/>
              <a:gdLst>
                <a:gd name="T0" fmla="*/ 16 w 71"/>
                <a:gd name="T1" fmla="*/ 51 h 63"/>
                <a:gd name="T2" fmla="*/ 42 w 71"/>
                <a:gd name="T3" fmla="*/ 63 h 63"/>
                <a:gd name="T4" fmla="*/ 43 w 71"/>
                <a:gd name="T5" fmla="*/ 63 h 63"/>
                <a:gd name="T6" fmla="*/ 56 w 71"/>
                <a:gd name="T7" fmla="*/ 60 h 63"/>
                <a:gd name="T8" fmla="*/ 60 w 71"/>
                <a:gd name="T9" fmla="*/ 56 h 63"/>
                <a:gd name="T10" fmla="*/ 55 w 71"/>
                <a:gd name="T11" fmla="*/ 12 h 63"/>
                <a:gd name="T12" fmla="*/ 28 w 71"/>
                <a:gd name="T13" fmla="*/ 0 h 63"/>
                <a:gd name="T14" fmla="*/ 11 w 71"/>
                <a:gd name="T15" fmla="*/ 7 h 63"/>
                <a:gd name="T16" fmla="*/ 16 w 71"/>
                <a:gd name="T1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16" y="51"/>
                  </a:moveTo>
                  <a:cubicBezTo>
                    <a:pt x="24" y="58"/>
                    <a:pt x="33" y="63"/>
                    <a:pt x="42" y="63"/>
                  </a:cubicBezTo>
                  <a:cubicBezTo>
                    <a:pt x="43" y="63"/>
                    <a:pt x="43" y="63"/>
                    <a:pt x="43" y="63"/>
                  </a:cubicBezTo>
                  <a:cubicBezTo>
                    <a:pt x="48" y="63"/>
                    <a:pt x="52" y="62"/>
                    <a:pt x="56" y="60"/>
                  </a:cubicBezTo>
                  <a:cubicBezTo>
                    <a:pt x="58" y="59"/>
                    <a:pt x="59" y="58"/>
                    <a:pt x="60" y="56"/>
                  </a:cubicBezTo>
                  <a:cubicBezTo>
                    <a:pt x="71" y="46"/>
                    <a:pt x="69" y="26"/>
                    <a:pt x="55" y="12"/>
                  </a:cubicBezTo>
                  <a:cubicBezTo>
                    <a:pt x="47" y="4"/>
                    <a:pt x="37" y="0"/>
                    <a:pt x="28" y="0"/>
                  </a:cubicBezTo>
                  <a:cubicBezTo>
                    <a:pt x="21" y="0"/>
                    <a:pt x="15" y="2"/>
                    <a:pt x="11" y="7"/>
                  </a:cubicBezTo>
                  <a:cubicBezTo>
                    <a:pt x="0" y="17"/>
                    <a:pt x="3" y="37"/>
                    <a:pt x="16" y="5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sp>
          <p:nvSpPr>
            <p:cNvPr id="48" name="Freeform 148">
              <a:extLst>
                <a:ext uri="{FF2B5EF4-FFF2-40B4-BE49-F238E27FC236}">
                  <a16:creationId xmlns:a16="http://schemas.microsoft.com/office/drawing/2014/main" xmlns="" id="{67DC374F-204D-4798-B862-877746698220}"/>
                </a:ext>
              </a:extLst>
            </p:cNvPr>
            <p:cNvSpPr>
              <a:spLocks/>
            </p:cNvSpPr>
            <p:nvPr/>
          </p:nvSpPr>
          <p:spPr bwMode="auto">
            <a:xfrm>
              <a:off x="7450138" y="3816350"/>
              <a:ext cx="157163" cy="139700"/>
            </a:xfrm>
            <a:custGeom>
              <a:avLst/>
              <a:gdLst>
                <a:gd name="T0" fmla="*/ 35 w 42"/>
                <a:gd name="T1" fmla="*/ 31 h 37"/>
                <a:gd name="T2" fmla="*/ 32 w 42"/>
                <a:gd name="T3" fmla="*/ 6 h 37"/>
                <a:gd name="T4" fmla="*/ 32 w 42"/>
                <a:gd name="T5" fmla="*/ 5 h 37"/>
                <a:gd name="T6" fmla="*/ 26 w 42"/>
                <a:gd name="T7" fmla="*/ 6 h 37"/>
                <a:gd name="T8" fmla="*/ 9 w 42"/>
                <a:gd name="T9" fmla="*/ 0 h 37"/>
                <a:gd name="T10" fmla="*/ 7 w 42"/>
                <a:gd name="T11" fmla="*/ 2 h 37"/>
                <a:gd name="T12" fmla="*/ 10 w 42"/>
                <a:gd name="T13" fmla="*/ 28 h 37"/>
                <a:gd name="T14" fmla="*/ 35 w 42"/>
                <a:gd name="T15" fmla="*/ 3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7">
                  <a:moveTo>
                    <a:pt x="35" y="31"/>
                  </a:moveTo>
                  <a:cubicBezTo>
                    <a:pt x="42" y="25"/>
                    <a:pt x="40" y="14"/>
                    <a:pt x="32" y="6"/>
                  </a:cubicBezTo>
                  <a:cubicBezTo>
                    <a:pt x="32" y="5"/>
                    <a:pt x="32" y="5"/>
                    <a:pt x="32" y="5"/>
                  </a:cubicBezTo>
                  <a:cubicBezTo>
                    <a:pt x="30" y="6"/>
                    <a:pt x="28" y="6"/>
                    <a:pt x="26" y="6"/>
                  </a:cubicBezTo>
                  <a:cubicBezTo>
                    <a:pt x="20" y="6"/>
                    <a:pt x="14" y="4"/>
                    <a:pt x="9" y="0"/>
                  </a:cubicBezTo>
                  <a:cubicBezTo>
                    <a:pt x="8" y="1"/>
                    <a:pt x="7" y="2"/>
                    <a:pt x="7" y="2"/>
                  </a:cubicBezTo>
                  <a:cubicBezTo>
                    <a:pt x="0" y="8"/>
                    <a:pt x="2" y="20"/>
                    <a:pt x="10" y="28"/>
                  </a:cubicBezTo>
                  <a:cubicBezTo>
                    <a:pt x="18" y="36"/>
                    <a:pt x="29" y="37"/>
                    <a:pt x="35" y="3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sp>
          <p:nvSpPr>
            <p:cNvPr id="49" name="Freeform 149">
              <a:extLst>
                <a:ext uri="{FF2B5EF4-FFF2-40B4-BE49-F238E27FC236}">
                  <a16:creationId xmlns:a16="http://schemas.microsoft.com/office/drawing/2014/main" xmlns="" id="{1FFE4BF8-62C4-4350-9D72-429971AFA1D6}"/>
                </a:ext>
              </a:extLst>
            </p:cNvPr>
            <p:cNvSpPr>
              <a:spLocks/>
            </p:cNvSpPr>
            <p:nvPr/>
          </p:nvSpPr>
          <p:spPr bwMode="auto">
            <a:xfrm>
              <a:off x="7445376" y="3587750"/>
              <a:ext cx="266700" cy="236537"/>
            </a:xfrm>
            <a:custGeom>
              <a:avLst/>
              <a:gdLst>
                <a:gd name="T0" fmla="*/ 60 w 71"/>
                <a:gd name="T1" fmla="*/ 7 h 63"/>
                <a:gd name="T2" fmla="*/ 43 w 71"/>
                <a:gd name="T3" fmla="*/ 0 h 63"/>
                <a:gd name="T4" fmla="*/ 16 w 71"/>
                <a:gd name="T5" fmla="*/ 12 h 63"/>
                <a:gd name="T6" fmla="*/ 10 w 71"/>
                <a:gd name="T7" fmla="*/ 56 h 63"/>
                <a:gd name="T8" fmla="*/ 15 w 71"/>
                <a:gd name="T9" fmla="*/ 60 h 63"/>
                <a:gd name="T10" fmla="*/ 27 w 71"/>
                <a:gd name="T11" fmla="*/ 63 h 63"/>
                <a:gd name="T12" fmla="*/ 29 w 71"/>
                <a:gd name="T13" fmla="*/ 63 h 63"/>
                <a:gd name="T14" fmla="*/ 55 w 71"/>
                <a:gd name="T15" fmla="*/ 51 h 63"/>
                <a:gd name="T16" fmla="*/ 60 w 71"/>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60" y="7"/>
                  </a:moveTo>
                  <a:cubicBezTo>
                    <a:pt x="56" y="2"/>
                    <a:pt x="50" y="0"/>
                    <a:pt x="43" y="0"/>
                  </a:cubicBezTo>
                  <a:cubicBezTo>
                    <a:pt x="34" y="0"/>
                    <a:pt x="24" y="4"/>
                    <a:pt x="16" y="12"/>
                  </a:cubicBezTo>
                  <a:cubicBezTo>
                    <a:pt x="2" y="26"/>
                    <a:pt x="0" y="46"/>
                    <a:pt x="10" y="56"/>
                  </a:cubicBezTo>
                  <a:cubicBezTo>
                    <a:pt x="12" y="58"/>
                    <a:pt x="13" y="59"/>
                    <a:pt x="15" y="60"/>
                  </a:cubicBezTo>
                  <a:cubicBezTo>
                    <a:pt x="18" y="62"/>
                    <a:pt x="23" y="63"/>
                    <a:pt x="27" y="63"/>
                  </a:cubicBezTo>
                  <a:cubicBezTo>
                    <a:pt x="28" y="63"/>
                    <a:pt x="28" y="63"/>
                    <a:pt x="29" y="63"/>
                  </a:cubicBezTo>
                  <a:cubicBezTo>
                    <a:pt x="37" y="63"/>
                    <a:pt x="47" y="58"/>
                    <a:pt x="55" y="51"/>
                  </a:cubicBezTo>
                  <a:cubicBezTo>
                    <a:pt x="68" y="37"/>
                    <a:pt x="71" y="17"/>
                    <a:pt x="60" y="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sp>
          <p:nvSpPr>
            <p:cNvPr id="51" name="Freeform 150">
              <a:extLst>
                <a:ext uri="{FF2B5EF4-FFF2-40B4-BE49-F238E27FC236}">
                  <a16:creationId xmlns:a16="http://schemas.microsoft.com/office/drawing/2014/main" xmlns="" id="{A3FBD63F-B199-4675-BC32-C24B7F718820}"/>
                </a:ext>
              </a:extLst>
            </p:cNvPr>
            <p:cNvSpPr>
              <a:spLocks/>
            </p:cNvSpPr>
            <p:nvPr/>
          </p:nvSpPr>
          <p:spPr bwMode="auto">
            <a:xfrm>
              <a:off x="7381876" y="3606800"/>
              <a:ext cx="93663" cy="333375"/>
            </a:xfrm>
            <a:custGeom>
              <a:avLst/>
              <a:gdLst>
                <a:gd name="T0" fmla="*/ 23 w 25"/>
                <a:gd name="T1" fmla="*/ 4 h 89"/>
                <a:gd name="T2" fmla="*/ 20 w 25"/>
                <a:gd name="T3" fmla="*/ 1 h 89"/>
                <a:gd name="T4" fmla="*/ 14 w 25"/>
                <a:gd name="T5" fmla="*/ 10 h 89"/>
                <a:gd name="T6" fmla="*/ 12 w 25"/>
                <a:gd name="T7" fmla="*/ 10 h 89"/>
                <a:gd name="T8" fmla="*/ 11 w 25"/>
                <a:gd name="T9" fmla="*/ 10 h 89"/>
                <a:gd name="T10" fmla="*/ 5 w 25"/>
                <a:gd name="T11" fmla="*/ 1 h 89"/>
                <a:gd name="T12" fmla="*/ 2 w 25"/>
                <a:gd name="T13" fmla="*/ 4 h 89"/>
                <a:gd name="T14" fmla="*/ 8 w 25"/>
                <a:gd name="T15" fmla="*/ 13 h 89"/>
                <a:gd name="T16" fmla="*/ 7 w 25"/>
                <a:gd name="T17" fmla="*/ 15 h 89"/>
                <a:gd name="T18" fmla="*/ 7 w 25"/>
                <a:gd name="T19" fmla="*/ 27 h 89"/>
                <a:gd name="T20" fmla="*/ 7 w 25"/>
                <a:gd name="T21" fmla="*/ 41 h 89"/>
                <a:gd name="T22" fmla="*/ 7 w 25"/>
                <a:gd name="T23" fmla="*/ 83 h 89"/>
                <a:gd name="T24" fmla="*/ 12 w 25"/>
                <a:gd name="T25" fmla="*/ 89 h 89"/>
                <a:gd name="T26" fmla="*/ 18 w 25"/>
                <a:gd name="T27" fmla="*/ 83 h 89"/>
                <a:gd name="T28" fmla="*/ 18 w 25"/>
                <a:gd name="T29" fmla="*/ 41 h 89"/>
                <a:gd name="T30" fmla="*/ 18 w 25"/>
                <a:gd name="T31" fmla="*/ 27 h 89"/>
                <a:gd name="T32" fmla="*/ 18 w 25"/>
                <a:gd name="T33" fmla="*/ 15 h 89"/>
                <a:gd name="T34" fmla="*/ 17 w 25"/>
                <a:gd name="T35" fmla="*/ 13 h 89"/>
                <a:gd name="T36" fmla="*/ 23 w 25"/>
                <a:gd name="T37"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89">
                  <a:moveTo>
                    <a:pt x="23" y="4"/>
                  </a:moveTo>
                  <a:cubicBezTo>
                    <a:pt x="25" y="2"/>
                    <a:pt x="22" y="0"/>
                    <a:pt x="20" y="1"/>
                  </a:cubicBezTo>
                  <a:cubicBezTo>
                    <a:pt x="18" y="4"/>
                    <a:pt x="16" y="7"/>
                    <a:pt x="14" y="10"/>
                  </a:cubicBezTo>
                  <a:cubicBezTo>
                    <a:pt x="14" y="10"/>
                    <a:pt x="13" y="10"/>
                    <a:pt x="12" y="10"/>
                  </a:cubicBezTo>
                  <a:cubicBezTo>
                    <a:pt x="12" y="10"/>
                    <a:pt x="11" y="10"/>
                    <a:pt x="11" y="10"/>
                  </a:cubicBezTo>
                  <a:cubicBezTo>
                    <a:pt x="9" y="7"/>
                    <a:pt x="7" y="4"/>
                    <a:pt x="5" y="1"/>
                  </a:cubicBezTo>
                  <a:cubicBezTo>
                    <a:pt x="3" y="0"/>
                    <a:pt x="0" y="2"/>
                    <a:pt x="2" y="4"/>
                  </a:cubicBezTo>
                  <a:cubicBezTo>
                    <a:pt x="4" y="7"/>
                    <a:pt x="6" y="9"/>
                    <a:pt x="8" y="13"/>
                  </a:cubicBezTo>
                  <a:cubicBezTo>
                    <a:pt x="7" y="13"/>
                    <a:pt x="7" y="14"/>
                    <a:pt x="7" y="15"/>
                  </a:cubicBezTo>
                  <a:cubicBezTo>
                    <a:pt x="7" y="27"/>
                    <a:pt x="7" y="27"/>
                    <a:pt x="7" y="27"/>
                  </a:cubicBezTo>
                  <a:cubicBezTo>
                    <a:pt x="7" y="41"/>
                    <a:pt x="7" y="41"/>
                    <a:pt x="7" y="41"/>
                  </a:cubicBezTo>
                  <a:cubicBezTo>
                    <a:pt x="7" y="83"/>
                    <a:pt x="7" y="83"/>
                    <a:pt x="7" y="83"/>
                  </a:cubicBezTo>
                  <a:cubicBezTo>
                    <a:pt x="7" y="86"/>
                    <a:pt x="9" y="89"/>
                    <a:pt x="12" y="89"/>
                  </a:cubicBezTo>
                  <a:cubicBezTo>
                    <a:pt x="15" y="89"/>
                    <a:pt x="18" y="86"/>
                    <a:pt x="18" y="83"/>
                  </a:cubicBezTo>
                  <a:cubicBezTo>
                    <a:pt x="18" y="41"/>
                    <a:pt x="18" y="41"/>
                    <a:pt x="18" y="41"/>
                  </a:cubicBezTo>
                  <a:cubicBezTo>
                    <a:pt x="18" y="27"/>
                    <a:pt x="18" y="27"/>
                    <a:pt x="18" y="27"/>
                  </a:cubicBezTo>
                  <a:cubicBezTo>
                    <a:pt x="18" y="15"/>
                    <a:pt x="18" y="15"/>
                    <a:pt x="18" y="15"/>
                  </a:cubicBezTo>
                  <a:cubicBezTo>
                    <a:pt x="18" y="14"/>
                    <a:pt x="18" y="13"/>
                    <a:pt x="17" y="13"/>
                  </a:cubicBezTo>
                  <a:cubicBezTo>
                    <a:pt x="19" y="9"/>
                    <a:pt x="20" y="7"/>
                    <a:pt x="23" y="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grpSp>
      <p:sp>
        <p:nvSpPr>
          <p:cNvPr id="52" name="Freeform 163">
            <a:extLst>
              <a:ext uri="{FF2B5EF4-FFF2-40B4-BE49-F238E27FC236}">
                <a16:creationId xmlns:a16="http://schemas.microsoft.com/office/drawing/2014/main" xmlns="" id="{916CA594-D302-4DB0-A470-D5D163FDAB6B}"/>
              </a:ext>
            </a:extLst>
          </p:cNvPr>
          <p:cNvSpPr>
            <a:spLocks noEditPoints="1"/>
          </p:cNvSpPr>
          <p:nvPr/>
        </p:nvSpPr>
        <p:spPr bwMode="auto">
          <a:xfrm>
            <a:off x="2415802" y="5243964"/>
            <a:ext cx="480901" cy="407824"/>
          </a:xfrm>
          <a:custGeom>
            <a:avLst/>
            <a:gdLst>
              <a:gd name="T0" fmla="*/ 2 w 136"/>
              <a:gd name="T1" fmla="*/ 32 h 115"/>
              <a:gd name="T2" fmla="*/ 0 w 136"/>
              <a:gd name="T3" fmla="*/ 35 h 115"/>
              <a:gd name="T4" fmla="*/ 2 w 136"/>
              <a:gd name="T5" fmla="*/ 39 h 115"/>
              <a:gd name="T6" fmla="*/ 14 w 136"/>
              <a:gd name="T7" fmla="*/ 51 h 115"/>
              <a:gd name="T8" fmla="*/ 78 w 136"/>
              <a:gd name="T9" fmla="*/ 115 h 115"/>
              <a:gd name="T10" fmla="*/ 136 w 136"/>
              <a:gd name="T11" fmla="*/ 56 h 115"/>
              <a:gd name="T12" fmla="*/ 123 w 136"/>
              <a:gd name="T13" fmla="*/ 63 h 115"/>
              <a:gd name="T14" fmla="*/ 90 w 136"/>
              <a:gd name="T15" fmla="*/ 46 h 115"/>
              <a:gd name="T16" fmla="*/ 90 w 136"/>
              <a:gd name="T17" fmla="*/ 40 h 115"/>
              <a:gd name="T18" fmla="*/ 56 w 136"/>
              <a:gd name="T19" fmla="*/ 0 h 115"/>
              <a:gd name="T20" fmla="*/ 19 w 136"/>
              <a:gd name="T21" fmla="*/ 24 h 115"/>
              <a:gd name="T22" fmla="*/ 2 w 136"/>
              <a:gd name="T23" fmla="*/ 32 h 115"/>
              <a:gd name="T24" fmla="*/ 35 w 136"/>
              <a:gd name="T25" fmla="*/ 39 h 115"/>
              <a:gd name="T26" fmla="*/ 29 w 136"/>
              <a:gd name="T27" fmla="*/ 33 h 115"/>
              <a:gd name="T28" fmla="*/ 35 w 136"/>
              <a:gd name="T29" fmla="*/ 27 h 115"/>
              <a:gd name="T30" fmla="*/ 41 w 136"/>
              <a:gd name="T31" fmla="*/ 33 h 115"/>
              <a:gd name="T32" fmla="*/ 35 w 136"/>
              <a:gd name="T33" fmla="*/ 3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solidFill>
            <a:schemeClr val="accent3"/>
          </a:solidFill>
          <a:ln>
            <a:noFill/>
          </a:ln>
        </p:spPr>
        <p:txBody>
          <a:bodyPr vert="horz" wrap="square" lIns="68566" tIns="34283" rIns="68566" bIns="34283" numCol="1" anchor="t" anchorCtr="0" compatLnSpc="1">
            <a:prstTxWarp prst="textNoShape">
              <a:avLst/>
            </a:prstTxWarp>
          </a:bodyPr>
          <a:lstStyle/>
          <a:p>
            <a:endParaRPr lang="id-ID">
              <a:latin typeface="Raleway Black"/>
              <a:cs typeface="Raleway Black"/>
            </a:endParaRPr>
          </a:p>
        </p:txBody>
      </p:sp>
      <p:sp>
        <p:nvSpPr>
          <p:cNvPr id="53" name="Freeform 177">
            <a:extLst>
              <a:ext uri="{FF2B5EF4-FFF2-40B4-BE49-F238E27FC236}">
                <a16:creationId xmlns:a16="http://schemas.microsoft.com/office/drawing/2014/main" xmlns="" id="{F9202974-1174-4B98-9014-77E491CE3746}"/>
              </a:ext>
            </a:extLst>
          </p:cNvPr>
          <p:cNvSpPr>
            <a:spLocks noEditPoints="1"/>
          </p:cNvSpPr>
          <p:nvPr/>
        </p:nvSpPr>
        <p:spPr bwMode="auto">
          <a:xfrm>
            <a:off x="3510528" y="1568845"/>
            <a:ext cx="385317" cy="501939"/>
          </a:xfrm>
          <a:custGeom>
            <a:avLst/>
            <a:gdLst>
              <a:gd name="T0" fmla="*/ 253 w 258"/>
              <a:gd name="T1" fmla="*/ 303 h 336"/>
              <a:gd name="T2" fmla="*/ 142 w 258"/>
              <a:gd name="T3" fmla="*/ 254 h 336"/>
              <a:gd name="T4" fmla="*/ 232 w 258"/>
              <a:gd name="T5" fmla="*/ 43 h 336"/>
              <a:gd name="T6" fmla="*/ 97 w 258"/>
              <a:gd name="T7" fmla="*/ 235 h 336"/>
              <a:gd name="T8" fmla="*/ 0 w 258"/>
              <a:gd name="T9" fmla="*/ 190 h 336"/>
              <a:gd name="T10" fmla="*/ 258 w 258"/>
              <a:gd name="T11" fmla="*/ 0 h 336"/>
              <a:gd name="T12" fmla="*/ 253 w 258"/>
              <a:gd name="T13" fmla="*/ 303 h 336"/>
              <a:gd name="T14" fmla="*/ 109 w 258"/>
              <a:gd name="T15" fmla="*/ 336 h 336"/>
              <a:gd name="T16" fmla="*/ 92 w 258"/>
              <a:gd name="T17" fmla="*/ 263 h 336"/>
              <a:gd name="T18" fmla="*/ 154 w 258"/>
              <a:gd name="T19" fmla="*/ 287 h 336"/>
              <a:gd name="T20" fmla="*/ 109 w 258"/>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36">
                <a:moveTo>
                  <a:pt x="253" y="303"/>
                </a:moveTo>
                <a:lnTo>
                  <a:pt x="142" y="254"/>
                </a:lnTo>
                <a:lnTo>
                  <a:pt x="232" y="43"/>
                </a:lnTo>
                <a:lnTo>
                  <a:pt x="97" y="235"/>
                </a:lnTo>
                <a:lnTo>
                  <a:pt x="0" y="190"/>
                </a:lnTo>
                <a:lnTo>
                  <a:pt x="258" y="0"/>
                </a:lnTo>
                <a:lnTo>
                  <a:pt x="253" y="303"/>
                </a:lnTo>
                <a:close/>
                <a:moveTo>
                  <a:pt x="109" y="336"/>
                </a:moveTo>
                <a:lnTo>
                  <a:pt x="92" y="263"/>
                </a:lnTo>
                <a:lnTo>
                  <a:pt x="154" y="287"/>
                </a:lnTo>
                <a:lnTo>
                  <a:pt x="109" y="336"/>
                </a:lnTo>
                <a:close/>
              </a:path>
            </a:pathLst>
          </a:custGeom>
          <a:solidFill>
            <a:schemeClr val="accent1"/>
          </a:solidFill>
          <a:ln>
            <a:noFill/>
          </a:ln>
        </p:spPr>
        <p:txBody>
          <a:bodyPr vert="horz" wrap="square" lIns="68566" tIns="34283" rIns="68566" bIns="34283" numCol="1" anchor="t" anchorCtr="0" compatLnSpc="1">
            <a:prstTxWarp prst="textNoShape">
              <a:avLst/>
            </a:prstTxWarp>
          </a:bodyPr>
          <a:lstStyle/>
          <a:p>
            <a:endParaRPr lang="id-ID">
              <a:latin typeface="Raleway Black"/>
              <a:cs typeface="Raleway Black"/>
            </a:endParaRPr>
          </a:p>
        </p:txBody>
      </p:sp>
      <p:sp>
        <p:nvSpPr>
          <p:cNvPr id="54" name="Freeform 20">
            <a:extLst>
              <a:ext uri="{FF2B5EF4-FFF2-40B4-BE49-F238E27FC236}">
                <a16:creationId xmlns:a16="http://schemas.microsoft.com/office/drawing/2014/main" xmlns="" id="{4EE4DFF9-4D1D-4B26-A75F-48C8F1267A42}"/>
              </a:ext>
            </a:extLst>
          </p:cNvPr>
          <p:cNvSpPr>
            <a:spLocks/>
          </p:cNvSpPr>
          <p:nvPr/>
        </p:nvSpPr>
        <p:spPr bwMode="auto">
          <a:xfrm>
            <a:off x="8375003" y="2248479"/>
            <a:ext cx="482770" cy="393373"/>
          </a:xfrm>
          <a:custGeom>
            <a:avLst/>
            <a:gdLst>
              <a:gd name="T0" fmla="*/ 280 w 280"/>
              <a:gd name="T1" fmla="*/ 27 h 228"/>
              <a:gd name="T2" fmla="*/ 247 w 280"/>
              <a:gd name="T3" fmla="*/ 36 h 228"/>
              <a:gd name="T4" fmla="*/ 272 w 280"/>
              <a:gd name="T5" fmla="*/ 5 h 228"/>
              <a:gd name="T6" fmla="*/ 236 w 280"/>
              <a:gd name="T7" fmla="*/ 19 h 228"/>
              <a:gd name="T8" fmla="*/ 194 w 280"/>
              <a:gd name="T9" fmla="*/ 0 h 228"/>
              <a:gd name="T10" fmla="*/ 136 w 280"/>
              <a:gd name="T11" fmla="*/ 58 h 228"/>
              <a:gd name="T12" fmla="*/ 138 w 280"/>
              <a:gd name="T13" fmla="*/ 71 h 228"/>
              <a:gd name="T14" fmla="*/ 19 w 280"/>
              <a:gd name="T15" fmla="*/ 11 h 228"/>
              <a:gd name="T16" fmla="*/ 12 w 280"/>
              <a:gd name="T17" fmla="*/ 40 h 228"/>
              <a:gd name="T18" fmla="*/ 37 w 280"/>
              <a:gd name="T19" fmla="*/ 88 h 228"/>
              <a:gd name="T20" fmla="*/ 11 w 280"/>
              <a:gd name="T21" fmla="*/ 80 h 228"/>
              <a:gd name="T22" fmla="*/ 11 w 280"/>
              <a:gd name="T23" fmla="*/ 81 h 228"/>
              <a:gd name="T24" fmla="*/ 57 w 280"/>
              <a:gd name="T25" fmla="*/ 138 h 228"/>
              <a:gd name="T26" fmla="*/ 42 w 280"/>
              <a:gd name="T27" fmla="*/ 140 h 228"/>
              <a:gd name="T28" fmla="*/ 31 w 280"/>
              <a:gd name="T29" fmla="*/ 139 h 228"/>
              <a:gd name="T30" fmla="*/ 85 w 280"/>
              <a:gd name="T31" fmla="*/ 178 h 228"/>
              <a:gd name="T32" fmla="*/ 14 w 280"/>
              <a:gd name="T33" fmla="*/ 203 h 228"/>
              <a:gd name="T34" fmla="*/ 0 w 280"/>
              <a:gd name="T35" fmla="*/ 202 h 228"/>
              <a:gd name="T36" fmla="*/ 88 w 280"/>
              <a:gd name="T37" fmla="*/ 228 h 228"/>
              <a:gd name="T38" fmla="*/ 251 w 280"/>
              <a:gd name="T39" fmla="*/ 65 h 228"/>
              <a:gd name="T40" fmla="*/ 251 w 280"/>
              <a:gd name="T41" fmla="*/ 57 h 228"/>
              <a:gd name="T42" fmla="*/ 280 w 280"/>
              <a:gd name="T43" fmla="*/ 2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0" h="228">
                <a:moveTo>
                  <a:pt x="280" y="27"/>
                </a:moveTo>
                <a:cubicBezTo>
                  <a:pt x="270" y="32"/>
                  <a:pt x="259" y="35"/>
                  <a:pt x="247" y="36"/>
                </a:cubicBezTo>
                <a:cubicBezTo>
                  <a:pt x="259" y="29"/>
                  <a:pt x="268" y="18"/>
                  <a:pt x="272" y="5"/>
                </a:cubicBezTo>
                <a:cubicBezTo>
                  <a:pt x="261" y="11"/>
                  <a:pt x="249" y="16"/>
                  <a:pt x="236" y="19"/>
                </a:cubicBezTo>
                <a:cubicBezTo>
                  <a:pt x="225" y="7"/>
                  <a:pt x="210" y="0"/>
                  <a:pt x="194" y="0"/>
                </a:cubicBezTo>
                <a:cubicBezTo>
                  <a:pt x="162" y="0"/>
                  <a:pt x="136" y="26"/>
                  <a:pt x="136" y="58"/>
                </a:cubicBezTo>
                <a:cubicBezTo>
                  <a:pt x="136" y="62"/>
                  <a:pt x="137" y="67"/>
                  <a:pt x="138" y="71"/>
                </a:cubicBezTo>
                <a:cubicBezTo>
                  <a:pt x="90" y="69"/>
                  <a:pt x="48" y="46"/>
                  <a:pt x="19" y="11"/>
                </a:cubicBezTo>
                <a:cubicBezTo>
                  <a:pt x="14" y="19"/>
                  <a:pt x="12" y="29"/>
                  <a:pt x="12" y="40"/>
                </a:cubicBezTo>
                <a:cubicBezTo>
                  <a:pt x="12" y="60"/>
                  <a:pt x="22" y="77"/>
                  <a:pt x="37" y="88"/>
                </a:cubicBezTo>
                <a:cubicBezTo>
                  <a:pt x="28" y="87"/>
                  <a:pt x="19" y="85"/>
                  <a:pt x="11" y="80"/>
                </a:cubicBezTo>
                <a:cubicBezTo>
                  <a:pt x="11" y="81"/>
                  <a:pt x="11" y="81"/>
                  <a:pt x="11" y="81"/>
                </a:cubicBezTo>
                <a:cubicBezTo>
                  <a:pt x="11" y="109"/>
                  <a:pt x="31" y="132"/>
                  <a:pt x="57" y="138"/>
                </a:cubicBezTo>
                <a:cubicBezTo>
                  <a:pt x="52" y="139"/>
                  <a:pt x="47" y="140"/>
                  <a:pt x="42" y="140"/>
                </a:cubicBezTo>
                <a:cubicBezTo>
                  <a:pt x="38" y="140"/>
                  <a:pt x="35" y="139"/>
                  <a:pt x="31" y="139"/>
                </a:cubicBezTo>
                <a:cubicBezTo>
                  <a:pt x="39" y="161"/>
                  <a:pt x="60" y="178"/>
                  <a:pt x="85" y="178"/>
                </a:cubicBezTo>
                <a:cubicBezTo>
                  <a:pt x="65" y="194"/>
                  <a:pt x="40" y="203"/>
                  <a:pt x="14" y="203"/>
                </a:cubicBezTo>
                <a:cubicBezTo>
                  <a:pt x="9" y="203"/>
                  <a:pt x="4" y="203"/>
                  <a:pt x="0" y="202"/>
                </a:cubicBezTo>
                <a:cubicBezTo>
                  <a:pt x="25" y="219"/>
                  <a:pt x="55" y="228"/>
                  <a:pt x="88" y="228"/>
                </a:cubicBezTo>
                <a:cubicBezTo>
                  <a:pt x="194" y="228"/>
                  <a:pt x="251" y="140"/>
                  <a:pt x="251" y="65"/>
                </a:cubicBezTo>
                <a:cubicBezTo>
                  <a:pt x="251" y="62"/>
                  <a:pt x="251" y="60"/>
                  <a:pt x="251" y="57"/>
                </a:cubicBezTo>
                <a:cubicBezTo>
                  <a:pt x="263" y="49"/>
                  <a:pt x="272" y="39"/>
                  <a:pt x="280" y="27"/>
                </a:cubicBezTo>
                <a:close/>
              </a:path>
            </a:pathLst>
          </a:custGeom>
          <a:solidFill>
            <a:schemeClr val="accent1"/>
          </a:solidFill>
          <a:ln>
            <a:noFill/>
          </a:ln>
        </p:spPr>
        <p:txBody>
          <a:bodyPr vert="horz" wrap="square" lIns="68566" tIns="34283" rIns="68566" bIns="34283" numCol="1" anchor="t" anchorCtr="0" compatLnSpc="1">
            <a:prstTxWarp prst="textNoShape">
              <a:avLst/>
            </a:prstTxWarp>
          </a:bodyPr>
          <a:lstStyle/>
          <a:p>
            <a:endParaRPr lang="id-ID" dirty="0">
              <a:latin typeface="Lato Light"/>
            </a:endParaRPr>
          </a:p>
        </p:txBody>
      </p:sp>
      <p:sp>
        <p:nvSpPr>
          <p:cNvPr id="55" name="Freeform 21">
            <a:extLst>
              <a:ext uri="{FF2B5EF4-FFF2-40B4-BE49-F238E27FC236}">
                <a16:creationId xmlns:a16="http://schemas.microsoft.com/office/drawing/2014/main" xmlns="" id="{B9800B6D-FA3E-49F9-AFC1-903E3F5E25C4}"/>
              </a:ext>
            </a:extLst>
          </p:cNvPr>
          <p:cNvSpPr>
            <a:spLocks/>
          </p:cNvSpPr>
          <p:nvPr/>
        </p:nvSpPr>
        <p:spPr bwMode="auto">
          <a:xfrm>
            <a:off x="4078900" y="2828056"/>
            <a:ext cx="485770" cy="483478"/>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2"/>
          </a:solidFill>
          <a:ln>
            <a:noFill/>
          </a:ln>
        </p:spPr>
        <p:txBody>
          <a:bodyPr vert="horz" wrap="square" lIns="68566" tIns="34283" rIns="68566" bIns="34283" numCol="1" anchor="t" anchorCtr="0" compatLnSpc="1">
            <a:prstTxWarp prst="textNoShape">
              <a:avLst/>
            </a:prstTxWarp>
          </a:bodyPr>
          <a:lstStyle/>
          <a:p>
            <a:endParaRPr lang="id-ID" dirty="0">
              <a:latin typeface="Lato Light"/>
            </a:endParaRPr>
          </a:p>
        </p:txBody>
      </p:sp>
      <p:grpSp>
        <p:nvGrpSpPr>
          <p:cNvPr id="56" name="Group 56">
            <a:extLst>
              <a:ext uri="{FF2B5EF4-FFF2-40B4-BE49-F238E27FC236}">
                <a16:creationId xmlns:a16="http://schemas.microsoft.com/office/drawing/2014/main" xmlns="" id="{AF65069B-6769-4961-9190-8A94994CD2EA}"/>
              </a:ext>
            </a:extLst>
          </p:cNvPr>
          <p:cNvGrpSpPr/>
          <p:nvPr/>
        </p:nvGrpSpPr>
        <p:grpSpPr>
          <a:xfrm>
            <a:off x="8896260" y="1099620"/>
            <a:ext cx="399156" cy="373918"/>
            <a:chOff x="544513" y="3295650"/>
            <a:chExt cx="1325563" cy="1241425"/>
          </a:xfrm>
          <a:solidFill>
            <a:schemeClr val="accent3"/>
          </a:solidFill>
        </p:grpSpPr>
        <p:sp>
          <p:nvSpPr>
            <p:cNvPr id="57" name="Freeform 26">
              <a:extLst>
                <a:ext uri="{FF2B5EF4-FFF2-40B4-BE49-F238E27FC236}">
                  <a16:creationId xmlns:a16="http://schemas.microsoft.com/office/drawing/2014/main" xmlns="" id="{AD543D07-EA89-44FF-A545-5B38C0016B4C}"/>
                </a:ext>
              </a:extLst>
            </p:cNvPr>
            <p:cNvSpPr>
              <a:spLocks/>
            </p:cNvSpPr>
            <p:nvPr/>
          </p:nvSpPr>
          <p:spPr bwMode="auto">
            <a:xfrm>
              <a:off x="692151" y="3351213"/>
              <a:ext cx="1077913" cy="1185862"/>
            </a:xfrm>
            <a:custGeom>
              <a:avLst/>
              <a:gdLst>
                <a:gd name="T0" fmla="*/ 55 w 257"/>
                <a:gd name="T1" fmla="*/ 128 h 283"/>
                <a:gd name="T2" fmla="*/ 49 w 257"/>
                <a:gd name="T3" fmla="*/ 128 h 283"/>
                <a:gd name="T4" fmla="*/ 43 w 257"/>
                <a:gd name="T5" fmla="*/ 129 h 283"/>
                <a:gd name="T6" fmla="*/ 36 w 257"/>
                <a:gd name="T7" fmla="*/ 133 h 283"/>
                <a:gd name="T8" fmla="*/ 9 w 257"/>
                <a:gd name="T9" fmla="*/ 145 h 283"/>
                <a:gd name="T10" fmla="*/ 4 w 257"/>
                <a:gd name="T11" fmla="*/ 167 h 283"/>
                <a:gd name="T12" fmla="*/ 26 w 257"/>
                <a:gd name="T13" fmla="*/ 218 h 283"/>
                <a:gd name="T14" fmla="*/ 46 w 257"/>
                <a:gd name="T15" fmla="*/ 229 h 283"/>
                <a:gd name="T16" fmla="*/ 61 w 257"/>
                <a:gd name="T17" fmla="*/ 223 h 283"/>
                <a:gd name="T18" fmla="*/ 73 w 257"/>
                <a:gd name="T19" fmla="*/ 243 h 283"/>
                <a:gd name="T20" fmla="*/ 77 w 257"/>
                <a:gd name="T21" fmla="*/ 240 h 283"/>
                <a:gd name="T22" fmla="*/ 106 w 257"/>
                <a:gd name="T23" fmla="*/ 273 h 283"/>
                <a:gd name="T24" fmla="*/ 139 w 257"/>
                <a:gd name="T25" fmla="*/ 275 h 283"/>
                <a:gd name="T26" fmla="*/ 141 w 257"/>
                <a:gd name="T27" fmla="*/ 242 h 283"/>
                <a:gd name="T28" fmla="*/ 138 w 257"/>
                <a:gd name="T29" fmla="*/ 239 h 283"/>
                <a:gd name="T30" fmla="*/ 138 w 257"/>
                <a:gd name="T31" fmla="*/ 239 h 283"/>
                <a:gd name="T32" fmla="*/ 112 w 257"/>
                <a:gd name="T33" fmla="*/ 209 h 283"/>
                <a:gd name="T34" fmla="*/ 128 w 257"/>
                <a:gd name="T35" fmla="*/ 194 h 283"/>
                <a:gd name="T36" fmla="*/ 131 w 257"/>
                <a:gd name="T37" fmla="*/ 193 h 283"/>
                <a:gd name="T38" fmla="*/ 257 w 257"/>
                <a:gd name="T39" fmla="*/ 188 h 283"/>
                <a:gd name="T40" fmla="*/ 174 w 257"/>
                <a:gd name="T41" fmla="*/ 0 h 283"/>
                <a:gd name="T42" fmla="*/ 55 w 257"/>
                <a:gd name="T43" fmla="*/ 12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283">
                  <a:moveTo>
                    <a:pt x="55" y="128"/>
                  </a:moveTo>
                  <a:cubicBezTo>
                    <a:pt x="53" y="127"/>
                    <a:pt x="51" y="127"/>
                    <a:pt x="49" y="128"/>
                  </a:cubicBezTo>
                  <a:cubicBezTo>
                    <a:pt x="47" y="128"/>
                    <a:pt x="45" y="128"/>
                    <a:pt x="43" y="129"/>
                  </a:cubicBezTo>
                  <a:cubicBezTo>
                    <a:pt x="41" y="130"/>
                    <a:pt x="38" y="131"/>
                    <a:pt x="36" y="133"/>
                  </a:cubicBezTo>
                  <a:cubicBezTo>
                    <a:pt x="9" y="145"/>
                    <a:pt x="9" y="145"/>
                    <a:pt x="9" y="145"/>
                  </a:cubicBezTo>
                  <a:cubicBezTo>
                    <a:pt x="2" y="148"/>
                    <a:pt x="0" y="158"/>
                    <a:pt x="4" y="167"/>
                  </a:cubicBezTo>
                  <a:cubicBezTo>
                    <a:pt x="26" y="218"/>
                    <a:pt x="26" y="218"/>
                    <a:pt x="26" y="218"/>
                  </a:cubicBezTo>
                  <a:cubicBezTo>
                    <a:pt x="30" y="227"/>
                    <a:pt x="39" y="232"/>
                    <a:pt x="46" y="229"/>
                  </a:cubicBezTo>
                  <a:cubicBezTo>
                    <a:pt x="61" y="223"/>
                    <a:pt x="61" y="223"/>
                    <a:pt x="61" y="223"/>
                  </a:cubicBezTo>
                  <a:cubicBezTo>
                    <a:pt x="73" y="243"/>
                    <a:pt x="73" y="243"/>
                    <a:pt x="73" y="243"/>
                  </a:cubicBezTo>
                  <a:cubicBezTo>
                    <a:pt x="77" y="240"/>
                    <a:pt x="77" y="240"/>
                    <a:pt x="77" y="240"/>
                  </a:cubicBezTo>
                  <a:cubicBezTo>
                    <a:pt x="106" y="273"/>
                    <a:pt x="106" y="273"/>
                    <a:pt x="106" y="273"/>
                  </a:cubicBezTo>
                  <a:cubicBezTo>
                    <a:pt x="115" y="282"/>
                    <a:pt x="129" y="283"/>
                    <a:pt x="139" y="275"/>
                  </a:cubicBezTo>
                  <a:cubicBezTo>
                    <a:pt x="149" y="266"/>
                    <a:pt x="149" y="251"/>
                    <a:pt x="141" y="242"/>
                  </a:cubicBezTo>
                  <a:cubicBezTo>
                    <a:pt x="138" y="239"/>
                    <a:pt x="138" y="239"/>
                    <a:pt x="138" y="239"/>
                  </a:cubicBezTo>
                  <a:cubicBezTo>
                    <a:pt x="138" y="239"/>
                    <a:pt x="138" y="239"/>
                    <a:pt x="138" y="239"/>
                  </a:cubicBezTo>
                  <a:cubicBezTo>
                    <a:pt x="112" y="209"/>
                    <a:pt x="112" y="209"/>
                    <a:pt x="112" y="209"/>
                  </a:cubicBezTo>
                  <a:cubicBezTo>
                    <a:pt x="128" y="194"/>
                    <a:pt x="128" y="194"/>
                    <a:pt x="128" y="194"/>
                  </a:cubicBezTo>
                  <a:cubicBezTo>
                    <a:pt x="129" y="194"/>
                    <a:pt x="130" y="193"/>
                    <a:pt x="131" y="193"/>
                  </a:cubicBezTo>
                  <a:cubicBezTo>
                    <a:pt x="197" y="178"/>
                    <a:pt x="257" y="188"/>
                    <a:pt x="257" y="188"/>
                  </a:cubicBezTo>
                  <a:cubicBezTo>
                    <a:pt x="174" y="0"/>
                    <a:pt x="174" y="0"/>
                    <a:pt x="174" y="0"/>
                  </a:cubicBezTo>
                  <a:cubicBezTo>
                    <a:pt x="161" y="54"/>
                    <a:pt x="86" y="108"/>
                    <a:pt x="55" y="1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dirty="0">
                <a:latin typeface="Lato Light"/>
              </a:endParaRPr>
            </a:p>
          </p:txBody>
        </p:sp>
        <p:sp>
          <p:nvSpPr>
            <p:cNvPr id="58" name="Freeform 27">
              <a:extLst>
                <a:ext uri="{FF2B5EF4-FFF2-40B4-BE49-F238E27FC236}">
                  <a16:creationId xmlns:a16="http://schemas.microsoft.com/office/drawing/2014/main" xmlns="" id="{AE618BFB-55E3-4A8D-95A0-DB421F049EF9}"/>
                </a:ext>
              </a:extLst>
            </p:cNvPr>
            <p:cNvSpPr>
              <a:spLocks/>
            </p:cNvSpPr>
            <p:nvPr/>
          </p:nvSpPr>
          <p:spPr bwMode="auto">
            <a:xfrm>
              <a:off x="1446213" y="3295650"/>
              <a:ext cx="423863" cy="865187"/>
            </a:xfrm>
            <a:custGeom>
              <a:avLst/>
              <a:gdLst>
                <a:gd name="T0" fmla="*/ 0 w 267"/>
                <a:gd name="T1" fmla="*/ 16 h 545"/>
                <a:gd name="T2" fmla="*/ 233 w 267"/>
                <a:gd name="T3" fmla="*/ 545 h 545"/>
                <a:gd name="T4" fmla="*/ 267 w 267"/>
                <a:gd name="T5" fmla="*/ 531 h 545"/>
                <a:gd name="T6" fmla="*/ 32 w 267"/>
                <a:gd name="T7" fmla="*/ 0 h 545"/>
                <a:gd name="T8" fmla="*/ 0 w 267"/>
                <a:gd name="T9" fmla="*/ 16 h 545"/>
              </a:gdLst>
              <a:ahLst/>
              <a:cxnLst>
                <a:cxn ang="0">
                  <a:pos x="T0" y="T1"/>
                </a:cxn>
                <a:cxn ang="0">
                  <a:pos x="T2" y="T3"/>
                </a:cxn>
                <a:cxn ang="0">
                  <a:pos x="T4" y="T5"/>
                </a:cxn>
                <a:cxn ang="0">
                  <a:pos x="T6" y="T7"/>
                </a:cxn>
                <a:cxn ang="0">
                  <a:pos x="T8" y="T9"/>
                </a:cxn>
              </a:cxnLst>
              <a:rect l="0" t="0" r="r" b="b"/>
              <a:pathLst>
                <a:path w="267" h="545">
                  <a:moveTo>
                    <a:pt x="0" y="16"/>
                  </a:moveTo>
                  <a:lnTo>
                    <a:pt x="233" y="545"/>
                  </a:lnTo>
                  <a:lnTo>
                    <a:pt x="267" y="531"/>
                  </a:lnTo>
                  <a:lnTo>
                    <a:pt x="32" y="0"/>
                  </a:lnTo>
                  <a:lnTo>
                    <a:pt x="0"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dirty="0">
                <a:latin typeface="Lato Light"/>
              </a:endParaRPr>
            </a:p>
          </p:txBody>
        </p:sp>
        <p:sp>
          <p:nvSpPr>
            <p:cNvPr id="59" name="Freeform 28">
              <a:extLst>
                <a:ext uri="{FF2B5EF4-FFF2-40B4-BE49-F238E27FC236}">
                  <a16:creationId xmlns:a16="http://schemas.microsoft.com/office/drawing/2014/main" xmlns="" id="{FE26A091-2844-476D-9BFB-3B8D45396827}"/>
                </a:ext>
              </a:extLst>
            </p:cNvPr>
            <p:cNvSpPr>
              <a:spLocks/>
            </p:cNvSpPr>
            <p:nvPr/>
          </p:nvSpPr>
          <p:spPr bwMode="auto">
            <a:xfrm>
              <a:off x="544513" y="4021138"/>
              <a:ext cx="257175" cy="339725"/>
            </a:xfrm>
            <a:custGeom>
              <a:avLst/>
              <a:gdLst>
                <a:gd name="T0" fmla="*/ 30 w 61"/>
                <a:gd name="T1" fmla="*/ 10 h 81"/>
                <a:gd name="T2" fmla="*/ 28 w 61"/>
                <a:gd name="T3" fmla="*/ 0 h 81"/>
                <a:gd name="T4" fmla="*/ 17 w 61"/>
                <a:gd name="T5" fmla="*/ 5 h 81"/>
                <a:gd name="T6" fmla="*/ 1 w 61"/>
                <a:gd name="T7" fmla="*/ 32 h 81"/>
                <a:gd name="T8" fmla="*/ 15 w 61"/>
                <a:gd name="T9" fmla="*/ 26 h 81"/>
                <a:gd name="T10" fmla="*/ 21 w 61"/>
                <a:gd name="T11" fmla="*/ 28 h 81"/>
                <a:gd name="T12" fmla="*/ 21 w 61"/>
                <a:gd name="T13" fmla="*/ 29 h 81"/>
                <a:gd name="T14" fmla="*/ 22 w 61"/>
                <a:gd name="T15" fmla="*/ 29 h 81"/>
                <a:gd name="T16" fmla="*/ 19 w 61"/>
                <a:gd name="T17" fmla="*/ 35 h 81"/>
                <a:gd name="T18" fmla="*/ 4 w 61"/>
                <a:gd name="T19" fmla="*/ 42 h 81"/>
                <a:gd name="T20" fmla="*/ 6 w 61"/>
                <a:gd name="T21" fmla="*/ 47 h 81"/>
                <a:gd name="T22" fmla="*/ 21 w 61"/>
                <a:gd name="T23" fmla="*/ 40 h 81"/>
                <a:gd name="T24" fmla="*/ 27 w 61"/>
                <a:gd name="T25" fmla="*/ 42 h 81"/>
                <a:gd name="T26" fmla="*/ 28 w 61"/>
                <a:gd name="T27" fmla="*/ 43 h 81"/>
                <a:gd name="T28" fmla="*/ 28 w 61"/>
                <a:gd name="T29" fmla="*/ 43 h 81"/>
                <a:gd name="T30" fmla="*/ 25 w 61"/>
                <a:gd name="T31" fmla="*/ 49 h 81"/>
                <a:gd name="T32" fmla="*/ 10 w 61"/>
                <a:gd name="T33" fmla="*/ 56 h 81"/>
                <a:gd name="T34" fmla="*/ 12 w 61"/>
                <a:gd name="T35" fmla="*/ 61 h 81"/>
                <a:gd name="T36" fmla="*/ 28 w 61"/>
                <a:gd name="T37" fmla="*/ 54 h 81"/>
                <a:gd name="T38" fmla="*/ 34 w 61"/>
                <a:gd name="T39" fmla="*/ 56 h 81"/>
                <a:gd name="T40" fmla="*/ 34 w 61"/>
                <a:gd name="T41" fmla="*/ 56 h 81"/>
                <a:gd name="T42" fmla="*/ 34 w 61"/>
                <a:gd name="T43" fmla="*/ 57 h 81"/>
                <a:gd name="T44" fmla="*/ 31 w 61"/>
                <a:gd name="T45" fmla="*/ 63 h 81"/>
                <a:gd name="T46" fmla="*/ 17 w 61"/>
                <a:gd name="T47" fmla="*/ 69 h 81"/>
                <a:gd name="T48" fmla="*/ 48 w 61"/>
                <a:gd name="T49" fmla="*/ 76 h 81"/>
                <a:gd name="T50" fmla="*/ 61 w 61"/>
                <a:gd name="T51" fmla="*/ 71 h 81"/>
                <a:gd name="T52" fmla="*/ 53 w 61"/>
                <a:gd name="T53" fmla="*/ 61 h 81"/>
                <a:gd name="T54" fmla="*/ 30 w 61"/>
                <a:gd name="T55" fmla="*/ 1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81">
                  <a:moveTo>
                    <a:pt x="30" y="10"/>
                  </a:moveTo>
                  <a:cubicBezTo>
                    <a:pt x="29" y="6"/>
                    <a:pt x="28" y="3"/>
                    <a:pt x="28" y="0"/>
                  </a:cubicBezTo>
                  <a:cubicBezTo>
                    <a:pt x="17" y="5"/>
                    <a:pt x="17" y="5"/>
                    <a:pt x="17" y="5"/>
                  </a:cubicBezTo>
                  <a:cubicBezTo>
                    <a:pt x="6" y="10"/>
                    <a:pt x="0" y="21"/>
                    <a:pt x="1" y="32"/>
                  </a:cubicBezTo>
                  <a:cubicBezTo>
                    <a:pt x="15" y="26"/>
                    <a:pt x="15" y="26"/>
                    <a:pt x="15" y="26"/>
                  </a:cubicBezTo>
                  <a:cubicBezTo>
                    <a:pt x="18" y="25"/>
                    <a:pt x="20" y="26"/>
                    <a:pt x="21" y="28"/>
                  </a:cubicBezTo>
                  <a:cubicBezTo>
                    <a:pt x="21" y="29"/>
                    <a:pt x="21" y="29"/>
                    <a:pt x="21" y="29"/>
                  </a:cubicBezTo>
                  <a:cubicBezTo>
                    <a:pt x="21" y="29"/>
                    <a:pt x="22" y="29"/>
                    <a:pt x="22" y="29"/>
                  </a:cubicBezTo>
                  <a:cubicBezTo>
                    <a:pt x="23" y="31"/>
                    <a:pt x="22" y="34"/>
                    <a:pt x="19" y="35"/>
                  </a:cubicBezTo>
                  <a:cubicBezTo>
                    <a:pt x="4" y="42"/>
                    <a:pt x="4" y="42"/>
                    <a:pt x="4" y="42"/>
                  </a:cubicBezTo>
                  <a:cubicBezTo>
                    <a:pt x="6" y="47"/>
                    <a:pt x="6" y="47"/>
                    <a:pt x="6" y="47"/>
                  </a:cubicBezTo>
                  <a:cubicBezTo>
                    <a:pt x="21" y="40"/>
                    <a:pt x="21" y="40"/>
                    <a:pt x="21" y="40"/>
                  </a:cubicBezTo>
                  <a:cubicBezTo>
                    <a:pt x="24" y="39"/>
                    <a:pt x="26" y="40"/>
                    <a:pt x="27" y="42"/>
                  </a:cubicBezTo>
                  <a:cubicBezTo>
                    <a:pt x="27" y="42"/>
                    <a:pt x="27" y="43"/>
                    <a:pt x="28" y="43"/>
                  </a:cubicBezTo>
                  <a:cubicBezTo>
                    <a:pt x="28" y="43"/>
                    <a:pt x="28" y="43"/>
                    <a:pt x="28" y="43"/>
                  </a:cubicBezTo>
                  <a:cubicBezTo>
                    <a:pt x="29" y="45"/>
                    <a:pt x="28" y="48"/>
                    <a:pt x="25" y="49"/>
                  </a:cubicBezTo>
                  <a:cubicBezTo>
                    <a:pt x="10" y="56"/>
                    <a:pt x="10" y="56"/>
                    <a:pt x="10" y="56"/>
                  </a:cubicBezTo>
                  <a:cubicBezTo>
                    <a:pt x="12" y="61"/>
                    <a:pt x="12" y="61"/>
                    <a:pt x="12" y="61"/>
                  </a:cubicBezTo>
                  <a:cubicBezTo>
                    <a:pt x="28" y="54"/>
                    <a:pt x="28" y="54"/>
                    <a:pt x="28" y="54"/>
                  </a:cubicBezTo>
                  <a:cubicBezTo>
                    <a:pt x="30" y="53"/>
                    <a:pt x="33" y="54"/>
                    <a:pt x="34" y="56"/>
                  </a:cubicBezTo>
                  <a:cubicBezTo>
                    <a:pt x="34" y="56"/>
                    <a:pt x="34" y="56"/>
                    <a:pt x="34" y="56"/>
                  </a:cubicBezTo>
                  <a:cubicBezTo>
                    <a:pt x="34" y="57"/>
                    <a:pt x="34" y="57"/>
                    <a:pt x="34" y="57"/>
                  </a:cubicBezTo>
                  <a:cubicBezTo>
                    <a:pt x="35" y="59"/>
                    <a:pt x="34" y="62"/>
                    <a:pt x="31" y="63"/>
                  </a:cubicBezTo>
                  <a:cubicBezTo>
                    <a:pt x="17" y="69"/>
                    <a:pt x="17" y="69"/>
                    <a:pt x="17" y="69"/>
                  </a:cubicBezTo>
                  <a:cubicBezTo>
                    <a:pt x="24" y="78"/>
                    <a:pt x="37" y="81"/>
                    <a:pt x="48" y="76"/>
                  </a:cubicBezTo>
                  <a:cubicBezTo>
                    <a:pt x="61" y="71"/>
                    <a:pt x="61" y="71"/>
                    <a:pt x="61" y="71"/>
                  </a:cubicBezTo>
                  <a:cubicBezTo>
                    <a:pt x="58" y="68"/>
                    <a:pt x="55" y="65"/>
                    <a:pt x="53" y="61"/>
                  </a:cubicBezTo>
                  <a:lnTo>
                    <a:pt x="3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dirty="0">
                <a:latin typeface="Lato Light"/>
              </a:endParaRPr>
            </a:p>
          </p:txBody>
        </p:sp>
      </p:grpSp>
      <p:sp>
        <p:nvSpPr>
          <p:cNvPr id="60" name="Freeform 9">
            <a:extLst>
              <a:ext uri="{FF2B5EF4-FFF2-40B4-BE49-F238E27FC236}">
                <a16:creationId xmlns:a16="http://schemas.microsoft.com/office/drawing/2014/main" xmlns="" id="{0AEC96E9-CE91-4124-9C1E-FA80B0CD036A}"/>
              </a:ext>
            </a:extLst>
          </p:cNvPr>
          <p:cNvSpPr>
            <a:spLocks noEditPoints="1"/>
          </p:cNvSpPr>
          <p:nvPr/>
        </p:nvSpPr>
        <p:spPr bwMode="auto">
          <a:xfrm>
            <a:off x="1288554" y="1144354"/>
            <a:ext cx="602951" cy="603108"/>
          </a:xfrm>
          <a:custGeom>
            <a:avLst/>
            <a:gdLst>
              <a:gd name="T0" fmla="*/ 122 w 243"/>
              <a:gd name="T1" fmla="*/ 0 h 243"/>
              <a:gd name="T2" fmla="*/ 0 w 243"/>
              <a:gd name="T3" fmla="*/ 121 h 243"/>
              <a:gd name="T4" fmla="*/ 122 w 243"/>
              <a:gd name="T5" fmla="*/ 243 h 243"/>
              <a:gd name="T6" fmla="*/ 243 w 243"/>
              <a:gd name="T7" fmla="*/ 121 h 243"/>
              <a:gd name="T8" fmla="*/ 122 w 243"/>
              <a:gd name="T9" fmla="*/ 0 h 243"/>
              <a:gd name="T10" fmla="*/ 154 w 243"/>
              <a:gd name="T11" fmla="*/ 121 h 243"/>
              <a:gd name="T12" fmla="*/ 133 w 243"/>
              <a:gd name="T13" fmla="*/ 121 h 243"/>
              <a:gd name="T14" fmla="*/ 133 w 243"/>
              <a:gd name="T15" fmla="*/ 196 h 243"/>
              <a:gd name="T16" fmla="*/ 102 w 243"/>
              <a:gd name="T17" fmla="*/ 196 h 243"/>
              <a:gd name="T18" fmla="*/ 102 w 243"/>
              <a:gd name="T19" fmla="*/ 121 h 243"/>
              <a:gd name="T20" fmla="*/ 87 w 243"/>
              <a:gd name="T21" fmla="*/ 121 h 243"/>
              <a:gd name="T22" fmla="*/ 87 w 243"/>
              <a:gd name="T23" fmla="*/ 94 h 243"/>
              <a:gd name="T24" fmla="*/ 102 w 243"/>
              <a:gd name="T25" fmla="*/ 94 h 243"/>
              <a:gd name="T26" fmla="*/ 102 w 243"/>
              <a:gd name="T27" fmla="*/ 77 h 243"/>
              <a:gd name="T28" fmla="*/ 133 w 243"/>
              <a:gd name="T29" fmla="*/ 46 h 243"/>
              <a:gd name="T30" fmla="*/ 156 w 243"/>
              <a:gd name="T31" fmla="*/ 46 h 243"/>
              <a:gd name="T32" fmla="*/ 156 w 243"/>
              <a:gd name="T33" fmla="*/ 72 h 243"/>
              <a:gd name="T34" fmla="*/ 140 w 243"/>
              <a:gd name="T35" fmla="*/ 72 h 243"/>
              <a:gd name="T36" fmla="*/ 133 w 243"/>
              <a:gd name="T37" fmla="*/ 79 h 243"/>
              <a:gd name="T38" fmla="*/ 133 w 243"/>
              <a:gd name="T39" fmla="*/ 94 h 243"/>
              <a:gd name="T40" fmla="*/ 157 w 243"/>
              <a:gd name="T41" fmla="*/ 94 h 243"/>
              <a:gd name="T42" fmla="*/ 154 w 243"/>
              <a:gd name="T43" fmla="*/ 1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43">
                <a:moveTo>
                  <a:pt x="122" y="0"/>
                </a:moveTo>
                <a:cubicBezTo>
                  <a:pt x="55" y="0"/>
                  <a:pt x="0" y="54"/>
                  <a:pt x="0" y="121"/>
                </a:cubicBezTo>
                <a:cubicBezTo>
                  <a:pt x="0" y="188"/>
                  <a:pt x="55" y="243"/>
                  <a:pt x="122" y="243"/>
                </a:cubicBezTo>
                <a:cubicBezTo>
                  <a:pt x="189" y="243"/>
                  <a:pt x="243" y="188"/>
                  <a:pt x="243" y="121"/>
                </a:cubicBezTo>
                <a:cubicBezTo>
                  <a:pt x="243" y="54"/>
                  <a:pt x="189" y="0"/>
                  <a:pt x="122" y="0"/>
                </a:cubicBezTo>
                <a:close/>
                <a:moveTo>
                  <a:pt x="154" y="121"/>
                </a:moveTo>
                <a:cubicBezTo>
                  <a:pt x="133" y="121"/>
                  <a:pt x="133" y="121"/>
                  <a:pt x="133" y="121"/>
                </a:cubicBezTo>
                <a:cubicBezTo>
                  <a:pt x="133" y="154"/>
                  <a:pt x="133" y="196"/>
                  <a:pt x="133" y="196"/>
                </a:cubicBezTo>
                <a:cubicBezTo>
                  <a:pt x="102" y="196"/>
                  <a:pt x="102" y="196"/>
                  <a:pt x="102" y="196"/>
                </a:cubicBezTo>
                <a:cubicBezTo>
                  <a:pt x="102" y="196"/>
                  <a:pt x="102" y="155"/>
                  <a:pt x="102" y="121"/>
                </a:cubicBezTo>
                <a:cubicBezTo>
                  <a:pt x="87" y="121"/>
                  <a:pt x="87" y="121"/>
                  <a:pt x="87" y="121"/>
                </a:cubicBezTo>
                <a:cubicBezTo>
                  <a:pt x="87" y="94"/>
                  <a:pt x="87" y="94"/>
                  <a:pt x="87" y="94"/>
                </a:cubicBezTo>
                <a:cubicBezTo>
                  <a:pt x="102" y="94"/>
                  <a:pt x="102" y="94"/>
                  <a:pt x="102" y="94"/>
                </a:cubicBezTo>
                <a:cubicBezTo>
                  <a:pt x="102" y="77"/>
                  <a:pt x="102" y="77"/>
                  <a:pt x="102" y="77"/>
                </a:cubicBezTo>
                <a:cubicBezTo>
                  <a:pt x="102" y="65"/>
                  <a:pt x="108" y="46"/>
                  <a:pt x="133" y="46"/>
                </a:cubicBezTo>
                <a:cubicBezTo>
                  <a:pt x="156" y="46"/>
                  <a:pt x="156" y="46"/>
                  <a:pt x="156" y="46"/>
                </a:cubicBezTo>
                <a:cubicBezTo>
                  <a:pt x="156" y="72"/>
                  <a:pt x="156" y="72"/>
                  <a:pt x="156" y="72"/>
                </a:cubicBezTo>
                <a:cubicBezTo>
                  <a:pt x="156" y="72"/>
                  <a:pt x="142" y="72"/>
                  <a:pt x="140" y="72"/>
                </a:cubicBezTo>
                <a:cubicBezTo>
                  <a:pt x="137" y="72"/>
                  <a:pt x="133" y="73"/>
                  <a:pt x="133" y="79"/>
                </a:cubicBezTo>
                <a:cubicBezTo>
                  <a:pt x="133" y="94"/>
                  <a:pt x="133" y="94"/>
                  <a:pt x="133" y="94"/>
                </a:cubicBezTo>
                <a:cubicBezTo>
                  <a:pt x="157" y="94"/>
                  <a:pt x="157" y="94"/>
                  <a:pt x="157" y="94"/>
                </a:cubicBezTo>
                <a:lnTo>
                  <a:pt x="154" y="121"/>
                </a:lnTo>
                <a:close/>
              </a:path>
            </a:pathLst>
          </a:custGeom>
          <a:solidFill>
            <a:schemeClr val="accent4"/>
          </a:solidFill>
          <a:ln>
            <a:noFill/>
          </a:ln>
        </p:spPr>
        <p:txBody>
          <a:bodyPr vert="horz" wrap="square" lIns="68566" tIns="34283" rIns="68566" bIns="34283" numCol="1" anchor="t" anchorCtr="0" compatLnSpc="1">
            <a:prstTxWarp prst="textNoShape">
              <a:avLst/>
            </a:prstTxWarp>
          </a:bodyPr>
          <a:lstStyle/>
          <a:p>
            <a:endParaRPr lang="id-ID" dirty="0">
              <a:latin typeface="Lato Light"/>
            </a:endParaRPr>
          </a:p>
        </p:txBody>
      </p:sp>
      <p:sp>
        <p:nvSpPr>
          <p:cNvPr id="61" name="AutoShape 64">
            <a:extLst>
              <a:ext uri="{FF2B5EF4-FFF2-40B4-BE49-F238E27FC236}">
                <a16:creationId xmlns:a16="http://schemas.microsoft.com/office/drawing/2014/main" xmlns="" id="{8BEA2951-38D8-41F4-95BC-A84870966D3F}"/>
              </a:ext>
            </a:extLst>
          </p:cNvPr>
          <p:cNvSpPr>
            <a:spLocks/>
          </p:cNvSpPr>
          <p:nvPr/>
        </p:nvSpPr>
        <p:spPr bwMode="auto">
          <a:xfrm>
            <a:off x="7454303" y="5730227"/>
            <a:ext cx="304314" cy="2830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accent1"/>
          </a:solidFill>
          <a:ln>
            <a:noFill/>
          </a:ln>
          <a:effectLst/>
        </p:spPr>
        <p:txBody>
          <a:bodyPr lIns="38092" tIns="38092" rIns="38092" bIns="38092" anchor="ctr"/>
          <a:lstStyle/>
          <a:p>
            <a:pPr defTabSz="342823">
              <a:defRPr/>
            </a:pPr>
            <a:endParaRPr lang="es-ES" sz="2175"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nvGrpSpPr>
          <p:cNvPr id="62" name="Group 70">
            <a:extLst>
              <a:ext uri="{FF2B5EF4-FFF2-40B4-BE49-F238E27FC236}">
                <a16:creationId xmlns:a16="http://schemas.microsoft.com/office/drawing/2014/main" xmlns="" id="{61010D64-0BA1-483F-BB03-784AE496173A}"/>
              </a:ext>
            </a:extLst>
          </p:cNvPr>
          <p:cNvGrpSpPr/>
          <p:nvPr/>
        </p:nvGrpSpPr>
        <p:grpSpPr>
          <a:xfrm>
            <a:off x="5012845" y="4709287"/>
            <a:ext cx="535900" cy="534137"/>
            <a:chOff x="4805363" y="4148138"/>
            <a:chExt cx="895350" cy="892175"/>
          </a:xfrm>
          <a:solidFill>
            <a:schemeClr val="accent2"/>
          </a:solidFill>
        </p:grpSpPr>
        <p:sp>
          <p:nvSpPr>
            <p:cNvPr id="63" name="Freeform 67">
              <a:extLst>
                <a:ext uri="{FF2B5EF4-FFF2-40B4-BE49-F238E27FC236}">
                  <a16:creationId xmlns:a16="http://schemas.microsoft.com/office/drawing/2014/main" xmlns="" id="{8DEB4BB9-2A30-4D8F-A850-989900E31EBD}"/>
                </a:ext>
              </a:extLst>
            </p:cNvPr>
            <p:cNvSpPr>
              <a:spLocks/>
            </p:cNvSpPr>
            <p:nvPr/>
          </p:nvSpPr>
          <p:spPr bwMode="auto">
            <a:xfrm>
              <a:off x="5332413" y="4371975"/>
              <a:ext cx="103188" cy="66675"/>
            </a:xfrm>
            <a:custGeom>
              <a:avLst/>
              <a:gdLst>
                <a:gd name="T0" fmla="*/ 36 w 36"/>
                <a:gd name="T1" fmla="*/ 2 h 23"/>
                <a:gd name="T2" fmla="*/ 34 w 36"/>
                <a:gd name="T3" fmla="*/ 1 h 23"/>
                <a:gd name="T4" fmla="*/ 0 w 36"/>
                <a:gd name="T5" fmla="*/ 23 h 23"/>
                <a:gd name="T6" fmla="*/ 22 w 36"/>
                <a:gd name="T7" fmla="*/ 15 h 23"/>
                <a:gd name="T8" fmla="*/ 32 w 36"/>
                <a:gd name="T9" fmla="*/ 6 h 23"/>
                <a:gd name="T10" fmla="*/ 36 w 36"/>
                <a:gd name="T11" fmla="*/ 2 h 23"/>
              </a:gdLst>
              <a:ahLst/>
              <a:cxnLst>
                <a:cxn ang="0">
                  <a:pos x="T0" y="T1"/>
                </a:cxn>
                <a:cxn ang="0">
                  <a:pos x="T2" y="T3"/>
                </a:cxn>
                <a:cxn ang="0">
                  <a:pos x="T4" y="T5"/>
                </a:cxn>
                <a:cxn ang="0">
                  <a:pos x="T6" y="T7"/>
                </a:cxn>
                <a:cxn ang="0">
                  <a:pos x="T8" y="T9"/>
                </a:cxn>
                <a:cxn ang="0">
                  <a:pos x="T10" y="T11"/>
                </a:cxn>
              </a:cxnLst>
              <a:rect l="0" t="0" r="r" b="b"/>
              <a:pathLst>
                <a:path w="36" h="23">
                  <a:moveTo>
                    <a:pt x="36" y="2"/>
                  </a:moveTo>
                  <a:cubicBezTo>
                    <a:pt x="35" y="2"/>
                    <a:pt x="35" y="1"/>
                    <a:pt x="34" y="1"/>
                  </a:cubicBezTo>
                  <a:cubicBezTo>
                    <a:pt x="19" y="0"/>
                    <a:pt x="5" y="9"/>
                    <a:pt x="0" y="23"/>
                  </a:cubicBezTo>
                  <a:cubicBezTo>
                    <a:pt x="8" y="22"/>
                    <a:pt x="15" y="19"/>
                    <a:pt x="22" y="15"/>
                  </a:cubicBezTo>
                  <a:cubicBezTo>
                    <a:pt x="25" y="12"/>
                    <a:pt x="29" y="10"/>
                    <a:pt x="32" y="6"/>
                  </a:cubicBezTo>
                  <a:cubicBezTo>
                    <a:pt x="32" y="6"/>
                    <a:pt x="35" y="3"/>
                    <a:pt x="36"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sp>
          <p:nvSpPr>
            <p:cNvPr id="64" name="Freeform 68">
              <a:extLst>
                <a:ext uri="{FF2B5EF4-FFF2-40B4-BE49-F238E27FC236}">
                  <a16:creationId xmlns:a16="http://schemas.microsoft.com/office/drawing/2014/main" xmlns="" id="{B8D1EDD7-0263-455A-B401-DE1959BEF80C}"/>
                </a:ext>
              </a:extLst>
            </p:cNvPr>
            <p:cNvSpPr>
              <a:spLocks/>
            </p:cNvSpPr>
            <p:nvPr/>
          </p:nvSpPr>
          <p:spPr bwMode="auto">
            <a:xfrm>
              <a:off x="5067301" y="4371975"/>
              <a:ext cx="103188" cy="66675"/>
            </a:xfrm>
            <a:custGeom>
              <a:avLst/>
              <a:gdLst>
                <a:gd name="T0" fmla="*/ 4 w 36"/>
                <a:gd name="T1" fmla="*/ 6 h 23"/>
                <a:gd name="T2" fmla="*/ 14 w 36"/>
                <a:gd name="T3" fmla="*/ 15 h 23"/>
                <a:gd name="T4" fmla="*/ 36 w 36"/>
                <a:gd name="T5" fmla="*/ 23 h 23"/>
                <a:gd name="T6" fmla="*/ 2 w 36"/>
                <a:gd name="T7" fmla="*/ 1 h 23"/>
                <a:gd name="T8" fmla="*/ 0 w 36"/>
                <a:gd name="T9" fmla="*/ 2 h 23"/>
                <a:gd name="T10" fmla="*/ 4 w 36"/>
                <a:gd name="T11" fmla="*/ 6 h 23"/>
              </a:gdLst>
              <a:ahLst/>
              <a:cxnLst>
                <a:cxn ang="0">
                  <a:pos x="T0" y="T1"/>
                </a:cxn>
                <a:cxn ang="0">
                  <a:pos x="T2" y="T3"/>
                </a:cxn>
                <a:cxn ang="0">
                  <a:pos x="T4" y="T5"/>
                </a:cxn>
                <a:cxn ang="0">
                  <a:pos x="T6" y="T7"/>
                </a:cxn>
                <a:cxn ang="0">
                  <a:pos x="T8" y="T9"/>
                </a:cxn>
                <a:cxn ang="0">
                  <a:pos x="T10" y="T11"/>
                </a:cxn>
              </a:cxnLst>
              <a:rect l="0" t="0" r="r" b="b"/>
              <a:pathLst>
                <a:path w="36" h="23">
                  <a:moveTo>
                    <a:pt x="4" y="6"/>
                  </a:moveTo>
                  <a:cubicBezTo>
                    <a:pt x="7" y="10"/>
                    <a:pt x="10" y="12"/>
                    <a:pt x="14" y="15"/>
                  </a:cubicBezTo>
                  <a:cubicBezTo>
                    <a:pt x="21" y="19"/>
                    <a:pt x="28" y="22"/>
                    <a:pt x="36" y="23"/>
                  </a:cubicBezTo>
                  <a:cubicBezTo>
                    <a:pt x="31" y="9"/>
                    <a:pt x="17" y="0"/>
                    <a:pt x="2" y="1"/>
                  </a:cubicBezTo>
                  <a:cubicBezTo>
                    <a:pt x="1" y="1"/>
                    <a:pt x="1" y="2"/>
                    <a:pt x="0" y="2"/>
                  </a:cubicBezTo>
                  <a:cubicBezTo>
                    <a:pt x="1" y="3"/>
                    <a:pt x="3" y="6"/>
                    <a:pt x="4"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sp>
          <p:nvSpPr>
            <p:cNvPr id="65" name="Freeform 69">
              <a:extLst>
                <a:ext uri="{FF2B5EF4-FFF2-40B4-BE49-F238E27FC236}">
                  <a16:creationId xmlns:a16="http://schemas.microsoft.com/office/drawing/2014/main" xmlns="" id="{997537B1-B32A-4232-ABED-B0836B2C08F3}"/>
                </a:ext>
              </a:extLst>
            </p:cNvPr>
            <p:cNvSpPr>
              <a:spLocks noEditPoints="1"/>
            </p:cNvSpPr>
            <p:nvPr/>
          </p:nvSpPr>
          <p:spPr bwMode="auto">
            <a:xfrm>
              <a:off x="4805363" y="4148138"/>
              <a:ext cx="895350" cy="892175"/>
            </a:xfrm>
            <a:custGeom>
              <a:avLst/>
              <a:gdLst>
                <a:gd name="T0" fmla="*/ 155 w 311"/>
                <a:gd name="T1" fmla="*/ 0 h 310"/>
                <a:gd name="T2" fmla="*/ 0 w 311"/>
                <a:gd name="T3" fmla="*/ 155 h 310"/>
                <a:gd name="T4" fmla="*/ 155 w 311"/>
                <a:gd name="T5" fmla="*/ 310 h 310"/>
                <a:gd name="T6" fmla="*/ 311 w 311"/>
                <a:gd name="T7" fmla="*/ 155 h 310"/>
                <a:gd name="T8" fmla="*/ 155 w 311"/>
                <a:gd name="T9" fmla="*/ 0 h 310"/>
                <a:gd name="T10" fmla="*/ 187 w 311"/>
                <a:gd name="T11" fmla="*/ 73 h 310"/>
                <a:gd name="T12" fmla="*/ 208 w 311"/>
                <a:gd name="T13" fmla="*/ 65 h 310"/>
                <a:gd name="T14" fmla="*/ 227 w 311"/>
                <a:gd name="T15" fmla="*/ 67 h 310"/>
                <a:gd name="T16" fmla="*/ 217 w 311"/>
                <a:gd name="T17" fmla="*/ 102 h 310"/>
                <a:gd name="T18" fmla="*/ 208 w 311"/>
                <a:gd name="T19" fmla="*/ 108 h 310"/>
                <a:gd name="T20" fmla="*/ 166 w 311"/>
                <a:gd name="T21" fmla="*/ 108 h 310"/>
                <a:gd name="T22" fmla="*/ 187 w 311"/>
                <a:gd name="T23" fmla="*/ 73 h 310"/>
                <a:gd name="T24" fmla="*/ 148 w 311"/>
                <a:gd name="T25" fmla="*/ 92 h 310"/>
                <a:gd name="T26" fmla="*/ 163 w 311"/>
                <a:gd name="T27" fmla="*/ 92 h 310"/>
                <a:gd name="T28" fmla="*/ 163 w 311"/>
                <a:gd name="T29" fmla="*/ 108 h 310"/>
                <a:gd name="T30" fmla="*/ 148 w 311"/>
                <a:gd name="T31" fmla="*/ 108 h 310"/>
                <a:gd name="T32" fmla="*/ 148 w 311"/>
                <a:gd name="T33" fmla="*/ 92 h 310"/>
                <a:gd name="T34" fmla="*/ 83 w 311"/>
                <a:gd name="T35" fmla="*/ 67 h 310"/>
                <a:gd name="T36" fmla="*/ 102 w 311"/>
                <a:gd name="T37" fmla="*/ 65 h 310"/>
                <a:gd name="T38" fmla="*/ 123 w 311"/>
                <a:gd name="T39" fmla="*/ 73 h 310"/>
                <a:gd name="T40" fmla="*/ 143 w 311"/>
                <a:gd name="T41" fmla="*/ 108 h 310"/>
                <a:gd name="T42" fmla="*/ 102 w 311"/>
                <a:gd name="T43" fmla="*/ 108 h 310"/>
                <a:gd name="T44" fmla="*/ 92 w 311"/>
                <a:gd name="T45" fmla="*/ 102 h 310"/>
                <a:gd name="T46" fmla="*/ 83 w 311"/>
                <a:gd name="T47" fmla="*/ 67 h 310"/>
                <a:gd name="T48" fmla="*/ 238 w 311"/>
                <a:gd name="T49" fmla="*/ 245 h 310"/>
                <a:gd name="T50" fmla="*/ 73 w 311"/>
                <a:gd name="T51" fmla="*/ 245 h 310"/>
                <a:gd name="T52" fmla="*/ 73 w 311"/>
                <a:gd name="T53" fmla="*/ 114 h 310"/>
                <a:gd name="T54" fmla="*/ 116 w 311"/>
                <a:gd name="T55" fmla="*/ 114 h 310"/>
                <a:gd name="T56" fmla="*/ 137 w 311"/>
                <a:gd name="T57" fmla="*/ 114 h 310"/>
                <a:gd name="T58" fmla="*/ 137 w 311"/>
                <a:gd name="T59" fmla="*/ 118 h 310"/>
                <a:gd name="T60" fmla="*/ 137 w 311"/>
                <a:gd name="T61" fmla="*/ 183 h 310"/>
                <a:gd name="T62" fmla="*/ 156 w 311"/>
                <a:gd name="T63" fmla="*/ 167 h 310"/>
                <a:gd name="T64" fmla="*/ 175 w 311"/>
                <a:gd name="T65" fmla="*/ 183 h 310"/>
                <a:gd name="T66" fmla="*/ 175 w 311"/>
                <a:gd name="T67" fmla="*/ 117 h 310"/>
                <a:gd name="T68" fmla="*/ 175 w 311"/>
                <a:gd name="T69" fmla="*/ 114 h 310"/>
                <a:gd name="T70" fmla="*/ 194 w 311"/>
                <a:gd name="T71" fmla="*/ 114 h 310"/>
                <a:gd name="T72" fmla="*/ 238 w 311"/>
                <a:gd name="T73" fmla="*/ 114 h 310"/>
                <a:gd name="T74" fmla="*/ 238 w 311"/>
                <a:gd name="T75" fmla="*/ 24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0">
                  <a:moveTo>
                    <a:pt x="155" y="0"/>
                  </a:moveTo>
                  <a:cubicBezTo>
                    <a:pt x="70" y="0"/>
                    <a:pt x="0" y="69"/>
                    <a:pt x="0" y="155"/>
                  </a:cubicBezTo>
                  <a:cubicBezTo>
                    <a:pt x="0" y="240"/>
                    <a:pt x="70" y="310"/>
                    <a:pt x="155" y="310"/>
                  </a:cubicBezTo>
                  <a:cubicBezTo>
                    <a:pt x="241" y="310"/>
                    <a:pt x="311" y="240"/>
                    <a:pt x="311" y="155"/>
                  </a:cubicBezTo>
                  <a:cubicBezTo>
                    <a:pt x="311" y="69"/>
                    <a:pt x="241" y="0"/>
                    <a:pt x="155" y="0"/>
                  </a:cubicBezTo>
                  <a:close/>
                  <a:moveTo>
                    <a:pt x="187" y="73"/>
                  </a:moveTo>
                  <a:cubicBezTo>
                    <a:pt x="193" y="68"/>
                    <a:pt x="200" y="66"/>
                    <a:pt x="208" y="65"/>
                  </a:cubicBezTo>
                  <a:cubicBezTo>
                    <a:pt x="214" y="64"/>
                    <a:pt x="222" y="64"/>
                    <a:pt x="227" y="67"/>
                  </a:cubicBezTo>
                  <a:cubicBezTo>
                    <a:pt x="242" y="78"/>
                    <a:pt x="227" y="94"/>
                    <a:pt x="217" y="102"/>
                  </a:cubicBezTo>
                  <a:cubicBezTo>
                    <a:pt x="214" y="104"/>
                    <a:pt x="211" y="106"/>
                    <a:pt x="208" y="108"/>
                  </a:cubicBezTo>
                  <a:cubicBezTo>
                    <a:pt x="166" y="108"/>
                    <a:pt x="166" y="108"/>
                    <a:pt x="166" y="108"/>
                  </a:cubicBezTo>
                  <a:cubicBezTo>
                    <a:pt x="168" y="94"/>
                    <a:pt x="175" y="80"/>
                    <a:pt x="187" y="73"/>
                  </a:cubicBezTo>
                  <a:close/>
                  <a:moveTo>
                    <a:pt x="148" y="92"/>
                  </a:moveTo>
                  <a:cubicBezTo>
                    <a:pt x="148" y="82"/>
                    <a:pt x="163" y="82"/>
                    <a:pt x="163" y="92"/>
                  </a:cubicBezTo>
                  <a:cubicBezTo>
                    <a:pt x="163" y="108"/>
                    <a:pt x="163" y="108"/>
                    <a:pt x="163" y="108"/>
                  </a:cubicBezTo>
                  <a:cubicBezTo>
                    <a:pt x="148" y="108"/>
                    <a:pt x="148" y="108"/>
                    <a:pt x="148" y="108"/>
                  </a:cubicBezTo>
                  <a:lnTo>
                    <a:pt x="148" y="92"/>
                  </a:lnTo>
                  <a:close/>
                  <a:moveTo>
                    <a:pt x="83" y="67"/>
                  </a:moveTo>
                  <a:cubicBezTo>
                    <a:pt x="88" y="64"/>
                    <a:pt x="96" y="64"/>
                    <a:pt x="102" y="65"/>
                  </a:cubicBezTo>
                  <a:cubicBezTo>
                    <a:pt x="109" y="66"/>
                    <a:pt x="116" y="68"/>
                    <a:pt x="123" y="73"/>
                  </a:cubicBezTo>
                  <a:cubicBezTo>
                    <a:pt x="135" y="80"/>
                    <a:pt x="142" y="94"/>
                    <a:pt x="143" y="108"/>
                  </a:cubicBezTo>
                  <a:cubicBezTo>
                    <a:pt x="102" y="108"/>
                    <a:pt x="102" y="108"/>
                    <a:pt x="102" y="108"/>
                  </a:cubicBezTo>
                  <a:cubicBezTo>
                    <a:pt x="99" y="106"/>
                    <a:pt x="96" y="104"/>
                    <a:pt x="92" y="102"/>
                  </a:cubicBezTo>
                  <a:cubicBezTo>
                    <a:pt x="82" y="94"/>
                    <a:pt x="67" y="78"/>
                    <a:pt x="83" y="67"/>
                  </a:cubicBezTo>
                  <a:close/>
                  <a:moveTo>
                    <a:pt x="238" y="245"/>
                  </a:moveTo>
                  <a:cubicBezTo>
                    <a:pt x="73" y="245"/>
                    <a:pt x="73" y="245"/>
                    <a:pt x="73" y="245"/>
                  </a:cubicBezTo>
                  <a:cubicBezTo>
                    <a:pt x="73" y="114"/>
                    <a:pt x="73" y="114"/>
                    <a:pt x="73" y="114"/>
                  </a:cubicBezTo>
                  <a:cubicBezTo>
                    <a:pt x="116" y="114"/>
                    <a:pt x="116" y="114"/>
                    <a:pt x="116" y="114"/>
                  </a:cubicBezTo>
                  <a:cubicBezTo>
                    <a:pt x="137" y="114"/>
                    <a:pt x="137" y="114"/>
                    <a:pt x="137" y="114"/>
                  </a:cubicBezTo>
                  <a:cubicBezTo>
                    <a:pt x="137" y="118"/>
                    <a:pt x="137" y="118"/>
                    <a:pt x="137" y="118"/>
                  </a:cubicBezTo>
                  <a:cubicBezTo>
                    <a:pt x="137" y="183"/>
                    <a:pt x="137" y="183"/>
                    <a:pt x="137" y="183"/>
                  </a:cubicBezTo>
                  <a:cubicBezTo>
                    <a:pt x="156" y="167"/>
                    <a:pt x="156" y="167"/>
                    <a:pt x="156" y="167"/>
                  </a:cubicBezTo>
                  <a:cubicBezTo>
                    <a:pt x="175" y="183"/>
                    <a:pt x="175" y="183"/>
                    <a:pt x="175" y="183"/>
                  </a:cubicBezTo>
                  <a:cubicBezTo>
                    <a:pt x="175" y="117"/>
                    <a:pt x="175" y="117"/>
                    <a:pt x="175" y="117"/>
                  </a:cubicBezTo>
                  <a:cubicBezTo>
                    <a:pt x="175" y="114"/>
                    <a:pt x="175" y="114"/>
                    <a:pt x="175" y="114"/>
                  </a:cubicBezTo>
                  <a:cubicBezTo>
                    <a:pt x="194" y="114"/>
                    <a:pt x="194" y="114"/>
                    <a:pt x="194" y="114"/>
                  </a:cubicBezTo>
                  <a:cubicBezTo>
                    <a:pt x="238" y="114"/>
                    <a:pt x="238" y="114"/>
                    <a:pt x="238" y="114"/>
                  </a:cubicBezTo>
                  <a:lnTo>
                    <a:pt x="238" y="24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grpSp>
      <p:grpSp>
        <p:nvGrpSpPr>
          <p:cNvPr id="66" name="Group 116">
            <a:extLst>
              <a:ext uri="{FF2B5EF4-FFF2-40B4-BE49-F238E27FC236}">
                <a16:creationId xmlns:a16="http://schemas.microsoft.com/office/drawing/2014/main" xmlns="" id="{DBDDECA8-28FB-4595-8CC2-5B76323F3EC2}"/>
              </a:ext>
            </a:extLst>
          </p:cNvPr>
          <p:cNvGrpSpPr/>
          <p:nvPr/>
        </p:nvGrpSpPr>
        <p:grpSpPr>
          <a:xfrm>
            <a:off x="4697287" y="982432"/>
            <a:ext cx="455509" cy="400356"/>
            <a:chOff x="8332788" y="4259263"/>
            <a:chExt cx="484188" cy="425449"/>
          </a:xfrm>
          <a:solidFill>
            <a:schemeClr val="accent1"/>
          </a:solidFill>
        </p:grpSpPr>
        <p:sp>
          <p:nvSpPr>
            <p:cNvPr id="67" name="Freeform 159">
              <a:extLst>
                <a:ext uri="{FF2B5EF4-FFF2-40B4-BE49-F238E27FC236}">
                  <a16:creationId xmlns:a16="http://schemas.microsoft.com/office/drawing/2014/main" xmlns="" id="{2BD509D4-3619-4D76-8FC5-F461769BD900}"/>
                </a:ext>
              </a:extLst>
            </p:cNvPr>
            <p:cNvSpPr>
              <a:spLocks/>
            </p:cNvSpPr>
            <p:nvPr/>
          </p:nvSpPr>
          <p:spPr bwMode="auto">
            <a:xfrm>
              <a:off x="8569326" y="4552950"/>
              <a:ext cx="131763" cy="131762"/>
            </a:xfrm>
            <a:custGeom>
              <a:avLst/>
              <a:gdLst>
                <a:gd name="T0" fmla="*/ 13 w 35"/>
                <a:gd name="T1" fmla="*/ 3 h 35"/>
                <a:gd name="T2" fmla="*/ 33 w 35"/>
                <a:gd name="T3" fmla="*/ 13 h 35"/>
                <a:gd name="T4" fmla="*/ 23 w 35"/>
                <a:gd name="T5" fmla="*/ 33 h 35"/>
                <a:gd name="T6" fmla="*/ 3 w 35"/>
                <a:gd name="T7" fmla="*/ 23 h 35"/>
                <a:gd name="T8" fmla="*/ 13 w 35"/>
                <a:gd name="T9" fmla="*/ 3 h 35"/>
              </a:gdLst>
              <a:ahLst/>
              <a:cxnLst>
                <a:cxn ang="0">
                  <a:pos x="T0" y="T1"/>
                </a:cxn>
                <a:cxn ang="0">
                  <a:pos x="T2" y="T3"/>
                </a:cxn>
                <a:cxn ang="0">
                  <a:pos x="T4" y="T5"/>
                </a:cxn>
                <a:cxn ang="0">
                  <a:pos x="T6" y="T7"/>
                </a:cxn>
                <a:cxn ang="0">
                  <a:pos x="T8" y="T9"/>
                </a:cxn>
              </a:cxnLst>
              <a:rect l="0" t="0" r="r" b="b"/>
              <a:pathLst>
                <a:path w="35" h="35">
                  <a:moveTo>
                    <a:pt x="13" y="3"/>
                  </a:moveTo>
                  <a:cubicBezTo>
                    <a:pt x="21" y="0"/>
                    <a:pt x="30" y="5"/>
                    <a:pt x="33" y="13"/>
                  </a:cubicBezTo>
                  <a:cubicBezTo>
                    <a:pt x="35" y="21"/>
                    <a:pt x="31" y="30"/>
                    <a:pt x="23" y="33"/>
                  </a:cubicBezTo>
                  <a:cubicBezTo>
                    <a:pt x="15" y="35"/>
                    <a:pt x="6" y="31"/>
                    <a:pt x="3" y="23"/>
                  </a:cubicBezTo>
                  <a:cubicBezTo>
                    <a:pt x="0" y="15"/>
                    <a:pt x="5" y="6"/>
                    <a:pt x="13" y="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sp>
          <p:nvSpPr>
            <p:cNvPr id="68" name="Freeform 160">
              <a:extLst>
                <a:ext uri="{FF2B5EF4-FFF2-40B4-BE49-F238E27FC236}">
                  <a16:creationId xmlns:a16="http://schemas.microsoft.com/office/drawing/2014/main" xmlns="" id="{C2072B47-7E15-45EB-BEAB-F6E266A62768}"/>
                </a:ext>
              </a:extLst>
            </p:cNvPr>
            <p:cNvSpPr>
              <a:spLocks/>
            </p:cNvSpPr>
            <p:nvPr/>
          </p:nvSpPr>
          <p:spPr bwMode="auto">
            <a:xfrm>
              <a:off x="8445501" y="4395788"/>
              <a:ext cx="315913" cy="217487"/>
            </a:xfrm>
            <a:custGeom>
              <a:avLst/>
              <a:gdLst>
                <a:gd name="T0" fmla="*/ 74 w 84"/>
                <a:gd name="T1" fmla="*/ 12 h 58"/>
                <a:gd name="T2" fmla="*/ 73 w 84"/>
                <a:gd name="T3" fmla="*/ 12 h 58"/>
                <a:gd name="T4" fmla="*/ 72 w 84"/>
                <a:gd name="T5" fmla="*/ 11 h 58"/>
                <a:gd name="T6" fmla="*/ 72 w 84"/>
                <a:gd name="T7" fmla="*/ 11 h 58"/>
                <a:gd name="T8" fmla="*/ 6 w 84"/>
                <a:gd name="T9" fmla="*/ 36 h 58"/>
                <a:gd name="T10" fmla="*/ 4 w 84"/>
                <a:gd name="T11" fmla="*/ 38 h 58"/>
                <a:gd name="T12" fmla="*/ 2 w 84"/>
                <a:gd name="T13" fmla="*/ 42 h 58"/>
                <a:gd name="T14" fmla="*/ 7 w 84"/>
                <a:gd name="T15" fmla="*/ 56 h 58"/>
                <a:gd name="T16" fmla="*/ 20 w 84"/>
                <a:gd name="T17" fmla="*/ 51 h 58"/>
                <a:gd name="T18" fmla="*/ 23 w 84"/>
                <a:gd name="T19" fmla="*/ 44 h 58"/>
                <a:gd name="T20" fmla="*/ 65 w 84"/>
                <a:gd name="T21" fmla="*/ 30 h 58"/>
                <a:gd name="T22" fmla="*/ 70 w 84"/>
                <a:gd name="T23" fmla="*/ 32 h 58"/>
                <a:gd name="T24" fmla="*/ 83 w 84"/>
                <a:gd name="T25" fmla="*/ 27 h 58"/>
                <a:gd name="T26" fmla="*/ 84 w 84"/>
                <a:gd name="T27" fmla="*/ 20 h 58"/>
                <a:gd name="T28" fmla="*/ 79 w 84"/>
                <a:gd name="T29" fmla="*/ 14 h 58"/>
                <a:gd name="T30" fmla="*/ 74 w 84"/>
                <a:gd name="T3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58">
                  <a:moveTo>
                    <a:pt x="74" y="12"/>
                  </a:moveTo>
                  <a:cubicBezTo>
                    <a:pt x="74" y="12"/>
                    <a:pt x="73" y="12"/>
                    <a:pt x="73" y="12"/>
                  </a:cubicBezTo>
                  <a:cubicBezTo>
                    <a:pt x="72" y="11"/>
                    <a:pt x="72" y="11"/>
                    <a:pt x="72" y="11"/>
                  </a:cubicBezTo>
                  <a:cubicBezTo>
                    <a:pt x="72" y="11"/>
                    <a:pt x="72" y="11"/>
                    <a:pt x="72" y="11"/>
                  </a:cubicBezTo>
                  <a:cubicBezTo>
                    <a:pt x="46" y="0"/>
                    <a:pt x="18" y="11"/>
                    <a:pt x="6" y="36"/>
                  </a:cubicBezTo>
                  <a:cubicBezTo>
                    <a:pt x="4" y="38"/>
                    <a:pt x="4" y="38"/>
                    <a:pt x="4" y="38"/>
                  </a:cubicBezTo>
                  <a:cubicBezTo>
                    <a:pt x="2" y="42"/>
                    <a:pt x="2" y="42"/>
                    <a:pt x="2" y="42"/>
                  </a:cubicBezTo>
                  <a:cubicBezTo>
                    <a:pt x="0" y="47"/>
                    <a:pt x="2" y="53"/>
                    <a:pt x="7" y="56"/>
                  </a:cubicBezTo>
                  <a:cubicBezTo>
                    <a:pt x="12" y="58"/>
                    <a:pt x="18" y="56"/>
                    <a:pt x="20" y="51"/>
                  </a:cubicBezTo>
                  <a:cubicBezTo>
                    <a:pt x="23" y="44"/>
                    <a:pt x="23" y="44"/>
                    <a:pt x="23" y="44"/>
                  </a:cubicBezTo>
                  <a:cubicBezTo>
                    <a:pt x="31" y="29"/>
                    <a:pt x="50" y="22"/>
                    <a:pt x="65" y="30"/>
                  </a:cubicBezTo>
                  <a:cubicBezTo>
                    <a:pt x="70" y="32"/>
                    <a:pt x="70" y="32"/>
                    <a:pt x="70" y="32"/>
                  </a:cubicBezTo>
                  <a:cubicBezTo>
                    <a:pt x="75" y="34"/>
                    <a:pt x="81" y="32"/>
                    <a:pt x="83" y="27"/>
                  </a:cubicBezTo>
                  <a:cubicBezTo>
                    <a:pt x="84" y="25"/>
                    <a:pt x="84" y="22"/>
                    <a:pt x="84" y="20"/>
                  </a:cubicBezTo>
                  <a:cubicBezTo>
                    <a:pt x="83" y="18"/>
                    <a:pt x="81" y="16"/>
                    <a:pt x="79" y="14"/>
                  </a:cubicBezTo>
                  <a:lnTo>
                    <a:pt x="74"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sp>
          <p:nvSpPr>
            <p:cNvPr id="69" name="Freeform 161">
              <a:extLst>
                <a:ext uri="{FF2B5EF4-FFF2-40B4-BE49-F238E27FC236}">
                  <a16:creationId xmlns:a16="http://schemas.microsoft.com/office/drawing/2014/main" xmlns="" id="{C883F388-6F1A-45D3-A168-B2F2403DF97E}"/>
                </a:ext>
              </a:extLst>
            </p:cNvPr>
            <p:cNvSpPr>
              <a:spLocks/>
            </p:cNvSpPr>
            <p:nvPr/>
          </p:nvSpPr>
          <p:spPr bwMode="auto">
            <a:xfrm>
              <a:off x="8332788" y="4259263"/>
              <a:ext cx="484188" cy="296862"/>
            </a:xfrm>
            <a:custGeom>
              <a:avLst/>
              <a:gdLst>
                <a:gd name="T0" fmla="*/ 123 w 129"/>
                <a:gd name="T1" fmla="*/ 21 h 79"/>
                <a:gd name="T2" fmla="*/ 119 w 129"/>
                <a:gd name="T3" fmla="*/ 19 h 79"/>
                <a:gd name="T4" fmla="*/ 118 w 129"/>
                <a:gd name="T5" fmla="*/ 19 h 79"/>
                <a:gd name="T6" fmla="*/ 115 w 129"/>
                <a:gd name="T7" fmla="*/ 17 h 79"/>
                <a:gd name="T8" fmla="*/ 113 w 129"/>
                <a:gd name="T9" fmla="*/ 17 h 79"/>
                <a:gd name="T10" fmla="*/ 6 w 129"/>
                <a:gd name="T11" fmla="*/ 57 h 79"/>
                <a:gd name="T12" fmla="*/ 5 w 129"/>
                <a:gd name="T13" fmla="*/ 57 h 79"/>
                <a:gd name="T14" fmla="*/ 2 w 129"/>
                <a:gd name="T15" fmla="*/ 65 h 79"/>
                <a:gd name="T16" fmla="*/ 6 w 129"/>
                <a:gd name="T17" fmla="*/ 77 h 79"/>
                <a:gd name="T18" fmla="*/ 18 w 129"/>
                <a:gd name="T19" fmla="*/ 73 h 79"/>
                <a:gd name="T20" fmla="*/ 22 w 129"/>
                <a:gd name="T21" fmla="*/ 65 h 79"/>
                <a:gd name="T22" fmla="*/ 22 w 129"/>
                <a:gd name="T23" fmla="*/ 65 h 79"/>
                <a:gd name="T24" fmla="*/ 109 w 129"/>
                <a:gd name="T25" fmla="*/ 34 h 79"/>
                <a:gd name="T26" fmla="*/ 115 w 129"/>
                <a:gd name="T27" fmla="*/ 37 h 79"/>
                <a:gd name="T28" fmla="*/ 127 w 129"/>
                <a:gd name="T29" fmla="*/ 33 h 79"/>
                <a:gd name="T30" fmla="*/ 123 w 129"/>
                <a:gd name="T31"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79">
                  <a:moveTo>
                    <a:pt x="123" y="21"/>
                  </a:moveTo>
                  <a:cubicBezTo>
                    <a:pt x="119" y="19"/>
                    <a:pt x="119" y="19"/>
                    <a:pt x="119" y="19"/>
                  </a:cubicBezTo>
                  <a:cubicBezTo>
                    <a:pt x="118" y="19"/>
                    <a:pt x="118" y="19"/>
                    <a:pt x="118" y="19"/>
                  </a:cubicBezTo>
                  <a:cubicBezTo>
                    <a:pt x="115" y="17"/>
                    <a:pt x="115" y="17"/>
                    <a:pt x="115" y="17"/>
                  </a:cubicBezTo>
                  <a:cubicBezTo>
                    <a:pt x="115" y="17"/>
                    <a:pt x="114" y="17"/>
                    <a:pt x="113" y="17"/>
                  </a:cubicBezTo>
                  <a:cubicBezTo>
                    <a:pt x="73" y="0"/>
                    <a:pt x="26" y="18"/>
                    <a:pt x="6" y="57"/>
                  </a:cubicBezTo>
                  <a:cubicBezTo>
                    <a:pt x="6" y="57"/>
                    <a:pt x="6" y="57"/>
                    <a:pt x="5" y="57"/>
                  </a:cubicBezTo>
                  <a:cubicBezTo>
                    <a:pt x="2" y="65"/>
                    <a:pt x="2" y="65"/>
                    <a:pt x="2" y="65"/>
                  </a:cubicBezTo>
                  <a:cubicBezTo>
                    <a:pt x="0" y="69"/>
                    <a:pt x="2" y="75"/>
                    <a:pt x="6" y="77"/>
                  </a:cubicBezTo>
                  <a:cubicBezTo>
                    <a:pt x="10" y="79"/>
                    <a:pt x="16" y="77"/>
                    <a:pt x="18" y="73"/>
                  </a:cubicBezTo>
                  <a:cubicBezTo>
                    <a:pt x="22" y="65"/>
                    <a:pt x="22" y="65"/>
                    <a:pt x="22" y="65"/>
                  </a:cubicBezTo>
                  <a:cubicBezTo>
                    <a:pt x="22" y="65"/>
                    <a:pt x="22" y="65"/>
                    <a:pt x="22" y="65"/>
                  </a:cubicBezTo>
                  <a:cubicBezTo>
                    <a:pt x="38" y="33"/>
                    <a:pt x="76" y="20"/>
                    <a:pt x="109" y="34"/>
                  </a:cubicBezTo>
                  <a:cubicBezTo>
                    <a:pt x="115" y="37"/>
                    <a:pt x="115" y="37"/>
                    <a:pt x="115" y="37"/>
                  </a:cubicBezTo>
                  <a:cubicBezTo>
                    <a:pt x="119" y="39"/>
                    <a:pt x="125" y="37"/>
                    <a:pt x="127" y="33"/>
                  </a:cubicBezTo>
                  <a:cubicBezTo>
                    <a:pt x="129" y="29"/>
                    <a:pt x="127" y="23"/>
                    <a:pt x="123"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grpSp>
      <p:grpSp>
        <p:nvGrpSpPr>
          <p:cNvPr id="70" name="Group 120">
            <a:extLst>
              <a:ext uri="{FF2B5EF4-FFF2-40B4-BE49-F238E27FC236}">
                <a16:creationId xmlns:a16="http://schemas.microsoft.com/office/drawing/2014/main" xmlns="" id="{BE4BD671-E989-4533-BF83-1BACAA5E3ED4}"/>
              </a:ext>
            </a:extLst>
          </p:cNvPr>
          <p:cNvGrpSpPr/>
          <p:nvPr/>
        </p:nvGrpSpPr>
        <p:grpSpPr>
          <a:xfrm>
            <a:off x="2310051" y="1580149"/>
            <a:ext cx="513757" cy="524347"/>
            <a:chOff x="7426326" y="839788"/>
            <a:chExt cx="546100" cy="557212"/>
          </a:xfrm>
          <a:solidFill>
            <a:schemeClr val="accent3"/>
          </a:solidFill>
        </p:grpSpPr>
        <p:sp>
          <p:nvSpPr>
            <p:cNvPr id="71" name="Freeform 178">
              <a:extLst>
                <a:ext uri="{FF2B5EF4-FFF2-40B4-BE49-F238E27FC236}">
                  <a16:creationId xmlns:a16="http://schemas.microsoft.com/office/drawing/2014/main" xmlns="" id="{F5D07E51-50DE-47D6-9FF9-E067FDC7A745}"/>
                </a:ext>
              </a:extLst>
            </p:cNvPr>
            <p:cNvSpPr>
              <a:spLocks noEditPoints="1"/>
            </p:cNvSpPr>
            <p:nvPr/>
          </p:nvSpPr>
          <p:spPr bwMode="auto">
            <a:xfrm>
              <a:off x="7426326" y="1017588"/>
              <a:ext cx="381000" cy="379412"/>
            </a:xfrm>
            <a:custGeom>
              <a:avLst/>
              <a:gdLst>
                <a:gd name="T0" fmla="*/ 15 w 101"/>
                <a:gd name="T1" fmla="*/ 76 h 101"/>
                <a:gd name="T2" fmla="*/ 9 w 101"/>
                <a:gd name="T3" fmla="*/ 81 h 101"/>
                <a:gd name="T4" fmla="*/ 21 w 101"/>
                <a:gd name="T5" fmla="*/ 92 h 101"/>
                <a:gd name="T6" fmla="*/ 26 w 101"/>
                <a:gd name="T7" fmla="*/ 87 h 101"/>
                <a:gd name="T8" fmla="*/ 43 w 101"/>
                <a:gd name="T9" fmla="*/ 93 h 101"/>
                <a:gd name="T10" fmla="*/ 43 w 101"/>
                <a:gd name="T11" fmla="*/ 101 h 101"/>
                <a:gd name="T12" fmla="*/ 59 w 101"/>
                <a:gd name="T13" fmla="*/ 101 h 101"/>
                <a:gd name="T14" fmla="*/ 59 w 101"/>
                <a:gd name="T15" fmla="*/ 93 h 101"/>
                <a:gd name="T16" fmla="*/ 75 w 101"/>
                <a:gd name="T17" fmla="*/ 86 h 101"/>
                <a:gd name="T18" fmla="*/ 81 w 101"/>
                <a:gd name="T19" fmla="*/ 91 h 101"/>
                <a:gd name="T20" fmla="*/ 92 w 101"/>
                <a:gd name="T21" fmla="*/ 80 h 101"/>
                <a:gd name="T22" fmla="*/ 87 w 101"/>
                <a:gd name="T23" fmla="*/ 75 h 101"/>
                <a:gd name="T24" fmla="*/ 93 w 101"/>
                <a:gd name="T25" fmla="*/ 58 h 101"/>
                <a:gd name="T26" fmla="*/ 101 w 101"/>
                <a:gd name="T27" fmla="*/ 58 h 101"/>
                <a:gd name="T28" fmla="*/ 101 w 101"/>
                <a:gd name="T29" fmla="*/ 42 h 101"/>
                <a:gd name="T30" fmla="*/ 93 w 101"/>
                <a:gd name="T31" fmla="*/ 42 h 101"/>
                <a:gd name="T32" fmla="*/ 86 w 101"/>
                <a:gd name="T33" fmla="*/ 25 h 101"/>
                <a:gd name="T34" fmla="*/ 91 w 101"/>
                <a:gd name="T35" fmla="*/ 20 h 101"/>
                <a:gd name="T36" fmla="*/ 80 w 101"/>
                <a:gd name="T37" fmla="*/ 9 h 101"/>
                <a:gd name="T38" fmla="*/ 74 w 101"/>
                <a:gd name="T39" fmla="*/ 14 h 101"/>
                <a:gd name="T40" fmla="*/ 58 w 101"/>
                <a:gd name="T41" fmla="*/ 7 h 101"/>
                <a:gd name="T42" fmla="*/ 57 w 101"/>
                <a:gd name="T43" fmla="*/ 0 h 101"/>
                <a:gd name="T44" fmla="*/ 41 w 101"/>
                <a:gd name="T45" fmla="*/ 0 h 101"/>
                <a:gd name="T46" fmla="*/ 42 w 101"/>
                <a:gd name="T47" fmla="*/ 8 h 101"/>
                <a:gd name="T48" fmla="*/ 25 w 101"/>
                <a:gd name="T49" fmla="*/ 15 h 101"/>
                <a:gd name="T50" fmla="*/ 20 w 101"/>
                <a:gd name="T51" fmla="*/ 10 h 101"/>
                <a:gd name="T52" fmla="*/ 8 w 101"/>
                <a:gd name="T53" fmla="*/ 21 h 101"/>
                <a:gd name="T54" fmla="*/ 14 w 101"/>
                <a:gd name="T55" fmla="*/ 26 h 101"/>
                <a:gd name="T56" fmla="*/ 7 w 101"/>
                <a:gd name="T57" fmla="*/ 43 h 101"/>
                <a:gd name="T58" fmla="*/ 0 w 101"/>
                <a:gd name="T59" fmla="*/ 43 h 101"/>
                <a:gd name="T60" fmla="*/ 0 w 101"/>
                <a:gd name="T61" fmla="*/ 59 h 101"/>
                <a:gd name="T62" fmla="*/ 7 w 101"/>
                <a:gd name="T63" fmla="*/ 59 h 101"/>
                <a:gd name="T64" fmla="*/ 15 w 101"/>
                <a:gd name="T65" fmla="*/ 76 h 101"/>
                <a:gd name="T66" fmla="*/ 50 w 101"/>
                <a:gd name="T67" fmla="*/ 18 h 101"/>
                <a:gd name="T68" fmla="*/ 82 w 101"/>
                <a:gd name="T69" fmla="*/ 50 h 101"/>
                <a:gd name="T70" fmla="*/ 51 w 101"/>
                <a:gd name="T71" fmla="*/ 83 h 101"/>
                <a:gd name="T72" fmla="*/ 18 w 101"/>
                <a:gd name="T73" fmla="*/ 51 h 101"/>
                <a:gd name="T74" fmla="*/ 50 w 101"/>
                <a:gd name="T75"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5" y="76"/>
                  </a:moveTo>
                  <a:cubicBezTo>
                    <a:pt x="9" y="81"/>
                    <a:pt x="9" y="81"/>
                    <a:pt x="9" y="81"/>
                  </a:cubicBezTo>
                  <a:cubicBezTo>
                    <a:pt x="21" y="92"/>
                    <a:pt x="21" y="92"/>
                    <a:pt x="21" y="92"/>
                  </a:cubicBezTo>
                  <a:cubicBezTo>
                    <a:pt x="26" y="87"/>
                    <a:pt x="26" y="87"/>
                    <a:pt x="26" y="87"/>
                  </a:cubicBezTo>
                  <a:cubicBezTo>
                    <a:pt x="31" y="90"/>
                    <a:pt x="37" y="92"/>
                    <a:pt x="43" y="93"/>
                  </a:cubicBezTo>
                  <a:cubicBezTo>
                    <a:pt x="43" y="101"/>
                    <a:pt x="43" y="101"/>
                    <a:pt x="43" y="101"/>
                  </a:cubicBezTo>
                  <a:cubicBezTo>
                    <a:pt x="59" y="101"/>
                    <a:pt x="59" y="101"/>
                    <a:pt x="59" y="101"/>
                  </a:cubicBezTo>
                  <a:cubicBezTo>
                    <a:pt x="59" y="93"/>
                    <a:pt x="59" y="93"/>
                    <a:pt x="59" y="93"/>
                  </a:cubicBezTo>
                  <a:cubicBezTo>
                    <a:pt x="65" y="92"/>
                    <a:pt x="71" y="90"/>
                    <a:pt x="75" y="86"/>
                  </a:cubicBezTo>
                  <a:cubicBezTo>
                    <a:pt x="81" y="91"/>
                    <a:pt x="81" y="91"/>
                    <a:pt x="81" y="91"/>
                  </a:cubicBezTo>
                  <a:cubicBezTo>
                    <a:pt x="92" y="80"/>
                    <a:pt x="92" y="80"/>
                    <a:pt x="92" y="80"/>
                  </a:cubicBezTo>
                  <a:cubicBezTo>
                    <a:pt x="87" y="75"/>
                    <a:pt x="87" y="75"/>
                    <a:pt x="87" y="75"/>
                  </a:cubicBezTo>
                  <a:cubicBezTo>
                    <a:pt x="90" y="70"/>
                    <a:pt x="92" y="64"/>
                    <a:pt x="93" y="58"/>
                  </a:cubicBezTo>
                  <a:cubicBezTo>
                    <a:pt x="101" y="58"/>
                    <a:pt x="101" y="58"/>
                    <a:pt x="101" y="58"/>
                  </a:cubicBezTo>
                  <a:cubicBezTo>
                    <a:pt x="101" y="42"/>
                    <a:pt x="101" y="42"/>
                    <a:pt x="101" y="42"/>
                  </a:cubicBezTo>
                  <a:cubicBezTo>
                    <a:pt x="93" y="42"/>
                    <a:pt x="93" y="42"/>
                    <a:pt x="93" y="42"/>
                  </a:cubicBezTo>
                  <a:cubicBezTo>
                    <a:pt x="92" y="36"/>
                    <a:pt x="89" y="30"/>
                    <a:pt x="86" y="25"/>
                  </a:cubicBezTo>
                  <a:cubicBezTo>
                    <a:pt x="91" y="20"/>
                    <a:pt x="91" y="20"/>
                    <a:pt x="91" y="20"/>
                  </a:cubicBezTo>
                  <a:cubicBezTo>
                    <a:pt x="80" y="9"/>
                    <a:pt x="80" y="9"/>
                    <a:pt x="80" y="9"/>
                  </a:cubicBezTo>
                  <a:cubicBezTo>
                    <a:pt x="74" y="14"/>
                    <a:pt x="74" y="14"/>
                    <a:pt x="74" y="14"/>
                  </a:cubicBezTo>
                  <a:cubicBezTo>
                    <a:pt x="69" y="11"/>
                    <a:pt x="64" y="8"/>
                    <a:pt x="58" y="7"/>
                  </a:cubicBezTo>
                  <a:cubicBezTo>
                    <a:pt x="57" y="0"/>
                    <a:pt x="57" y="0"/>
                    <a:pt x="57" y="0"/>
                  </a:cubicBezTo>
                  <a:cubicBezTo>
                    <a:pt x="41" y="0"/>
                    <a:pt x="41" y="0"/>
                    <a:pt x="41" y="0"/>
                  </a:cubicBezTo>
                  <a:cubicBezTo>
                    <a:pt x="42" y="8"/>
                    <a:pt x="42" y="8"/>
                    <a:pt x="42" y="8"/>
                  </a:cubicBezTo>
                  <a:cubicBezTo>
                    <a:pt x="35" y="9"/>
                    <a:pt x="30" y="11"/>
                    <a:pt x="25" y="15"/>
                  </a:cubicBezTo>
                  <a:cubicBezTo>
                    <a:pt x="20" y="10"/>
                    <a:pt x="20" y="10"/>
                    <a:pt x="20" y="10"/>
                  </a:cubicBezTo>
                  <a:cubicBezTo>
                    <a:pt x="8" y="21"/>
                    <a:pt x="8" y="21"/>
                    <a:pt x="8" y="21"/>
                  </a:cubicBezTo>
                  <a:cubicBezTo>
                    <a:pt x="14" y="26"/>
                    <a:pt x="14" y="26"/>
                    <a:pt x="14" y="26"/>
                  </a:cubicBezTo>
                  <a:cubicBezTo>
                    <a:pt x="10" y="31"/>
                    <a:pt x="8" y="37"/>
                    <a:pt x="7" y="43"/>
                  </a:cubicBezTo>
                  <a:cubicBezTo>
                    <a:pt x="0" y="43"/>
                    <a:pt x="0" y="43"/>
                    <a:pt x="0" y="43"/>
                  </a:cubicBezTo>
                  <a:cubicBezTo>
                    <a:pt x="0" y="59"/>
                    <a:pt x="0" y="59"/>
                    <a:pt x="0" y="59"/>
                  </a:cubicBezTo>
                  <a:cubicBezTo>
                    <a:pt x="7" y="59"/>
                    <a:pt x="7" y="59"/>
                    <a:pt x="7" y="59"/>
                  </a:cubicBezTo>
                  <a:cubicBezTo>
                    <a:pt x="9" y="65"/>
                    <a:pt x="11" y="71"/>
                    <a:pt x="15" y="76"/>
                  </a:cubicBezTo>
                  <a:moveTo>
                    <a:pt x="50" y="18"/>
                  </a:moveTo>
                  <a:cubicBezTo>
                    <a:pt x="68" y="18"/>
                    <a:pt x="82" y="32"/>
                    <a:pt x="82" y="50"/>
                  </a:cubicBezTo>
                  <a:cubicBezTo>
                    <a:pt x="83" y="68"/>
                    <a:pt x="68" y="82"/>
                    <a:pt x="51" y="83"/>
                  </a:cubicBezTo>
                  <a:cubicBezTo>
                    <a:pt x="33" y="83"/>
                    <a:pt x="18" y="69"/>
                    <a:pt x="18" y="51"/>
                  </a:cubicBezTo>
                  <a:cubicBezTo>
                    <a:pt x="18" y="33"/>
                    <a:pt x="32" y="18"/>
                    <a:pt x="50" y="1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sp>
          <p:nvSpPr>
            <p:cNvPr id="72" name="Freeform 179">
              <a:extLst>
                <a:ext uri="{FF2B5EF4-FFF2-40B4-BE49-F238E27FC236}">
                  <a16:creationId xmlns:a16="http://schemas.microsoft.com/office/drawing/2014/main" xmlns="" id="{0CC2B2BC-5675-4BA5-8927-5CC6FF608030}"/>
                </a:ext>
              </a:extLst>
            </p:cNvPr>
            <p:cNvSpPr>
              <a:spLocks noEditPoints="1"/>
            </p:cNvSpPr>
            <p:nvPr/>
          </p:nvSpPr>
          <p:spPr bwMode="auto">
            <a:xfrm>
              <a:off x="7712076" y="839788"/>
              <a:ext cx="260350" cy="260350"/>
            </a:xfrm>
            <a:custGeom>
              <a:avLst/>
              <a:gdLst>
                <a:gd name="T0" fmla="*/ 64 w 69"/>
                <a:gd name="T1" fmla="*/ 29 h 69"/>
                <a:gd name="T2" fmla="*/ 69 w 69"/>
                <a:gd name="T3" fmla="*/ 26 h 69"/>
                <a:gd name="T4" fmla="*/ 63 w 69"/>
                <a:gd name="T5" fmla="*/ 15 h 69"/>
                <a:gd name="T6" fmla="*/ 59 w 69"/>
                <a:gd name="T7" fmla="*/ 17 h 69"/>
                <a:gd name="T8" fmla="*/ 51 w 69"/>
                <a:gd name="T9" fmla="*/ 10 h 69"/>
                <a:gd name="T10" fmla="*/ 53 w 69"/>
                <a:gd name="T11" fmla="*/ 5 h 69"/>
                <a:gd name="T12" fmla="*/ 41 w 69"/>
                <a:gd name="T13" fmla="*/ 0 h 69"/>
                <a:gd name="T14" fmla="*/ 39 w 69"/>
                <a:gd name="T15" fmla="*/ 5 h 69"/>
                <a:gd name="T16" fmla="*/ 29 w 69"/>
                <a:gd name="T17" fmla="*/ 5 h 69"/>
                <a:gd name="T18" fmla="*/ 27 w 69"/>
                <a:gd name="T19" fmla="*/ 1 h 69"/>
                <a:gd name="T20" fmla="*/ 15 w 69"/>
                <a:gd name="T21" fmla="*/ 6 h 69"/>
                <a:gd name="T22" fmla="*/ 17 w 69"/>
                <a:gd name="T23" fmla="*/ 10 h 69"/>
                <a:gd name="T24" fmla="*/ 10 w 69"/>
                <a:gd name="T25" fmla="*/ 18 h 69"/>
                <a:gd name="T26" fmla="*/ 5 w 69"/>
                <a:gd name="T27" fmla="*/ 16 h 69"/>
                <a:gd name="T28" fmla="*/ 0 w 69"/>
                <a:gd name="T29" fmla="*/ 28 h 69"/>
                <a:gd name="T30" fmla="*/ 5 w 69"/>
                <a:gd name="T31" fmla="*/ 30 h 69"/>
                <a:gd name="T32" fmla="*/ 5 w 69"/>
                <a:gd name="T33" fmla="*/ 40 h 69"/>
                <a:gd name="T34" fmla="*/ 1 w 69"/>
                <a:gd name="T35" fmla="*/ 43 h 69"/>
                <a:gd name="T36" fmla="*/ 6 w 69"/>
                <a:gd name="T37" fmla="*/ 54 h 69"/>
                <a:gd name="T38" fmla="*/ 11 w 69"/>
                <a:gd name="T39" fmla="*/ 52 h 69"/>
                <a:gd name="T40" fmla="*/ 18 w 69"/>
                <a:gd name="T41" fmla="*/ 59 h 69"/>
                <a:gd name="T42" fmla="*/ 16 w 69"/>
                <a:gd name="T43" fmla="*/ 64 h 69"/>
                <a:gd name="T44" fmla="*/ 28 w 69"/>
                <a:gd name="T45" fmla="*/ 69 h 69"/>
                <a:gd name="T46" fmla="*/ 30 w 69"/>
                <a:gd name="T47" fmla="*/ 64 h 69"/>
                <a:gd name="T48" fmla="*/ 41 w 69"/>
                <a:gd name="T49" fmla="*/ 64 h 69"/>
                <a:gd name="T50" fmla="*/ 43 w 69"/>
                <a:gd name="T51" fmla="*/ 68 h 69"/>
                <a:gd name="T52" fmla="*/ 54 w 69"/>
                <a:gd name="T53" fmla="*/ 63 h 69"/>
                <a:gd name="T54" fmla="*/ 52 w 69"/>
                <a:gd name="T55" fmla="*/ 58 h 69"/>
                <a:gd name="T56" fmla="*/ 59 w 69"/>
                <a:gd name="T57" fmla="*/ 51 h 69"/>
                <a:gd name="T58" fmla="*/ 64 w 69"/>
                <a:gd name="T59" fmla="*/ 53 h 69"/>
                <a:gd name="T60" fmla="*/ 69 w 69"/>
                <a:gd name="T61" fmla="*/ 41 h 69"/>
                <a:gd name="T62" fmla="*/ 64 w 69"/>
                <a:gd name="T63" fmla="*/ 39 h 69"/>
                <a:gd name="T64" fmla="*/ 64 w 69"/>
                <a:gd name="T65" fmla="*/ 29 h 69"/>
                <a:gd name="T66" fmla="*/ 43 w 69"/>
                <a:gd name="T67" fmla="*/ 53 h 69"/>
                <a:gd name="T68" fmla="*/ 35 w 69"/>
                <a:gd name="T69" fmla="*/ 54 h 69"/>
                <a:gd name="T70" fmla="*/ 16 w 69"/>
                <a:gd name="T71" fmla="*/ 43 h 69"/>
                <a:gd name="T72" fmla="*/ 26 w 69"/>
                <a:gd name="T73" fmla="*/ 16 h 69"/>
                <a:gd name="T74" fmla="*/ 34 w 69"/>
                <a:gd name="T75" fmla="*/ 14 h 69"/>
                <a:gd name="T76" fmla="*/ 53 w 69"/>
                <a:gd name="T77" fmla="*/ 26 h 69"/>
                <a:gd name="T78" fmla="*/ 43 w 69"/>
                <a:gd name="T7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69">
                  <a:moveTo>
                    <a:pt x="64" y="29"/>
                  </a:moveTo>
                  <a:cubicBezTo>
                    <a:pt x="69" y="26"/>
                    <a:pt x="69" y="26"/>
                    <a:pt x="69" y="26"/>
                  </a:cubicBezTo>
                  <a:cubicBezTo>
                    <a:pt x="63" y="15"/>
                    <a:pt x="63" y="15"/>
                    <a:pt x="63" y="15"/>
                  </a:cubicBezTo>
                  <a:cubicBezTo>
                    <a:pt x="59" y="17"/>
                    <a:pt x="59" y="17"/>
                    <a:pt x="59" y="17"/>
                  </a:cubicBezTo>
                  <a:cubicBezTo>
                    <a:pt x="57" y="14"/>
                    <a:pt x="54" y="12"/>
                    <a:pt x="51" y="10"/>
                  </a:cubicBezTo>
                  <a:cubicBezTo>
                    <a:pt x="53" y="5"/>
                    <a:pt x="53" y="5"/>
                    <a:pt x="53" y="5"/>
                  </a:cubicBezTo>
                  <a:cubicBezTo>
                    <a:pt x="41" y="0"/>
                    <a:pt x="41" y="0"/>
                    <a:pt x="41" y="0"/>
                  </a:cubicBezTo>
                  <a:cubicBezTo>
                    <a:pt x="39" y="5"/>
                    <a:pt x="39" y="5"/>
                    <a:pt x="39" y="5"/>
                  </a:cubicBezTo>
                  <a:cubicBezTo>
                    <a:pt x="36" y="4"/>
                    <a:pt x="32" y="5"/>
                    <a:pt x="29" y="5"/>
                  </a:cubicBezTo>
                  <a:cubicBezTo>
                    <a:pt x="27" y="1"/>
                    <a:pt x="27" y="1"/>
                    <a:pt x="27" y="1"/>
                  </a:cubicBezTo>
                  <a:cubicBezTo>
                    <a:pt x="15" y="6"/>
                    <a:pt x="15" y="6"/>
                    <a:pt x="15" y="6"/>
                  </a:cubicBezTo>
                  <a:cubicBezTo>
                    <a:pt x="17" y="10"/>
                    <a:pt x="17" y="10"/>
                    <a:pt x="17" y="10"/>
                  </a:cubicBezTo>
                  <a:cubicBezTo>
                    <a:pt x="14" y="13"/>
                    <a:pt x="12" y="15"/>
                    <a:pt x="10" y="18"/>
                  </a:cubicBezTo>
                  <a:cubicBezTo>
                    <a:pt x="5" y="16"/>
                    <a:pt x="5" y="16"/>
                    <a:pt x="5" y="16"/>
                  </a:cubicBezTo>
                  <a:cubicBezTo>
                    <a:pt x="0" y="28"/>
                    <a:pt x="0" y="28"/>
                    <a:pt x="0" y="28"/>
                  </a:cubicBezTo>
                  <a:cubicBezTo>
                    <a:pt x="5" y="30"/>
                    <a:pt x="5" y="30"/>
                    <a:pt x="5" y="30"/>
                  </a:cubicBezTo>
                  <a:cubicBezTo>
                    <a:pt x="5" y="33"/>
                    <a:pt x="5" y="37"/>
                    <a:pt x="5" y="40"/>
                  </a:cubicBezTo>
                  <a:cubicBezTo>
                    <a:pt x="1" y="43"/>
                    <a:pt x="1" y="43"/>
                    <a:pt x="1" y="43"/>
                  </a:cubicBezTo>
                  <a:cubicBezTo>
                    <a:pt x="6" y="54"/>
                    <a:pt x="6" y="54"/>
                    <a:pt x="6" y="54"/>
                  </a:cubicBezTo>
                  <a:cubicBezTo>
                    <a:pt x="11" y="52"/>
                    <a:pt x="11" y="52"/>
                    <a:pt x="11" y="52"/>
                  </a:cubicBezTo>
                  <a:cubicBezTo>
                    <a:pt x="13" y="55"/>
                    <a:pt x="15" y="57"/>
                    <a:pt x="18" y="59"/>
                  </a:cubicBezTo>
                  <a:cubicBezTo>
                    <a:pt x="16" y="64"/>
                    <a:pt x="16" y="64"/>
                    <a:pt x="16" y="64"/>
                  </a:cubicBezTo>
                  <a:cubicBezTo>
                    <a:pt x="28" y="69"/>
                    <a:pt x="28" y="69"/>
                    <a:pt x="28" y="69"/>
                  </a:cubicBezTo>
                  <a:cubicBezTo>
                    <a:pt x="30" y="64"/>
                    <a:pt x="30" y="64"/>
                    <a:pt x="30" y="64"/>
                  </a:cubicBezTo>
                  <a:cubicBezTo>
                    <a:pt x="34" y="64"/>
                    <a:pt x="37" y="64"/>
                    <a:pt x="41" y="64"/>
                  </a:cubicBezTo>
                  <a:cubicBezTo>
                    <a:pt x="43" y="68"/>
                    <a:pt x="43" y="68"/>
                    <a:pt x="43" y="68"/>
                  </a:cubicBezTo>
                  <a:cubicBezTo>
                    <a:pt x="54" y="63"/>
                    <a:pt x="54" y="63"/>
                    <a:pt x="54" y="63"/>
                  </a:cubicBezTo>
                  <a:cubicBezTo>
                    <a:pt x="52" y="58"/>
                    <a:pt x="52" y="58"/>
                    <a:pt x="52" y="58"/>
                  </a:cubicBezTo>
                  <a:cubicBezTo>
                    <a:pt x="55" y="56"/>
                    <a:pt x="58" y="54"/>
                    <a:pt x="59" y="51"/>
                  </a:cubicBezTo>
                  <a:cubicBezTo>
                    <a:pt x="64" y="53"/>
                    <a:pt x="64" y="53"/>
                    <a:pt x="64" y="53"/>
                  </a:cubicBezTo>
                  <a:cubicBezTo>
                    <a:pt x="69" y="41"/>
                    <a:pt x="69" y="41"/>
                    <a:pt x="69" y="41"/>
                  </a:cubicBezTo>
                  <a:cubicBezTo>
                    <a:pt x="64" y="39"/>
                    <a:pt x="64" y="39"/>
                    <a:pt x="64" y="39"/>
                  </a:cubicBezTo>
                  <a:cubicBezTo>
                    <a:pt x="65" y="35"/>
                    <a:pt x="64" y="32"/>
                    <a:pt x="64" y="29"/>
                  </a:cubicBezTo>
                  <a:moveTo>
                    <a:pt x="43" y="53"/>
                  </a:moveTo>
                  <a:cubicBezTo>
                    <a:pt x="40" y="54"/>
                    <a:pt x="38" y="54"/>
                    <a:pt x="35" y="54"/>
                  </a:cubicBezTo>
                  <a:cubicBezTo>
                    <a:pt x="27" y="55"/>
                    <a:pt x="20" y="50"/>
                    <a:pt x="16" y="43"/>
                  </a:cubicBezTo>
                  <a:cubicBezTo>
                    <a:pt x="12" y="33"/>
                    <a:pt x="16" y="21"/>
                    <a:pt x="26" y="16"/>
                  </a:cubicBezTo>
                  <a:cubicBezTo>
                    <a:pt x="29" y="15"/>
                    <a:pt x="32" y="15"/>
                    <a:pt x="34" y="14"/>
                  </a:cubicBezTo>
                  <a:cubicBezTo>
                    <a:pt x="42" y="14"/>
                    <a:pt x="50" y="19"/>
                    <a:pt x="53" y="26"/>
                  </a:cubicBezTo>
                  <a:cubicBezTo>
                    <a:pt x="57" y="36"/>
                    <a:pt x="53" y="48"/>
                    <a:pt x="43"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a:latin typeface="Raleway Black"/>
                <a:cs typeface="Raleway Black"/>
              </a:endParaRPr>
            </a:p>
          </p:txBody>
        </p:sp>
      </p:grpSp>
      <p:sp>
        <p:nvSpPr>
          <p:cNvPr id="73" name="Freeform 71">
            <a:extLst>
              <a:ext uri="{FF2B5EF4-FFF2-40B4-BE49-F238E27FC236}">
                <a16:creationId xmlns:a16="http://schemas.microsoft.com/office/drawing/2014/main" xmlns="" id="{FDBA8C37-405C-432E-A41B-3A4D34004996}"/>
              </a:ext>
            </a:extLst>
          </p:cNvPr>
          <p:cNvSpPr>
            <a:spLocks noEditPoints="1"/>
          </p:cNvSpPr>
          <p:nvPr/>
        </p:nvSpPr>
        <p:spPr bwMode="auto">
          <a:xfrm>
            <a:off x="4499429" y="2055387"/>
            <a:ext cx="3193142" cy="2307900"/>
          </a:xfrm>
          <a:custGeom>
            <a:avLst/>
            <a:gdLst>
              <a:gd name="T0" fmla="*/ 104 w 128"/>
              <a:gd name="T1" fmla="*/ 33 h 92"/>
              <a:gd name="T2" fmla="*/ 68 w 128"/>
              <a:gd name="T3" fmla="*/ 0 h 92"/>
              <a:gd name="T4" fmla="*/ 35 w 128"/>
              <a:gd name="T5" fmla="*/ 21 h 92"/>
              <a:gd name="T6" fmla="*/ 30 w 128"/>
              <a:gd name="T7" fmla="*/ 20 h 92"/>
              <a:gd name="T8" fmla="*/ 12 w 128"/>
              <a:gd name="T9" fmla="*/ 38 h 92"/>
              <a:gd name="T10" fmla="*/ 13 w 128"/>
              <a:gd name="T11" fmla="*/ 44 h 92"/>
              <a:gd name="T12" fmla="*/ 0 w 128"/>
              <a:gd name="T13" fmla="*/ 66 h 92"/>
              <a:gd name="T14" fmla="*/ 26 w 128"/>
              <a:gd name="T15" fmla="*/ 92 h 92"/>
              <a:gd name="T16" fmla="*/ 26 w 128"/>
              <a:gd name="T17" fmla="*/ 92 h 92"/>
              <a:gd name="T18" fmla="*/ 98 w 128"/>
              <a:gd name="T19" fmla="*/ 92 h 92"/>
              <a:gd name="T20" fmla="*/ 98 w 128"/>
              <a:gd name="T21" fmla="*/ 92 h 92"/>
              <a:gd name="T22" fmla="*/ 128 w 128"/>
              <a:gd name="T23" fmla="*/ 62 h 92"/>
              <a:gd name="T24" fmla="*/ 104 w 128"/>
              <a:gd name="T25" fmla="*/ 33 h 92"/>
              <a:gd name="T26" fmla="*/ 98 w 128"/>
              <a:gd name="T27" fmla="*/ 84 h 92"/>
              <a:gd name="T28" fmla="*/ 98 w 128"/>
              <a:gd name="T29" fmla="*/ 84 h 92"/>
              <a:gd name="T30" fmla="*/ 26 w 128"/>
              <a:gd name="T31" fmla="*/ 84 h 92"/>
              <a:gd name="T32" fmla="*/ 8 w 128"/>
              <a:gd name="T33" fmla="*/ 66 h 92"/>
              <a:gd name="T34" fmla="*/ 17 w 128"/>
              <a:gd name="T35" fmla="*/ 51 h 92"/>
              <a:gd name="T36" fmla="*/ 21 w 128"/>
              <a:gd name="T37" fmla="*/ 41 h 92"/>
              <a:gd name="T38" fmla="*/ 20 w 128"/>
              <a:gd name="T39" fmla="*/ 38 h 92"/>
              <a:gd name="T40" fmla="*/ 30 w 128"/>
              <a:gd name="T41" fmla="*/ 28 h 92"/>
              <a:gd name="T42" fmla="*/ 35 w 128"/>
              <a:gd name="T43" fmla="*/ 29 h 92"/>
              <a:gd name="T44" fmla="*/ 43 w 128"/>
              <a:gd name="T45" fmla="*/ 24 h 92"/>
              <a:gd name="T46" fmla="*/ 68 w 128"/>
              <a:gd name="T47" fmla="*/ 8 h 92"/>
              <a:gd name="T48" fmla="*/ 96 w 128"/>
              <a:gd name="T49" fmla="*/ 33 h 92"/>
              <a:gd name="T50" fmla="*/ 102 w 128"/>
              <a:gd name="T51" fmla="*/ 40 h 92"/>
              <a:gd name="T52" fmla="*/ 120 w 128"/>
              <a:gd name="T53" fmla="*/ 62 h 92"/>
              <a:gd name="T54" fmla="*/ 98 w 128"/>
              <a:gd name="T55"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 h="92">
                <a:moveTo>
                  <a:pt x="104" y="33"/>
                </a:moveTo>
                <a:cubicBezTo>
                  <a:pt x="102" y="14"/>
                  <a:pt x="87" y="0"/>
                  <a:pt x="68" y="0"/>
                </a:cubicBezTo>
                <a:cubicBezTo>
                  <a:pt x="54" y="0"/>
                  <a:pt x="41" y="9"/>
                  <a:pt x="35" y="21"/>
                </a:cubicBezTo>
                <a:cubicBezTo>
                  <a:pt x="34" y="20"/>
                  <a:pt x="32" y="20"/>
                  <a:pt x="30" y="20"/>
                </a:cubicBezTo>
                <a:cubicBezTo>
                  <a:pt x="20" y="20"/>
                  <a:pt x="12" y="28"/>
                  <a:pt x="12" y="38"/>
                </a:cubicBezTo>
                <a:cubicBezTo>
                  <a:pt x="12" y="40"/>
                  <a:pt x="12" y="42"/>
                  <a:pt x="13" y="44"/>
                </a:cubicBezTo>
                <a:cubicBezTo>
                  <a:pt x="5" y="48"/>
                  <a:pt x="0" y="56"/>
                  <a:pt x="0" y="66"/>
                </a:cubicBezTo>
                <a:cubicBezTo>
                  <a:pt x="0" y="80"/>
                  <a:pt x="12" y="92"/>
                  <a:pt x="26" y="92"/>
                </a:cubicBezTo>
                <a:cubicBezTo>
                  <a:pt x="26" y="92"/>
                  <a:pt x="26" y="92"/>
                  <a:pt x="26" y="92"/>
                </a:cubicBezTo>
                <a:cubicBezTo>
                  <a:pt x="98" y="92"/>
                  <a:pt x="98" y="92"/>
                  <a:pt x="98" y="92"/>
                </a:cubicBezTo>
                <a:cubicBezTo>
                  <a:pt x="98" y="92"/>
                  <a:pt x="98" y="92"/>
                  <a:pt x="98" y="92"/>
                </a:cubicBezTo>
                <a:cubicBezTo>
                  <a:pt x="115" y="92"/>
                  <a:pt x="128" y="79"/>
                  <a:pt x="128" y="62"/>
                </a:cubicBezTo>
                <a:cubicBezTo>
                  <a:pt x="128" y="47"/>
                  <a:pt x="118" y="35"/>
                  <a:pt x="104" y="33"/>
                </a:cubicBezTo>
                <a:close/>
                <a:moveTo>
                  <a:pt x="98" y="84"/>
                </a:moveTo>
                <a:cubicBezTo>
                  <a:pt x="98" y="84"/>
                  <a:pt x="98" y="84"/>
                  <a:pt x="98" y="84"/>
                </a:cubicBezTo>
                <a:cubicBezTo>
                  <a:pt x="26" y="84"/>
                  <a:pt x="26" y="84"/>
                  <a:pt x="26" y="84"/>
                </a:cubicBezTo>
                <a:cubicBezTo>
                  <a:pt x="16" y="84"/>
                  <a:pt x="8" y="76"/>
                  <a:pt x="8" y="66"/>
                </a:cubicBezTo>
                <a:cubicBezTo>
                  <a:pt x="8" y="60"/>
                  <a:pt x="11" y="54"/>
                  <a:pt x="17" y="51"/>
                </a:cubicBezTo>
                <a:cubicBezTo>
                  <a:pt x="23" y="47"/>
                  <a:pt x="23" y="47"/>
                  <a:pt x="21" y="41"/>
                </a:cubicBezTo>
                <a:cubicBezTo>
                  <a:pt x="20" y="40"/>
                  <a:pt x="20" y="39"/>
                  <a:pt x="20" y="38"/>
                </a:cubicBezTo>
                <a:cubicBezTo>
                  <a:pt x="20" y="32"/>
                  <a:pt x="24" y="28"/>
                  <a:pt x="30" y="28"/>
                </a:cubicBezTo>
                <a:cubicBezTo>
                  <a:pt x="30" y="28"/>
                  <a:pt x="33" y="28"/>
                  <a:pt x="35" y="29"/>
                </a:cubicBezTo>
                <a:cubicBezTo>
                  <a:pt x="40" y="31"/>
                  <a:pt x="41" y="29"/>
                  <a:pt x="43" y="24"/>
                </a:cubicBezTo>
                <a:cubicBezTo>
                  <a:pt x="47" y="14"/>
                  <a:pt x="57" y="8"/>
                  <a:pt x="68" y="8"/>
                </a:cubicBezTo>
                <a:cubicBezTo>
                  <a:pt x="82" y="8"/>
                  <a:pt x="94" y="19"/>
                  <a:pt x="96" y="33"/>
                </a:cubicBezTo>
                <a:cubicBezTo>
                  <a:pt x="96" y="39"/>
                  <a:pt x="96" y="39"/>
                  <a:pt x="102" y="40"/>
                </a:cubicBezTo>
                <a:cubicBezTo>
                  <a:pt x="112" y="42"/>
                  <a:pt x="120" y="51"/>
                  <a:pt x="120" y="62"/>
                </a:cubicBezTo>
                <a:cubicBezTo>
                  <a:pt x="120" y="74"/>
                  <a:pt x="110" y="84"/>
                  <a:pt x="98" y="84"/>
                </a:cubicBezTo>
                <a:close/>
              </a:path>
            </a:pathLst>
          </a:custGeom>
          <a:solidFill>
            <a:schemeClr val="accent2"/>
          </a:solidFill>
          <a:ln>
            <a:noFill/>
          </a:ln>
          <a:effectLst>
            <a:outerShdw blurRad="215900" sx="102000" sy="102000" algn="ctr" rotWithShape="0">
              <a:srgbClr val="120037">
                <a:alpha val="48000"/>
              </a:srgbClr>
            </a:outerShdw>
          </a:effectLst>
        </p:spPr>
        <p:txBody>
          <a:bodyPr vert="horz" wrap="square" lIns="68566" tIns="34283" rIns="68566" bIns="34283" numCol="1" anchor="t" anchorCtr="0" compatLnSpc="1">
            <a:prstTxWarp prst="textNoShape">
              <a:avLst/>
            </a:prstTxWarp>
          </a:bodyPr>
          <a:lstStyle/>
          <a:p>
            <a:endParaRPr lang="id-ID"/>
          </a:p>
        </p:txBody>
      </p:sp>
      <p:grpSp>
        <p:nvGrpSpPr>
          <p:cNvPr id="76" name="组合 75">
            <a:extLst>
              <a:ext uri="{FF2B5EF4-FFF2-40B4-BE49-F238E27FC236}">
                <a16:creationId xmlns:a16="http://schemas.microsoft.com/office/drawing/2014/main" xmlns="" id="{BD64F931-A4B7-4CF6-836A-CF2CD07E8552}"/>
              </a:ext>
            </a:extLst>
          </p:cNvPr>
          <p:cNvGrpSpPr/>
          <p:nvPr/>
        </p:nvGrpSpPr>
        <p:grpSpPr>
          <a:xfrm>
            <a:off x="1688577" y="-49185"/>
            <a:ext cx="8715738" cy="6989005"/>
            <a:chOff x="1688577" y="-49185"/>
            <a:chExt cx="8715738" cy="6989005"/>
          </a:xfrm>
          <a:solidFill>
            <a:schemeClr val="bg1">
              <a:alpha val="20000"/>
            </a:schemeClr>
          </a:solidFill>
        </p:grpSpPr>
        <p:cxnSp>
          <p:nvCxnSpPr>
            <p:cNvPr id="77" name="直接连接符 76">
              <a:extLst>
                <a:ext uri="{FF2B5EF4-FFF2-40B4-BE49-F238E27FC236}">
                  <a16:creationId xmlns:a16="http://schemas.microsoft.com/office/drawing/2014/main" xmlns="" id="{DD255061-4565-42B3-94BB-4FBA701A58A8}"/>
                </a:ext>
              </a:extLst>
            </p:cNvPr>
            <p:cNvCxnSpPr>
              <a:cxnSpLocks/>
            </p:cNvCxnSpPr>
            <p:nvPr/>
          </p:nvCxnSpPr>
          <p:spPr>
            <a:xfrm flipV="1">
              <a:off x="2526609" y="4324578"/>
              <a:ext cx="2614203" cy="2614203"/>
            </a:xfrm>
            <a:prstGeom prst="line">
              <a:avLst/>
            </a:prstGeom>
            <a:grpFill/>
            <a:ln>
              <a:solidFill>
                <a:schemeClr val="bg1">
                  <a:alpha val="58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718D135E-ECC0-4DA5-9146-5FD547C1BD41}"/>
                </a:ext>
              </a:extLst>
            </p:cNvPr>
            <p:cNvCxnSpPr>
              <a:cxnSpLocks/>
            </p:cNvCxnSpPr>
            <p:nvPr/>
          </p:nvCxnSpPr>
          <p:spPr>
            <a:xfrm flipV="1">
              <a:off x="6955146" y="-49185"/>
              <a:ext cx="2559428" cy="2559429"/>
            </a:xfrm>
            <a:prstGeom prst="line">
              <a:avLst/>
            </a:prstGeom>
            <a:grpFill/>
            <a:ln>
              <a:solidFill>
                <a:schemeClr val="bg1">
                  <a:alpha val="58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B4F3D2E1-B330-48A5-9270-F5DD790A0F19}"/>
                </a:ext>
              </a:extLst>
            </p:cNvPr>
            <p:cNvCxnSpPr>
              <a:cxnSpLocks/>
            </p:cNvCxnSpPr>
            <p:nvPr/>
          </p:nvCxnSpPr>
          <p:spPr>
            <a:xfrm>
              <a:off x="2797539" y="-12515"/>
              <a:ext cx="2571171" cy="2571171"/>
            </a:xfrm>
            <a:prstGeom prst="line">
              <a:avLst/>
            </a:prstGeom>
            <a:grpFill/>
            <a:ln>
              <a:solidFill>
                <a:schemeClr val="bg1">
                  <a:alpha val="58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2967FD29-7462-4A3C-BF7F-609B423315D3}"/>
                </a:ext>
              </a:extLst>
            </p:cNvPr>
            <p:cNvCxnSpPr>
              <a:cxnSpLocks/>
            </p:cNvCxnSpPr>
            <p:nvPr/>
          </p:nvCxnSpPr>
          <p:spPr>
            <a:xfrm>
              <a:off x="7080747" y="4270694"/>
              <a:ext cx="2669126" cy="2669126"/>
            </a:xfrm>
            <a:prstGeom prst="line">
              <a:avLst/>
            </a:prstGeom>
            <a:grpFill/>
            <a:ln>
              <a:solidFill>
                <a:schemeClr val="bg1">
                  <a:alpha val="58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1" name="椭圆 80">
              <a:extLst>
                <a:ext uri="{FF2B5EF4-FFF2-40B4-BE49-F238E27FC236}">
                  <a16:creationId xmlns:a16="http://schemas.microsoft.com/office/drawing/2014/main" xmlns="" id="{4D45355C-A816-4EB7-AB5F-B9CFC308B1A7}"/>
                </a:ext>
              </a:extLst>
            </p:cNvPr>
            <p:cNvSpPr/>
            <p:nvPr/>
          </p:nvSpPr>
          <p:spPr>
            <a:xfrm>
              <a:off x="7962900" y="2371843"/>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xmlns="" id="{37DEBC17-ACC9-4AE0-9C76-F78E2CE7334E}"/>
                </a:ext>
              </a:extLst>
            </p:cNvPr>
            <p:cNvSpPr/>
            <p:nvPr/>
          </p:nvSpPr>
          <p:spPr>
            <a:xfrm>
              <a:off x="8104829" y="4019289"/>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xmlns="" id="{5E7C423A-E732-46D8-8E1D-1F0328F71286}"/>
                </a:ext>
              </a:extLst>
            </p:cNvPr>
            <p:cNvSpPr/>
            <p:nvPr/>
          </p:nvSpPr>
          <p:spPr>
            <a:xfrm>
              <a:off x="6910743" y="5418444"/>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xmlns="" id="{BA225190-9946-4F6F-B09E-68ABB594943B}"/>
                </a:ext>
              </a:extLst>
            </p:cNvPr>
            <p:cNvSpPr/>
            <p:nvPr/>
          </p:nvSpPr>
          <p:spPr>
            <a:xfrm>
              <a:off x="5024952" y="5389119"/>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xmlns="" id="{608BB5F1-BF0B-486A-AFA9-DB30D6C535D5}"/>
                </a:ext>
              </a:extLst>
            </p:cNvPr>
            <p:cNvSpPr/>
            <p:nvPr/>
          </p:nvSpPr>
          <p:spPr>
            <a:xfrm>
              <a:off x="3987510" y="4291946"/>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xmlns="" id="{455D1277-FCB3-4227-AE5D-7C8F33701BD4}"/>
                </a:ext>
              </a:extLst>
            </p:cNvPr>
            <p:cNvSpPr/>
            <p:nvPr/>
          </p:nvSpPr>
          <p:spPr>
            <a:xfrm>
              <a:off x="4938299" y="1453995"/>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xmlns="" id="{8ADF998B-F70D-425E-BB3F-1DCE94ABD051}"/>
                </a:ext>
              </a:extLst>
            </p:cNvPr>
            <p:cNvSpPr/>
            <p:nvPr/>
          </p:nvSpPr>
          <p:spPr>
            <a:xfrm>
              <a:off x="3306937" y="1464325"/>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AEE04A66-D3D7-484D-989B-99509C4436C4}"/>
                </a:ext>
              </a:extLst>
            </p:cNvPr>
            <p:cNvSpPr/>
            <p:nvPr/>
          </p:nvSpPr>
          <p:spPr>
            <a:xfrm>
              <a:off x="4402393" y="515856"/>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xmlns="" id="{F2E3D500-B239-43C8-8D6A-0F0D60DCDD98}"/>
                </a:ext>
              </a:extLst>
            </p:cNvPr>
            <p:cNvSpPr/>
            <p:nvPr/>
          </p:nvSpPr>
          <p:spPr>
            <a:xfrm>
              <a:off x="7735709" y="599955"/>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xmlns="" id="{D16F6916-2067-49A1-9295-7D2FD4DCBB18}"/>
                </a:ext>
              </a:extLst>
            </p:cNvPr>
            <p:cNvSpPr/>
            <p:nvPr/>
          </p:nvSpPr>
          <p:spPr>
            <a:xfrm>
              <a:off x="9231775" y="3028468"/>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xmlns="" id="{26A540F3-09E2-474C-8EBF-CE29D9CDCC5D}"/>
                </a:ext>
              </a:extLst>
            </p:cNvPr>
            <p:cNvSpPr/>
            <p:nvPr/>
          </p:nvSpPr>
          <p:spPr>
            <a:xfrm>
              <a:off x="8806130" y="5056611"/>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xmlns="" id="{5CFCD80F-5D37-42E2-B3AA-E62FA24B2157}"/>
                </a:ext>
              </a:extLst>
            </p:cNvPr>
            <p:cNvSpPr/>
            <p:nvPr/>
          </p:nvSpPr>
          <p:spPr>
            <a:xfrm>
              <a:off x="8008035" y="6025576"/>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xmlns="" id="{F2570643-ADF5-4D51-8092-ADC3CE3CFFE2}"/>
                </a:ext>
              </a:extLst>
            </p:cNvPr>
            <p:cNvSpPr/>
            <p:nvPr/>
          </p:nvSpPr>
          <p:spPr>
            <a:xfrm>
              <a:off x="3328444" y="5382759"/>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xmlns="" id="{A37D8DD5-07AD-4B93-A8D9-D933C2F2D774}"/>
                </a:ext>
              </a:extLst>
            </p:cNvPr>
            <p:cNvSpPr/>
            <p:nvPr/>
          </p:nvSpPr>
          <p:spPr>
            <a:xfrm>
              <a:off x="2688768" y="3482597"/>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xmlns="" id="{996F92AA-E5F7-4715-81A6-9B99CD159B91}"/>
                </a:ext>
              </a:extLst>
            </p:cNvPr>
            <p:cNvSpPr/>
            <p:nvPr/>
          </p:nvSpPr>
          <p:spPr>
            <a:xfrm>
              <a:off x="1991047" y="1610376"/>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xmlns="" id="{8153AF36-521F-447C-B6F1-1F764C57C9CB}"/>
                </a:ext>
              </a:extLst>
            </p:cNvPr>
            <p:cNvSpPr/>
            <p:nvPr/>
          </p:nvSpPr>
          <p:spPr>
            <a:xfrm>
              <a:off x="1688577" y="4269880"/>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xmlns="" id="{0CE3DF29-239E-4B1A-8D24-4B0F9BC9E41F}"/>
                </a:ext>
              </a:extLst>
            </p:cNvPr>
            <p:cNvSpPr/>
            <p:nvPr/>
          </p:nvSpPr>
          <p:spPr>
            <a:xfrm>
              <a:off x="2195402" y="5575932"/>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xmlns="" id="{3A4F4B97-D593-479D-8D74-F30D882C0D04}"/>
                </a:ext>
              </a:extLst>
            </p:cNvPr>
            <p:cNvSpPr/>
            <p:nvPr/>
          </p:nvSpPr>
          <p:spPr>
            <a:xfrm>
              <a:off x="9888070" y="5425310"/>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xmlns="" id="{3047B224-95C8-484F-ACDC-103B3CC54C1B}"/>
                </a:ext>
              </a:extLst>
            </p:cNvPr>
            <p:cNvSpPr/>
            <p:nvPr/>
          </p:nvSpPr>
          <p:spPr>
            <a:xfrm>
              <a:off x="10217502" y="2167443"/>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xmlns="" id="{A6D01AA5-CDD3-4E60-855E-EACF5753F814}"/>
                </a:ext>
              </a:extLst>
            </p:cNvPr>
            <p:cNvSpPr/>
            <p:nvPr/>
          </p:nvSpPr>
          <p:spPr>
            <a:xfrm>
              <a:off x="9563060" y="832401"/>
              <a:ext cx="186813" cy="186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图形 3">
            <a:extLst>
              <a:ext uri="{FF2B5EF4-FFF2-40B4-BE49-F238E27FC236}">
                <a16:creationId xmlns:a16="http://schemas.microsoft.com/office/drawing/2014/main" xmlns="" id="{DA19FCF6-CBCC-458A-A469-E37EB8AF1910}"/>
              </a:ext>
            </a:extLst>
          </p:cNvPr>
          <p:cNvSpPr/>
          <p:nvPr/>
        </p:nvSpPr>
        <p:spPr>
          <a:xfrm>
            <a:off x="3477216" y="4264588"/>
            <a:ext cx="348118" cy="348118"/>
          </a:xfrm>
          <a:custGeom>
            <a:avLst/>
            <a:gdLst>
              <a:gd name="connsiteX0" fmla="*/ 952500 w 1905000"/>
              <a:gd name="connsiteY0" fmla="*/ 0 h 1905000"/>
              <a:gd name="connsiteX1" fmla="*/ 1905000 w 1905000"/>
              <a:gd name="connsiteY1" fmla="*/ 952500 h 1905000"/>
              <a:gd name="connsiteX2" fmla="*/ 952500 w 1905000"/>
              <a:gd name="connsiteY2" fmla="*/ 1905000 h 1905000"/>
              <a:gd name="connsiteX3" fmla="*/ 0 w 1905000"/>
              <a:gd name="connsiteY3" fmla="*/ 952500 h 1905000"/>
              <a:gd name="connsiteX4" fmla="*/ 952500 w 1905000"/>
              <a:gd name="connsiteY4" fmla="*/ 0 h 1905000"/>
              <a:gd name="connsiteX5" fmla="*/ 1305878 w 1905000"/>
              <a:gd name="connsiteY5" fmla="*/ 1398984 h 1905000"/>
              <a:gd name="connsiteX6" fmla="*/ 1326713 w 1905000"/>
              <a:gd name="connsiteY6" fmla="*/ 1197650 h 1905000"/>
              <a:gd name="connsiteX7" fmla="*/ 1051917 w 1905000"/>
              <a:gd name="connsiteY7" fmla="*/ 1227653 h 1905000"/>
              <a:gd name="connsiteX8" fmla="*/ 688538 w 1905000"/>
              <a:gd name="connsiteY8" fmla="*/ 955477 h 1905000"/>
              <a:gd name="connsiteX9" fmla="*/ 1121331 w 1905000"/>
              <a:gd name="connsiteY9" fmla="*/ 684431 h 1905000"/>
              <a:gd name="connsiteX10" fmla="*/ 1402794 w 1905000"/>
              <a:gd name="connsiteY10" fmla="*/ 718542 h 1905000"/>
              <a:gd name="connsiteX11" fmla="*/ 1428750 w 1905000"/>
              <a:gd name="connsiteY11" fmla="*/ 507325 h 1905000"/>
              <a:gd name="connsiteX12" fmla="*/ 1115437 w 1905000"/>
              <a:gd name="connsiteY12" fmla="*/ 476250 h 1905000"/>
              <a:gd name="connsiteX13" fmla="*/ 359390 w 1905000"/>
              <a:gd name="connsiteY13" fmla="*/ 966430 h 1905000"/>
              <a:gd name="connsiteX14" fmla="*/ 996434 w 1905000"/>
              <a:gd name="connsiteY14" fmla="*/ 1428750 h 1905000"/>
              <a:gd name="connsiteX15" fmla="*/ 1305878 w 1905000"/>
              <a:gd name="connsiteY15" fmla="*/ 1398984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5000" h="1905000">
                <a:moveTo>
                  <a:pt x="952500" y="0"/>
                </a:moveTo>
                <a:cubicBezTo>
                  <a:pt x="1478578" y="0"/>
                  <a:pt x="1905000" y="426422"/>
                  <a:pt x="1905000" y="952500"/>
                </a:cubicBezTo>
                <a:cubicBezTo>
                  <a:pt x="1905000" y="1478578"/>
                  <a:pt x="1478578" y="1905000"/>
                  <a:pt x="952500" y="1905000"/>
                </a:cubicBezTo>
                <a:cubicBezTo>
                  <a:pt x="426422" y="1905000"/>
                  <a:pt x="0" y="1478578"/>
                  <a:pt x="0" y="952500"/>
                </a:cubicBezTo>
                <a:cubicBezTo>
                  <a:pt x="0" y="426422"/>
                  <a:pt x="426422" y="0"/>
                  <a:pt x="952500" y="0"/>
                </a:cubicBezTo>
                <a:close/>
                <a:moveTo>
                  <a:pt x="1305878" y="1398984"/>
                </a:moveTo>
                <a:lnTo>
                  <a:pt x="1326713" y="1197650"/>
                </a:lnTo>
                <a:cubicBezTo>
                  <a:pt x="1267361" y="1215390"/>
                  <a:pt x="1138952" y="1227653"/>
                  <a:pt x="1051917" y="1227653"/>
                </a:cubicBezTo>
                <a:cubicBezTo>
                  <a:pt x="801767" y="1227653"/>
                  <a:pt x="669191" y="1139666"/>
                  <a:pt x="688538" y="955477"/>
                </a:cubicBezTo>
                <a:cubicBezTo>
                  <a:pt x="710089" y="749558"/>
                  <a:pt x="899041" y="684431"/>
                  <a:pt x="1121331" y="684431"/>
                </a:cubicBezTo>
                <a:cubicBezTo>
                  <a:pt x="1223248" y="684431"/>
                  <a:pt x="1349097" y="700802"/>
                  <a:pt x="1402794" y="718542"/>
                </a:cubicBezTo>
                <a:lnTo>
                  <a:pt x="1428750" y="507325"/>
                </a:lnTo>
                <a:cubicBezTo>
                  <a:pt x="1347907" y="487859"/>
                  <a:pt x="1261824" y="476250"/>
                  <a:pt x="1115437" y="476250"/>
                </a:cubicBezTo>
                <a:cubicBezTo>
                  <a:pt x="737414" y="476250"/>
                  <a:pt x="392311" y="652760"/>
                  <a:pt x="359390" y="966430"/>
                </a:cubicBezTo>
                <a:cubicBezTo>
                  <a:pt x="331768" y="1229618"/>
                  <a:pt x="564773" y="1428750"/>
                  <a:pt x="996434" y="1428750"/>
                </a:cubicBezTo>
                <a:cubicBezTo>
                  <a:pt x="1146512" y="1428750"/>
                  <a:pt x="1254026" y="1416784"/>
                  <a:pt x="1305878" y="1398984"/>
                </a:cubicBezTo>
                <a:close/>
              </a:path>
            </a:pathLst>
          </a:custGeom>
          <a:solidFill>
            <a:schemeClr val="accent1"/>
          </a:solidFill>
          <a:ln w="1860"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6EF94CAC-056B-4037-9346-EDF051F8F0C9}"/>
              </a:ext>
            </a:extLst>
          </p:cNvPr>
          <p:cNvSpPr/>
          <p:nvPr/>
        </p:nvSpPr>
        <p:spPr>
          <a:xfrm>
            <a:off x="864177" y="2558656"/>
            <a:ext cx="614981" cy="599981"/>
          </a:xfrm>
          <a:custGeom>
            <a:avLst/>
            <a:gdLst>
              <a:gd name="connsiteX0" fmla="*/ 977205 w 1952625"/>
              <a:gd name="connsiteY0" fmla="*/ 0 h 1905000"/>
              <a:gd name="connsiteX1" fmla="*/ 0 w 1952625"/>
              <a:gd name="connsiteY1" fmla="*/ 976646 h 1905000"/>
              <a:gd name="connsiteX2" fmla="*/ 668188 w 1952625"/>
              <a:gd name="connsiteY2" fmla="*/ 1903166 h 1905000"/>
              <a:gd name="connsiteX3" fmla="*/ 734521 w 1952625"/>
              <a:gd name="connsiteY3" fmla="*/ 1856274 h 1905000"/>
              <a:gd name="connsiteX4" fmla="*/ 732904 w 1952625"/>
              <a:gd name="connsiteY4" fmla="*/ 1675175 h 1905000"/>
              <a:gd name="connsiteX5" fmla="*/ 404472 w 1952625"/>
              <a:gd name="connsiteY5" fmla="*/ 1558753 h 1905000"/>
              <a:gd name="connsiteX6" fmla="*/ 296074 w 1952625"/>
              <a:gd name="connsiteY6" fmla="*/ 1416460 h 1905000"/>
              <a:gd name="connsiteX7" fmla="*/ 302545 w 1952625"/>
              <a:gd name="connsiteY7" fmla="*/ 1356633 h 1905000"/>
              <a:gd name="connsiteX8" fmla="*/ 453009 w 1952625"/>
              <a:gd name="connsiteY8" fmla="*/ 1456884 h 1905000"/>
              <a:gd name="connsiteX9" fmla="*/ 737757 w 1952625"/>
              <a:gd name="connsiteY9" fmla="*/ 1537733 h 1905000"/>
              <a:gd name="connsiteX10" fmla="*/ 799237 w 1952625"/>
              <a:gd name="connsiteY10" fmla="*/ 1406759 h 1905000"/>
              <a:gd name="connsiteX11" fmla="*/ 354318 w 1952625"/>
              <a:gd name="connsiteY11" fmla="*/ 924903 h 1905000"/>
              <a:gd name="connsiteX12" fmla="*/ 454627 w 1952625"/>
              <a:gd name="connsiteY12" fmla="*/ 662955 h 1905000"/>
              <a:gd name="connsiteX13" fmla="*/ 464334 w 1952625"/>
              <a:gd name="connsiteY13" fmla="*/ 404241 h 1905000"/>
              <a:gd name="connsiteX14" fmla="*/ 732904 w 1952625"/>
              <a:gd name="connsiteY14" fmla="*/ 504493 h 1905000"/>
              <a:gd name="connsiteX15" fmla="*/ 977205 w 1952625"/>
              <a:gd name="connsiteY15" fmla="*/ 472153 h 1905000"/>
              <a:gd name="connsiteX16" fmla="*/ 1221506 w 1952625"/>
              <a:gd name="connsiteY16" fmla="*/ 504493 h 1905000"/>
              <a:gd name="connsiteX17" fmla="*/ 1490076 w 1952625"/>
              <a:gd name="connsiteY17" fmla="*/ 404241 h 1905000"/>
              <a:gd name="connsiteX18" fmla="*/ 1499783 w 1952625"/>
              <a:gd name="connsiteY18" fmla="*/ 662955 h 1905000"/>
              <a:gd name="connsiteX19" fmla="*/ 1600092 w 1952625"/>
              <a:gd name="connsiteY19" fmla="*/ 924903 h 1905000"/>
              <a:gd name="connsiteX20" fmla="*/ 1153555 w 1952625"/>
              <a:gd name="connsiteY20" fmla="*/ 1406759 h 1905000"/>
              <a:gd name="connsiteX21" fmla="*/ 1219888 w 1952625"/>
              <a:gd name="connsiteY21" fmla="*/ 1587858 h 1905000"/>
              <a:gd name="connsiteX22" fmla="*/ 1218270 w 1952625"/>
              <a:gd name="connsiteY22" fmla="*/ 1856274 h 1905000"/>
              <a:gd name="connsiteX23" fmla="*/ 1284604 w 1952625"/>
              <a:gd name="connsiteY23" fmla="*/ 1903166 h 1905000"/>
              <a:gd name="connsiteX24" fmla="*/ 1952792 w 1952625"/>
              <a:gd name="connsiteY24" fmla="*/ 976646 h 1905000"/>
              <a:gd name="connsiteX25" fmla="*/ 977205 w 1952625"/>
              <a:gd name="connsiteY25"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52625" h="1905000">
                <a:moveTo>
                  <a:pt x="977205" y="0"/>
                </a:moveTo>
                <a:cubicBezTo>
                  <a:pt x="436830" y="0"/>
                  <a:pt x="0" y="436580"/>
                  <a:pt x="0" y="976646"/>
                </a:cubicBezTo>
                <a:cubicBezTo>
                  <a:pt x="0" y="1408376"/>
                  <a:pt x="279895" y="1773809"/>
                  <a:pt x="668188" y="1903166"/>
                </a:cubicBezTo>
                <a:cubicBezTo>
                  <a:pt x="716725" y="1912868"/>
                  <a:pt x="734521" y="1882146"/>
                  <a:pt x="734521" y="1856274"/>
                </a:cubicBezTo>
                <a:cubicBezTo>
                  <a:pt x="734521" y="1833637"/>
                  <a:pt x="732904" y="1756023"/>
                  <a:pt x="732904" y="1675175"/>
                </a:cubicBezTo>
                <a:cubicBezTo>
                  <a:pt x="461098" y="1733385"/>
                  <a:pt x="404472" y="1558753"/>
                  <a:pt x="404472" y="1558753"/>
                </a:cubicBezTo>
                <a:cubicBezTo>
                  <a:pt x="360789" y="1445566"/>
                  <a:pt x="296074" y="1416460"/>
                  <a:pt x="296074" y="1416460"/>
                </a:cubicBezTo>
                <a:cubicBezTo>
                  <a:pt x="207090" y="1356633"/>
                  <a:pt x="302545" y="1356633"/>
                  <a:pt x="302545" y="1356633"/>
                </a:cubicBezTo>
                <a:cubicBezTo>
                  <a:pt x="401236" y="1363101"/>
                  <a:pt x="453009" y="1456884"/>
                  <a:pt x="453009" y="1456884"/>
                </a:cubicBezTo>
                <a:cubicBezTo>
                  <a:pt x="540375" y="1605645"/>
                  <a:pt x="681131" y="1563604"/>
                  <a:pt x="737757" y="1537733"/>
                </a:cubicBezTo>
                <a:cubicBezTo>
                  <a:pt x="745847" y="1474671"/>
                  <a:pt x="771733" y="1431013"/>
                  <a:pt x="799237" y="1406759"/>
                </a:cubicBezTo>
                <a:cubicBezTo>
                  <a:pt x="582440" y="1384121"/>
                  <a:pt x="354318" y="1300039"/>
                  <a:pt x="354318" y="924903"/>
                </a:cubicBezTo>
                <a:cubicBezTo>
                  <a:pt x="354318" y="818184"/>
                  <a:pt x="393147" y="730868"/>
                  <a:pt x="454627" y="662955"/>
                </a:cubicBezTo>
                <a:cubicBezTo>
                  <a:pt x="444919" y="638701"/>
                  <a:pt x="410944" y="538449"/>
                  <a:pt x="464334" y="404241"/>
                </a:cubicBezTo>
                <a:cubicBezTo>
                  <a:pt x="464334" y="404241"/>
                  <a:pt x="546846" y="378370"/>
                  <a:pt x="732904" y="504493"/>
                </a:cubicBezTo>
                <a:cubicBezTo>
                  <a:pt x="810562" y="483472"/>
                  <a:pt x="894692" y="472153"/>
                  <a:pt x="977205" y="472153"/>
                </a:cubicBezTo>
                <a:cubicBezTo>
                  <a:pt x="1059717" y="472153"/>
                  <a:pt x="1143847" y="483472"/>
                  <a:pt x="1221506" y="504493"/>
                </a:cubicBezTo>
                <a:cubicBezTo>
                  <a:pt x="1407563" y="378370"/>
                  <a:pt x="1490076" y="404241"/>
                  <a:pt x="1490076" y="404241"/>
                </a:cubicBezTo>
                <a:cubicBezTo>
                  <a:pt x="1543466" y="538449"/>
                  <a:pt x="1509490" y="638701"/>
                  <a:pt x="1499783" y="662955"/>
                </a:cubicBezTo>
                <a:cubicBezTo>
                  <a:pt x="1562880" y="730868"/>
                  <a:pt x="1600092" y="818184"/>
                  <a:pt x="1600092" y="924903"/>
                </a:cubicBezTo>
                <a:cubicBezTo>
                  <a:pt x="1600092" y="1300039"/>
                  <a:pt x="1371970" y="1382504"/>
                  <a:pt x="1153555" y="1406759"/>
                </a:cubicBezTo>
                <a:cubicBezTo>
                  <a:pt x="1189148" y="1437481"/>
                  <a:pt x="1219888" y="1495692"/>
                  <a:pt x="1219888" y="1587858"/>
                </a:cubicBezTo>
                <a:cubicBezTo>
                  <a:pt x="1219888" y="1718833"/>
                  <a:pt x="1218270" y="1823935"/>
                  <a:pt x="1218270" y="1856274"/>
                </a:cubicBezTo>
                <a:cubicBezTo>
                  <a:pt x="1218270" y="1882146"/>
                  <a:pt x="1236067" y="1912868"/>
                  <a:pt x="1284604" y="1903166"/>
                </a:cubicBezTo>
                <a:cubicBezTo>
                  <a:pt x="1672897" y="1773809"/>
                  <a:pt x="1952792" y="1408376"/>
                  <a:pt x="1952792" y="976646"/>
                </a:cubicBezTo>
                <a:cubicBezTo>
                  <a:pt x="1954409" y="436580"/>
                  <a:pt x="1515962" y="0"/>
                  <a:pt x="977205" y="0"/>
                </a:cubicBezTo>
                <a:close/>
              </a:path>
            </a:pathLst>
          </a:custGeom>
          <a:solidFill>
            <a:schemeClr val="accent4"/>
          </a:solidFill>
          <a:ln w="1861" cap="flat">
            <a:noFill/>
            <a:prstDash val="solid"/>
            <a:miter/>
          </a:ln>
        </p:spPr>
        <p:txBody>
          <a:bodyPr rtlCol="0" anchor="ctr"/>
          <a:lstStyle/>
          <a:p>
            <a:endParaRPr lang="zh-CN" altLang="en-US"/>
          </a:p>
        </p:txBody>
      </p:sp>
      <p:sp>
        <p:nvSpPr>
          <p:cNvPr id="103" name="图形 3">
            <a:extLst>
              <a:ext uri="{FF2B5EF4-FFF2-40B4-BE49-F238E27FC236}">
                <a16:creationId xmlns:a16="http://schemas.microsoft.com/office/drawing/2014/main" xmlns="" id="{9C311029-99A1-4E05-9DFB-249B48EC4D1F}"/>
              </a:ext>
            </a:extLst>
          </p:cNvPr>
          <p:cNvSpPr/>
          <p:nvPr/>
        </p:nvSpPr>
        <p:spPr>
          <a:xfrm>
            <a:off x="4706499" y="5746344"/>
            <a:ext cx="314872" cy="339068"/>
          </a:xfrm>
          <a:custGeom>
            <a:avLst/>
            <a:gdLst>
              <a:gd name="connsiteX0" fmla="*/ 60550 w 1767333"/>
              <a:gd name="connsiteY0" fmla="*/ 1098753 h 1903139"/>
              <a:gd name="connsiteX1" fmla="*/ 34388 w 1767333"/>
              <a:gd name="connsiteY1" fmla="*/ 1455490 h 1903139"/>
              <a:gd name="connsiteX2" fmla="*/ 191354 w 1767333"/>
              <a:gd name="connsiteY2" fmla="*/ 1343712 h 1903139"/>
              <a:gd name="connsiteX3" fmla="*/ 348318 w 1767333"/>
              <a:gd name="connsiteY3" fmla="*/ 1591051 h 1903139"/>
              <a:gd name="connsiteX4" fmla="*/ 210380 w 1767333"/>
              <a:gd name="connsiteY4" fmla="*/ 1731368 h 1903139"/>
              <a:gd name="connsiteX5" fmla="*/ 538579 w 1767333"/>
              <a:gd name="connsiteY5" fmla="*/ 1904980 h 1903139"/>
              <a:gd name="connsiteX6" fmla="*/ 864398 w 1767333"/>
              <a:gd name="connsiteY6" fmla="*/ 1759905 h 1903139"/>
              <a:gd name="connsiteX7" fmla="*/ 902451 w 1767333"/>
              <a:gd name="connsiteY7" fmla="*/ 1759905 h 1903139"/>
              <a:gd name="connsiteX8" fmla="*/ 1228269 w 1767333"/>
              <a:gd name="connsiteY8" fmla="*/ 1904980 h 1903139"/>
              <a:gd name="connsiteX9" fmla="*/ 1556469 w 1767333"/>
              <a:gd name="connsiteY9" fmla="*/ 1731368 h 1903139"/>
              <a:gd name="connsiteX10" fmla="*/ 1418531 w 1767333"/>
              <a:gd name="connsiteY10" fmla="*/ 1591051 h 1903139"/>
              <a:gd name="connsiteX11" fmla="*/ 1575497 w 1767333"/>
              <a:gd name="connsiteY11" fmla="*/ 1343712 h 1903139"/>
              <a:gd name="connsiteX12" fmla="*/ 1732460 w 1767333"/>
              <a:gd name="connsiteY12" fmla="*/ 1455490 h 1903139"/>
              <a:gd name="connsiteX13" fmla="*/ 1706300 w 1767333"/>
              <a:gd name="connsiteY13" fmla="*/ 1098753 h 1903139"/>
              <a:gd name="connsiteX14" fmla="*/ 1520795 w 1767333"/>
              <a:gd name="connsiteY14" fmla="*/ 849037 h 1903139"/>
              <a:gd name="connsiteX15" fmla="*/ 1523175 w 1767333"/>
              <a:gd name="connsiteY15" fmla="*/ 822875 h 1903139"/>
              <a:gd name="connsiteX16" fmla="*/ 1485122 w 1767333"/>
              <a:gd name="connsiteY16" fmla="*/ 687314 h 1903139"/>
              <a:gd name="connsiteX17" fmla="*/ 1485122 w 1767333"/>
              <a:gd name="connsiteY17" fmla="*/ 677803 h 1903139"/>
              <a:gd name="connsiteX18" fmla="*/ 1470853 w 1767333"/>
              <a:gd name="connsiteY18" fmla="*/ 613589 h 1903139"/>
              <a:gd name="connsiteX19" fmla="*/ 883425 w 1767333"/>
              <a:gd name="connsiteY19" fmla="*/ 0 h 1903139"/>
              <a:gd name="connsiteX20" fmla="*/ 295996 w 1767333"/>
              <a:gd name="connsiteY20" fmla="*/ 613589 h 1903139"/>
              <a:gd name="connsiteX21" fmla="*/ 281727 w 1767333"/>
              <a:gd name="connsiteY21" fmla="*/ 677803 h 1903139"/>
              <a:gd name="connsiteX22" fmla="*/ 281727 w 1767333"/>
              <a:gd name="connsiteY22" fmla="*/ 687314 h 1903139"/>
              <a:gd name="connsiteX23" fmla="*/ 243674 w 1767333"/>
              <a:gd name="connsiteY23" fmla="*/ 822877 h 1903139"/>
              <a:gd name="connsiteX24" fmla="*/ 243674 w 1767333"/>
              <a:gd name="connsiteY24" fmla="*/ 849037 h 1903139"/>
              <a:gd name="connsiteX25" fmla="*/ 60550 w 1767333"/>
              <a:gd name="connsiteY25" fmla="*/ 1098753 h 190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67333" h="1903139">
                <a:moveTo>
                  <a:pt x="60550" y="1098753"/>
                </a:moveTo>
                <a:cubicBezTo>
                  <a:pt x="-8420" y="1267608"/>
                  <a:pt x="-20311" y="1426953"/>
                  <a:pt x="34388" y="1455490"/>
                </a:cubicBezTo>
                <a:cubicBezTo>
                  <a:pt x="72442" y="1476895"/>
                  <a:pt x="134275" y="1429330"/>
                  <a:pt x="191354" y="1343712"/>
                </a:cubicBezTo>
                <a:cubicBezTo>
                  <a:pt x="212757" y="1438842"/>
                  <a:pt x="269836" y="1522081"/>
                  <a:pt x="348318" y="1591051"/>
                </a:cubicBezTo>
                <a:cubicBezTo>
                  <a:pt x="265079" y="1621969"/>
                  <a:pt x="210380" y="1674289"/>
                  <a:pt x="210380" y="1731368"/>
                </a:cubicBezTo>
                <a:cubicBezTo>
                  <a:pt x="210380" y="1826498"/>
                  <a:pt x="357829" y="1904980"/>
                  <a:pt x="538579" y="1904980"/>
                </a:cubicBezTo>
                <a:cubicBezTo>
                  <a:pt x="702677" y="1904980"/>
                  <a:pt x="838238" y="1843146"/>
                  <a:pt x="864398" y="1759905"/>
                </a:cubicBezTo>
                <a:lnTo>
                  <a:pt x="902451" y="1759905"/>
                </a:lnTo>
                <a:cubicBezTo>
                  <a:pt x="928609" y="1843146"/>
                  <a:pt x="1064171" y="1904980"/>
                  <a:pt x="1228269" y="1904980"/>
                </a:cubicBezTo>
                <a:cubicBezTo>
                  <a:pt x="1411397" y="1904980"/>
                  <a:pt x="1556469" y="1828875"/>
                  <a:pt x="1556469" y="1731368"/>
                </a:cubicBezTo>
                <a:cubicBezTo>
                  <a:pt x="1556469" y="1674289"/>
                  <a:pt x="1501770" y="1621967"/>
                  <a:pt x="1418531" y="1591051"/>
                </a:cubicBezTo>
                <a:cubicBezTo>
                  <a:pt x="1497013" y="1522081"/>
                  <a:pt x="1554091" y="1438842"/>
                  <a:pt x="1575497" y="1343712"/>
                </a:cubicBezTo>
                <a:cubicBezTo>
                  <a:pt x="1632573" y="1429330"/>
                  <a:pt x="1692030" y="1476893"/>
                  <a:pt x="1732460" y="1455490"/>
                </a:cubicBezTo>
                <a:cubicBezTo>
                  <a:pt x="1789539" y="1426953"/>
                  <a:pt x="1777648" y="1265230"/>
                  <a:pt x="1706300" y="1098753"/>
                </a:cubicBezTo>
                <a:cubicBezTo>
                  <a:pt x="1651599" y="967949"/>
                  <a:pt x="1577874" y="870440"/>
                  <a:pt x="1520795" y="849037"/>
                </a:cubicBezTo>
                <a:cubicBezTo>
                  <a:pt x="1520795" y="841901"/>
                  <a:pt x="1523175" y="832387"/>
                  <a:pt x="1523175" y="822875"/>
                </a:cubicBezTo>
                <a:cubicBezTo>
                  <a:pt x="1523175" y="772932"/>
                  <a:pt x="1508906" y="725368"/>
                  <a:pt x="1485122" y="687314"/>
                </a:cubicBezTo>
                <a:lnTo>
                  <a:pt x="1485122" y="677803"/>
                </a:lnTo>
                <a:cubicBezTo>
                  <a:pt x="1485122" y="654020"/>
                  <a:pt x="1480367" y="632615"/>
                  <a:pt x="1470853" y="613589"/>
                </a:cubicBezTo>
                <a:cubicBezTo>
                  <a:pt x="1456584" y="271121"/>
                  <a:pt x="1237783" y="0"/>
                  <a:pt x="883425" y="0"/>
                </a:cubicBezTo>
                <a:cubicBezTo>
                  <a:pt x="529066" y="0"/>
                  <a:pt x="310266" y="271121"/>
                  <a:pt x="295996" y="613589"/>
                </a:cubicBezTo>
                <a:cubicBezTo>
                  <a:pt x="286484" y="632615"/>
                  <a:pt x="281727" y="654020"/>
                  <a:pt x="281727" y="677803"/>
                </a:cubicBezTo>
                <a:lnTo>
                  <a:pt x="281727" y="687314"/>
                </a:lnTo>
                <a:cubicBezTo>
                  <a:pt x="257945" y="725368"/>
                  <a:pt x="243674" y="772932"/>
                  <a:pt x="243674" y="822877"/>
                </a:cubicBezTo>
                <a:lnTo>
                  <a:pt x="243674" y="849037"/>
                </a:lnTo>
                <a:cubicBezTo>
                  <a:pt x="191354" y="870440"/>
                  <a:pt x="115250" y="965570"/>
                  <a:pt x="60550" y="1098753"/>
                </a:cubicBezTo>
                <a:close/>
              </a:path>
            </a:pathLst>
          </a:custGeom>
          <a:solidFill>
            <a:schemeClr val="accent1"/>
          </a:solidFill>
          <a:ln w="1860" cap="flat">
            <a:noFill/>
            <a:prstDash val="solid"/>
            <a:miter/>
          </a:ln>
        </p:spPr>
        <p:txBody>
          <a:bodyPr rtlCol="0" anchor="ctr"/>
          <a:lstStyle/>
          <a:p>
            <a:endParaRPr lang="zh-CN" altLang="en-US"/>
          </a:p>
        </p:txBody>
      </p:sp>
      <p:sp>
        <p:nvSpPr>
          <p:cNvPr id="104" name="图形 3">
            <a:extLst>
              <a:ext uri="{FF2B5EF4-FFF2-40B4-BE49-F238E27FC236}">
                <a16:creationId xmlns:a16="http://schemas.microsoft.com/office/drawing/2014/main" xmlns="" id="{2DAE0A23-3167-4C28-8CFE-FBA61E291E2C}"/>
              </a:ext>
            </a:extLst>
          </p:cNvPr>
          <p:cNvSpPr/>
          <p:nvPr/>
        </p:nvSpPr>
        <p:spPr>
          <a:xfrm>
            <a:off x="9359919" y="4537282"/>
            <a:ext cx="633019" cy="587847"/>
          </a:xfrm>
          <a:custGeom>
            <a:avLst/>
            <a:gdLst>
              <a:gd name="connsiteX0" fmla="*/ 1903379 w 1903141"/>
              <a:gd name="connsiteY0" fmla="*/ 1224677 h 1767333"/>
              <a:gd name="connsiteX1" fmla="*/ 1309421 w 1903141"/>
              <a:gd name="connsiteY1" fmla="*/ 719792 h 1767333"/>
              <a:gd name="connsiteX2" fmla="*/ 715284 w 1903141"/>
              <a:gd name="connsiteY2" fmla="*/ 1224677 h 1767333"/>
              <a:gd name="connsiteX3" fmla="*/ 1309421 w 1903141"/>
              <a:gd name="connsiteY3" fmla="*/ 1729561 h 1767333"/>
              <a:gd name="connsiteX4" fmla="*/ 1594119 w 1903141"/>
              <a:gd name="connsiteY4" fmla="*/ 1667709 h 1767333"/>
              <a:gd name="connsiteX5" fmla="*/ 1828265 w 1903141"/>
              <a:gd name="connsiteY5" fmla="*/ 1769150 h 1767333"/>
              <a:gd name="connsiteX6" fmla="*/ 1801145 w 1903141"/>
              <a:gd name="connsiteY6" fmla="*/ 1507688 h 1767333"/>
              <a:gd name="connsiteX7" fmla="*/ 1903435 w 1903141"/>
              <a:gd name="connsiteY7" fmla="*/ 1224677 h 1767333"/>
              <a:gd name="connsiteX8" fmla="*/ 1109175 w 1903141"/>
              <a:gd name="connsiteY8" fmla="*/ 1087874 h 1767333"/>
              <a:gd name="connsiteX9" fmla="*/ 1024663 w 1903141"/>
              <a:gd name="connsiteY9" fmla="*/ 1003280 h 1767333"/>
              <a:gd name="connsiteX10" fmla="*/ 1109175 w 1903141"/>
              <a:gd name="connsiteY10" fmla="*/ 918686 h 1767333"/>
              <a:gd name="connsiteX11" fmla="*/ 1193627 w 1903141"/>
              <a:gd name="connsiteY11" fmla="*/ 1003280 h 1767333"/>
              <a:gd name="connsiteX12" fmla="*/ 1109175 w 1903141"/>
              <a:gd name="connsiteY12" fmla="*/ 1087874 h 1767333"/>
              <a:gd name="connsiteX13" fmla="*/ 1509489 w 1903141"/>
              <a:gd name="connsiteY13" fmla="*/ 1087874 h 1767333"/>
              <a:gd name="connsiteX14" fmla="*/ 1425037 w 1903141"/>
              <a:gd name="connsiteY14" fmla="*/ 1003280 h 1767333"/>
              <a:gd name="connsiteX15" fmla="*/ 1509489 w 1903141"/>
              <a:gd name="connsiteY15" fmla="*/ 918686 h 1767333"/>
              <a:gd name="connsiteX16" fmla="*/ 1594119 w 1903141"/>
              <a:gd name="connsiteY16" fmla="*/ 1003280 h 1767333"/>
              <a:gd name="connsiteX17" fmla="*/ 1509489 w 1903141"/>
              <a:gd name="connsiteY17" fmla="*/ 1087874 h 1767333"/>
              <a:gd name="connsiteX18" fmla="*/ 1309421 w 1903141"/>
              <a:gd name="connsiteY18" fmla="*/ 652939 h 1767333"/>
              <a:gd name="connsiteX19" fmla="*/ 1568248 w 1903141"/>
              <a:gd name="connsiteY19" fmla="*/ 698778 h 1767333"/>
              <a:gd name="connsiteX20" fmla="*/ 1570092 w 1903141"/>
              <a:gd name="connsiteY20" fmla="*/ 667167 h 1767333"/>
              <a:gd name="connsiteX21" fmla="*/ 784986 w 1903141"/>
              <a:gd name="connsiteY21" fmla="*/ 0 h 1767333"/>
              <a:gd name="connsiteX22" fmla="*/ 0 w 1903141"/>
              <a:gd name="connsiteY22" fmla="*/ 667167 h 1767333"/>
              <a:gd name="connsiteX23" fmla="*/ 135123 w 1903141"/>
              <a:gd name="connsiteY23" fmla="*/ 1041321 h 1767333"/>
              <a:gd name="connsiteX24" fmla="*/ 99320 w 1903141"/>
              <a:gd name="connsiteY24" fmla="*/ 1386721 h 1767333"/>
              <a:gd name="connsiteX25" fmla="*/ 408640 w 1903141"/>
              <a:gd name="connsiteY25" fmla="*/ 1252597 h 1767333"/>
              <a:gd name="connsiteX26" fmla="*/ 659320 w 1903141"/>
              <a:gd name="connsiteY26" fmla="*/ 1324749 h 1767333"/>
              <a:gd name="connsiteX27" fmla="*/ 648495 w 1903141"/>
              <a:gd name="connsiteY27" fmla="*/ 1224677 h 1767333"/>
              <a:gd name="connsiteX28" fmla="*/ 1309421 w 1903141"/>
              <a:gd name="connsiteY28" fmla="*/ 652998 h 1767333"/>
              <a:gd name="connsiteX29" fmla="*/ 1049583 w 1903141"/>
              <a:gd name="connsiteY29" fmla="*/ 263009 h 1767333"/>
              <a:gd name="connsiteX30" fmla="*/ 1161095 w 1903141"/>
              <a:gd name="connsiteY30" fmla="*/ 374630 h 1767333"/>
              <a:gd name="connsiteX31" fmla="*/ 1049583 w 1903141"/>
              <a:gd name="connsiteY31" fmla="*/ 486370 h 1767333"/>
              <a:gd name="connsiteX32" fmla="*/ 938011 w 1903141"/>
              <a:gd name="connsiteY32" fmla="*/ 374630 h 1767333"/>
              <a:gd name="connsiteX33" fmla="*/ 1049583 w 1903141"/>
              <a:gd name="connsiteY33" fmla="*/ 263009 h 1767333"/>
              <a:gd name="connsiteX34" fmla="*/ 520390 w 1903141"/>
              <a:gd name="connsiteY34" fmla="*/ 486370 h 1767333"/>
              <a:gd name="connsiteX35" fmla="*/ 408878 w 1903141"/>
              <a:gd name="connsiteY35" fmla="*/ 374630 h 1767333"/>
              <a:gd name="connsiteX36" fmla="*/ 520390 w 1903141"/>
              <a:gd name="connsiteY36" fmla="*/ 263009 h 1767333"/>
              <a:gd name="connsiteX37" fmla="*/ 631962 w 1903141"/>
              <a:gd name="connsiteY37" fmla="*/ 374630 h 1767333"/>
              <a:gd name="connsiteX38" fmla="*/ 520390 w 1903141"/>
              <a:gd name="connsiteY38" fmla="*/ 486370 h 176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903141" h="1767333">
                <a:moveTo>
                  <a:pt x="1903379" y="1224677"/>
                </a:moveTo>
                <a:cubicBezTo>
                  <a:pt x="1903379" y="945773"/>
                  <a:pt x="1637415" y="719792"/>
                  <a:pt x="1309421" y="719792"/>
                </a:cubicBezTo>
                <a:cubicBezTo>
                  <a:pt x="981248" y="719792"/>
                  <a:pt x="715284" y="945832"/>
                  <a:pt x="715284" y="1224677"/>
                </a:cubicBezTo>
                <a:cubicBezTo>
                  <a:pt x="715284" y="1503521"/>
                  <a:pt x="981248" y="1729561"/>
                  <a:pt x="1309421" y="1729561"/>
                </a:cubicBezTo>
                <a:cubicBezTo>
                  <a:pt x="1412488" y="1729561"/>
                  <a:pt x="1509489" y="1707059"/>
                  <a:pt x="1594119" y="1667709"/>
                </a:cubicBezTo>
                <a:lnTo>
                  <a:pt x="1828265" y="1769150"/>
                </a:lnTo>
                <a:lnTo>
                  <a:pt x="1801145" y="1507688"/>
                </a:lnTo>
                <a:cubicBezTo>
                  <a:pt x="1865800" y="1426964"/>
                  <a:pt x="1903435" y="1329452"/>
                  <a:pt x="1903435" y="1224677"/>
                </a:cubicBezTo>
                <a:close/>
                <a:moveTo>
                  <a:pt x="1109175" y="1087874"/>
                </a:moveTo>
                <a:cubicBezTo>
                  <a:pt x="1062429" y="1087874"/>
                  <a:pt x="1024663" y="1050012"/>
                  <a:pt x="1024663" y="1003280"/>
                </a:cubicBezTo>
                <a:cubicBezTo>
                  <a:pt x="1024663" y="956548"/>
                  <a:pt x="1062429" y="918686"/>
                  <a:pt x="1109175" y="918686"/>
                </a:cubicBezTo>
                <a:cubicBezTo>
                  <a:pt x="1155861" y="918686"/>
                  <a:pt x="1193627" y="956608"/>
                  <a:pt x="1193627" y="1003280"/>
                </a:cubicBezTo>
                <a:cubicBezTo>
                  <a:pt x="1193627" y="1049953"/>
                  <a:pt x="1155742" y="1087874"/>
                  <a:pt x="1109175" y="1087874"/>
                </a:cubicBezTo>
                <a:close/>
                <a:moveTo>
                  <a:pt x="1509489" y="1087874"/>
                </a:moveTo>
                <a:cubicBezTo>
                  <a:pt x="1462921" y="1087874"/>
                  <a:pt x="1425037" y="1050012"/>
                  <a:pt x="1425037" y="1003280"/>
                </a:cubicBezTo>
                <a:cubicBezTo>
                  <a:pt x="1425037" y="956548"/>
                  <a:pt x="1462921" y="918686"/>
                  <a:pt x="1509489" y="918686"/>
                </a:cubicBezTo>
                <a:cubicBezTo>
                  <a:pt x="1556294" y="918686"/>
                  <a:pt x="1594119" y="956608"/>
                  <a:pt x="1594119" y="1003280"/>
                </a:cubicBezTo>
                <a:cubicBezTo>
                  <a:pt x="1594119" y="1049953"/>
                  <a:pt x="1556294" y="1087874"/>
                  <a:pt x="1509489" y="1087874"/>
                </a:cubicBezTo>
                <a:close/>
                <a:moveTo>
                  <a:pt x="1309421" y="652939"/>
                </a:moveTo>
                <a:cubicBezTo>
                  <a:pt x="1401188" y="652939"/>
                  <a:pt x="1488614" y="669310"/>
                  <a:pt x="1568248" y="698778"/>
                </a:cubicBezTo>
                <a:cubicBezTo>
                  <a:pt x="1568843" y="688122"/>
                  <a:pt x="1570092" y="677882"/>
                  <a:pt x="1570092" y="667167"/>
                </a:cubicBezTo>
                <a:cubicBezTo>
                  <a:pt x="1570092" y="298668"/>
                  <a:pt x="1218546" y="0"/>
                  <a:pt x="784986" y="0"/>
                </a:cubicBezTo>
                <a:cubicBezTo>
                  <a:pt x="351546" y="0"/>
                  <a:pt x="0" y="298609"/>
                  <a:pt x="0" y="667167"/>
                </a:cubicBezTo>
                <a:cubicBezTo>
                  <a:pt x="0" y="805755"/>
                  <a:pt x="49839" y="934641"/>
                  <a:pt x="135123" y="1041321"/>
                </a:cubicBezTo>
                <a:lnTo>
                  <a:pt x="99320" y="1386721"/>
                </a:lnTo>
                <a:lnTo>
                  <a:pt x="408640" y="1252597"/>
                </a:lnTo>
                <a:cubicBezTo>
                  <a:pt x="485242" y="1288316"/>
                  <a:pt x="569931" y="1312426"/>
                  <a:pt x="659320" y="1324749"/>
                </a:cubicBezTo>
                <a:cubicBezTo>
                  <a:pt x="652599" y="1292185"/>
                  <a:pt x="648495" y="1258848"/>
                  <a:pt x="648495" y="1224677"/>
                </a:cubicBezTo>
                <a:cubicBezTo>
                  <a:pt x="648555" y="909459"/>
                  <a:pt x="945029" y="652998"/>
                  <a:pt x="1309421" y="652998"/>
                </a:cubicBezTo>
                <a:close/>
                <a:moveTo>
                  <a:pt x="1049583" y="263009"/>
                </a:moveTo>
                <a:cubicBezTo>
                  <a:pt x="1111256" y="263009"/>
                  <a:pt x="1161095" y="313015"/>
                  <a:pt x="1161095" y="374630"/>
                </a:cubicBezTo>
                <a:cubicBezTo>
                  <a:pt x="1161095" y="436364"/>
                  <a:pt x="1111256" y="486370"/>
                  <a:pt x="1049583" y="486370"/>
                </a:cubicBezTo>
                <a:cubicBezTo>
                  <a:pt x="987909" y="486370"/>
                  <a:pt x="938011" y="436364"/>
                  <a:pt x="938011" y="374630"/>
                </a:cubicBezTo>
                <a:cubicBezTo>
                  <a:pt x="938011" y="312956"/>
                  <a:pt x="987968" y="263009"/>
                  <a:pt x="1049583" y="263009"/>
                </a:cubicBezTo>
                <a:close/>
                <a:moveTo>
                  <a:pt x="520390" y="486370"/>
                </a:moveTo>
                <a:cubicBezTo>
                  <a:pt x="458717" y="486370"/>
                  <a:pt x="408878" y="436364"/>
                  <a:pt x="408878" y="374630"/>
                </a:cubicBezTo>
                <a:cubicBezTo>
                  <a:pt x="408878" y="312956"/>
                  <a:pt x="458776" y="263009"/>
                  <a:pt x="520390" y="263009"/>
                </a:cubicBezTo>
                <a:cubicBezTo>
                  <a:pt x="582064" y="263009"/>
                  <a:pt x="631962" y="313015"/>
                  <a:pt x="631962" y="374630"/>
                </a:cubicBezTo>
                <a:cubicBezTo>
                  <a:pt x="631962" y="436245"/>
                  <a:pt x="582004" y="486370"/>
                  <a:pt x="520390" y="486370"/>
                </a:cubicBezTo>
                <a:close/>
              </a:path>
            </a:pathLst>
          </a:custGeom>
          <a:solidFill>
            <a:schemeClr val="accent3"/>
          </a:solidFill>
          <a:ln w="1859" cap="flat">
            <a:noFill/>
            <a:prstDash val="solid"/>
            <a:miter/>
          </a:ln>
        </p:spPr>
        <p:txBody>
          <a:bodyPr rtlCol="0" anchor="ctr"/>
          <a:lstStyle/>
          <a:p>
            <a:endParaRPr lang="zh-CN" altLang="en-US"/>
          </a:p>
        </p:txBody>
      </p:sp>
      <p:sp>
        <p:nvSpPr>
          <p:cNvPr id="105" name="图形 3">
            <a:extLst>
              <a:ext uri="{FF2B5EF4-FFF2-40B4-BE49-F238E27FC236}">
                <a16:creationId xmlns:a16="http://schemas.microsoft.com/office/drawing/2014/main" xmlns="" id="{2B68B7D7-DCD6-462E-B7C6-DB8B9738C5F4}"/>
              </a:ext>
            </a:extLst>
          </p:cNvPr>
          <p:cNvSpPr/>
          <p:nvPr/>
        </p:nvSpPr>
        <p:spPr>
          <a:xfrm>
            <a:off x="3096873" y="2862523"/>
            <a:ext cx="389498" cy="389498"/>
          </a:xfrm>
          <a:custGeom>
            <a:avLst/>
            <a:gdLst>
              <a:gd name="connsiteX0" fmla="*/ 1200770 w 1905000"/>
              <a:gd name="connsiteY0" fmla="*/ 358482 h 1905000"/>
              <a:gd name="connsiteX1" fmla="*/ 1200770 w 1905000"/>
              <a:gd name="connsiteY1" fmla="*/ 356492 h 1905000"/>
              <a:gd name="connsiteX2" fmla="*/ 1198543 w 1905000"/>
              <a:gd name="connsiteY2" fmla="*/ 356492 h 1905000"/>
              <a:gd name="connsiteX3" fmla="*/ 1200770 w 1905000"/>
              <a:gd name="connsiteY3" fmla="*/ 358482 h 1905000"/>
              <a:gd name="connsiteX4" fmla="*/ 953214 w 1905000"/>
              <a:gd name="connsiteY4" fmla="*/ 0 h 1905000"/>
              <a:gd name="connsiteX5" fmla="*/ 845522 w 1905000"/>
              <a:gd name="connsiteY5" fmla="*/ 6344 h 1905000"/>
              <a:gd name="connsiteX6" fmla="*/ 598170 w 1905000"/>
              <a:gd name="connsiteY6" fmla="*/ 68904 h 1905000"/>
              <a:gd name="connsiteX7" fmla="*/ 1257940 w 1905000"/>
              <a:gd name="connsiteY7" fmla="*/ 726166 h 1905000"/>
              <a:gd name="connsiteX8" fmla="*/ 1257940 w 1905000"/>
              <a:gd name="connsiteY8" fmla="*/ 50371 h 1905000"/>
              <a:gd name="connsiteX9" fmla="*/ 1199477 w 1905000"/>
              <a:gd name="connsiteY9" fmla="*/ 32558 h 1905000"/>
              <a:gd name="connsiteX10" fmla="*/ 953214 w 1905000"/>
              <a:gd name="connsiteY10" fmla="*/ 0 h 1905000"/>
              <a:gd name="connsiteX11" fmla="*/ 1200771 w 1905000"/>
              <a:gd name="connsiteY11" fmla="*/ 358482 h 1905000"/>
              <a:gd name="connsiteX12" fmla="*/ 1198543 w 1905000"/>
              <a:gd name="connsiteY12" fmla="*/ 356492 h 1905000"/>
              <a:gd name="connsiteX13" fmla="*/ 1200770 w 1905000"/>
              <a:gd name="connsiteY13" fmla="*/ 356492 h 1905000"/>
              <a:gd name="connsiteX14" fmla="*/ 1200770 w 1905000"/>
              <a:gd name="connsiteY14" fmla="*/ 358482 h 1905000"/>
              <a:gd name="connsiteX15" fmla="*/ 1544564 w 1905000"/>
              <a:gd name="connsiteY15" fmla="*/ 701935 h 1905000"/>
              <a:gd name="connsiteX16" fmla="*/ 1545658 w 1905000"/>
              <a:gd name="connsiteY16" fmla="*/ 700413 h 1905000"/>
              <a:gd name="connsiteX17" fmla="*/ 1544564 w 1905000"/>
              <a:gd name="connsiteY17" fmla="*/ 698930 h 1905000"/>
              <a:gd name="connsiteX18" fmla="*/ 1544564 w 1905000"/>
              <a:gd name="connsiteY18" fmla="*/ 701935 h 1905000"/>
              <a:gd name="connsiteX19" fmla="*/ 1633348 w 1905000"/>
              <a:gd name="connsiteY19" fmla="*/ 275310 h 1905000"/>
              <a:gd name="connsiteX20" fmla="*/ 1552731 w 1905000"/>
              <a:gd name="connsiteY20" fmla="*/ 203911 h 1905000"/>
              <a:gd name="connsiteX21" fmla="*/ 1333500 w 1905000"/>
              <a:gd name="connsiteY21" fmla="*/ 73932 h 1905000"/>
              <a:gd name="connsiteX22" fmla="*/ 1333500 w 1905000"/>
              <a:gd name="connsiteY22" fmla="*/ 1003345 h 1905000"/>
              <a:gd name="connsiteX23" fmla="*/ 1813179 w 1905000"/>
              <a:gd name="connsiteY23" fmla="*/ 525438 h 1905000"/>
              <a:gd name="connsiteX24" fmla="*/ 1784314 w 1905000"/>
              <a:gd name="connsiteY24" fmla="*/ 471830 h 1905000"/>
              <a:gd name="connsiteX25" fmla="*/ 1633346 w 1905000"/>
              <a:gd name="connsiteY25" fmla="*/ 275310 h 1905000"/>
              <a:gd name="connsiteX26" fmla="*/ 1544564 w 1905000"/>
              <a:gd name="connsiteY26" fmla="*/ 701935 h 1905000"/>
              <a:gd name="connsiteX27" fmla="*/ 1544564 w 1905000"/>
              <a:gd name="connsiteY27" fmla="*/ 698930 h 1905000"/>
              <a:gd name="connsiteX28" fmla="*/ 1545893 w 1905000"/>
              <a:gd name="connsiteY28" fmla="*/ 700413 h 1905000"/>
              <a:gd name="connsiteX29" fmla="*/ 1544564 w 1905000"/>
              <a:gd name="connsiteY29" fmla="*/ 701935 h 1905000"/>
              <a:gd name="connsiteX30" fmla="*/ 1547206 w 1905000"/>
              <a:gd name="connsiteY30" fmla="*/ 1198932 h 1905000"/>
              <a:gd name="connsiteX31" fmla="*/ 1547206 w 1905000"/>
              <a:gd name="connsiteY31" fmla="*/ 1196941 h 1905000"/>
              <a:gd name="connsiteX32" fmla="*/ 1545214 w 1905000"/>
              <a:gd name="connsiteY32" fmla="*/ 1198932 h 1905000"/>
              <a:gd name="connsiteX33" fmla="*/ 1547206 w 1905000"/>
              <a:gd name="connsiteY33" fmla="*/ 1198932 h 1905000"/>
              <a:gd name="connsiteX34" fmla="*/ 1835754 w 1905000"/>
              <a:gd name="connsiteY34" fmla="*/ 600401 h 1905000"/>
              <a:gd name="connsiteX35" fmla="*/ 1176137 w 1905000"/>
              <a:gd name="connsiteY35" fmla="*/ 1257698 h 1905000"/>
              <a:gd name="connsiteX36" fmla="*/ 1854432 w 1905000"/>
              <a:gd name="connsiteY36" fmla="*/ 1257698 h 1905000"/>
              <a:gd name="connsiteX37" fmla="*/ 1872221 w 1905000"/>
              <a:gd name="connsiteY37" fmla="*/ 1199443 h 1905000"/>
              <a:gd name="connsiteX38" fmla="*/ 1905000 w 1905000"/>
              <a:gd name="connsiteY38" fmla="*/ 954063 h 1905000"/>
              <a:gd name="connsiteX39" fmla="*/ 1898545 w 1905000"/>
              <a:gd name="connsiteY39" fmla="*/ 846754 h 1905000"/>
              <a:gd name="connsiteX40" fmla="*/ 1835754 w 1905000"/>
              <a:gd name="connsiteY40" fmla="*/ 600399 h 1905000"/>
              <a:gd name="connsiteX41" fmla="*/ 1547206 w 1905000"/>
              <a:gd name="connsiteY41" fmla="*/ 1198932 h 1905000"/>
              <a:gd name="connsiteX42" fmla="*/ 1545214 w 1905000"/>
              <a:gd name="connsiteY42" fmla="*/ 1198932 h 1905000"/>
              <a:gd name="connsiteX43" fmla="*/ 1547206 w 1905000"/>
              <a:gd name="connsiteY43" fmla="*/ 1196941 h 1905000"/>
              <a:gd name="connsiteX44" fmla="*/ 1547206 w 1905000"/>
              <a:gd name="connsiteY44" fmla="*/ 1198932 h 1905000"/>
              <a:gd name="connsiteX45" fmla="*/ 1198048 w 1905000"/>
              <a:gd name="connsiteY45" fmla="*/ 1546522 h 1905000"/>
              <a:gd name="connsiteX46" fmla="*/ 1195235 w 1905000"/>
              <a:gd name="connsiteY46" fmla="*/ 1546522 h 1905000"/>
              <a:gd name="connsiteX47" fmla="*/ 1196602 w 1905000"/>
              <a:gd name="connsiteY47" fmla="*/ 1547965 h 1905000"/>
              <a:gd name="connsiteX48" fmla="*/ 1198048 w 1905000"/>
              <a:gd name="connsiteY48" fmla="*/ 1546522 h 1905000"/>
              <a:gd name="connsiteX49" fmla="*/ 892535 w 1905000"/>
              <a:gd name="connsiteY49" fmla="*/ 1332814 h 1905000"/>
              <a:gd name="connsiteX50" fmla="*/ 1372212 w 1905000"/>
              <a:gd name="connsiteY50" fmla="*/ 1810701 h 1905000"/>
              <a:gd name="connsiteX51" fmla="*/ 1426088 w 1905000"/>
              <a:gd name="connsiteY51" fmla="*/ 1781936 h 1905000"/>
              <a:gd name="connsiteX52" fmla="*/ 1623388 w 1905000"/>
              <a:gd name="connsiteY52" fmla="*/ 1631517 h 1905000"/>
              <a:gd name="connsiteX53" fmla="*/ 1694948 w 1905000"/>
              <a:gd name="connsiteY53" fmla="*/ 1551184 h 1905000"/>
              <a:gd name="connsiteX54" fmla="*/ 1825392 w 1905000"/>
              <a:gd name="connsiteY54" fmla="*/ 1332737 h 1905000"/>
              <a:gd name="connsiteX55" fmla="*/ 892537 w 1905000"/>
              <a:gd name="connsiteY55" fmla="*/ 1332814 h 1905000"/>
              <a:gd name="connsiteX56" fmla="*/ 1198048 w 1905000"/>
              <a:gd name="connsiteY56" fmla="*/ 1546522 h 1905000"/>
              <a:gd name="connsiteX57" fmla="*/ 1196602 w 1905000"/>
              <a:gd name="connsiteY57" fmla="*/ 1547965 h 1905000"/>
              <a:gd name="connsiteX58" fmla="*/ 1195235 w 1905000"/>
              <a:gd name="connsiteY58" fmla="*/ 1546522 h 1905000"/>
              <a:gd name="connsiteX59" fmla="*/ 1198048 w 1905000"/>
              <a:gd name="connsiteY59" fmla="*/ 1546522 h 1905000"/>
              <a:gd name="connsiteX60" fmla="*/ 705427 w 1905000"/>
              <a:gd name="connsiteY60" fmla="*/ 1547470 h 1905000"/>
              <a:gd name="connsiteX61" fmla="*/ 707417 w 1905000"/>
              <a:gd name="connsiteY61" fmla="*/ 1547470 h 1905000"/>
              <a:gd name="connsiteX62" fmla="*/ 705427 w 1905000"/>
              <a:gd name="connsiteY62" fmla="*/ 1545480 h 1905000"/>
              <a:gd name="connsiteX63" fmla="*/ 705427 w 1905000"/>
              <a:gd name="connsiteY63" fmla="*/ 1547470 h 1905000"/>
              <a:gd name="connsiteX64" fmla="*/ 647700 w 1905000"/>
              <a:gd name="connsiteY64" fmla="*/ 1178756 h 1905000"/>
              <a:gd name="connsiteX65" fmla="*/ 647700 w 1905000"/>
              <a:gd name="connsiteY65" fmla="*/ 1854631 h 1905000"/>
              <a:gd name="connsiteX66" fmla="*/ 706145 w 1905000"/>
              <a:gd name="connsiteY66" fmla="*/ 1872370 h 1905000"/>
              <a:gd name="connsiteX67" fmla="*/ 952444 w 1905000"/>
              <a:gd name="connsiteY67" fmla="*/ 1905000 h 1905000"/>
              <a:gd name="connsiteX68" fmla="*/ 1059967 w 1905000"/>
              <a:gd name="connsiteY68" fmla="*/ 1898675 h 1905000"/>
              <a:gd name="connsiteX69" fmla="*/ 1307319 w 1905000"/>
              <a:gd name="connsiteY69" fmla="*/ 1836020 h 1905000"/>
              <a:gd name="connsiteX70" fmla="*/ 647700 w 1905000"/>
              <a:gd name="connsiteY70" fmla="*/ 1178758 h 1905000"/>
              <a:gd name="connsiteX71" fmla="*/ 705427 w 1905000"/>
              <a:gd name="connsiteY71" fmla="*/ 1547470 h 1905000"/>
              <a:gd name="connsiteX72" fmla="*/ 705427 w 1905000"/>
              <a:gd name="connsiteY72" fmla="*/ 1545284 h 1905000"/>
              <a:gd name="connsiteX73" fmla="*/ 707575 w 1905000"/>
              <a:gd name="connsiteY73" fmla="*/ 1547470 h 1905000"/>
              <a:gd name="connsiteX74" fmla="*/ 705425 w 1905000"/>
              <a:gd name="connsiteY74" fmla="*/ 1547470 h 1905000"/>
              <a:gd name="connsiteX75" fmla="*/ 360523 w 1905000"/>
              <a:gd name="connsiteY75" fmla="*/ 1199960 h 1905000"/>
              <a:gd name="connsiteX76" fmla="*/ 360523 w 1905000"/>
              <a:gd name="connsiteY76" fmla="*/ 1196995 h 1905000"/>
              <a:gd name="connsiteX77" fmla="*/ 359039 w 1905000"/>
              <a:gd name="connsiteY77" fmla="*/ 1198517 h 1905000"/>
              <a:gd name="connsiteX78" fmla="*/ 360523 w 1905000"/>
              <a:gd name="connsiteY78" fmla="*/ 1199960 h 1905000"/>
              <a:gd name="connsiteX79" fmla="*/ 93345 w 1905000"/>
              <a:gd name="connsiteY79" fmla="*/ 1374800 h 1905000"/>
              <a:gd name="connsiteX80" fmla="*/ 122208 w 1905000"/>
              <a:gd name="connsiteY80" fmla="*/ 1428484 h 1905000"/>
              <a:gd name="connsiteX81" fmla="*/ 273155 w 1905000"/>
              <a:gd name="connsiteY81" fmla="*/ 1625155 h 1905000"/>
              <a:gd name="connsiteX82" fmla="*/ 353761 w 1905000"/>
              <a:gd name="connsiteY82" fmla="*/ 1696421 h 1905000"/>
              <a:gd name="connsiteX83" fmla="*/ 573024 w 1905000"/>
              <a:gd name="connsiteY83" fmla="*/ 1826419 h 1905000"/>
              <a:gd name="connsiteX84" fmla="*/ 572756 w 1905000"/>
              <a:gd name="connsiteY84" fmla="*/ 896894 h 1905000"/>
              <a:gd name="connsiteX85" fmla="*/ 93343 w 1905000"/>
              <a:gd name="connsiteY85" fmla="*/ 1374800 h 1905000"/>
              <a:gd name="connsiteX86" fmla="*/ 360525 w 1905000"/>
              <a:gd name="connsiteY86" fmla="*/ 1199960 h 1905000"/>
              <a:gd name="connsiteX87" fmla="*/ 359040 w 1905000"/>
              <a:gd name="connsiteY87" fmla="*/ 1198517 h 1905000"/>
              <a:gd name="connsiteX88" fmla="*/ 360525 w 1905000"/>
              <a:gd name="connsiteY88" fmla="*/ 1196995 h 1905000"/>
              <a:gd name="connsiteX89" fmla="*/ 360525 w 1905000"/>
              <a:gd name="connsiteY89" fmla="*/ 1199960 h 1905000"/>
              <a:gd name="connsiteX90" fmla="*/ 358793 w 1905000"/>
              <a:gd name="connsiteY90" fmla="*/ 705650 h 1905000"/>
              <a:gd name="connsiteX91" fmla="*/ 358793 w 1905000"/>
              <a:gd name="connsiteY91" fmla="*/ 707287 h 1905000"/>
              <a:gd name="connsiteX92" fmla="*/ 360629 w 1905000"/>
              <a:gd name="connsiteY92" fmla="*/ 705650 h 1905000"/>
              <a:gd name="connsiteX93" fmla="*/ 358793 w 1905000"/>
              <a:gd name="connsiteY93" fmla="*/ 705650 h 1905000"/>
              <a:gd name="connsiteX94" fmla="*/ 32673 w 1905000"/>
              <a:gd name="connsiteY94" fmla="*/ 705916 h 1905000"/>
              <a:gd name="connsiteX95" fmla="*/ 0 w 1905000"/>
              <a:gd name="connsiteY95" fmla="*/ 951319 h 1905000"/>
              <a:gd name="connsiteX96" fmla="*/ 6442 w 1905000"/>
              <a:gd name="connsiteY96" fmla="*/ 1058531 h 1905000"/>
              <a:gd name="connsiteX97" fmla="*/ 69304 w 1905000"/>
              <a:gd name="connsiteY97" fmla="*/ 1304925 h 1905000"/>
              <a:gd name="connsiteX98" fmla="*/ 728845 w 1905000"/>
              <a:gd name="connsiteY98" fmla="*/ 647681 h 1905000"/>
              <a:gd name="connsiteX99" fmla="*/ 50471 w 1905000"/>
              <a:gd name="connsiteY99" fmla="*/ 647681 h 1905000"/>
              <a:gd name="connsiteX100" fmla="*/ 32673 w 1905000"/>
              <a:gd name="connsiteY100" fmla="*/ 705916 h 1905000"/>
              <a:gd name="connsiteX101" fmla="*/ 358793 w 1905000"/>
              <a:gd name="connsiteY101" fmla="*/ 705650 h 1905000"/>
              <a:gd name="connsiteX102" fmla="*/ 360629 w 1905000"/>
              <a:gd name="connsiteY102" fmla="*/ 705650 h 1905000"/>
              <a:gd name="connsiteX103" fmla="*/ 358793 w 1905000"/>
              <a:gd name="connsiteY103" fmla="*/ 707287 h 1905000"/>
              <a:gd name="connsiteX104" fmla="*/ 358793 w 1905000"/>
              <a:gd name="connsiteY104" fmla="*/ 705650 h 1905000"/>
              <a:gd name="connsiteX105" fmla="*/ 705034 w 1905000"/>
              <a:gd name="connsiteY105" fmla="*/ 359991 h 1905000"/>
              <a:gd name="connsiteX106" fmla="*/ 703704 w 1905000"/>
              <a:gd name="connsiteY106" fmla="*/ 361511 h 1905000"/>
              <a:gd name="connsiteX107" fmla="*/ 706714 w 1905000"/>
              <a:gd name="connsiteY107" fmla="*/ 361511 h 1905000"/>
              <a:gd name="connsiteX108" fmla="*/ 705034 w 1905000"/>
              <a:gd name="connsiteY108" fmla="*/ 359991 h 1905000"/>
              <a:gd name="connsiteX109" fmla="*/ 474304 w 1905000"/>
              <a:gd name="connsiteY109" fmla="*/ 123996 h 1905000"/>
              <a:gd name="connsiteX110" fmla="*/ 277023 w 1905000"/>
              <a:gd name="connsiteY110" fmla="*/ 274357 h 1905000"/>
              <a:gd name="connsiteX111" fmla="*/ 205349 w 1905000"/>
              <a:gd name="connsiteY111" fmla="*/ 354711 h 1905000"/>
              <a:gd name="connsiteX112" fmla="*/ 74829 w 1905000"/>
              <a:gd name="connsiteY112" fmla="*/ 573310 h 1905000"/>
              <a:gd name="connsiteX113" fmla="*/ 1007799 w 1905000"/>
              <a:gd name="connsiteY113" fmla="*/ 573139 h 1905000"/>
              <a:gd name="connsiteX114" fmla="*/ 528182 w 1905000"/>
              <a:gd name="connsiteY114" fmla="*/ 95250 h 1905000"/>
              <a:gd name="connsiteX115" fmla="*/ 474306 w 1905000"/>
              <a:gd name="connsiteY115" fmla="*/ 123996 h 1905000"/>
              <a:gd name="connsiteX116" fmla="*/ 705036 w 1905000"/>
              <a:gd name="connsiteY116" fmla="*/ 359991 h 1905000"/>
              <a:gd name="connsiteX117" fmla="*/ 706716 w 1905000"/>
              <a:gd name="connsiteY117" fmla="*/ 361511 h 1905000"/>
              <a:gd name="connsiteX118" fmla="*/ 703706 w 1905000"/>
              <a:gd name="connsiteY118" fmla="*/ 361511 h 1905000"/>
              <a:gd name="connsiteX119" fmla="*/ 705036 w 1905000"/>
              <a:gd name="connsiteY119" fmla="*/ 359991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1905000" h="1905000">
                <a:moveTo>
                  <a:pt x="1200770" y="358482"/>
                </a:moveTo>
                <a:lnTo>
                  <a:pt x="1200770" y="356492"/>
                </a:lnTo>
                <a:lnTo>
                  <a:pt x="1198543" y="356492"/>
                </a:lnTo>
                <a:lnTo>
                  <a:pt x="1200770" y="358482"/>
                </a:lnTo>
                <a:close/>
                <a:moveTo>
                  <a:pt x="953214" y="0"/>
                </a:moveTo>
                <a:cubicBezTo>
                  <a:pt x="917224" y="6"/>
                  <a:pt x="881265" y="2124"/>
                  <a:pt x="845522" y="6344"/>
                </a:cubicBezTo>
                <a:cubicBezTo>
                  <a:pt x="759031" y="16098"/>
                  <a:pt x="676115" y="37624"/>
                  <a:pt x="598170" y="68904"/>
                </a:cubicBezTo>
                <a:cubicBezTo>
                  <a:pt x="598170" y="68904"/>
                  <a:pt x="1240810" y="702603"/>
                  <a:pt x="1257940" y="726166"/>
                </a:cubicBezTo>
                <a:lnTo>
                  <a:pt x="1257940" y="50371"/>
                </a:lnTo>
                <a:cubicBezTo>
                  <a:pt x="1238784" y="43875"/>
                  <a:pt x="1219245" y="38026"/>
                  <a:pt x="1199477" y="32558"/>
                </a:cubicBezTo>
                <a:cubicBezTo>
                  <a:pt x="1120998" y="11525"/>
                  <a:pt x="1038387" y="0"/>
                  <a:pt x="953214" y="0"/>
                </a:cubicBezTo>
                <a:close/>
                <a:moveTo>
                  <a:pt x="1200771" y="358482"/>
                </a:moveTo>
                <a:lnTo>
                  <a:pt x="1198543" y="356492"/>
                </a:lnTo>
                <a:lnTo>
                  <a:pt x="1200770" y="356492"/>
                </a:lnTo>
                <a:lnTo>
                  <a:pt x="1200770" y="358482"/>
                </a:lnTo>
                <a:close/>
                <a:moveTo>
                  <a:pt x="1544564" y="701935"/>
                </a:moveTo>
                <a:lnTo>
                  <a:pt x="1545658" y="700413"/>
                </a:lnTo>
                <a:lnTo>
                  <a:pt x="1544564" y="698930"/>
                </a:lnTo>
                <a:lnTo>
                  <a:pt x="1544564" y="701935"/>
                </a:lnTo>
                <a:close/>
                <a:moveTo>
                  <a:pt x="1633348" y="275310"/>
                </a:moveTo>
                <a:cubicBezTo>
                  <a:pt x="1607597" y="249631"/>
                  <a:pt x="1580603" y="225914"/>
                  <a:pt x="1552731" y="203911"/>
                </a:cubicBezTo>
                <a:cubicBezTo>
                  <a:pt x="1484581" y="149961"/>
                  <a:pt x="1410712" y="106585"/>
                  <a:pt x="1333500" y="73932"/>
                </a:cubicBezTo>
                <a:cubicBezTo>
                  <a:pt x="1333500" y="73932"/>
                  <a:pt x="1338240" y="974579"/>
                  <a:pt x="1333500" y="1003345"/>
                </a:cubicBezTo>
                <a:lnTo>
                  <a:pt x="1813179" y="525438"/>
                </a:lnTo>
                <a:cubicBezTo>
                  <a:pt x="1804212" y="507396"/>
                  <a:pt x="1794501" y="489432"/>
                  <a:pt x="1784314" y="471830"/>
                </a:cubicBezTo>
                <a:cubicBezTo>
                  <a:pt x="1743613" y="401613"/>
                  <a:pt x="1693584" y="335243"/>
                  <a:pt x="1633346" y="275310"/>
                </a:cubicBezTo>
                <a:close/>
                <a:moveTo>
                  <a:pt x="1544564" y="701935"/>
                </a:moveTo>
                <a:lnTo>
                  <a:pt x="1544564" y="698930"/>
                </a:lnTo>
                <a:lnTo>
                  <a:pt x="1545893" y="700413"/>
                </a:lnTo>
                <a:lnTo>
                  <a:pt x="1544564" y="701935"/>
                </a:lnTo>
                <a:close/>
                <a:moveTo>
                  <a:pt x="1547206" y="1198932"/>
                </a:moveTo>
                <a:lnTo>
                  <a:pt x="1547206" y="1196941"/>
                </a:lnTo>
                <a:lnTo>
                  <a:pt x="1545214" y="1198932"/>
                </a:lnTo>
                <a:lnTo>
                  <a:pt x="1547206" y="1198932"/>
                </a:lnTo>
                <a:close/>
                <a:moveTo>
                  <a:pt x="1835754" y="600401"/>
                </a:moveTo>
                <a:cubicBezTo>
                  <a:pt x="1835754" y="600401"/>
                  <a:pt x="1199957" y="1240669"/>
                  <a:pt x="1176137" y="1257698"/>
                </a:cubicBezTo>
                <a:lnTo>
                  <a:pt x="1854432" y="1257698"/>
                </a:lnTo>
                <a:cubicBezTo>
                  <a:pt x="1860966" y="1238611"/>
                  <a:pt x="1866826" y="1219122"/>
                  <a:pt x="1872221" y="1199443"/>
                </a:cubicBezTo>
                <a:cubicBezTo>
                  <a:pt x="1893391" y="1121074"/>
                  <a:pt x="1905000" y="1039006"/>
                  <a:pt x="1905000" y="954063"/>
                </a:cubicBezTo>
                <a:cubicBezTo>
                  <a:pt x="1905000" y="917734"/>
                  <a:pt x="1902730" y="881918"/>
                  <a:pt x="1898545" y="846754"/>
                </a:cubicBezTo>
                <a:cubicBezTo>
                  <a:pt x="1888759" y="760590"/>
                  <a:pt x="1867235" y="677970"/>
                  <a:pt x="1835754" y="600399"/>
                </a:cubicBezTo>
                <a:close/>
                <a:moveTo>
                  <a:pt x="1547206" y="1198932"/>
                </a:moveTo>
                <a:lnTo>
                  <a:pt x="1545214" y="1198932"/>
                </a:lnTo>
                <a:lnTo>
                  <a:pt x="1547206" y="1196941"/>
                </a:lnTo>
                <a:lnTo>
                  <a:pt x="1547206" y="1198932"/>
                </a:lnTo>
                <a:close/>
                <a:moveTo>
                  <a:pt x="1198048" y="1546522"/>
                </a:moveTo>
                <a:lnTo>
                  <a:pt x="1195235" y="1546522"/>
                </a:lnTo>
                <a:lnTo>
                  <a:pt x="1196602" y="1547965"/>
                </a:lnTo>
                <a:lnTo>
                  <a:pt x="1198048" y="1546522"/>
                </a:lnTo>
                <a:close/>
                <a:moveTo>
                  <a:pt x="892535" y="1332814"/>
                </a:moveTo>
                <a:lnTo>
                  <a:pt x="1372212" y="1810701"/>
                </a:lnTo>
                <a:cubicBezTo>
                  <a:pt x="1390477" y="1801697"/>
                  <a:pt x="1408444" y="1792103"/>
                  <a:pt x="1426088" y="1781936"/>
                </a:cubicBezTo>
                <a:cubicBezTo>
                  <a:pt x="1496558" y="1741570"/>
                  <a:pt x="1563051" y="1691640"/>
                  <a:pt x="1623388" y="1631517"/>
                </a:cubicBezTo>
                <a:cubicBezTo>
                  <a:pt x="1649045" y="1605915"/>
                  <a:pt x="1672789" y="1578940"/>
                  <a:pt x="1694948" y="1551184"/>
                </a:cubicBezTo>
                <a:cubicBezTo>
                  <a:pt x="1748995" y="1483270"/>
                  <a:pt x="1792603" y="1409756"/>
                  <a:pt x="1825392" y="1332737"/>
                </a:cubicBezTo>
                <a:cubicBezTo>
                  <a:pt x="1825411" y="1332737"/>
                  <a:pt x="921481" y="1337463"/>
                  <a:pt x="892537" y="1332814"/>
                </a:cubicBezTo>
                <a:close/>
                <a:moveTo>
                  <a:pt x="1198048" y="1546522"/>
                </a:moveTo>
                <a:lnTo>
                  <a:pt x="1196602" y="1547965"/>
                </a:lnTo>
                <a:lnTo>
                  <a:pt x="1195235" y="1546522"/>
                </a:lnTo>
                <a:lnTo>
                  <a:pt x="1198048" y="1546522"/>
                </a:lnTo>
                <a:close/>
                <a:moveTo>
                  <a:pt x="705427" y="1547470"/>
                </a:moveTo>
                <a:lnTo>
                  <a:pt x="707417" y="1547470"/>
                </a:lnTo>
                <a:lnTo>
                  <a:pt x="705427" y="1545480"/>
                </a:lnTo>
                <a:lnTo>
                  <a:pt x="705427" y="1547470"/>
                </a:lnTo>
                <a:close/>
                <a:moveTo>
                  <a:pt x="647700" y="1178756"/>
                </a:moveTo>
                <a:lnTo>
                  <a:pt x="647700" y="1854631"/>
                </a:lnTo>
                <a:cubicBezTo>
                  <a:pt x="666932" y="1861170"/>
                  <a:pt x="686490" y="1867049"/>
                  <a:pt x="706145" y="1872370"/>
                </a:cubicBezTo>
                <a:cubicBezTo>
                  <a:pt x="784739" y="1893466"/>
                  <a:pt x="867177" y="1905000"/>
                  <a:pt x="952444" y="1905000"/>
                </a:cubicBezTo>
                <a:cubicBezTo>
                  <a:pt x="988788" y="1905000"/>
                  <a:pt x="1024750" y="1902730"/>
                  <a:pt x="1059967" y="1898675"/>
                </a:cubicBezTo>
                <a:cubicBezTo>
                  <a:pt x="1144859" y="1889001"/>
                  <a:pt x="1228057" y="1867923"/>
                  <a:pt x="1307319" y="1836020"/>
                </a:cubicBezTo>
                <a:cubicBezTo>
                  <a:pt x="1307375" y="1836020"/>
                  <a:pt x="664828" y="1202494"/>
                  <a:pt x="647700" y="1178758"/>
                </a:cubicBezTo>
                <a:close/>
                <a:moveTo>
                  <a:pt x="705427" y="1547470"/>
                </a:moveTo>
                <a:lnTo>
                  <a:pt x="705427" y="1545284"/>
                </a:lnTo>
                <a:lnTo>
                  <a:pt x="707575" y="1547470"/>
                </a:lnTo>
                <a:lnTo>
                  <a:pt x="705425" y="1547470"/>
                </a:lnTo>
                <a:close/>
                <a:moveTo>
                  <a:pt x="360523" y="1199960"/>
                </a:moveTo>
                <a:lnTo>
                  <a:pt x="360523" y="1196995"/>
                </a:lnTo>
                <a:lnTo>
                  <a:pt x="359039" y="1198517"/>
                </a:lnTo>
                <a:lnTo>
                  <a:pt x="360523" y="1199960"/>
                </a:lnTo>
                <a:close/>
                <a:moveTo>
                  <a:pt x="93345" y="1374800"/>
                </a:moveTo>
                <a:cubicBezTo>
                  <a:pt x="102329" y="1393069"/>
                  <a:pt x="112019" y="1410919"/>
                  <a:pt x="122208" y="1428484"/>
                </a:cubicBezTo>
                <a:cubicBezTo>
                  <a:pt x="162731" y="1498777"/>
                  <a:pt x="212848" y="1565108"/>
                  <a:pt x="273155" y="1625155"/>
                </a:cubicBezTo>
                <a:cubicBezTo>
                  <a:pt x="298826" y="1650835"/>
                  <a:pt x="325893" y="1674458"/>
                  <a:pt x="353761" y="1696421"/>
                </a:cubicBezTo>
                <a:cubicBezTo>
                  <a:pt x="421980" y="1750466"/>
                  <a:pt x="495572" y="1793747"/>
                  <a:pt x="573024" y="1826419"/>
                </a:cubicBezTo>
                <a:cubicBezTo>
                  <a:pt x="573024" y="1826456"/>
                  <a:pt x="568131" y="925735"/>
                  <a:pt x="572756" y="896894"/>
                </a:cubicBezTo>
                <a:lnTo>
                  <a:pt x="93343" y="1374800"/>
                </a:lnTo>
                <a:close/>
                <a:moveTo>
                  <a:pt x="360525" y="1199960"/>
                </a:moveTo>
                <a:lnTo>
                  <a:pt x="359040" y="1198517"/>
                </a:lnTo>
                <a:lnTo>
                  <a:pt x="360525" y="1196995"/>
                </a:lnTo>
                <a:lnTo>
                  <a:pt x="360525" y="1199960"/>
                </a:lnTo>
                <a:close/>
                <a:moveTo>
                  <a:pt x="358793" y="705650"/>
                </a:moveTo>
                <a:lnTo>
                  <a:pt x="358793" y="707287"/>
                </a:lnTo>
                <a:lnTo>
                  <a:pt x="360629" y="705650"/>
                </a:lnTo>
                <a:lnTo>
                  <a:pt x="358793" y="705650"/>
                </a:lnTo>
                <a:close/>
                <a:moveTo>
                  <a:pt x="32673" y="705916"/>
                </a:moveTo>
                <a:cubicBezTo>
                  <a:pt x="11566" y="784231"/>
                  <a:pt x="0" y="866356"/>
                  <a:pt x="0" y="951319"/>
                </a:cubicBezTo>
                <a:cubicBezTo>
                  <a:pt x="0" y="987532"/>
                  <a:pt x="2294" y="1023461"/>
                  <a:pt x="6442" y="1058531"/>
                </a:cubicBezTo>
                <a:cubicBezTo>
                  <a:pt x="16232" y="1144810"/>
                  <a:pt x="37663" y="1227410"/>
                  <a:pt x="69304" y="1304925"/>
                </a:cubicBezTo>
                <a:cubicBezTo>
                  <a:pt x="69304" y="1304925"/>
                  <a:pt x="705023" y="664655"/>
                  <a:pt x="728845" y="647681"/>
                </a:cubicBezTo>
                <a:lnTo>
                  <a:pt x="50471" y="647681"/>
                </a:lnTo>
                <a:cubicBezTo>
                  <a:pt x="43934" y="666674"/>
                  <a:pt x="38083" y="686258"/>
                  <a:pt x="32673" y="705916"/>
                </a:cubicBezTo>
                <a:close/>
                <a:moveTo>
                  <a:pt x="358793" y="705650"/>
                </a:moveTo>
                <a:lnTo>
                  <a:pt x="360629" y="705650"/>
                </a:lnTo>
                <a:lnTo>
                  <a:pt x="358793" y="707287"/>
                </a:lnTo>
                <a:lnTo>
                  <a:pt x="358793" y="705650"/>
                </a:lnTo>
                <a:close/>
                <a:moveTo>
                  <a:pt x="705034" y="359991"/>
                </a:moveTo>
                <a:lnTo>
                  <a:pt x="703704" y="361511"/>
                </a:lnTo>
                <a:lnTo>
                  <a:pt x="706714" y="361511"/>
                </a:lnTo>
                <a:lnTo>
                  <a:pt x="705034" y="359991"/>
                </a:lnTo>
                <a:close/>
                <a:moveTo>
                  <a:pt x="474304" y="123996"/>
                </a:moveTo>
                <a:cubicBezTo>
                  <a:pt x="403720" y="164459"/>
                  <a:pt x="337189" y="214409"/>
                  <a:pt x="277023" y="274357"/>
                </a:cubicBezTo>
                <a:cubicBezTo>
                  <a:pt x="251099" y="300114"/>
                  <a:pt x="227450" y="327089"/>
                  <a:pt x="205349" y="354711"/>
                </a:cubicBezTo>
                <a:cubicBezTo>
                  <a:pt x="151206" y="422624"/>
                  <a:pt x="107694" y="496215"/>
                  <a:pt x="74829" y="573310"/>
                </a:cubicBezTo>
                <a:cubicBezTo>
                  <a:pt x="74829" y="573310"/>
                  <a:pt x="978951" y="568510"/>
                  <a:pt x="1007799" y="573139"/>
                </a:cubicBezTo>
                <a:lnTo>
                  <a:pt x="528182" y="95250"/>
                </a:lnTo>
                <a:cubicBezTo>
                  <a:pt x="509941" y="104336"/>
                  <a:pt x="491912" y="113842"/>
                  <a:pt x="474306" y="123996"/>
                </a:cubicBezTo>
                <a:close/>
                <a:moveTo>
                  <a:pt x="705036" y="359991"/>
                </a:moveTo>
                <a:lnTo>
                  <a:pt x="706716" y="361511"/>
                </a:lnTo>
                <a:lnTo>
                  <a:pt x="703706" y="361511"/>
                </a:lnTo>
                <a:lnTo>
                  <a:pt x="705036" y="359991"/>
                </a:lnTo>
                <a:close/>
              </a:path>
            </a:pathLst>
          </a:custGeom>
          <a:solidFill>
            <a:schemeClr val="accent1"/>
          </a:solidFill>
          <a:ln w="1860" cap="flat">
            <a:noFill/>
            <a:prstDash val="solid"/>
            <a:miter/>
          </a:ln>
        </p:spPr>
        <p:txBody>
          <a:bodyPr rtlCol="0" anchor="ctr"/>
          <a:lstStyle/>
          <a:p>
            <a:endParaRPr lang="zh-CN" altLang="en-US"/>
          </a:p>
        </p:txBody>
      </p:sp>
      <p:grpSp>
        <p:nvGrpSpPr>
          <p:cNvPr id="106" name="组合 105">
            <a:extLst>
              <a:ext uri="{FF2B5EF4-FFF2-40B4-BE49-F238E27FC236}">
                <a16:creationId xmlns:a16="http://schemas.microsoft.com/office/drawing/2014/main" xmlns="" id="{6E44403C-733B-43EA-9681-381650D3216D}"/>
              </a:ext>
            </a:extLst>
          </p:cNvPr>
          <p:cNvGrpSpPr/>
          <p:nvPr/>
        </p:nvGrpSpPr>
        <p:grpSpPr>
          <a:xfrm>
            <a:off x="5880341" y="1502200"/>
            <a:ext cx="463611" cy="377274"/>
            <a:chOff x="5143500" y="2653891"/>
            <a:chExt cx="1903398" cy="1548933"/>
          </a:xfrm>
          <a:solidFill>
            <a:schemeClr val="accent2"/>
          </a:solidFill>
        </p:grpSpPr>
        <p:sp>
          <p:nvSpPr>
            <p:cNvPr id="107" name="任意多边形: 形状 106">
              <a:extLst>
                <a:ext uri="{FF2B5EF4-FFF2-40B4-BE49-F238E27FC236}">
                  <a16:creationId xmlns:a16="http://schemas.microsoft.com/office/drawing/2014/main" xmlns="" id="{A5463FB6-C3FC-4EA0-AF49-6D0ED775818E}"/>
                </a:ext>
              </a:extLst>
            </p:cNvPr>
            <p:cNvSpPr/>
            <p:nvPr/>
          </p:nvSpPr>
          <p:spPr>
            <a:xfrm>
              <a:off x="6380334" y="2653891"/>
              <a:ext cx="666564" cy="712515"/>
            </a:xfrm>
            <a:custGeom>
              <a:avLst/>
              <a:gdLst>
                <a:gd name="connsiteX0" fmla="*/ 643082 w 666564"/>
                <a:gd name="connsiteY0" fmla="*/ 662656 h 712514"/>
                <a:gd name="connsiteX1" fmla="*/ 643082 w 666564"/>
                <a:gd name="connsiteY1" fmla="*/ 662952 h 712514"/>
                <a:gd name="connsiteX2" fmla="*/ 551269 w 666564"/>
                <a:gd name="connsiteY2" fmla="*/ 709997 h 712514"/>
                <a:gd name="connsiteX3" fmla="*/ 504312 w 666564"/>
                <a:gd name="connsiteY3" fmla="*/ 617772 h 712514"/>
                <a:gd name="connsiteX4" fmla="*/ 504318 w 666564"/>
                <a:gd name="connsiteY4" fmla="*/ 617757 h 712514"/>
                <a:gd name="connsiteX5" fmla="*/ 504193 w 666564"/>
                <a:gd name="connsiteY5" fmla="*/ 617699 h 712514"/>
                <a:gd name="connsiteX6" fmla="*/ 429339 w 666564"/>
                <a:gd name="connsiteY6" fmla="*/ 265417 h 712514"/>
                <a:gd name="connsiteX7" fmla="*/ 88201 w 666564"/>
                <a:gd name="connsiteY7" fmla="*/ 154431 h 712514"/>
                <a:gd name="connsiteX8" fmla="*/ 1608 w 666564"/>
                <a:gd name="connsiteY8" fmla="*/ 98062 h 712514"/>
                <a:gd name="connsiteX9" fmla="*/ 57753 w 666564"/>
                <a:gd name="connsiteY9" fmla="*/ 11128 h 712514"/>
                <a:gd name="connsiteX10" fmla="*/ 537655 w 666564"/>
                <a:gd name="connsiteY10" fmla="*/ 167176 h 712514"/>
                <a:gd name="connsiteX11" fmla="*/ 643082 w 666564"/>
                <a:gd name="connsiteY11" fmla="*/ 662656 h 71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6564" h="712514">
                  <a:moveTo>
                    <a:pt x="643082" y="662656"/>
                  </a:moveTo>
                  <a:lnTo>
                    <a:pt x="643082" y="662952"/>
                  </a:lnTo>
                  <a:cubicBezTo>
                    <a:pt x="630642" y="701387"/>
                    <a:pt x="589495" y="722465"/>
                    <a:pt x="551269" y="709997"/>
                  </a:cubicBezTo>
                  <a:cubicBezTo>
                    <a:pt x="512885" y="697521"/>
                    <a:pt x="491861" y="656231"/>
                    <a:pt x="504312" y="617772"/>
                  </a:cubicBezTo>
                  <a:cubicBezTo>
                    <a:pt x="504314" y="617766"/>
                    <a:pt x="504316" y="617762"/>
                    <a:pt x="504318" y="617757"/>
                  </a:cubicBezTo>
                  <a:lnTo>
                    <a:pt x="504193" y="617699"/>
                  </a:lnTo>
                  <a:cubicBezTo>
                    <a:pt x="542323" y="499381"/>
                    <a:pt x="518149" y="364401"/>
                    <a:pt x="429339" y="265417"/>
                  </a:cubicBezTo>
                  <a:cubicBezTo>
                    <a:pt x="340417" y="166424"/>
                    <a:pt x="209314" y="128581"/>
                    <a:pt x="88201" y="154431"/>
                  </a:cubicBezTo>
                  <a:cubicBezTo>
                    <a:pt x="48798" y="162871"/>
                    <a:pt x="9972" y="137600"/>
                    <a:pt x="1608" y="98062"/>
                  </a:cubicBezTo>
                  <a:cubicBezTo>
                    <a:pt x="-6759" y="58524"/>
                    <a:pt x="18357" y="19566"/>
                    <a:pt x="57753" y="11128"/>
                  </a:cubicBezTo>
                  <a:cubicBezTo>
                    <a:pt x="228031" y="-25266"/>
                    <a:pt x="412599" y="27834"/>
                    <a:pt x="537655" y="167176"/>
                  </a:cubicBezTo>
                  <a:cubicBezTo>
                    <a:pt x="662726" y="306403"/>
                    <a:pt x="696426" y="496179"/>
                    <a:pt x="643082" y="662656"/>
                  </a:cubicBezTo>
                  <a:close/>
                </a:path>
              </a:pathLst>
            </a:custGeom>
            <a:grpFill/>
            <a:ln w="1857"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41B0F7E1-892E-4CC2-BD97-F99749DF2C45}"/>
                </a:ext>
              </a:extLst>
            </p:cNvPr>
            <p:cNvSpPr/>
            <p:nvPr/>
          </p:nvSpPr>
          <p:spPr>
            <a:xfrm>
              <a:off x="5143500" y="2872673"/>
              <a:ext cx="1659912" cy="1330151"/>
            </a:xfrm>
            <a:custGeom>
              <a:avLst/>
              <a:gdLst>
                <a:gd name="connsiteX0" fmla="*/ 1374773 w 1659912"/>
                <a:gd name="connsiteY0" fmla="*/ 170021 h 1330151"/>
                <a:gd name="connsiteX1" fmla="*/ 1374773 w 1659912"/>
                <a:gd name="connsiteY1" fmla="*/ 169965 h 1330151"/>
                <a:gd name="connsiteX2" fmla="*/ 1300393 w 1659912"/>
                <a:gd name="connsiteY2" fmla="*/ 121578 h 1330151"/>
                <a:gd name="connsiteX3" fmla="*/ 1348631 w 1659912"/>
                <a:gd name="connsiteY3" fmla="*/ 46691 h 1330151"/>
                <a:gd name="connsiteX4" fmla="*/ 1582364 w 1659912"/>
                <a:gd name="connsiteY4" fmla="*/ 122558 h 1330151"/>
                <a:gd name="connsiteX5" fmla="*/ 1633623 w 1659912"/>
                <a:gd name="connsiteY5" fmla="*/ 363980 h 1330151"/>
                <a:gd name="connsiteX6" fmla="*/ 1554597 w 1659912"/>
                <a:gd name="connsiteY6" fmla="*/ 404623 h 1330151"/>
                <a:gd name="connsiteX7" fmla="*/ 1514262 w 1659912"/>
                <a:gd name="connsiteY7" fmla="*/ 325204 h 1330151"/>
                <a:gd name="connsiteX8" fmla="*/ 1514146 w 1659912"/>
                <a:gd name="connsiteY8" fmla="*/ 325204 h 1330151"/>
                <a:gd name="connsiteX9" fmla="*/ 1489155 w 1659912"/>
                <a:gd name="connsiteY9" fmla="*/ 207122 h 1330151"/>
                <a:gd name="connsiteX10" fmla="*/ 1374773 w 1659912"/>
                <a:gd name="connsiteY10" fmla="*/ 170021 h 1330151"/>
                <a:gd name="connsiteX11" fmla="*/ 1430568 w 1659912"/>
                <a:gd name="connsiteY11" fmla="*/ 527551 h 1330151"/>
                <a:gd name="connsiteX12" fmla="*/ 1399423 w 1659912"/>
                <a:gd name="connsiteY12" fmla="*/ 478527 h 1330151"/>
                <a:gd name="connsiteX13" fmla="*/ 1400012 w 1659912"/>
                <a:gd name="connsiteY13" fmla="*/ 288055 h 1330151"/>
                <a:gd name="connsiteX14" fmla="*/ 975122 w 1659912"/>
                <a:gd name="connsiteY14" fmla="*/ 285674 h 1330151"/>
                <a:gd name="connsiteX15" fmla="*/ 929796 w 1659912"/>
                <a:gd name="connsiteY15" fmla="*/ 263900 h 1330151"/>
                <a:gd name="connsiteX16" fmla="*/ 908702 w 1659912"/>
                <a:gd name="connsiteY16" fmla="*/ 40301 h 1330151"/>
                <a:gd name="connsiteX17" fmla="*/ 283956 w 1659912"/>
                <a:gd name="connsiteY17" fmla="*/ 285198 h 1330151"/>
                <a:gd name="connsiteX18" fmla="*/ 0 w 1659912"/>
                <a:gd name="connsiteY18" fmla="*/ 822543 h 1330151"/>
                <a:gd name="connsiteX19" fmla="*/ 798912 w 1659912"/>
                <a:gd name="connsiteY19" fmla="*/ 1331338 h 1330151"/>
                <a:gd name="connsiteX20" fmla="*/ 1661411 w 1659912"/>
                <a:gd name="connsiteY20" fmla="*/ 788878 h 1330151"/>
                <a:gd name="connsiteX21" fmla="*/ 1430566 w 1659912"/>
                <a:gd name="connsiteY21" fmla="*/ 527551 h 1330151"/>
                <a:gd name="connsiteX22" fmla="*/ 799955 w 1659912"/>
                <a:gd name="connsiteY22" fmla="*/ 1217905 h 1330151"/>
                <a:gd name="connsiteX23" fmla="*/ 192123 w 1659912"/>
                <a:gd name="connsiteY23" fmla="*/ 897999 h 1330151"/>
                <a:gd name="connsiteX24" fmla="*/ 725909 w 1659912"/>
                <a:gd name="connsiteY24" fmla="*/ 464774 h 1330151"/>
                <a:gd name="connsiteX25" fmla="*/ 1333741 w 1659912"/>
                <a:gd name="connsiteY25" fmla="*/ 784575 h 1330151"/>
                <a:gd name="connsiteX26" fmla="*/ 799955 w 1659912"/>
                <a:gd name="connsiteY26" fmla="*/ 1217905 h 133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59912" h="1330151">
                  <a:moveTo>
                    <a:pt x="1374773" y="170021"/>
                  </a:moveTo>
                  <a:lnTo>
                    <a:pt x="1374773" y="169965"/>
                  </a:lnTo>
                  <a:cubicBezTo>
                    <a:pt x="1340949" y="177357"/>
                    <a:pt x="1307601" y="155581"/>
                    <a:pt x="1300393" y="121578"/>
                  </a:cubicBezTo>
                  <a:cubicBezTo>
                    <a:pt x="1293064" y="87515"/>
                    <a:pt x="1314807" y="53911"/>
                    <a:pt x="1348631" y="46691"/>
                  </a:cubicBezTo>
                  <a:cubicBezTo>
                    <a:pt x="1431611" y="28929"/>
                    <a:pt x="1521571" y="54732"/>
                    <a:pt x="1582364" y="122558"/>
                  </a:cubicBezTo>
                  <a:cubicBezTo>
                    <a:pt x="1643387" y="190454"/>
                    <a:pt x="1659662" y="282865"/>
                    <a:pt x="1633623" y="363980"/>
                  </a:cubicBezTo>
                  <a:cubicBezTo>
                    <a:pt x="1622999" y="397066"/>
                    <a:pt x="1587621" y="415260"/>
                    <a:pt x="1554597" y="404623"/>
                  </a:cubicBezTo>
                  <a:cubicBezTo>
                    <a:pt x="1521581" y="393907"/>
                    <a:pt x="1503567" y="358274"/>
                    <a:pt x="1514262" y="325204"/>
                  </a:cubicBezTo>
                  <a:lnTo>
                    <a:pt x="1514146" y="325204"/>
                  </a:lnTo>
                  <a:cubicBezTo>
                    <a:pt x="1526934" y="285493"/>
                    <a:pt x="1518909" y="240307"/>
                    <a:pt x="1489155" y="207122"/>
                  </a:cubicBezTo>
                  <a:cubicBezTo>
                    <a:pt x="1459399" y="173975"/>
                    <a:pt x="1415346" y="161458"/>
                    <a:pt x="1374773" y="170021"/>
                  </a:cubicBezTo>
                  <a:close/>
                  <a:moveTo>
                    <a:pt x="1430568" y="527551"/>
                  </a:moveTo>
                  <a:cubicBezTo>
                    <a:pt x="1403720" y="519455"/>
                    <a:pt x="1385353" y="513922"/>
                    <a:pt x="1399423" y="478527"/>
                  </a:cubicBezTo>
                  <a:cubicBezTo>
                    <a:pt x="1429749" y="401670"/>
                    <a:pt x="1432894" y="335347"/>
                    <a:pt x="1400012" y="288055"/>
                  </a:cubicBezTo>
                  <a:cubicBezTo>
                    <a:pt x="1338164" y="199253"/>
                    <a:pt x="1168940" y="204092"/>
                    <a:pt x="975122" y="285674"/>
                  </a:cubicBezTo>
                  <a:cubicBezTo>
                    <a:pt x="975122" y="285560"/>
                    <a:pt x="914224" y="312401"/>
                    <a:pt x="929796" y="263900"/>
                  </a:cubicBezTo>
                  <a:cubicBezTo>
                    <a:pt x="959608" y="167582"/>
                    <a:pt x="955131" y="86821"/>
                    <a:pt x="908702" y="40301"/>
                  </a:cubicBezTo>
                  <a:cubicBezTo>
                    <a:pt x="803503" y="-65512"/>
                    <a:pt x="523795" y="44245"/>
                    <a:pt x="283956" y="285198"/>
                  </a:cubicBezTo>
                  <a:cubicBezTo>
                    <a:pt x="104324" y="465765"/>
                    <a:pt x="0" y="657047"/>
                    <a:pt x="0" y="822543"/>
                  </a:cubicBezTo>
                  <a:cubicBezTo>
                    <a:pt x="0" y="1138952"/>
                    <a:pt x="403843" y="1331338"/>
                    <a:pt x="798912" y="1331338"/>
                  </a:cubicBezTo>
                  <a:cubicBezTo>
                    <a:pt x="1316784" y="1331338"/>
                    <a:pt x="1661411" y="1029024"/>
                    <a:pt x="1661411" y="788878"/>
                  </a:cubicBezTo>
                  <a:cubicBezTo>
                    <a:pt x="1661411" y="643890"/>
                    <a:pt x="1539710" y="561556"/>
                    <a:pt x="1430566" y="527551"/>
                  </a:cubicBezTo>
                  <a:close/>
                  <a:moveTo>
                    <a:pt x="799955" y="1217905"/>
                  </a:moveTo>
                  <a:cubicBezTo>
                    <a:pt x="484732" y="1249234"/>
                    <a:pt x="212580" y="1105996"/>
                    <a:pt x="192123" y="897999"/>
                  </a:cubicBezTo>
                  <a:cubicBezTo>
                    <a:pt x="171608" y="690124"/>
                    <a:pt x="410696" y="496100"/>
                    <a:pt x="725909" y="464774"/>
                  </a:cubicBezTo>
                  <a:cubicBezTo>
                    <a:pt x="1041190" y="433445"/>
                    <a:pt x="1313293" y="576692"/>
                    <a:pt x="1333741" y="784575"/>
                  </a:cubicBezTo>
                  <a:cubicBezTo>
                    <a:pt x="1354199" y="992686"/>
                    <a:pt x="1115236" y="1186579"/>
                    <a:pt x="799955" y="1217905"/>
                  </a:cubicBezTo>
                  <a:close/>
                </a:path>
              </a:pathLst>
            </a:custGeom>
            <a:grpFill/>
            <a:ln w="1857"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217B8512-1F8A-4FB5-9F7A-2C1AB063AF7A}"/>
                </a:ext>
              </a:extLst>
            </p:cNvPr>
            <p:cNvSpPr/>
            <p:nvPr/>
          </p:nvSpPr>
          <p:spPr>
            <a:xfrm>
              <a:off x="5564161" y="3487168"/>
              <a:ext cx="603436" cy="528340"/>
            </a:xfrm>
            <a:custGeom>
              <a:avLst/>
              <a:gdLst>
                <a:gd name="connsiteX0" fmla="*/ 410789 w 603435"/>
                <a:gd name="connsiteY0" fmla="*/ 10403 h 528339"/>
                <a:gd name="connsiteX1" fmla="*/ 26065 w 603435"/>
                <a:gd name="connsiteY1" fmla="*/ 179044 h 528339"/>
                <a:gd name="connsiteX2" fmla="*/ 175420 w 603435"/>
                <a:gd name="connsiteY2" fmla="*/ 514093 h 528339"/>
                <a:gd name="connsiteX3" fmla="*/ 581820 w 603435"/>
                <a:gd name="connsiteY3" fmla="*/ 340805 h 528339"/>
                <a:gd name="connsiteX4" fmla="*/ 410789 w 603435"/>
                <a:gd name="connsiteY4" fmla="*/ 10403 h 528339"/>
                <a:gd name="connsiteX5" fmla="*/ 296257 w 603435"/>
                <a:gd name="connsiteY5" fmla="*/ 356303 h 528339"/>
                <a:gd name="connsiteX6" fmla="*/ 151312 w 603435"/>
                <a:gd name="connsiteY6" fmla="*/ 404042 h 528339"/>
                <a:gd name="connsiteX7" fmla="*/ 118999 w 603435"/>
                <a:gd name="connsiteY7" fmla="*/ 277454 h 528339"/>
                <a:gd name="connsiteX8" fmla="*/ 261035 w 603435"/>
                <a:gd name="connsiteY8" fmla="*/ 229353 h 528339"/>
                <a:gd name="connsiteX9" fmla="*/ 296257 w 603435"/>
                <a:gd name="connsiteY9" fmla="*/ 356303 h 52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3435" h="528339">
                  <a:moveTo>
                    <a:pt x="410789" y="10403"/>
                  </a:moveTo>
                  <a:cubicBezTo>
                    <a:pt x="260798" y="-28832"/>
                    <a:pt x="91212" y="46283"/>
                    <a:pt x="26065" y="179044"/>
                  </a:cubicBezTo>
                  <a:cubicBezTo>
                    <a:pt x="-40300" y="314592"/>
                    <a:pt x="23859" y="464944"/>
                    <a:pt x="175420" y="514093"/>
                  </a:cubicBezTo>
                  <a:cubicBezTo>
                    <a:pt x="332458" y="564987"/>
                    <a:pt x="517490" y="487071"/>
                    <a:pt x="581820" y="340805"/>
                  </a:cubicBezTo>
                  <a:cubicBezTo>
                    <a:pt x="645284" y="197911"/>
                    <a:pt x="566078" y="50702"/>
                    <a:pt x="410789" y="10403"/>
                  </a:cubicBezTo>
                  <a:close/>
                  <a:moveTo>
                    <a:pt x="296257" y="356303"/>
                  </a:moveTo>
                  <a:cubicBezTo>
                    <a:pt x="265751" y="405212"/>
                    <a:pt x="200480" y="426636"/>
                    <a:pt x="151312" y="404042"/>
                  </a:cubicBezTo>
                  <a:cubicBezTo>
                    <a:pt x="102838" y="381924"/>
                    <a:pt x="88493" y="325089"/>
                    <a:pt x="118999" y="277454"/>
                  </a:cubicBezTo>
                  <a:cubicBezTo>
                    <a:pt x="149106" y="229945"/>
                    <a:pt x="212220" y="208865"/>
                    <a:pt x="261035" y="229353"/>
                  </a:cubicBezTo>
                  <a:cubicBezTo>
                    <a:pt x="310431" y="250546"/>
                    <a:pt x="326182" y="306906"/>
                    <a:pt x="296257" y="356303"/>
                  </a:cubicBezTo>
                  <a:close/>
                </a:path>
              </a:pathLst>
            </a:custGeom>
            <a:grpFill/>
            <a:ln w="1857" cap="flat">
              <a:noFill/>
              <a:prstDash val="solid"/>
              <a:miter/>
            </a:ln>
          </p:spPr>
          <p:txBody>
            <a:bodyPr rtlCol="0" anchor="ctr"/>
            <a:lstStyle/>
            <a:p>
              <a:endParaRPr lang="zh-CN" altLang="en-US"/>
            </a:p>
          </p:txBody>
        </p:sp>
      </p:grpSp>
      <p:sp>
        <p:nvSpPr>
          <p:cNvPr id="3" name="文本框 2">
            <a:extLst>
              <a:ext uri="{FF2B5EF4-FFF2-40B4-BE49-F238E27FC236}">
                <a16:creationId xmlns:a16="http://schemas.microsoft.com/office/drawing/2014/main" xmlns="" id="{E200AED3-7556-4AE6-80DA-AE4C438C22FE}"/>
              </a:ext>
            </a:extLst>
          </p:cNvPr>
          <p:cNvSpPr txBox="1"/>
          <p:nvPr/>
        </p:nvSpPr>
        <p:spPr>
          <a:xfrm>
            <a:off x="5234225" y="3014076"/>
            <a:ext cx="1723549" cy="461665"/>
          </a:xfrm>
          <a:prstGeom prst="rect">
            <a:avLst/>
          </a:prstGeom>
          <a:noFill/>
        </p:spPr>
        <p:txBody>
          <a:bodyPr wrap="none" rtlCol="0">
            <a:spAutoFit/>
          </a:bodyPr>
          <a:lstStyle>
            <a:defPPr>
              <a:defRPr lang="zh-CN"/>
            </a:defPPr>
            <a:lvl1pPr algn="ctr">
              <a:defRPr sz="2400" spc="600">
                <a:solidFill>
                  <a:schemeClr val="accent1"/>
                </a:solidFill>
              </a:defRPr>
            </a:lvl1pPr>
          </a:lstStyle>
          <a:p>
            <a:pPr algn="r"/>
            <a:r>
              <a:rPr lang="zh-CN" altLang="en-US" dirty="0">
                <a:solidFill>
                  <a:schemeClr val="accent2"/>
                </a:solidFill>
                <a:latin typeface="+mj-ea"/>
                <a:ea typeface="+mj-ea"/>
              </a:rPr>
              <a:t>营销网络</a:t>
            </a:r>
          </a:p>
        </p:txBody>
      </p:sp>
      <p:sp>
        <p:nvSpPr>
          <p:cNvPr id="4" name="文本框 3">
            <a:extLst>
              <a:ext uri="{FF2B5EF4-FFF2-40B4-BE49-F238E27FC236}">
                <a16:creationId xmlns:a16="http://schemas.microsoft.com/office/drawing/2014/main" xmlns="" id="{235E1226-6491-4313-A4A4-243BAB048537}"/>
              </a:ext>
            </a:extLst>
          </p:cNvPr>
          <p:cNvSpPr txBox="1"/>
          <p:nvPr/>
        </p:nvSpPr>
        <p:spPr>
          <a:xfrm>
            <a:off x="5065281" y="3506668"/>
            <a:ext cx="2045753" cy="261610"/>
          </a:xfrm>
          <a:prstGeom prst="rect">
            <a:avLst/>
          </a:prstGeom>
          <a:noFill/>
        </p:spPr>
        <p:txBody>
          <a:bodyPr wrap="none" rtlCol="0">
            <a:spAutoFit/>
          </a:bodyPr>
          <a:lstStyle>
            <a:defPPr>
              <a:defRPr lang="zh-CN"/>
            </a:defPPr>
            <a:lvl1pPr algn="ctr">
              <a:defRPr sz="2400" spc="600">
                <a:solidFill>
                  <a:schemeClr val="accent1"/>
                </a:solidFill>
              </a:defRPr>
            </a:lvl1pPr>
          </a:lstStyle>
          <a:p>
            <a:pPr algn="l"/>
            <a:r>
              <a:rPr lang="en-US" altLang="zh-CN" sz="1100" spc="300" dirty="0">
                <a:solidFill>
                  <a:schemeClr val="accent2"/>
                </a:solidFill>
              </a:rPr>
              <a:t>Marketing Network</a:t>
            </a:r>
          </a:p>
        </p:txBody>
      </p:sp>
    </p:spTree>
    <p:extLst>
      <p:ext uri="{BB962C8B-B14F-4D97-AF65-F5344CB8AC3E}">
        <p14:creationId xmlns:p14="http://schemas.microsoft.com/office/powerpoint/2010/main" val="24289900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40C3CC1F-D84D-4E92-A73D-378449201275}"/>
              </a:ext>
            </a:extLst>
          </p:cNvPr>
          <p:cNvSpPr>
            <a:spLocks noChangeAspect="1"/>
          </p:cNvSpPr>
          <p:nvPr/>
        </p:nvSpPr>
        <p:spPr>
          <a:xfrm>
            <a:off x="0" y="13495"/>
            <a:ext cx="12192000" cy="6870700"/>
          </a:xfrm>
          <a:prstGeom prst="rect">
            <a:avLst/>
          </a:prstGeom>
          <a:blipFill dpi="0" rotWithShape="1">
            <a:blip r:embed="rId3">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E720A1E1-8134-4A98-821A-ED21BC22B6B0}"/>
              </a:ext>
            </a:extLst>
          </p:cNvPr>
          <p:cNvSpPr/>
          <p:nvPr/>
        </p:nvSpPr>
        <p:spPr>
          <a:xfrm>
            <a:off x="-16865" y="-10548"/>
            <a:ext cx="12192001" cy="6950415"/>
          </a:xfrm>
          <a:prstGeom prst="rect">
            <a:avLst/>
          </a:prstGeom>
          <a:gradFill>
            <a:gsLst>
              <a:gs pos="0">
                <a:srgbClr val="120037">
                  <a:alpha val="83000"/>
                </a:srgbClr>
              </a:gs>
              <a:gs pos="100000">
                <a:srgbClr val="27007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xmlns="" id="{610D2EA3-8C7E-4C9D-923C-A9E1F00B18BA}"/>
              </a:ext>
            </a:extLst>
          </p:cNvPr>
          <p:cNvSpPr txBox="1"/>
          <p:nvPr/>
        </p:nvSpPr>
        <p:spPr>
          <a:xfrm>
            <a:off x="980203" y="1742704"/>
            <a:ext cx="2313454" cy="2646878"/>
          </a:xfrm>
          <a:prstGeom prst="rect">
            <a:avLst/>
          </a:prstGeom>
          <a:noFill/>
        </p:spPr>
        <p:txBody>
          <a:bodyPr wrap="none" rtlCol="0">
            <a:spAutoFit/>
          </a:bodyPr>
          <a:lstStyle/>
          <a:p>
            <a:r>
              <a:rPr lang="zh-CN" altLang="en-US" sz="16600" dirty="0">
                <a:gradFill>
                  <a:gsLst>
                    <a:gs pos="0">
                      <a:schemeClr val="accent1"/>
                    </a:gs>
                    <a:gs pos="26000">
                      <a:schemeClr val="accent1"/>
                    </a:gs>
                    <a:gs pos="100000">
                      <a:schemeClr val="accent1">
                        <a:alpha val="0"/>
                      </a:schemeClr>
                    </a:gs>
                  </a:gsLst>
                  <a:lin ang="0" scaled="0"/>
                </a:gradFill>
                <a:latin typeface="思源黑体 CN Heavy" panose="020B0A00000000000000" pitchFamily="34" charset="-122"/>
                <a:ea typeface="思源黑体 CN Heavy" panose="020B0A00000000000000" pitchFamily="34" charset="-122"/>
              </a:rPr>
              <a:t>人</a:t>
            </a:r>
          </a:p>
        </p:txBody>
      </p:sp>
      <p:sp>
        <p:nvSpPr>
          <p:cNvPr id="56" name="文本框 55">
            <a:extLst>
              <a:ext uri="{FF2B5EF4-FFF2-40B4-BE49-F238E27FC236}">
                <a16:creationId xmlns:a16="http://schemas.microsoft.com/office/drawing/2014/main" xmlns="" id="{79CC4FC4-7285-4A3D-9318-C3AD2E98525D}"/>
              </a:ext>
            </a:extLst>
          </p:cNvPr>
          <p:cNvSpPr txBox="1"/>
          <p:nvPr/>
        </p:nvSpPr>
        <p:spPr>
          <a:xfrm>
            <a:off x="2984260" y="1742704"/>
            <a:ext cx="2313454" cy="2646878"/>
          </a:xfrm>
          <a:prstGeom prst="rect">
            <a:avLst/>
          </a:prstGeom>
          <a:noFill/>
        </p:spPr>
        <p:txBody>
          <a:bodyPr wrap="none" rtlCol="0">
            <a:spAutoFit/>
          </a:bodyPr>
          <a:lstStyle/>
          <a:p>
            <a:r>
              <a:rPr lang="zh-CN" altLang="en-US" sz="16600" dirty="0">
                <a:gradFill>
                  <a:gsLst>
                    <a:gs pos="0">
                      <a:schemeClr val="accent1"/>
                    </a:gs>
                    <a:gs pos="26000">
                      <a:schemeClr val="accent1"/>
                    </a:gs>
                    <a:gs pos="100000">
                      <a:schemeClr val="accent1">
                        <a:alpha val="0"/>
                      </a:schemeClr>
                    </a:gs>
                  </a:gsLst>
                  <a:lin ang="0" scaled="0"/>
                </a:gradFill>
                <a:latin typeface="思源黑体 CN Heavy" panose="020B0A00000000000000" pitchFamily="34" charset="-122"/>
                <a:ea typeface="思源黑体 CN Heavy" panose="020B0A00000000000000" pitchFamily="34" charset="-122"/>
              </a:rPr>
              <a:t>工</a:t>
            </a:r>
          </a:p>
        </p:txBody>
      </p:sp>
      <p:sp>
        <p:nvSpPr>
          <p:cNvPr id="57" name="文本框 56">
            <a:extLst>
              <a:ext uri="{FF2B5EF4-FFF2-40B4-BE49-F238E27FC236}">
                <a16:creationId xmlns:a16="http://schemas.microsoft.com/office/drawing/2014/main" xmlns="" id="{C17EB5FA-AE75-45C1-BCBA-1DA707D0FB78}"/>
              </a:ext>
            </a:extLst>
          </p:cNvPr>
          <p:cNvSpPr txBox="1"/>
          <p:nvPr/>
        </p:nvSpPr>
        <p:spPr>
          <a:xfrm>
            <a:off x="7104388" y="1742704"/>
            <a:ext cx="2313454" cy="2646878"/>
          </a:xfrm>
          <a:prstGeom prst="rect">
            <a:avLst/>
          </a:prstGeom>
          <a:noFill/>
        </p:spPr>
        <p:txBody>
          <a:bodyPr wrap="none" rtlCol="0">
            <a:spAutoFit/>
          </a:bodyPr>
          <a:lstStyle/>
          <a:p>
            <a:r>
              <a:rPr lang="zh-CN" altLang="en-US" sz="16600" dirty="0">
                <a:gradFill>
                  <a:gsLst>
                    <a:gs pos="0">
                      <a:schemeClr val="accent1"/>
                    </a:gs>
                    <a:gs pos="26000">
                      <a:schemeClr val="accent1"/>
                    </a:gs>
                    <a:gs pos="100000">
                      <a:schemeClr val="accent1">
                        <a:alpha val="0"/>
                      </a:schemeClr>
                    </a:gs>
                  </a:gsLst>
                  <a:lin ang="0" scaled="0"/>
                </a:gradFill>
                <a:latin typeface="思源黑体 CN Heavy" panose="020B0A00000000000000" pitchFamily="34" charset="-122"/>
                <a:ea typeface="思源黑体 CN Heavy" panose="020B0A00000000000000" pitchFamily="34" charset="-122"/>
              </a:rPr>
              <a:t>智</a:t>
            </a:r>
          </a:p>
        </p:txBody>
      </p:sp>
      <p:sp>
        <p:nvSpPr>
          <p:cNvPr id="58" name="文本框 57">
            <a:extLst>
              <a:ext uri="{FF2B5EF4-FFF2-40B4-BE49-F238E27FC236}">
                <a16:creationId xmlns:a16="http://schemas.microsoft.com/office/drawing/2014/main" xmlns="" id="{C9B75650-6A49-41D3-A343-55F53202137A}"/>
              </a:ext>
            </a:extLst>
          </p:cNvPr>
          <p:cNvSpPr txBox="1"/>
          <p:nvPr/>
        </p:nvSpPr>
        <p:spPr>
          <a:xfrm>
            <a:off x="9139715" y="1742704"/>
            <a:ext cx="2313454" cy="2646878"/>
          </a:xfrm>
          <a:prstGeom prst="rect">
            <a:avLst/>
          </a:prstGeom>
          <a:noFill/>
        </p:spPr>
        <p:txBody>
          <a:bodyPr wrap="none" rtlCol="0">
            <a:spAutoFit/>
          </a:bodyPr>
          <a:lstStyle/>
          <a:p>
            <a:r>
              <a:rPr lang="zh-CN" altLang="en-US" sz="16600" dirty="0">
                <a:gradFill>
                  <a:gsLst>
                    <a:gs pos="0">
                      <a:schemeClr val="accent1"/>
                    </a:gs>
                    <a:gs pos="26000">
                      <a:schemeClr val="accent1"/>
                    </a:gs>
                    <a:gs pos="100000">
                      <a:schemeClr val="accent1">
                        <a:alpha val="0"/>
                      </a:schemeClr>
                    </a:gs>
                  </a:gsLst>
                  <a:lin ang="0" scaled="0"/>
                </a:gradFill>
                <a:latin typeface="思源黑体 CN Heavy" panose="020B0A00000000000000" pitchFamily="34" charset="-122"/>
                <a:ea typeface="思源黑体 CN Heavy" panose="020B0A00000000000000" pitchFamily="34" charset="-122"/>
              </a:rPr>
              <a:t>能</a:t>
            </a:r>
          </a:p>
        </p:txBody>
      </p:sp>
      <p:sp>
        <p:nvSpPr>
          <p:cNvPr id="59" name="文本框 58">
            <a:extLst>
              <a:ext uri="{FF2B5EF4-FFF2-40B4-BE49-F238E27FC236}">
                <a16:creationId xmlns:a16="http://schemas.microsoft.com/office/drawing/2014/main" xmlns="" id="{692FFB7C-9DC4-4130-8E9D-78097DCF66C8}"/>
              </a:ext>
            </a:extLst>
          </p:cNvPr>
          <p:cNvSpPr txBox="1"/>
          <p:nvPr/>
        </p:nvSpPr>
        <p:spPr>
          <a:xfrm>
            <a:off x="1817066" y="3977947"/>
            <a:ext cx="639727" cy="461665"/>
          </a:xfrm>
          <a:prstGeom prst="rect">
            <a:avLst/>
          </a:prstGeom>
          <a:noFill/>
        </p:spPr>
        <p:txBody>
          <a:bodyPr wrap="none" rtlCol="0">
            <a:spAutoFit/>
          </a:bodyPr>
          <a:lstStyle/>
          <a:p>
            <a:r>
              <a:rPr lang="en-US" altLang="zh-CN" sz="2400" dirty="0">
                <a:solidFill>
                  <a:schemeClr val="bg1"/>
                </a:solidFill>
              </a:rPr>
              <a:t>ren</a:t>
            </a:r>
            <a:endParaRPr lang="zh-CN" altLang="en-US" sz="2400" dirty="0">
              <a:solidFill>
                <a:schemeClr val="bg1"/>
              </a:solidFill>
            </a:endParaRPr>
          </a:p>
        </p:txBody>
      </p:sp>
      <p:sp>
        <p:nvSpPr>
          <p:cNvPr id="60" name="文本框 59">
            <a:extLst>
              <a:ext uri="{FF2B5EF4-FFF2-40B4-BE49-F238E27FC236}">
                <a16:creationId xmlns:a16="http://schemas.microsoft.com/office/drawing/2014/main" xmlns="" id="{7C80C881-8ED4-4F00-B9C7-46292430551E}"/>
              </a:ext>
            </a:extLst>
          </p:cNvPr>
          <p:cNvSpPr txBox="1"/>
          <p:nvPr/>
        </p:nvSpPr>
        <p:spPr>
          <a:xfrm>
            <a:off x="3671593" y="3977947"/>
            <a:ext cx="879600" cy="461665"/>
          </a:xfrm>
          <a:prstGeom prst="rect">
            <a:avLst/>
          </a:prstGeom>
          <a:noFill/>
        </p:spPr>
        <p:txBody>
          <a:bodyPr wrap="none" rtlCol="0">
            <a:spAutoFit/>
          </a:bodyPr>
          <a:lstStyle/>
          <a:p>
            <a:r>
              <a:rPr lang="en-US" altLang="zh-CN" sz="2400" dirty="0">
                <a:solidFill>
                  <a:schemeClr val="bg1"/>
                </a:solidFill>
              </a:rPr>
              <a:t>gong</a:t>
            </a:r>
            <a:endParaRPr lang="zh-CN" altLang="en-US" sz="2400" dirty="0">
              <a:solidFill>
                <a:schemeClr val="bg1"/>
              </a:solidFill>
            </a:endParaRPr>
          </a:p>
        </p:txBody>
      </p:sp>
      <p:sp>
        <p:nvSpPr>
          <p:cNvPr id="61" name="文本框 60">
            <a:extLst>
              <a:ext uri="{FF2B5EF4-FFF2-40B4-BE49-F238E27FC236}">
                <a16:creationId xmlns:a16="http://schemas.microsoft.com/office/drawing/2014/main" xmlns="" id="{00E0233E-7B18-4B28-8992-BA4654342232}"/>
              </a:ext>
            </a:extLst>
          </p:cNvPr>
          <p:cNvSpPr txBox="1"/>
          <p:nvPr/>
        </p:nvSpPr>
        <p:spPr>
          <a:xfrm>
            <a:off x="7796578" y="3977947"/>
            <a:ext cx="583814" cy="461665"/>
          </a:xfrm>
          <a:prstGeom prst="rect">
            <a:avLst/>
          </a:prstGeom>
          <a:noFill/>
        </p:spPr>
        <p:txBody>
          <a:bodyPr wrap="none" rtlCol="0">
            <a:spAutoFit/>
          </a:bodyPr>
          <a:lstStyle/>
          <a:p>
            <a:r>
              <a:rPr lang="en-US" altLang="zh-CN" sz="2400" dirty="0" err="1">
                <a:solidFill>
                  <a:schemeClr val="bg1"/>
                </a:solidFill>
              </a:rPr>
              <a:t>zhi</a:t>
            </a:r>
            <a:endParaRPr lang="zh-CN" altLang="en-US" sz="2400" dirty="0">
              <a:solidFill>
                <a:schemeClr val="bg1"/>
              </a:solidFill>
            </a:endParaRPr>
          </a:p>
        </p:txBody>
      </p:sp>
      <p:sp>
        <p:nvSpPr>
          <p:cNvPr id="62" name="文本框 61">
            <a:extLst>
              <a:ext uri="{FF2B5EF4-FFF2-40B4-BE49-F238E27FC236}">
                <a16:creationId xmlns:a16="http://schemas.microsoft.com/office/drawing/2014/main" xmlns="" id="{7599305C-E1FD-4EEF-99F1-01900D08EE71}"/>
              </a:ext>
            </a:extLst>
          </p:cNvPr>
          <p:cNvSpPr txBox="1"/>
          <p:nvPr/>
        </p:nvSpPr>
        <p:spPr>
          <a:xfrm>
            <a:off x="9845209" y="3977947"/>
            <a:ext cx="881973" cy="461665"/>
          </a:xfrm>
          <a:prstGeom prst="rect">
            <a:avLst/>
          </a:prstGeom>
          <a:noFill/>
        </p:spPr>
        <p:txBody>
          <a:bodyPr wrap="none" rtlCol="0">
            <a:spAutoFit/>
          </a:bodyPr>
          <a:lstStyle/>
          <a:p>
            <a:r>
              <a:rPr lang="en-US" altLang="zh-CN" sz="2400" dirty="0" err="1">
                <a:solidFill>
                  <a:schemeClr val="bg1"/>
                </a:solidFill>
              </a:rPr>
              <a:t>neng</a:t>
            </a:r>
            <a:endParaRPr lang="zh-CN" altLang="en-US" sz="2400" dirty="0">
              <a:solidFill>
                <a:schemeClr val="bg1"/>
              </a:solidFill>
            </a:endParaRPr>
          </a:p>
        </p:txBody>
      </p:sp>
      <p:sp>
        <p:nvSpPr>
          <p:cNvPr id="64" name="矩形 63">
            <a:extLst>
              <a:ext uri="{FF2B5EF4-FFF2-40B4-BE49-F238E27FC236}">
                <a16:creationId xmlns:a16="http://schemas.microsoft.com/office/drawing/2014/main" xmlns="" id="{0E7CB308-E7C1-47EE-B666-D1AC19AE0843}"/>
              </a:ext>
            </a:extLst>
          </p:cNvPr>
          <p:cNvSpPr/>
          <p:nvPr/>
        </p:nvSpPr>
        <p:spPr>
          <a:xfrm>
            <a:off x="2702154" y="5483988"/>
            <a:ext cx="6656594" cy="617605"/>
          </a:xfrm>
          <a:prstGeom prst="rect">
            <a:avLst/>
          </a:prstGeom>
        </p:spPr>
        <p:txBody>
          <a:bodyPr wrap="square">
            <a:spAutoFit/>
          </a:bodyPr>
          <a:lstStyle/>
          <a:p>
            <a:pPr algn="ctr">
              <a:lnSpc>
                <a:spcPct val="150000"/>
              </a:lnSpc>
            </a:pPr>
            <a:r>
              <a:rPr lang="zh-CN" altLang="en-US" sz="1200" dirty="0">
                <a:solidFill>
                  <a:schemeClr val="bg1"/>
                </a:solidFill>
                <a:latin typeface="+mn-ea"/>
              </a:rPr>
              <a:t>请在此处输入内容，可以是一定篇幅的文本。请在此处输入内容，可以是一定篇幅的文本。请在此处输入内容，可以是一定篇幅的文本。</a:t>
            </a:r>
          </a:p>
        </p:txBody>
      </p:sp>
      <p:sp>
        <p:nvSpPr>
          <p:cNvPr id="66" name="文本框 65">
            <a:extLst>
              <a:ext uri="{FF2B5EF4-FFF2-40B4-BE49-F238E27FC236}">
                <a16:creationId xmlns:a16="http://schemas.microsoft.com/office/drawing/2014/main" xmlns="" id="{9662E9D4-44D4-470A-9109-25AE9AE8636F}"/>
              </a:ext>
            </a:extLst>
          </p:cNvPr>
          <p:cNvSpPr txBox="1"/>
          <p:nvPr/>
        </p:nvSpPr>
        <p:spPr>
          <a:xfrm>
            <a:off x="5239009" y="513923"/>
            <a:ext cx="1723549" cy="461665"/>
          </a:xfrm>
          <a:prstGeom prst="rect">
            <a:avLst/>
          </a:prstGeom>
          <a:noFill/>
        </p:spPr>
        <p:txBody>
          <a:bodyPr wrap="none" rtlCol="0">
            <a:spAutoFit/>
          </a:bodyPr>
          <a:lstStyle>
            <a:defPPr>
              <a:defRPr lang="zh-CN"/>
            </a:defPPr>
            <a:lvl1pPr algn="r">
              <a:defRPr sz="2400" spc="600">
                <a:solidFill>
                  <a:schemeClr val="accent1"/>
                </a:solidFill>
                <a:latin typeface="+mj-ea"/>
                <a:ea typeface="+mj-ea"/>
              </a:defRPr>
            </a:lvl1pPr>
          </a:lstStyle>
          <a:p>
            <a:r>
              <a:rPr lang="zh-CN" altLang="en-US" dirty="0">
                <a:solidFill>
                  <a:schemeClr val="accent2"/>
                </a:solidFill>
              </a:rPr>
              <a:t>核心技术</a:t>
            </a:r>
          </a:p>
        </p:txBody>
      </p:sp>
      <p:sp>
        <p:nvSpPr>
          <p:cNvPr id="67" name="文本框 66">
            <a:extLst>
              <a:ext uri="{FF2B5EF4-FFF2-40B4-BE49-F238E27FC236}">
                <a16:creationId xmlns:a16="http://schemas.microsoft.com/office/drawing/2014/main" xmlns="" id="{5B28CD14-61F1-493B-85D6-8F17331E84B3}"/>
              </a:ext>
            </a:extLst>
          </p:cNvPr>
          <p:cNvSpPr txBox="1"/>
          <p:nvPr/>
        </p:nvSpPr>
        <p:spPr>
          <a:xfrm>
            <a:off x="5291569" y="984819"/>
            <a:ext cx="1803699" cy="261610"/>
          </a:xfrm>
          <a:prstGeom prst="rect">
            <a:avLst/>
          </a:prstGeom>
          <a:noFill/>
        </p:spPr>
        <p:txBody>
          <a:bodyPr wrap="none" rtlCol="0">
            <a:spAutoFit/>
          </a:bodyPr>
          <a:lstStyle>
            <a:defPPr>
              <a:defRPr lang="zh-CN"/>
            </a:defPPr>
            <a:lvl1pPr>
              <a:defRPr sz="1100" spc="300">
                <a:solidFill>
                  <a:schemeClr val="accent1"/>
                </a:solidFill>
              </a:defRPr>
            </a:lvl1pPr>
          </a:lstStyle>
          <a:p>
            <a:r>
              <a:rPr lang="en-US" altLang="zh-CN" dirty="0">
                <a:solidFill>
                  <a:schemeClr val="accent2"/>
                </a:solidFill>
              </a:rPr>
              <a:t>Core technology</a:t>
            </a:r>
          </a:p>
        </p:txBody>
      </p:sp>
      <p:grpSp>
        <p:nvGrpSpPr>
          <p:cNvPr id="68" name="组合 67">
            <a:extLst>
              <a:ext uri="{FF2B5EF4-FFF2-40B4-BE49-F238E27FC236}">
                <a16:creationId xmlns:a16="http://schemas.microsoft.com/office/drawing/2014/main" xmlns="" id="{8E84DBBE-79FD-4995-84B8-AF8FA0AA454F}"/>
              </a:ext>
            </a:extLst>
          </p:cNvPr>
          <p:cNvGrpSpPr/>
          <p:nvPr/>
        </p:nvGrpSpPr>
        <p:grpSpPr>
          <a:xfrm>
            <a:off x="4969141" y="353613"/>
            <a:ext cx="2253719" cy="1048974"/>
            <a:chOff x="483167" y="305766"/>
            <a:chExt cx="2253719" cy="1048974"/>
          </a:xfrm>
          <a:solidFill>
            <a:schemeClr val="accent2">
              <a:alpha val="23000"/>
            </a:schemeClr>
          </a:solidFill>
        </p:grpSpPr>
        <p:grpSp>
          <p:nvGrpSpPr>
            <p:cNvPr id="69" name="组合 68">
              <a:extLst>
                <a:ext uri="{FF2B5EF4-FFF2-40B4-BE49-F238E27FC236}">
                  <a16:creationId xmlns:a16="http://schemas.microsoft.com/office/drawing/2014/main" xmlns="" id="{0BECDB74-3F04-4A07-A097-B51461B87F23}"/>
                </a:ext>
              </a:extLst>
            </p:cNvPr>
            <p:cNvGrpSpPr/>
            <p:nvPr/>
          </p:nvGrpSpPr>
          <p:grpSpPr>
            <a:xfrm>
              <a:off x="913781" y="305766"/>
              <a:ext cx="1823105" cy="488217"/>
              <a:chOff x="863632" y="138202"/>
              <a:chExt cx="2712053" cy="726272"/>
            </a:xfrm>
            <a:grpFill/>
          </p:grpSpPr>
          <p:sp>
            <p:nvSpPr>
              <p:cNvPr id="75" name="任意多边形: 形状 74">
                <a:extLst>
                  <a:ext uri="{FF2B5EF4-FFF2-40B4-BE49-F238E27FC236}">
                    <a16:creationId xmlns:a16="http://schemas.microsoft.com/office/drawing/2014/main" xmlns="" id="{A43D6E5D-A3E6-412A-8657-5718427F4BC5}"/>
                  </a:ext>
                </a:extLst>
              </p:cNvPr>
              <p:cNvSpPr/>
              <p:nvPr/>
            </p:nvSpPr>
            <p:spPr>
              <a:xfrm>
                <a:off x="863632" y="138202"/>
                <a:ext cx="2695575" cy="19050"/>
              </a:xfrm>
              <a:custGeom>
                <a:avLst/>
                <a:gdLst>
                  <a:gd name="connsiteX0" fmla="*/ 2704148 w 2695575"/>
                  <a:gd name="connsiteY0" fmla="*/ 20955 h 19050"/>
                  <a:gd name="connsiteX1" fmla="*/ 0 w 2695575"/>
                  <a:gd name="connsiteY1" fmla="*/ 20955 h 19050"/>
                  <a:gd name="connsiteX2" fmla="*/ 0 w 2695575"/>
                  <a:gd name="connsiteY2" fmla="*/ 0 h 19050"/>
                  <a:gd name="connsiteX3" fmla="*/ 2704147 w 2695575"/>
                  <a:gd name="connsiteY3" fmla="*/ 0 h 19050"/>
                </a:gdLst>
                <a:ahLst/>
                <a:cxnLst>
                  <a:cxn ang="0">
                    <a:pos x="connsiteX0" y="connsiteY0"/>
                  </a:cxn>
                  <a:cxn ang="0">
                    <a:pos x="connsiteX1" y="connsiteY1"/>
                  </a:cxn>
                  <a:cxn ang="0">
                    <a:pos x="connsiteX2" y="connsiteY2"/>
                  </a:cxn>
                  <a:cxn ang="0">
                    <a:pos x="connsiteX3" y="connsiteY3"/>
                  </a:cxn>
                </a:cxnLst>
                <a:rect l="l" t="t" r="r" b="b"/>
                <a:pathLst>
                  <a:path w="2695575" h="19050">
                    <a:moveTo>
                      <a:pt x="2704148" y="20955"/>
                    </a:moveTo>
                    <a:lnTo>
                      <a:pt x="0" y="20955"/>
                    </a:lnTo>
                    <a:lnTo>
                      <a:pt x="0" y="0"/>
                    </a:lnTo>
                    <a:lnTo>
                      <a:pt x="2704147" y="0"/>
                    </a:ln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D7816545-E629-49EE-8EEA-32475E0468A6}"/>
                  </a:ext>
                </a:extLst>
              </p:cNvPr>
              <p:cNvSpPr/>
              <p:nvPr/>
            </p:nvSpPr>
            <p:spPr>
              <a:xfrm>
                <a:off x="954405" y="138669"/>
                <a:ext cx="1466850" cy="114300"/>
              </a:xfrm>
              <a:custGeom>
                <a:avLst/>
                <a:gdLst>
                  <a:gd name="connsiteX0" fmla="*/ 1474470 w 1466850"/>
                  <a:gd name="connsiteY0" fmla="*/ 0 h 114300"/>
                  <a:gd name="connsiteX1" fmla="*/ 0 w 1466850"/>
                  <a:gd name="connsiteY1" fmla="*/ 0 h 114300"/>
                  <a:gd name="connsiteX2" fmla="*/ 249555 w 1466850"/>
                  <a:gd name="connsiteY2" fmla="*/ 118110 h 114300"/>
                  <a:gd name="connsiteX3" fmla="*/ 1244917 w 1466850"/>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1466850" h="114300">
                    <a:moveTo>
                      <a:pt x="1474470" y="0"/>
                    </a:moveTo>
                    <a:lnTo>
                      <a:pt x="0" y="0"/>
                    </a:lnTo>
                    <a:lnTo>
                      <a:pt x="249555" y="118110"/>
                    </a:lnTo>
                    <a:lnTo>
                      <a:pt x="1244917" y="118110"/>
                    </a:ln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E721C30E-FB8F-4E24-AD0B-0F0119D2BFAC}"/>
                  </a:ext>
                </a:extLst>
              </p:cNvPr>
              <p:cNvSpPr/>
              <p:nvPr/>
            </p:nvSpPr>
            <p:spPr>
              <a:xfrm>
                <a:off x="3461385" y="159624"/>
                <a:ext cx="114300" cy="704850"/>
              </a:xfrm>
              <a:custGeom>
                <a:avLst/>
                <a:gdLst>
                  <a:gd name="connsiteX0" fmla="*/ 118110 w 114300"/>
                  <a:gd name="connsiteY0" fmla="*/ 713423 h 704850"/>
                  <a:gd name="connsiteX1" fmla="*/ 118110 w 114300"/>
                  <a:gd name="connsiteY1" fmla="*/ 952 h 704850"/>
                  <a:gd name="connsiteX2" fmla="*/ 0 w 114300"/>
                  <a:gd name="connsiteY2" fmla="*/ 0 h 704850"/>
                  <a:gd name="connsiteX3" fmla="*/ 0 w 114300"/>
                  <a:gd name="connsiteY3" fmla="*/ 580073 h 704850"/>
                </a:gdLst>
                <a:ahLst/>
                <a:cxnLst>
                  <a:cxn ang="0">
                    <a:pos x="connsiteX0" y="connsiteY0"/>
                  </a:cxn>
                  <a:cxn ang="0">
                    <a:pos x="connsiteX1" y="connsiteY1"/>
                  </a:cxn>
                  <a:cxn ang="0">
                    <a:pos x="connsiteX2" y="connsiteY2"/>
                  </a:cxn>
                  <a:cxn ang="0">
                    <a:pos x="connsiteX3" y="connsiteY3"/>
                  </a:cxn>
                </a:cxnLst>
                <a:rect l="l" t="t" r="r" b="b"/>
                <a:pathLst>
                  <a:path w="114300" h="704850">
                    <a:moveTo>
                      <a:pt x="118110" y="713423"/>
                    </a:moveTo>
                    <a:lnTo>
                      <a:pt x="118110" y="952"/>
                    </a:lnTo>
                    <a:lnTo>
                      <a:pt x="0" y="0"/>
                    </a:lnTo>
                    <a:lnTo>
                      <a:pt x="0" y="580073"/>
                    </a:ln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4246BBCC-B428-40CA-9137-381A62BD4595}"/>
                  </a:ext>
                </a:extLst>
              </p:cNvPr>
              <p:cNvSpPr/>
              <p:nvPr/>
            </p:nvSpPr>
            <p:spPr>
              <a:xfrm>
                <a:off x="3147060" y="138669"/>
                <a:ext cx="428625" cy="114300"/>
              </a:xfrm>
              <a:custGeom>
                <a:avLst/>
                <a:gdLst>
                  <a:gd name="connsiteX0" fmla="*/ 0 w 428625"/>
                  <a:gd name="connsiteY0" fmla="*/ 0 h 114300"/>
                  <a:gd name="connsiteX1" fmla="*/ 431482 w 428625"/>
                  <a:gd name="connsiteY1" fmla="*/ 0 h 114300"/>
                  <a:gd name="connsiteX2" fmla="*/ 432435 w 428625"/>
                  <a:gd name="connsiteY2" fmla="*/ 118110 h 114300"/>
                  <a:gd name="connsiteX3" fmla="*/ 80963 w 428625"/>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428625" h="114300">
                    <a:moveTo>
                      <a:pt x="0" y="0"/>
                    </a:moveTo>
                    <a:lnTo>
                      <a:pt x="431482" y="0"/>
                    </a:lnTo>
                    <a:lnTo>
                      <a:pt x="432435" y="118110"/>
                    </a:lnTo>
                    <a:lnTo>
                      <a:pt x="80963" y="118110"/>
                    </a:lnTo>
                    <a:close/>
                  </a:path>
                </a:pathLst>
              </a:custGeom>
              <a:grpFill/>
              <a:ln w="9525" cap="flat">
                <a:noFill/>
                <a:prstDash val="solid"/>
                <a:miter/>
              </a:ln>
            </p:spPr>
            <p:txBody>
              <a:bodyPr rtlCol="0" anchor="ctr"/>
              <a:lstStyle/>
              <a:p>
                <a:endParaRPr lang="zh-CN" altLang="en-US"/>
              </a:p>
            </p:txBody>
          </p:sp>
        </p:grpSp>
        <p:grpSp>
          <p:nvGrpSpPr>
            <p:cNvPr id="70" name="图形 1">
              <a:extLst>
                <a:ext uri="{FF2B5EF4-FFF2-40B4-BE49-F238E27FC236}">
                  <a16:creationId xmlns:a16="http://schemas.microsoft.com/office/drawing/2014/main" xmlns="" id="{55AD3248-23A2-4AE5-9E9B-369B52CA3301}"/>
                </a:ext>
              </a:extLst>
            </p:cNvPr>
            <p:cNvGrpSpPr/>
            <p:nvPr/>
          </p:nvGrpSpPr>
          <p:grpSpPr>
            <a:xfrm>
              <a:off x="483167" y="335565"/>
              <a:ext cx="1857375" cy="1019175"/>
              <a:chOff x="-118494" y="3616566"/>
              <a:chExt cx="1857375" cy="1019175"/>
            </a:xfrm>
            <a:grpFill/>
          </p:grpSpPr>
          <p:sp>
            <p:nvSpPr>
              <p:cNvPr id="71" name="任意多边形: 形状 70">
                <a:extLst>
                  <a:ext uri="{FF2B5EF4-FFF2-40B4-BE49-F238E27FC236}">
                    <a16:creationId xmlns:a16="http://schemas.microsoft.com/office/drawing/2014/main" xmlns="" id="{9A4C3C34-9C6E-4418-8B46-8ED7CF5C866F}"/>
                  </a:ext>
                </a:extLst>
              </p:cNvPr>
              <p:cNvSpPr/>
              <p:nvPr/>
            </p:nvSpPr>
            <p:spPr>
              <a:xfrm>
                <a:off x="-118428" y="4620578"/>
                <a:ext cx="1857375" cy="9525"/>
              </a:xfrm>
              <a:custGeom>
                <a:avLst/>
                <a:gdLst>
                  <a:gd name="connsiteX0" fmla="*/ 0 w 1857375"/>
                  <a:gd name="connsiteY0" fmla="*/ 0 h 9525"/>
                  <a:gd name="connsiteX1" fmla="*/ 1865948 w 1857375"/>
                  <a:gd name="connsiteY1" fmla="*/ 0 h 9525"/>
                  <a:gd name="connsiteX2" fmla="*/ 1865948 w 1857375"/>
                  <a:gd name="connsiteY2" fmla="*/ 18098 h 9525"/>
                  <a:gd name="connsiteX3" fmla="*/ 0 w 1857375"/>
                  <a:gd name="connsiteY3" fmla="*/ 18098 h 9525"/>
                </a:gdLst>
                <a:ahLst/>
                <a:cxnLst>
                  <a:cxn ang="0">
                    <a:pos x="connsiteX0" y="connsiteY0"/>
                  </a:cxn>
                  <a:cxn ang="0">
                    <a:pos x="connsiteX1" y="connsiteY1"/>
                  </a:cxn>
                  <a:cxn ang="0">
                    <a:pos x="connsiteX2" y="connsiteY2"/>
                  </a:cxn>
                  <a:cxn ang="0">
                    <a:pos x="connsiteX3" y="connsiteY3"/>
                  </a:cxn>
                </a:cxnLst>
                <a:rect l="l" t="t" r="r" b="b"/>
                <a:pathLst>
                  <a:path w="1857375" h="9525">
                    <a:moveTo>
                      <a:pt x="0" y="0"/>
                    </a:moveTo>
                    <a:lnTo>
                      <a:pt x="1865948" y="0"/>
                    </a:lnTo>
                    <a:lnTo>
                      <a:pt x="1865948" y="18098"/>
                    </a:lnTo>
                    <a:lnTo>
                      <a:pt x="0" y="18098"/>
                    </a:lnTo>
                    <a:close/>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88ADC2AD-99B5-4DF9-9351-A00C9AA0597C}"/>
                  </a:ext>
                </a:extLst>
              </p:cNvPr>
              <p:cNvSpPr/>
              <p:nvPr/>
            </p:nvSpPr>
            <p:spPr>
              <a:xfrm>
                <a:off x="-118428" y="4005263"/>
                <a:ext cx="95250" cy="609600"/>
              </a:xfrm>
              <a:custGeom>
                <a:avLst/>
                <a:gdLst>
                  <a:gd name="connsiteX0" fmla="*/ 0 w 95250"/>
                  <a:gd name="connsiteY0" fmla="*/ 0 h 609600"/>
                  <a:gd name="connsiteX1" fmla="*/ 0 w 95250"/>
                  <a:gd name="connsiteY1" fmla="*/ 614363 h 609600"/>
                  <a:gd name="connsiteX2" fmla="*/ 101918 w 95250"/>
                  <a:gd name="connsiteY2" fmla="*/ 615315 h 609600"/>
                  <a:gd name="connsiteX3" fmla="*/ 101918 w 95250"/>
                  <a:gd name="connsiteY3" fmla="*/ 115253 h 609600"/>
                </a:gdLst>
                <a:ahLst/>
                <a:cxnLst>
                  <a:cxn ang="0">
                    <a:pos x="connsiteX0" y="connsiteY0"/>
                  </a:cxn>
                  <a:cxn ang="0">
                    <a:pos x="connsiteX1" y="connsiteY1"/>
                  </a:cxn>
                  <a:cxn ang="0">
                    <a:pos x="connsiteX2" y="connsiteY2"/>
                  </a:cxn>
                  <a:cxn ang="0">
                    <a:pos x="connsiteX3" y="connsiteY3"/>
                  </a:cxn>
                </a:cxnLst>
                <a:rect l="l" t="t" r="r" b="b"/>
                <a:pathLst>
                  <a:path w="95250" h="609600">
                    <a:moveTo>
                      <a:pt x="0" y="0"/>
                    </a:moveTo>
                    <a:lnTo>
                      <a:pt x="0" y="614363"/>
                    </a:lnTo>
                    <a:lnTo>
                      <a:pt x="101918" y="615315"/>
                    </a:lnTo>
                    <a:lnTo>
                      <a:pt x="101918" y="115253"/>
                    </a:lnTo>
                    <a:close/>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65C1AC20-DB85-41D4-8FD4-890A100E8495}"/>
                  </a:ext>
                </a:extLst>
              </p:cNvPr>
              <p:cNvSpPr/>
              <p:nvPr/>
            </p:nvSpPr>
            <p:spPr>
              <a:xfrm>
                <a:off x="-118428" y="4536757"/>
                <a:ext cx="371475" cy="95250"/>
              </a:xfrm>
              <a:custGeom>
                <a:avLst/>
                <a:gdLst>
                  <a:gd name="connsiteX0" fmla="*/ 372428 w 371475"/>
                  <a:gd name="connsiteY0" fmla="*/ 101918 h 95250"/>
                  <a:gd name="connsiteX1" fmla="*/ 953 w 371475"/>
                  <a:gd name="connsiteY1" fmla="*/ 101918 h 95250"/>
                  <a:gd name="connsiteX2" fmla="*/ 0 w 371475"/>
                  <a:gd name="connsiteY2" fmla="*/ 0 h 95250"/>
                  <a:gd name="connsiteX3" fmla="*/ 302895 w 371475"/>
                  <a:gd name="connsiteY3" fmla="*/ 0 h 95250"/>
                </a:gdLst>
                <a:ahLst/>
                <a:cxnLst>
                  <a:cxn ang="0">
                    <a:pos x="connsiteX0" y="connsiteY0"/>
                  </a:cxn>
                  <a:cxn ang="0">
                    <a:pos x="connsiteX1" y="connsiteY1"/>
                  </a:cxn>
                  <a:cxn ang="0">
                    <a:pos x="connsiteX2" y="connsiteY2"/>
                  </a:cxn>
                  <a:cxn ang="0">
                    <a:pos x="connsiteX3" y="connsiteY3"/>
                  </a:cxn>
                </a:cxnLst>
                <a:rect l="l" t="t" r="r" b="b"/>
                <a:pathLst>
                  <a:path w="371475" h="95250">
                    <a:moveTo>
                      <a:pt x="372428" y="101918"/>
                    </a:moveTo>
                    <a:lnTo>
                      <a:pt x="953" y="101918"/>
                    </a:lnTo>
                    <a:lnTo>
                      <a:pt x="0" y="0"/>
                    </a:lnTo>
                    <a:lnTo>
                      <a:pt x="302895" y="0"/>
                    </a:lnTo>
                    <a:close/>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48975B23-EB97-40FD-9C30-7E6855D7208E}"/>
                  </a:ext>
                </a:extLst>
              </p:cNvPr>
              <p:cNvSpPr/>
              <p:nvPr/>
            </p:nvSpPr>
            <p:spPr>
              <a:xfrm>
                <a:off x="-118494" y="3616566"/>
                <a:ext cx="19050" cy="1019175"/>
              </a:xfrm>
              <a:custGeom>
                <a:avLst/>
                <a:gdLst>
                  <a:gd name="connsiteX0" fmla="*/ 0 w 19050"/>
                  <a:gd name="connsiteY0" fmla="*/ 1022033 h 1019175"/>
                  <a:gd name="connsiteX1" fmla="*/ 0 w 19050"/>
                  <a:gd name="connsiteY1" fmla="*/ 0 h 1019175"/>
                  <a:gd name="connsiteX2" fmla="*/ 20002 w 19050"/>
                  <a:gd name="connsiteY2" fmla="*/ 0 h 1019175"/>
                  <a:gd name="connsiteX3" fmla="*/ 20002 w 19050"/>
                  <a:gd name="connsiteY3" fmla="*/ 1022033 h 1019175"/>
                </a:gdLst>
                <a:ahLst/>
                <a:cxnLst>
                  <a:cxn ang="0">
                    <a:pos x="connsiteX0" y="connsiteY0"/>
                  </a:cxn>
                  <a:cxn ang="0">
                    <a:pos x="connsiteX1" y="connsiteY1"/>
                  </a:cxn>
                  <a:cxn ang="0">
                    <a:pos x="connsiteX2" y="connsiteY2"/>
                  </a:cxn>
                  <a:cxn ang="0">
                    <a:pos x="connsiteX3" y="connsiteY3"/>
                  </a:cxn>
                </a:cxnLst>
                <a:rect l="l" t="t" r="r" b="b"/>
                <a:pathLst>
                  <a:path w="19050" h="1019175">
                    <a:moveTo>
                      <a:pt x="0" y="1022033"/>
                    </a:moveTo>
                    <a:lnTo>
                      <a:pt x="0" y="0"/>
                    </a:lnTo>
                    <a:lnTo>
                      <a:pt x="20002" y="0"/>
                    </a:lnTo>
                    <a:lnTo>
                      <a:pt x="20002" y="1022033"/>
                    </a:lnTo>
                    <a:close/>
                  </a:path>
                </a:pathLst>
              </a:custGeom>
              <a:grp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6127660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xmlns="" id="{B2C32058-121C-4500-96B0-52F556BA7923}"/>
              </a:ext>
            </a:extLst>
          </p:cNvPr>
          <p:cNvGrpSpPr/>
          <p:nvPr/>
        </p:nvGrpSpPr>
        <p:grpSpPr>
          <a:xfrm>
            <a:off x="1802457" y="1605296"/>
            <a:ext cx="8531614" cy="4069069"/>
            <a:chOff x="1749624" y="2159731"/>
            <a:chExt cx="7919739" cy="3777242"/>
          </a:xfrm>
          <a:solidFill>
            <a:schemeClr val="accent6"/>
          </a:solidFill>
        </p:grpSpPr>
        <p:sp>
          <p:nvSpPr>
            <p:cNvPr id="24" name="任意多边形: 形状 23">
              <a:extLst>
                <a:ext uri="{FF2B5EF4-FFF2-40B4-BE49-F238E27FC236}">
                  <a16:creationId xmlns:a16="http://schemas.microsoft.com/office/drawing/2014/main" xmlns="" id="{27DEDCC4-02C9-4D12-985A-91A60067E129}"/>
                </a:ext>
              </a:extLst>
            </p:cNvPr>
            <p:cNvSpPr/>
            <p:nvPr/>
          </p:nvSpPr>
          <p:spPr>
            <a:xfrm>
              <a:off x="1749624" y="2664725"/>
              <a:ext cx="4000657" cy="3272248"/>
            </a:xfrm>
            <a:custGeom>
              <a:avLst/>
              <a:gdLst>
                <a:gd name="connsiteX0" fmla="*/ 453538 w 4000657"/>
                <a:gd name="connsiteY0" fmla="*/ 0 h 3272248"/>
                <a:gd name="connsiteX1" fmla="*/ 519695 w 4000657"/>
                <a:gd name="connsiteY1" fmla="*/ 52070 h 3272248"/>
                <a:gd name="connsiteX2" fmla="*/ 411986 w 4000657"/>
                <a:gd name="connsiteY2" fmla="*/ 196106 h 3272248"/>
                <a:gd name="connsiteX3" fmla="*/ 84256 w 4000657"/>
                <a:gd name="connsiteY3" fmla="*/ 1269021 h 3272248"/>
                <a:gd name="connsiteX4" fmla="*/ 2003227 w 4000657"/>
                <a:gd name="connsiteY4" fmla="*/ 3187992 h 3272248"/>
                <a:gd name="connsiteX5" fmla="*/ 3912291 w 4000657"/>
                <a:gd name="connsiteY5" fmla="*/ 1465225 h 3272248"/>
                <a:gd name="connsiteX6" fmla="*/ 3916805 w 4000657"/>
                <a:gd name="connsiteY6" fmla="*/ 1375837 h 3272248"/>
                <a:gd name="connsiteX7" fmla="*/ 4000657 w 4000657"/>
                <a:gd name="connsiteY7" fmla="*/ 1383836 h 3272248"/>
                <a:gd name="connsiteX8" fmla="*/ 3996112 w 4000657"/>
                <a:gd name="connsiteY8" fmla="*/ 1473839 h 3272248"/>
                <a:gd name="connsiteX9" fmla="*/ 2003227 w 4000657"/>
                <a:gd name="connsiteY9" fmla="*/ 3272248 h 3272248"/>
                <a:gd name="connsiteX10" fmla="*/ 0 w 4000657"/>
                <a:gd name="connsiteY10" fmla="*/ 1269021 h 3272248"/>
                <a:gd name="connsiteX11" fmla="*/ 342120 w 4000657"/>
                <a:gd name="connsiteY11" fmla="*/ 148998 h 327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00657" h="3272248">
                  <a:moveTo>
                    <a:pt x="453538" y="0"/>
                  </a:moveTo>
                  <a:lnTo>
                    <a:pt x="519695" y="52070"/>
                  </a:lnTo>
                  <a:lnTo>
                    <a:pt x="411986" y="196106"/>
                  </a:lnTo>
                  <a:cubicBezTo>
                    <a:pt x="205075" y="502376"/>
                    <a:pt x="84256" y="871589"/>
                    <a:pt x="84256" y="1269021"/>
                  </a:cubicBezTo>
                  <a:cubicBezTo>
                    <a:pt x="84256" y="2328839"/>
                    <a:pt x="943409" y="3187992"/>
                    <a:pt x="2003227" y="3187992"/>
                  </a:cubicBezTo>
                  <a:cubicBezTo>
                    <a:pt x="2996807" y="3187992"/>
                    <a:pt x="3814020" y="2432877"/>
                    <a:pt x="3912291" y="1465225"/>
                  </a:cubicBezTo>
                  <a:lnTo>
                    <a:pt x="3916805" y="1375837"/>
                  </a:lnTo>
                  <a:lnTo>
                    <a:pt x="4000657" y="1383836"/>
                  </a:lnTo>
                  <a:lnTo>
                    <a:pt x="3996112" y="1473839"/>
                  </a:lnTo>
                  <a:cubicBezTo>
                    <a:pt x="3893527" y="2483979"/>
                    <a:pt x="3040432" y="3272248"/>
                    <a:pt x="2003227" y="3272248"/>
                  </a:cubicBezTo>
                  <a:cubicBezTo>
                    <a:pt x="896875" y="3272248"/>
                    <a:pt x="0" y="2375373"/>
                    <a:pt x="0" y="1269021"/>
                  </a:cubicBezTo>
                  <a:cubicBezTo>
                    <a:pt x="0" y="854139"/>
                    <a:pt x="126123" y="468715"/>
                    <a:pt x="342120" y="148998"/>
                  </a:cubicBezTo>
                  <a:close/>
                </a:path>
              </a:pathLst>
            </a:custGeom>
            <a:gradFill>
              <a:gsLst>
                <a:gs pos="0">
                  <a:schemeClr val="accent1">
                    <a:alpha val="65000"/>
                  </a:schemeClr>
                </a:gs>
                <a:gs pos="100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ADCE9F05-1C14-46E6-94AC-B5655453E368}"/>
                </a:ext>
              </a:extLst>
            </p:cNvPr>
            <p:cNvSpPr/>
            <p:nvPr/>
          </p:nvSpPr>
          <p:spPr>
            <a:xfrm rot="10800000">
              <a:off x="5668706" y="2159731"/>
              <a:ext cx="4000657" cy="3272248"/>
            </a:xfrm>
            <a:custGeom>
              <a:avLst/>
              <a:gdLst>
                <a:gd name="connsiteX0" fmla="*/ 453538 w 4000657"/>
                <a:gd name="connsiteY0" fmla="*/ 0 h 3272248"/>
                <a:gd name="connsiteX1" fmla="*/ 519695 w 4000657"/>
                <a:gd name="connsiteY1" fmla="*/ 52070 h 3272248"/>
                <a:gd name="connsiteX2" fmla="*/ 411986 w 4000657"/>
                <a:gd name="connsiteY2" fmla="*/ 196106 h 3272248"/>
                <a:gd name="connsiteX3" fmla="*/ 84256 w 4000657"/>
                <a:gd name="connsiteY3" fmla="*/ 1269021 h 3272248"/>
                <a:gd name="connsiteX4" fmla="*/ 2003227 w 4000657"/>
                <a:gd name="connsiteY4" fmla="*/ 3187992 h 3272248"/>
                <a:gd name="connsiteX5" fmla="*/ 3912291 w 4000657"/>
                <a:gd name="connsiteY5" fmla="*/ 1465225 h 3272248"/>
                <a:gd name="connsiteX6" fmla="*/ 3916805 w 4000657"/>
                <a:gd name="connsiteY6" fmla="*/ 1375837 h 3272248"/>
                <a:gd name="connsiteX7" fmla="*/ 4000657 w 4000657"/>
                <a:gd name="connsiteY7" fmla="*/ 1383836 h 3272248"/>
                <a:gd name="connsiteX8" fmla="*/ 3996112 w 4000657"/>
                <a:gd name="connsiteY8" fmla="*/ 1473839 h 3272248"/>
                <a:gd name="connsiteX9" fmla="*/ 2003227 w 4000657"/>
                <a:gd name="connsiteY9" fmla="*/ 3272248 h 3272248"/>
                <a:gd name="connsiteX10" fmla="*/ 0 w 4000657"/>
                <a:gd name="connsiteY10" fmla="*/ 1269021 h 3272248"/>
                <a:gd name="connsiteX11" fmla="*/ 342120 w 4000657"/>
                <a:gd name="connsiteY11" fmla="*/ 148998 h 327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00657" h="3272248">
                  <a:moveTo>
                    <a:pt x="453538" y="0"/>
                  </a:moveTo>
                  <a:lnTo>
                    <a:pt x="519695" y="52070"/>
                  </a:lnTo>
                  <a:lnTo>
                    <a:pt x="411986" y="196106"/>
                  </a:lnTo>
                  <a:cubicBezTo>
                    <a:pt x="205075" y="502376"/>
                    <a:pt x="84256" y="871589"/>
                    <a:pt x="84256" y="1269021"/>
                  </a:cubicBezTo>
                  <a:cubicBezTo>
                    <a:pt x="84256" y="2328839"/>
                    <a:pt x="943409" y="3187992"/>
                    <a:pt x="2003227" y="3187992"/>
                  </a:cubicBezTo>
                  <a:cubicBezTo>
                    <a:pt x="2996807" y="3187992"/>
                    <a:pt x="3814020" y="2432877"/>
                    <a:pt x="3912291" y="1465225"/>
                  </a:cubicBezTo>
                  <a:lnTo>
                    <a:pt x="3916805" y="1375837"/>
                  </a:lnTo>
                  <a:lnTo>
                    <a:pt x="4000657" y="1383836"/>
                  </a:lnTo>
                  <a:lnTo>
                    <a:pt x="3996112" y="1473839"/>
                  </a:lnTo>
                  <a:cubicBezTo>
                    <a:pt x="3893527" y="2483979"/>
                    <a:pt x="3040432" y="3272248"/>
                    <a:pt x="2003227" y="3272248"/>
                  </a:cubicBezTo>
                  <a:cubicBezTo>
                    <a:pt x="896875" y="3272248"/>
                    <a:pt x="0" y="2375373"/>
                    <a:pt x="0" y="1269021"/>
                  </a:cubicBezTo>
                  <a:cubicBezTo>
                    <a:pt x="0" y="854139"/>
                    <a:pt x="126123" y="468715"/>
                    <a:pt x="342120" y="148998"/>
                  </a:cubicBezTo>
                  <a:close/>
                </a:path>
              </a:pathLst>
            </a:custGeom>
            <a:gradFill>
              <a:gsLst>
                <a:gs pos="0">
                  <a:schemeClr val="accent1">
                    <a:alpha val="88000"/>
                  </a:schemeClr>
                </a:gs>
                <a:gs pos="100000">
                  <a:schemeClr val="accent1">
                    <a:alpha val="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椭圆 62">
            <a:extLst>
              <a:ext uri="{FF2B5EF4-FFF2-40B4-BE49-F238E27FC236}">
                <a16:creationId xmlns:a16="http://schemas.microsoft.com/office/drawing/2014/main" xmlns="" id="{E1C2DD35-8413-4602-9261-82A82059EDAE}"/>
              </a:ext>
            </a:extLst>
          </p:cNvPr>
          <p:cNvSpPr/>
          <p:nvPr/>
        </p:nvSpPr>
        <p:spPr>
          <a:xfrm>
            <a:off x="1937856" y="2025456"/>
            <a:ext cx="547409" cy="547409"/>
          </a:xfrm>
          <a:prstGeom prst="ellipse">
            <a:avLst/>
          </a:prstGeom>
          <a:solidFill>
            <a:srgbClr val="0E0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64" name="椭圆 63">
            <a:extLst>
              <a:ext uri="{FF2B5EF4-FFF2-40B4-BE49-F238E27FC236}">
                <a16:creationId xmlns:a16="http://schemas.microsoft.com/office/drawing/2014/main" xmlns="" id="{340B6328-7683-4776-8B3D-5DFD2E98DFEF}"/>
              </a:ext>
            </a:extLst>
          </p:cNvPr>
          <p:cNvSpPr/>
          <p:nvPr/>
        </p:nvSpPr>
        <p:spPr>
          <a:xfrm>
            <a:off x="1664151" y="3704397"/>
            <a:ext cx="547409" cy="547409"/>
          </a:xfrm>
          <a:prstGeom prst="ellipse">
            <a:avLst/>
          </a:prstGeom>
          <a:solidFill>
            <a:srgbClr val="0E0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65" name="椭圆 64">
            <a:extLst>
              <a:ext uri="{FF2B5EF4-FFF2-40B4-BE49-F238E27FC236}">
                <a16:creationId xmlns:a16="http://schemas.microsoft.com/office/drawing/2014/main" xmlns="" id="{EF3088D8-2F0C-4F9C-A83E-E7032E121BF0}"/>
              </a:ext>
            </a:extLst>
          </p:cNvPr>
          <p:cNvSpPr/>
          <p:nvPr/>
        </p:nvSpPr>
        <p:spPr>
          <a:xfrm>
            <a:off x="2818746" y="5126956"/>
            <a:ext cx="547409" cy="547409"/>
          </a:xfrm>
          <a:prstGeom prst="ellipse">
            <a:avLst/>
          </a:prstGeom>
          <a:solidFill>
            <a:srgbClr val="0E0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66" name="椭圆 65">
            <a:extLst>
              <a:ext uri="{FF2B5EF4-FFF2-40B4-BE49-F238E27FC236}">
                <a16:creationId xmlns:a16="http://schemas.microsoft.com/office/drawing/2014/main" xmlns="" id="{5E744A50-A2F7-4E77-8C45-8679D3EB4C96}"/>
              </a:ext>
            </a:extLst>
          </p:cNvPr>
          <p:cNvSpPr/>
          <p:nvPr/>
        </p:nvSpPr>
        <p:spPr>
          <a:xfrm>
            <a:off x="4965523" y="4956545"/>
            <a:ext cx="547409" cy="547409"/>
          </a:xfrm>
          <a:prstGeom prst="ellipse">
            <a:avLst/>
          </a:prstGeom>
          <a:solidFill>
            <a:srgbClr val="0E0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67" name="椭圆 66">
            <a:extLst>
              <a:ext uri="{FF2B5EF4-FFF2-40B4-BE49-F238E27FC236}">
                <a16:creationId xmlns:a16="http://schemas.microsoft.com/office/drawing/2014/main" xmlns="" id="{012DC5A4-C641-4BB0-84C9-0E7ECBB652FC}"/>
              </a:ext>
            </a:extLst>
          </p:cNvPr>
          <p:cNvSpPr/>
          <p:nvPr/>
        </p:nvSpPr>
        <p:spPr>
          <a:xfrm>
            <a:off x="5709846" y="3740071"/>
            <a:ext cx="547409" cy="547409"/>
          </a:xfrm>
          <a:prstGeom prst="ellipse">
            <a:avLst/>
          </a:prstGeom>
          <a:solidFill>
            <a:srgbClr val="0E0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68" name="椭圆 67">
            <a:extLst>
              <a:ext uri="{FF2B5EF4-FFF2-40B4-BE49-F238E27FC236}">
                <a16:creationId xmlns:a16="http://schemas.microsoft.com/office/drawing/2014/main" xmlns="" id="{D249C549-EF63-42BE-985A-8181193097E0}"/>
              </a:ext>
            </a:extLst>
          </p:cNvPr>
          <p:cNvSpPr/>
          <p:nvPr/>
        </p:nvSpPr>
        <p:spPr>
          <a:xfrm>
            <a:off x="6301404" y="2079479"/>
            <a:ext cx="547409" cy="547409"/>
          </a:xfrm>
          <a:prstGeom prst="ellipse">
            <a:avLst/>
          </a:prstGeom>
          <a:solidFill>
            <a:srgbClr val="0E0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a:t>
            </a:r>
            <a:endParaRPr lang="zh-CN" altLang="en-US" dirty="0"/>
          </a:p>
        </p:txBody>
      </p:sp>
      <p:sp>
        <p:nvSpPr>
          <p:cNvPr id="69" name="椭圆 68">
            <a:extLst>
              <a:ext uri="{FF2B5EF4-FFF2-40B4-BE49-F238E27FC236}">
                <a16:creationId xmlns:a16="http://schemas.microsoft.com/office/drawing/2014/main" xmlns="" id="{07C30FD9-43B7-4CD5-9F48-63C1753502EB}"/>
              </a:ext>
            </a:extLst>
          </p:cNvPr>
          <p:cNvSpPr/>
          <p:nvPr/>
        </p:nvSpPr>
        <p:spPr>
          <a:xfrm>
            <a:off x="8378287" y="1459961"/>
            <a:ext cx="547409" cy="547409"/>
          </a:xfrm>
          <a:prstGeom prst="ellipse">
            <a:avLst/>
          </a:prstGeom>
          <a:solidFill>
            <a:srgbClr val="0E0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7</a:t>
            </a:r>
            <a:endParaRPr lang="zh-CN" altLang="en-US" dirty="0"/>
          </a:p>
        </p:txBody>
      </p:sp>
      <p:sp>
        <p:nvSpPr>
          <p:cNvPr id="70" name="椭圆 69">
            <a:extLst>
              <a:ext uri="{FF2B5EF4-FFF2-40B4-BE49-F238E27FC236}">
                <a16:creationId xmlns:a16="http://schemas.microsoft.com/office/drawing/2014/main" xmlns="" id="{F99E1426-9EBF-4E75-8FDA-8E8A8B09AF4E}"/>
              </a:ext>
            </a:extLst>
          </p:cNvPr>
          <p:cNvSpPr/>
          <p:nvPr/>
        </p:nvSpPr>
        <p:spPr>
          <a:xfrm>
            <a:off x="9931714" y="2947756"/>
            <a:ext cx="547409" cy="547409"/>
          </a:xfrm>
          <a:prstGeom prst="ellipse">
            <a:avLst/>
          </a:prstGeom>
          <a:solidFill>
            <a:srgbClr val="0E0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8</a:t>
            </a:r>
            <a:endParaRPr lang="zh-CN" altLang="en-US" dirty="0"/>
          </a:p>
        </p:txBody>
      </p:sp>
      <p:sp>
        <p:nvSpPr>
          <p:cNvPr id="71" name="椭圆 70">
            <a:extLst>
              <a:ext uri="{FF2B5EF4-FFF2-40B4-BE49-F238E27FC236}">
                <a16:creationId xmlns:a16="http://schemas.microsoft.com/office/drawing/2014/main" xmlns="" id="{73568D85-BC43-41A7-ACDF-D2A728C1F5A6}"/>
              </a:ext>
            </a:extLst>
          </p:cNvPr>
          <p:cNvSpPr/>
          <p:nvPr/>
        </p:nvSpPr>
        <p:spPr>
          <a:xfrm>
            <a:off x="9580664" y="4837624"/>
            <a:ext cx="547409" cy="547409"/>
          </a:xfrm>
          <a:prstGeom prst="ellipse">
            <a:avLst/>
          </a:prstGeom>
          <a:solidFill>
            <a:srgbClr val="0E0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9</a:t>
            </a:r>
            <a:endParaRPr lang="zh-CN" altLang="en-US" dirty="0"/>
          </a:p>
        </p:txBody>
      </p:sp>
      <p:sp>
        <p:nvSpPr>
          <p:cNvPr id="3" name="文本框 2">
            <a:extLst>
              <a:ext uri="{FF2B5EF4-FFF2-40B4-BE49-F238E27FC236}">
                <a16:creationId xmlns:a16="http://schemas.microsoft.com/office/drawing/2014/main" xmlns="" id="{E200AED3-7556-4AE6-80DA-AE4C438C22FE}"/>
              </a:ext>
            </a:extLst>
          </p:cNvPr>
          <p:cNvSpPr txBox="1"/>
          <p:nvPr/>
        </p:nvSpPr>
        <p:spPr>
          <a:xfrm>
            <a:off x="4403289" y="182012"/>
            <a:ext cx="1723549" cy="461665"/>
          </a:xfrm>
          <a:prstGeom prst="rect">
            <a:avLst/>
          </a:prstGeom>
          <a:noFill/>
        </p:spPr>
        <p:txBody>
          <a:bodyPr wrap="none" rtlCol="0">
            <a:spAutoFit/>
          </a:bodyPr>
          <a:lstStyle>
            <a:defPPr>
              <a:defRPr lang="zh-CN"/>
            </a:defPPr>
            <a:lvl1pPr algn="ctr">
              <a:defRPr sz="2400" spc="600">
                <a:solidFill>
                  <a:schemeClr val="accent1"/>
                </a:solidFill>
              </a:defRPr>
            </a:lvl1pPr>
          </a:lstStyle>
          <a:p>
            <a:pPr algn="r"/>
            <a:r>
              <a:rPr lang="zh-CN" altLang="en-US" dirty="0">
                <a:solidFill>
                  <a:schemeClr val="accent2"/>
                </a:solidFill>
                <a:latin typeface="+mj-ea"/>
                <a:ea typeface="+mj-ea"/>
              </a:rPr>
              <a:t>服务流程</a:t>
            </a:r>
          </a:p>
        </p:txBody>
      </p:sp>
      <p:sp>
        <p:nvSpPr>
          <p:cNvPr id="4" name="文本框 3">
            <a:extLst>
              <a:ext uri="{FF2B5EF4-FFF2-40B4-BE49-F238E27FC236}">
                <a16:creationId xmlns:a16="http://schemas.microsoft.com/office/drawing/2014/main" xmlns="" id="{235E1226-6491-4313-A4A4-243BAB048537}"/>
              </a:ext>
            </a:extLst>
          </p:cNvPr>
          <p:cNvSpPr txBox="1"/>
          <p:nvPr/>
        </p:nvSpPr>
        <p:spPr>
          <a:xfrm>
            <a:off x="6126838" y="299811"/>
            <a:ext cx="1747594" cy="261610"/>
          </a:xfrm>
          <a:prstGeom prst="rect">
            <a:avLst/>
          </a:prstGeom>
          <a:noFill/>
        </p:spPr>
        <p:txBody>
          <a:bodyPr wrap="none" rtlCol="0">
            <a:spAutoFit/>
          </a:bodyPr>
          <a:lstStyle>
            <a:defPPr>
              <a:defRPr lang="zh-CN"/>
            </a:defPPr>
            <a:lvl1pPr algn="ctr">
              <a:defRPr sz="2400" spc="600">
                <a:solidFill>
                  <a:schemeClr val="accent1"/>
                </a:solidFill>
              </a:defRPr>
            </a:lvl1pPr>
          </a:lstStyle>
          <a:p>
            <a:pPr algn="l"/>
            <a:r>
              <a:rPr lang="en-US" altLang="zh-CN" sz="1100" spc="300" dirty="0">
                <a:solidFill>
                  <a:schemeClr val="accent2"/>
                </a:solidFill>
              </a:rPr>
              <a:t>Service process</a:t>
            </a:r>
          </a:p>
        </p:txBody>
      </p:sp>
      <p:sp>
        <p:nvSpPr>
          <p:cNvPr id="17" name="椭圆 16">
            <a:extLst>
              <a:ext uri="{FF2B5EF4-FFF2-40B4-BE49-F238E27FC236}">
                <a16:creationId xmlns:a16="http://schemas.microsoft.com/office/drawing/2014/main" xmlns="" id="{B247BFDB-0BD1-48EF-95C6-3126E4944305}"/>
              </a:ext>
            </a:extLst>
          </p:cNvPr>
          <p:cNvSpPr/>
          <p:nvPr/>
        </p:nvSpPr>
        <p:spPr>
          <a:xfrm>
            <a:off x="6065163" y="378196"/>
            <a:ext cx="61675" cy="616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DA94D7E4-713F-4A00-B386-467A14DDA849}"/>
              </a:ext>
            </a:extLst>
          </p:cNvPr>
          <p:cNvSpPr/>
          <p:nvPr/>
        </p:nvSpPr>
        <p:spPr>
          <a:xfrm>
            <a:off x="1934483" y="2025456"/>
            <a:ext cx="547409" cy="547409"/>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30" name="椭圆 29">
            <a:extLst>
              <a:ext uri="{FF2B5EF4-FFF2-40B4-BE49-F238E27FC236}">
                <a16:creationId xmlns:a16="http://schemas.microsoft.com/office/drawing/2014/main" xmlns="" id="{BF65D195-A09D-4A56-A5BD-1BA31968DB8C}"/>
              </a:ext>
            </a:extLst>
          </p:cNvPr>
          <p:cNvSpPr/>
          <p:nvPr/>
        </p:nvSpPr>
        <p:spPr>
          <a:xfrm>
            <a:off x="1660778" y="3704397"/>
            <a:ext cx="547409" cy="547409"/>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31" name="椭圆 30">
            <a:extLst>
              <a:ext uri="{FF2B5EF4-FFF2-40B4-BE49-F238E27FC236}">
                <a16:creationId xmlns:a16="http://schemas.microsoft.com/office/drawing/2014/main" xmlns="" id="{EF9EFEBF-A8AC-4A5D-B5C0-28CCAF24592F}"/>
              </a:ext>
            </a:extLst>
          </p:cNvPr>
          <p:cNvSpPr/>
          <p:nvPr/>
        </p:nvSpPr>
        <p:spPr>
          <a:xfrm>
            <a:off x="2815373" y="5126956"/>
            <a:ext cx="547409" cy="547409"/>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5" name="椭圆 34">
            <a:extLst>
              <a:ext uri="{FF2B5EF4-FFF2-40B4-BE49-F238E27FC236}">
                <a16:creationId xmlns:a16="http://schemas.microsoft.com/office/drawing/2014/main" xmlns="" id="{00F2FCFE-C375-4517-835B-74F88C340BFE}"/>
              </a:ext>
            </a:extLst>
          </p:cNvPr>
          <p:cNvSpPr/>
          <p:nvPr/>
        </p:nvSpPr>
        <p:spPr>
          <a:xfrm>
            <a:off x="4962150" y="4956545"/>
            <a:ext cx="547409" cy="547409"/>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36" name="椭圆 35">
            <a:extLst>
              <a:ext uri="{FF2B5EF4-FFF2-40B4-BE49-F238E27FC236}">
                <a16:creationId xmlns:a16="http://schemas.microsoft.com/office/drawing/2014/main" xmlns="" id="{223BAD75-78ED-4BE3-8326-A567704BC7AB}"/>
              </a:ext>
            </a:extLst>
          </p:cNvPr>
          <p:cNvSpPr/>
          <p:nvPr/>
        </p:nvSpPr>
        <p:spPr>
          <a:xfrm>
            <a:off x="5706473" y="3740071"/>
            <a:ext cx="547409" cy="547409"/>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40" name="椭圆 39">
            <a:extLst>
              <a:ext uri="{FF2B5EF4-FFF2-40B4-BE49-F238E27FC236}">
                <a16:creationId xmlns:a16="http://schemas.microsoft.com/office/drawing/2014/main" xmlns="" id="{98234217-4465-4153-A131-5ACB48B644D1}"/>
              </a:ext>
            </a:extLst>
          </p:cNvPr>
          <p:cNvSpPr/>
          <p:nvPr/>
        </p:nvSpPr>
        <p:spPr>
          <a:xfrm>
            <a:off x="6298031" y="2079479"/>
            <a:ext cx="547409" cy="547409"/>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a:t>
            </a:r>
            <a:endParaRPr lang="zh-CN" altLang="en-US" dirty="0"/>
          </a:p>
        </p:txBody>
      </p:sp>
      <p:sp>
        <p:nvSpPr>
          <p:cNvPr id="41" name="椭圆 40">
            <a:extLst>
              <a:ext uri="{FF2B5EF4-FFF2-40B4-BE49-F238E27FC236}">
                <a16:creationId xmlns:a16="http://schemas.microsoft.com/office/drawing/2014/main" xmlns="" id="{27401CE1-FCD5-4F40-AFB3-7D684306A6C5}"/>
              </a:ext>
            </a:extLst>
          </p:cNvPr>
          <p:cNvSpPr/>
          <p:nvPr/>
        </p:nvSpPr>
        <p:spPr>
          <a:xfrm>
            <a:off x="8374914" y="1459961"/>
            <a:ext cx="547409" cy="547409"/>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7</a:t>
            </a:r>
            <a:endParaRPr lang="zh-CN" altLang="en-US" dirty="0"/>
          </a:p>
        </p:txBody>
      </p:sp>
      <p:sp>
        <p:nvSpPr>
          <p:cNvPr id="42" name="椭圆 41">
            <a:extLst>
              <a:ext uri="{FF2B5EF4-FFF2-40B4-BE49-F238E27FC236}">
                <a16:creationId xmlns:a16="http://schemas.microsoft.com/office/drawing/2014/main" xmlns="" id="{FD43354B-07D3-4C94-9CE4-CB3083BCDB74}"/>
              </a:ext>
            </a:extLst>
          </p:cNvPr>
          <p:cNvSpPr/>
          <p:nvPr/>
        </p:nvSpPr>
        <p:spPr>
          <a:xfrm>
            <a:off x="9928341" y="2947756"/>
            <a:ext cx="547409" cy="547409"/>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8</a:t>
            </a:r>
            <a:endParaRPr lang="zh-CN" altLang="en-US" dirty="0"/>
          </a:p>
        </p:txBody>
      </p:sp>
      <p:sp>
        <p:nvSpPr>
          <p:cNvPr id="43" name="椭圆 42">
            <a:extLst>
              <a:ext uri="{FF2B5EF4-FFF2-40B4-BE49-F238E27FC236}">
                <a16:creationId xmlns:a16="http://schemas.microsoft.com/office/drawing/2014/main" xmlns="" id="{990C5CA7-5543-4187-A1BF-A60DC1B0E350}"/>
              </a:ext>
            </a:extLst>
          </p:cNvPr>
          <p:cNvSpPr/>
          <p:nvPr/>
        </p:nvSpPr>
        <p:spPr>
          <a:xfrm>
            <a:off x="9577291" y="4837624"/>
            <a:ext cx="547409" cy="547409"/>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9</a:t>
            </a:r>
            <a:endParaRPr lang="zh-CN" altLang="en-US" dirty="0"/>
          </a:p>
        </p:txBody>
      </p:sp>
      <p:sp>
        <p:nvSpPr>
          <p:cNvPr id="44" name="矩形 43">
            <a:extLst>
              <a:ext uri="{FF2B5EF4-FFF2-40B4-BE49-F238E27FC236}">
                <a16:creationId xmlns:a16="http://schemas.microsoft.com/office/drawing/2014/main" xmlns="" id="{54F7C199-F9C9-4C52-BF66-D7A42411A3D3}"/>
              </a:ext>
            </a:extLst>
          </p:cNvPr>
          <p:cNvSpPr/>
          <p:nvPr/>
        </p:nvSpPr>
        <p:spPr>
          <a:xfrm>
            <a:off x="867025" y="2484336"/>
            <a:ext cx="1124224" cy="378565"/>
          </a:xfrm>
          <a:prstGeom prst="rect">
            <a:avLst/>
          </a:prstGeom>
        </p:spPr>
        <p:txBody>
          <a:bodyPr wrap="none">
            <a:spAutoFit/>
          </a:bodyPr>
          <a:lstStyle/>
          <a:p>
            <a:r>
              <a:rPr lang="zh-CN" altLang="en-US" sz="1600" dirty="0">
                <a:solidFill>
                  <a:schemeClr val="accent1"/>
                </a:solidFill>
                <a:latin typeface="+mj-ea"/>
                <a:ea typeface="+mj-ea"/>
              </a:rPr>
              <a:t>接受委托</a:t>
            </a:r>
          </a:p>
        </p:txBody>
      </p:sp>
      <p:sp>
        <p:nvSpPr>
          <p:cNvPr id="45" name="矩形 44">
            <a:extLst>
              <a:ext uri="{FF2B5EF4-FFF2-40B4-BE49-F238E27FC236}">
                <a16:creationId xmlns:a16="http://schemas.microsoft.com/office/drawing/2014/main" xmlns="" id="{44D108F7-3B3F-4D9C-AFF0-8FEF398838C0}"/>
              </a:ext>
            </a:extLst>
          </p:cNvPr>
          <p:cNvSpPr/>
          <p:nvPr/>
        </p:nvSpPr>
        <p:spPr>
          <a:xfrm>
            <a:off x="745924" y="4169877"/>
            <a:ext cx="1124224" cy="378565"/>
          </a:xfrm>
          <a:prstGeom prst="rect">
            <a:avLst/>
          </a:prstGeom>
        </p:spPr>
        <p:txBody>
          <a:bodyPr wrap="none">
            <a:spAutoFit/>
          </a:bodyPr>
          <a:lstStyle/>
          <a:p>
            <a:r>
              <a:rPr lang="zh-CN" altLang="en-US" sz="1600" dirty="0">
                <a:solidFill>
                  <a:schemeClr val="accent1"/>
                </a:solidFill>
                <a:latin typeface="+mj-ea"/>
                <a:ea typeface="+mj-ea"/>
              </a:rPr>
              <a:t>初步调查</a:t>
            </a:r>
          </a:p>
        </p:txBody>
      </p:sp>
      <p:sp>
        <p:nvSpPr>
          <p:cNvPr id="46" name="矩形 45">
            <a:extLst>
              <a:ext uri="{FF2B5EF4-FFF2-40B4-BE49-F238E27FC236}">
                <a16:creationId xmlns:a16="http://schemas.microsoft.com/office/drawing/2014/main" xmlns="" id="{33C47242-DE78-499A-A859-4502A49ECCAB}"/>
              </a:ext>
            </a:extLst>
          </p:cNvPr>
          <p:cNvSpPr/>
          <p:nvPr/>
        </p:nvSpPr>
        <p:spPr>
          <a:xfrm>
            <a:off x="2646223" y="4806135"/>
            <a:ext cx="1124224" cy="378565"/>
          </a:xfrm>
          <a:prstGeom prst="rect">
            <a:avLst/>
          </a:prstGeom>
        </p:spPr>
        <p:txBody>
          <a:bodyPr wrap="none">
            <a:spAutoFit/>
          </a:bodyPr>
          <a:lstStyle/>
          <a:p>
            <a:r>
              <a:rPr lang="zh-CN" altLang="en-US" sz="1600" dirty="0">
                <a:solidFill>
                  <a:schemeClr val="accent1"/>
                </a:solidFill>
                <a:latin typeface="+mj-ea"/>
                <a:ea typeface="+mj-ea"/>
              </a:rPr>
              <a:t>签订合同</a:t>
            </a:r>
          </a:p>
        </p:txBody>
      </p:sp>
      <p:sp>
        <p:nvSpPr>
          <p:cNvPr id="47" name="矩形 46">
            <a:extLst>
              <a:ext uri="{FF2B5EF4-FFF2-40B4-BE49-F238E27FC236}">
                <a16:creationId xmlns:a16="http://schemas.microsoft.com/office/drawing/2014/main" xmlns="" id="{B28D6391-2FE1-463A-8692-3CC16F609239}"/>
              </a:ext>
            </a:extLst>
          </p:cNvPr>
          <p:cNvSpPr/>
          <p:nvPr/>
        </p:nvSpPr>
        <p:spPr>
          <a:xfrm>
            <a:off x="4547359" y="4548442"/>
            <a:ext cx="1124224" cy="378565"/>
          </a:xfrm>
          <a:prstGeom prst="rect">
            <a:avLst/>
          </a:prstGeom>
        </p:spPr>
        <p:txBody>
          <a:bodyPr wrap="none">
            <a:spAutoFit/>
          </a:bodyPr>
          <a:lstStyle/>
          <a:p>
            <a:r>
              <a:rPr lang="zh-CN" altLang="en-US" sz="1600" dirty="0">
                <a:solidFill>
                  <a:schemeClr val="accent1"/>
                </a:solidFill>
                <a:latin typeface="+mj-ea"/>
                <a:ea typeface="+mj-ea"/>
              </a:rPr>
              <a:t>制定方案</a:t>
            </a:r>
          </a:p>
        </p:txBody>
      </p:sp>
      <p:sp>
        <p:nvSpPr>
          <p:cNvPr id="48" name="矩形 47">
            <a:extLst>
              <a:ext uri="{FF2B5EF4-FFF2-40B4-BE49-F238E27FC236}">
                <a16:creationId xmlns:a16="http://schemas.microsoft.com/office/drawing/2014/main" xmlns="" id="{35563C4A-0CBF-430C-92D9-04C2EA18FE21}"/>
              </a:ext>
            </a:extLst>
          </p:cNvPr>
          <p:cNvSpPr/>
          <p:nvPr/>
        </p:nvSpPr>
        <p:spPr>
          <a:xfrm>
            <a:off x="6220825" y="4143472"/>
            <a:ext cx="1124224" cy="378565"/>
          </a:xfrm>
          <a:prstGeom prst="rect">
            <a:avLst/>
          </a:prstGeom>
        </p:spPr>
        <p:txBody>
          <a:bodyPr wrap="none">
            <a:spAutoFit/>
          </a:bodyPr>
          <a:lstStyle/>
          <a:p>
            <a:r>
              <a:rPr lang="zh-CN" altLang="en-US" sz="1600" dirty="0">
                <a:solidFill>
                  <a:schemeClr val="accent1"/>
                </a:solidFill>
                <a:latin typeface="+mj-ea"/>
                <a:ea typeface="+mj-ea"/>
              </a:rPr>
              <a:t>修改方案</a:t>
            </a:r>
          </a:p>
        </p:txBody>
      </p:sp>
      <p:sp>
        <p:nvSpPr>
          <p:cNvPr id="49" name="矩形 48">
            <a:extLst>
              <a:ext uri="{FF2B5EF4-FFF2-40B4-BE49-F238E27FC236}">
                <a16:creationId xmlns:a16="http://schemas.microsoft.com/office/drawing/2014/main" xmlns="" id="{B73419D4-8A44-40A9-A50D-BA627B6B7C4D}"/>
              </a:ext>
            </a:extLst>
          </p:cNvPr>
          <p:cNvSpPr/>
          <p:nvPr/>
        </p:nvSpPr>
        <p:spPr>
          <a:xfrm>
            <a:off x="5261685" y="2404983"/>
            <a:ext cx="1124224" cy="378565"/>
          </a:xfrm>
          <a:prstGeom prst="rect">
            <a:avLst/>
          </a:prstGeom>
        </p:spPr>
        <p:txBody>
          <a:bodyPr wrap="none">
            <a:spAutoFit/>
          </a:bodyPr>
          <a:lstStyle/>
          <a:p>
            <a:r>
              <a:rPr lang="zh-CN" altLang="en-US" sz="1600" dirty="0">
                <a:solidFill>
                  <a:schemeClr val="accent1"/>
                </a:solidFill>
                <a:latin typeface="+mj-ea"/>
                <a:ea typeface="+mj-ea"/>
              </a:rPr>
              <a:t>现场检测</a:t>
            </a:r>
          </a:p>
        </p:txBody>
      </p:sp>
      <p:sp>
        <p:nvSpPr>
          <p:cNvPr id="51" name="矩形 50">
            <a:extLst>
              <a:ext uri="{FF2B5EF4-FFF2-40B4-BE49-F238E27FC236}">
                <a16:creationId xmlns:a16="http://schemas.microsoft.com/office/drawing/2014/main" xmlns="" id="{BC18C441-D5F8-45F6-BF75-E11AC1FB28EF}"/>
              </a:ext>
            </a:extLst>
          </p:cNvPr>
          <p:cNvSpPr/>
          <p:nvPr/>
        </p:nvSpPr>
        <p:spPr>
          <a:xfrm>
            <a:off x="8148243" y="2660655"/>
            <a:ext cx="1124224" cy="378565"/>
          </a:xfrm>
          <a:prstGeom prst="rect">
            <a:avLst/>
          </a:prstGeom>
        </p:spPr>
        <p:txBody>
          <a:bodyPr wrap="none">
            <a:spAutoFit/>
          </a:bodyPr>
          <a:lstStyle/>
          <a:p>
            <a:r>
              <a:rPr lang="zh-CN" altLang="en-US" sz="1600" dirty="0">
                <a:solidFill>
                  <a:schemeClr val="accent1"/>
                </a:solidFill>
                <a:latin typeface="+mj-ea"/>
                <a:ea typeface="+mj-ea"/>
              </a:rPr>
              <a:t>数据建模</a:t>
            </a:r>
          </a:p>
        </p:txBody>
      </p:sp>
      <p:sp>
        <p:nvSpPr>
          <p:cNvPr id="52" name="矩形 51">
            <a:extLst>
              <a:ext uri="{FF2B5EF4-FFF2-40B4-BE49-F238E27FC236}">
                <a16:creationId xmlns:a16="http://schemas.microsoft.com/office/drawing/2014/main" xmlns="" id="{AF6A4308-2985-45E0-B615-AA7FD8E6F93C}"/>
              </a:ext>
            </a:extLst>
          </p:cNvPr>
          <p:cNvSpPr/>
          <p:nvPr/>
        </p:nvSpPr>
        <p:spPr>
          <a:xfrm>
            <a:off x="10452732" y="3392269"/>
            <a:ext cx="1124224" cy="378565"/>
          </a:xfrm>
          <a:prstGeom prst="rect">
            <a:avLst/>
          </a:prstGeom>
        </p:spPr>
        <p:txBody>
          <a:bodyPr wrap="none">
            <a:spAutoFit/>
          </a:bodyPr>
          <a:lstStyle/>
          <a:p>
            <a:r>
              <a:rPr lang="zh-CN" altLang="en-US" sz="1600" dirty="0">
                <a:solidFill>
                  <a:schemeClr val="accent1"/>
                </a:solidFill>
                <a:latin typeface="+mj-ea"/>
                <a:ea typeface="+mj-ea"/>
              </a:rPr>
              <a:t>完成检测</a:t>
            </a:r>
          </a:p>
        </p:txBody>
      </p:sp>
      <p:sp>
        <p:nvSpPr>
          <p:cNvPr id="53" name="矩形 52">
            <a:extLst>
              <a:ext uri="{FF2B5EF4-FFF2-40B4-BE49-F238E27FC236}">
                <a16:creationId xmlns:a16="http://schemas.microsoft.com/office/drawing/2014/main" xmlns="" id="{95BC9FDF-E506-4C51-B0D2-BF5AE48FD684}"/>
              </a:ext>
            </a:extLst>
          </p:cNvPr>
          <p:cNvSpPr/>
          <p:nvPr/>
        </p:nvSpPr>
        <p:spPr>
          <a:xfrm>
            <a:off x="10124701" y="4962522"/>
            <a:ext cx="1124224" cy="378565"/>
          </a:xfrm>
          <a:prstGeom prst="rect">
            <a:avLst/>
          </a:prstGeom>
        </p:spPr>
        <p:txBody>
          <a:bodyPr wrap="none">
            <a:spAutoFit/>
          </a:bodyPr>
          <a:lstStyle/>
          <a:p>
            <a:r>
              <a:rPr lang="zh-CN" altLang="en-US" sz="1600" dirty="0">
                <a:solidFill>
                  <a:schemeClr val="accent1"/>
                </a:solidFill>
                <a:latin typeface="+mj-ea"/>
                <a:ea typeface="+mj-ea"/>
              </a:rPr>
              <a:t>制作报告</a:t>
            </a:r>
          </a:p>
        </p:txBody>
      </p:sp>
      <p:sp>
        <p:nvSpPr>
          <p:cNvPr id="54" name="browser_141129">
            <a:extLst>
              <a:ext uri="{FF2B5EF4-FFF2-40B4-BE49-F238E27FC236}">
                <a16:creationId xmlns:a16="http://schemas.microsoft.com/office/drawing/2014/main" xmlns="" id="{F2CDBA8D-313F-494D-9634-7D7EB7938EF6}"/>
              </a:ext>
            </a:extLst>
          </p:cNvPr>
          <p:cNvSpPr>
            <a:spLocks noChangeAspect="1"/>
          </p:cNvSpPr>
          <p:nvPr/>
        </p:nvSpPr>
        <p:spPr bwMode="auto">
          <a:xfrm>
            <a:off x="8399797" y="2073497"/>
            <a:ext cx="496616" cy="495919"/>
          </a:xfrm>
          <a:custGeom>
            <a:avLst/>
            <a:gdLst>
              <a:gd name="connsiteX0" fmla="*/ 202805 w 607614"/>
              <a:gd name="connsiteY0" fmla="*/ 455066 h 606761"/>
              <a:gd name="connsiteX1" fmla="*/ 192173 w 607614"/>
              <a:gd name="connsiteY1" fmla="*/ 464926 h 606761"/>
              <a:gd name="connsiteX2" fmla="*/ 202805 w 607614"/>
              <a:gd name="connsiteY2" fmla="*/ 475543 h 606761"/>
              <a:gd name="connsiteX3" fmla="*/ 404809 w 607614"/>
              <a:gd name="connsiteY3" fmla="*/ 475543 h 606761"/>
              <a:gd name="connsiteX4" fmla="*/ 415441 w 607614"/>
              <a:gd name="connsiteY4" fmla="*/ 464926 h 606761"/>
              <a:gd name="connsiteX5" fmla="*/ 404809 w 607614"/>
              <a:gd name="connsiteY5" fmla="*/ 455066 h 606761"/>
              <a:gd name="connsiteX6" fmla="*/ 202805 w 607614"/>
              <a:gd name="connsiteY6" fmla="*/ 404253 h 606761"/>
              <a:gd name="connsiteX7" fmla="*/ 192173 w 607614"/>
              <a:gd name="connsiteY7" fmla="*/ 414870 h 606761"/>
              <a:gd name="connsiteX8" fmla="*/ 202805 w 607614"/>
              <a:gd name="connsiteY8" fmla="*/ 424730 h 606761"/>
              <a:gd name="connsiteX9" fmla="*/ 404809 w 607614"/>
              <a:gd name="connsiteY9" fmla="*/ 424730 h 606761"/>
              <a:gd name="connsiteX10" fmla="*/ 415441 w 607614"/>
              <a:gd name="connsiteY10" fmla="*/ 414870 h 606761"/>
              <a:gd name="connsiteX11" fmla="*/ 404809 w 607614"/>
              <a:gd name="connsiteY11" fmla="*/ 404253 h 606761"/>
              <a:gd name="connsiteX12" fmla="*/ 202805 w 607614"/>
              <a:gd name="connsiteY12" fmla="*/ 354197 h 606761"/>
              <a:gd name="connsiteX13" fmla="*/ 192173 w 607614"/>
              <a:gd name="connsiteY13" fmla="*/ 364057 h 606761"/>
              <a:gd name="connsiteX14" fmla="*/ 202805 w 607614"/>
              <a:gd name="connsiteY14" fmla="*/ 373916 h 606761"/>
              <a:gd name="connsiteX15" fmla="*/ 404809 w 607614"/>
              <a:gd name="connsiteY15" fmla="*/ 373916 h 606761"/>
              <a:gd name="connsiteX16" fmla="*/ 415441 w 607614"/>
              <a:gd name="connsiteY16" fmla="*/ 364057 h 606761"/>
              <a:gd name="connsiteX17" fmla="*/ 404809 w 607614"/>
              <a:gd name="connsiteY17" fmla="*/ 354197 h 606761"/>
              <a:gd name="connsiteX18" fmla="*/ 454171 w 607614"/>
              <a:gd name="connsiteY18" fmla="*/ 316277 h 606761"/>
              <a:gd name="connsiteX19" fmla="*/ 454171 w 607614"/>
              <a:gd name="connsiteY19" fmla="*/ 330687 h 606761"/>
              <a:gd name="connsiteX20" fmla="*/ 487585 w 607614"/>
              <a:gd name="connsiteY20" fmla="*/ 364057 h 606761"/>
              <a:gd name="connsiteX21" fmla="*/ 454171 w 607614"/>
              <a:gd name="connsiteY21" fmla="*/ 397427 h 606761"/>
              <a:gd name="connsiteX22" fmla="*/ 454171 w 607614"/>
              <a:gd name="connsiteY22" fmla="*/ 411837 h 606761"/>
              <a:gd name="connsiteX23" fmla="*/ 461765 w 607614"/>
              <a:gd name="connsiteY23" fmla="*/ 414870 h 606761"/>
              <a:gd name="connsiteX24" fmla="*/ 468600 w 607614"/>
              <a:gd name="connsiteY24" fmla="*/ 411837 h 606761"/>
              <a:gd name="connsiteX25" fmla="*/ 516443 w 607614"/>
              <a:gd name="connsiteY25" fmla="*/ 364057 h 606761"/>
              <a:gd name="connsiteX26" fmla="*/ 468600 w 607614"/>
              <a:gd name="connsiteY26" fmla="*/ 316277 h 606761"/>
              <a:gd name="connsiteX27" fmla="*/ 454171 w 607614"/>
              <a:gd name="connsiteY27" fmla="*/ 316277 h 606761"/>
              <a:gd name="connsiteX28" fmla="*/ 139014 w 607614"/>
              <a:gd name="connsiteY28" fmla="*/ 316277 h 606761"/>
              <a:gd name="connsiteX29" fmla="*/ 91171 w 607614"/>
              <a:gd name="connsiteY29" fmla="*/ 364057 h 606761"/>
              <a:gd name="connsiteX30" fmla="*/ 139014 w 607614"/>
              <a:gd name="connsiteY30" fmla="*/ 411837 h 606761"/>
              <a:gd name="connsiteX31" fmla="*/ 145849 w 607614"/>
              <a:gd name="connsiteY31" fmla="*/ 414870 h 606761"/>
              <a:gd name="connsiteX32" fmla="*/ 153443 w 607614"/>
              <a:gd name="connsiteY32" fmla="*/ 411837 h 606761"/>
              <a:gd name="connsiteX33" fmla="*/ 153443 w 607614"/>
              <a:gd name="connsiteY33" fmla="*/ 397427 h 606761"/>
              <a:gd name="connsiteX34" fmla="*/ 120029 w 607614"/>
              <a:gd name="connsiteY34" fmla="*/ 364057 h 606761"/>
              <a:gd name="connsiteX35" fmla="*/ 153443 w 607614"/>
              <a:gd name="connsiteY35" fmla="*/ 330687 h 606761"/>
              <a:gd name="connsiteX36" fmla="*/ 153443 w 607614"/>
              <a:gd name="connsiteY36" fmla="*/ 316277 h 606761"/>
              <a:gd name="connsiteX37" fmla="*/ 139014 w 607614"/>
              <a:gd name="connsiteY37" fmla="*/ 316277 h 606761"/>
              <a:gd name="connsiteX38" fmla="*/ 202805 w 607614"/>
              <a:gd name="connsiteY38" fmla="*/ 303384 h 606761"/>
              <a:gd name="connsiteX39" fmla="*/ 192173 w 607614"/>
              <a:gd name="connsiteY39" fmla="*/ 313243 h 606761"/>
              <a:gd name="connsiteX40" fmla="*/ 202805 w 607614"/>
              <a:gd name="connsiteY40" fmla="*/ 323861 h 606761"/>
              <a:gd name="connsiteX41" fmla="*/ 404809 w 607614"/>
              <a:gd name="connsiteY41" fmla="*/ 323861 h 606761"/>
              <a:gd name="connsiteX42" fmla="*/ 415441 w 607614"/>
              <a:gd name="connsiteY42" fmla="*/ 313243 h 606761"/>
              <a:gd name="connsiteX43" fmla="*/ 404809 w 607614"/>
              <a:gd name="connsiteY43" fmla="*/ 303384 h 606761"/>
              <a:gd name="connsiteX44" fmla="*/ 252927 w 607614"/>
              <a:gd name="connsiteY44" fmla="*/ 252570 h 606761"/>
              <a:gd name="connsiteX45" fmla="*/ 243054 w 607614"/>
              <a:gd name="connsiteY45" fmla="*/ 263188 h 606761"/>
              <a:gd name="connsiteX46" fmla="*/ 252927 w 607614"/>
              <a:gd name="connsiteY46" fmla="*/ 273047 h 606761"/>
              <a:gd name="connsiteX47" fmla="*/ 354688 w 607614"/>
              <a:gd name="connsiteY47" fmla="*/ 273047 h 606761"/>
              <a:gd name="connsiteX48" fmla="*/ 364560 w 607614"/>
              <a:gd name="connsiteY48" fmla="*/ 263188 h 606761"/>
              <a:gd name="connsiteX49" fmla="*/ 354688 w 607614"/>
              <a:gd name="connsiteY49" fmla="*/ 252570 h 606761"/>
              <a:gd name="connsiteX50" fmla="*/ 70667 w 607614"/>
              <a:gd name="connsiteY50" fmla="*/ 191897 h 606761"/>
              <a:gd name="connsiteX51" fmla="*/ 536947 w 607614"/>
              <a:gd name="connsiteY51" fmla="*/ 191897 h 606761"/>
              <a:gd name="connsiteX52" fmla="*/ 536947 w 607614"/>
              <a:gd name="connsiteY52" fmla="*/ 536216 h 606761"/>
              <a:gd name="connsiteX53" fmla="*/ 70667 w 607614"/>
              <a:gd name="connsiteY53" fmla="*/ 536216 h 606761"/>
              <a:gd name="connsiteX54" fmla="*/ 50887 w 607614"/>
              <a:gd name="connsiteY54" fmla="*/ 172168 h 606761"/>
              <a:gd name="connsiteX55" fmla="*/ 50887 w 607614"/>
              <a:gd name="connsiteY55" fmla="*/ 555945 h 606761"/>
              <a:gd name="connsiteX56" fmla="*/ 556727 w 607614"/>
              <a:gd name="connsiteY56" fmla="*/ 555945 h 606761"/>
              <a:gd name="connsiteX57" fmla="*/ 556727 w 607614"/>
              <a:gd name="connsiteY57" fmla="*/ 172168 h 606761"/>
              <a:gd name="connsiteX58" fmla="*/ 252986 w 607614"/>
              <a:gd name="connsiteY58" fmla="*/ 50814 h 606761"/>
              <a:gd name="connsiteX59" fmla="*/ 233239 w 607614"/>
              <a:gd name="connsiteY59" fmla="*/ 70531 h 606761"/>
              <a:gd name="connsiteX60" fmla="*/ 252986 w 607614"/>
              <a:gd name="connsiteY60" fmla="*/ 91007 h 606761"/>
              <a:gd name="connsiteX61" fmla="*/ 273493 w 607614"/>
              <a:gd name="connsiteY61" fmla="*/ 70531 h 606761"/>
              <a:gd name="connsiteX62" fmla="*/ 252986 w 607614"/>
              <a:gd name="connsiteY62" fmla="*/ 50814 h 606761"/>
              <a:gd name="connsiteX63" fmla="*/ 161728 w 607614"/>
              <a:gd name="connsiteY63" fmla="*/ 50814 h 606761"/>
              <a:gd name="connsiteX64" fmla="*/ 141981 w 607614"/>
              <a:gd name="connsiteY64" fmla="*/ 70531 h 606761"/>
              <a:gd name="connsiteX65" fmla="*/ 161728 w 607614"/>
              <a:gd name="connsiteY65" fmla="*/ 91007 h 606761"/>
              <a:gd name="connsiteX66" fmla="*/ 182235 w 607614"/>
              <a:gd name="connsiteY66" fmla="*/ 70531 h 606761"/>
              <a:gd name="connsiteX67" fmla="*/ 161728 w 607614"/>
              <a:gd name="connsiteY67" fmla="*/ 50814 h 606761"/>
              <a:gd name="connsiteX68" fmla="*/ 70591 w 607614"/>
              <a:gd name="connsiteY68" fmla="*/ 50814 h 606761"/>
              <a:gd name="connsiteX69" fmla="*/ 50844 w 607614"/>
              <a:gd name="connsiteY69" fmla="*/ 70531 h 606761"/>
              <a:gd name="connsiteX70" fmla="*/ 70591 w 607614"/>
              <a:gd name="connsiteY70" fmla="*/ 91007 h 606761"/>
              <a:gd name="connsiteX71" fmla="*/ 91099 w 607614"/>
              <a:gd name="connsiteY71" fmla="*/ 70531 h 606761"/>
              <a:gd name="connsiteX72" fmla="*/ 70591 w 607614"/>
              <a:gd name="connsiteY72" fmla="*/ 50814 h 606761"/>
              <a:gd name="connsiteX73" fmla="*/ 252986 w 607614"/>
              <a:gd name="connsiteY73" fmla="*/ 30338 h 606761"/>
              <a:gd name="connsiteX74" fmla="*/ 293999 w 607614"/>
              <a:gd name="connsiteY74" fmla="*/ 70531 h 606761"/>
              <a:gd name="connsiteX75" fmla="*/ 252986 w 607614"/>
              <a:gd name="connsiteY75" fmla="*/ 111483 h 606761"/>
              <a:gd name="connsiteX76" fmla="*/ 212732 w 607614"/>
              <a:gd name="connsiteY76" fmla="*/ 70531 h 606761"/>
              <a:gd name="connsiteX77" fmla="*/ 252986 w 607614"/>
              <a:gd name="connsiteY77" fmla="*/ 30338 h 606761"/>
              <a:gd name="connsiteX78" fmla="*/ 161728 w 607614"/>
              <a:gd name="connsiteY78" fmla="*/ 30338 h 606761"/>
              <a:gd name="connsiteX79" fmla="*/ 202741 w 607614"/>
              <a:gd name="connsiteY79" fmla="*/ 70531 h 606761"/>
              <a:gd name="connsiteX80" fmla="*/ 161728 w 607614"/>
              <a:gd name="connsiteY80" fmla="*/ 111483 h 606761"/>
              <a:gd name="connsiteX81" fmla="*/ 121474 w 607614"/>
              <a:gd name="connsiteY81" fmla="*/ 70531 h 606761"/>
              <a:gd name="connsiteX82" fmla="*/ 161728 w 607614"/>
              <a:gd name="connsiteY82" fmla="*/ 30338 h 606761"/>
              <a:gd name="connsiteX83" fmla="*/ 70591 w 607614"/>
              <a:gd name="connsiteY83" fmla="*/ 30338 h 606761"/>
              <a:gd name="connsiteX84" fmla="*/ 111605 w 607614"/>
              <a:gd name="connsiteY84" fmla="*/ 70531 h 606761"/>
              <a:gd name="connsiteX85" fmla="*/ 70591 w 607614"/>
              <a:gd name="connsiteY85" fmla="*/ 111483 h 606761"/>
              <a:gd name="connsiteX86" fmla="*/ 30338 w 607614"/>
              <a:gd name="connsiteY86" fmla="*/ 70531 h 606761"/>
              <a:gd name="connsiteX87" fmla="*/ 70591 w 607614"/>
              <a:gd name="connsiteY87" fmla="*/ 30338 h 606761"/>
              <a:gd name="connsiteX88" fmla="*/ 20507 w 607614"/>
              <a:gd name="connsiteY88" fmla="*/ 20478 h 606761"/>
              <a:gd name="connsiteX89" fmla="*/ 20507 w 607614"/>
              <a:gd name="connsiteY89" fmla="*/ 121352 h 606761"/>
              <a:gd name="connsiteX90" fmla="*/ 587107 w 607614"/>
              <a:gd name="connsiteY90" fmla="*/ 121352 h 606761"/>
              <a:gd name="connsiteX91" fmla="*/ 587107 w 607614"/>
              <a:gd name="connsiteY91" fmla="*/ 20478 h 606761"/>
              <a:gd name="connsiteX92" fmla="*/ 0 w 607614"/>
              <a:gd name="connsiteY92" fmla="*/ 0 h 606761"/>
              <a:gd name="connsiteX93" fmla="*/ 607614 w 607614"/>
              <a:gd name="connsiteY93" fmla="*/ 0 h 606761"/>
              <a:gd name="connsiteX94" fmla="*/ 607614 w 607614"/>
              <a:gd name="connsiteY94" fmla="*/ 121352 h 606761"/>
              <a:gd name="connsiteX95" fmla="*/ 607614 w 607614"/>
              <a:gd name="connsiteY95" fmla="*/ 141830 h 606761"/>
              <a:gd name="connsiteX96" fmla="*/ 607614 w 607614"/>
              <a:gd name="connsiteY96" fmla="*/ 606761 h 606761"/>
              <a:gd name="connsiteX97" fmla="*/ 0 w 607614"/>
              <a:gd name="connsiteY97" fmla="*/ 606761 h 606761"/>
              <a:gd name="connsiteX98" fmla="*/ 0 w 607614"/>
              <a:gd name="connsiteY98" fmla="*/ 141830 h 606761"/>
              <a:gd name="connsiteX99" fmla="*/ 0 w 607614"/>
              <a:gd name="connsiteY99" fmla="*/ 121352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7614" h="606761">
                <a:moveTo>
                  <a:pt x="202805" y="455066"/>
                </a:moveTo>
                <a:cubicBezTo>
                  <a:pt x="196730" y="455066"/>
                  <a:pt x="192173" y="459617"/>
                  <a:pt x="192173" y="464926"/>
                </a:cubicBezTo>
                <a:cubicBezTo>
                  <a:pt x="192173" y="470993"/>
                  <a:pt x="196730" y="475543"/>
                  <a:pt x="202805" y="475543"/>
                </a:cubicBezTo>
                <a:lnTo>
                  <a:pt x="404809" y="475543"/>
                </a:lnTo>
                <a:cubicBezTo>
                  <a:pt x="410885" y="475543"/>
                  <a:pt x="415441" y="470993"/>
                  <a:pt x="415441" y="464926"/>
                </a:cubicBezTo>
                <a:cubicBezTo>
                  <a:pt x="415441" y="459617"/>
                  <a:pt x="410885" y="455066"/>
                  <a:pt x="404809" y="455066"/>
                </a:cubicBezTo>
                <a:close/>
                <a:moveTo>
                  <a:pt x="202805" y="404253"/>
                </a:moveTo>
                <a:cubicBezTo>
                  <a:pt x="196730" y="404253"/>
                  <a:pt x="192173" y="408803"/>
                  <a:pt x="192173" y="414870"/>
                </a:cubicBezTo>
                <a:cubicBezTo>
                  <a:pt x="192173" y="420179"/>
                  <a:pt x="196730" y="424730"/>
                  <a:pt x="202805" y="424730"/>
                </a:cubicBezTo>
                <a:lnTo>
                  <a:pt x="404809" y="424730"/>
                </a:lnTo>
                <a:cubicBezTo>
                  <a:pt x="410885" y="424730"/>
                  <a:pt x="415441" y="420179"/>
                  <a:pt x="415441" y="414870"/>
                </a:cubicBezTo>
                <a:cubicBezTo>
                  <a:pt x="415441" y="408803"/>
                  <a:pt x="410885" y="404253"/>
                  <a:pt x="404809" y="404253"/>
                </a:cubicBezTo>
                <a:close/>
                <a:moveTo>
                  <a:pt x="202805" y="354197"/>
                </a:moveTo>
                <a:cubicBezTo>
                  <a:pt x="196730" y="354197"/>
                  <a:pt x="192173" y="358748"/>
                  <a:pt x="192173" y="364057"/>
                </a:cubicBezTo>
                <a:cubicBezTo>
                  <a:pt x="192173" y="369366"/>
                  <a:pt x="196730" y="373916"/>
                  <a:pt x="202805" y="373916"/>
                </a:cubicBezTo>
                <a:lnTo>
                  <a:pt x="404809" y="373916"/>
                </a:lnTo>
                <a:cubicBezTo>
                  <a:pt x="410885" y="373916"/>
                  <a:pt x="415441" y="369366"/>
                  <a:pt x="415441" y="364057"/>
                </a:cubicBezTo>
                <a:cubicBezTo>
                  <a:pt x="415441" y="358748"/>
                  <a:pt x="410885" y="354197"/>
                  <a:pt x="404809" y="354197"/>
                </a:cubicBezTo>
                <a:close/>
                <a:moveTo>
                  <a:pt x="454171" y="316277"/>
                </a:moveTo>
                <a:cubicBezTo>
                  <a:pt x="450374" y="320069"/>
                  <a:pt x="450374" y="326895"/>
                  <a:pt x="454171" y="330687"/>
                </a:cubicBezTo>
                <a:lnTo>
                  <a:pt x="487585" y="364057"/>
                </a:lnTo>
                <a:lnTo>
                  <a:pt x="454171" y="397427"/>
                </a:lnTo>
                <a:cubicBezTo>
                  <a:pt x="450374" y="401219"/>
                  <a:pt x="450374" y="408045"/>
                  <a:pt x="454171" y="411837"/>
                </a:cubicBezTo>
                <a:cubicBezTo>
                  <a:pt x="456449" y="413354"/>
                  <a:pt x="458728" y="414870"/>
                  <a:pt x="461765" y="414870"/>
                </a:cubicBezTo>
                <a:cubicBezTo>
                  <a:pt x="464044" y="414870"/>
                  <a:pt x="467081" y="413354"/>
                  <a:pt x="468600" y="411837"/>
                </a:cubicBezTo>
                <a:lnTo>
                  <a:pt x="516443" y="364057"/>
                </a:lnTo>
                <a:lnTo>
                  <a:pt x="468600" y="316277"/>
                </a:lnTo>
                <a:cubicBezTo>
                  <a:pt x="464803" y="312485"/>
                  <a:pt x="458728" y="312485"/>
                  <a:pt x="454171" y="316277"/>
                </a:cubicBezTo>
                <a:close/>
                <a:moveTo>
                  <a:pt x="139014" y="316277"/>
                </a:moveTo>
                <a:lnTo>
                  <a:pt x="91171" y="364057"/>
                </a:lnTo>
                <a:lnTo>
                  <a:pt x="139014" y="411837"/>
                </a:lnTo>
                <a:cubicBezTo>
                  <a:pt x="140533" y="413354"/>
                  <a:pt x="143571" y="414870"/>
                  <a:pt x="145849" y="414870"/>
                </a:cubicBezTo>
                <a:cubicBezTo>
                  <a:pt x="148887" y="414870"/>
                  <a:pt x="151165" y="413354"/>
                  <a:pt x="153443" y="411837"/>
                </a:cubicBezTo>
                <a:cubicBezTo>
                  <a:pt x="157240" y="408045"/>
                  <a:pt x="157240" y="401219"/>
                  <a:pt x="153443" y="397427"/>
                </a:cubicBezTo>
                <a:lnTo>
                  <a:pt x="120029" y="364057"/>
                </a:lnTo>
                <a:lnTo>
                  <a:pt x="153443" y="330687"/>
                </a:lnTo>
                <a:cubicBezTo>
                  <a:pt x="157240" y="326895"/>
                  <a:pt x="157240" y="320069"/>
                  <a:pt x="153443" y="316277"/>
                </a:cubicBezTo>
                <a:cubicBezTo>
                  <a:pt x="148887" y="312485"/>
                  <a:pt x="142812" y="312485"/>
                  <a:pt x="139014" y="316277"/>
                </a:cubicBezTo>
                <a:close/>
                <a:moveTo>
                  <a:pt x="202805" y="303384"/>
                </a:moveTo>
                <a:cubicBezTo>
                  <a:pt x="196730" y="303384"/>
                  <a:pt x="192173" y="307934"/>
                  <a:pt x="192173" y="313243"/>
                </a:cubicBezTo>
                <a:cubicBezTo>
                  <a:pt x="192173" y="319310"/>
                  <a:pt x="196730" y="323861"/>
                  <a:pt x="202805" y="323861"/>
                </a:cubicBezTo>
                <a:lnTo>
                  <a:pt x="404809" y="323861"/>
                </a:lnTo>
                <a:cubicBezTo>
                  <a:pt x="410885" y="323861"/>
                  <a:pt x="415441" y="319310"/>
                  <a:pt x="415441" y="313243"/>
                </a:cubicBezTo>
                <a:cubicBezTo>
                  <a:pt x="415441" y="307934"/>
                  <a:pt x="410885" y="303384"/>
                  <a:pt x="404809" y="303384"/>
                </a:cubicBezTo>
                <a:close/>
                <a:moveTo>
                  <a:pt x="252927" y="252570"/>
                </a:moveTo>
                <a:cubicBezTo>
                  <a:pt x="247611" y="252570"/>
                  <a:pt x="243054" y="257121"/>
                  <a:pt x="243054" y="263188"/>
                </a:cubicBezTo>
                <a:cubicBezTo>
                  <a:pt x="243054" y="268497"/>
                  <a:pt x="247611" y="273047"/>
                  <a:pt x="252927" y="273047"/>
                </a:cubicBezTo>
                <a:lnTo>
                  <a:pt x="354688" y="273047"/>
                </a:lnTo>
                <a:cubicBezTo>
                  <a:pt x="360004" y="273047"/>
                  <a:pt x="364560" y="268497"/>
                  <a:pt x="364560" y="263188"/>
                </a:cubicBezTo>
                <a:cubicBezTo>
                  <a:pt x="364560" y="257121"/>
                  <a:pt x="360004" y="252570"/>
                  <a:pt x="354688" y="252570"/>
                </a:cubicBezTo>
                <a:close/>
                <a:moveTo>
                  <a:pt x="70667" y="191897"/>
                </a:moveTo>
                <a:lnTo>
                  <a:pt x="536947" y="191897"/>
                </a:lnTo>
                <a:lnTo>
                  <a:pt x="536947" y="536216"/>
                </a:lnTo>
                <a:lnTo>
                  <a:pt x="70667" y="536216"/>
                </a:lnTo>
                <a:close/>
                <a:moveTo>
                  <a:pt x="50887" y="172168"/>
                </a:moveTo>
                <a:lnTo>
                  <a:pt x="50887" y="555945"/>
                </a:lnTo>
                <a:lnTo>
                  <a:pt x="556727" y="555945"/>
                </a:lnTo>
                <a:lnTo>
                  <a:pt x="556727" y="172168"/>
                </a:lnTo>
                <a:close/>
                <a:moveTo>
                  <a:pt x="252986" y="50814"/>
                </a:moveTo>
                <a:cubicBezTo>
                  <a:pt x="242353" y="50814"/>
                  <a:pt x="233239" y="59914"/>
                  <a:pt x="233239" y="70531"/>
                </a:cubicBezTo>
                <a:cubicBezTo>
                  <a:pt x="233239" y="81907"/>
                  <a:pt x="242353" y="91007"/>
                  <a:pt x="252986" y="91007"/>
                </a:cubicBezTo>
                <a:cubicBezTo>
                  <a:pt x="264379" y="91007"/>
                  <a:pt x="273493" y="81907"/>
                  <a:pt x="273493" y="70531"/>
                </a:cubicBezTo>
                <a:cubicBezTo>
                  <a:pt x="273493" y="59914"/>
                  <a:pt x="264379" y="50814"/>
                  <a:pt x="252986" y="50814"/>
                </a:cubicBezTo>
                <a:close/>
                <a:moveTo>
                  <a:pt x="161728" y="50814"/>
                </a:moveTo>
                <a:cubicBezTo>
                  <a:pt x="151095" y="50814"/>
                  <a:pt x="141981" y="59914"/>
                  <a:pt x="141981" y="70531"/>
                </a:cubicBezTo>
                <a:cubicBezTo>
                  <a:pt x="141981" y="81907"/>
                  <a:pt x="151095" y="91007"/>
                  <a:pt x="161728" y="91007"/>
                </a:cubicBezTo>
                <a:cubicBezTo>
                  <a:pt x="173121" y="91007"/>
                  <a:pt x="182235" y="81907"/>
                  <a:pt x="182235" y="70531"/>
                </a:cubicBezTo>
                <a:cubicBezTo>
                  <a:pt x="182235" y="59914"/>
                  <a:pt x="173121" y="50814"/>
                  <a:pt x="161728" y="50814"/>
                </a:cubicBezTo>
                <a:close/>
                <a:moveTo>
                  <a:pt x="70591" y="50814"/>
                </a:moveTo>
                <a:cubicBezTo>
                  <a:pt x="59958" y="50814"/>
                  <a:pt x="50844" y="59914"/>
                  <a:pt x="50844" y="70531"/>
                </a:cubicBezTo>
                <a:cubicBezTo>
                  <a:pt x="50844" y="81907"/>
                  <a:pt x="59958" y="91007"/>
                  <a:pt x="70591" y="91007"/>
                </a:cubicBezTo>
                <a:cubicBezTo>
                  <a:pt x="81985" y="91007"/>
                  <a:pt x="91099" y="81907"/>
                  <a:pt x="91099" y="70531"/>
                </a:cubicBezTo>
                <a:cubicBezTo>
                  <a:pt x="91099" y="59914"/>
                  <a:pt x="81985" y="50814"/>
                  <a:pt x="70591" y="50814"/>
                </a:cubicBezTo>
                <a:close/>
                <a:moveTo>
                  <a:pt x="252986" y="30338"/>
                </a:moveTo>
                <a:cubicBezTo>
                  <a:pt x="275771" y="30338"/>
                  <a:pt x="293999" y="48538"/>
                  <a:pt x="293999" y="70531"/>
                </a:cubicBezTo>
                <a:cubicBezTo>
                  <a:pt x="293999" y="93282"/>
                  <a:pt x="275771" y="111483"/>
                  <a:pt x="252986" y="111483"/>
                </a:cubicBezTo>
                <a:cubicBezTo>
                  <a:pt x="230960" y="111483"/>
                  <a:pt x="212732" y="93282"/>
                  <a:pt x="212732" y="70531"/>
                </a:cubicBezTo>
                <a:cubicBezTo>
                  <a:pt x="212732" y="48538"/>
                  <a:pt x="230960" y="30338"/>
                  <a:pt x="252986" y="30338"/>
                </a:cubicBezTo>
                <a:close/>
                <a:moveTo>
                  <a:pt x="161728" y="30338"/>
                </a:moveTo>
                <a:cubicBezTo>
                  <a:pt x="184513" y="30338"/>
                  <a:pt x="202741" y="48538"/>
                  <a:pt x="202741" y="70531"/>
                </a:cubicBezTo>
                <a:cubicBezTo>
                  <a:pt x="202741" y="93282"/>
                  <a:pt x="184513" y="111483"/>
                  <a:pt x="161728" y="111483"/>
                </a:cubicBezTo>
                <a:cubicBezTo>
                  <a:pt x="139702" y="111483"/>
                  <a:pt x="121474" y="93282"/>
                  <a:pt x="121474" y="70531"/>
                </a:cubicBezTo>
                <a:cubicBezTo>
                  <a:pt x="121474" y="48538"/>
                  <a:pt x="139702" y="30338"/>
                  <a:pt x="161728" y="30338"/>
                </a:cubicBezTo>
                <a:close/>
                <a:moveTo>
                  <a:pt x="70591" y="30338"/>
                </a:moveTo>
                <a:cubicBezTo>
                  <a:pt x="93377" y="30338"/>
                  <a:pt x="111605" y="48538"/>
                  <a:pt x="111605" y="70531"/>
                </a:cubicBezTo>
                <a:cubicBezTo>
                  <a:pt x="111605" y="93282"/>
                  <a:pt x="93377" y="111483"/>
                  <a:pt x="70591" y="111483"/>
                </a:cubicBezTo>
                <a:cubicBezTo>
                  <a:pt x="48566" y="111483"/>
                  <a:pt x="30338" y="93282"/>
                  <a:pt x="30338" y="70531"/>
                </a:cubicBezTo>
                <a:cubicBezTo>
                  <a:pt x="30338" y="48538"/>
                  <a:pt x="48566" y="30338"/>
                  <a:pt x="70591" y="30338"/>
                </a:cubicBezTo>
                <a:close/>
                <a:moveTo>
                  <a:pt x="20507" y="20478"/>
                </a:moveTo>
                <a:lnTo>
                  <a:pt x="20507" y="121352"/>
                </a:lnTo>
                <a:lnTo>
                  <a:pt x="587107" y="121352"/>
                </a:lnTo>
                <a:lnTo>
                  <a:pt x="587107" y="20478"/>
                </a:lnTo>
                <a:close/>
                <a:moveTo>
                  <a:pt x="0" y="0"/>
                </a:moveTo>
                <a:lnTo>
                  <a:pt x="607614" y="0"/>
                </a:lnTo>
                <a:lnTo>
                  <a:pt x="607614" y="121352"/>
                </a:lnTo>
                <a:lnTo>
                  <a:pt x="607614" y="141830"/>
                </a:lnTo>
                <a:lnTo>
                  <a:pt x="607614" y="606761"/>
                </a:lnTo>
                <a:lnTo>
                  <a:pt x="0" y="606761"/>
                </a:lnTo>
                <a:lnTo>
                  <a:pt x="0" y="141830"/>
                </a:lnTo>
                <a:lnTo>
                  <a:pt x="0" y="121352"/>
                </a:lnTo>
                <a:close/>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55" name="group-meeting_150180">
            <a:extLst>
              <a:ext uri="{FF2B5EF4-FFF2-40B4-BE49-F238E27FC236}">
                <a16:creationId xmlns:a16="http://schemas.microsoft.com/office/drawing/2014/main" xmlns="" id="{ED46E27A-29A7-453E-83EC-989B6759C61F}"/>
              </a:ext>
            </a:extLst>
          </p:cNvPr>
          <p:cNvSpPr>
            <a:spLocks noChangeAspect="1"/>
          </p:cNvSpPr>
          <p:nvPr/>
        </p:nvSpPr>
        <p:spPr bwMode="auto">
          <a:xfrm>
            <a:off x="1088296" y="1782205"/>
            <a:ext cx="617612" cy="604298"/>
          </a:xfrm>
          <a:custGeom>
            <a:avLst/>
            <a:gdLst>
              <a:gd name="connsiteX0" fmla="*/ 336314 w 605874"/>
              <a:gd name="connsiteY0" fmla="*/ 404411 h 592814"/>
              <a:gd name="connsiteX1" fmla="*/ 363040 w 605874"/>
              <a:gd name="connsiteY1" fmla="*/ 404411 h 592814"/>
              <a:gd name="connsiteX2" fmla="*/ 363040 w 605874"/>
              <a:gd name="connsiteY2" fmla="*/ 418199 h 592814"/>
              <a:gd name="connsiteX3" fmla="*/ 355333 w 605874"/>
              <a:gd name="connsiteY3" fmla="*/ 459663 h 592814"/>
              <a:gd name="connsiteX4" fmla="*/ 363040 w 605874"/>
              <a:gd name="connsiteY4" fmla="*/ 476648 h 592814"/>
              <a:gd name="connsiteX5" fmla="*/ 363040 w 605874"/>
              <a:gd name="connsiteY5" fmla="*/ 479946 h 592814"/>
              <a:gd name="connsiteX6" fmla="*/ 377154 w 605874"/>
              <a:gd name="connsiteY6" fmla="*/ 508121 h 592814"/>
              <a:gd name="connsiteX7" fmla="*/ 381758 w 605874"/>
              <a:gd name="connsiteY7" fmla="*/ 518312 h 592814"/>
              <a:gd name="connsiteX8" fmla="*/ 381758 w 605874"/>
              <a:gd name="connsiteY8" fmla="*/ 545189 h 592814"/>
              <a:gd name="connsiteX9" fmla="*/ 358936 w 605874"/>
              <a:gd name="connsiteY9" fmla="*/ 536097 h 592814"/>
              <a:gd name="connsiteX10" fmla="*/ 336314 w 605874"/>
              <a:gd name="connsiteY10" fmla="*/ 536097 h 592814"/>
              <a:gd name="connsiteX11" fmla="*/ 257705 w 605874"/>
              <a:gd name="connsiteY11" fmla="*/ 404411 h 592814"/>
              <a:gd name="connsiteX12" fmla="*/ 269631 w 605874"/>
              <a:gd name="connsiteY12" fmla="*/ 404411 h 592814"/>
              <a:gd name="connsiteX13" fmla="*/ 269631 w 605874"/>
              <a:gd name="connsiteY13" fmla="*/ 536086 h 592814"/>
              <a:gd name="connsiteX14" fmla="*/ 257705 w 605874"/>
              <a:gd name="connsiteY14" fmla="*/ 536086 h 592814"/>
              <a:gd name="connsiteX15" fmla="*/ 438409 w 605874"/>
              <a:gd name="connsiteY15" fmla="*/ 379007 h 592814"/>
              <a:gd name="connsiteX16" fmla="*/ 443009 w 605874"/>
              <a:gd name="connsiteY16" fmla="*/ 387203 h 592814"/>
              <a:gd name="connsiteX17" fmla="*/ 443009 w 605874"/>
              <a:gd name="connsiteY17" fmla="*/ 413090 h 592814"/>
              <a:gd name="connsiteX18" fmla="*/ 393304 w 605874"/>
              <a:gd name="connsiteY18" fmla="*/ 407693 h 592814"/>
              <a:gd name="connsiteX19" fmla="*/ 388603 w 605874"/>
              <a:gd name="connsiteY19" fmla="*/ 407493 h 592814"/>
              <a:gd name="connsiteX20" fmla="*/ 388603 w 605874"/>
              <a:gd name="connsiteY20" fmla="*/ 404394 h 592814"/>
              <a:gd name="connsiteX21" fmla="*/ 406005 w 605874"/>
              <a:gd name="connsiteY21" fmla="*/ 404394 h 592814"/>
              <a:gd name="connsiteX22" fmla="*/ 438409 w 605874"/>
              <a:gd name="connsiteY22" fmla="*/ 379007 h 592814"/>
              <a:gd name="connsiteX23" fmla="*/ 391849 w 605874"/>
              <a:gd name="connsiteY23" fmla="*/ 328200 h 592814"/>
              <a:gd name="connsiteX24" fmla="*/ 407656 w 605874"/>
              <a:gd name="connsiteY24" fmla="*/ 337797 h 592814"/>
              <a:gd name="connsiteX25" fmla="*/ 391949 w 605874"/>
              <a:gd name="connsiteY25" fmla="*/ 337797 h 592814"/>
              <a:gd name="connsiteX26" fmla="*/ 484327 w 605874"/>
              <a:gd name="connsiteY26" fmla="*/ 248754 h 592814"/>
              <a:gd name="connsiteX27" fmla="*/ 535747 w 605874"/>
              <a:gd name="connsiteY27" fmla="*/ 252150 h 592814"/>
              <a:gd name="connsiteX28" fmla="*/ 562658 w 605874"/>
              <a:gd name="connsiteY28" fmla="*/ 282819 h 592814"/>
              <a:gd name="connsiteX29" fmla="*/ 552354 w 605874"/>
              <a:gd name="connsiteY29" fmla="*/ 438259 h 592814"/>
              <a:gd name="connsiteX30" fmla="*/ 576463 w 605874"/>
              <a:gd name="connsiteY30" fmla="*/ 438259 h 592814"/>
              <a:gd name="connsiteX31" fmla="*/ 576463 w 605874"/>
              <a:gd name="connsiteY31" fmla="*/ 291810 h 592814"/>
              <a:gd name="connsiteX32" fmla="*/ 591169 w 605874"/>
              <a:gd name="connsiteY32" fmla="*/ 277125 h 592814"/>
              <a:gd name="connsiteX33" fmla="*/ 605874 w 605874"/>
              <a:gd name="connsiteY33" fmla="*/ 291810 h 592814"/>
              <a:gd name="connsiteX34" fmla="*/ 605874 w 605874"/>
              <a:gd name="connsiteY34" fmla="*/ 452943 h 592814"/>
              <a:gd name="connsiteX35" fmla="*/ 605874 w 605874"/>
              <a:gd name="connsiteY35" fmla="*/ 569324 h 592814"/>
              <a:gd name="connsiteX36" fmla="*/ 591169 w 605874"/>
              <a:gd name="connsiteY36" fmla="*/ 584108 h 592814"/>
              <a:gd name="connsiteX37" fmla="*/ 576463 w 605874"/>
              <a:gd name="connsiteY37" fmla="*/ 569324 h 592814"/>
              <a:gd name="connsiteX38" fmla="*/ 576463 w 605874"/>
              <a:gd name="connsiteY38" fmla="*/ 525569 h 592814"/>
              <a:gd name="connsiteX39" fmla="*/ 481026 w 605874"/>
              <a:gd name="connsiteY39" fmla="*/ 525569 h 592814"/>
              <a:gd name="connsiteX40" fmla="*/ 481026 w 605874"/>
              <a:gd name="connsiteY40" fmla="*/ 535458 h 592814"/>
              <a:gd name="connsiteX41" fmla="*/ 454316 w 605874"/>
              <a:gd name="connsiteY41" fmla="*/ 476120 h 592814"/>
              <a:gd name="connsiteX42" fmla="*/ 481026 w 605874"/>
              <a:gd name="connsiteY42" fmla="*/ 468927 h 592814"/>
              <a:gd name="connsiteX43" fmla="*/ 481026 w 605874"/>
              <a:gd name="connsiteY43" fmla="*/ 496199 h 592814"/>
              <a:gd name="connsiteX44" fmla="*/ 576463 w 605874"/>
              <a:gd name="connsiteY44" fmla="*/ 496199 h 592814"/>
              <a:gd name="connsiteX45" fmla="*/ 576463 w 605874"/>
              <a:gd name="connsiteY45" fmla="*/ 467628 h 592814"/>
              <a:gd name="connsiteX46" fmla="*/ 431207 w 605874"/>
              <a:gd name="connsiteY46" fmla="*/ 469826 h 592814"/>
              <a:gd name="connsiteX47" fmla="*/ 471822 w 605874"/>
              <a:gd name="connsiteY47" fmla="*/ 560133 h 592814"/>
              <a:gd name="connsiteX48" fmla="*/ 460218 w 605874"/>
              <a:gd name="connsiteY48" fmla="*/ 590801 h 592814"/>
              <a:gd name="connsiteX49" fmla="*/ 429506 w 605874"/>
              <a:gd name="connsiteY49" fmla="*/ 579113 h 592814"/>
              <a:gd name="connsiteX50" fmla="*/ 375285 w 605874"/>
              <a:gd name="connsiteY50" fmla="*/ 458738 h 592814"/>
              <a:gd name="connsiteX51" fmla="*/ 376485 w 605874"/>
              <a:gd name="connsiteY51" fmla="*/ 437360 h 592814"/>
              <a:gd name="connsiteX52" fmla="*/ 394693 w 605874"/>
              <a:gd name="connsiteY52" fmla="*/ 426071 h 592814"/>
              <a:gd name="connsiteX53" fmla="*/ 492630 w 605874"/>
              <a:gd name="connsiteY53" fmla="*/ 418579 h 592814"/>
              <a:gd name="connsiteX54" fmla="*/ 444412 w 605874"/>
              <a:gd name="connsiteY54" fmla="*/ 413284 h 592814"/>
              <a:gd name="connsiteX55" fmla="*/ 448613 w 605874"/>
              <a:gd name="connsiteY55" fmla="*/ 349850 h 592814"/>
              <a:gd name="connsiteX56" fmla="*/ 512738 w 605874"/>
              <a:gd name="connsiteY56" fmla="*/ 297704 h 592814"/>
              <a:gd name="connsiteX57" fmla="*/ 446413 w 605874"/>
              <a:gd name="connsiteY57" fmla="*/ 328572 h 592814"/>
              <a:gd name="connsiteX58" fmla="*/ 438209 w 605874"/>
              <a:gd name="connsiteY58" fmla="*/ 330470 h 592814"/>
              <a:gd name="connsiteX59" fmla="*/ 428205 w 605874"/>
              <a:gd name="connsiteY59" fmla="*/ 327573 h 592814"/>
              <a:gd name="connsiteX60" fmla="*/ 362080 w 605874"/>
              <a:gd name="connsiteY60" fmla="*/ 287414 h 592814"/>
              <a:gd name="connsiteX61" fmla="*/ 355577 w 605874"/>
              <a:gd name="connsiteY61" fmla="*/ 260842 h 592814"/>
              <a:gd name="connsiteX62" fmla="*/ 382288 w 605874"/>
              <a:gd name="connsiteY62" fmla="*/ 254348 h 592814"/>
              <a:gd name="connsiteX63" fmla="*/ 439410 w 605874"/>
              <a:gd name="connsiteY63" fmla="*/ 289212 h 592814"/>
              <a:gd name="connsiteX64" fmla="*/ 496332 w 605874"/>
              <a:gd name="connsiteY64" fmla="*/ 262640 h 592814"/>
              <a:gd name="connsiteX65" fmla="*/ 454416 w 605874"/>
              <a:gd name="connsiteY65" fmla="*/ 270132 h 592814"/>
              <a:gd name="connsiteX66" fmla="*/ 484327 w 605874"/>
              <a:gd name="connsiteY66" fmla="*/ 248754 h 592814"/>
              <a:gd name="connsiteX67" fmla="*/ 121658 w 605874"/>
              <a:gd name="connsiteY67" fmla="*/ 245256 h 592814"/>
              <a:gd name="connsiteX68" fmla="*/ 152373 w 605874"/>
              <a:gd name="connsiteY68" fmla="*/ 272130 h 592814"/>
              <a:gd name="connsiteX69" fmla="*/ 154073 w 605874"/>
              <a:gd name="connsiteY69" fmla="*/ 297706 h 592814"/>
              <a:gd name="connsiteX70" fmla="*/ 123759 w 605874"/>
              <a:gd name="connsiteY70" fmla="*/ 274029 h 592814"/>
              <a:gd name="connsiteX71" fmla="*/ 161677 w 605874"/>
              <a:gd name="connsiteY71" fmla="*/ 323981 h 592814"/>
              <a:gd name="connsiteX72" fmla="*/ 228609 w 605874"/>
              <a:gd name="connsiteY72" fmla="*/ 319785 h 592814"/>
              <a:gd name="connsiteX73" fmla="*/ 249118 w 605874"/>
              <a:gd name="connsiteY73" fmla="*/ 337968 h 592814"/>
              <a:gd name="connsiteX74" fmla="*/ 235012 w 605874"/>
              <a:gd name="connsiteY74" fmla="*/ 357749 h 592814"/>
              <a:gd name="connsiteX75" fmla="*/ 405993 w 605874"/>
              <a:gd name="connsiteY75" fmla="*/ 357749 h 592814"/>
              <a:gd name="connsiteX76" fmla="*/ 419299 w 605874"/>
              <a:gd name="connsiteY76" fmla="*/ 371036 h 592814"/>
              <a:gd name="connsiteX77" fmla="*/ 405993 w 605874"/>
              <a:gd name="connsiteY77" fmla="*/ 384424 h 592814"/>
              <a:gd name="connsiteX78" fmla="*/ 316350 w 605874"/>
              <a:gd name="connsiteY78" fmla="*/ 384424 h 592814"/>
              <a:gd name="connsiteX79" fmla="*/ 316350 w 605874"/>
              <a:gd name="connsiteY79" fmla="*/ 556060 h 592814"/>
              <a:gd name="connsiteX80" fmla="*/ 358971 w 605874"/>
              <a:gd name="connsiteY80" fmla="*/ 556060 h 592814"/>
              <a:gd name="connsiteX81" fmla="*/ 372377 w 605874"/>
              <a:gd name="connsiteY81" fmla="*/ 569448 h 592814"/>
              <a:gd name="connsiteX82" fmla="*/ 358971 w 605874"/>
              <a:gd name="connsiteY82" fmla="*/ 582735 h 592814"/>
              <a:gd name="connsiteX83" fmla="*/ 247318 w 605874"/>
              <a:gd name="connsiteY83" fmla="*/ 582335 h 592814"/>
              <a:gd name="connsiteX84" fmla="*/ 238413 w 605874"/>
              <a:gd name="connsiteY84" fmla="*/ 586631 h 592814"/>
              <a:gd name="connsiteX85" fmla="*/ 210400 w 605874"/>
              <a:gd name="connsiteY85" fmla="*/ 569348 h 592814"/>
              <a:gd name="connsiteX86" fmla="*/ 200195 w 605874"/>
              <a:gd name="connsiteY86" fmla="*/ 525989 h 592814"/>
              <a:gd name="connsiteX87" fmla="*/ 238013 w 605874"/>
              <a:gd name="connsiteY87" fmla="*/ 483529 h 592814"/>
              <a:gd name="connsiteX88" fmla="*/ 250319 w 605874"/>
              <a:gd name="connsiteY88" fmla="*/ 536079 h 592814"/>
              <a:gd name="connsiteX89" fmla="*/ 255021 w 605874"/>
              <a:gd name="connsiteY89" fmla="*/ 556060 h 592814"/>
              <a:gd name="connsiteX90" fmla="*/ 289638 w 605874"/>
              <a:gd name="connsiteY90" fmla="*/ 556060 h 592814"/>
              <a:gd name="connsiteX91" fmla="*/ 289638 w 605874"/>
              <a:gd name="connsiteY91" fmla="*/ 384424 h 592814"/>
              <a:gd name="connsiteX92" fmla="*/ 202096 w 605874"/>
              <a:gd name="connsiteY92" fmla="*/ 384424 h 592814"/>
              <a:gd name="connsiteX93" fmla="*/ 192492 w 605874"/>
              <a:gd name="connsiteY93" fmla="*/ 380228 h 592814"/>
              <a:gd name="connsiteX94" fmla="*/ 188790 w 605874"/>
              <a:gd name="connsiteY94" fmla="*/ 371036 h 592814"/>
              <a:gd name="connsiteX95" fmla="*/ 193692 w 605874"/>
              <a:gd name="connsiteY95" fmla="*/ 360746 h 592814"/>
              <a:gd name="connsiteX96" fmla="*/ 153773 w 605874"/>
              <a:gd name="connsiteY96" fmla="*/ 363244 h 592814"/>
              <a:gd name="connsiteX97" fmla="*/ 137065 w 605874"/>
              <a:gd name="connsiteY97" fmla="*/ 355651 h 592814"/>
              <a:gd name="connsiteX98" fmla="*/ 92844 w 605874"/>
              <a:gd name="connsiteY98" fmla="*/ 297406 h 592814"/>
              <a:gd name="connsiteX99" fmla="*/ 121658 w 605874"/>
              <a:gd name="connsiteY99" fmla="*/ 367340 h 592814"/>
              <a:gd name="connsiteX100" fmla="*/ 146870 w 605874"/>
              <a:gd name="connsiteY100" fmla="*/ 383025 h 592814"/>
              <a:gd name="connsiteX101" fmla="*/ 159676 w 605874"/>
              <a:gd name="connsiteY101" fmla="*/ 382226 h 592814"/>
              <a:gd name="connsiteX102" fmla="*/ 160376 w 605874"/>
              <a:gd name="connsiteY102" fmla="*/ 392616 h 592814"/>
              <a:gd name="connsiteX103" fmla="*/ 176684 w 605874"/>
              <a:gd name="connsiteY103" fmla="*/ 392616 h 592814"/>
              <a:gd name="connsiteX104" fmla="*/ 198194 w 605874"/>
              <a:gd name="connsiteY104" fmla="*/ 392616 h 592814"/>
              <a:gd name="connsiteX105" fmla="*/ 220805 w 605874"/>
              <a:gd name="connsiteY105" fmla="*/ 410499 h 592814"/>
              <a:gd name="connsiteX106" fmla="*/ 226008 w 605874"/>
              <a:gd name="connsiteY106" fmla="*/ 432578 h 592814"/>
              <a:gd name="connsiteX107" fmla="*/ 214002 w 605874"/>
              <a:gd name="connsiteY107" fmla="*/ 427782 h 592814"/>
              <a:gd name="connsiteX108" fmla="*/ 161977 w 605874"/>
              <a:gd name="connsiteY108" fmla="*/ 416993 h 592814"/>
              <a:gd name="connsiteX109" fmla="*/ 116155 w 605874"/>
              <a:gd name="connsiteY109" fmla="*/ 407502 h 592814"/>
              <a:gd name="connsiteX110" fmla="*/ 206998 w 605874"/>
              <a:gd name="connsiteY110" fmla="*/ 444866 h 592814"/>
              <a:gd name="connsiteX111" fmla="*/ 220805 w 605874"/>
              <a:gd name="connsiteY111" fmla="*/ 461151 h 592814"/>
              <a:gd name="connsiteX112" fmla="*/ 215302 w 605874"/>
              <a:gd name="connsiteY112" fmla="*/ 481931 h 592814"/>
              <a:gd name="connsiteX113" fmla="*/ 126460 w 605874"/>
              <a:gd name="connsiteY113" fmla="*/ 579638 h 592814"/>
              <a:gd name="connsiteX114" fmla="*/ 93645 w 605874"/>
              <a:gd name="connsiteY114" fmla="*/ 581236 h 592814"/>
              <a:gd name="connsiteX115" fmla="*/ 92044 w 605874"/>
              <a:gd name="connsiteY115" fmla="*/ 548467 h 592814"/>
              <a:gd name="connsiteX116" fmla="*/ 158676 w 605874"/>
              <a:gd name="connsiteY116" fmla="*/ 475137 h 592814"/>
              <a:gd name="connsiteX117" fmla="*/ 138466 w 605874"/>
              <a:gd name="connsiteY117" fmla="*/ 466845 h 592814"/>
              <a:gd name="connsiteX118" fmla="*/ 29414 w 605874"/>
              <a:gd name="connsiteY118" fmla="*/ 466845 h 592814"/>
              <a:gd name="connsiteX119" fmla="*/ 29414 w 605874"/>
              <a:gd name="connsiteY119" fmla="*/ 496217 h 592814"/>
              <a:gd name="connsiteX120" fmla="*/ 114555 w 605874"/>
              <a:gd name="connsiteY120" fmla="*/ 496217 h 592814"/>
              <a:gd name="connsiteX121" fmla="*/ 87842 w 605874"/>
              <a:gd name="connsiteY121" fmla="*/ 525589 h 592814"/>
              <a:gd name="connsiteX122" fmla="*/ 29414 w 605874"/>
              <a:gd name="connsiteY122" fmla="*/ 525589 h 592814"/>
              <a:gd name="connsiteX123" fmla="*/ 29414 w 605874"/>
              <a:gd name="connsiteY123" fmla="*/ 569647 h 592814"/>
              <a:gd name="connsiteX124" fmla="*/ 14707 w 605874"/>
              <a:gd name="connsiteY124" fmla="*/ 584333 h 592814"/>
              <a:gd name="connsiteX125" fmla="*/ 0 w 605874"/>
              <a:gd name="connsiteY125" fmla="*/ 569647 h 592814"/>
              <a:gd name="connsiteX126" fmla="*/ 0 w 605874"/>
              <a:gd name="connsiteY126" fmla="*/ 291012 h 592814"/>
              <a:gd name="connsiteX127" fmla="*/ 14707 w 605874"/>
              <a:gd name="connsiteY127" fmla="*/ 276326 h 592814"/>
              <a:gd name="connsiteX128" fmla="*/ 29414 w 605874"/>
              <a:gd name="connsiteY128" fmla="*/ 291012 h 592814"/>
              <a:gd name="connsiteX129" fmla="*/ 29414 w 605874"/>
              <a:gd name="connsiteY129" fmla="*/ 437473 h 592814"/>
              <a:gd name="connsiteX130" fmla="*/ 66932 w 605874"/>
              <a:gd name="connsiteY130" fmla="*/ 437473 h 592814"/>
              <a:gd name="connsiteX131" fmla="*/ 52225 w 605874"/>
              <a:gd name="connsiteY131" fmla="*/ 413796 h 592814"/>
              <a:gd name="connsiteX132" fmla="*/ 43321 w 605874"/>
              <a:gd name="connsiteY132" fmla="*/ 279324 h 592814"/>
              <a:gd name="connsiteX133" fmla="*/ 70234 w 605874"/>
              <a:gd name="connsiteY133" fmla="*/ 248653 h 592814"/>
              <a:gd name="connsiteX134" fmla="*/ 509094 w 605874"/>
              <a:gd name="connsiteY134" fmla="*/ 141695 h 592814"/>
              <a:gd name="connsiteX135" fmla="*/ 553868 w 605874"/>
              <a:gd name="connsiteY135" fmla="*/ 186398 h 592814"/>
              <a:gd name="connsiteX136" fmla="*/ 509094 w 605874"/>
              <a:gd name="connsiteY136" fmla="*/ 231101 h 592814"/>
              <a:gd name="connsiteX137" fmla="*/ 464320 w 605874"/>
              <a:gd name="connsiteY137" fmla="*/ 186398 h 592814"/>
              <a:gd name="connsiteX138" fmla="*/ 509094 w 605874"/>
              <a:gd name="connsiteY138" fmla="*/ 141695 h 592814"/>
              <a:gd name="connsiteX139" fmla="*/ 96886 w 605874"/>
              <a:gd name="connsiteY139" fmla="*/ 136685 h 592814"/>
              <a:gd name="connsiteX140" fmla="*/ 143177 w 605874"/>
              <a:gd name="connsiteY140" fmla="*/ 182870 h 592814"/>
              <a:gd name="connsiteX141" fmla="*/ 96886 w 605874"/>
              <a:gd name="connsiteY141" fmla="*/ 229055 h 592814"/>
              <a:gd name="connsiteX142" fmla="*/ 50595 w 605874"/>
              <a:gd name="connsiteY142" fmla="*/ 182870 h 592814"/>
              <a:gd name="connsiteX143" fmla="*/ 96886 w 605874"/>
              <a:gd name="connsiteY143" fmla="*/ 136685 h 592814"/>
              <a:gd name="connsiteX144" fmla="*/ 257321 w 605874"/>
              <a:gd name="connsiteY144" fmla="*/ 111987 h 592814"/>
              <a:gd name="connsiteX145" fmla="*/ 282233 w 605874"/>
              <a:gd name="connsiteY145" fmla="*/ 111987 h 592814"/>
              <a:gd name="connsiteX146" fmla="*/ 309647 w 605874"/>
              <a:gd name="connsiteY146" fmla="*/ 187424 h 592814"/>
              <a:gd name="connsiteX147" fmla="*/ 303644 w 605874"/>
              <a:gd name="connsiteY147" fmla="*/ 155251 h 592814"/>
              <a:gd name="connsiteX148" fmla="*/ 304644 w 605874"/>
              <a:gd name="connsiteY148" fmla="*/ 148756 h 592814"/>
              <a:gd name="connsiteX149" fmla="*/ 314049 w 605874"/>
              <a:gd name="connsiteY149" fmla="*/ 131670 h 592814"/>
              <a:gd name="connsiteX150" fmla="*/ 305745 w 605874"/>
              <a:gd name="connsiteY150" fmla="*/ 116983 h 592814"/>
              <a:gd name="connsiteX151" fmla="*/ 305745 w 605874"/>
              <a:gd name="connsiteY151" fmla="*/ 113586 h 592814"/>
              <a:gd name="connsiteX152" fmla="*/ 308646 w 605874"/>
              <a:gd name="connsiteY152" fmla="*/ 111987 h 592814"/>
              <a:gd name="connsiteX153" fmla="*/ 331558 w 605874"/>
              <a:gd name="connsiteY153" fmla="*/ 111987 h 592814"/>
              <a:gd name="connsiteX154" fmla="*/ 334459 w 605874"/>
              <a:gd name="connsiteY154" fmla="*/ 113586 h 592814"/>
              <a:gd name="connsiteX155" fmla="*/ 334459 w 605874"/>
              <a:gd name="connsiteY155" fmla="*/ 116983 h 592814"/>
              <a:gd name="connsiteX156" fmla="*/ 326155 w 605874"/>
              <a:gd name="connsiteY156" fmla="*/ 131670 h 592814"/>
              <a:gd name="connsiteX157" fmla="*/ 335560 w 605874"/>
              <a:gd name="connsiteY157" fmla="*/ 148756 h 592814"/>
              <a:gd name="connsiteX158" fmla="*/ 336560 w 605874"/>
              <a:gd name="connsiteY158" fmla="*/ 155351 h 592814"/>
              <a:gd name="connsiteX159" fmla="*/ 329657 w 605874"/>
              <a:gd name="connsiteY159" fmla="*/ 187424 h 592814"/>
              <a:gd name="connsiteX160" fmla="*/ 357971 w 605874"/>
              <a:gd name="connsiteY160" fmla="*/ 111987 h 592814"/>
              <a:gd name="connsiteX161" fmla="*/ 382483 w 605874"/>
              <a:gd name="connsiteY161" fmla="*/ 111987 h 592814"/>
              <a:gd name="connsiteX162" fmla="*/ 437710 w 605874"/>
              <a:gd name="connsiteY162" fmla="*/ 166841 h 592814"/>
              <a:gd name="connsiteX163" fmla="*/ 438210 w 605874"/>
              <a:gd name="connsiteY163" fmla="*/ 265858 h 592814"/>
              <a:gd name="connsiteX164" fmla="*/ 391387 w 605874"/>
              <a:gd name="connsiteY164" fmla="*/ 237381 h 592814"/>
              <a:gd name="connsiteX165" fmla="*/ 391087 w 605874"/>
              <a:gd name="connsiteY165" fmla="*/ 167041 h 592814"/>
              <a:gd name="connsiteX166" fmla="*/ 386185 w 605874"/>
              <a:gd name="connsiteY166" fmla="*/ 162245 h 592814"/>
              <a:gd name="connsiteX167" fmla="*/ 381282 w 605874"/>
              <a:gd name="connsiteY167" fmla="*/ 167141 h 592814"/>
              <a:gd name="connsiteX168" fmla="*/ 381382 w 605874"/>
              <a:gd name="connsiteY168" fmla="*/ 233285 h 592814"/>
              <a:gd name="connsiteX169" fmla="*/ 339061 w 605874"/>
              <a:gd name="connsiteY169" fmla="*/ 250770 h 592814"/>
              <a:gd name="connsiteX170" fmla="*/ 351968 w 605874"/>
              <a:gd name="connsiteY170" fmla="*/ 303926 h 592814"/>
              <a:gd name="connsiteX171" fmla="*/ 381582 w 605874"/>
              <a:gd name="connsiteY171" fmla="*/ 322010 h 592814"/>
              <a:gd name="connsiteX172" fmla="*/ 381782 w 605874"/>
              <a:gd name="connsiteY172" fmla="*/ 337797 h 592814"/>
              <a:gd name="connsiteX173" fmla="*/ 268526 w 605874"/>
              <a:gd name="connsiteY173" fmla="*/ 337797 h 592814"/>
              <a:gd name="connsiteX174" fmla="*/ 257721 w 605874"/>
              <a:gd name="connsiteY174" fmla="*/ 312418 h 592814"/>
              <a:gd name="connsiteX175" fmla="*/ 257721 w 605874"/>
              <a:gd name="connsiteY175" fmla="*/ 167041 h 592814"/>
              <a:gd name="connsiteX176" fmla="*/ 253219 w 605874"/>
              <a:gd name="connsiteY176" fmla="*/ 162544 h 592814"/>
              <a:gd name="connsiteX177" fmla="*/ 248717 w 605874"/>
              <a:gd name="connsiteY177" fmla="*/ 167041 h 592814"/>
              <a:gd name="connsiteX178" fmla="*/ 248016 w 605874"/>
              <a:gd name="connsiteY178" fmla="*/ 305025 h 592814"/>
              <a:gd name="connsiteX179" fmla="*/ 227406 w 605874"/>
              <a:gd name="connsiteY179" fmla="*/ 300528 h 592814"/>
              <a:gd name="connsiteX180" fmla="*/ 201393 w 605874"/>
              <a:gd name="connsiteY180" fmla="*/ 302127 h 592814"/>
              <a:gd name="connsiteX181" fmla="*/ 202094 w 605874"/>
              <a:gd name="connsiteY181" fmla="*/ 166841 h 592814"/>
              <a:gd name="connsiteX182" fmla="*/ 257321 w 605874"/>
              <a:gd name="connsiteY182" fmla="*/ 111987 h 592814"/>
              <a:gd name="connsiteX183" fmla="*/ 320120 w 605874"/>
              <a:gd name="connsiteY183" fmla="*/ 0 h 592814"/>
              <a:gd name="connsiteX184" fmla="*/ 368493 w 605874"/>
              <a:gd name="connsiteY184" fmla="*/ 48302 h 592814"/>
              <a:gd name="connsiteX185" fmla="*/ 320120 w 605874"/>
              <a:gd name="connsiteY185" fmla="*/ 96604 h 592814"/>
              <a:gd name="connsiteX186" fmla="*/ 271747 w 605874"/>
              <a:gd name="connsiteY186" fmla="*/ 48302 h 592814"/>
              <a:gd name="connsiteX187" fmla="*/ 320120 w 605874"/>
              <a:gd name="connsiteY187" fmla="*/ 0 h 59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605874" h="592814">
                <a:moveTo>
                  <a:pt x="336314" y="404411"/>
                </a:moveTo>
                <a:lnTo>
                  <a:pt x="363040" y="404411"/>
                </a:lnTo>
                <a:lnTo>
                  <a:pt x="363040" y="418199"/>
                </a:lnTo>
                <a:cubicBezTo>
                  <a:pt x="352430" y="428790"/>
                  <a:pt x="348826" y="445176"/>
                  <a:pt x="355333" y="459663"/>
                </a:cubicBezTo>
                <a:cubicBezTo>
                  <a:pt x="359437" y="468755"/>
                  <a:pt x="357935" y="465258"/>
                  <a:pt x="363040" y="476648"/>
                </a:cubicBezTo>
                <a:lnTo>
                  <a:pt x="363040" y="479946"/>
                </a:lnTo>
                <a:cubicBezTo>
                  <a:pt x="363040" y="491436"/>
                  <a:pt x="368545" y="501727"/>
                  <a:pt x="377154" y="508121"/>
                </a:cubicBezTo>
                <a:lnTo>
                  <a:pt x="381758" y="518312"/>
                </a:lnTo>
                <a:lnTo>
                  <a:pt x="381758" y="545189"/>
                </a:lnTo>
                <a:cubicBezTo>
                  <a:pt x="375853" y="539594"/>
                  <a:pt x="367745" y="536097"/>
                  <a:pt x="358936" y="536097"/>
                </a:cubicBezTo>
                <a:lnTo>
                  <a:pt x="336314" y="536097"/>
                </a:lnTo>
                <a:close/>
                <a:moveTo>
                  <a:pt x="257705" y="404411"/>
                </a:moveTo>
                <a:lnTo>
                  <a:pt x="269631" y="404411"/>
                </a:lnTo>
                <a:lnTo>
                  <a:pt x="269631" y="536086"/>
                </a:lnTo>
                <a:lnTo>
                  <a:pt x="257705" y="536086"/>
                </a:lnTo>
                <a:close/>
                <a:moveTo>
                  <a:pt x="438409" y="379007"/>
                </a:moveTo>
                <a:cubicBezTo>
                  <a:pt x="441109" y="380706"/>
                  <a:pt x="443009" y="383805"/>
                  <a:pt x="443009" y="387203"/>
                </a:cubicBezTo>
                <a:lnTo>
                  <a:pt x="443009" y="413090"/>
                </a:lnTo>
                <a:lnTo>
                  <a:pt x="393304" y="407693"/>
                </a:lnTo>
                <a:cubicBezTo>
                  <a:pt x="391704" y="407493"/>
                  <a:pt x="390203" y="407393"/>
                  <a:pt x="388603" y="407493"/>
                </a:cubicBezTo>
                <a:lnTo>
                  <a:pt x="388603" y="404394"/>
                </a:lnTo>
                <a:lnTo>
                  <a:pt x="406005" y="404394"/>
                </a:lnTo>
                <a:cubicBezTo>
                  <a:pt x="421607" y="404394"/>
                  <a:pt x="434808" y="393600"/>
                  <a:pt x="438409" y="379007"/>
                </a:cubicBezTo>
                <a:close/>
                <a:moveTo>
                  <a:pt x="391849" y="328200"/>
                </a:moveTo>
                <a:lnTo>
                  <a:pt x="407656" y="337797"/>
                </a:lnTo>
                <a:cubicBezTo>
                  <a:pt x="406256" y="337797"/>
                  <a:pt x="406556" y="337797"/>
                  <a:pt x="391949" y="337797"/>
                </a:cubicBezTo>
                <a:close/>
                <a:moveTo>
                  <a:pt x="484327" y="248754"/>
                </a:moveTo>
                <a:lnTo>
                  <a:pt x="535747" y="252150"/>
                </a:lnTo>
                <a:cubicBezTo>
                  <a:pt x="551653" y="253149"/>
                  <a:pt x="563658" y="266935"/>
                  <a:pt x="562658" y="282819"/>
                </a:cubicBezTo>
                <a:lnTo>
                  <a:pt x="552354" y="438259"/>
                </a:lnTo>
                <a:lnTo>
                  <a:pt x="576463" y="438259"/>
                </a:lnTo>
                <a:lnTo>
                  <a:pt x="576463" y="291810"/>
                </a:lnTo>
                <a:cubicBezTo>
                  <a:pt x="576463" y="283718"/>
                  <a:pt x="583065" y="277125"/>
                  <a:pt x="591169" y="277125"/>
                </a:cubicBezTo>
                <a:cubicBezTo>
                  <a:pt x="599372" y="277125"/>
                  <a:pt x="605874" y="283718"/>
                  <a:pt x="605874" y="291810"/>
                </a:cubicBezTo>
                <a:lnTo>
                  <a:pt x="605874" y="452943"/>
                </a:lnTo>
                <a:lnTo>
                  <a:pt x="605874" y="569324"/>
                </a:lnTo>
                <a:cubicBezTo>
                  <a:pt x="605874" y="577515"/>
                  <a:pt x="599372" y="584108"/>
                  <a:pt x="591169" y="584108"/>
                </a:cubicBezTo>
                <a:cubicBezTo>
                  <a:pt x="583065" y="584108"/>
                  <a:pt x="576463" y="577515"/>
                  <a:pt x="576463" y="569324"/>
                </a:cubicBezTo>
                <a:lnTo>
                  <a:pt x="576463" y="525569"/>
                </a:lnTo>
                <a:lnTo>
                  <a:pt x="481026" y="525569"/>
                </a:lnTo>
                <a:lnTo>
                  <a:pt x="481026" y="535458"/>
                </a:lnTo>
                <a:cubicBezTo>
                  <a:pt x="473323" y="518376"/>
                  <a:pt x="469221" y="509186"/>
                  <a:pt x="454316" y="476120"/>
                </a:cubicBezTo>
                <a:lnTo>
                  <a:pt x="481026" y="468927"/>
                </a:lnTo>
                <a:lnTo>
                  <a:pt x="481026" y="496199"/>
                </a:lnTo>
                <a:lnTo>
                  <a:pt x="576463" y="496199"/>
                </a:lnTo>
                <a:lnTo>
                  <a:pt x="576463" y="467628"/>
                </a:lnTo>
                <a:cubicBezTo>
                  <a:pt x="435908" y="467628"/>
                  <a:pt x="467821" y="467029"/>
                  <a:pt x="431207" y="469826"/>
                </a:cubicBezTo>
                <a:lnTo>
                  <a:pt x="471822" y="560133"/>
                </a:lnTo>
                <a:cubicBezTo>
                  <a:pt x="477124" y="571821"/>
                  <a:pt x="471922" y="585507"/>
                  <a:pt x="460218" y="590801"/>
                </a:cubicBezTo>
                <a:cubicBezTo>
                  <a:pt x="448513" y="595996"/>
                  <a:pt x="434708" y="590801"/>
                  <a:pt x="429506" y="579113"/>
                </a:cubicBezTo>
                <a:lnTo>
                  <a:pt x="375285" y="458738"/>
                </a:lnTo>
                <a:cubicBezTo>
                  <a:pt x="372184" y="451845"/>
                  <a:pt x="372584" y="443853"/>
                  <a:pt x="376485" y="437360"/>
                </a:cubicBezTo>
                <a:cubicBezTo>
                  <a:pt x="380387" y="430866"/>
                  <a:pt x="387090" y="426571"/>
                  <a:pt x="394693" y="426071"/>
                </a:cubicBezTo>
                <a:lnTo>
                  <a:pt x="492630" y="418579"/>
                </a:lnTo>
                <a:lnTo>
                  <a:pt x="444412" y="413284"/>
                </a:lnTo>
                <a:lnTo>
                  <a:pt x="448613" y="349850"/>
                </a:lnTo>
                <a:cubicBezTo>
                  <a:pt x="453215" y="347852"/>
                  <a:pt x="449814" y="350149"/>
                  <a:pt x="512738" y="297704"/>
                </a:cubicBezTo>
                <a:lnTo>
                  <a:pt x="446413" y="328572"/>
                </a:lnTo>
                <a:cubicBezTo>
                  <a:pt x="443812" y="329870"/>
                  <a:pt x="441010" y="330470"/>
                  <a:pt x="438209" y="330470"/>
                </a:cubicBezTo>
                <a:cubicBezTo>
                  <a:pt x="434708" y="330470"/>
                  <a:pt x="431207" y="329471"/>
                  <a:pt x="428205" y="327573"/>
                </a:cubicBezTo>
                <a:lnTo>
                  <a:pt x="362080" y="287414"/>
                </a:lnTo>
                <a:cubicBezTo>
                  <a:pt x="352976" y="281820"/>
                  <a:pt x="350075" y="269932"/>
                  <a:pt x="355577" y="260842"/>
                </a:cubicBezTo>
                <a:cubicBezTo>
                  <a:pt x="361180" y="251651"/>
                  <a:pt x="373084" y="248754"/>
                  <a:pt x="382288" y="254348"/>
                </a:cubicBezTo>
                <a:lnTo>
                  <a:pt x="439410" y="289212"/>
                </a:lnTo>
                <a:lnTo>
                  <a:pt x="496332" y="262640"/>
                </a:lnTo>
                <a:lnTo>
                  <a:pt x="454416" y="270132"/>
                </a:lnTo>
                <a:cubicBezTo>
                  <a:pt x="457917" y="257045"/>
                  <a:pt x="470222" y="247755"/>
                  <a:pt x="484327" y="248754"/>
                </a:cubicBezTo>
                <a:close/>
                <a:moveTo>
                  <a:pt x="121658" y="245256"/>
                </a:moveTo>
                <a:cubicBezTo>
                  <a:pt x="137566" y="244157"/>
                  <a:pt x="151272" y="256245"/>
                  <a:pt x="152373" y="272130"/>
                </a:cubicBezTo>
                <a:lnTo>
                  <a:pt x="154073" y="297706"/>
                </a:lnTo>
                <a:lnTo>
                  <a:pt x="123759" y="274029"/>
                </a:lnTo>
                <a:lnTo>
                  <a:pt x="161677" y="323981"/>
                </a:lnTo>
                <a:lnTo>
                  <a:pt x="228609" y="319785"/>
                </a:lnTo>
                <a:cubicBezTo>
                  <a:pt x="239214" y="319186"/>
                  <a:pt x="248418" y="327278"/>
                  <a:pt x="249118" y="337968"/>
                </a:cubicBezTo>
                <a:cubicBezTo>
                  <a:pt x="249719" y="347159"/>
                  <a:pt x="243616" y="355351"/>
                  <a:pt x="235012" y="357749"/>
                </a:cubicBezTo>
                <a:lnTo>
                  <a:pt x="405993" y="357749"/>
                </a:lnTo>
                <a:cubicBezTo>
                  <a:pt x="413396" y="357749"/>
                  <a:pt x="419299" y="363743"/>
                  <a:pt x="419299" y="371036"/>
                </a:cubicBezTo>
                <a:cubicBezTo>
                  <a:pt x="419299" y="378429"/>
                  <a:pt x="413396" y="384424"/>
                  <a:pt x="405993" y="384424"/>
                </a:cubicBezTo>
                <a:lnTo>
                  <a:pt x="316350" y="384424"/>
                </a:lnTo>
                <a:lnTo>
                  <a:pt x="316350" y="556060"/>
                </a:lnTo>
                <a:lnTo>
                  <a:pt x="358971" y="556060"/>
                </a:lnTo>
                <a:cubicBezTo>
                  <a:pt x="366374" y="556060"/>
                  <a:pt x="372377" y="562055"/>
                  <a:pt x="372377" y="569448"/>
                </a:cubicBezTo>
                <a:cubicBezTo>
                  <a:pt x="372377" y="576741"/>
                  <a:pt x="366374" y="582735"/>
                  <a:pt x="358971" y="582735"/>
                </a:cubicBezTo>
                <a:cubicBezTo>
                  <a:pt x="240414" y="582735"/>
                  <a:pt x="249719" y="582935"/>
                  <a:pt x="247318" y="582335"/>
                </a:cubicBezTo>
                <a:cubicBezTo>
                  <a:pt x="244716" y="584333"/>
                  <a:pt x="241715" y="585832"/>
                  <a:pt x="238413" y="586631"/>
                </a:cubicBezTo>
                <a:cubicBezTo>
                  <a:pt x="225907" y="589628"/>
                  <a:pt x="213301" y="581836"/>
                  <a:pt x="210400" y="569348"/>
                </a:cubicBezTo>
                <a:lnTo>
                  <a:pt x="200195" y="525989"/>
                </a:lnTo>
                <a:cubicBezTo>
                  <a:pt x="237313" y="485128"/>
                  <a:pt x="235512" y="487426"/>
                  <a:pt x="238013" y="483529"/>
                </a:cubicBezTo>
                <a:lnTo>
                  <a:pt x="250319" y="536079"/>
                </a:lnTo>
                <a:lnTo>
                  <a:pt x="255021" y="556060"/>
                </a:lnTo>
                <a:lnTo>
                  <a:pt x="289638" y="556060"/>
                </a:lnTo>
                <a:lnTo>
                  <a:pt x="289638" y="384424"/>
                </a:lnTo>
                <a:lnTo>
                  <a:pt x="202096" y="384424"/>
                </a:lnTo>
                <a:cubicBezTo>
                  <a:pt x="198294" y="384424"/>
                  <a:pt x="194893" y="382825"/>
                  <a:pt x="192492" y="380228"/>
                </a:cubicBezTo>
                <a:cubicBezTo>
                  <a:pt x="190191" y="377830"/>
                  <a:pt x="188790" y="374633"/>
                  <a:pt x="188790" y="371036"/>
                </a:cubicBezTo>
                <a:cubicBezTo>
                  <a:pt x="188790" y="366940"/>
                  <a:pt x="190691" y="363244"/>
                  <a:pt x="193692" y="360746"/>
                </a:cubicBezTo>
                <a:lnTo>
                  <a:pt x="153773" y="363244"/>
                </a:lnTo>
                <a:cubicBezTo>
                  <a:pt x="147370" y="363643"/>
                  <a:pt x="141067" y="360846"/>
                  <a:pt x="137065" y="355651"/>
                </a:cubicBezTo>
                <a:lnTo>
                  <a:pt x="92844" y="297406"/>
                </a:lnTo>
                <a:lnTo>
                  <a:pt x="121658" y="367340"/>
                </a:lnTo>
                <a:cubicBezTo>
                  <a:pt x="125660" y="377130"/>
                  <a:pt x="135665" y="383724"/>
                  <a:pt x="146870" y="383025"/>
                </a:cubicBezTo>
                <a:cubicBezTo>
                  <a:pt x="156875" y="382425"/>
                  <a:pt x="154374" y="382625"/>
                  <a:pt x="159676" y="382226"/>
                </a:cubicBezTo>
                <a:lnTo>
                  <a:pt x="160376" y="392616"/>
                </a:lnTo>
                <a:lnTo>
                  <a:pt x="176684" y="392616"/>
                </a:lnTo>
                <a:lnTo>
                  <a:pt x="198194" y="392616"/>
                </a:lnTo>
                <a:cubicBezTo>
                  <a:pt x="209200" y="392616"/>
                  <a:pt x="218404" y="400209"/>
                  <a:pt x="220805" y="410499"/>
                </a:cubicBezTo>
                <a:lnTo>
                  <a:pt x="226008" y="432578"/>
                </a:lnTo>
                <a:cubicBezTo>
                  <a:pt x="222406" y="430280"/>
                  <a:pt x="218404" y="428681"/>
                  <a:pt x="214002" y="427782"/>
                </a:cubicBezTo>
                <a:lnTo>
                  <a:pt x="161977" y="416993"/>
                </a:lnTo>
                <a:lnTo>
                  <a:pt x="116155" y="407502"/>
                </a:lnTo>
                <a:lnTo>
                  <a:pt x="206998" y="444866"/>
                </a:lnTo>
                <a:cubicBezTo>
                  <a:pt x="214002" y="447663"/>
                  <a:pt x="219104" y="453857"/>
                  <a:pt x="220805" y="461151"/>
                </a:cubicBezTo>
                <a:cubicBezTo>
                  <a:pt x="222506" y="468544"/>
                  <a:pt x="220405" y="476336"/>
                  <a:pt x="215302" y="481931"/>
                </a:cubicBezTo>
                <a:lnTo>
                  <a:pt x="126460" y="579638"/>
                </a:lnTo>
                <a:cubicBezTo>
                  <a:pt x="117856" y="589129"/>
                  <a:pt x="103149" y="589928"/>
                  <a:pt x="93645" y="581236"/>
                </a:cubicBezTo>
                <a:cubicBezTo>
                  <a:pt x="84140" y="572644"/>
                  <a:pt x="83440" y="557958"/>
                  <a:pt x="92044" y="548467"/>
                </a:cubicBezTo>
                <a:lnTo>
                  <a:pt x="158676" y="475137"/>
                </a:lnTo>
                <a:lnTo>
                  <a:pt x="138466" y="466845"/>
                </a:lnTo>
                <a:lnTo>
                  <a:pt x="29414" y="466845"/>
                </a:lnTo>
                <a:lnTo>
                  <a:pt x="29414" y="496217"/>
                </a:lnTo>
                <a:lnTo>
                  <a:pt x="114555" y="496217"/>
                </a:lnTo>
                <a:lnTo>
                  <a:pt x="87842" y="525589"/>
                </a:lnTo>
                <a:lnTo>
                  <a:pt x="29414" y="525589"/>
                </a:lnTo>
                <a:lnTo>
                  <a:pt x="29414" y="569647"/>
                </a:lnTo>
                <a:cubicBezTo>
                  <a:pt x="29414" y="577740"/>
                  <a:pt x="22811" y="584333"/>
                  <a:pt x="14707" y="584333"/>
                </a:cubicBezTo>
                <a:cubicBezTo>
                  <a:pt x="6603" y="584333"/>
                  <a:pt x="0" y="577740"/>
                  <a:pt x="0" y="569647"/>
                </a:cubicBezTo>
                <a:lnTo>
                  <a:pt x="0" y="291012"/>
                </a:lnTo>
                <a:cubicBezTo>
                  <a:pt x="0" y="282820"/>
                  <a:pt x="6603" y="276326"/>
                  <a:pt x="14707" y="276326"/>
                </a:cubicBezTo>
                <a:cubicBezTo>
                  <a:pt x="22811" y="276326"/>
                  <a:pt x="29414" y="282820"/>
                  <a:pt x="29414" y="291012"/>
                </a:cubicBezTo>
                <a:lnTo>
                  <a:pt x="29414" y="437473"/>
                </a:lnTo>
                <a:lnTo>
                  <a:pt x="66932" y="437473"/>
                </a:lnTo>
                <a:cubicBezTo>
                  <a:pt x="56627" y="433177"/>
                  <a:pt x="51425" y="423486"/>
                  <a:pt x="52225" y="413796"/>
                </a:cubicBezTo>
                <a:lnTo>
                  <a:pt x="43321" y="279324"/>
                </a:lnTo>
                <a:cubicBezTo>
                  <a:pt x="42220" y="263439"/>
                  <a:pt x="54326" y="249752"/>
                  <a:pt x="70234" y="248653"/>
                </a:cubicBezTo>
                <a:close/>
                <a:moveTo>
                  <a:pt x="509094" y="141695"/>
                </a:moveTo>
                <a:cubicBezTo>
                  <a:pt x="533822" y="141695"/>
                  <a:pt x="553868" y="161709"/>
                  <a:pt x="553868" y="186398"/>
                </a:cubicBezTo>
                <a:cubicBezTo>
                  <a:pt x="553868" y="211087"/>
                  <a:pt x="533822" y="231101"/>
                  <a:pt x="509094" y="231101"/>
                </a:cubicBezTo>
                <a:cubicBezTo>
                  <a:pt x="484366" y="231101"/>
                  <a:pt x="464320" y="211087"/>
                  <a:pt x="464320" y="186398"/>
                </a:cubicBezTo>
                <a:cubicBezTo>
                  <a:pt x="464320" y="161709"/>
                  <a:pt x="484366" y="141695"/>
                  <a:pt x="509094" y="141695"/>
                </a:cubicBezTo>
                <a:close/>
                <a:moveTo>
                  <a:pt x="96886" y="136685"/>
                </a:moveTo>
                <a:cubicBezTo>
                  <a:pt x="122452" y="136685"/>
                  <a:pt x="143177" y="157363"/>
                  <a:pt x="143177" y="182870"/>
                </a:cubicBezTo>
                <a:cubicBezTo>
                  <a:pt x="143177" y="208377"/>
                  <a:pt x="122452" y="229055"/>
                  <a:pt x="96886" y="229055"/>
                </a:cubicBezTo>
                <a:cubicBezTo>
                  <a:pt x="71320" y="229055"/>
                  <a:pt x="50595" y="208377"/>
                  <a:pt x="50595" y="182870"/>
                </a:cubicBezTo>
                <a:cubicBezTo>
                  <a:pt x="50595" y="157363"/>
                  <a:pt x="71320" y="136685"/>
                  <a:pt x="96886" y="136685"/>
                </a:cubicBezTo>
                <a:close/>
                <a:moveTo>
                  <a:pt x="257321" y="111987"/>
                </a:moveTo>
                <a:lnTo>
                  <a:pt x="282233" y="111987"/>
                </a:lnTo>
                <a:cubicBezTo>
                  <a:pt x="285535" y="120280"/>
                  <a:pt x="306645" y="179830"/>
                  <a:pt x="309647" y="187424"/>
                </a:cubicBezTo>
                <a:lnTo>
                  <a:pt x="303644" y="155251"/>
                </a:lnTo>
                <a:cubicBezTo>
                  <a:pt x="303244" y="153052"/>
                  <a:pt x="303544" y="150754"/>
                  <a:pt x="304644" y="148756"/>
                </a:cubicBezTo>
                <a:lnTo>
                  <a:pt x="314049" y="131670"/>
                </a:lnTo>
                <a:lnTo>
                  <a:pt x="305745" y="116983"/>
                </a:lnTo>
                <a:cubicBezTo>
                  <a:pt x="305145" y="115884"/>
                  <a:pt x="305145" y="114685"/>
                  <a:pt x="305745" y="113586"/>
                </a:cubicBezTo>
                <a:cubicBezTo>
                  <a:pt x="306345" y="112586"/>
                  <a:pt x="307446" y="111987"/>
                  <a:pt x="308646" y="111987"/>
                </a:cubicBezTo>
                <a:lnTo>
                  <a:pt x="331558" y="111987"/>
                </a:lnTo>
                <a:cubicBezTo>
                  <a:pt x="332758" y="111987"/>
                  <a:pt x="333859" y="112586"/>
                  <a:pt x="334459" y="113586"/>
                </a:cubicBezTo>
                <a:cubicBezTo>
                  <a:pt x="335059" y="114685"/>
                  <a:pt x="335059" y="115884"/>
                  <a:pt x="334459" y="116983"/>
                </a:cubicBezTo>
                <a:lnTo>
                  <a:pt x="326155" y="131670"/>
                </a:lnTo>
                <a:lnTo>
                  <a:pt x="335560" y="148756"/>
                </a:lnTo>
                <a:cubicBezTo>
                  <a:pt x="336660" y="150754"/>
                  <a:pt x="336960" y="153052"/>
                  <a:pt x="336560" y="155351"/>
                </a:cubicBezTo>
                <a:lnTo>
                  <a:pt x="329657" y="187424"/>
                </a:lnTo>
                <a:cubicBezTo>
                  <a:pt x="332958" y="178831"/>
                  <a:pt x="354869" y="119980"/>
                  <a:pt x="357971" y="111987"/>
                </a:cubicBezTo>
                <a:lnTo>
                  <a:pt x="382483" y="111987"/>
                </a:lnTo>
                <a:cubicBezTo>
                  <a:pt x="412798" y="111987"/>
                  <a:pt x="437610" y="136566"/>
                  <a:pt x="437710" y="166841"/>
                </a:cubicBezTo>
                <a:lnTo>
                  <a:pt x="438210" y="265858"/>
                </a:lnTo>
                <a:cubicBezTo>
                  <a:pt x="387185" y="234784"/>
                  <a:pt x="392788" y="238081"/>
                  <a:pt x="391387" y="237381"/>
                </a:cubicBezTo>
                <a:lnTo>
                  <a:pt x="391087" y="167041"/>
                </a:lnTo>
                <a:cubicBezTo>
                  <a:pt x="390987" y="164343"/>
                  <a:pt x="388786" y="162245"/>
                  <a:pt x="386185" y="162245"/>
                </a:cubicBezTo>
                <a:cubicBezTo>
                  <a:pt x="383483" y="162245"/>
                  <a:pt x="381282" y="164443"/>
                  <a:pt x="381282" y="167141"/>
                </a:cubicBezTo>
                <a:cubicBezTo>
                  <a:pt x="381282" y="193418"/>
                  <a:pt x="381382" y="215200"/>
                  <a:pt x="381382" y="233285"/>
                </a:cubicBezTo>
                <a:cubicBezTo>
                  <a:pt x="365374" y="229388"/>
                  <a:pt x="348066" y="235983"/>
                  <a:pt x="339061" y="250770"/>
                </a:cubicBezTo>
                <a:cubicBezTo>
                  <a:pt x="327956" y="269055"/>
                  <a:pt x="333759" y="292835"/>
                  <a:pt x="351968" y="303926"/>
                </a:cubicBezTo>
                <a:lnTo>
                  <a:pt x="381582" y="322010"/>
                </a:lnTo>
                <a:cubicBezTo>
                  <a:pt x="381682" y="328904"/>
                  <a:pt x="381782" y="332701"/>
                  <a:pt x="381782" y="337797"/>
                </a:cubicBezTo>
                <a:lnTo>
                  <a:pt x="268526" y="337797"/>
                </a:lnTo>
                <a:cubicBezTo>
                  <a:pt x="268126" y="328005"/>
                  <a:pt x="264224" y="319113"/>
                  <a:pt x="257721" y="312418"/>
                </a:cubicBezTo>
                <a:lnTo>
                  <a:pt x="257721" y="167041"/>
                </a:lnTo>
                <a:cubicBezTo>
                  <a:pt x="257721" y="164543"/>
                  <a:pt x="255720" y="162544"/>
                  <a:pt x="253219" y="162544"/>
                </a:cubicBezTo>
                <a:cubicBezTo>
                  <a:pt x="250818" y="162544"/>
                  <a:pt x="248717" y="164543"/>
                  <a:pt x="248717" y="167041"/>
                </a:cubicBezTo>
                <a:lnTo>
                  <a:pt x="248016" y="305025"/>
                </a:lnTo>
                <a:cubicBezTo>
                  <a:pt x="241913" y="301727"/>
                  <a:pt x="234810" y="300029"/>
                  <a:pt x="227406" y="300528"/>
                </a:cubicBezTo>
                <a:lnTo>
                  <a:pt x="201393" y="302127"/>
                </a:lnTo>
                <a:lnTo>
                  <a:pt x="202094" y="166841"/>
                </a:lnTo>
                <a:cubicBezTo>
                  <a:pt x="202194" y="136566"/>
                  <a:pt x="227006" y="111987"/>
                  <a:pt x="257321" y="111987"/>
                </a:cubicBezTo>
                <a:close/>
                <a:moveTo>
                  <a:pt x="320120" y="0"/>
                </a:moveTo>
                <a:cubicBezTo>
                  <a:pt x="346836" y="0"/>
                  <a:pt x="368493" y="21626"/>
                  <a:pt x="368493" y="48302"/>
                </a:cubicBezTo>
                <a:cubicBezTo>
                  <a:pt x="368493" y="74978"/>
                  <a:pt x="346836" y="96604"/>
                  <a:pt x="320120" y="96604"/>
                </a:cubicBezTo>
                <a:cubicBezTo>
                  <a:pt x="293404" y="96604"/>
                  <a:pt x="271747" y="74978"/>
                  <a:pt x="271747" y="48302"/>
                </a:cubicBezTo>
                <a:cubicBezTo>
                  <a:pt x="271747" y="21626"/>
                  <a:pt x="293404" y="0"/>
                  <a:pt x="320120" y="0"/>
                </a:cubicBezTo>
                <a:close/>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56" name="person-in-data-analytics-presentation-with-a-graphic-on-a-screen_38919">
            <a:extLst>
              <a:ext uri="{FF2B5EF4-FFF2-40B4-BE49-F238E27FC236}">
                <a16:creationId xmlns:a16="http://schemas.microsoft.com/office/drawing/2014/main" xmlns="" id="{2D456696-A26B-4731-A447-90B7F8DF69A7}"/>
              </a:ext>
            </a:extLst>
          </p:cNvPr>
          <p:cNvSpPr>
            <a:spLocks noChangeAspect="1"/>
          </p:cNvSpPr>
          <p:nvPr/>
        </p:nvSpPr>
        <p:spPr bwMode="auto">
          <a:xfrm>
            <a:off x="10399431" y="4359159"/>
            <a:ext cx="617612" cy="547410"/>
          </a:xfrm>
          <a:custGeom>
            <a:avLst/>
            <a:gdLst>
              <a:gd name="connsiteX0" fmla="*/ 364476 w 590823"/>
              <a:gd name="connsiteY0" fmla="*/ 230016 h 523666"/>
              <a:gd name="connsiteX1" fmla="*/ 358022 w 590823"/>
              <a:gd name="connsiteY1" fmla="*/ 236463 h 523666"/>
              <a:gd name="connsiteX2" fmla="*/ 364476 w 590823"/>
              <a:gd name="connsiteY2" fmla="*/ 242911 h 523666"/>
              <a:gd name="connsiteX3" fmla="*/ 370930 w 590823"/>
              <a:gd name="connsiteY3" fmla="*/ 236463 h 523666"/>
              <a:gd name="connsiteX4" fmla="*/ 364476 w 590823"/>
              <a:gd name="connsiteY4" fmla="*/ 230016 h 523666"/>
              <a:gd name="connsiteX5" fmla="*/ 463309 w 590823"/>
              <a:gd name="connsiteY5" fmla="*/ 212688 h 523666"/>
              <a:gd name="connsiteX6" fmla="*/ 456854 w 590823"/>
              <a:gd name="connsiteY6" fmla="*/ 219136 h 523666"/>
              <a:gd name="connsiteX7" fmla="*/ 463309 w 590823"/>
              <a:gd name="connsiteY7" fmla="*/ 225583 h 523666"/>
              <a:gd name="connsiteX8" fmla="*/ 469763 w 590823"/>
              <a:gd name="connsiteY8" fmla="*/ 219136 h 523666"/>
              <a:gd name="connsiteX9" fmla="*/ 463309 w 590823"/>
              <a:gd name="connsiteY9" fmla="*/ 212688 h 523666"/>
              <a:gd name="connsiteX10" fmla="*/ 412077 w 590823"/>
              <a:gd name="connsiteY10" fmla="*/ 188511 h 523666"/>
              <a:gd name="connsiteX11" fmla="*/ 405623 w 590823"/>
              <a:gd name="connsiteY11" fmla="*/ 194958 h 523666"/>
              <a:gd name="connsiteX12" fmla="*/ 412077 w 590823"/>
              <a:gd name="connsiteY12" fmla="*/ 201405 h 523666"/>
              <a:gd name="connsiteX13" fmla="*/ 418531 w 590823"/>
              <a:gd name="connsiteY13" fmla="*/ 194958 h 523666"/>
              <a:gd name="connsiteX14" fmla="*/ 412077 w 590823"/>
              <a:gd name="connsiteY14" fmla="*/ 188511 h 523666"/>
              <a:gd name="connsiteX15" fmla="*/ 239422 w 590823"/>
              <a:gd name="connsiteY15" fmla="*/ 187302 h 523666"/>
              <a:gd name="connsiteX16" fmla="*/ 232968 w 590823"/>
              <a:gd name="connsiteY16" fmla="*/ 193749 h 523666"/>
              <a:gd name="connsiteX17" fmla="*/ 239422 w 590823"/>
              <a:gd name="connsiteY17" fmla="*/ 200196 h 523666"/>
              <a:gd name="connsiteX18" fmla="*/ 245877 w 590823"/>
              <a:gd name="connsiteY18" fmla="*/ 193749 h 523666"/>
              <a:gd name="connsiteX19" fmla="*/ 239422 w 590823"/>
              <a:gd name="connsiteY19" fmla="*/ 187302 h 523666"/>
              <a:gd name="connsiteX20" fmla="*/ 309210 w 590823"/>
              <a:gd name="connsiteY20" fmla="*/ 182063 h 523666"/>
              <a:gd name="connsiteX21" fmla="*/ 302756 w 590823"/>
              <a:gd name="connsiteY21" fmla="*/ 188511 h 523666"/>
              <a:gd name="connsiteX22" fmla="*/ 309210 w 590823"/>
              <a:gd name="connsiteY22" fmla="*/ 194958 h 523666"/>
              <a:gd name="connsiteX23" fmla="*/ 315665 w 590823"/>
              <a:gd name="connsiteY23" fmla="*/ 188511 h 523666"/>
              <a:gd name="connsiteX24" fmla="*/ 309210 w 590823"/>
              <a:gd name="connsiteY24" fmla="*/ 182063 h 523666"/>
              <a:gd name="connsiteX25" fmla="*/ 504859 w 590823"/>
              <a:gd name="connsiteY25" fmla="*/ 162721 h 523666"/>
              <a:gd name="connsiteX26" fmla="*/ 498404 w 590823"/>
              <a:gd name="connsiteY26" fmla="*/ 169168 h 523666"/>
              <a:gd name="connsiteX27" fmla="*/ 504859 w 590823"/>
              <a:gd name="connsiteY27" fmla="*/ 175616 h 523666"/>
              <a:gd name="connsiteX28" fmla="*/ 511313 w 590823"/>
              <a:gd name="connsiteY28" fmla="*/ 169168 h 523666"/>
              <a:gd name="connsiteX29" fmla="*/ 504859 w 590823"/>
              <a:gd name="connsiteY29" fmla="*/ 162721 h 523666"/>
              <a:gd name="connsiteX30" fmla="*/ 504859 w 590823"/>
              <a:gd name="connsiteY30" fmla="*/ 157079 h 523666"/>
              <a:gd name="connsiteX31" fmla="*/ 517364 w 590823"/>
              <a:gd name="connsiteY31" fmla="*/ 169168 h 523666"/>
              <a:gd name="connsiteX32" fmla="*/ 504859 w 590823"/>
              <a:gd name="connsiteY32" fmla="*/ 181660 h 523666"/>
              <a:gd name="connsiteX33" fmla="*/ 502438 w 590823"/>
              <a:gd name="connsiteY33" fmla="*/ 181257 h 523666"/>
              <a:gd name="connsiteX34" fmla="*/ 475007 w 590823"/>
              <a:gd name="connsiteY34" fmla="*/ 214703 h 523666"/>
              <a:gd name="connsiteX35" fmla="*/ 475411 w 590823"/>
              <a:gd name="connsiteY35" fmla="*/ 219136 h 523666"/>
              <a:gd name="connsiteX36" fmla="*/ 463309 w 590823"/>
              <a:gd name="connsiteY36" fmla="*/ 231628 h 523666"/>
              <a:gd name="connsiteX37" fmla="*/ 450803 w 590823"/>
              <a:gd name="connsiteY37" fmla="*/ 220345 h 523666"/>
              <a:gd name="connsiteX38" fmla="*/ 419742 w 590823"/>
              <a:gd name="connsiteY38" fmla="*/ 204629 h 523666"/>
              <a:gd name="connsiteX39" fmla="*/ 412077 w 590823"/>
              <a:gd name="connsiteY39" fmla="*/ 207450 h 523666"/>
              <a:gd name="connsiteX40" fmla="*/ 407236 w 590823"/>
              <a:gd name="connsiteY40" fmla="*/ 206644 h 523666"/>
              <a:gd name="connsiteX41" fmla="*/ 376578 w 590823"/>
              <a:gd name="connsiteY41" fmla="*/ 234449 h 523666"/>
              <a:gd name="connsiteX42" fmla="*/ 376981 w 590823"/>
              <a:gd name="connsiteY42" fmla="*/ 236463 h 523666"/>
              <a:gd name="connsiteX43" fmla="*/ 364476 w 590823"/>
              <a:gd name="connsiteY43" fmla="*/ 248955 h 523666"/>
              <a:gd name="connsiteX44" fmla="*/ 351971 w 590823"/>
              <a:gd name="connsiteY44" fmla="*/ 236463 h 523666"/>
              <a:gd name="connsiteX45" fmla="*/ 352374 w 590823"/>
              <a:gd name="connsiteY45" fmla="*/ 234851 h 523666"/>
              <a:gd name="connsiteX46" fmla="*/ 314051 w 590823"/>
              <a:gd name="connsiteY46" fmla="*/ 200196 h 523666"/>
              <a:gd name="connsiteX47" fmla="*/ 309210 w 590823"/>
              <a:gd name="connsiteY47" fmla="*/ 201002 h 523666"/>
              <a:gd name="connsiteX48" fmla="*/ 298722 w 590823"/>
              <a:gd name="connsiteY48" fmla="*/ 195361 h 523666"/>
              <a:gd name="connsiteX49" fmla="*/ 250718 w 590823"/>
              <a:gd name="connsiteY49" fmla="*/ 198988 h 523666"/>
              <a:gd name="connsiteX50" fmla="*/ 239422 w 590823"/>
              <a:gd name="connsiteY50" fmla="*/ 206241 h 523666"/>
              <a:gd name="connsiteX51" fmla="*/ 226917 w 590823"/>
              <a:gd name="connsiteY51" fmla="*/ 193749 h 523666"/>
              <a:gd name="connsiteX52" fmla="*/ 239422 w 590823"/>
              <a:gd name="connsiteY52" fmla="*/ 181257 h 523666"/>
              <a:gd name="connsiteX53" fmla="*/ 249911 w 590823"/>
              <a:gd name="connsiteY53" fmla="*/ 186899 h 523666"/>
              <a:gd name="connsiteX54" fmla="*/ 298319 w 590823"/>
              <a:gd name="connsiteY54" fmla="*/ 183272 h 523666"/>
              <a:gd name="connsiteX55" fmla="*/ 309210 w 590823"/>
              <a:gd name="connsiteY55" fmla="*/ 176422 h 523666"/>
              <a:gd name="connsiteX56" fmla="*/ 321716 w 590823"/>
              <a:gd name="connsiteY56" fmla="*/ 188511 h 523666"/>
              <a:gd name="connsiteX57" fmla="*/ 321312 w 590823"/>
              <a:gd name="connsiteY57" fmla="*/ 190928 h 523666"/>
              <a:gd name="connsiteX58" fmla="*/ 359232 w 590823"/>
              <a:gd name="connsiteY58" fmla="*/ 225180 h 523666"/>
              <a:gd name="connsiteX59" fmla="*/ 364476 w 590823"/>
              <a:gd name="connsiteY59" fmla="*/ 223971 h 523666"/>
              <a:gd name="connsiteX60" fmla="*/ 369317 w 590823"/>
              <a:gd name="connsiteY60" fmla="*/ 224777 h 523666"/>
              <a:gd name="connsiteX61" fmla="*/ 399572 w 590823"/>
              <a:gd name="connsiteY61" fmla="*/ 197376 h 523666"/>
              <a:gd name="connsiteX62" fmla="*/ 399572 w 590823"/>
              <a:gd name="connsiteY62" fmla="*/ 194958 h 523666"/>
              <a:gd name="connsiteX63" fmla="*/ 412077 w 590823"/>
              <a:gd name="connsiteY63" fmla="*/ 182869 h 523666"/>
              <a:gd name="connsiteX64" fmla="*/ 424179 w 590823"/>
              <a:gd name="connsiteY64" fmla="*/ 193749 h 523666"/>
              <a:gd name="connsiteX65" fmla="*/ 455644 w 590823"/>
              <a:gd name="connsiteY65" fmla="*/ 209465 h 523666"/>
              <a:gd name="connsiteX66" fmla="*/ 463309 w 590823"/>
              <a:gd name="connsiteY66" fmla="*/ 206644 h 523666"/>
              <a:gd name="connsiteX67" fmla="*/ 465729 w 590823"/>
              <a:gd name="connsiteY67" fmla="*/ 207047 h 523666"/>
              <a:gd name="connsiteX68" fmla="*/ 493160 w 590823"/>
              <a:gd name="connsiteY68" fmla="*/ 173601 h 523666"/>
              <a:gd name="connsiteX69" fmla="*/ 492757 w 590823"/>
              <a:gd name="connsiteY69" fmla="*/ 169168 h 523666"/>
              <a:gd name="connsiteX70" fmla="*/ 504859 w 590823"/>
              <a:gd name="connsiteY70" fmla="*/ 157079 h 523666"/>
              <a:gd name="connsiteX71" fmla="*/ 229743 w 590823"/>
              <a:gd name="connsiteY71" fmla="*/ 102882 h 523666"/>
              <a:gd name="connsiteX72" fmla="*/ 234225 w 590823"/>
              <a:gd name="connsiteY72" fmla="*/ 141399 h 523666"/>
              <a:gd name="connsiteX73" fmla="*/ 116025 w 590823"/>
              <a:gd name="connsiteY73" fmla="*/ 171608 h 523666"/>
              <a:gd name="connsiteX74" fmla="*/ 116025 w 590823"/>
              <a:gd name="connsiteY74" fmla="*/ 275124 h 523666"/>
              <a:gd name="connsiteX75" fmla="*/ 114815 w 590823"/>
              <a:gd name="connsiteY75" fmla="*/ 283985 h 523666"/>
              <a:gd name="connsiteX76" fmla="*/ 141440 w 590823"/>
              <a:gd name="connsiteY76" fmla="*/ 443891 h 523666"/>
              <a:gd name="connsiteX77" fmla="*/ 98275 w 590823"/>
              <a:gd name="connsiteY77" fmla="*/ 443891 h 523666"/>
              <a:gd name="connsiteX78" fmla="*/ 78104 w 590823"/>
              <a:gd name="connsiteY78" fmla="*/ 309763 h 523666"/>
              <a:gd name="connsiteX79" fmla="*/ 76491 w 590823"/>
              <a:gd name="connsiteY79" fmla="*/ 309763 h 523666"/>
              <a:gd name="connsiteX80" fmla="*/ 40587 w 590823"/>
              <a:gd name="connsiteY80" fmla="*/ 487392 h 523666"/>
              <a:gd name="connsiteX81" fmla="*/ 3473 w 590823"/>
              <a:gd name="connsiteY81" fmla="*/ 465641 h 523666"/>
              <a:gd name="connsiteX82" fmla="*/ 32519 w 590823"/>
              <a:gd name="connsiteY82" fmla="*/ 298082 h 523666"/>
              <a:gd name="connsiteX83" fmla="*/ 23644 w 590823"/>
              <a:gd name="connsiteY83" fmla="*/ 275124 h 523666"/>
              <a:gd name="connsiteX84" fmla="*/ 23644 w 590823"/>
              <a:gd name="connsiteY84" fmla="*/ 145829 h 523666"/>
              <a:gd name="connsiteX85" fmla="*/ 58337 w 590823"/>
              <a:gd name="connsiteY85" fmla="*/ 111190 h 523666"/>
              <a:gd name="connsiteX86" fmla="*/ 81332 w 590823"/>
              <a:gd name="connsiteY86" fmla="*/ 111190 h 523666"/>
              <a:gd name="connsiteX87" fmla="*/ 111184 w 590823"/>
              <a:gd name="connsiteY87" fmla="*/ 128510 h 523666"/>
              <a:gd name="connsiteX88" fmla="*/ 212440 w 590823"/>
              <a:gd name="connsiteY88" fmla="*/ 104342 h 523666"/>
              <a:gd name="connsiteX89" fmla="*/ 229743 w 590823"/>
              <a:gd name="connsiteY89" fmla="*/ 102882 h 523666"/>
              <a:gd name="connsiteX90" fmla="*/ 365732 w 590823"/>
              <a:gd name="connsiteY90" fmla="*/ 36271 h 523666"/>
              <a:gd name="connsiteX91" fmla="*/ 372186 w 590823"/>
              <a:gd name="connsiteY91" fmla="*/ 42716 h 523666"/>
              <a:gd name="connsiteX92" fmla="*/ 372186 w 590823"/>
              <a:gd name="connsiteY92" fmla="*/ 54397 h 523666"/>
              <a:gd name="connsiteX93" fmla="*/ 537979 w 590823"/>
              <a:gd name="connsiteY93" fmla="*/ 54397 h 523666"/>
              <a:gd name="connsiteX94" fmla="*/ 577915 w 590823"/>
              <a:gd name="connsiteY94" fmla="*/ 54397 h 523666"/>
              <a:gd name="connsiteX95" fmla="*/ 590823 w 590823"/>
              <a:gd name="connsiteY95" fmla="*/ 67287 h 523666"/>
              <a:gd name="connsiteX96" fmla="*/ 577915 w 590823"/>
              <a:gd name="connsiteY96" fmla="*/ 80177 h 523666"/>
              <a:gd name="connsiteX97" fmla="*/ 550887 w 590823"/>
              <a:gd name="connsiteY97" fmla="*/ 80177 h 523666"/>
              <a:gd name="connsiteX98" fmla="*/ 550887 w 590823"/>
              <a:gd name="connsiteY98" fmla="*/ 331125 h 523666"/>
              <a:gd name="connsiteX99" fmla="*/ 577915 w 590823"/>
              <a:gd name="connsiteY99" fmla="*/ 331125 h 523666"/>
              <a:gd name="connsiteX100" fmla="*/ 590823 w 590823"/>
              <a:gd name="connsiteY100" fmla="*/ 344015 h 523666"/>
              <a:gd name="connsiteX101" fmla="*/ 577915 w 590823"/>
              <a:gd name="connsiteY101" fmla="*/ 356905 h 523666"/>
              <a:gd name="connsiteX102" fmla="*/ 537979 w 590823"/>
              <a:gd name="connsiteY102" fmla="*/ 356905 h 523666"/>
              <a:gd name="connsiteX103" fmla="*/ 386304 w 590823"/>
              <a:gd name="connsiteY103" fmla="*/ 356905 h 523666"/>
              <a:gd name="connsiteX104" fmla="*/ 387515 w 590823"/>
              <a:gd name="connsiteY104" fmla="*/ 357710 h 523666"/>
              <a:gd name="connsiteX105" fmla="*/ 388321 w 590823"/>
              <a:gd name="connsiteY105" fmla="*/ 358113 h 523666"/>
              <a:gd name="connsiteX106" fmla="*/ 389532 w 590823"/>
              <a:gd name="connsiteY106" fmla="*/ 359321 h 523666"/>
              <a:gd name="connsiteX107" fmla="*/ 389532 w 590823"/>
              <a:gd name="connsiteY107" fmla="*/ 359724 h 523666"/>
              <a:gd name="connsiteX108" fmla="*/ 459721 w 590823"/>
              <a:gd name="connsiteY108" fmla="*/ 457606 h 523666"/>
              <a:gd name="connsiteX109" fmla="*/ 457301 w 590823"/>
              <a:gd name="connsiteY109" fmla="*/ 472510 h 523666"/>
              <a:gd name="connsiteX110" fmla="*/ 451250 w 590823"/>
              <a:gd name="connsiteY110" fmla="*/ 474524 h 523666"/>
              <a:gd name="connsiteX111" fmla="*/ 442376 w 590823"/>
              <a:gd name="connsiteY111" fmla="*/ 470093 h 523666"/>
              <a:gd name="connsiteX112" fmla="*/ 391549 w 590823"/>
              <a:gd name="connsiteY112" fmla="*/ 399199 h 523666"/>
              <a:gd name="connsiteX113" fmla="*/ 391549 w 590823"/>
              <a:gd name="connsiteY113" fmla="*/ 513193 h 523666"/>
              <a:gd name="connsiteX114" fmla="*/ 381060 w 590823"/>
              <a:gd name="connsiteY114" fmla="*/ 523666 h 523666"/>
              <a:gd name="connsiteX115" fmla="*/ 370169 w 590823"/>
              <a:gd name="connsiteY115" fmla="*/ 513193 h 523666"/>
              <a:gd name="connsiteX116" fmla="*/ 370169 w 590823"/>
              <a:gd name="connsiteY116" fmla="*/ 399199 h 523666"/>
              <a:gd name="connsiteX117" fmla="*/ 319745 w 590823"/>
              <a:gd name="connsiteY117" fmla="*/ 470093 h 523666"/>
              <a:gd name="connsiteX118" fmla="*/ 304820 w 590823"/>
              <a:gd name="connsiteY118" fmla="*/ 472510 h 523666"/>
              <a:gd name="connsiteX119" fmla="*/ 301996 w 590823"/>
              <a:gd name="connsiteY119" fmla="*/ 457606 h 523666"/>
              <a:gd name="connsiteX120" fmla="*/ 372186 w 590823"/>
              <a:gd name="connsiteY120" fmla="*/ 359724 h 523666"/>
              <a:gd name="connsiteX121" fmla="*/ 372589 w 590823"/>
              <a:gd name="connsiteY121" fmla="*/ 359321 h 523666"/>
              <a:gd name="connsiteX122" fmla="*/ 373799 w 590823"/>
              <a:gd name="connsiteY122" fmla="*/ 358113 h 523666"/>
              <a:gd name="connsiteX123" fmla="*/ 374606 w 590823"/>
              <a:gd name="connsiteY123" fmla="*/ 357710 h 523666"/>
              <a:gd name="connsiteX124" fmla="*/ 375413 w 590823"/>
              <a:gd name="connsiteY124" fmla="*/ 356905 h 523666"/>
              <a:gd name="connsiteX125" fmla="*/ 206796 w 590823"/>
              <a:gd name="connsiteY125" fmla="*/ 356905 h 523666"/>
              <a:gd name="connsiteX126" fmla="*/ 166457 w 590823"/>
              <a:gd name="connsiteY126" fmla="*/ 356905 h 523666"/>
              <a:gd name="connsiteX127" fmla="*/ 153952 w 590823"/>
              <a:gd name="connsiteY127" fmla="*/ 344015 h 523666"/>
              <a:gd name="connsiteX128" fmla="*/ 166457 w 590823"/>
              <a:gd name="connsiteY128" fmla="*/ 331125 h 523666"/>
              <a:gd name="connsiteX129" fmla="*/ 193888 w 590823"/>
              <a:gd name="connsiteY129" fmla="*/ 331125 h 523666"/>
              <a:gd name="connsiteX130" fmla="*/ 193888 w 590823"/>
              <a:gd name="connsiteY130" fmla="*/ 177656 h 523666"/>
              <a:gd name="connsiteX131" fmla="*/ 210023 w 590823"/>
              <a:gd name="connsiteY131" fmla="*/ 170808 h 523666"/>
              <a:gd name="connsiteX132" fmla="*/ 210023 w 590823"/>
              <a:gd name="connsiteY132" fmla="*/ 331125 h 523666"/>
              <a:gd name="connsiteX133" fmla="*/ 534348 w 590823"/>
              <a:gd name="connsiteY133" fmla="*/ 331125 h 523666"/>
              <a:gd name="connsiteX134" fmla="*/ 534348 w 590823"/>
              <a:gd name="connsiteY134" fmla="*/ 80177 h 523666"/>
              <a:gd name="connsiteX135" fmla="*/ 210023 w 590823"/>
              <a:gd name="connsiteY135" fmla="*/ 80177 h 523666"/>
              <a:gd name="connsiteX136" fmla="*/ 210023 w 590823"/>
              <a:gd name="connsiteY136" fmla="*/ 96692 h 523666"/>
              <a:gd name="connsiteX137" fmla="*/ 202359 w 590823"/>
              <a:gd name="connsiteY137" fmla="*/ 95484 h 523666"/>
              <a:gd name="connsiteX138" fmla="*/ 193888 w 590823"/>
              <a:gd name="connsiteY138" fmla="*/ 96692 h 523666"/>
              <a:gd name="connsiteX139" fmla="*/ 193888 w 590823"/>
              <a:gd name="connsiteY139" fmla="*/ 80177 h 523666"/>
              <a:gd name="connsiteX140" fmla="*/ 166457 w 590823"/>
              <a:gd name="connsiteY140" fmla="*/ 80177 h 523666"/>
              <a:gd name="connsiteX141" fmla="*/ 153952 w 590823"/>
              <a:gd name="connsiteY141" fmla="*/ 67287 h 523666"/>
              <a:gd name="connsiteX142" fmla="*/ 166457 w 590823"/>
              <a:gd name="connsiteY142" fmla="*/ 54397 h 523666"/>
              <a:gd name="connsiteX143" fmla="*/ 206796 w 590823"/>
              <a:gd name="connsiteY143" fmla="*/ 54397 h 523666"/>
              <a:gd name="connsiteX144" fmla="*/ 359681 w 590823"/>
              <a:gd name="connsiteY144" fmla="*/ 54397 h 523666"/>
              <a:gd name="connsiteX145" fmla="*/ 359681 w 590823"/>
              <a:gd name="connsiteY145" fmla="*/ 42716 h 523666"/>
              <a:gd name="connsiteX146" fmla="*/ 365732 w 590823"/>
              <a:gd name="connsiteY146" fmla="*/ 36271 h 523666"/>
              <a:gd name="connsiteX147" fmla="*/ 69803 w 590823"/>
              <a:gd name="connsiteY147" fmla="*/ 0 h 523666"/>
              <a:gd name="connsiteX148" fmla="*/ 115988 w 590823"/>
              <a:gd name="connsiteY148" fmla="*/ 46115 h 523666"/>
              <a:gd name="connsiteX149" fmla="*/ 69803 w 590823"/>
              <a:gd name="connsiteY149" fmla="*/ 92230 h 523666"/>
              <a:gd name="connsiteX150" fmla="*/ 23618 w 590823"/>
              <a:gd name="connsiteY150" fmla="*/ 46115 h 523666"/>
              <a:gd name="connsiteX151" fmla="*/ 69803 w 590823"/>
              <a:gd name="connsiteY151" fmla="*/ 0 h 523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590823" h="523666">
                <a:moveTo>
                  <a:pt x="364476" y="230016"/>
                </a:moveTo>
                <a:cubicBezTo>
                  <a:pt x="360845" y="230016"/>
                  <a:pt x="358022" y="232837"/>
                  <a:pt x="358022" y="236463"/>
                </a:cubicBezTo>
                <a:cubicBezTo>
                  <a:pt x="358022" y="240090"/>
                  <a:pt x="360845" y="242911"/>
                  <a:pt x="364476" y="242911"/>
                </a:cubicBezTo>
                <a:cubicBezTo>
                  <a:pt x="368107" y="242911"/>
                  <a:pt x="370930" y="240090"/>
                  <a:pt x="370930" y="236463"/>
                </a:cubicBezTo>
                <a:cubicBezTo>
                  <a:pt x="370930" y="232837"/>
                  <a:pt x="368107" y="230016"/>
                  <a:pt x="364476" y="230016"/>
                </a:cubicBezTo>
                <a:close/>
                <a:moveTo>
                  <a:pt x="463309" y="212688"/>
                </a:moveTo>
                <a:cubicBezTo>
                  <a:pt x="459678" y="212688"/>
                  <a:pt x="456854" y="215509"/>
                  <a:pt x="456854" y="219136"/>
                </a:cubicBezTo>
                <a:cubicBezTo>
                  <a:pt x="456854" y="222763"/>
                  <a:pt x="459678" y="225583"/>
                  <a:pt x="463309" y="225583"/>
                </a:cubicBezTo>
                <a:cubicBezTo>
                  <a:pt x="466536" y="225583"/>
                  <a:pt x="469763" y="222763"/>
                  <a:pt x="469763" y="219136"/>
                </a:cubicBezTo>
                <a:cubicBezTo>
                  <a:pt x="469763" y="215509"/>
                  <a:pt x="466536" y="212688"/>
                  <a:pt x="463309" y="212688"/>
                </a:cubicBezTo>
                <a:close/>
                <a:moveTo>
                  <a:pt x="412077" y="188511"/>
                </a:moveTo>
                <a:cubicBezTo>
                  <a:pt x="408446" y="188511"/>
                  <a:pt x="405623" y="191734"/>
                  <a:pt x="405623" y="194958"/>
                </a:cubicBezTo>
                <a:cubicBezTo>
                  <a:pt x="405623" y="198585"/>
                  <a:pt x="408446" y="201405"/>
                  <a:pt x="412077" y="201405"/>
                </a:cubicBezTo>
                <a:cubicBezTo>
                  <a:pt x="415304" y="201405"/>
                  <a:pt x="418531" y="198585"/>
                  <a:pt x="418531" y="194958"/>
                </a:cubicBezTo>
                <a:cubicBezTo>
                  <a:pt x="418531" y="191734"/>
                  <a:pt x="415304" y="188511"/>
                  <a:pt x="412077" y="188511"/>
                </a:cubicBezTo>
                <a:close/>
                <a:moveTo>
                  <a:pt x="239422" y="187302"/>
                </a:moveTo>
                <a:cubicBezTo>
                  <a:pt x="235792" y="187302"/>
                  <a:pt x="232968" y="190122"/>
                  <a:pt x="232968" y="193749"/>
                </a:cubicBezTo>
                <a:cubicBezTo>
                  <a:pt x="232968" y="197376"/>
                  <a:pt x="235792" y="200196"/>
                  <a:pt x="239422" y="200196"/>
                </a:cubicBezTo>
                <a:cubicBezTo>
                  <a:pt x="243053" y="200196"/>
                  <a:pt x="245877" y="197376"/>
                  <a:pt x="245877" y="193749"/>
                </a:cubicBezTo>
                <a:cubicBezTo>
                  <a:pt x="245877" y="190122"/>
                  <a:pt x="243053" y="187302"/>
                  <a:pt x="239422" y="187302"/>
                </a:cubicBezTo>
                <a:close/>
                <a:moveTo>
                  <a:pt x="309210" y="182063"/>
                </a:moveTo>
                <a:cubicBezTo>
                  <a:pt x="305580" y="182063"/>
                  <a:pt x="302756" y="185287"/>
                  <a:pt x="302756" y="188511"/>
                </a:cubicBezTo>
                <a:cubicBezTo>
                  <a:pt x="302756" y="192137"/>
                  <a:pt x="305580" y="194958"/>
                  <a:pt x="309210" y="194958"/>
                </a:cubicBezTo>
                <a:cubicBezTo>
                  <a:pt x="312841" y="194958"/>
                  <a:pt x="315665" y="192137"/>
                  <a:pt x="315665" y="188511"/>
                </a:cubicBezTo>
                <a:cubicBezTo>
                  <a:pt x="315665" y="185287"/>
                  <a:pt x="312841" y="182063"/>
                  <a:pt x="309210" y="182063"/>
                </a:cubicBezTo>
                <a:close/>
                <a:moveTo>
                  <a:pt x="504859" y="162721"/>
                </a:moveTo>
                <a:cubicBezTo>
                  <a:pt x="501631" y="162721"/>
                  <a:pt x="498404" y="165944"/>
                  <a:pt x="498404" y="169168"/>
                </a:cubicBezTo>
                <a:cubicBezTo>
                  <a:pt x="498404" y="172795"/>
                  <a:pt x="501631" y="175616"/>
                  <a:pt x="504859" y="175616"/>
                </a:cubicBezTo>
                <a:cubicBezTo>
                  <a:pt x="508489" y="175616"/>
                  <a:pt x="511313" y="172795"/>
                  <a:pt x="511313" y="169168"/>
                </a:cubicBezTo>
                <a:cubicBezTo>
                  <a:pt x="511313" y="165944"/>
                  <a:pt x="508489" y="162721"/>
                  <a:pt x="504859" y="162721"/>
                </a:cubicBezTo>
                <a:close/>
                <a:moveTo>
                  <a:pt x="504859" y="157079"/>
                </a:moveTo>
                <a:cubicBezTo>
                  <a:pt x="511716" y="157079"/>
                  <a:pt x="517364" y="162318"/>
                  <a:pt x="517364" y="169168"/>
                </a:cubicBezTo>
                <a:cubicBezTo>
                  <a:pt x="517364" y="176019"/>
                  <a:pt x="511716" y="181660"/>
                  <a:pt x="504859" y="181660"/>
                </a:cubicBezTo>
                <a:cubicBezTo>
                  <a:pt x="504052" y="181660"/>
                  <a:pt x="503245" y="181660"/>
                  <a:pt x="502438" y="181257"/>
                </a:cubicBezTo>
                <a:lnTo>
                  <a:pt x="475007" y="214703"/>
                </a:lnTo>
                <a:cubicBezTo>
                  <a:pt x="475411" y="216315"/>
                  <a:pt x="475411" y="217524"/>
                  <a:pt x="475411" y="219136"/>
                </a:cubicBezTo>
                <a:cubicBezTo>
                  <a:pt x="475411" y="225986"/>
                  <a:pt x="470166" y="231628"/>
                  <a:pt x="463309" y="231628"/>
                </a:cubicBezTo>
                <a:cubicBezTo>
                  <a:pt x="456854" y="231628"/>
                  <a:pt x="451610" y="226389"/>
                  <a:pt x="450803" y="220345"/>
                </a:cubicBezTo>
                <a:lnTo>
                  <a:pt x="419742" y="204629"/>
                </a:lnTo>
                <a:cubicBezTo>
                  <a:pt x="417725" y="206644"/>
                  <a:pt x="414901" y="207450"/>
                  <a:pt x="412077" y="207450"/>
                </a:cubicBezTo>
                <a:cubicBezTo>
                  <a:pt x="410463" y="207450"/>
                  <a:pt x="408850" y="207047"/>
                  <a:pt x="407236" y="206644"/>
                </a:cubicBezTo>
                <a:lnTo>
                  <a:pt x="376578" y="234449"/>
                </a:lnTo>
                <a:cubicBezTo>
                  <a:pt x="376981" y="234851"/>
                  <a:pt x="376981" y="235657"/>
                  <a:pt x="376981" y="236463"/>
                </a:cubicBezTo>
                <a:cubicBezTo>
                  <a:pt x="376981" y="243314"/>
                  <a:pt x="371334" y="248955"/>
                  <a:pt x="364476" y="248955"/>
                </a:cubicBezTo>
                <a:cubicBezTo>
                  <a:pt x="357618" y="248955"/>
                  <a:pt x="351971" y="243314"/>
                  <a:pt x="351971" y="236463"/>
                </a:cubicBezTo>
                <a:cubicBezTo>
                  <a:pt x="351971" y="236060"/>
                  <a:pt x="351971" y="235254"/>
                  <a:pt x="352374" y="234851"/>
                </a:cubicBezTo>
                <a:lnTo>
                  <a:pt x="314051" y="200196"/>
                </a:lnTo>
                <a:cubicBezTo>
                  <a:pt x="312438" y="200599"/>
                  <a:pt x="310824" y="201002"/>
                  <a:pt x="309210" y="201002"/>
                </a:cubicBezTo>
                <a:cubicBezTo>
                  <a:pt x="304773" y="201002"/>
                  <a:pt x="301142" y="198585"/>
                  <a:pt x="298722" y="195361"/>
                </a:cubicBezTo>
                <a:lnTo>
                  <a:pt x="250718" y="198988"/>
                </a:lnTo>
                <a:cubicBezTo>
                  <a:pt x="248701" y="203017"/>
                  <a:pt x="244263" y="206241"/>
                  <a:pt x="239422" y="206241"/>
                </a:cubicBezTo>
                <a:cubicBezTo>
                  <a:pt x="232565" y="206241"/>
                  <a:pt x="226917" y="200599"/>
                  <a:pt x="226917" y="193749"/>
                </a:cubicBezTo>
                <a:cubicBezTo>
                  <a:pt x="226917" y="186899"/>
                  <a:pt x="232565" y="181257"/>
                  <a:pt x="239422" y="181257"/>
                </a:cubicBezTo>
                <a:cubicBezTo>
                  <a:pt x="243860" y="181257"/>
                  <a:pt x="247894" y="183675"/>
                  <a:pt x="249911" y="186899"/>
                </a:cubicBezTo>
                <a:lnTo>
                  <a:pt x="298319" y="183272"/>
                </a:lnTo>
                <a:cubicBezTo>
                  <a:pt x="300336" y="179242"/>
                  <a:pt x="304370" y="176422"/>
                  <a:pt x="309210" y="176422"/>
                </a:cubicBezTo>
                <a:cubicBezTo>
                  <a:pt x="316068" y="176422"/>
                  <a:pt x="321716" y="181660"/>
                  <a:pt x="321716" y="188511"/>
                </a:cubicBezTo>
                <a:cubicBezTo>
                  <a:pt x="321716" y="189316"/>
                  <a:pt x="321716" y="190122"/>
                  <a:pt x="321312" y="190928"/>
                </a:cubicBezTo>
                <a:lnTo>
                  <a:pt x="359232" y="225180"/>
                </a:lnTo>
                <a:cubicBezTo>
                  <a:pt x="360845" y="224374"/>
                  <a:pt x="362459" y="223971"/>
                  <a:pt x="364476" y="223971"/>
                </a:cubicBezTo>
                <a:cubicBezTo>
                  <a:pt x="366090" y="223971"/>
                  <a:pt x="367703" y="224374"/>
                  <a:pt x="369317" y="224777"/>
                </a:cubicBezTo>
                <a:lnTo>
                  <a:pt x="399572" y="197376"/>
                </a:lnTo>
                <a:cubicBezTo>
                  <a:pt x="399572" y="196570"/>
                  <a:pt x="399572" y="195764"/>
                  <a:pt x="399572" y="194958"/>
                </a:cubicBezTo>
                <a:cubicBezTo>
                  <a:pt x="399572" y="188108"/>
                  <a:pt x="405219" y="182869"/>
                  <a:pt x="412077" y="182869"/>
                </a:cubicBezTo>
                <a:cubicBezTo>
                  <a:pt x="418128" y="182869"/>
                  <a:pt x="423372" y="187302"/>
                  <a:pt x="424179" y="193749"/>
                </a:cubicBezTo>
                <a:lnTo>
                  <a:pt x="455644" y="209465"/>
                </a:lnTo>
                <a:cubicBezTo>
                  <a:pt x="457661" y="207450"/>
                  <a:pt x="460485" y="206644"/>
                  <a:pt x="463309" y="206644"/>
                </a:cubicBezTo>
                <a:cubicBezTo>
                  <a:pt x="464115" y="206644"/>
                  <a:pt x="464922" y="206644"/>
                  <a:pt x="465729" y="207047"/>
                </a:cubicBezTo>
                <a:lnTo>
                  <a:pt x="493160" y="173601"/>
                </a:lnTo>
                <a:cubicBezTo>
                  <a:pt x="492757" y="172392"/>
                  <a:pt x="492757" y="170780"/>
                  <a:pt x="492757" y="169168"/>
                </a:cubicBezTo>
                <a:cubicBezTo>
                  <a:pt x="492757" y="162318"/>
                  <a:pt x="498001" y="157079"/>
                  <a:pt x="504859" y="157079"/>
                </a:cubicBezTo>
                <a:close/>
                <a:moveTo>
                  <a:pt x="229743" y="102882"/>
                </a:moveTo>
                <a:cubicBezTo>
                  <a:pt x="245192" y="108471"/>
                  <a:pt x="252983" y="131732"/>
                  <a:pt x="234225" y="141399"/>
                </a:cubicBezTo>
                <a:cubicBezTo>
                  <a:pt x="197111" y="160732"/>
                  <a:pt x="157173" y="170399"/>
                  <a:pt x="116025" y="171608"/>
                </a:cubicBezTo>
                <a:lnTo>
                  <a:pt x="116025" y="275124"/>
                </a:lnTo>
                <a:cubicBezTo>
                  <a:pt x="116025" y="278346"/>
                  <a:pt x="115622" y="281165"/>
                  <a:pt x="114815" y="283985"/>
                </a:cubicBezTo>
                <a:cubicBezTo>
                  <a:pt x="133372" y="335541"/>
                  <a:pt x="141036" y="389112"/>
                  <a:pt x="141440" y="443891"/>
                </a:cubicBezTo>
                <a:cubicBezTo>
                  <a:pt x="141843" y="471683"/>
                  <a:pt x="98678" y="471683"/>
                  <a:pt x="98275" y="443891"/>
                </a:cubicBezTo>
                <a:cubicBezTo>
                  <a:pt x="97871" y="397570"/>
                  <a:pt x="91820" y="353264"/>
                  <a:pt x="78104" y="309763"/>
                </a:cubicBezTo>
                <a:lnTo>
                  <a:pt x="76491" y="309763"/>
                </a:lnTo>
                <a:cubicBezTo>
                  <a:pt x="80525" y="371792"/>
                  <a:pt x="74877" y="433016"/>
                  <a:pt x="40587" y="487392"/>
                </a:cubicBezTo>
                <a:cubicBezTo>
                  <a:pt x="25661" y="510753"/>
                  <a:pt x="-11453" y="489003"/>
                  <a:pt x="3473" y="465641"/>
                </a:cubicBezTo>
                <a:cubicBezTo>
                  <a:pt x="35746" y="414085"/>
                  <a:pt x="37763" y="356486"/>
                  <a:pt x="32519" y="298082"/>
                </a:cubicBezTo>
                <a:cubicBezTo>
                  <a:pt x="27275" y="292041"/>
                  <a:pt x="23644" y="283985"/>
                  <a:pt x="23644" y="275124"/>
                </a:cubicBezTo>
                <a:lnTo>
                  <a:pt x="23644" y="145829"/>
                </a:lnTo>
                <a:cubicBezTo>
                  <a:pt x="23644" y="126898"/>
                  <a:pt x="39377" y="111190"/>
                  <a:pt x="58337" y="111190"/>
                </a:cubicBezTo>
                <a:lnTo>
                  <a:pt x="81332" y="111190"/>
                </a:lnTo>
                <a:cubicBezTo>
                  <a:pt x="94241" y="111190"/>
                  <a:pt x="105536" y="118440"/>
                  <a:pt x="111184" y="128510"/>
                </a:cubicBezTo>
                <a:cubicBezTo>
                  <a:pt x="146684" y="128107"/>
                  <a:pt x="180571" y="120857"/>
                  <a:pt x="212440" y="104342"/>
                </a:cubicBezTo>
                <a:cubicBezTo>
                  <a:pt x="218592" y="101120"/>
                  <a:pt x="224593" y="101019"/>
                  <a:pt x="229743" y="102882"/>
                </a:cubicBezTo>
                <a:close/>
                <a:moveTo>
                  <a:pt x="365732" y="36271"/>
                </a:moveTo>
                <a:cubicBezTo>
                  <a:pt x="369362" y="36271"/>
                  <a:pt x="372186" y="39090"/>
                  <a:pt x="372186" y="42716"/>
                </a:cubicBezTo>
                <a:lnTo>
                  <a:pt x="372186" y="54397"/>
                </a:lnTo>
                <a:lnTo>
                  <a:pt x="537979" y="54397"/>
                </a:lnTo>
                <a:lnTo>
                  <a:pt x="577915" y="54397"/>
                </a:lnTo>
                <a:cubicBezTo>
                  <a:pt x="585176" y="54397"/>
                  <a:pt x="590823" y="60439"/>
                  <a:pt x="590823" y="67287"/>
                </a:cubicBezTo>
                <a:cubicBezTo>
                  <a:pt x="590823" y="74537"/>
                  <a:pt x="585176" y="80177"/>
                  <a:pt x="577915" y="80177"/>
                </a:cubicBezTo>
                <a:lnTo>
                  <a:pt x="550887" y="80177"/>
                </a:lnTo>
                <a:lnTo>
                  <a:pt x="550887" y="331125"/>
                </a:lnTo>
                <a:lnTo>
                  <a:pt x="577915" y="331125"/>
                </a:lnTo>
                <a:cubicBezTo>
                  <a:pt x="585176" y="331125"/>
                  <a:pt x="590823" y="336764"/>
                  <a:pt x="590823" y="344015"/>
                </a:cubicBezTo>
                <a:cubicBezTo>
                  <a:pt x="590823" y="351265"/>
                  <a:pt x="584772" y="356905"/>
                  <a:pt x="577915" y="356905"/>
                </a:cubicBezTo>
                <a:lnTo>
                  <a:pt x="537979" y="356905"/>
                </a:lnTo>
                <a:lnTo>
                  <a:pt x="386304" y="356905"/>
                </a:lnTo>
                <a:cubicBezTo>
                  <a:pt x="386708" y="356905"/>
                  <a:pt x="387111" y="357307"/>
                  <a:pt x="387515" y="357710"/>
                </a:cubicBezTo>
                <a:cubicBezTo>
                  <a:pt x="387918" y="357710"/>
                  <a:pt x="387918" y="358113"/>
                  <a:pt x="388321" y="358113"/>
                </a:cubicBezTo>
                <a:cubicBezTo>
                  <a:pt x="388725" y="358516"/>
                  <a:pt x="389128" y="358919"/>
                  <a:pt x="389532" y="359321"/>
                </a:cubicBezTo>
                <a:cubicBezTo>
                  <a:pt x="389532" y="359724"/>
                  <a:pt x="389532" y="359724"/>
                  <a:pt x="389532" y="359724"/>
                </a:cubicBezTo>
                <a:lnTo>
                  <a:pt x="459721" y="457606"/>
                </a:lnTo>
                <a:cubicBezTo>
                  <a:pt x="463352" y="462440"/>
                  <a:pt x="462142" y="468885"/>
                  <a:pt x="457301" y="472510"/>
                </a:cubicBezTo>
                <a:cubicBezTo>
                  <a:pt x="455284" y="473718"/>
                  <a:pt x="453267" y="474524"/>
                  <a:pt x="451250" y="474524"/>
                </a:cubicBezTo>
                <a:cubicBezTo>
                  <a:pt x="447620" y="474524"/>
                  <a:pt x="444393" y="472913"/>
                  <a:pt x="442376" y="470093"/>
                </a:cubicBezTo>
                <a:lnTo>
                  <a:pt x="391549" y="399199"/>
                </a:lnTo>
                <a:lnTo>
                  <a:pt x="391549" y="513193"/>
                </a:lnTo>
                <a:cubicBezTo>
                  <a:pt x="391549" y="518833"/>
                  <a:pt x="387111" y="523666"/>
                  <a:pt x="381060" y="523666"/>
                </a:cubicBezTo>
                <a:cubicBezTo>
                  <a:pt x="375010" y="523666"/>
                  <a:pt x="370169" y="518833"/>
                  <a:pt x="370169" y="513193"/>
                </a:cubicBezTo>
                <a:lnTo>
                  <a:pt x="370169" y="399199"/>
                </a:lnTo>
                <a:lnTo>
                  <a:pt x="319745" y="470093"/>
                </a:lnTo>
                <a:cubicBezTo>
                  <a:pt x="316115" y="474927"/>
                  <a:pt x="309660" y="475732"/>
                  <a:pt x="304820" y="472510"/>
                </a:cubicBezTo>
                <a:cubicBezTo>
                  <a:pt x="299979" y="468885"/>
                  <a:pt x="298769" y="462440"/>
                  <a:pt x="301996" y="457606"/>
                </a:cubicBezTo>
                <a:lnTo>
                  <a:pt x="372186" y="359724"/>
                </a:lnTo>
                <a:cubicBezTo>
                  <a:pt x="372589" y="359724"/>
                  <a:pt x="372589" y="359724"/>
                  <a:pt x="372589" y="359321"/>
                </a:cubicBezTo>
                <a:cubicBezTo>
                  <a:pt x="372993" y="358919"/>
                  <a:pt x="373396" y="358516"/>
                  <a:pt x="373799" y="358113"/>
                </a:cubicBezTo>
                <a:cubicBezTo>
                  <a:pt x="373799" y="358113"/>
                  <a:pt x="374203" y="357710"/>
                  <a:pt x="374606" y="357710"/>
                </a:cubicBezTo>
                <a:cubicBezTo>
                  <a:pt x="374606" y="357307"/>
                  <a:pt x="375010" y="356905"/>
                  <a:pt x="375413" y="356905"/>
                </a:cubicBezTo>
                <a:lnTo>
                  <a:pt x="206796" y="356905"/>
                </a:lnTo>
                <a:lnTo>
                  <a:pt x="166457" y="356905"/>
                </a:lnTo>
                <a:cubicBezTo>
                  <a:pt x="159599" y="356905"/>
                  <a:pt x="153952" y="351265"/>
                  <a:pt x="153952" y="344015"/>
                </a:cubicBezTo>
                <a:cubicBezTo>
                  <a:pt x="153952" y="336764"/>
                  <a:pt x="159599" y="331125"/>
                  <a:pt x="166457" y="331125"/>
                </a:cubicBezTo>
                <a:lnTo>
                  <a:pt x="193888" y="331125"/>
                </a:lnTo>
                <a:lnTo>
                  <a:pt x="193888" y="177656"/>
                </a:lnTo>
                <a:cubicBezTo>
                  <a:pt x="199132" y="175642"/>
                  <a:pt x="204779" y="173225"/>
                  <a:pt x="210023" y="170808"/>
                </a:cubicBezTo>
                <a:lnTo>
                  <a:pt x="210023" y="331125"/>
                </a:lnTo>
                <a:lnTo>
                  <a:pt x="534348" y="331125"/>
                </a:lnTo>
                <a:lnTo>
                  <a:pt x="534348" y="80177"/>
                </a:lnTo>
                <a:lnTo>
                  <a:pt x="210023" y="80177"/>
                </a:lnTo>
                <a:lnTo>
                  <a:pt x="210023" y="96692"/>
                </a:lnTo>
                <a:cubicBezTo>
                  <a:pt x="207603" y="95887"/>
                  <a:pt x="205182" y="95484"/>
                  <a:pt x="202359" y="95484"/>
                </a:cubicBezTo>
                <a:cubicBezTo>
                  <a:pt x="199535" y="95484"/>
                  <a:pt x="196711" y="95887"/>
                  <a:pt x="193888" y="96692"/>
                </a:cubicBezTo>
                <a:lnTo>
                  <a:pt x="193888" y="80177"/>
                </a:lnTo>
                <a:lnTo>
                  <a:pt x="166457" y="80177"/>
                </a:lnTo>
                <a:cubicBezTo>
                  <a:pt x="159599" y="80177"/>
                  <a:pt x="153952" y="74537"/>
                  <a:pt x="153952" y="67287"/>
                </a:cubicBezTo>
                <a:cubicBezTo>
                  <a:pt x="153952" y="60439"/>
                  <a:pt x="159599" y="54397"/>
                  <a:pt x="166457" y="54397"/>
                </a:cubicBezTo>
                <a:lnTo>
                  <a:pt x="206796" y="54397"/>
                </a:lnTo>
                <a:lnTo>
                  <a:pt x="359681" y="54397"/>
                </a:lnTo>
                <a:lnTo>
                  <a:pt x="359681" y="42716"/>
                </a:lnTo>
                <a:cubicBezTo>
                  <a:pt x="359681" y="39090"/>
                  <a:pt x="362504" y="36271"/>
                  <a:pt x="365732" y="36271"/>
                </a:cubicBezTo>
                <a:close/>
                <a:moveTo>
                  <a:pt x="69803" y="0"/>
                </a:moveTo>
                <a:cubicBezTo>
                  <a:pt x="95310" y="0"/>
                  <a:pt x="115988" y="20646"/>
                  <a:pt x="115988" y="46115"/>
                </a:cubicBezTo>
                <a:cubicBezTo>
                  <a:pt x="115988" y="71584"/>
                  <a:pt x="95310" y="92230"/>
                  <a:pt x="69803" y="92230"/>
                </a:cubicBezTo>
                <a:cubicBezTo>
                  <a:pt x="44296" y="92230"/>
                  <a:pt x="23618" y="71584"/>
                  <a:pt x="23618" y="46115"/>
                </a:cubicBezTo>
                <a:cubicBezTo>
                  <a:pt x="23618" y="20646"/>
                  <a:pt x="44296" y="0"/>
                  <a:pt x="69803" y="0"/>
                </a:cubicBezTo>
                <a:close/>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57" name="route_273995">
            <a:extLst>
              <a:ext uri="{FF2B5EF4-FFF2-40B4-BE49-F238E27FC236}">
                <a16:creationId xmlns:a16="http://schemas.microsoft.com/office/drawing/2014/main" xmlns="" id="{7C0EAB19-3EAE-46C9-B268-1E6FE934E9BC}"/>
              </a:ext>
            </a:extLst>
          </p:cNvPr>
          <p:cNvSpPr>
            <a:spLocks noChangeAspect="1"/>
          </p:cNvSpPr>
          <p:nvPr/>
        </p:nvSpPr>
        <p:spPr bwMode="auto">
          <a:xfrm>
            <a:off x="1027235" y="3491343"/>
            <a:ext cx="617612" cy="616610"/>
          </a:xfrm>
          <a:custGeom>
            <a:avLst/>
            <a:gdLst>
              <a:gd name="connsiteX0" fmla="*/ 257675 w 607636"/>
              <a:gd name="connsiteY0" fmla="*/ 516836 h 606651"/>
              <a:gd name="connsiteX1" fmla="*/ 267341 w 607636"/>
              <a:gd name="connsiteY1" fmla="*/ 517036 h 606651"/>
              <a:gd name="connsiteX2" fmla="*/ 273837 w 607636"/>
              <a:gd name="connsiteY2" fmla="*/ 533745 h 606651"/>
              <a:gd name="connsiteX3" fmla="*/ 242604 w 607636"/>
              <a:gd name="connsiteY3" fmla="*/ 578895 h 606651"/>
              <a:gd name="connsiteX4" fmla="*/ 234239 w 607636"/>
              <a:gd name="connsiteY4" fmla="*/ 582094 h 606651"/>
              <a:gd name="connsiteX5" fmla="*/ 224718 w 607636"/>
              <a:gd name="connsiteY5" fmla="*/ 577917 h 606651"/>
              <a:gd name="connsiteX6" fmla="*/ 225786 w 607636"/>
              <a:gd name="connsiteY6" fmla="*/ 560053 h 606651"/>
              <a:gd name="connsiteX7" fmla="*/ 250612 w 607636"/>
              <a:gd name="connsiteY7" fmla="*/ 523435 h 606651"/>
              <a:gd name="connsiteX8" fmla="*/ 257675 w 607636"/>
              <a:gd name="connsiteY8" fmla="*/ 516836 h 606651"/>
              <a:gd name="connsiteX9" fmla="*/ 299247 w 607636"/>
              <a:gd name="connsiteY9" fmla="*/ 422158 h 606651"/>
              <a:gd name="connsiteX10" fmla="*/ 306369 w 607636"/>
              <a:gd name="connsiteY10" fmla="*/ 438594 h 606651"/>
              <a:gd name="connsiteX11" fmla="*/ 291769 w 607636"/>
              <a:gd name="connsiteY11" fmla="*/ 482214 h 606651"/>
              <a:gd name="connsiteX12" fmla="*/ 290879 w 607636"/>
              <a:gd name="connsiteY12" fmla="*/ 485056 h 606651"/>
              <a:gd name="connsiteX13" fmla="*/ 278772 w 607636"/>
              <a:gd name="connsiteY13" fmla="*/ 494029 h 606651"/>
              <a:gd name="connsiteX14" fmla="*/ 275122 w 607636"/>
              <a:gd name="connsiteY14" fmla="*/ 493496 h 606651"/>
              <a:gd name="connsiteX15" fmla="*/ 266665 w 607636"/>
              <a:gd name="connsiteY15" fmla="*/ 477772 h 606651"/>
              <a:gd name="connsiteX16" fmla="*/ 267555 w 607636"/>
              <a:gd name="connsiteY16" fmla="*/ 474840 h 606651"/>
              <a:gd name="connsiteX17" fmla="*/ 282778 w 607636"/>
              <a:gd name="connsiteY17" fmla="*/ 429266 h 606651"/>
              <a:gd name="connsiteX18" fmla="*/ 299247 w 607636"/>
              <a:gd name="connsiteY18" fmla="*/ 422158 h 606651"/>
              <a:gd name="connsiteX19" fmla="*/ 360819 w 607636"/>
              <a:gd name="connsiteY19" fmla="*/ 346794 h 606651"/>
              <a:gd name="connsiteX20" fmla="*/ 368230 w 607636"/>
              <a:gd name="connsiteY20" fmla="*/ 353077 h 606651"/>
              <a:gd name="connsiteX21" fmla="*/ 362888 w 607636"/>
              <a:gd name="connsiteY21" fmla="*/ 370067 h 606651"/>
              <a:gd name="connsiteX22" fmla="*/ 328702 w 607636"/>
              <a:gd name="connsiteY22" fmla="*/ 398266 h 606651"/>
              <a:gd name="connsiteX23" fmla="*/ 318731 w 607636"/>
              <a:gd name="connsiteY23" fmla="*/ 403069 h 606651"/>
              <a:gd name="connsiteX24" fmla="*/ 310897 w 607636"/>
              <a:gd name="connsiteY24" fmla="*/ 400312 h 606651"/>
              <a:gd name="connsiteX25" fmla="*/ 308849 w 607636"/>
              <a:gd name="connsiteY25" fmla="*/ 382521 h 606651"/>
              <a:gd name="connsiteX26" fmla="*/ 351137 w 607636"/>
              <a:gd name="connsiteY26" fmla="*/ 347650 h 606651"/>
              <a:gd name="connsiteX27" fmla="*/ 360819 w 607636"/>
              <a:gd name="connsiteY27" fmla="*/ 346794 h 606651"/>
              <a:gd name="connsiteX28" fmla="*/ 429725 w 607636"/>
              <a:gd name="connsiteY28" fmla="*/ 328626 h 606651"/>
              <a:gd name="connsiteX29" fmla="*/ 443093 w 607636"/>
              <a:gd name="connsiteY29" fmla="*/ 340647 h 606651"/>
              <a:gd name="connsiteX30" fmla="*/ 431062 w 607636"/>
              <a:gd name="connsiteY30" fmla="*/ 353914 h 606651"/>
              <a:gd name="connsiteX31" fmla="*/ 407089 w 607636"/>
              <a:gd name="connsiteY31" fmla="*/ 356318 h 606651"/>
              <a:gd name="connsiteX32" fmla="*/ 405129 w 607636"/>
              <a:gd name="connsiteY32" fmla="*/ 356496 h 606651"/>
              <a:gd name="connsiteX33" fmla="*/ 392563 w 607636"/>
              <a:gd name="connsiteY33" fmla="*/ 345811 h 606651"/>
              <a:gd name="connsiteX34" fmla="*/ 403168 w 607636"/>
              <a:gd name="connsiteY34" fmla="*/ 331297 h 606651"/>
              <a:gd name="connsiteX35" fmla="*/ 429725 w 607636"/>
              <a:gd name="connsiteY35" fmla="*/ 328626 h 606651"/>
              <a:gd name="connsiteX36" fmla="*/ 81630 w 607636"/>
              <a:gd name="connsiteY36" fmla="*/ 151645 h 606651"/>
              <a:gd name="connsiteX37" fmla="*/ 93288 w 607636"/>
              <a:gd name="connsiteY37" fmla="*/ 159465 h 606651"/>
              <a:gd name="connsiteX38" fmla="*/ 113400 w 607636"/>
              <a:gd name="connsiteY38" fmla="*/ 207899 h 606651"/>
              <a:gd name="connsiteX39" fmla="*/ 134669 w 607636"/>
              <a:gd name="connsiteY39" fmla="*/ 159288 h 606651"/>
              <a:gd name="connsiteX40" fmla="*/ 146238 w 607636"/>
              <a:gd name="connsiteY40" fmla="*/ 151734 h 606651"/>
              <a:gd name="connsiteX41" fmla="*/ 210757 w 607636"/>
              <a:gd name="connsiteY41" fmla="*/ 213142 h 606651"/>
              <a:gd name="connsiteX42" fmla="*/ 227487 w 607636"/>
              <a:gd name="connsiteY42" fmla="*/ 359953 h 606651"/>
              <a:gd name="connsiteX43" fmla="*/ 217164 w 607636"/>
              <a:gd name="connsiteY43" fmla="*/ 393278 h 606651"/>
              <a:gd name="connsiteX44" fmla="*/ 191179 w 607636"/>
              <a:gd name="connsiteY44" fmla="*/ 406075 h 606651"/>
              <a:gd name="connsiteX45" fmla="*/ 177207 w 607636"/>
              <a:gd name="connsiteY45" fmla="*/ 595009 h 606651"/>
              <a:gd name="connsiteX46" fmla="*/ 164570 w 607636"/>
              <a:gd name="connsiteY46" fmla="*/ 606651 h 606651"/>
              <a:gd name="connsiteX47" fmla="*/ 63298 w 607636"/>
              <a:gd name="connsiteY47" fmla="*/ 606651 h 606651"/>
              <a:gd name="connsiteX48" fmla="*/ 50661 w 607636"/>
              <a:gd name="connsiteY48" fmla="*/ 595009 h 606651"/>
              <a:gd name="connsiteX49" fmla="*/ 36689 w 607636"/>
              <a:gd name="connsiteY49" fmla="*/ 406075 h 606651"/>
              <a:gd name="connsiteX50" fmla="*/ 10704 w 607636"/>
              <a:gd name="connsiteY50" fmla="*/ 393278 h 606651"/>
              <a:gd name="connsiteX51" fmla="*/ 292 w 607636"/>
              <a:gd name="connsiteY51" fmla="*/ 359864 h 606651"/>
              <a:gd name="connsiteX52" fmla="*/ 17111 w 607636"/>
              <a:gd name="connsiteY52" fmla="*/ 213053 h 606651"/>
              <a:gd name="connsiteX53" fmla="*/ 81630 w 607636"/>
              <a:gd name="connsiteY53" fmla="*/ 151645 h 606651"/>
              <a:gd name="connsiteX54" fmla="*/ 493708 w 607636"/>
              <a:gd name="connsiteY54" fmla="*/ 50568 h 606651"/>
              <a:gd name="connsiteX55" fmla="*/ 430336 w 607636"/>
              <a:gd name="connsiteY55" fmla="*/ 113755 h 606651"/>
              <a:gd name="connsiteX56" fmla="*/ 493708 w 607636"/>
              <a:gd name="connsiteY56" fmla="*/ 176943 h 606651"/>
              <a:gd name="connsiteX57" fmla="*/ 556991 w 607636"/>
              <a:gd name="connsiteY57" fmla="*/ 113755 h 606651"/>
              <a:gd name="connsiteX58" fmla="*/ 493708 w 607636"/>
              <a:gd name="connsiteY58" fmla="*/ 50568 h 606651"/>
              <a:gd name="connsiteX59" fmla="*/ 493708 w 607636"/>
              <a:gd name="connsiteY59" fmla="*/ 0 h 606651"/>
              <a:gd name="connsiteX60" fmla="*/ 607636 w 607636"/>
              <a:gd name="connsiteY60" fmla="*/ 113755 h 606651"/>
              <a:gd name="connsiteX61" fmla="*/ 504567 w 607636"/>
              <a:gd name="connsiteY61" fmla="*/ 347665 h 606651"/>
              <a:gd name="connsiteX62" fmla="*/ 493708 w 607636"/>
              <a:gd name="connsiteY62" fmla="*/ 353886 h 606651"/>
              <a:gd name="connsiteX63" fmla="*/ 482760 w 607636"/>
              <a:gd name="connsiteY63" fmla="*/ 347665 h 606651"/>
              <a:gd name="connsiteX64" fmla="*/ 379780 w 607636"/>
              <a:gd name="connsiteY64" fmla="*/ 113755 h 606651"/>
              <a:gd name="connsiteX65" fmla="*/ 493708 w 607636"/>
              <a:gd name="connsiteY65" fmla="*/ 0 h 606651"/>
              <a:gd name="connsiteX66" fmla="*/ 113925 w 607636"/>
              <a:gd name="connsiteY66" fmla="*/ 0 h 606651"/>
              <a:gd name="connsiteX67" fmla="*/ 177187 w 607636"/>
              <a:gd name="connsiteY67" fmla="*/ 63192 h 606651"/>
              <a:gd name="connsiteX68" fmla="*/ 113925 w 607636"/>
              <a:gd name="connsiteY68" fmla="*/ 126384 h 606651"/>
              <a:gd name="connsiteX69" fmla="*/ 50663 w 607636"/>
              <a:gd name="connsiteY69" fmla="*/ 63192 h 606651"/>
              <a:gd name="connsiteX70" fmla="*/ 113925 w 607636"/>
              <a:gd name="connsiteY70"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636" h="606651">
                <a:moveTo>
                  <a:pt x="257675" y="516836"/>
                </a:moveTo>
                <a:cubicBezTo>
                  <a:pt x="260689" y="515681"/>
                  <a:pt x="264137" y="515659"/>
                  <a:pt x="267341" y="517036"/>
                </a:cubicBezTo>
                <a:cubicBezTo>
                  <a:pt x="273748" y="519880"/>
                  <a:pt x="276684" y="527346"/>
                  <a:pt x="273837" y="533745"/>
                </a:cubicBezTo>
                <a:cubicBezTo>
                  <a:pt x="265294" y="553031"/>
                  <a:pt x="255061" y="567785"/>
                  <a:pt x="242604" y="578895"/>
                </a:cubicBezTo>
                <a:cubicBezTo>
                  <a:pt x="240201" y="581028"/>
                  <a:pt x="237176" y="582094"/>
                  <a:pt x="234239" y="582094"/>
                </a:cubicBezTo>
                <a:cubicBezTo>
                  <a:pt x="230680" y="582094"/>
                  <a:pt x="227299" y="580672"/>
                  <a:pt x="224718" y="577917"/>
                </a:cubicBezTo>
                <a:cubicBezTo>
                  <a:pt x="220091" y="572673"/>
                  <a:pt x="220536" y="564763"/>
                  <a:pt x="225786" y="560053"/>
                </a:cubicBezTo>
                <a:cubicBezTo>
                  <a:pt x="235574" y="551254"/>
                  <a:pt x="243493" y="539611"/>
                  <a:pt x="250612" y="523435"/>
                </a:cubicBezTo>
                <a:cubicBezTo>
                  <a:pt x="252080" y="520280"/>
                  <a:pt x="254661" y="517992"/>
                  <a:pt x="257675" y="516836"/>
                </a:cubicBezTo>
                <a:close/>
                <a:moveTo>
                  <a:pt x="299247" y="422158"/>
                </a:moveTo>
                <a:cubicBezTo>
                  <a:pt x="305746" y="424735"/>
                  <a:pt x="308862" y="432108"/>
                  <a:pt x="306369" y="438594"/>
                </a:cubicBezTo>
                <a:cubicBezTo>
                  <a:pt x="300761" y="452630"/>
                  <a:pt x="296221" y="467644"/>
                  <a:pt x="291769" y="482214"/>
                </a:cubicBezTo>
                <a:lnTo>
                  <a:pt x="290879" y="485056"/>
                </a:lnTo>
                <a:cubicBezTo>
                  <a:pt x="289277" y="490476"/>
                  <a:pt x="284202" y="494029"/>
                  <a:pt x="278772" y="494029"/>
                </a:cubicBezTo>
                <a:cubicBezTo>
                  <a:pt x="277615" y="494029"/>
                  <a:pt x="276368" y="493851"/>
                  <a:pt x="275122" y="493496"/>
                </a:cubicBezTo>
                <a:cubicBezTo>
                  <a:pt x="268445" y="491453"/>
                  <a:pt x="264617" y="484435"/>
                  <a:pt x="266665" y="477772"/>
                </a:cubicBezTo>
                <a:lnTo>
                  <a:pt x="267555" y="474840"/>
                </a:lnTo>
                <a:cubicBezTo>
                  <a:pt x="272095" y="459826"/>
                  <a:pt x="276813" y="444279"/>
                  <a:pt x="282778" y="429266"/>
                </a:cubicBezTo>
                <a:cubicBezTo>
                  <a:pt x="285360" y="422780"/>
                  <a:pt x="292749" y="419582"/>
                  <a:pt x="299247" y="422158"/>
                </a:cubicBezTo>
                <a:close/>
                <a:moveTo>
                  <a:pt x="360819" y="346794"/>
                </a:moveTo>
                <a:cubicBezTo>
                  <a:pt x="363912" y="347784"/>
                  <a:pt x="366628" y="349963"/>
                  <a:pt x="368230" y="353077"/>
                </a:cubicBezTo>
                <a:cubicBezTo>
                  <a:pt x="371524" y="359215"/>
                  <a:pt x="369031" y="366865"/>
                  <a:pt x="362888" y="370067"/>
                </a:cubicBezTo>
                <a:cubicBezTo>
                  <a:pt x="349356" y="377094"/>
                  <a:pt x="338139" y="386346"/>
                  <a:pt x="328702" y="398266"/>
                </a:cubicBezTo>
                <a:cubicBezTo>
                  <a:pt x="326120" y="401379"/>
                  <a:pt x="322470" y="403069"/>
                  <a:pt x="318731" y="403069"/>
                </a:cubicBezTo>
                <a:cubicBezTo>
                  <a:pt x="315971" y="403069"/>
                  <a:pt x="313212" y="402180"/>
                  <a:pt x="310897" y="400312"/>
                </a:cubicBezTo>
                <a:cubicBezTo>
                  <a:pt x="305377" y="395953"/>
                  <a:pt x="304487" y="388036"/>
                  <a:pt x="308849" y="382521"/>
                </a:cubicBezTo>
                <a:cubicBezTo>
                  <a:pt x="320601" y="367665"/>
                  <a:pt x="334400" y="356279"/>
                  <a:pt x="351137" y="347650"/>
                </a:cubicBezTo>
                <a:cubicBezTo>
                  <a:pt x="354253" y="346005"/>
                  <a:pt x="357725" y="345805"/>
                  <a:pt x="360819" y="346794"/>
                </a:cubicBezTo>
                <a:close/>
                <a:moveTo>
                  <a:pt x="429725" y="328626"/>
                </a:moveTo>
                <a:cubicBezTo>
                  <a:pt x="436854" y="328270"/>
                  <a:pt x="442736" y="333701"/>
                  <a:pt x="443093" y="340647"/>
                </a:cubicBezTo>
                <a:cubicBezTo>
                  <a:pt x="443360" y="347592"/>
                  <a:pt x="438013" y="353558"/>
                  <a:pt x="431062" y="353914"/>
                </a:cubicBezTo>
                <a:cubicBezTo>
                  <a:pt x="422507" y="354359"/>
                  <a:pt x="414486" y="355161"/>
                  <a:pt x="407089" y="356318"/>
                </a:cubicBezTo>
                <a:cubicBezTo>
                  <a:pt x="406466" y="356407"/>
                  <a:pt x="405753" y="356496"/>
                  <a:pt x="405129" y="356496"/>
                </a:cubicBezTo>
                <a:cubicBezTo>
                  <a:pt x="398980" y="356496"/>
                  <a:pt x="393544" y="352044"/>
                  <a:pt x="392563" y="345811"/>
                </a:cubicBezTo>
                <a:cubicBezTo>
                  <a:pt x="391494" y="338866"/>
                  <a:pt x="396217" y="332366"/>
                  <a:pt x="403168" y="331297"/>
                </a:cubicBezTo>
                <a:cubicBezTo>
                  <a:pt x="411456" y="330051"/>
                  <a:pt x="420279" y="329071"/>
                  <a:pt x="429725" y="328626"/>
                </a:cubicBezTo>
                <a:close/>
                <a:moveTo>
                  <a:pt x="81630" y="151645"/>
                </a:moveTo>
                <a:cubicBezTo>
                  <a:pt x="86703" y="151645"/>
                  <a:pt x="91330" y="154755"/>
                  <a:pt x="93288" y="159465"/>
                </a:cubicBezTo>
                <a:lnTo>
                  <a:pt x="113400" y="207899"/>
                </a:lnTo>
                <a:lnTo>
                  <a:pt x="134669" y="159288"/>
                </a:lnTo>
                <a:cubicBezTo>
                  <a:pt x="136716" y="154666"/>
                  <a:pt x="141165" y="151734"/>
                  <a:pt x="146238" y="151734"/>
                </a:cubicBezTo>
                <a:cubicBezTo>
                  <a:pt x="178987" y="151734"/>
                  <a:pt x="206752" y="178128"/>
                  <a:pt x="210757" y="213142"/>
                </a:cubicBezTo>
                <a:lnTo>
                  <a:pt x="227487" y="359953"/>
                </a:lnTo>
                <a:cubicBezTo>
                  <a:pt x="228911" y="372216"/>
                  <a:pt x="225173" y="384391"/>
                  <a:pt x="217164" y="393278"/>
                </a:cubicBezTo>
                <a:cubicBezTo>
                  <a:pt x="210223" y="401010"/>
                  <a:pt x="201146" y="405542"/>
                  <a:pt x="191179" y="406075"/>
                </a:cubicBezTo>
                <a:lnTo>
                  <a:pt x="177207" y="595009"/>
                </a:lnTo>
                <a:cubicBezTo>
                  <a:pt x="176673" y="601586"/>
                  <a:pt x="171245" y="606651"/>
                  <a:pt x="164570" y="606651"/>
                </a:cubicBezTo>
                <a:lnTo>
                  <a:pt x="63298" y="606651"/>
                </a:lnTo>
                <a:cubicBezTo>
                  <a:pt x="56712" y="606651"/>
                  <a:pt x="51195" y="601586"/>
                  <a:pt x="50661" y="595009"/>
                </a:cubicBezTo>
                <a:lnTo>
                  <a:pt x="36689" y="406075"/>
                </a:lnTo>
                <a:cubicBezTo>
                  <a:pt x="26811" y="405542"/>
                  <a:pt x="17645" y="401010"/>
                  <a:pt x="10704" y="393278"/>
                </a:cubicBezTo>
                <a:cubicBezTo>
                  <a:pt x="2695" y="384391"/>
                  <a:pt x="-1132" y="372216"/>
                  <a:pt x="292" y="359864"/>
                </a:cubicBezTo>
                <a:lnTo>
                  <a:pt x="17111" y="213053"/>
                </a:lnTo>
                <a:cubicBezTo>
                  <a:pt x="21027" y="178039"/>
                  <a:pt x="48792" y="151645"/>
                  <a:pt x="81630" y="151645"/>
                </a:cubicBezTo>
                <a:close/>
                <a:moveTo>
                  <a:pt x="493708" y="50568"/>
                </a:moveTo>
                <a:cubicBezTo>
                  <a:pt x="458818" y="50568"/>
                  <a:pt x="430336" y="78918"/>
                  <a:pt x="430336" y="113755"/>
                </a:cubicBezTo>
                <a:cubicBezTo>
                  <a:pt x="430336" y="148593"/>
                  <a:pt x="458818" y="176943"/>
                  <a:pt x="493708" y="176943"/>
                </a:cubicBezTo>
                <a:cubicBezTo>
                  <a:pt x="528509" y="176943"/>
                  <a:pt x="556991" y="148593"/>
                  <a:pt x="556991" y="113755"/>
                </a:cubicBezTo>
                <a:cubicBezTo>
                  <a:pt x="556991" y="78918"/>
                  <a:pt x="528509" y="50568"/>
                  <a:pt x="493708" y="50568"/>
                </a:cubicBezTo>
                <a:close/>
                <a:moveTo>
                  <a:pt x="493708" y="0"/>
                </a:moveTo>
                <a:cubicBezTo>
                  <a:pt x="556457" y="0"/>
                  <a:pt x="607636" y="51101"/>
                  <a:pt x="607636" y="113755"/>
                </a:cubicBezTo>
                <a:cubicBezTo>
                  <a:pt x="607636" y="171344"/>
                  <a:pt x="515159" y="329802"/>
                  <a:pt x="504567" y="347665"/>
                </a:cubicBezTo>
                <a:cubicBezTo>
                  <a:pt x="502342" y="351575"/>
                  <a:pt x="498158" y="353886"/>
                  <a:pt x="493708" y="353886"/>
                </a:cubicBezTo>
                <a:cubicBezTo>
                  <a:pt x="489169" y="353886"/>
                  <a:pt x="485074" y="351575"/>
                  <a:pt x="482760" y="347665"/>
                </a:cubicBezTo>
                <a:cubicBezTo>
                  <a:pt x="472258" y="329802"/>
                  <a:pt x="379780" y="171344"/>
                  <a:pt x="379780" y="113755"/>
                </a:cubicBezTo>
                <a:cubicBezTo>
                  <a:pt x="379780" y="51101"/>
                  <a:pt x="430870" y="0"/>
                  <a:pt x="493708" y="0"/>
                </a:cubicBezTo>
                <a:close/>
                <a:moveTo>
                  <a:pt x="113925" y="0"/>
                </a:moveTo>
                <a:cubicBezTo>
                  <a:pt x="148864" y="0"/>
                  <a:pt x="177187" y="28292"/>
                  <a:pt x="177187" y="63192"/>
                </a:cubicBezTo>
                <a:cubicBezTo>
                  <a:pt x="177187" y="98092"/>
                  <a:pt x="148864" y="126384"/>
                  <a:pt x="113925" y="126384"/>
                </a:cubicBezTo>
                <a:cubicBezTo>
                  <a:pt x="78986" y="126384"/>
                  <a:pt x="50663" y="98092"/>
                  <a:pt x="50663" y="63192"/>
                </a:cubicBezTo>
                <a:cubicBezTo>
                  <a:pt x="50663" y="28292"/>
                  <a:pt x="78986" y="0"/>
                  <a:pt x="113925" y="0"/>
                </a:cubicBezTo>
                <a:close/>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58" name="silhouette-with-document_62784">
            <a:extLst>
              <a:ext uri="{FF2B5EF4-FFF2-40B4-BE49-F238E27FC236}">
                <a16:creationId xmlns:a16="http://schemas.microsoft.com/office/drawing/2014/main" xmlns="" id="{1F8D9F6E-D6F1-4D6A-89F9-33E09C007FD9}"/>
              </a:ext>
            </a:extLst>
          </p:cNvPr>
          <p:cNvSpPr>
            <a:spLocks noChangeAspect="1"/>
          </p:cNvSpPr>
          <p:nvPr/>
        </p:nvSpPr>
        <p:spPr bwMode="auto">
          <a:xfrm>
            <a:off x="2829528" y="4232217"/>
            <a:ext cx="617611" cy="534847"/>
          </a:xfrm>
          <a:custGeom>
            <a:avLst/>
            <a:gdLst>
              <a:gd name="connsiteX0" fmla="*/ 332825 w 599014"/>
              <a:gd name="connsiteY0" fmla="*/ 323318 h 518742"/>
              <a:gd name="connsiteX1" fmla="*/ 480885 w 599014"/>
              <a:gd name="connsiteY1" fmla="*/ 323318 h 518742"/>
              <a:gd name="connsiteX2" fmla="*/ 508708 w 599014"/>
              <a:gd name="connsiteY2" fmla="*/ 351111 h 518742"/>
              <a:gd name="connsiteX3" fmla="*/ 480885 w 599014"/>
              <a:gd name="connsiteY3" fmla="*/ 378903 h 518742"/>
              <a:gd name="connsiteX4" fmla="*/ 332825 w 599014"/>
              <a:gd name="connsiteY4" fmla="*/ 378903 h 518742"/>
              <a:gd name="connsiteX5" fmla="*/ 305002 w 599014"/>
              <a:gd name="connsiteY5" fmla="*/ 351111 h 518742"/>
              <a:gd name="connsiteX6" fmla="*/ 332825 w 599014"/>
              <a:gd name="connsiteY6" fmla="*/ 323318 h 518742"/>
              <a:gd name="connsiteX7" fmla="*/ 332825 w 599014"/>
              <a:gd name="connsiteY7" fmla="*/ 230145 h 518742"/>
              <a:gd name="connsiteX8" fmla="*/ 480885 w 599014"/>
              <a:gd name="connsiteY8" fmla="*/ 230145 h 518742"/>
              <a:gd name="connsiteX9" fmla="*/ 508708 w 599014"/>
              <a:gd name="connsiteY9" fmla="*/ 257937 h 518742"/>
              <a:gd name="connsiteX10" fmla="*/ 480885 w 599014"/>
              <a:gd name="connsiteY10" fmla="*/ 285730 h 518742"/>
              <a:gd name="connsiteX11" fmla="*/ 332825 w 599014"/>
              <a:gd name="connsiteY11" fmla="*/ 285730 h 518742"/>
              <a:gd name="connsiteX12" fmla="*/ 305002 w 599014"/>
              <a:gd name="connsiteY12" fmla="*/ 257937 h 518742"/>
              <a:gd name="connsiteX13" fmla="*/ 332825 w 599014"/>
              <a:gd name="connsiteY13" fmla="*/ 230145 h 518742"/>
              <a:gd name="connsiteX14" fmla="*/ 24843 w 599014"/>
              <a:gd name="connsiteY14" fmla="*/ 151784 h 518742"/>
              <a:gd name="connsiteX15" fmla="*/ 183839 w 599014"/>
              <a:gd name="connsiteY15" fmla="*/ 151784 h 518742"/>
              <a:gd name="connsiteX16" fmla="*/ 207688 w 599014"/>
              <a:gd name="connsiteY16" fmla="*/ 176583 h 518742"/>
              <a:gd name="connsiteX17" fmla="*/ 207688 w 599014"/>
              <a:gd name="connsiteY17" fmla="*/ 329348 h 518742"/>
              <a:gd name="connsiteX18" fmla="*/ 182845 w 599014"/>
              <a:gd name="connsiteY18" fmla="*/ 354147 h 518742"/>
              <a:gd name="connsiteX19" fmla="*/ 163964 w 599014"/>
              <a:gd name="connsiteY19" fmla="*/ 344227 h 518742"/>
              <a:gd name="connsiteX20" fmla="*/ 155021 w 599014"/>
              <a:gd name="connsiteY20" fmla="*/ 494016 h 518742"/>
              <a:gd name="connsiteX21" fmla="*/ 129184 w 599014"/>
              <a:gd name="connsiteY21" fmla="*/ 516831 h 518742"/>
              <a:gd name="connsiteX22" fmla="*/ 78504 w 599014"/>
              <a:gd name="connsiteY22" fmla="*/ 516831 h 518742"/>
              <a:gd name="connsiteX23" fmla="*/ 53661 w 599014"/>
              <a:gd name="connsiteY23" fmla="*/ 494016 h 518742"/>
              <a:gd name="connsiteX24" fmla="*/ 43724 w 599014"/>
              <a:gd name="connsiteY24" fmla="*/ 345219 h 518742"/>
              <a:gd name="connsiteX25" fmla="*/ 24843 w 599014"/>
              <a:gd name="connsiteY25" fmla="*/ 354147 h 518742"/>
              <a:gd name="connsiteX26" fmla="*/ 994 w 599014"/>
              <a:gd name="connsiteY26" fmla="*/ 329348 h 518742"/>
              <a:gd name="connsiteX27" fmla="*/ 0 w 599014"/>
              <a:gd name="connsiteY27" fmla="*/ 176583 h 518742"/>
              <a:gd name="connsiteX28" fmla="*/ 24843 w 599014"/>
              <a:gd name="connsiteY28" fmla="*/ 151784 h 518742"/>
              <a:gd name="connsiteX29" fmla="*/ 332825 w 599014"/>
              <a:gd name="connsiteY29" fmla="*/ 137928 h 518742"/>
              <a:gd name="connsiteX30" fmla="*/ 480885 w 599014"/>
              <a:gd name="connsiteY30" fmla="*/ 137928 h 518742"/>
              <a:gd name="connsiteX31" fmla="*/ 508708 w 599014"/>
              <a:gd name="connsiteY31" fmla="*/ 165721 h 518742"/>
              <a:gd name="connsiteX32" fmla="*/ 480885 w 599014"/>
              <a:gd name="connsiteY32" fmla="*/ 193513 h 518742"/>
              <a:gd name="connsiteX33" fmla="*/ 332825 w 599014"/>
              <a:gd name="connsiteY33" fmla="*/ 193513 h 518742"/>
              <a:gd name="connsiteX34" fmla="*/ 305002 w 599014"/>
              <a:gd name="connsiteY34" fmla="*/ 165721 h 518742"/>
              <a:gd name="connsiteX35" fmla="*/ 332825 w 599014"/>
              <a:gd name="connsiteY35" fmla="*/ 137928 h 518742"/>
              <a:gd name="connsiteX36" fmla="*/ 347698 w 599014"/>
              <a:gd name="connsiteY36" fmla="*/ 55512 h 518742"/>
              <a:gd name="connsiteX37" fmla="*/ 347698 w 599014"/>
              <a:gd name="connsiteY37" fmla="*/ 61464 h 518742"/>
              <a:gd name="connsiteX38" fmla="*/ 283131 w 599014"/>
              <a:gd name="connsiteY38" fmla="*/ 124947 h 518742"/>
              <a:gd name="connsiteX39" fmla="*/ 276178 w 599014"/>
              <a:gd name="connsiteY39" fmla="*/ 124947 h 518742"/>
              <a:gd name="connsiteX40" fmla="*/ 276178 w 599014"/>
              <a:gd name="connsiteY40" fmla="*/ 456251 h 518742"/>
              <a:gd name="connsiteX41" fmla="*/ 283131 w 599014"/>
              <a:gd name="connsiteY41" fmla="*/ 463194 h 518742"/>
              <a:gd name="connsiteX42" fmla="*/ 536433 w 599014"/>
              <a:gd name="connsiteY42" fmla="*/ 463194 h 518742"/>
              <a:gd name="connsiteX43" fmla="*/ 543387 w 599014"/>
              <a:gd name="connsiteY43" fmla="*/ 456251 h 518742"/>
              <a:gd name="connsiteX44" fmla="*/ 542394 w 599014"/>
              <a:gd name="connsiteY44" fmla="*/ 62455 h 518742"/>
              <a:gd name="connsiteX45" fmla="*/ 536433 w 599014"/>
              <a:gd name="connsiteY45" fmla="*/ 55512 h 518742"/>
              <a:gd name="connsiteX46" fmla="*/ 337765 w 599014"/>
              <a:gd name="connsiteY46" fmla="*/ 956 h 518742"/>
              <a:gd name="connsiteX47" fmla="*/ 537427 w 599014"/>
              <a:gd name="connsiteY47" fmla="*/ 956 h 518742"/>
              <a:gd name="connsiteX48" fmla="*/ 599014 w 599014"/>
              <a:gd name="connsiteY48" fmla="*/ 62455 h 518742"/>
              <a:gd name="connsiteX49" fmla="*/ 599014 w 599014"/>
              <a:gd name="connsiteY49" fmla="*/ 456251 h 518742"/>
              <a:gd name="connsiteX50" fmla="*/ 537427 w 599014"/>
              <a:gd name="connsiteY50" fmla="*/ 518742 h 518742"/>
              <a:gd name="connsiteX51" fmla="*/ 283131 w 599014"/>
              <a:gd name="connsiteY51" fmla="*/ 518742 h 518742"/>
              <a:gd name="connsiteX52" fmla="*/ 221544 w 599014"/>
              <a:gd name="connsiteY52" fmla="*/ 456251 h 518742"/>
              <a:gd name="connsiteX53" fmla="*/ 221544 w 599014"/>
              <a:gd name="connsiteY53" fmla="*/ 117011 h 518742"/>
              <a:gd name="connsiteX54" fmla="*/ 237437 w 599014"/>
              <a:gd name="connsiteY54" fmla="*/ 79318 h 518742"/>
              <a:gd name="connsiteX55" fmla="*/ 298031 w 599014"/>
              <a:gd name="connsiteY55" fmla="*/ 17819 h 518742"/>
              <a:gd name="connsiteX56" fmla="*/ 301011 w 599014"/>
              <a:gd name="connsiteY56" fmla="*/ 15835 h 518742"/>
              <a:gd name="connsiteX57" fmla="*/ 337765 w 599014"/>
              <a:gd name="connsiteY57" fmla="*/ 956 h 518742"/>
              <a:gd name="connsiteX58" fmla="*/ 104322 w 599014"/>
              <a:gd name="connsiteY58" fmla="*/ 0 h 518742"/>
              <a:gd name="connsiteX59" fmla="*/ 171853 w 599014"/>
              <a:gd name="connsiteY59" fmla="*/ 67929 h 518742"/>
              <a:gd name="connsiteX60" fmla="*/ 104322 w 599014"/>
              <a:gd name="connsiteY60" fmla="*/ 135858 h 518742"/>
              <a:gd name="connsiteX61" fmla="*/ 36791 w 599014"/>
              <a:gd name="connsiteY61" fmla="*/ 67929 h 518742"/>
              <a:gd name="connsiteX62" fmla="*/ 104322 w 599014"/>
              <a:gd name="connsiteY62" fmla="*/ 0 h 51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99014" h="518742">
                <a:moveTo>
                  <a:pt x="332825" y="323318"/>
                </a:moveTo>
                <a:lnTo>
                  <a:pt x="480885" y="323318"/>
                </a:lnTo>
                <a:cubicBezTo>
                  <a:pt x="495790" y="323318"/>
                  <a:pt x="507714" y="335229"/>
                  <a:pt x="508708" y="351111"/>
                </a:cubicBezTo>
                <a:cubicBezTo>
                  <a:pt x="508708" y="365999"/>
                  <a:pt x="495790" y="378903"/>
                  <a:pt x="480885" y="378903"/>
                </a:cubicBezTo>
                <a:lnTo>
                  <a:pt x="332825" y="378903"/>
                </a:lnTo>
                <a:cubicBezTo>
                  <a:pt x="317920" y="378903"/>
                  <a:pt x="305002" y="365999"/>
                  <a:pt x="305002" y="351111"/>
                </a:cubicBezTo>
                <a:cubicBezTo>
                  <a:pt x="305002" y="335229"/>
                  <a:pt x="317920" y="323318"/>
                  <a:pt x="332825" y="323318"/>
                </a:cubicBezTo>
                <a:close/>
                <a:moveTo>
                  <a:pt x="332825" y="230145"/>
                </a:moveTo>
                <a:lnTo>
                  <a:pt x="480885" y="230145"/>
                </a:lnTo>
                <a:cubicBezTo>
                  <a:pt x="495790" y="230145"/>
                  <a:pt x="508708" y="243049"/>
                  <a:pt x="508708" y="257937"/>
                </a:cubicBezTo>
                <a:cubicBezTo>
                  <a:pt x="508708" y="273819"/>
                  <a:pt x="495790" y="285730"/>
                  <a:pt x="480885" y="285730"/>
                </a:cubicBezTo>
                <a:lnTo>
                  <a:pt x="332825" y="285730"/>
                </a:lnTo>
                <a:cubicBezTo>
                  <a:pt x="317920" y="285730"/>
                  <a:pt x="305002" y="273819"/>
                  <a:pt x="305002" y="257937"/>
                </a:cubicBezTo>
                <a:cubicBezTo>
                  <a:pt x="305002" y="243049"/>
                  <a:pt x="317920" y="230145"/>
                  <a:pt x="332825" y="230145"/>
                </a:cubicBezTo>
                <a:close/>
                <a:moveTo>
                  <a:pt x="24843" y="151784"/>
                </a:moveTo>
                <a:cubicBezTo>
                  <a:pt x="34780" y="151784"/>
                  <a:pt x="183839" y="151784"/>
                  <a:pt x="183839" y="151784"/>
                </a:cubicBezTo>
                <a:cubicBezTo>
                  <a:pt x="196757" y="151784"/>
                  <a:pt x="207688" y="163688"/>
                  <a:pt x="207688" y="176583"/>
                </a:cubicBezTo>
                <a:lnTo>
                  <a:pt x="207688" y="329348"/>
                </a:lnTo>
                <a:cubicBezTo>
                  <a:pt x="207688" y="342243"/>
                  <a:pt x="196757" y="354147"/>
                  <a:pt x="182845" y="354147"/>
                </a:cubicBezTo>
                <a:cubicBezTo>
                  <a:pt x="175889" y="354147"/>
                  <a:pt x="168933" y="350179"/>
                  <a:pt x="163964" y="344227"/>
                </a:cubicBezTo>
                <a:lnTo>
                  <a:pt x="155021" y="494016"/>
                </a:lnTo>
                <a:cubicBezTo>
                  <a:pt x="154027" y="506911"/>
                  <a:pt x="143096" y="516831"/>
                  <a:pt x="129184" y="516831"/>
                </a:cubicBezTo>
                <a:lnTo>
                  <a:pt x="78504" y="516831"/>
                </a:lnTo>
                <a:cubicBezTo>
                  <a:pt x="65586" y="516831"/>
                  <a:pt x="54655" y="506911"/>
                  <a:pt x="53661" y="494016"/>
                </a:cubicBezTo>
                <a:lnTo>
                  <a:pt x="43724" y="345219"/>
                </a:lnTo>
                <a:cubicBezTo>
                  <a:pt x="39749" y="350179"/>
                  <a:pt x="32793" y="354147"/>
                  <a:pt x="24843" y="354147"/>
                </a:cubicBezTo>
                <a:cubicBezTo>
                  <a:pt x="11925" y="354147"/>
                  <a:pt x="994" y="343235"/>
                  <a:pt x="994" y="329348"/>
                </a:cubicBezTo>
                <a:lnTo>
                  <a:pt x="0" y="176583"/>
                </a:lnTo>
                <a:cubicBezTo>
                  <a:pt x="0" y="162696"/>
                  <a:pt x="10931" y="151784"/>
                  <a:pt x="24843" y="151784"/>
                </a:cubicBezTo>
                <a:close/>
                <a:moveTo>
                  <a:pt x="332825" y="137928"/>
                </a:moveTo>
                <a:lnTo>
                  <a:pt x="480885" y="137928"/>
                </a:lnTo>
                <a:cubicBezTo>
                  <a:pt x="495790" y="137928"/>
                  <a:pt x="508708" y="149839"/>
                  <a:pt x="508708" y="165721"/>
                </a:cubicBezTo>
                <a:cubicBezTo>
                  <a:pt x="508708" y="180609"/>
                  <a:pt x="495790" y="193513"/>
                  <a:pt x="480885" y="193513"/>
                </a:cubicBezTo>
                <a:lnTo>
                  <a:pt x="332825" y="193513"/>
                </a:lnTo>
                <a:cubicBezTo>
                  <a:pt x="317920" y="193513"/>
                  <a:pt x="305002" y="180609"/>
                  <a:pt x="305002" y="165721"/>
                </a:cubicBezTo>
                <a:cubicBezTo>
                  <a:pt x="305002" y="149839"/>
                  <a:pt x="317920" y="137928"/>
                  <a:pt x="332825" y="137928"/>
                </a:cubicBezTo>
                <a:close/>
                <a:moveTo>
                  <a:pt x="347698" y="55512"/>
                </a:moveTo>
                <a:lnTo>
                  <a:pt x="347698" y="61464"/>
                </a:lnTo>
                <a:cubicBezTo>
                  <a:pt x="347698" y="96181"/>
                  <a:pt x="318892" y="124947"/>
                  <a:pt x="283131" y="124947"/>
                </a:cubicBezTo>
                <a:lnTo>
                  <a:pt x="276178" y="124947"/>
                </a:lnTo>
                <a:lnTo>
                  <a:pt x="276178" y="456251"/>
                </a:lnTo>
                <a:cubicBezTo>
                  <a:pt x="276178" y="460218"/>
                  <a:pt x="279158" y="463194"/>
                  <a:pt x="283131" y="463194"/>
                </a:cubicBezTo>
                <a:lnTo>
                  <a:pt x="536433" y="463194"/>
                </a:lnTo>
                <a:cubicBezTo>
                  <a:pt x="540407" y="463194"/>
                  <a:pt x="543387" y="460218"/>
                  <a:pt x="543387" y="456251"/>
                </a:cubicBezTo>
                <a:lnTo>
                  <a:pt x="542394" y="62455"/>
                </a:lnTo>
                <a:cubicBezTo>
                  <a:pt x="542394" y="58488"/>
                  <a:pt x="540407" y="55512"/>
                  <a:pt x="536433" y="55512"/>
                </a:cubicBezTo>
                <a:close/>
                <a:moveTo>
                  <a:pt x="337765" y="956"/>
                </a:moveTo>
                <a:lnTo>
                  <a:pt x="537427" y="956"/>
                </a:lnTo>
                <a:cubicBezTo>
                  <a:pt x="571200" y="956"/>
                  <a:pt x="599014" y="27738"/>
                  <a:pt x="599014" y="62455"/>
                </a:cubicBezTo>
                <a:lnTo>
                  <a:pt x="599014" y="456251"/>
                </a:lnTo>
                <a:cubicBezTo>
                  <a:pt x="599014" y="489976"/>
                  <a:pt x="571200" y="518742"/>
                  <a:pt x="537427" y="518742"/>
                </a:cubicBezTo>
                <a:lnTo>
                  <a:pt x="283131" y="518742"/>
                </a:lnTo>
                <a:cubicBezTo>
                  <a:pt x="249358" y="518742"/>
                  <a:pt x="221544" y="489976"/>
                  <a:pt x="221544" y="456251"/>
                </a:cubicBezTo>
                <a:lnTo>
                  <a:pt x="221544" y="117011"/>
                </a:lnTo>
                <a:cubicBezTo>
                  <a:pt x="221544" y="103125"/>
                  <a:pt x="226511" y="89238"/>
                  <a:pt x="237437" y="79318"/>
                </a:cubicBezTo>
                <a:cubicBezTo>
                  <a:pt x="257304" y="58488"/>
                  <a:pt x="278164" y="38649"/>
                  <a:pt x="298031" y="17819"/>
                </a:cubicBezTo>
                <a:cubicBezTo>
                  <a:pt x="298031" y="17819"/>
                  <a:pt x="299025" y="16827"/>
                  <a:pt x="301011" y="15835"/>
                </a:cubicBezTo>
                <a:cubicBezTo>
                  <a:pt x="310945" y="5916"/>
                  <a:pt x="323858" y="956"/>
                  <a:pt x="337765" y="956"/>
                </a:cubicBezTo>
                <a:close/>
                <a:moveTo>
                  <a:pt x="104322" y="0"/>
                </a:moveTo>
                <a:cubicBezTo>
                  <a:pt x="141618" y="0"/>
                  <a:pt x="171853" y="30413"/>
                  <a:pt x="171853" y="67929"/>
                </a:cubicBezTo>
                <a:cubicBezTo>
                  <a:pt x="171853" y="105445"/>
                  <a:pt x="141618" y="135858"/>
                  <a:pt x="104322" y="135858"/>
                </a:cubicBezTo>
                <a:cubicBezTo>
                  <a:pt x="67026" y="135858"/>
                  <a:pt x="36791" y="105445"/>
                  <a:pt x="36791" y="67929"/>
                </a:cubicBezTo>
                <a:cubicBezTo>
                  <a:pt x="36791" y="30413"/>
                  <a:pt x="67026" y="0"/>
                  <a:pt x="104322" y="0"/>
                </a:cubicBezTo>
                <a:close/>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59" name="earth-grid-and-airplane_52498">
            <a:extLst>
              <a:ext uri="{FF2B5EF4-FFF2-40B4-BE49-F238E27FC236}">
                <a16:creationId xmlns:a16="http://schemas.microsoft.com/office/drawing/2014/main" xmlns="" id="{E6A5A5CD-6358-42F2-B081-0765753167DB}"/>
              </a:ext>
            </a:extLst>
          </p:cNvPr>
          <p:cNvSpPr>
            <a:spLocks noChangeAspect="1"/>
          </p:cNvSpPr>
          <p:nvPr/>
        </p:nvSpPr>
        <p:spPr bwMode="auto">
          <a:xfrm>
            <a:off x="5550127" y="1806978"/>
            <a:ext cx="545046" cy="547409"/>
          </a:xfrm>
          <a:custGeom>
            <a:avLst/>
            <a:gdLst>
              <a:gd name="connsiteX0" fmla="*/ 152145 w 603428"/>
              <a:gd name="connsiteY0" fmla="*/ 465773 h 606044"/>
              <a:gd name="connsiteX1" fmla="*/ 109085 w 603428"/>
              <a:gd name="connsiteY1" fmla="*/ 477238 h 606044"/>
              <a:gd name="connsiteX2" fmla="*/ 170804 w 603428"/>
              <a:gd name="connsiteY2" fmla="*/ 525965 h 606044"/>
              <a:gd name="connsiteX3" fmla="*/ 152145 w 603428"/>
              <a:gd name="connsiteY3" fmla="*/ 465773 h 606044"/>
              <a:gd name="connsiteX4" fmla="*/ 40189 w 603428"/>
              <a:gd name="connsiteY4" fmla="*/ 321025 h 606044"/>
              <a:gd name="connsiteX5" fmla="*/ 83249 w 603428"/>
              <a:gd name="connsiteY5" fmla="*/ 445709 h 606044"/>
              <a:gd name="connsiteX6" fmla="*/ 143533 w 603428"/>
              <a:gd name="connsiteY6" fmla="*/ 428511 h 606044"/>
              <a:gd name="connsiteX7" fmla="*/ 133486 w 603428"/>
              <a:gd name="connsiteY7" fmla="*/ 321025 h 606044"/>
              <a:gd name="connsiteX8" fmla="*/ 561886 w 603428"/>
              <a:gd name="connsiteY8" fmla="*/ 279085 h 606044"/>
              <a:gd name="connsiteX9" fmla="*/ 546995 w 603428"/>
              <a:gd name="connsiteY9" fmla="*/ 282312 h 606044"/>
              <a:gd name="connsiteX10" fmla="*/ 567088 w 603428"/>
              <a:gd name="connsiteY10" fmla="*/ 295218 h 606044"/>
              <a:gd name="connsiteX11" fmla="*/ 581441 w 603428"/>
              <a:gd name="connsiteY11" fmla="*/ 315295 h 606044"/>
              <a:gd name="connsiteX12" fmla="*/ 575700 w 603428"/>
              <a:gd name="connsiteY12" fmla="*/ 286614 h 606044"/>
              <a:gd name="connsiteX13" fmla="*/ 561886 w 603428"/>
              <a:gd name="connsiteY13" fmla="*/ 279085 h 606044"/>
              <a:gd name="connsiteX14" fmla="*/ 583616 w 603428"/>
              <a:gd name="connsiteY14" fmla="*/ 259837 h 606044"/>
              <a:gd name="connsiteX15" fmla="*/ 597228 w 603428"/>
              <a:gd name="connsiteY15" fmla="*/ 266537 h 606044"/>
              <a:gd name="connsiteX16" fmla="*/ 548430 w 603428"/>
              <a:gd name="connsiteY16" fmla="*/ 374092 h 606044"/>
              <a:gd name="connsiteX17" fmla="*/ 577135 w 603428"/>
              <a:gd name="connsiteY17" fmla="*/ 540444 h 606044"/>
              <a:gd name="connsiteX18" fmla="*/ 575700 w 603428"/>
              <a:gd name="connsiteY18" fmla="*/ 546180 h 606044"/>
              <a:gd name="connsiteX19" fmla="*/ 548430 w 603428"/>
              <a:gd name="connsiteY19" fmla="*/ 571994 h 606044"/>
              <a:gd name="connsiteX20" fmla="*/ 538384 w 603428"/>
              <a:gd name="connsiteY20" fmla="*/ 570559 h 606044"/>
              <a:gd name="connsiteX21" fmla="*/ 465188 w 603428"/>
              <a:gd name="connsiteY21" fmla="*/ 457268 h 606044"/>
              <a:gd name="connsiteX22" fmla="*/ 374768 w 603428"/>
              <a:gd name="connsiteY22" fmla="*/ 521801 h 606044"/>
              <a:gd name="connsiteX23" fmla="*/ 381945 w 603428"/>
              <a:gd name="connsiteY23" fmla="*/ 584900 h 606044"/>
              <a:gd name="connsiteX24" fmla="*/ 380509 w 603428"/>
              <a:gd name="connsiteY24" fmla="*/ 590636 h 606044"/>
              <a:gd name="connsiteX25" fmla="*/ 367592 w 603428"/>
              <a:gd name="connsiteY25" fmla="*/ 603543 h 606044"/>
              <a:gd name="connsiteX26" fmla="*/ 356111 w 603428"/>
              <a:gd name="connsiteY26" fmla="*/ 600675 h 606044"/>
              <a:gd name="connsiteX27" fmla="*/ 330277 w 603428"/>
              <a:gd name="connsiteY27" fmla="*/ 531840 h 606044"/>
              <a:gd name="connsiteX28" fmla="*/ 261386 w 603428"/>
              <a:gd name="connsiteY28" fmla="*/ 506026 h 606044"/>
              <a:gd name="connsiteX29" fmla="*/ 258515 w 603428"/>
              <a:gd name="connsiteY29" fmla="*/ 494554 h 606044"/>
              <a:gd name="connsiteX30" fmla="*/ 271432 w 603428"/>
              <a:gd name="connsiteY30" fmla="*/ 481647 h 606044"/>
              <a:gd name="connsiteX31" fmla="*/ 277173 w 603428"/>
              <a:gd name="connsiteY31" fmla="*/ 480213 h 606044"/>
              <a:gd name="connsiteX32" fmla="*/ 340323 w 603428"/>
              <a:gd name="connsiteY32" fmla="*/ 488818 h 606044"/>
              <a:gd name="connsiteX33" fmla="*/ 406343 w 603428"/>
              <a:gd name="connsiteY33" fmla="*/ 397037 h 606044"/>
              <a:gd name="connsiteX34" fmla="*/ 291526 w 603428"/>
              <a:gd name="connsiteY34" fmla="*/ 323900 h 606044"/>
              <a:gd name="connsiteX35" fmla="*/ 290090 w 603428"/>
              <a:gd name="connsiteY35" fmla="*/ 313861 h 606044"/>
              <a:gd name="connsiteX36" fmla="*/ 317360 w 603428"/>
              <a:gd name="connsiteY36" fmla="*/ 288048 h 606044"/>
              <a:gd name="connsiteX37" fmla="*/ 323100 w 603428"/>
              <a:gd name="connsiteY37" fmla="*/ 285180 h 606044"/>
              <a:gd name="connsiteX38" fmla="*/ 488151 w 603428"/>
              <a:gd name="connsiteY38" fmla="*/ 315295 h 606044"/>
              <a:gd name="connsiteX39" fmla="*/ 583616 w 603428"/>
              <a:gd name="connsiteY39" fmla="*/ 259837 h 606044"/>
              <a:gd name="connsiteX40" fmla="*/ 183722 w 603428"/>
              <a:gd name="connsiteY40" fmla="*/ 182010 h 606044"/>
              <a:gd name="connsiteX41" fmla="*/ 173675 w 603428"/>
              <a:gd name="connsiteY41" fmla="*/ 282330 h 606044"/>
              <a:gd name="connsiteX42" fmla="*/ 282760 w 603428"/>
              <a:gd name="connsiteY42" fmla="*/ 282330 h 606044"/>
              <a:gd name="connsiteX43" fmla="*/ 282760 w 603428"/>
              <a:gd name="connsiteY43" fmla="*/ 190609 h 606044"/>
              <a:gd name="connsiteX44" fmla="*/ 183722 w 603428"/>
              <a:gd name="connsiteY44" fmla="*/ 182010 h 606044"/>
              <a:gd name="connsiteX45" fmla="*/ 83249 w 603428"/>
              <a:gd name="connsiteY45" fmla="*/ 154780 h 606044"/>
              <a:gd name="connsiteX46" fmla="*/ 70331 w 603428"/>
              <a:gd name="connsiteY46" fmla="*/ 174844 h 606044"/>
              <a:gd name="connsiteX47" fmla="*/ 70331 w 603428"/>
              <a:gd name="connsiteY47" fmla="*/ 176277 h 606044"/>
              <a:gd name="connsiteX48" fmla="*/ 40189 w 603428"/>
              <a:gd name="connsiteY48" fmla="*/ 282330 h 606044"/>
              <a:gd name="connsiteX49" fmla="*/ 133486 w 603428"/>
              <a:gd name="connsiteY49" fmla="*/ 282330 h 606044"/>
              <a:gd name="connsiteX50" fmla="*/ 146404 w 603428"/>
              <a:gd name="connsiteY50" fmla="*/ 173411 h 606044"/>
              <a:gd name="connsiteX51" fmla="*/ 83249 w 603428"/>
              <a:gd name="connsiteY51" fmla="*/ 154780 h 606044"/>
              <a:gd name="connsiteX52" fmla="*/ 430599 w 603428"/>
              <a:gd name="connsiteY52" fmla="*/ 73091 h 606044"/>
              <a:gd name="connsiteX53" fmla="*/ 447823 w 603428"/>
              <a:gd name="connsiteY53" fmla="*/ 134716 h 606044"/>
              <a:gd name="connsiteX54" fmla="*/ 493754 w 603428"/>
              <a:gd name="connsiteY54" fmla="*/ 123251 h 606044"/>
              <a:gd name="connsiteX55" fmla="*/ 430599 w 603428"/>
              <a:gd name="connsiteY55" fmla="*/ 73091 h 606044"/>
              <a:gd name="connsiteX56" fmla="*/ 172240 w 603428"/>
              <a:gd name="connsiteY56" fmla="*/ 73091 h 606044"/>
              <a:gd name="connsiteX57" fmla="*/ 109085 w 603428"/>
              <a:gd name="connsiteY57" fmla="*/ 123251 h 606044"/>
              <a:gd name="connsiteX58" fmla="*/ 153580 w 603428"/>
              <a:gd name="connsiteY58" fmla="*/ 136149 h 606044"/>
              <a:gd name="connsiteX59" fmla="*/ 172240 w 603428"/>
              <a:gd name="connsiteY59" fmla="*/ 73091 h 606044"/>
              <a:gd name="connsiteX60" fmla="*/ 320079 w 603428"/>
              <a:gd name="connsiteY60" fmla="*/ 38695 h 606044"/>
              <a:gd name="connsiteX61" fmla="*/ 320079 w 603428"/>
              <a:gd name="connsiteY61" fmla="*/ 151914 h 606044"/>
              <a:gd name="connsiteX62" fmla="*/ 410504 w 603428"/>
              <a:gd name="connsiteY62" fmla="*/ 141882 h 606044"/>
              <a:gd name="connsiteX63" fmla="*/ 381798 w 603428"/>
              <a:gd name="connsiteY63" fmla="*/ 51593 h 606044"/>
              <a:gd name="connsiteX64" fmla="*/ 320079 w 603428"/>
              <a:gd name="connsiteY64" fmla="*/ 38695 h 606044"/>
              <a:gd name="connsiteX65" fmla="*/ 282760 w 603428"/>
              <a:gd name="connsiteY65" fmla="*/ 38695 h 606044"/>
              <a:gd name="connsiteX66" fmla="*/ 219606 w 603428"/>
              <a:gd name="connsiteY66" fmla="*/ 51593 h 606044"/>
              <a:gd name="connsiteX67" fmla="*/ 192334 w 603428"/>
              <a:gd name="connsiteY67" fmla="*/ 144748 h 606044"/>
              <a:gd name="connsiteX68" fmla="*/ 282760 w 603428"/>
              <a:gd name="connsiteY68" fmla="*/ 151914 h 606044"/>
              <a:gd name="connsiteX69" fmla="*/ 301419 w 603428"/>
              <a:gd name="connsiteY69" fmla="*/ 0 h 606044"/>
              <a:gd name="connsiteX70" fmla="*/ 595662 w 603428"/>
              <a:gd name="connsiteY70" fmla="*/ 243635 h 606044"/>
              <a:gd name="connsiteX71" fmla="*/ 578438 w 603428"/>
              <a:gd name="connsiteY71" fmla="*/ 240769 h 606044"/>
              <a:gd name="connsiteX72" fmla="*/ 556908 w 603428"/>
              <a:gd name="connsiteY72" fmla="*/ 243635 h 606044"/>
              <a:gd name="connsiteX73" fmla="*/ 519589 w 603428"/>
              <a:gd name="connsiteY73" fmla="*/ 154780 h 606044"/>
              <a:gd name="connsiteX74" fmla="*/ 456435 w 603428"/>
              <a:gd name="connsiteY74" fmla="*/ 171978 h 606044"/>
              <a:gd name="connsiteX75" fmla="*/ 467918 w 603428"/>
              <a:gd name="connsiteY75" fmla="*/ 282330 h 606044"/>
              <a:gd name="connsiteX76" fmla="*/ 495189 w 603428"/>
              <a:gd name="connsiteY76" fmla="*/ 282330 h 606044"/>
              <a:gd name="connsiteX77" fmla="*/ 482271 w 603428"/>
              <a:gd name="connsiteY77" fmla="*/ 293795 h 606044"/>
              <a:gd name="connsiteX78" fmla="*/ 417681 w 603428"/>
              <a:gd name="connsiteY78" fmla="*/ 282330 h 606044"/>
              <a:gd name="connsiteX79" fmla="*/ 429164 w 603428"/>
              <a:gd name="connsiteY79" fmla="*/ 282330 h 606044"/>
              <a:gd name="connsiteX80" fmla="*/ 417681 w 603428"/>
              <a:gd name="connsiteY80" fmla="*/ 180577 h 606044"/>
              <a:gd name="connsiteX81" fmla="*/ 320079 w 603428"/>
              <a:gd name="connsiteY81" fmla="*/ 190609 h 606044"/>
              <a:gd name="connsiteX82" fmla="*/ 320079 w 603428"/>
              <a:gd name="connsiteY82" fmla="*/ 266565 h 606044"/>
              <a:gd name="connsiteX83" fmla="*/ 302855 w 603428"/>
              <a:gd name="connsiteY83" fmla="*/ 273731 h 606044"/>
              <a:gd name="connsiteX84" fmla="*/ 277019 w 603428"/>
              <a:gd name="connsiteY84" fmla="*/ 300961 h 606044"/>
              <a:gd name="connsiteX85" fmla="*/ 268407 w 603428"/>
              <a:gd name="connsiteY85" fmla="*/ 321025 h 606044"/>
              <a:gd name="connsiteX86" fmla="*/ 172240 w 603428"/>
              <a:gd name="connsiteY86" fmla="*/ 321025 h 606044"/>
              <a:gd name="connsiteX87" fmla="*/ 182287 w 603428"/>
              <a:gd name="connsiteY87" fmla="*/ 419912 h 606044"/>
              <a:gd name="connsiteX88" fmla="*/ 282760 w 603428"/>
              <a:gd name="connsiteY88" fmla="*/ 409880 h 606044"/>
              <a:gd name="connsiteX89" fmla="*/ 282760 w 603428"/>
              <a:gd name="connsiteY89" fmla="*/ 341089 h 606044"/>
              <a:gd name="connsiteX90" fmla="*/ 320079 w 603428"/>
              <a:gd name="connsiteY90" fmla="*/ 365452 h 606044"/>
              <a:gd name="connsiteX91" fmla="*/ 320079 w 603428"/>
              <a:gd name="connsiteY91" fmla="*/ 409880 h 606044"/>
              <a:gd name="connsiteX92" fmla="*/ 370315 w 603428"/>
              <a:gd name="connsiteY92" fmla="*/ 412746 h 606044"/>
              <a:gd name="connsiteX93" fmla="*/ 351656 w 603428"/>
              <a:gd name="connsiteY93" fmla="*/ 438543 h 606044"/>
              <a:gd name="connsiteX94" fmla="*/ 344479 w 603428"/>
              <a:gd name="connsiteY94" fmla="*/ 448575 h 606044"/>
              <a:gd name="connsiteX95" fmla="*/ 320079 w 603428"/>
              <a:gd name="connsiteY95" fmla="*/ 447142 h 606044"/>
              <a:gd name="connsiteX96" fmla="*/ 320079 w 603428"/>
              <a:gd name="connsiteY96" fmla="*/ 465773 h 606044"/>
              <a:gd name="connsiteX97" fmla="*/ 282760 w 603428"/>
              <a:gd name="connsiteY97" fmla="*/ 461473 h 606044"/>
              <a:gd name="connsiteX98" fmla="*/ 282760 w 603428"/>
              <a:gd name="connsiteY98" fmla="*/ 448575 h 606044"/>
              <a:gd name="connsiteX99" fmla="*/ 189464 w 603428"/>
              <a:gd name="connsiteY99" fmla="*/ 458607 h 606044"/>
              <a:gd name="connsiteX100" fmla="*/ 219606 w 603428"/>
              <a:gd name="connsiteY100" fmla="*/ 548895 h 606044"/>
              <a:gd name="connsiteX101" fmla="*/ 282760 w 603428"/>
              <a:gd name="connsiteY101" fmla="*/ 560360 h 606044"/>
              <a:gd name="connsiteX102" fmla="*/ 282760 w 603428"/>
              <a:gd name="connsiteY102" fmla="*/ 534564 h 606044"/>
              <a:gd name="connsiteX103" fmla="*/ 315773 w 603428"/>
              <a:gd name="connsiteY103" fmla="*/ 547462 h 606044"/>
              <a:gd name="connsiteX104" fmla="*/ 320079 w 603428"/>
              <a:gd name="connsiteY104" fmla="*/ 560360 h 606044"/>
              <a:gd name="connsiteX105" fmla="*/ 334432 w 603428"/>
              <a:gd name="connsiteY105" fmla="*/ 597622 h 606044"/>
              <a:gd name="connsiteX106" fmla="*/ 301419 w 603428"/>
              <a:gd name="connsiteY106" fmla="*/ 600488 h 606044"/>
              <a:gd name="connsiteX107" fmla="*/ 0 w 603428"/>
              <a:gd name="connsiteY107" fmla="*/ 299528 h 606044"/>
              <a:gd name="connsiteX108" fmla="*/ 84684 w 603428"/>
              <a:gd name="connsiteY108" fmla="*/ 91722 h 606044"/>
              <a:gd name="connsiteX109" fmla="*/ 93296 w 603428"/>
              <a:gd name="connsiteY109" fmla="*/ 84556 h 606044"/>
              <a:gd name="connsiteX110" fmla="*/ 301419 w 603428"/>
              <a:gd name="connsiteY110" fmla="*/ 0 h 606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3428" h="606044">
                <a:moveTo>
                  <a:pt x="152145" y="465773"/>
                </a:moveTo>
                <a:cubicBezTo>
                  <a:pt x="134921" y="470072"/>
                  <a:pt x="120568" y="474371"/>
                  <a:pt x="109085" y="477238"/>
                </a:cubicBezTo>
                <a:cubicBezTo>
                  <a:pt x="126309" y="497302"/>
                  <a:pt x="147839" y="513066"/>
                  <a:pt x="170804" y="525965"/>
                </a:cubicBezTo>
                <a:cubicBezTo>
                  <a:pt x="163628" y="505901"/>
                  <a:pt x="156451" y="485837"/>
                  <a:pt x="152145" y="465773"/>
                </a:cubicBezTo>
                <a:close/>
                <a:moveTo>
                  <a:pt x="40189" y="321025"/>
                </a:moveTo>
                <a:cubicBezTo>
                  <a:pt x="43060" y="366886"/>
                  <a:pt x="58849" y="409880"/>
                  <a:pt x="83249" y="445709"/>
                </a:cubicBezTo>
                <a:cubicBezTo>
                  <a:pt x="96167" y="441409"/>
                  <a:pt x="117697" y="434243"/>
                  <a:pt x="143533" y="428511"/>
                </a:cubicBezTo>
                <a:cubicBezTo>
                  <a:pt x="137792" y="391249"/>
                  <a:pt x="134921" y="355420"/>
                  <a:pt x="133486" y="321025"/>
                </a:cubicBezTo>
                <a:close/>
                <a:moveTo>
                  <a:pt x="561886" y="279085"/>
                </a:moveTo>
                <a:cubicBezTo>
                  <a:pt x="556683" y="278368"/>
                  <a:pt x="551301" y="279444"/>
                  <a:pt x="546995" y="282312"/>
                </a:cubicBezTo>
                <a:cubicBezTo>
                  <a:pt x="554171" y="285180"/>
                  <a:pt x="561347" y="289482"/>
                  <a:pt x="567088" y="295218"/>
                </a:cubicBezTo>
                <a:cubicBezTo>
                  <a:pt x="574264" y="300955"/>
                  <a:pt x="578570" y="308125"/>
                  <a:pt x="581441" y="315295"/>
                </a:cubicBezTo>
                <a:cubicBezTo>
                  <a:pt x="585746" y="306691"/>
                  <a:pt x="584311" y="295218"/>
                  <a:pt x="575700" y="286614"/>
                </a:cubicBezTo>
                <a:cubicBezTo>
                  <a:pt x="572112" y="282312"/>
                  <a:pt x="567089" y="279802"/>
                  <a:pt x="561886" y="279085"/>
                </a:cubicBezTo>
                <a:close/>
                <a:moveTo>
                  <a:pt x="583616" y="259837"/>
                </a:moveTo>
                <a:cubicBezTo>
                  <a:pt x="589514" y="260801"/>
                  <a:pt x="593999" y="263310"/>
                  <a:pt x="597228" y="266537"/>
                </a:cubicBezTo>
                <a:cubicBezTo>
                  <a:pt x="608710" y="278009"/>
                  <a:pt x="610145" y="310993"/>
                  <a:pt x="548430" y="374092"/>
                </a:cubicBezTo>
                <a:lnTo>
                  <a:pt x="577135" y="540444"/>
                </a:lnTo>
                <a:cubicBezTo>
                  <a:pt x="577135" y="541878"/>
                  <a:pt x="577135" y="544746"/>
                  <a:pt x="575700" y="546180"/>
                </a:cubicBezTo>
                <a:lnTo>
                  <a:pt x="548430" y="571994"/>
                </a:lnTo>
                <a:cubicBezTo>
                  <a:pt x="545560" y="574862"/>
                  <a:pt x="541254" y="574862"/>
                  <a:pt x="538384" y="570559"/>
                </a:cubicBezTo>
                <a:lnTo>
                  <a:pt x="465188" y="457268"/>
                </a:lnTo>
                <a:cubicBezTo>
                  <a:pt x="435048" y="481647"/>
                  <a:pt x="403473" y="500290"/>
                  <a:pt x="374768" y="521801"/>
                </a:cubicBezTo>
                <a:lnTo>
                  <a:pt x="381945" y="584900"/>
                </a:lnTo>
                <a:cubicBezTo>
                  <a:pt x="383380" y="586334"/>
                  <a:pt x="381945" y="589202"/>
                  <a:pt x="380509" y="590636"/>
                </a:cubicBezTo>
                <a:lnTo>
                  <a:pt x="367592" y="603543"/>
                </a:lnTo>
                <a:cubicBezTo>
                  <a:pt x="363287" y="607845"/>
                  <a:pt x="358981" y="606411"/>
                  <a:pt x="356111" y="600675"/>
                </a:cubicBezTo>
                <a:lnTo>
                  <a:pt x="330277" y="531840"/>
                </a:lnTo>
                <a:lnTo>
                  <a:pt x="261386" y="506026"/>
                </a:lnTo>
                <a:cubicBezTo>
                  <a:pt x="255645" y="504592"/>
                  <a:pt x="255645" y="498856"/>
                  <a:pt x="258515" y="494554"/>
                </a:cubicBezTo>
                <a:lnTo>
                  <a:pt x="271432" y="481647"/>
                </a:lnTo>
                <a:cubicBezTo>
                  <a:pt x="272868" y="480213"/>
                  <a:pt x="275738" y="480213"/>
                  <a:pt x="277173" y="480213"/>
                </a:cubicBezTo>
                <a:lnTo>
                  <a:pt x="340323" y="488818"/>
                </a:lnTo>
                <a:cubicBezTo>
                  <a:pt x="363287" y="458702"/>
                  <a:pt x="381945" y="428587"/>
                  <a:pt x="406343" y="397037"/>
                </a:cubicBezTo>
                <a:lnTo>
                  <a:pt x="291526" y="323900"/>
                </a:lnTo>
                <a:cubicBezTo>
                  <a:pt x="287220" y="322466"/>
                  <a:pt x="287220" y="316729"/>
                  <a:pt x="290090" y="313861"/>
                </a:cubicBezTo>
                <a:lnTo>
                  <a:pt x="317360" y="288048"/>
                </a:lnTo>
                <a:cubicBezTo>
                  <a:pt x="317360" y="286614"/>
                  <a:pt x="320230" y="285180"/>
                  <a:pt x="323100" y="285180"/>
                </a:cubicBezTo>
                <a:lnTo>
                  <a:pt x="488151" y="315295"/>
                </a:lnTo>
                <a:cubicBezTo>
                  <a:pt x="535514" y="267971"/>
                  <a:pt x="565922" y="256947"/>
                  <a:pt x="583616" y="259837"/>
                </a:cubicBezTo>
                <a:close/>
                <a:moveTo>
                  <a:pt x="183722" y="182010"/>
                </a:moveTo>
                <a:cubicBezTo>
                  <a:pt x="179416" y="212106"/>
                  <a:pt x="175110" y="246501"/>
                  <a:pt x="173675" y="282330"/>
                </a:cubicBezTo>
                <a:lnTo>
                  <a:pt x="282760" y="282330"/>
                </a:lnTo>
                <a:lnTo>
                  <a:pt x="282760" y="190609"/>
                </a:lnTo>
                <a:cubicBezTo>
                  <a:pt x="251183" y="190609"/>
                  <a:pt x="218170" y="187742"/>
                  <a:pt x="183722" y="182010"/>
                </a:cubicBezTo>
                <a:close/>
                <a:moveTo>
                  <a:pt x="83249" y="154780"/>
                </a:moveTo>
                <a:cubicBezTo>
                  <a:pt x="78943" y="161946"/>
                  <a:pt x="74637" y="167678"/>
                  <a:pt x="70331" y="174844"/>
                </a:cubicBezTo>
                <a:cubicBezTo>
                  <a:pt x="70331" y="174844"/>
                  <a:pt x="70331" y="176277"/>
                  <a:pt x="70331" y="176277"/>
                </a:cubicBezTo>
                <a:cubicBezTo>
                  <a:pt x="53107" y="207806"/>
                  <a:pt x="43060" y="245068"/>
                  <a:pt x="40189" y="282330"/>
                </a:cubicBezTo>
                <a:lnTo>
                  <a:pt x="133486" y="282330"/>
                </a:lnTo>
                <a:cubicBezTo>
                  <a:pt x="134921" y="243635"/>
                  <a:pt x="140662" y="206373"/>
                  <a:pt x="146404" y="173411"/>
                </a:cubicBezTo>
                <a:cubicBezTo>
                  <a:pt x="124874" y="169111"/>
                  <a:pt x="104779" y="161946"/>
                  <a:pt x="83249" y="154780"/>
                </a:cubicBezTo>
                <a:close/>
                <a:moveTo>
                  <a:pt x="430599" y="73091"/>
                </a:moveTo>
                <a:cubicBezTo>
                  <a:pt x="436340" y="88855"/>
                  <a:pt x="442082" y="110352"/>
                  <a:pt x="447823" y="134716"/>
                </a:cubicBezTo>
                <a:cubicBezTo>
                  <a:pt x="466482" y="130416"/>
                  <a:pt x="482271" y="126117"/>
                  <a:pt x="493754" y="123251"/>
                </a:cubicBezTo>
                <a:cubicBezTo>
                  <a:pt x="475094" y="103187"/>
                  <a:pt x="453564" y="85989"/>
                  <a:pt x="430599" y="73091"/>
                </a:cubicBezTo>
                <a:close/>
                <a:moveTo>
                  <a:pt x="172240" y="73091"/>
                </a:moveTo>
                <a:cubicBezTo>
                  <a:pt x="133486" y="94588"/>
                  <a:pt x="110520" y="120384"/>
                  <a:pt x="109085" y="123251"/>
                </a:cubicBezTo>
                <a:cubicBezTo>
                  <a:pt x="123438" y="128983"/>
                  <a:pt x="139227" y="133283"/>
                  <a:pt x="153580" y="136149"/>
                </a:cubicBezTo>
                <a:cubicBezTo>
                  <a:pt x="159322" y="111786"/>
                  <a:pt x="166498" y="90288"/>
                  <a:pt x="172240" y="73091"/>
                </a:cubicBezTo>
                <a:close/>
                <a:moveTo>
                  <a:pt x="320079" y="38695"/>
                </a:moveTo>
                <a:lnTo>
                  <a:pt x="320079" y="151914"/>
                </a:lnTo>
                <a:cubicBezTo>
                  <a:pt x="353091" y="150481"/>
                  <a:pt x="383233" y="146181"/>
                  <a:pt x="410504" y="141882"/>
                </a:cubicBezTo>
                <a:cubicBezTo>
                  <a:pt x="399022" y="97454"/>
                  <a:pt x="387539" y="64492"/>
                  <a:pt x="381798" y="51593"/>
                </a:cubicBezTo>
                <a:cubicBezTo>
                  <a:pt x="363139" y="44428"/>
                  <a:pt x="341609" y="40128"/>
                  <a:pt x="320079" y="38695"/>
                </a:cubicBezTo>
                <a:close/>
                <a:moveTo>
                  <a:pt x="282760" y="38695"/>
                </a:moveTo>
                <a:cubicBezTo>
                  <a:pt x="261230" y="40128"/>
                  <a:pt x="239700" y="44428"/>
                  <a:pt x="219606" y="51593"/>
                </a:cubicBezTo>
                <a:cubicBezTo>
                  <a:pt x="213864" y="65925"/>
                  <a:pt x="202382" y="98887"/>
                  <a:pt x="192334" y="144748"/>
                </a:cubicBezTo>
                <a:cubicBezTo>
                  <a:pt x="222476" y="149047"/>
                  <a:pt x="252618" y="151914"/>
                  <a:pt x="282760" y="151914"/>
                </a:cubicBezTo>
                <a:close/>
                <a:moveTo>
                  <a:pt x="301419" y="0"/>
                </a:moveTo>
                <a:cubicBezTo>
                  <a:pt x="447823" y="0"/>
                  <a:pt x="569826" y="104620"/>
                  <a:pt x="595662" y="243635"/>
                </a:cubicBezTo>
                <a:cubicBezTo>
                  <a:pt x="591356" y="242202"/>
                  <a:pt x="585615" y="240769"/>
                  <a:pt x="578438" y="240769"/>
                </a:cubicBezTo>
                <a:cubicBezTo>
                  <a:pt x="571261" y="240769"/>
                  <a:pt x="564085" y="242202"/>
                  <a:pt x="556908" y="243635"/>
                </a:cubicBezTo>
                <a:cubicBezTo>
                  <a:pt x="549731" y="212106"/>
                  <a:pt x="536813" y="182010"/>
                  <a:pt x="519589" y="154780"/>
                </a:cubicBezTo>
                <a:cubicBezTo>
                  <a:pt x="505236" y="159079"/>
                  <a:pt x="483706" y="166245"/>
                  <a:pt x="456435" y="171978"/>
                </a:cubicBezTo>
                <a:cubicBezTo>
                  <a:pt x="462176" y="204940"/>
                  <a:pt x="466482" y="242202"/>
                  <a:pt x="467918" y="282330"/>
                </a:cubicBezTo>
                <a:lnTo>
                  <a:pt x="495189" y="282330"/>
                </a:lnTo>
                <a:cubicBezTo>
                  <a:pt x="490883" y="286629"/>
                  <a:pt x="486577" y="290929"/>
                  <a:pt x="482271" y="293795"/>
                </a:cubicBezTo>
                <a:lnTo>
                  <a:pt x="417681" y="282330"/>
                </a:lnTo>
                <a:lnTo>
                  <a:pt x="429164" y="282330"/>
                </a:lnTo>
                <a:cubicBezTo>
                  <a:pt x="427728" y="245068"/>
                  <a:pt x="423422" y="210673"/>
                  <a:pt x="417681" y="180577"/>
                </a:cubicBezTo>
                <a:cubicBezTo>
                  <a:pt x="388974" y="184876"/>
                  <a:pt x="355962" y="189175"/>
                  <a:pt x="320079" y="190609"/>
                </a:cubicBezTo>
                <a:lnTo>
                  <a:pt x="320079" y="266565"/>
                </a:lnTo>
                <a:cubicBezTo>
                  <a:pt x="314337" y="266565"/>
                  <a:pt x="307161" y="269432"/>
                  <a:pt x="302855" y="273731"/>
                </a:cubicBezTo>
                <a:lnTo>
                  <a:pt x="277019" y="300961"/>
                </a:lnTo>
                <a:cubicBezTo>
                  <a:pt x="271277" y="305260"/>
                  <a:pt x="268407" y="313859"/>
                  <a:pt x="268407" y="321025"/>
                </a:cubicBezTo>
                <a:lnTo>
                  <a:pt x="172240" y="321025"/>
                </a:lnTo>
                <a:cubicBezTo>
                  <a:pt x="173675" y="352554"/>
                  <a:pt x="176546" y="386950"/>
                  <a:pt x="182287" y="419912"/>
                </a:cubicBezTo>
                <a:cubicBezTo>
                  <a:pt x="210994" y="415612"/>
                  <a:pt x="245441" y="411313"/>
                  <a:pt x="282760" y="409880"/>
                </a:cubicBezTo>
                <a:lnTo>
                  <a:pt x="282760" y="341089"/>
                </a:lnTo>
                <a:lnTo>
                  <a:pt x="320079" y="365452"/>
                </a:lnTo>
                <a:lnTo>
                  <a:pt x="320079" y="409880"/>
                </a:lnTo>
                <a:cubicBezTo>
                  <a:pt x="337303" y="409880"/>
                  <a:pt x="353091" y="409880"/>
                  <a:pt x="370315" y="412746"/>
                </a:cubicBezTo>
                <a:cubicBezTo>
                  <a:pt x="364574" y="421345"/>
                  <a:pt x="358833" y="429944"/>
                  <a:pt x="351656" y="438543"/>
                </a:cubicBezTo>
                <a:cubicBezTo>
                  <a:pt x="350221" y="441409"/>
                  <a:pt x="347350" y="445709"/>
                  <a:pt x="344479" y="448575"/>
                </a:cubicBezTo>
                <a:cubicBezTo>
                  <a:pt x="337303" y="448575"/>
                  <a:pt x="328691" y="448575"/>
                  <a:pt x="320079" y="447142"/>
                </a:cubicBezTo>
                <a:lnTo>
                  <a:pt x="320079" y="465773"/>
                </a:lnTo>
                <a:lnTo>
                  <a:pt x="282760" y="461473"/>
                </a:lnTo>
                <a:lnTo>
                  <a:pt x="282760" y="448575"/>
                </a:lnTo>
                <a:cubicBezTo>
                  <a:pt x="248312" y="450008"/>
                  <a:pt x="216735" y="454307"/>
                  <a:pt x="189464" y="458607"/>
                </a:cubicBezTo>
                <a:cubicBezTo>
                  <a:pt x="196640" y="488703"/>
                  <a:pt x="206688" y="518799"/>
                  <a:pt x="219606" y="548895"/>
                </a:cubicBezTo>
                <a:cubicBezTo>
                  <a:pt x="239700" y="554628"/>
                  <a:pt x="261230" y="558927"/>
                  <a:pt x="282760" y="560360"/>
                </a:cubicBezTo>
                <a:lnTo>
                  <a:pt x="282760" y="534564"/>
                </a:lnTo>
                <a:lnTo>
                  <a:pt x="315773" y="547462"/>
                </a:lnTo>
                <a:lnTo>
                  <a:pt x="320079" y="560360"/>
                </a:lnTo>
                <a:lnTo>
                  <a:pt x="334432" y="597622"/>
                </a:lnTo>
                <a:cubicBezTo>
                  <a:pt x="324385" y="599055"/>
                  <a:pt x="312902" y="600488"/>
                  <a:pt x="301419" y="600488"/>
                </a:cubicBezTo>
                <a:cubicBezTo>
                  <a:pt x="134921" y="600488"/>
                  <a:pt x="0" y="465773"/>
                  <a:pt x="0" y="299528"/>
                </a:cubicBezTo>
                <a:cubicBezTo>
                  <a:pt x="0" y="219272"/>
                  <a:pt x="33013" y="146181"/>
                  <a:pt x="84684" y="91722"/>
                </a:cubicBezTo>
                <a:cubicBezTo>
                  <a:pt x="86120" y="90288"/>
                  <a:pt x="91861" y="85989"/>
                  <a:pt x="93296" y="84556"/>
                </a:cubicBezTo>
                <a:cubicBezTo>
                  <a:pt x="146404" y="31529"/>
                  <a:pt x="221041" y="0"/>
                  <a:pt x="301419" y="0"/>
                </a:cubicBezTo>
                <a:close/>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60" name="clipboard-with-list_73902">
            <a:extLst>
              <a:ext uri="{FF2B5EF4-FFF2-40B4-BE49-F238E27FC236}">
                <a16:creationId xmlns:a16="http://schemas.microsoft.com/office/drawing/2014/main" xmlns="" id="{98CF665C-4A27-43EA-BD9B-4E487B0546B6}"/>
              </a:ext>
            </a:extLst>
          </p:cNvPr>
          <p:cNvSpPr>
            <a:spLocks noChangeAspect="1"/>
          </p:cNvSpPr>
          <p:nvPr/>
        </p:nvSpPr>
        <p:spPr bwMode="auto">
          <a:xfrm>
            <a:off x="4884273" y="3943854"/>
            <a:ext cx="427745" cy="617612"/>
          </a:xfrm>
          <a:custGeom>
            <a:avLst/>
            <a:gdLst>
              <a:gd name="T0" fmla="*/ 600116 w 606244"/>
              <a:gd name="T1" fmla="*/ 600116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455839 w 606244"/>
              <a:gd name="T19" fmla="*/ 455839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455839 w 606244"/>
              <a:gd name="T37" fmla="*/ 455839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455839 w 606244"/>
              <a:gd name="T51" fmla="*/ 455839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29" h="2789">
                <a:moveTo>
                  <a:pt x="548" y="349"/>
                </a:moveTo>
                <a:lnTo>
                  <a:pt x="548" y="245"/>
                </a:lnTo>
                <a:cubicBezTo>
                  <a:pt x="548" y="223"/>
                  <a:pt x="566" y="204"/>
                  <a:pt x="589" y="204"/>
                </a:cubicBezTo>
                <a:lnTo>
                  <a:pt x="655" y="204"/>
                </a:lnTo>
                <a:cubicBezTo>
                  <a:pt x="724" y="204"/>
                  <a:pt x="787" y="162"/>
                  <a:pt x="816" y="97"/>
                </a:cubicBezTo>
                <a:cubicBezTo>
                  <a:pt x="842" y="38"/>
                  <a:pt x="900" y="0"/>
                  <a:pt x="964" y="0"/>
                </a:cubicBezTo>
                <a:cubicBezTo>
                  <a:pt x="1029" y="0"/>
                  <a:pt x="1087" y="38"/>
                  <a:pt x="1113" y="97"/>
                </a:cubicBezTo>
                <a:cubicBezTo>
                  <a:pt x="1142" y="162"/>
                  <a:pt x="1205" y="204"/>
                  <a:pt x="1274" y="204"/>
                </a:cubicBezTo>
                <a:lnTo>
                  <a:pt x="1340" y="204"/>
                </a:lnTo>
                <a:cubicBezTo>
                  <a:pt x="1363" y="204"/>
                  <a:pt x="1381" y="223"/>
                  <a:pt x="1381" y="245"/>
                </a:cubicBezTo>
                <a:lnTo>
                  <a:pt x="1381" y="349"/>
                </a:lnTo>
                <a:cubicBezTo>
                  <a:pt x="1381" y="372"/>
                  <a:pt x="1363" y="390"/>
                  <a:pt x="1340" y="390"/>
                </a:cubicBezTo>
                <a:lnTo>
                  <a:pt x="589" y="390"/>
                </a:lnTo>
                <a:cubicBezTo>
                  <a:pt x="566" y="390"/>
                  <a:pt x="548" y="372"/>
                  <a:pt x="548" y="349"/>
                </a:cubicBezTo>
                <a:close/>
                <a:moveTo>
                  <a:pt x="404" y="2285"/>
                </a:moveTo>
                <a:lnTo>
                  <a:pt x="596" y="2285"/>
                </a:lnTo>
                <a:lnTo>
                  <a:pt x="596" y="2093"/>
                </a:lnTo>
                <a:lnTo>
                  <a:pt x="404" y="2093"/>
                </a:lnTo>
                <a:lnTo>
                  <a:pt x="404" y="2285"/>
                </a:lnTo>
                <a:close/>
                <a:moveTo>
                  <a:pt x="404" y="1129"/>
                </a:moveTo>
                <a:lnTo>
                  <a:pt x="596" y="1129"/>
                </a:lnTo>
                <a:lnTo>
                  <a:pt x="596" y="937"/>
                </a:lnTo>
                <a:lnTo>
                  <a:pt x="404" y="937"/>
                </a:lnTo>
                <a:lnTo>
                  <a:pt x="404" y="1129"/>
                </a:lnTo>
                <a:close/>
                <a:moveTo>
                  <a:pt x="1929" y="621"/>
                </a:moveTo>
                <a:lnTo>
                  <a:pt x="1929" y="2522"/>
                </a:lnTo>
                <a:cubicBezTo>
                  <a:pt x="1929" y="2669"/>
                  <a:pt x="1809" y="2789"/>
                  <a:pt x="1662" y="2789"/>
                </a:cubicBezTo>
                <a:lnTo>
                  <a:pt x="267" y="2789"/>
                </a:lnTo>
                <a:cubicBezTo>
                  <a:pt x="120" y="2789"/>
                  <a:pt x="0" y="2669"/>
                  <a:pt x="0" y="2522"/>
                </a:cubicBezTo>
                <a:lnTo>
                  <a:pt x="0" y="621"/>
                </a:lnTo>
                <a:cubicBezTo>
                  <a:pt x="0" y="474"/>
                  <a:pt x="120" y="354"/>
                  <a:pt x="267" y="354"/>
                </a:cubicBezTo>
                <a:lnTo>
                  <a:pt x="415" y="354"/>
                </a:lnTo>
                <a:cubicBezTo>
                  <a:pt x="417" y="448"/>
                  <a:pt x="494" y="523"/>
                  <a:pt x="589" y="523"/>
                </a:cubicBezTo>
                <a:lnTo>
                  <a:pt x="1340" y="523"/>
                </a:lnTo>
                <a:cubicBezTo>
                  <a:pt x="1435" y="523"/>
                  <a:pt x="1512" y="448"/>
                  <a:pt x="1514" y="354"/>
                </a:cubicBezTo>
                <a:lnTo>
                  <a:pt x="1662" y="354"/>
                </a:lnTo>
                <a:cubicBezTo>
                  <a:pt x="1809" y="354"/>
                  <a:pt x="1929" y="474"/>
                  <a:pt x="1929" y="621"/>
                </a:cubicBezTo>
                <a:close/>
                <a:moveTo>
                  <a:pt x="835" y="1032"/>
                </a:moveTo>
                <a:cubicBezTo>
                  <a:pt x="835" y="1069"/>
                  <a:pt x="865" y="1099"/>
                  <a:pt x="902" y="1099"/>
                </a:cubicBezTo>
                <a:lnTo>
                  <a:pt x="1503" y="1099"/>
                </a:lnTo>
                <a:cubicBezTo>
                  <a:pt x="1540" y="1099"/>
                  <a:pt x="1570" y="1069"/>
                  <a:pt x="1570" y="1032"/>
                </a:cubicBezTo>
                <a:cubicBezTo>
                  <a:pt x="1570" y="995"/>
                  <a:pt x="1540" y="965"/>
                  <a:pt x="1503" y="965"/>
                </a:cubicBezTo>
                <a:lnTo>
                  <a:pt x="902" y="965"/>
                </a:lnTo>
                <a:cubicBezTo>
                  <a:pt x="865" y="965"/>
                  <a:pt x="835" y="995"/>
                  <a:pt x="835" y="1032"/>
                </a:cubicBezTo>
                <a:close/>
                <a:moveTo>
                  <a:pt x="835" y="1617"/>
                </a:moveTo>
                <a:cubicBezTo>
                  <a:pt x="835" y="1653"/>
                  <a:pt x="865" y="1683"/>
                  <a:pt x="902" y="1683"/>
                </a:cubicBezTo>
                <a:lnTo>
                  <a:pt x="1436" y="1683"/>
                </a:lnTo>
                <a:cubicBezTo>
                  <a:pt x="1473" y="1683"/>
                  <a:pt x="1503" y="1653"/>
                  <a:pt x="1503" y="1617"/>
                </a:cubicBezTo>
                <a:cubicBezTo>
                  <a:pt x="1503" y="1580"/>
                  <a:pt x="1473" y="1550"/>
                  <a:pt x="1436" y="1550"/>
                </a:cubicBezTo>
                <a:lnTo>
                  <a:pt x="902" y="1550"/>
                </a:lnTo>
                <a:cubicBezTo>
                  <a:pt x="865" y="1550"/>
                  <a:pt x="835" y="1580"/>
                  <a:pt x="835" y="1617"/>
                </a:cubicBezTo>
                <a:close/>
                <a:moveTo>
                  <a:pt x="729" y="2026"/>
                </a:moveTo>
                <a:cubicBezTo>
                  <a:pt x="729" y="1990"/>
                  <a:pt x="700" y="1960"/>
                  <a:pt x="663" y="1960"/>
                </a:cubicBezTo>
                <a:lnTo>
                  <a:pt x="337" y="1960"/>
                </a:lnTo>
                <a:cubicBezTo>
                  <a:pt x="300" y="1960"/>
                  <a:pt x="271" y="1990"/>
                  <a:pt x="271" y="2026"/>
                </a:cubicBezTo>
                <a:lnTo>
                  <a:pt x="271" y="2352"/>
                </a:lnTo>
                <a:cubicBezTo>
                  <a:pt x="271" y="2389"/>
                  <a:pt x="300" y="2419"/>
                  <a:pt x="337" y="2419"/>
                </a:cubicBezTo>
                <a:lnTo>
                  <a:pt x="663" y="2419"/>
                </a:lnTo>
                <a:cubicBezTo>
                  <a:pt x="700" y="2419"/>
                  <a:pt x="729" y="2389"/>
                  <a:pt x="729" y="2352"/>
                </a:cubicBezTo>
                <a:lnTo>
                  <a:pt x="729" y="2026"/>
                </a:lnTo>
                <a:close/>
                <a:moveTo>
                  <a:pt x="729" y="1448"/>
                </a:moveTo>
                <a:cubicBezTo>
                  <a:pt x="729" y="1412"/>
                  <a:pt x="700" y="1382"/>
                  <a:pt x="663" y="1382"/>
                </a:cubicBezTo>
                <a:lnTo>
                  <a:pt x="337" y="1382"/>
                </a:lnTo>
                <a:cubicBezTo>
                  <a:pt x="300" y="1382"/>
                  <a:pt x="271" y="1412"/>
                  <a:pt x="271" y="1448"/>
                </a:cubicBezTo>
                <a:lnTo>
                  <a:pt x="271" y="1774"/>
                </a:lnTo>
                <a:cubicBezTo>
                  <a:pt x="271" y="1811"/>
                  <a:pt x="300" y="1841"/>
                  <a:pt x="337" y="1841"/>
                </a:cubicBezTo>
                <a:lnTo>
                  <a:pt x="663" y="1841"/>
                </a:lnTo>
                <a:cubicBezTo>
                  <a:pt x="700" y="1841"/>
                  <a:pt x="729" y="1811"/>
                  <a:pt x="729" y="1774"/>
                </a:cubicBezTo>
                <a:lnTo>
                  <a:pt x="729" y="1448"/>
                </a:lnTo>
                <a:close/>
                <a:moveTo>
                  <a:pt x="729" y="870"/>
                </a:moveTo>
                <a:cubicBezTo>
                  <a:pt x="729" y="834"/>
                  <a:pt x="700" y="804"/>
                  <a:pt x="663" y="804"/>
                </a:cubicBezTo>
                <a:lnTo>
                  <a:pt x="337" y="804"/>
                </a:lnTo>
                <a:cubicBezTo>
                  <a:pt x="300" y="804"/>
                  <a:pt x="271" y="834"/>
                  <a:pt x="271" y="870"/>
                </a:cubicBezTo>
                <a:lnTo>
                  <a:pt x="271" y="1196"/>
                </a:lnTo>
                <a:cubicBezTo>
                  <a:pt x="271" y="1233"/>
                  <a:pt x="300" y="1263"/>
                  <a:pt x="337" y="1263"/>
                </a:cubicBezTo>
                <a:lnTo>
                  <a:pt x="663" y="1263"/>
                </a:lnTo>
                <a:cubicBezTo>
                  <a:pt x="700" y="1263"/>
                  <a:pt x="729" y="1233"/>
                  <a:pt x="729" y="1196"/>
                </a:cubicBezTo>
                <a:lnTo>
                  <a:pt x="729" y="870"/>
                </a:lnTo>
                <a:close/>
                <a:moveTo>
                  <a:pt x="1603" y="2201"/>
                </a:moveTo>
                <a:cubicBezTo>
                  <a:pt x="1603" y="2165"/>
                  <a:pt x="1574" y="2135"/>
                  <a:pt x="1537" y="2135"/>
                </a:cubicBezTo>
                <a:lnTo>
                  <a:pt x="902" y="2135"/>
                </a:lnTo>
                <a:cubicBezTo>
                  <a:pt x="865" y="2135"/>
                  <a:pt x="835" y="2165"/>
                  <a:pt x="835" y="2201"/>
                </a:cubicBezTo>
                <a:cubicBezTo>
                  <a:pt x="835" y="2238"/>
                  <a:pt x="865" y="2268"/>
                  <a:pt x="902" y="2268"/>
                </a:cubicBezTo>
                <a:lnTo>
                  <a:pt x="1537" y="2268"/>
                </a:lnTo>
                <a:cubicBezTo>
                  <a:pt x="1574" y="2268"/>
                  <a:pt x="1603" y="2238"/>
                  <a:pt x="1603" y="2201"/>
                </a:cubicBezTo>
                <a:close/>
                <a:moveTo>
                  <a:pt x="404" y="1707"/>
                </a:moveTo>
                <a:lnTo>
                  <a:pt x="596" y="1707"/>
                </a:lnTo>
                <a:lnTo>
                  <a:pt x="596" y="1515"/>
                </a:lnTo>
                <a:lnTo>
                  <a:pt x="404" y="1515"/>
                </a:lnTo>
                <a:lnTo>
                  <a:pt x="404" y="1707"/>
                </a:lnTo>
                <a:close/>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61" name="workplace_323251">
            <a:extLst>
              <a:ext uri="{FF2B5EF4-FFF2-40B4-BE49-F238E27FC236}">
                <a16:creationId xmlns:a16="http://schemas.microsoft.com/office/drawing/2014/main" xmlns="" id="{9DCB55DE-6CDB-4770-AE6B-4D32DCB71B48}"/>
              </a:ext>
            </a:extLst>
          </p:cNvPr>
          <p:cNvSpPr>
            <a:spLocks noChangeAspect="1"/>
          </p:cNvSpPr>
          <p:nvPr/>
        </p:nvSpPr>
        <p:spPr bwMode="auto">
          <a:xfrm>
            <a:off x="6448495" y="3527293"/>
            <a:ext cx="617612" cy="519903"/>
          </a:xfrm>
          <a:custGeom>
            <a:avLst/>
            <a:gdLst>
              <a:gd name="connsiteX0" fmla="*/ 388899 w 607655"/>
              <a:gd name="connsiteY0" fmla="*/ 354674 h 511522"/>
              <a:gd name="connsiteX1" fmla="*/ 388899 w 607655"/>
              <a:gd name="connsiteY1" fmla="*/ 374580 h 511522"/>
              <a:gd name="connsiteX2" fmla="*/ 431712 w 607655"/>
              <a:gd name="connsiteY2" fmla="*/ 374580 h 511522"/>
              <a:gd name="connsiteX3" fmla="*/ 431712 w 607655"/>
              <a:gd name="connsiteY3" fmla="*/ 354674 h 511522"/>
              <a:gd name="connsiteX4" fmla="*/ 388543 w 607655"/>
              <a:gd name="connsiteY4" fmla="*/ 332991 h 511522"/>
              <a:gd name="connsiteX5" fmla="*/ 432157 w 607655"/>
              <a:gd name="connsiteY5" fmla="*/ 332991 h 511522"/>
              <a:gd name="connsiteX6" fmla="*/ 452629 w 607655"/>
              <a:gd name="connsiteY6" fmla="*/ 348276 h 511522"/>
              <a:gd name="connsiteX7" fmla="*/ 453430 w 607655"/>
              <a:gd name="connsiteY7" fmla="*/ 374580 h 511522"/>
              <a:gd name="connsiteX8" fmla="*/ 480489 w 607655"/>
              <a:gd name="connsiteY8" fmla="*/ 374580 h 511522"/>
              <a:gd name="connsiteX9" fmla="*/ 498914 w 607655"/>
              <a:gd name="connsiteY9" fmla="*/ 392975 h 511522"/>
              <a:gd name="connsiteX10" fmla="*/ 498914 w 607655"/>
              <a:gd name="connsiteY10" fmla="*/ 493038 h 511522"/>
              <a:gd name="connsiteX11" fmla="*/ 480489 w 607655"/>
              <a:gd name="connsiteY11" fmla="*/ 511522 h 511522"/>
              <a:gd name="connsiteX12" fmla="*/ 339232 w 607655"/>
              <a:gd name="connsiteY12" fmla="*/ 511522 h 511522"/>
              <a:gd name="connsiteX13" fmla="*/ 320807 w 607655"/>
              <a:gd name="connsiteY13" fmla="*/ 493038 h 511522"/>
              <a:gd name="connsiteX14" fmla="*/ 320807 w 607655"/>
              <a:gd name="connsiteY14" fmla="*/ 392975 h 511522"/>
              <a:gd name="connsiteX15" fmla="*/ 339232 w 607655"/>
              <a:gd name="connsiteY15" fmla="*/ 374580 h 511522"/>
              <a:gd name="connsiteX16" fmla="*/ 367181 w 607655"/>
              <a:gd name="connsiteY16" fmla="*/ 374580 h 511522"/>
              <a:gd name="connsiteX17" fmla="*/ 368071 w 607655"/>
              <a:gd name="connsiteY17" fmla="*/ 348276 h 511522"/>
              <a:gd name="connsiteX18" fmla="*/ 388543 w 607655"/>
              <a:gd name="connsiteY18" fmla="*/ 332991 h 511522"/>
              <a:gd name="connsiteX19" fmla="*/ 320878 w 607655"/>
              <a:gd name="connsiteY19" fmla="*/ 261649 h 511522"/>
              <a:gd name="connsiteX20" fmla="*/ 587896 w 607655"/>
              <a:gd name="connsiteY20" fmla="*/ 261649 h 511522"/>
              <a:gd name="connsiteX21" fmla="*/ 607655 w 607655"/>
              <a:gd name="connsiteY21" fmla="*/ 281377 h 511522"/>
              <a:gd name="connsiteX22" fmla="*/ 587896 w 607655"/>
              <a:gd name="connsiteY22" fmla="*/ 301104 h 511522"/>
              <a:gd name="connsiteX23" fmla="*/ 586561 w 607655"/>
              <a:gd name="connsiteY23" fmla="*/ 301104 h 511522"/>
              <a:gd name="connsiteX24" fmla="*/ 586561 w 607655"/>
              <a:gd name="connsiteY24" fmla="*/ 496958 h 511522"/>
              <a:gd name="connsiteX25" fmla="*/ 573388 w 607655"/>
              <a:gd name="connsiteY25" fmla="*/ 510110 h 511522"/>
              <a:gd name="connsiteX26" fmla="*/ 560304 w 607655"/>
              <a:gd name="connsiteY26" fmla="*/ 496958 h 511522"/>
              <a:gd name="connsiteX27" fmla="*/ 560304 w 607655"/>
              <a:gd name="connsiteY27" fmla="*/ 301104 h 511522"/>
              <a:gd name="connsiteX28" fmla="*/ 349805 w 607655"/>
              <a:gd name="connsiteY28" fmla="*/ 301104 h 511522"/>
              <a:gd name="connsiteX29" fmla="*/ 349805 w 607655"/>
              <a:gd name="connsiteY29" fmla="*/ 352289 h 511522"/>
              <a:gd name="connsiteX30" fmla="*/ 339213 w 607655"/>
              <a:gd name="connsiteY30" fmla="*/ 352289 h 511522"/>
              <a:gd name="connsiteX31" fmla="*/ 323459 w 607655"/>
              <a:gd name="connsiteY31" fmla="*/ 355133 h 511522"/>
              <a:gd name="connsiteX32" fmla="*/ 323459 w 607655"/>
              <a:gd name="connsiteY32" fmla="*/ 301104 h 511522"/>
              <a:gd name="connsiteX33" fmla="*/ 320878 w 607655"/>
              <a:gd name="connsiteY33" fmla="*/ 301104 h 511522"/>
              <a:gd name="connsiteX34" fmla="*/ 301119 w 607655"/>
              <a:gd name="connsiteY34" fmla="*/ 281377 h 511522"/>
              <a:gd name="connsiteX35" fmla="*/ 320878 w 607655"/>
              <a:gd name="connsiteY35" fmla="*/ 261649 h 511522"/>
              <a:gd name="connsiteX36" fmla="*/ 415198 w 607655"/>
              <a:gd name="connsiteY36" fmla="*/ 217616 h 511522"/>
              <a:gd name="connsiteX37" fmla="*/ 490489 w 607655"/>
              <a:gd name="connsiteY37" fmla="*/ 217616 h 511522"/>
              <a:gd name="connsiteX38" fmla="*/ 503571 w 607655"/>
              <a:gd name="connsiteY38" fmla="*/ 230785 h 511522"/>
              <a:gd name="connsiteX39" fmla="*/ 490489 w 607655"/>
              <a:gd name="connsiteY39" fmla="*/ 243866 h 511522"/>
              <a:gd name="connsiteX40" fmla="*/ 415198 w 607655"/>
              <a:gd name="connsiteY40" fmla="*/ 243866 h 511522"/>
              <a:gd name="connsiteX41" fmla="*/ 402027 w 607655"/>
              <a:gd name="connsiteY41" fmla="*/ 230785 h 511522"/>
              <a:gd name="connsiteX42" fmla="*/ 415198 w 607655"/>
              <a:gd name="connsiteY42" fmla="*/ 217616 h 511522"/>
              <a:gd name="connsiteX43" fmla="*/ 415198 w 607655"/>
              <a:gd name="connsiteY43" fmla="*/ 175559 h 511522"/>
              <a:gd name="connsiteX44" fmla="*/ 490489 w 607655"/>
              <a:gd name="connsiteY44" fmla="*/ 175559 h 511522"/>
              <a:gd name="connsiteX45" fmla="*/ 503571 w 607655"/>
              <a:gd name="connsiteY45" fmla="*/ 188720 h 511522"/>
              <a:gd name="connsiteX46" fmla="*/ 490489 w 607655"/>
              <a:gd name="connsiteY46" fmla="*/ 201880 h 511522"/>
              <a:gd name="connsiteX47" fmla="*/ 415198 w 607655"/>
              <a:gd name="connsiteY47" fmla="*/ 201880 h 511522"/>
              <a:gd name="connsiteX48" fmla="*/ 402027 w 607655"/>
              <a:gd name="connsiteY48" fmla="*/ 188720 h 511522"/>
              <a:gd name="connsiteX49" fmla="*/ 415198 w 607655"/>
              <a:gd name="connsiteY49" fmla="*/ 175559 h 511522"/>
              <a:gd name="connsiteX50" fmla="*/ 415198 w 607655"/>
              <a:gd name="connsiteY50" fmla="*/ 133573 h 511522"/>
              <a:gd name="connsiteX51" fmla="*/ 490489 w 607655"/>
              <a:gd name="connsiteY51" fmla="*/ 133573 h 511522"/>
              <a:gd name="connsiteX52" fmla="*/ 503571 w 607655"/>
              <a:gd name="connsiteY52" fmla="*/ 146734 h 511522"/>
              <a:gd name="connsiteX53" fmla="*/ 490489 w 607655"/>
              <a:gd name="connsiteY53" fmla="*/ 159894 h 511522"/>
              <a:gd name="connsiteX54" fmla="*/ 415198 w 607655"/>
              <a:gd name="connsiteY54" fmla="*/ 159894 h 511522"/>
              <a:gd name="connsiteX55" fmla="*/ 402027 w 607655"/>
              <a:gd name="connsiteY55" fmla="*/ 146734 h 511522"/>
              <a:gd name="connsiteX56" fmla="*/ 415198 w 607655"/>
              <a:gd name="connsiteY56" fmla="*/ 133573 h 511522"/>
              <a:gd name="connsiteX57" fmla="*/ 331480 w 607655"/>
              <a:gd name="connsiteY57" fmla="*/ 88918 h 511522"/>
              <a:gd name="connsiteX58" fmla="*/ 341098 w 607655"/>
              <a:gd name="connsiteY58" fmla="*/ 104737 h 511522"/>
              <a:gd name="connsiteX59" fmla="*/ 327828 w 607655"/>
              <a:gd name="connsiteY59" fmla="*/ 159304 h 511522"/>
              <a:gd name="connsiteX60" fmla="*/ 342256 w 607655"/>
              <a:gd name="connsiteY60" fmla="*/ 171657 h 511522"/>
              <a:gd name="connsiteX61" fmla="*/ 331302 w 607655"/>
              <a:gd name="connsiteY61" fmla="*/ 203473 h 511522"/>
              <a:gd name="connsiteX62" fmla="*/ 259697 w 607655"/>
              <a:gd name="connsiteY62" fmla="*/ 238222 h 511522"/>
              <a:gd name="connsiteX63" fmla="*/ 267267 w 607655"/>
              <a:gd name="connsiteY63" fmla="*/ 207828 h 511522"/>
              <a:gd name="connsiteX64" fmla="*/ 263972 w 607655"/>
              <a:gd name="connsiteY64" fmla="*/ 183211 h 511522"/>
              <a:gd name="connsiteX65" fmla="*/ 299062 w 607655"/>
              <a:gd name="connsiteY65" fmla="*/ 166147 h 511522"/>
              <a:gd name="connsiteX66" fmla="*/ 315538 w 607655"/>
              <a:gd name="connsiteY66" fmla="*/ 98517 h 511522"/>
              <a:gd name="connsiteX67" fmla="*/ 331480 w 607655"/>
              <a:gd name="connsiteY67" fmla="*/ 88918 h 511522"/>
              <a:gd name="connsiteX68" fmla="*/ 200548 w 607655"/>
              <a:gd name="connsiteY68" fmla="*/ 73587 h 511522"/>
              <a:gd name="connsiteX69" fmla="*/ 227253 w 607655"/>
              <a:gd name="connsiteY69" fmla="*/ 94116 h 511522"/>
              <a:gd name="connsiteX70" fmla="*/ 241051 w 607655"/>
              <a:gd name="connsiteY70" fmla="*/ 198984 h 511522"/>
              <a:gd name="connsiteX71" fmla="*/ 231615 w 607655"/>
              <a:gd name="connsiteY71" fmla="*/ 221291 h 511522"/>
              <a:gd name="connsiteX72" fmla="*/ 207491 w 607655"/>
              <a:gd name="connsiteY72" fmla="*/ 223780 h 511522"/>
              <a:gd name="connsiteX73" fmla="*/ 125417 w 607655"/>
              <a:gd name="connsiteY73" fmla="*/ 186098 h 511522"/>
              <a:gd name="connsiteX74" fmla="*/ 205444 w 607655"/>
              <a:gd name="connsiteY74" fmla="*/ 251685 h 511522"/>
              <a:gd name="connsiteX75" fmla="*/ 202595 w 607655"/>
              <a:gd name="connsiteY75" fmla="*/ 292389 h 511522"/>
              <a:gd name="connsiteX76" fmla="*/ 261970 w 607655"/>
              <a:gd name="connsiteY76" fmla="*/ 307675 h 511522"/>
              <a:gd name="connsiteX77" fmla="*/ 283156 w 607655"/>
              <a:gd name="connsiteY77" fmla="*/ 331759 h 511522"/>
              <a:gd name="connsiteX78" fmla="*/ 294461 w 607655"/>
              <a:gd name="connsiteY78" fmla="*/ 420097 h 511522"/>
              <a:gd name="connsiteX79" fmla="*/ 295262 w 607655"/>
              <a:gd name="connsiteY79" fmla="*/ 501415 h 511522"/>
              <a:gd name="connsiteX80" fmla="*/ 245323 w 607655"/>
              <a:gd name="connsiteY80" fmla="*/ 486396 h 511522"/>
              <a:gd name="connsiteX81" fmla="*/ 228855 w 607655"/>
              <a:gd name="connsiteY81" fmla="*/ 358154 h 511522"/>
              <a:gd name="connsiteX82" fmla="*/ 225206 w 607655"/>
              <a:gd name="connsiteY82" fmla="*/ 357265 h 511522"/>
              <a:gd name="connsiteX83" fmla="*/ 205444 w 607655"/>
              <a:gd name="connsiteY83" fmla="*/ 376461 h 511522"/>
              <a:gd name="connsiteX84" fmla="*/ 146781 w 607655"/>
              <a:gd name="connsiteY84" fmla="*/ 376461 h 511522"/>
              <a:gd name="connsiteX85" fmla="*/ 146781 w 607655"/>
              <a:gd name="connsiteY85" fmla="*/ 460623 h 511522"/>
              <a:gd name="connsiteX86" fmla="*/ 165119 w 607655"/>
              <a:gd name="connsiteY86" fmla="*/ 460623 h 511522"/>
              <a:gd name="connsiteX87" fmla="*/ 174466 w 607655"/>
              <a:gd name="connsiteY87" fmla="*/ 464444 h 511522"/>
              <a:gd name="connsiteX88" fmla="*/ 198322 w 607655"/>
              <a:gd name="connsiteY88" fmla="*/ 488262 h 511522"/>
              <a:gd name="connsiteX89" fmla="*/ 198322 w 607655"/>
              <a:gd name="connsiteY89" fmla="*/ 506836 h 511522"/>
              <a:gd name="connsiteX90" fmla="*/ 179718 w 607655"/>
              <a:gd name="connsiteY90" fmla="*/ 506836 h 511522"/>
              <a:gd name="connsiteX91" fmla="*/ 159689 w 607655"/>
              <a:gd name="connsiteY91" fmla="*/ 486840 h 511522"/>
              <a:gd name="connsiteX92" fmla="*/ 105834 w 607655"/>
              <a:gd name="connsiteY92" fmla="*/ 486840 h 511522"/>
              <a:gd name="connsiteX93" fmla="*/ 85805 w 607655"/>
              <a:gd name="connsiteY93" fmla="*/ 506836 h 511522"/>
              <a:gd name="connsiteX94" fmla="*/ 67200 w 607655"/>
              <a:gd name="connsiteY94" fmla="*/ 506836 h 511522"/>
              <a:gd name="connsiteX95" fmla="*/ 67200 w 607655"/>
              <a:gd name="connsiteY95" fmla="*/ 488262 h 511522"/>
              <a:gd name="connsiteX96" fmla="*/ 91057 w 607655"/>
              <a:gd name="connsiteY96" fmla="*/ 464444 h 511522"/>
              <a:gd name="connsiteX97" fmla="*/ 100404 w 607655"/>
              <a:gd name="connsiteY97" fmla="*/ 460623 h 511522"/>
              <a:gd name="connsiteX98" fmla="*/ 120432 w 607655"/>
              <a:gd name="connsiteY98" fmla="*/ 460623 h 511522"/>
              <a:gd name="connsiteX99" fmla="*/ 120432 w 607655"/>
              <a:gd name="connsiteY99" fmla="*/ 376461 h 511522"/>
              <a:gd name="connsiteX100" fmla="*/ 47438 w 607655"/>
              <a:gd name="connsiteY100" fmla="*/ 376461 h 511522"/>
              <a:gd name="connsiteX101" fmla="*/ 27855 w 607655"/>
              <a:gd name="connsiteY101" fmla="*/ 359309 h 511522"/>
              <a:gd name="connsiteX102" fmla="*/ 170 w 607655"/>
              <a:gd name="connsiteY102" fmla="*/ 140507 h 511522"/>
              <a:gd name="connsiteX103" fmla="*/ 17262 w 607655"/>
              <a:gd name="connsiteY103" fmla="*/ 118556 h 511522"/>
              <a:gd name="connsiteX104" fmla="*/ 39338 w 607655"/>
              <a:gd name="connsiteY104" fmla="*/ 135619 h 511522"/>
              <a:gd name="connsiteX105" fmla="*/ 64886 w 607655"/>
              <a:gd name="connsiteY105" fmla="*/ 337091 h 511522"/>
              <a:gd name="connsiteX106" fmla="*/ 81176 w 607655"/>
              <a:gd name="connsiteY106" fmla="*/ 337091 h 511522"/>
              <a:gd name="connsiteX107" fmla="*/ 81176 w 607655"/>
              <a:gd name="connsiteY107" fmla="*/ 164591 h 511522"/>
              <a:gd name="connsiteX108" fmla="*/ 117940 w 607655"/>
              <a:gd name="connsiteY108" fmla="*/ 128954 h 511522"/>
              <a:gd name="connsiteX109" fmla="*/ 159066 w 607655"/>
              <a:gd name="connsiteY109" fmla="*/ 131709 h 511522"/>
              <a:gd name="connsiteX110" fmla="*/ 160846 w 607655"/>
              <a:gd name="connsiteY110" fmla="*/ 145395 h 511522"/>
              <a:gd name="connsiteX111" fmla="*/ 145268 w 607655"/>
              <a:gd name="connsiteY111" fmla="*/ 142906 h 511522"/>
              <a:gd name="connsiteX112" fmla="*/ 188174 w 607655"/>
              <a:gd name="connsiteY112" fmla="*/ 162547 h 511522"/>
              <a:gd name="connsiteX113" fmla="*/ 179985 w 607655"/>
              <a:gd name="connsiteY113" fmla="*/ 100337 h 511522"/>
              <a:gd name="connsiteX114" fmla="*/ 200548 w 607655"/>
              <a:gd name="connsiteY114" fmla="*/ 73587 h 511522"/>
              <a:gd name="connsiteX115" fmla="*/ 164220 w 607655"/>
              <a:gd name="connsiteY115" fmla="*/ 132 h 511522"/>
              <a:gd name="connsiteX116" fmla="*/ 212983 w 607655"/>
              <a:gd name="connsiteY116" fmla="*/ 49470 h 511522"/>
              <a:gd name="connsiteX117" fmla="*/ 197233 w 607655"/>
              <a:gd name="connsiteY117" fmla="*/ 49025 h 511522"/>
              <a:gd name="connsiteX118" fmla="*/ 178190 w 607655"/>
              <a:gd name="connsiteY118" fmla="*/ 55782 h 511522"/>
              <a:gd name="connsiteX119" fmla="*/ 160304 w 607655"/>
              <a:gd name="connsiteY119" fmla="*/ 39869 h 511522"/>
              <a:gd name="connsiteX120" fmla="*/ 152385 w 607655"/>
              <a:gd name="connsiteY120" fmla="*/ 40313 h 511522"/>
              <a:gd name="connsiteX121" fmla="*/ 131207 w 607655"/>
              <a:gd name="connsiteY121" fmla="*/ 64049 h 511522"/>
              <a:gd name="connsiteX122" fmla="*/ 131651 w 607655"/>
              <a:gd name="connsiteY122" fmla="*/ 71961 h 511522"/>
              <a:gd name="connsiteX123" fmla="*/ 155143 w 607655"/>
              <a:gd name="connsiteY123" fmla="*/ 92852 h 511522"/>
              <a:gd name="connsiteX124" fmla="*/ 155588 w 607655"/>
              <a:gd name="connsiteY124" fmla="*/ 104853 h 511522"/>
              <a:gd name="connsiteX125" fmla="*/ 107982 w 607655"/>
              <a:gd name="connsiteY125" fmla="*/ 48848 h 511522"/>
              <a:gd name="connsiteX126" fmla="*/ 164220 w 607655"/>
              <a:gd name="connsiteY126" fmla="*/ 132 h 5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607655" h="511522">
                <a:moveTo>
                  <a:pt x="388899" y="354674"/>
                </a:moveTo>
                <a:lnTo>
                  <a:pt x="388899" y="374580"/>
                </a:lnTo>
                <a:lnTo>
                  <a:pt x="431712" y="374580"/>
                </a:lnTo>
                <a:lnTo>
                  <a:pt x="431712" y="354674"/>
                </a:lnTo>
                <a:close/>
                <a:moveTo>
                  <a:pt x="388543" y="332991"/>
                </a:moveTo>
                <a:lnTo>
                  <a:pt x="432157" y="332991"/>
                </a:lnTo>
                <a:cubicBezTo>
                  <a:pt x="441859" y="332991"/>
                  <a:pt x="449959" y="339478"/>
                  <a:pt x="452629" y="348276"/>
                </a:cubicBezTo>
                <a:cubicBezTo>
                  <a:pt x="453697" y="352186"/>
                  <a:pt x="453430" y="352453"/>
                  <a:pt x="453430" y="374580"/>
                </a:cubicBezTo>
                <a:lnTo>
                  <a:pt x="480489" y="374580"/>
                </a:lnTo>
                <a:cubicBezTo>
                  <a:pt x="490636" y="374580"/>
                  <a:pt x="498914" y="382845"/>
                  <a:pt x="498914" y="392975"/>
                </a:cubicBezTo>
                <a:lnTo>
                  <a:pt x="498914" y="493038"/>
                </a:lnTo>
                <a:cubicBezTo>
                  <a:pt x="498914" y="503258"/>
                  <a:pt x="490636" y="511522"/>
                  <a:pt x="480489" y="511522"/>
                </a:cubicBezTo>
                <a:lnTo>
                  <a:pt x="339232" y="511522"/>
                </a:lnTo>
                <a:cubicBezTo>
                  <a:pt x="329085" y="511522"/>
                  <a:pt x="320807" y="503258"/>
                  <a:pt x="320807" y="493038"/>
                </a:cubicBezTo>
                <a:lnTo>
                  <a:pt x="320807" y="392975"/>
                </a:lnTo>
                <a:cubicBezTo>
                  <a:pt x="320807" y="382845"/>
                  <a:pt x="329085" y="374580"/>
                  <a:pt x="339232" y="374580"/>
                </a:cubicBezTo>
                <a:lnTo>
                  <a:pt x="367181" y="374580"/>
                </a:lnTo>
                <a:cubicBezTo>
                  <a:pt x="367181" y="352453"/>
                  <a:pt x="366914" y="352097"/>
                  <a:pt x="368071" y="348276"/>
                </a:cubicBezTo>
                <a:cubicBezTo>
                  <a:pt x="370652" y="339478"/>
                  <a:pt x="378841" y="332991"/>
                  <a:pt x="388543" y="332991"/>
                </a:cubicBezTo>
                <a:close/>
                <a:moveTo>
                  <a:pt x="320878" y="261649"/>
                </a:moveTo>
                <a:lnTo>
                  <a:pt x="587896" y="261649"/>
                </a:lnTo>
                <a:cubicBezTo>
                  <a:pt x="598754" y="261649"/>
                  <a:pt x="607655" y="270535"/>
                  <a:pt x="607655" y="281377"/>
                </a:cubicBezTo>
                <a:cubicBezTo>
                  <a:pt x="607655" y="292307"/>
                  <a:pt x="598754" y="301104"/>
                  <a:pt x="587896" y="301104"/>
                </a:cubicBezTo>
                <a:lnTo>
                  <a:pt x="586561" y="301104"/>
                </a:lnTo>
                <a:lnTo>
                  <a:pt x="586561" y="496958"/>
                </a:lnTo>
                <a:cubicBezTo>
                  <a:pt x="586561" y="504245"/>
                  <a:pt x="580686" y="510110"/>
                  <a:pt x="573388" y="510110"/>
                </a:cubicBezTo>
                <a:cubicBezTo>
                  <a:pt x="566178" y="510110"/>
                  <a:pt x="560304" y="504245"/>
                  <a:pt x="560304" y="496958"/>
                </a:cubicBezTo>
                <a:lnTo>
                  <a:pt x="560304" y="301104"/>
                </a:lnTo>
                <a:lnTo>
                  <a:pt x="349805" y="301104"/>
                </a:lnTo>
                <a:lnTo>
                  <a:pt x="349805" y="352289"/>
                </a:lnTo>
                <a:lnTo>
                  <a:pt x="339213" y="352289"/>
                </a:lnTo>
                <a:cubicBezTo>
                  <a:pt x="333695" y="352289"/>
                  <a:pt x="328355" y="353267"/>
                  <a:pt x="323459" y="355133"/>
                </a:cubicBezTo>
                <a:lnTo>
                  <a:pt x="323459" y="301104"/>
                </a:lnTo>
                <a:lnTo>
                  <a:pt x="320878" y="301104"/>
                </a:lnTo>
                <a:cubicBezTo>
                  <a:pt x="309931" y="301104"/>
                  <a:pt x="301119" y="292307"/>
                  <a:pt x="301119" y="281377"/>
                </a:cubicBezTo>
                <a:cubicBezTo>
                  <a:pt x="301119" y="270535"/>
                  <a:pt x="309931" y="261649"/>
                  <a:pt x="320878" y="261649"/>
                </a:cubicBezTo>
                <a:close/>
                <a:moveTo>
                  <a:pt x="415198" y="217616"/>
                </a:moveTo>
                <a:lnTo>
                  <a:pt x="490489" y="217616"/>
                </a:lnTo>
                <a:cubicBezTo>
                  <a:pt x="497697" y="217616"/>
                  <a:pt x="503571" y="223489"/>
                  <a:pt x="503571" y="230785"/>
                </a:cubicBezTo>
                <a:cubicBezTo>
                  <a:pt x="503571" y="237993"/>
                  <a:pt x="497697" y="243866"/>
                  <a:pt x="490489" y="243866"/>
                </a:cubicBezTo>
                <a:lnTo>
                  <a:pt x="415198" y="243866"/>
                </a:lnTo>
                <a:cubicBezTo>
                  <a:pt x="407901" y="243866"/>
                  <a:pt x="402027" y="237993"/>
                  <a:pt x="402027" y="230785"/>
                </a:cubicBezTo>
                <a:cubicBezTo>
                  <a:pt x="402027" y="223489"/>
                  <a:pt x="407901" y="217616"/>
                  <a:pt x="415198" y="217616"/>
                </a:cubicBezTo>
                <a:close/>
                <a:moveTo>
                  <a:pt x="415198" y="175559"/>
                </a:moveTo>
                <a:lnTo>
                  <a:pt x="490489" y="175559"/>
                </a:lnTo>
                <a:cubicBezTo>
                  <a:pt x="497697" y="175559"/>
                  <a:pt x="503571" y="181428"/>
                  <a:pt x="503571" y="188720"/>
                </a:cubicBezTo>
                <a:cubicBezTo>
                  <a:pt x="503571" y="195922"/>
                  <a:pt x="497697" y="201880"/>
                  <a:pt x="490489" y="201880"/>
                </a:cubicBezTo>
                <a:lnTo>
                  <a:pt x="415198" y="201880"/>
                </a:lnTo>
                <a:cubicBezTo>
                  <a:pt x="407901" y="201880"/>
                  <a:pt x="402027" y="195922"/>
                  <a:pt x="402027" y="188720"/>
                </a:cubicBezTo>
                <a:cubicBezTo>
                  <a:pt x="402027" y="181428"/>
                  <a:pt x="407901" y="175559"/>
                  <a:pt x="415198" y="175559"/>
                </a:cubicBezTo>
                <a:close/>
                <a:moveTo>
                  <a:pt x="415198" y="133573"/>
                </a:moveTo>
                <a:lnTo>
                  <a:pt x="490489" y="133573"/>
                </a:lnTo>
                <a:cubicBezTo>
                  <a:pt x="497697" y="133573"/>
                  <a:pt x="503571" y="139442"/>
                  <a:pt x="503571" y="146734"/>
                </a:cubicBezTo>
                <a:cubicBezTo>
                  <a:pt x="503571" y="154025"/>
                  <a:pt x="497697" y="159894"/>
                  <a:pt x="490489" y="159894"/>
                </a:cubicBezTo>
                <a:lnTo>
                  <a:pt x="415198" y="159894"/>
                </a:lnTo>
                <a:cubicBezTo>
                  <a:pt x="407901" y="159894"/>
                  <a:pt x="402027" y="154025"/>
                  <a:pt x="402027" y="146734"/>
                </a:cubicBezTo>
                <a:cubicBezTo>
                  <a:pt x="402027" y="139442"/>
                  <a:pt x="407901" y="133573"/>
                  <a:pt x="415198" y="133573"/>
                </a:cubicBezTo>
                <a:close/>
                <a:moveTo>
                  <a:pt x="331480" y="88918"/>
                </a:moveTo>
                <a:cubicBezTo>
                  <a:pt x="338516" y="90607"/>
                  <a:pt x="342879" y="97717"/>
                  <a:pt x="341098" y="104737"/>
                </a:cubicBezTo>
                <a:lnTo>
                  <a:pt x="327828" y="159304"/>
                </a:lnTo>
                <a:cubicBezTo>
                  <a:pt x="333973" y="161171"/>
                  <a:pt x="339317" y="165437"/>
                  <a:pt x="342256" y="171657"/>
                </a:cubicBezTo>
                <a:cubicBezTo>
                  <a:pt x="348045" y="183477"/>
                  <a:pt x="343147" y="197697"/>
                  <a:pt x="331302" y="203473"/>
                </a:cubicBezTo>
                <a:lnTo>
                  <a:pt x="259697" y="238222"/>
                </a:lnTo>
                <a:cubicBezTo>
                  <a:pt x="265753" y="229690"/>
                  <a:pt x="268692" y="219026"/>
                  <a:pt x="267267" y="207828"/>
                </a:cubicBezTo>
                <a:cubicBezTo>
                  <a:pt x="265308" y="192809"/>
                  <a:pt x="264863" y="189876"/>
                  <a:pt x="263972" y="183211"/>
                </a:cubicBezTo>
                <a:lnTo>
                  <a:pt x="299062" y="166147"/>
                </a:lnTo>
                <a:lnTo>
                  <a:pt x="315538" y="98517"/>
                </a:lnTo>
                <a:cubicBezTo>
                  <a:pt x="317230" y="91496"/>
                  <a:pt x="324355" y="87141"/>
                  <a:pt x="331480" y="88918"/>
                </a:cubicBezTo>
                <a:close/>
                <a:moveTo>
                  <a:pt x="200548" y="73587"/>
                </a:moveTo>
                <a:cubicBezTo>
                  <a:pt x="213633" y="71898"/>
                  <a:pt x="225562" y="81052"/>
                  <a:pt x="227253" y="94116"/>
                </a:cubicBezTo>
                <a:lnTo>
                  <a:pt x="241051" y="198984"/>
                </a:lnTo>
                <a:cubicBezTo>
                  <a:pt x="242208" y="207605"/>
                  <a:pt x="238558" y="216137"/>
                  <a:pt x="231615" y="221291"/>
                </a:cubicBezTo>
                <a:cubicBezTo>
                  <a:pt x="224582" y="226446"/>
                  <a:pt x="215325" y="227335"/>
                  <a:pt x="207491" y="223780"/>
                </a:cubicBezTo>
                <a:lnTo>
                  <a:pt x="125417" y="186098"/>
                </a:lnTo>
                <a:cubicBezTo>
                  <a:pt x="204019" y="252041"/>
                  <a:pt x="199124" y="248575"/>
                  <a:pt x="205444" y="251685"/>
                </a:cubicBezTo>
                <a:lnTo>
                  <a:pt x="202595" y="292389"/>
                </a:lnTo>
                <a:lnTo>
                  <a:pt x="261970" y="307675"/>
                </a:lnTo>
                <a:cubicBezTo>
                  <a:pt x="273275" y="310607"/>
                  <a:pt x="281731" y="320117"/>
                  <a:pt x="283156" y="331759"/>
                </a:cubicBezTo>
                <a:lnTo>
                  <a:pt x="294461" y="420097"/>
                </a:lnTo>
                <a:cubicBezTo>
                  <a:pt x="294461" y="420097"/>
                  <a:pt x="295262" y="499993"/>
                  <a:pt x="295262" y="501415"/>
                </a:cubicBezTo>
                <a:cubicBezTo>
                  <a:pt x="279239" y="519989"/>
                  <a:pt x="248439" y="510924"/>
                  <a:pt x="245323" y="486396"/>
                </a:cubicBezTo>
                <a:lnTo>
                  <a:pt x="228855" y="358154"/>
                </a:lnTo>
                <a:lnTo>
                  <a:pt x="225206" y="357265"/>
                </a:lnTo>
                <a:cubicBezTo>
                  <a:pt x="224938" y="367930"/>
                  <a:pt x="216215" y="376461"/>
                  <a:pt x="205444" y="376461"/>
                </a:cubicBezTo>
                <a:lnTo>
                  <a:pt x="146781" y="376461"/>
                </a:lnTo>
                <a:lnTo>
                  <a:pt x="146781" y="460623"/>
                </a:lnTo>
                <a:lnTo>
                  <a:pt x="165119" y="460623"/>
                </a:lnTo>
                <a:cubicBezTo>
                  <a:pt x="168591" y="460623"/>
                  <a:pt x="171973" y="461956"/>
                  <a:pt x="174466" y="464444"/>
                </a:cubicBezTo>
                <a:lnTo>
                  <a:pt x="198322" y="488262"/>
                </a:lnTo>
                <a:cubicBezTo>
                  <a:pt x="203485" y="493416"/>
                  <a:pt x="203485" y="501770"/>
                  <a:pt x="198322" y="506836"/>
                </a:cubicBezTo>
                <a:cubicBezTo>
                  <a:pt x="193159" y="511991"/>
                  <a:pt x="184881" y="511991"/>
                  <a:pt x="179718" y="506836"/>
                </a:cubicBezTo>
                <a:lnTo>
                  <a:pt x="159689" y="486840"/>
                </a:lnTo>
                <a:lnTo>
                  <a:pt x="105834" y="486840"/>
                </a:lnTo>
                <a:lnTo>
                  <a:pt x="85805" y="506836"/>
                </a:lnTo>
                <a:cubicBezTo>
                  <a:pt x="80642" y="511991"/>
                  <a:pt x="72274" y="511991"/>
                  <a:pt x="67200" y="506836"/>
                </a:cubicBezTo>
                <a:cubicBezTo>
                  <a:pt x="62037" y="501770"/>
                  <a:pt x="62037" y="493416"/>
                  <a:pt x="67200" y="488262"/>
                </a:cubicBezTo>
                <a:lnTo>
                  <a:pt x="91057" y="464444"/>
                </a:lnTo>
                <a:cubicBezTo>
                  <a:pt x="93549" y="461956"/>
                  <a:pt x="96843" y="460623"/>
                  <a:pt x="100404" y="460623"/>
                </a:cubicBezTo>
                <a:lnTo>
                  <a:pt x="120432" y="460623"/>
                </a:lnTo>
                <a:lnTo>
                  <a:pt x="120432" y="376461"/>
                </a:lnTo>
                <a:lnTo>
                  <a:pt x="47438" y="376461"/>
                </a:lnTo>
                <a:cubicBezTo>
                  <a:pt x="37557" y="376461"/>
                  <a:pt x="29190" y="369085"/>
                  <a:pt x="27855" y="359309"/>
                </a:cubicBezTo>
                <a:lnTo>
                  <a:pt x="170" y="140507"/>
                </a:lnTo>
                <a:cubicBezTo>
                  <a:pt x="-1254" y="129753"/>
                  <a:pt x="6401" y="119889"/>
                  <a:pt x="17262" y="118556"/>
                </a:cubicBezTo>
                <a:cubicBezTo>
                  <a:pt x="28033" y="117134"/>
                  <a:pt x="37914" y="124777"/>
                  <a:pt x="39338" y="135619"/>
                </a:cubicBezTo>
                <a:lnTo>
                  <a:pt x="64886" y="337091"/>
                </a:lnTo>
                <a:lnTo>
                  <a:pt x="81176" y="337091"/>
                </a:lnTo>
                <a:lnTo>
                  <a:pt x="81176" y="164591"/>
                </a:lnTo>
                <a:cubicBezTo>
                  <a:pt x="80998" y="143884"/>
                  <a:pt x="97288" y="127443"/>
                  <a:pt x="117940" y="128954"/>
                </a:cubicBezTo>
                <a:cubicBezTo>
                  <a:pt x="117940" y="128954"/>
                  <a:pt x="156929" y="131264"/>
                  <a:pt x="159066" y="131709"/>
                </a:cubicBezTo>
                <a:cubicBezTo>
                  <a:pt x="159066" y="131975"/>
                  <a:pt x="160846" y="145217"/>
                  <a:pt x="160846" y="145395"/>
                </a:cubicBezTo>
                <a:lnTo>
                  <a:pt x="145268" y="142906"/>
                </a:lnTo>
                <a:lnTo>
                  <a:pt x="188174" y="162547"/>
                </a:lnTo>
                <a:lnTo>
                  <a:pt x="179985" y="100337"/>
                </a:lnTo>
                <a:cubicBezTo>
                  <a:pt x="178294" y="87273"/>
                  <a:pt x="187462" y="75275"/>
                  <a:pt x="200548" y="73587"/>
                </a:cubicBezTo>
                <a:close/>
                <a:moveTo>
                  <a:pt x="164220" y="132"/>
                </a:moveTo>
                <a:cubicBezTo>
                  <a:pt x="190826" y="2087"/>
                  <a:pt x="211470" y="23512"/>
                  <a:pt x="212983" y="49470"/>
                </a:cubicBezTo>
                <a:cubicBezTo>
                  <a:pt x="207911" y="48492"/>
                  <a:pt x="202661" y="48314"/>
                  <a:pt x="197233" y="49025"/>
                </a:cubicBezTo>
                <a:cubicBezTo>
                  <a:pt x="190292" y="49914"/>
                  <a:pt x="183796" y="52315"/>
                  <a:pt x="178190" y="55782"/>
                </a:cubicBezTo>
                <a:lnTo>
                  <a:pt x="160304" y="39869"/>
                </a:lnTo>
                <a:cubicBezTo>
                  <a:pt x="157991" y="37824"/>
                  <a:pt x="154431" y="38002"/>
                  <a:pt x="152385" y="40313"/>
                </a:cubicBezTo>
                <a:lnTo>
                  <a:pt x="131207" y="64049"/>
                </a:lnTo>
                <a:cubicBezTo>
                  <a:pt x="129160" y="66360"/>
                  <a:pt x="129338" y="69827"/>
                  <a:pt x="131651" y="71961"/>
                </a:cubicBezTo>
                <a:lnTo>
                  <a:pt x="155143" y="92852"/>
                </a:lnTo>
                <a:cubicBezTo>
                  <a:pt x="154609" y="98630"/>
                  <a:pt x="155232" y="102719"/>
                  <a:pt x="155588" y="104853"/>
                </a:cubicBezTo>
                <a:cubicBezTo>
                  <a:pt x="127202" y="102275"/>
                  <a:pt x="105935" y="77384"/>
                  <a:pt x="107982" y="48848"/>
                </a:cubicBezTo>
                <a:cubicBezTo>
                  <a:pt x="110028" y="19956"/>
                  <a:pt x="135211" y="-1913"/>
                  <a:pt x="164220" y="132"/>
                </a:cubicBezTo>
                <a:close/>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62" name="approve-signal_14799">
            <a:extLst>
              <a:ext uri="{FF2B5EF4-FFF2-40B4-BE49-F238E27FC236}">
                <a16:creationId xmlns:a16="http://schemas.microsoft.com/office/drawing/2014/main" xmlns="" id="{DDAA4803-CA63-4198-8479-115559C99236}"/>
              </a:ext>
            </a:extLst>
          </p:cNvPr>
          <p:cNvSpPr>
            <a:spLocks noChangeAspect="1"/>
          </p:cNvSpPr>
          <p:nvPr/>
        </p:nvSpPr>
        <p:spPr bwMode="auto">
          <a:xfrm>
            <a:off x="10648789" y="2854815"/>
            <a:ext cx="508861" cy="475005"/>
          </a:xfrm>
          <a:custGeom>
            <a:avLst/>
            <a:gdLst>
              <a:gd name="connsiteX0" fmla="*/ 543624 w 608916"/>
              <a:gd name="connsiteY0" fmla="*/ 21381 h 568405"/>
              <a:gd name="connsiteX1" fmla="*/ 547463 w 608916"/>
              <a:gd name="connsiteY1" fmla="*/ 21520 h 568405"/>
              <a:gd name="connsiteX2" fmla="*/ 590945 w 608916"/>
              <a:gd name="connsiteY2" fmla="*/ 41382 h 568405"/>
              <a:gd name="connsiteX3" fmla="*/ 588586 w 608916"/>
              <a:gd name="connsiteY3" fmla="*/ 135333 h 568405"/>
              <a:gd name="connsiteX4" fmla="*/ 338056 w 608916"/>
              <a:gd name="connsiteY4" fmla="*/ 385502 h 568405"/>
              <a:gd name="connsiteX5" fmla="*/ 291521 w 608916"/>
              <a:gd name="connsiteY5" fmla="*/ 404763 h 568405"/>
              <a:gd name="connsiteX6" fmla="*/ 244940 w 608916"/>
              <a:gd name="connsiteY6" fmla="*/ 385502 h 568405"/>
              <a:gd name="connsiteX7" fmla="*/ 198359 w 608916"/>
              <a:gd name="connsiteY7" fmla="*/ 338988 h 568405"/>
              <a:gd name="connsiteX8" fmla="*/ 147938 w 608916"/>
              <a:gd name="connsiteY8" fmla="*/ 288594 h 568405"/>
              <a:gd name="connsiteX9" fmla="*/ 147938 w 608916"/>
              <a:gd name="connsiteY9" fmla="*/ 195612 h 568405"/>
              <a:gd name="connsiteX10" fmla="*/ 194473 w 608916"/>
              <a:gd name="connsiteY10" fmla="*/ 176350 h 568405"/>
              <a:gd name="connsiteX11" fmla="*/ 241054 w 608916"/>
              <a:gd name="connsiteY11" fmla="*/ 195612 h 568405"/>
              <a:gd name="connsiteX12" fmla="*/ 291059 w 608916"/>
              <a:gd name="connsiteY12" fmla="*/ 246375 h 568405"/>
              <a:gd name="connsiteX13" fmla="*/ 497089 w 608916"/>
              <a:gd name="connsiteY13" fmla="*/ 40642 h 568405"/>
              <a:gd name="connsiteX14" fmla="*/ 543624 w 608916"/>
              <a:gd name="connsiteY14" fmla="*/ 21381 h 568405"/>
              <a:gd name="connsiteX15" fmla="*/ 74010 w 608916"/>
              <a:gd name="connsiteY15" fmla="*/ 0 h 568405"/>
              <a:gd name="connsiteX16" fmla="*/ 489345 w 608916"/>
              <a:gd name="connsiteY16" fmla="*/ 0 h 568405"/>
              <a:gd name="connsiteX17" fmla="*/ 470935 w 608916"/>
              <a:gd name="connsiteY17" fmla="*/ 14595 h 568405"/>
              <a:gd name="connsiteX18" fmla="*/ 411542 w 608916"/>
              <a:gd name="connsiteY18" fmla="*/ 73897 h 568405"/>
              <a:gd name="connsiteX19" fmla="*/ 74010 w 608916"/>
              <a:gd name="connsiteY19" fmla="*/ 73897 h 568405"/>
              <a:gd name="connsiteX20" fmla="*/ 74010 w 608916"/>
              <a:gd name="connsiteY20" fmla="*/ 494508 h 568405"/>
              <a:gd name="connsiteX21" fmla="*/ 495312 w 608916"/>
              <a:gd name="connsiteY21" fmla="*/ 494508 h 568405"/>
              <a:gd name="connsiteX22" fmla="*/ 495312 w 608916"/>
              <a:gd name="connsiteY22" fmla="*/ 280762 h 568405"/>
              <a:gd name="connsiteX23" fmla="*/ 569322 w 608916"/>
              <a:gd name="connsiteY23" fmla="*/ 206865 h 568405"/>
              <a:gd name="connsiteX24" fmla="*/ 569322 w 608916"/>
              <a:gd name="connsiteY24" fmla="*/ 494508 h 568405"/>
              <a:gd name="connsiteX25" fmla="*/ 495312 w 608916"/>
              <a:gd name="connsiteY25" fmla="*/ 568405 h 568405"/>
              <a:gd name="connsiteX26" fmla="*/ 74010 w 608916"/>
              <a:gd name="connsiteY26" fmla="*/ 568405 h 568405"/>
              <a:gd name="connsiteX27" fmla="*/ 0 w 608916"/>
              <a:gd name="connsiteY27" fmla="*/ 494554 h 568405"/>
              <a:gd name="connsiteX28" fmla="*/ 0 w 608916"/>
              <a:gd name="connsiteY28" fmla="*/ 73897 h 568405"/>
              <a:gd name="connsiteX29" fmla="*/ 74010 w 608916"/>
              <a:gd name="connsiteY29" fmla="*/ 0 h 568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8916" h="568405">
                <a:moveTo>
                  <a:pt x="543624" y="21381"/>
                </a:moveTo>
                <a:cubicBezTo>
                  <a:pt x="544919" y="21381"/>
                  <a:pt x="546168" y="21427"/>
                  <a:pt x="547463" y="21520"/>
                </a:cubicBezTo>
                <a:cubicBezTo>
                  <a:pt x="563330" y="22443"/>
                  <a:pt x="578965" y="29002"/>
                  <a:pt x="590945" y="41382"/>
                </a:cubicBezTo>
                <a:cubicBezTo>
                  <a:pt x="616248" y="67433"/>
                  <a:pt x="614259" y="109651"/>
                  <a:pt x="588586" y="135333"/>
                </a:cubicBezTo>
                <a:lnTo>
                  <a:pt x="338056" y="385502"/>
                </a:lnTo>
                <a:cubicBezTo>
                  <a:pt x="325752" y="397881"/>
                  <a:pt x="308960" y="404763"/>
                  <a:pt x="291521" y="404763"/>
                </a:cubicBezTo>
                <a:cubicBezTo>
                  <a:pt x="274036" y="404763"/>
                  <a:pt x="257291" y="397788"/>
                  <a:pt x="244940" y="385502"/>
                </a:cubicBezTo>
                <a:lnTo>
                  <a:pt x="198359" y="338988"/>
                </a:lnTo>
                <a:lnTo>
                  <a:pt x="147938" y="288594"/>
                </a:lnTo>
                <a:cubicBezTo>
                  <a:pt x="122219" y="262912"/>
                  <a:pt x="122219" y="221294"/>
                  <a:pt x="147938" y="195612"/>
                </a:cubicBezTo>
                <a:cubicBezTo>
                  <a:pt x="160798" y="182725"/>
                  <a:pt x="177636" y="176350"/>
                  <a:pt x="194473" y="176350"/>
                </a:cubicBezTo>
                <a:cubicBezTo>
                  <a:pt x="211311" y="176350"/>
                  <a:pt x="228241" y="182817"/>
                  <a:pt x="241054" y="195612"/>
                </a:cubicBezTo>
                <a:cubicBezTo>
                  <a:pt x="241054" y="195612"/>
                  <a:pt x="284120" y="238893"/>
                  <a:pt x="291059" y="246375"/>
                </a:cubicBezTo>
                <a:lnTo>
                  <a:pt x="497089" y="40642"/>
                </a:lnTo>
                <a:cubicBezTo>
                  <a:pt x="509949" y="27801"/>
                  <a:pt x="526786" y="21381"/>
                  <a:pt x="543624" y="21381"/>
                </a:cubicBezTo>
                <a:close/>
                <a:moveTo>
                  <a:pt x="74010" y="0"/>
                </a:moveTo>
                <a:lnTo>
                  <a:pt x="489345" y="0"/>
                </a:lnTo>
                <a:cubicBezTo>
                  <a:pt x="482731" y="4111"/>
                  <a:pt x="476578" y="9006"/>
                  <a:pt x="470935" y="14595"/>
                </a:cubicBezTo>
                <a:lnTo>
                  <a:pt x="411542" y="73897"/>
                </a:lnTo>
                <a:lnTo>
                  <a:pt x="74010" y="73897"/>
                </a:lnTo>
                <a:lnTo>
                  <a:pt x="74010" y="494508"/>
                </a:lnTo>
                <a:lnTo>
                  <a:pt x="495312" y="494508"/>
                </a:lnTo>
                <a:lnTo>
                  <a:pt x="495312" y="280762"/>
                </a:lnTo>
                <a:lnTo>
                  <a:pt x="569322" y="206865"/>
                </a:lnTo>
                <a:lnTo>
                  <a:pt x="569322" y="494508"/>
                </a:lnTo>
                <a:cubicBezTo>
                  <a:pt x="569322" y="535244"/>
                  <a:pt x="536156" y="568405"/>
                  <a:pt x="495312" y="568405"/>
                </a:cubicBezTo>
                <a:lnTo>
                  <a:pt x="74010" y="568405"/>
                </a:lnTo>
                <a:cubicBezTo>
                  <a:pt x="33165" y="568405"/>
                  <a:pt x="0" y="535244"/>
                  <a:pt x="0" y="494554"/>
                </a:cubicBezTo>
                <a:lnTo>
                  <a:pt x="0" y="73897"/>
                </a:lnTo>
                <a:cubicBezTo>
                  <a:pt x="0" y="33115"/>
                  <a:pt x="33165" y="0"/>
                  <a:pt x="74010" y="0"/>
                </a:cubicBezTo>
                <a:close/>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日期占位符 4">
            <a:extLst>
              <a:ext uri="{FF2B5EF4-FFF2-40B4-BE49-F238E27FC236}">
                <a16:creationId xmlns:a16="http://schemas.microsoft.com/office/drawing/2014/main" xmlns="" id="{32AC3AFC-F171-4446-B83D-214C2613FF17}"/>
              </a:ext>
            </a:extLst>
          </p:cNvPr>
          <p:cNvSpPr>
            <a:spLocks noGrp="1"/>
          </p:cNvSpPr>
          <p:nvPr>
            <p:ph type="dt" sz="half" idx="10"/>
          </p:nvPr>
        </p:nvSpPr>
        <p:spPr/>
        <p:txBody>
          <a:bodyPr/>
          <a:lstStyle/>
          <a:p>
            <a:fld id="{3A307694-7132-40E4-ABF0-AD745DF1A34A}" type="datetime11">
              <a:rPr lang="zh-CN" altLang="en-US" smtClean="0"/>
              <a:t>22:23:16</a:t>
            </a:fld>
            <a:endParaRPr lang="zh-CN" altLang="en-US" dirty="0"/>
          </a:p>
        </p:txBody>
      </p:sp>
      <p:sp>
        <p:nvSpPr>
          <p:cNvPr id="6" name="页脚占位符 5">
            <a:extLst>
              <a:ext uri="{FF2B5EF4-FFF2-40B4-BE49-F238E27FC236}">
                <a16:creationId xmlns:a16="http://schemas.microsoft.com/office/drawing/2014/main" xmlns="" id="{A27758C7-F783-471C-A7EF-230CDEB2FF0C}"/>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7" name="灯片编号占位符 6">
            <a:extLst>
              <a:ext uri="{FF2B5EF4-FFF2-40B4-BE49-F238E27FC236}">
                <a16:creationId xmlns:a16="http://schemas.microsoft.com/office/drawing/2014/main" xmlns="" id="{D50E3DE3-27B0-484B-AA57-2FAFA61A6001}"/>
              </a:ext>
            </a:extLst>
          </p:cNvPr>
          <p:cNvSpPr>
            <a:spLocks noGrp="1"/>
          </p:cNvSpPr>
          <p:nvPr>
            <p:ph type="sldNum" sz="quarter" idx="12"/>
          </p:nvPr>
        </p:nvSpPr>
        <p:spPr/>
        <p:txBody>
          <a:bodyPr/>
          <a:lstStyle/>
          <a:p>
            <a:fld id="{22B272F7-79A6-4A29-8CEE-DA083A0019A8}" type="slidenum">
              <a:rPr lang="zh-CN" altLang="en-US" smtClean="0"/>
              <a:pPr/>
              <a:t>12</a:t>
            </a:fld>
            <a:endParaRPr lang="zh-CN" altLang="en-US"/>
          </a:p>
        </p:txBody>
      </p:sp>
    </p:spTree>
    <p:extLst>
      <p:ext uri="{BB962C8B-B14F-4D97-AF65-F5344CB8AC3E}">
        <p14:creationId xmlns:p14="http://schemas.microsoft.com/office/powerpoint/2010/main" val="40807606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9ED15ED8-FB6B-4879-BEF2-5ADEDB1E7951}"/>
              </a:ext>
            </a:extLst>
          </p:cNvPr>
          <p:cNvGrpSpPr/>
          <p:nvPr/>
        </p:nvGrpSpPr>
        <p:grpSpPr>
          <a:xfrm>
            <a:off x="4888274" y="1730919"/>
            <a:ext cx="2295536" cy="3114874"/>
            <a:chOff x="6415293" y="1703145"/>
            <a:chExt cx="2295536" cy="3114874"/>
          </a:xfrm>
        </p:grpSpPr>
        <p:grpSp>
          <p:nvGrpSpPr>
            <p:cNvPr id="70" name="组合 69">
              <a:extLst>
                <a:ext uri="{FF2B5EF4-FFF2-40B4-BE49-F238E27FC236}">
                  <a16:creationId xmlns:a16="http://schemas.microsoft.com/office/drawing/2014/main" xmlns="" id="{504E0D8F-0EDF-46E9-93E2-CACE6282C03F}"/>
                </a:ext>
              </a:extLst>
            </p:cNvPr>
            <p:cNvGrpSpPr/>
            <p:nvPr/>
          </p:nvGrpSpPr>
          <p:grpSpPr>
            <a:xfrm>
              <a:off x="6415293" y="1703145"/>
              <a:ext cx="2295536" cy="3114874"/>
              <a:chOff x="1331341" y="1703868"/>
              <a:chExt cx="2752022" cy="3734291"/>
            </a:xfrm>
            <a:solidFill>
              <a:schemeClr val="accent3"/>
            </a:solidFill>
          </p:grpSpPr>
          <p:sp>
            <p:nvSpPr>
              <p:cNvPr id="71" name="任意多边形: 形状 70">
                <a:extLst>
                  <a:ext uri="{FF2B5EF4-FFF2-40B4-BE49-F238E27FC236}">
                    <a16:creationId xmlns:a16="http://schemas.microsoft.com/office/drawing/2014/main" xmlns="" id="{5CA74D63-3DAE-43DB-A2C3-2CAD08D33C45}"/>
                  </a:ext>
                </a:extLst>
              </p:cNvPr>
              <p:cNvSpPr/>
              <p:nvPr/>
            </p:nvSpPr>
            <p:spPr>
              <a:xfrm>
                <a:off x="1331341" y="2565929"/>
                <a:ext cx="39252" cy="647650"/>
              </a:xfrm>
              <a:custGeom>
                <a:avLst/>
                <a:gdLst>
                  <a:gd name="connsiteX0" fmla="*/ 40233 w 39251"/>
                  <a:gd name="connsiteY0" fmla="*/ 650103 h 647649"/>
                  <a:gd name="connsiteX1" fmla="*/ 0 w 39251"/>
                  <a:gd name="connsiteY1" fmla="*/ 600548 h 647649"/>
                  <a:gd name="connsiteX2" fmla="*/ 0 w 39251"/>
                  <a:gd name="connsiteY2" fmla="*/ 40233 h 647649"/>
                  <a:gd name="connsiteX3" fmla="*/ 40233 w 39251"/>
                  <a:gd name="connsiteY3" fmla="*/ 0 h 647649"/>
                </a:gdLst>
                <a:ahLst/>
                <a:cxnLst>
                  <a:cxn ang="0">
                    <a:pos x="connsiteX0" y="connsiteY0"/>
                  </a:cxn>
                  <a:cxn ang="0">
                    <a:pos x="connsiteX1" y="connsiteY1"/>
                  </a:cxn>
                  <a:cxn ang="0">
                    <a:pos x="connsiteX2" y="connsiteY2"/>
                  </a:cxn>
                  <a:cxn ang="0">
                    <a:pos x="connsiteX3" y="connsiteY3"/>
                  </a:cxn>
                </a:cxnLst>
                <a:rect l="l" t="t" r="r" b="b"/>
                <a:pathLst>
                  <a:path w="39251" h="647649">
                    <a:moveTo>
                      <a:pt x="40233" y="650103"/>
                    </a:moveTo>
                    <a:lnTo>
                      <a:pt x="0" y="600548"/>
                    </a:lnTo>
                    <a:lnTo>
                      <a:pt x="0" y="40233"/>
                    </a:lnTo>
                    <a:lnTo>
                      <a:pt x="40233" y="0"/>
                    </a:lnTo>
                    <a:close/>
                  </a:path>
                </a:pathLst>
              </a:custGeom>
              <a:grpFill/>
              <a:ln w="489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92257917-A587-4819-81CF-AAB78FE6D9D7}"/>
                  </a:ext>
                </a:extLst>
              </p:cNvPr>
              <p:cNvSpPr/>
              <p:nvPr/>
            </p:nvSpPr>
            <p:spPr>
              <a:xfrm>
                <a:off x="1346060" y="2461913"/>
                <a:ext cx="9813" cy="142287"/>
              </a:xfrm>
              <a:custGeom>
                <a:avLst/>
                <a:gdLst>
                  <a:gd name="connsiteX0" fmla="*/ 10794 w 9812"/>
                  <a:gd name="connsiteY0" fmla="*/ 144249 h 142286"/>
                  <a:gd name="connsiteX1" fmla="*/ 0 w 9812"/>
                  <a:gd name="connsiteY1" fmla="*/ 144249 h 142286"/>
                  <a:gd name="connsiteX2" fmla="*/ 0 w 9812"/>
                  <a:gd name="connsiteY2" fmla="*/ 13247 h 142286"/>
                  <a:gd name="connsiteX3" fmla="*/ 10794 w 9812"/>
                  <a:gd name="connsiteY3" fmla="*/ 0 h 142286"/>
                </a:gdLst>
                <a:ahLst/>
                <a:cxnLst>
                  <a:cxn ang="0">
                    <a:pos x="connsiteX0" y="connsiteY0"/>
                  </a:cxn>
                  <a:cxn ang="0">
                    <a:pos x="connsiteX1" y="connsiteY1"/>
                  </a:cxn>
                  <a:cxn ang="0">
                    <a:pos x="connsiteX2" y="connsiteY2"/>
                  </a:cxn>
                  <a:cxn ang="0">
                    <a:pos x="connsiteX3" y="connsiteY3"/>
                  </a:cxn>
                </a:cxnLst>
                <a:rect l="l" t="t" r="r" b="b"/>
                <a:pathLst>
                  <a:path w="9812" h="142286">
                    <a:moveTo>
                      <a:pt x="10794" y="144249"/>
                    </a:moveTo>
                    <a:lnTo>
                      <a:pt x="0" y="144249"/>
                    </a:lnTo>
                    <a:lnTo>
                      <a:pt x="0" y="13247"/>
                    </a:lnTo>
                    <a:lnTo>
                      <a:pt x="10794" y="0"/>
                    </a:lnTo>
                    <a:close/>
                  </a:path>
                </a:pathLst>
              </a:custGeom>
              <a:grpFill/>
              <a:ln w="489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B14F9F84-F970-4A2E-A42A-DF707F30A5ED}"/>
                  </a:ext>
                </a:extLst>
              </p:cNvPr>
              <p:cNvSpPr/>
              <p:nvPr/>
            </p:nvSpPr>
            <p:spPr>
              <a:xfrm>
                <a:off x="1344098" y="3164515"/>
                <a:ext cx="14719" cy="1084323"/>
              </a:xfrm>
              <a:custGeom>
                <a:avLst/>
                <a:gdLst>
                  <a:gd name="connsiteX0" fmla="*/ 14719 w 14719"/>
                  <a:gd name="connsiteY0" fmla="*/ 1087758 h 1084322"/>
                  <a:gd name="connsiteX1" fmla="*/ 0 w 14719"/>
                  <a:gd name="connsiteY1" fmla="*/ 1072547 h 1084322"/>
                  <a:gd name="connsiteX2" fmla="*/ 0 w 14719"/>
                  <a:gd name="connsiteY2" fmla="*/ 0 h 1084322"/>
                  <a:gd name="connsiteX3" fmla="*/ 14719 w 14719"/>
                  <a:gd name="connsiteY3" fmla="*/ 0 h 1084322"/>
                </a:gdLst>
                <a:ahLst/>
                <a:cxnLst>
                  <a:cxn ang="0">
                    <a:pos x="connsiteX0" y="connsiteY0"/>
                  </a:cxn>
                  <a:cxn ang="0">
                    <a:pos x="connsiteX1" y="connsiteY1"/>
                  </a:cxn>
                  <a:cxn ang="0">
                    <a:pos x="connsiteX2" y="connsiteY2"/>
                  </a:cxn>
                  <a:cxn ang="0">
                    <a:pos x="connsiteX3" y="connsiteY3"/>
                  </a:cxn>
                </a:cxnLst>
                <a:rect l="l" t="t" r="r" b="b"/>
                <a:pathLst>
                  <a:path w="14719" h="1084322">
                    <a:moveTo>
                      <a:pt x="14719" y="1087758"/>
                    </a:moveTo>
                    <a:lnTo>
                      <a:pt x="0" y="1072547"/>
                    </a:lnTo>
                    <a:lnTo>
                      <a:pt x="0" y="0"/>
                    </a:lnTo>
                    <a:lnTo>
                      <a:pt x="14719" y="0"/>
                    </a:lnTo>
                    <a:close/>
                  </a:path>
                </a:pathLst>
              </a:custGeom>
              <a:grpFill/>
              <a:ln w="489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DD0AD20E-C9E5-40B5-A9D5-A428EAAE82B7}"/>
                  </a:ext>
                </a:extLst>
              </p:cNvPr>
              <p:cNvSpPr/>
              <p:nvPr/>
            </p:nvSpPr>
            <p:spPr>
              <a:xfrm>
                <a:off x="1344098" y="4233628"/>
                <a:ext cx="44158" cy="53971"/>
              </a:xfrm>
              <a:custGeom>
                <a:avLst/>
                <a:gdLst>
                  <a:gd name="connsiteX0" fmla="*/ 44649 w 44157"/>
                  <a:gd name="connsiteY0" fmla="*/ 56915 h 53970"/>
                  <a:gd name="connsiteX1" fmla="*/ 0 w 44157"/>
                  <a:gd name="connsiteY1" fmla="*/ 3435 h 53970"/>
                  <a:gd name="connsiteX2" fmla="*/ 2944 w 44157"/>
                  <a:gd name="connsiteY2" fmla="*/ 0 h 53970"/>
                  <a:gd name="connsiteX3" fmla="*/ 47592 w 44157"/>
                  <a:gd name="connsiteY3" fmla="*/ 53971 h 53970"/>
                </a:gdLst>
                <a:ahLst/>
                <a:cxnLst>
                  <a:cxn ang="0">
                    <a:pos x="connsiteX0" y="connsiteY0"/>
                  </a:cxn>
                  <a:cxn ang="0">
                    <a:pos x="connsiteX1" y="connsiteY1"/>
                  </a:cxn>
                  <a:cxn ang="0">
                    <a:pos x="connsiteX2" y="connsiteY2"/>
                  </a:cxn>
                  <a:cxn ang="0">
                    <a:pos x="connsiteX3" y="connsiteY3"/>
                  </a:cxn>
                </a:cxnLst>
                <a:rect l="l" t="t" r="r" b="b"/>
                <a:pathLst>
                  <a:path w="44157" h="53970">
                    <a:moveTo>
                      <a:pt x="44649" y="56915"/>
                    </a:moveTo>
                    <a:lnTo>
                      <a:pt x="0" y="3435"/>
                    </a:lnTo>
                    <a:lnTo>
                      <a:pt x="2944" y="0"/>
                    </a:lnTo>
                    <a:lnTo>
                      <a:pt x="47592" y="53971"/>
                    </a:lnTo>
                    <a:close/>
                  </a:path>
                </a:pathLst>
              </a:custGeom>
              <a:grpFill/>
              <a:ln w="4890"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645D49D9-C62C-491F-B87B-5A1AD250C96C}"/>
                  </a:ext>
                </a:extLst>
              </p:cNvPr>
              <p:cNvSpPr/>
              <p:nvPr/>
            </p:nvSpPr>
            <p:spPr>
              <a:xfrm>
                <a:off x="1386784" y="4287599"/>
                <a:ext cx="4906" cy="201164"/>
              </a:xfrm>
              <a:custGeom>
                <a:avLst/>
                <a:gdLst>
                  <a:gd name="connsiteX0" fmla="*/ 0 w 4906"/>
                  <a:gd name="connsiteY0" fmla="*/ 197239 h 201163"/>
                  <a:gd name="connsiteX1" fmla="*/ 4906 w 4906"/>
                  <a:gd name="connsiteY1" fmla="*/ 202636 h 201163"/>
                  <a:gd name="connsiteX2" fmla="*/ 4906 w 4906"/>
                  <a:gd name="connsiteY2" fmla="*/ 0 h 201163"/>
                  <a:gd name="connsiteX3" fmla="*/ 0 w 4906"/>
                  <a:gd name="connsiteY3" fmla="*/ 0 h 201163"/>
                </a:gdLst>
                <a:ahLst/>
                <a:cxnLst>
                  <a:cxn ang="0">
                    <a:pos x="connsiteX0" y="connsiteY0"/>
                  </a:cxn>
                  <a:cxn ang="0">
                    <a:pos x="connsiteX1" y="connsiteY1"/>
                  </a:cxn>
                  <a:cxn ang="0">
                    <a:pos x="connsiteX2" y="connsiteY2"/>
                  </a:cxn>
                  <a:cxn ang="0">
                    <a:pos x="connsiteX3" y="connsiteY3"/>
                  </a:cxn>
                </a:cxnLst>
                <a:rect l="l" t="t" r="r" b="b"/>
                <a:pathLst>
                  <a:path w="4906" h="201163">
                    <a:moveTo>
                      <a:pt x="0" y="197239"/>
                    </a:moveTo>
                    <a:lnTo>
                      <a:pt x="4906" y="202636"/>
                    </a:lnTo>
                    <a:lnTo>
                      <a:pt x="4906" y="0"/>
                    </a:lnTo>
                    <a:lnTo>
                      <a:pt x="0" y="0"/>
                    </a:lnTo>
                    <a:close/>
                  </a:path>
                </a:pathLst>
              </a:custGeom>
              <a:grpFill/>
              <a:ln w="4890"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68BE3423-6D4C-42E7-A5F4-27FBD8CA8ECA}"/>
                  </a:ext>
                </a:extLst>
              </p:cNvPr>
              <p:cNvSpPr/>
              <p:nvPr/>
            </p:nvSpPr>
            <p:spPr>
              <a:xfrm>
                <a:off x="1490310" y="1925148"/>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grpFill/>
              <a:ln w="4890"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B884E184-CF17-41FE-84F2-B6EABE9431C4}"/>
                  </a:ext>
                </a:extLst>
              </p:cNvPr>
              <p:cNvSpPr/>
              <p:nvPr/>
            </p:nvSpPr>
            <p:spPr>
              <a:xfrm>
                <a:off x="1512879" y="1845173"/>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grpFill/>
              <a:ln w="4890"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AD86EF6D-481F-4106-AAE1-BE745E38F47F}"/>
                  </a:ext>
                </a:extLst>
              </p:cNvPr>
              <p:cNvSpPr/>
              <p:nvPr/>
            </p:nvSpPr>
            <p:spPr>
              <a:xfrm>
                <a:off x="1512879" y="1845173"/>
                <a:ext cx="284574" cy="49064"/>
              </a:xfrm>
              <a:custGeom>
                <a:avLst/>
                <a:gdLst>
                  <a:gd name="connsiteX0" fmla="*/ 0 w 284573"/>
                  <a:gd name="connsiteY0" fmla="*/ 53480 h 49064"/>
                  <a:gd name="connsiteX1" fmla="*/ 0 w 284573"/>
                  <a:gd name="connsiteY1" fmla="*/ 0 h 49064"/>
                  <a:gd name="connsiteX2" fmla="*/ 288989 w 284573"/>
                  <a:gd name="connsiteY2" fmla="*/ 0 h 49064"/>
                  <a:gd name="connsiteX3" fmla="*/ 244831 w 284573"/>
                  <a:gd name="connsiteY3" fmla="*/ 53480 h 49064"/>
                </a:gdLst>
                <a:ahLst/>
                <a:cxnLst>
                  <a:cxn ang="0">
                    <a:pos x="connsiteX0" y="connsiteY0"/>
                  </a:cxn>
                  <a:cxn ang="0">
                    <a:pos x="connsiteX1" y="connsiteY1"/>
                  </a:cxn>
                  <a:cxn ang="0">
                    <a:pos x="connsiteX2" y="connsiteY2"/>
                  </a:cxn>
                  <a:cxn ang="0">
                    <a:pos x="connsiteX3" y="connsiteY3"/>
                  </a:cxn>
                </a:cxnLst>
                <a:rect l="l" t="t" r="r" b="b"/>
                <a:pathLst>
                  <a:path w="284573" h="49064">
                    <a:moveTo>
                      <a:pt x="0" y="53480"/>
                    </a:moveTo>
                    <a:lnTo>
                      <a:pt x="0" y="0"/>
                    </a:lnTo>
                    <a:lnTo>
                      <a:pt x="288989" y="0"/>
                    </a:lnTo>
                    <a:lnTo>
                      <a:pt x="244831" y="53480"/>
                    </a:lnTo>
                    <a:close/>
                  </a:path>
                </a:pathLst>
              </a:custGeom>
              <a:grpFill/>
              <a:ln w="4890"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8487DACF-F66B-43A0-AF17-CB783F17BA0F}"/>
                  </a:ext>
                </a:extLst>
              </p:cNvPr>
              <p:cNvSpPr/>
              <p:nvPr/>
            </p:nvSpPr>
            <p:spPr>
              <a:xfrm>
                <a:off x="1456946" y="2018861"/>
                <a:ext cx="44158" cy="544615"/>
              </a:xfrm>
              <a:custGeom>
                <a:avLst/>
                <a:gdLst>
                  <a:gd name="connsiteX0" fmla="*/ 44649 w 44157"/>
                  <a:gd name="connsiteY0" fmla="*/ 547068 h 544614"/>
                  <a:gd name="connsiteX1" fmla="*/ 0 w 44157"/>
                  <a:gd name="connsiteY1" fmla="*/ 480340 h 544614"/>
                  <a:gd name="connsiteX2" fmla="*/ 0 w 44157"/>
                  <a:gd name="connsiteY2" fmla="*/ 0 h 544614"/>
                  <a:gd name="connsiteX3" fmla="*/ 44649 w 44157"/>
                  <a:gd name="connsiteY3" fmla="*/ 0 h 544614"/>
                </a:gdLst>
                <a:ahLst/>
                <a:cxnLst>
                  <a:cxn ang="0">
                    <a:pos x="connsiteX0" y="connsiteY0"/>
                  </a:cxn>
                  <a:cxn ang="0">
                    <a:pos x="connsiteX1" y="connsiteY1"/>
                  </a:cxn>
                  <a:cxn ang="0">
                    <a:pos x="connsiteX2" y="connsiteY2"/>
                  </a:cxn>
                  <a:cxn ang="0">
                    <a:pos x="connsiteX3" y="connsiteY3"/>
                  </a:cxn>
                </a:cxnLst>
                <a:rect l="l" t="t" r="r" b="b"/>
                <a:pathLst>
                  <a:path w="44157" h="544614">
                    <a:moveTo>
                      <a:pt x="44649" y="547068"/>
                    </a:moveTo>
                    <a:lnTo>
                      <a:pt x="0" y="480340"/>
                    </a:lnTo>
                    <a:lnTo>
                      <a:pt x="0" y="0"/>
                    </a:lnTo>
                    <a:lnTo>
                      <a:pt x="44649" y="0"/>
                    </a:lnTo>
                    <a:close/>
                  </a:path>
                </a:pathLst>
              </a:custGeom>
              <a:grpFill/>
              <a:ln w="4890"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17C4A833-3483-4C3A-B0D8-1022B88980F2}"/>
                  </a:ext>
                </a:extLst>
              </p:cNvPr>
              <p:cNvSpPr/>
              <p:nvPr/>
            </p:nvSpPr>
            <p:spPr>
              <a:xfrm>
                <a:off x="1456946" y="3224864"/>
                <a:ext cx="44158" cy="1486651"/>
              </a:xfrm>
              <a:custGeom>
                <a:avLst/>
                <a:gdLst>
                  <a:gd name="connsiteX0" fmla="*/ 44649 w 44157"/>
                  <a:gd name="connsiteY0" fmla="*/ 1488123 h 1486650"/>
                  <a:gd name="connsiteX1" fmla="*/ 0 w 44157"/>
                  <a:gd name="connsiteY1" fmla="*/ 1410601 h 1486650"/>
                  <a:gd name="connsiteX2" fmla="*/ 0 w 44157"/>
                  <a:gd name="connsiteY2" fmla="*/ 0 h 1486650"/>
                  <a:gd name="connsiteX3" fmla="*/ 44649 w 44157"/>
                  <a:gd name="connsiteY3" fmla="*/ 57896 h 1486650"/>
                </a:gdLst>
                <a:ahLst/>
                <a:cxnLst>
                  <a:cxn ang="0">
                    <a:pos x="connsiteX0" y="connsiteY0"/>
                  </a:cxn>
                  <a:cxn ang="0">
                    <a:pos x="connsiteX1" y="connsiteY1"/>
                  </a:cxn>
                  <a:cxn ang="0">
                    <a:pos x="connsiteX2" y="connsiteY2"/>
                  </a:cxn>
                  <a:cxn ang="0">
                    <a:pos x="connsiteX3" y="connsiteY3"/>
                  </a:cxn>
                </a:cxnLst>
                <a:rect l="l" t="t" r="r" b="b"/>
                <a:pathLst>
                  <a:path w="44157" h="1486650">
                    <a:moveTo>
                      <a:pt x="44649" y="1488123"/>
                    </a:moveTo>
                    <a:lnTo>
                      <a:pt x="0" y="1410601"/>
                    </a:lnTo>
                    <a:lnTo>
                      <a:pt x="0" y="0"/>
                    </a:lnTo>
                    <a:lnTo>
                      <a:pt x="44649" y="57896"/>
                    </a:lnTo>
                    <a:close/>
                  </a:path>
                </a:pathLst>
              </a:custGeom>
              <a:grpFill/>
              <a:ln w="4890"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B344FEC4-C155-44E1-8EF0-2A384863BE32}"/>
                  </a:ext>
                </a:extLst>
              </p:cNvPr>
              <p:cNvSpPr/>
              <p:nvPr/>
            </p:nvSpPr>
            <p:spPr>
              <a:xfrm>
                <a:off x="1346060" y="2337780"/>
                <a:ext cx="112848" cy="137380"/>
              </a:xfrm>
              <a:custGeom>
                <a:avLst/>
                <a:gdLst>
                  <a:gd name="connsiteX0" fmla="*/ 114320 w 112848"/>
                  <a:gd name="connsiteY0" fmla="*/ 0 h 137380"/>
                  <a:gd name="connsiteX1" fmla="*/ 0 w 112848"/>
                  <a:gd name="connsiteY1" fmla="*/ 137380 h 137380"/>
                  <a:gd name="connsiteX2" fmla="*/ 1472 w 112848"/>
                  <a:gd name="connsiteY2" fmla="*/ 139343 h 137380"/>
                  <a:gd name="connsiteX3" fmla="*/ 115792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320" y="0"/>
                    </a:moveTo>
                    <a:lnTo>
                      <a:pt x="0" y="137380"/>
                    </a:lnTo>
                    <a:lnTo>
                      <a:pt x="1472" y="139343"/>
                    </a:lnTo>
                    <a:lnTo>
                      <a:pt x="115792" y="1963"/>
                    </a:lnTo>
                    <a:close/>
                  </a:path>
                </a:pathLst>
              </a:custGeom>
              <a:grpFill/>
              <a:ln w="4890"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3A323E75-834A-4F27-9E3C-49E2199852EC}"/>
                  </a:ext>
                </a:extLst>
              </p:cNvPr>
              <p:cNvSpPr/>
              <p:nvPr/>
            </p:nvSpPr>
            <p:spPr>
              <a:xfrm>
                <a:off x="1353911" y="2369672"/>
                <a:ext cx="117755" cy="142287"/>
              </a:xfrm>
              <a:custGeom>
                <a:avLst/>
                <a:gdLst>
                  <a:gd name="connsiteX0" fmla="*/ 117755 w 117754"/>
                  <a:gd name="connsiteY0" fmla="*/ 0 h 142286"/>
                  <a:gd name="connsiteX1" fmla="*/ 0 w 117754"/>
                  <a:gd name="connsiteY1" fmla="*/ 141305 h 142286"/>
                  <a:gd name="connsiteX2" fmla="*/ 1472 w 117754"/>
                  <a:gd name="connsiteY2" fmla="*/ 142777 h 142286"/>
                  <a:gd name="connsiteX3" fmla="*/ 119227 w 117754"/>
                  <a:gd name="connsiteY3" fmla="*/ 1472 h 142286"/>
                </a:gdLst>
                <a:ahLst/>
                <a:cxnLst>
                  <a:cxn ang="0">
                    <a:pos x="connsiteX0" y="connsiteY0"/>
                  </a:cxn>
                  <a:cxn ang="0">
                    <a:pos x="connsiteX1" y="connsiteY1"/>
                  </a:cxn>
                  <a:cxn ang="0">
                    <a:pos x="connsiteX2" y="connsiteY2"/>
                  </a:cxn>
                  <a:cxn ang="0">
                    <a:pos x="connsiteX3" y="connsiteY3"/>
                  </a:cxn>
                </a:cxnLst>
                <a:rect l="l" t="t" r="r" b="b"/>
                <a:pathLst>
                  <a:path w="117754" h="142286">
                    <a:moveTo>
                      <a:pt x="117755" y="0"/>
                    </a:moveTo>
                    <a:lnTo>
                      <a:pt x="0" y="141305"/>
                    </a:lnTo>
                    <a:lnTo>
                      <a:pt x="1472" y="142777"/>
                    </a:lnTo>
                    <a:lnTo>
                      <a:pt x="119227" y="1472"/>
                    </a:lnTo>
                    <a:close/>
                  </a:path>
                </a:pathLst>
              </a:custGeom>
              <a:grpFill/>
              <a:ln w="4890"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8C181393-A871-419C-BC2E-38DFD35B9958}"/>
                  </a:ext>
                </a:extLst>
              </p:cNvPr>
              <p:cNvSpPr/>
              <p:nvPr/>
            </p:nvSpPr>
            <p:spPr>
              <a:xfrm>
                <a:off x="1348514" y="2355443"/>
                <a:ext cx="112848" cy="137380"/>
              </a:xfrm>
              <a:custGeom>
                <a:avLst/>
                <a:gdLst>
                  <a:gd name="connsiteX0" fmla="*/ 114811 w 112848"/>
                  <a:gd name="connsiteY0" fmla="*/ 0 h 137380"/>
                  <a:gd name="connsiteX1" fmla="*/ 0 w 112848"/>
                  <a:gd name="connsiteY1" fmla="*/ 137871 h 137380"/>
                  <a:gd name="connsiteX2" fmla="*/ 1472 w 112848"/>
                  <a:gd name="connsiteY2" fmla="*/ 139343 h 137380"/>
                  <a:gd name="connsiteX3" fmla="*/ 116283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811" y="0"/>
                    </a:moveTo>
                    <a:lnTo>
                      <a:pt x="0" y="137871"/>
                    </a:lnTo>
                    <a:lnTo>
                      <a:pt x="1472" y="139343"/>
                    </a:lnTo>
                    <a:lnTo>
                      <a:pt x="116283" y="1963"/>
                    </a:lnTo>
                    <a:close/>
                  </a:path>
                </a:pathLst>
              </a:custGeom>
              <a:grpFill/>
              <a:ln w="4890"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290EB3D5-4B58-4135-A157-056C22B20FF2}"/>
                  </a:ext>
                </a:extLst>
              </p:cNvPr>
              <p:cNvSpPr/>
              <p:nvPr/>
            </p:nvSpPr>
            <p:spPr>
              <a:xfrm>
                <a:off x="1331341" y="3164515"/>
                <a:ext cx="132474" cy="161912"/>
              </a:xfrm>
              <a:custGeom>
                <a:avLst/>
                <a:gdLst>
                  <a:gd name="connsiteX0" fmla="*/ 136399 w 132473"/>
                  <a:gd name="connsiteY0" fmla="*/ 157006 h 161912"/>
                  <a:gd name="connsiteX1" fmla="*/ 5397 w 132473"/>
                  <a:gd name="connsiteY1" fmla="*/ 0 h 161912"/>
                  <a:gd name="connsiteX2" fmla="*/ 0 w 132473"/>
                  <a:gd name="connsiteY2" fmla="*/ 1963 h 161912"/>
                  <a:gd name="connsiteX3" fmla="*/ 131002 w 132473"/>
                  <a:gd name="connsiteY3" fmla="*/ 163384 h 161912"/>
                </a:gdLst>
                <a:ahLst/>
                <a:cxnLst>
                  <a:cxn ang="0">
                    <a:pos x="connsiteX0" y="connsiteY0"/>
                  </a:cxn>
                  <a:cxn ang="0">
                    <a:pos x="connsiteX1" y="connsiteY1"/>
                  </a:cxn>
                  <a:cxn ang="0">
                    <a:pos x="connsiteX2" y="connsiteY2"/>
                  </a:cxn>
                  <a:cxn ang="0">
                    <a:pos x="connsiteX3" y="connsiteY3"/>
                  </a:cxn>
                </a:cxnLst>
                <a:rect l="l" t="t" r="r" b="b"/>
                <a:pathLst>
                  <a:path w="132473" h="161912">
                    <a:moveTo>
                      <a:pt x="136399" y="157006"/>
                    </a:moveTo>
                    <a:lnTo>
                      <a:pt x="5397" y="0"/>
                    </a:lnTo>
                    <a:lnTo>
                      <a:pt x="0" y="1963"/>
                    </a:lnTo>
                    <a:lnTo>
                      <a:pt x="131002" y="163384"/>
                    </a:lnTo>
                    <a:close/>
                  </a:path>
                </a:pathLst>
              </a:custGeom>
              <a:grpFill/>
              <a:ln w="4890"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87DB2523-325C-428B-A826-3491F871B732}"/>
                  </a:ext>
                </a:extLst>
              </p:cNvPr>
              <p:cNvSpPr/>
              <p:nvPr/>
            </p:nvSpPr>
            <p:spPr>
              <a:xfrm>
                <a:off x="1350476" y="3103675"/>
                <a:ext cx="137380" cy="166819"/>
              </a:xfrm>
              <a:custGeom>
                <a:avLst/>
                <a:gdLst>
                  <a:gd name="connsiteX0" fmla="*/ 140324 w 137380"/>
                  <a:gd name="connsiteY0" fmla="*/ 161912 h 166818"/>
                  <a:gd name="connsiteX1" fmla="*/ 5397 w 137380"/>
                  <a:gd name="connsiteY1" fmla="*/ 0 h 166818"/>
                  <a:gd name="connsiteX2" fmla="*/ 0 w 137380"/>
                  <a:gd name="connsiteY2" fmla="*/ 6378 h 166818"/>
                  <a:gd name="connsiteX3" fmla="*/ 134927 w 137380"/>
                  <a:gd name="connsiteY3" fmla="*/ 168291 h 166818"/>
                </a:gdLst>
                <a:ahLst/>
                <a:cxnLst>
                  <a:cxn ang="0">
                    <a:pos x="connsiteX0" y="connsiteY0"/>
                  </a:cxn>
                  <a:cxn ang="0">
                    <a:pos x="connsiteX1" y="connsiteY1"/>
                  </a:cxn>
                  <a:cxn ang="0">
                    <a:pos x="connsiteX2" y="connsiteY2"/>
                  </a:cxn>
                  <a:cxn ang="0">
                    <a:pos x="connsiteX3" y="connsiteY3"/>
                  </a:cxn>
                </a:cxnLst>
                <a:rect l="l" t="t" r="r" b="b"/>
                <a:pathLst>
                  <a:path w="137380" h="166818">
                    <a:moveTo>
                      <a:pt x="140324" y="161912"/>
                    </a:moveTo>
                    <a:lnTo>
                      <a:pt x="5397" y="0"/>
                    </a:lnTo>
                    <a:lnTo>
                      <a:pt x="0" y="6378"/>
                    </a:lnTo>
                    <a:lnTo>
                      <a:pt x="134927" y="168291"/>
                    </a:lnTo>
                    <a:close/>
                  </a:path>
                </a:pathLst>
              </a:custGeom>
              <a:grpFill/>
              <a:ln w="4890"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9EDC0B38-4CAA-4E60-B3D3-C39706CABDE1}"/>
                  </a:ext>
                </a:extLst>
              </p:cNvPr>
              <p:cNvSpPr/>
              <p:nvPr/>
            </p:nvSpPr>
            <p:spPr>
              <a:xfrm>
                <a:off x="1386784" y="4481403"/>
                <a:ext cx="73597" cy="88316"/>
              </a:xfrm>
              <a:custGeom>
                <a:avLst/>
                <a:gdLst>
                  <a:gd name="connsiteX0" fmla="*/ 73106 w 73596"/>
                  <a:gd name="connsiteY0" fmla="*/ 90769 h 88315"/>
                  <a:gd name="connsiteX1" fmla="*/ 0 w 73596"/>
                  <a:gd name="connsiteY1" fmla="*/ 3435 h 88315"/>
                  <a:gd name="connsiteX2" fmla="*/ 2944 w 73596"/>
                  <a:gd name="connsiteY2" fmla="*/ 0 h 88315"/>
                  <a:gd name="connsiteX3" fmla="*/ 76050 w 73596"/>
                  <a:gd name="connsiteY3" fmla="*/ 87825 h 88315"/>
                </a:gdLst>
                <a:ahLst/>
                <a:cxnLst>
                  <a:cxn ang="0">
                    <a:pos x="connsiteX0" y="connsiteY0"/>
                  </a:cxn>
                  <a:cxn ang="0">
                    <a:pos x="connsiteX1" y="connsiteY1"/>
                  </a:cxn>
                  <a:cxn ang="0">
                    <a:pos x="connsiteX2" y="connsiteY2"/>
                  </a:cxn>
                  <a:cxn ang="0">
                    <a:pos x="connsiteX3" y="connsiteY3"/>
                  </a:cxn>
                </a:cxnLst>
                <a:rect l="l" t="t" r="r" b="b"/>
                <a:pathLst>
                  <a:path w="73596" h="88315">
                    <a:moveTo>
                      <a:pt x="73106" y="90769"/>
                    </a:moveTo>
                    <a:lnTo>
                      <a:pt x="0" y="3435"/>
                    </a:lnTo>
                    <a:lnTo>
                      <a:pt x="2944" y="0"/>
                    </a:lnTo>
                    <a:lnTo>
                      <a:pt x="76050" y="87825"/>
                    </a:lnTo>
                    <a:close/>
                  </a:path>
                </a:pathLst>
              </a:custGeom>
              <a:grpFill/>
              <a:ln w="4890"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DA5EE901-8D20-4187-9319-50AD20AF7E06}"/>
                  </a:ext>
                </a:extLst>
              </p:cNvPr>
              <p:cNvSpPr/>
              <p:nvPr/>
            </p:nvSpPr>
            <p:spPr>
              <a:xfrm>
                <a:off x="1456946" y="4785112"/>
                <a:ext cx="456299" cy="588773"/>
              </a:xfrm>
              <a:custGeom>
                <a:avLst/>
                <a:gdLst>
                  <a:gd name="connsiteX0" fmla="*/ 78012 w 456298"/>
                  <a:gd name="connsiteY0" fmla="*/ 578469 h 588772"/>
                  <a:gd name="connsiteX1" fmla="*/ 78012 w 456298"/>
                  <a:gd name="connsiteY1" fmla="*/ 368473 h 588772"/>
                  <a:gd name="connsiteX2" fmla="*/ 13738 w 456298"/>
                  <a:gd name="connsiteY2" fmla="*/ 322353 h 588772"/>
                  <a:gd name="connsiteX3" fmla="*/ 13738 w 456298"/>
                  <a:gd name="connsiteY3" fmla="*/ 0 h 588772"/>
                  <a:gd name="connsiteX4" fmla="*/ 0 w 456298"/>
                  <a:gd name="connsiteY4" fmla="*/ 0 h 588772"/>
                  <a:gd name="connsiteX5" fmla="*/ 0 w 456298"/>
                  <a:gd name="connsiteY5" fmla="*/ 578469 h 588772"/>
                  <a:gd name="connsiteX6" fmla="*/ 0 w 456298"/>
                  <a:gd name="connsiteY6" fmla="*/ 590245 h 588772"/>
                  <a:gd name="connsiteX7" fmla="*/ 13738 w 456298"/>
                  <a:gd name="connsiteY7" fmla="*/ 590245 h 588772"/>
                  <a:gd name="connsiteX8" fmla="*/ 459243 w 456298"/>
                  <a:gd name="connsiteY8" fmla="*/ 590245 h 588772"/>
                  <a:gd name="connsiteX9" fmla="*/ 459243 w 456298"/>
                  <a:gd name="connsiteY9" fmla="*/ 578469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78012" y="578469"/>
                    </a:moveTo>
                    <a:lnTo>
                      <a:pt x="78012" y="368473"/>
                    </a:lnTo>
                    <a:lnTo>
                      <a:pt x="13738" y="322353"/>
                    </a:lnTo>
                    <a:lnTo>
                      <a:pt x="13738" y="0"/>
                    </a:lnTo>
                    <a:lnTo>
                      <a:pt x="0" y="0"/>
                    </a:lnTo>
                    <a:lnTo>
                      <a:pt x="0" y="578469"/>
                    </a:lnTo>
                    <a:lnTo>
                      <a:pt x="0" y="590245"/>
                    </a:lnTo>
                    <a:lnTo>
                      <a:pt x="13738" y="590245"/>
                    </a:lnTo>
                    <a:lnTo>
                      <a:pt x="459243" y="590245"/>
                    </a:lnTo>
                    <a:lnTo>
                      <a:pt x="459243" y="578469"/>
                    </a:lnTo>
                    <a:close/>
                  </a:path>
                </a:pathLst>
              </a:custGeom>
              <a:grpFill/>
              <a:ln w="489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BBB105FE-4807-44CB-BC30-943A2C1D37C8}"/>
                  </a:ext>
                </a:extLst>
              </p:cNvPr>
              <p:cNvSpPr/>
              <p:nvPr/>
            </p:nvSpPr>
            <p:spPr>
              <a:xfrm>
                <a:off x="3624611" y="1843702"/>
                <a:ext cx="456299" cy="588773"/>
              </a:xfrm>
              <a:custGeom>
                <a:avLst/>
                <a:gdLst>
                  <a:gd name="connsiteX0" fmla="*/ 381230 w 456298"/>
                  <a:gd name="connsiteY0" fmla="*/ 11775 h 588772"/>
                  <a:gd name="connsiteX1" fmla="*/ 381230 w 456298"/>
                  <a:gd name="connsiteY1" fmla="*/ 221771 h 588772"/>
                  <a:gd name="connsiteX2" fmla="*/ 445505 w 456298"/>
                  <a:gd name="connsiteY2" fmla="*/ 267892 h 588772"/>
                  <a:gd name="connsiteX3" fmla="*/ 445505 w 456298"/>
                  <a:gd name="connsiteY3" fmla="*/ 590245 h 588772"/>
                  <a:gd name="connsiteX4" fmla="*/ 459243 w 456298"/>
                  <a:gd name="connsiteY4" fmla="*/ 590245 h 588772"/>
                  <a:gd name="connsiteX5" fmla="*/ 459243 w 456298"/>
                  <a:gd name="connsiteY5" fmla="*/ 11775 h 588772"/>
                  <a:gd name="connsiteX6" fmla="*/ 459243 w 456298"/>
                  <a:gd name="connsiteY6" fmla="*/ 0 h 588772"/>
                  <a:gd name="connsiteX7" fmla="*/ 445505 w 456298"/>
                  <a:gd name="connsiteY7" fmla="*/ 0 h 588772"/>
                  <a:gd name="connsiteX8" fmla="*/ 0 w 456298"/>
                  <a:gd name="connsiteY8" fmla="*/ 0 h 588772"/>
                  <a:gd name="connsiteX9" fmla="*/ 0 w 456298"/>
                  <a:gd name="connsiteY9" fmla="*/ 11775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381230" y="11775"/>
                    </a:moveTo>
                    <a:lnTo>
                      <a:pt x="381230" y="221771"/>
                    </a:lnTo>
                    <a:lnTo>
                      <a:pt x="445505" y="267892"/>
                    </a:lnTo>
                    <a:lnTo>
                      <a:pt x="445505" y="590245"/>
                    </a:lnTo>
                    <a:lnTo>
                      <a:pt x="459243" y="590245"/>
                    </a:lnTo>
                    <a:lnTo>
                      <a:pt x="459243" y="11775"/>
                    </a:lnTo>
                    <a:lnTo>
                      <a:pt x="459243" y="0"/>
                    </a:lnTo>
                    <a:lnTo>
                      <a:pt x="445505" y="0"/>
                    </a:lnTo>
                    <a:lnTo>
                      <a:pt x="0" y="0"/>
                    </a:lnTo>
                    <a:lnTo>
                      <a:pt x="0" y="11775"/>
                    </a:lnTo>
                    <a:close/>
                  </a:path>
                </a:pathLst>
              </a:custGeom>
              <a:grpFill/>
              <a:ln w="489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8E0A325C-ED0B-405E-90CC-E2C047A3DF45}"/>
                  </a:ext>
                </a:extLst>
              </p:cNvPr>
              <p:cNvSpPr/>
              <p:nvPr/>
            </p:nvSpPr>
            <p:spPr>
              <a:xfrm>
                <a:off x="3725193" y="4181620"/>
                <a:ext cx="358170" cy="1192265"/>
              </a:xfrm>
              <a:custGeom>
                <a:avLst/>
                <a:gdLst>
                  <a:gd name="connsiteX0" fmla="*/ 358661 w 358170"/>
                  <a:gd name="connsiteY0" fmla="*/ 1181961 h 1192264"/>
                  <a:gd name="connsiteX1" fmla="*/ 358661 w 358170"/>
                  <a:gd name="connsiteY1" fmla="*/ 1181961 h 1192264"/>
                  <a:gd name="connsiteX2" fmla="*/ 358661 w 358170"/>
                  <a:gd name="connsiteY2" fmla="*/ 1180980 h 1192264"/>
                  <a:gd name="connsiteX3" fmla="*/ 358661 w 358170"/>
                  <a:gd name="connsiteY3" fmla="*/ 768839 h 1192264"/>
                  <a:gd name="connsiteX4" fmla="*/ 358661 w 358170"/>
                  <a:gd name="connsiteY4" fmla="*/ 0 h 1192264"/>
                  <a:gd name="connsiteX5" fmla="*/ 337563 w 358170"/>
                  <a:gd name="connsiteY5" fmla="*/ 61330 h 1192264"/>
                  <a:gd name="connsiteX6" fmla="*/ 337563 w 358170"/>
                  <a:gd name="connsiteY6" fmla="*/ 783558 h 1192264"/>
                  <a:gd name="connsiteX7" fmla="*/ 287517 w 358170"/>
                  <a:gd name="connsiteY7" fmla="*/ 845870 h 1192264"/>
                  <a:gd name="connsiteX8" fmla="*/ 287517 w 358170"/>
                  <a:gd name="connsiteY8" fmla="*/ 1125046 h 1192264"/>
                  <a:gd name="connsiteX9" fmla="*/ 147684 w 358170"/>
                  <a:gd name="connsiteY9" fmla="*/ 1125046 h 1192264"/>
                  <a:gd name="connsiteX10" fmla="*/ 107451 w 358170"/>
                  <a:gd name="connsiteY10" fmla="*/ 1181961 h 1192264"/>
                  <a:gd name="connsiteX11" fmla="*/ 13738 w 358170"/>
                  <a:gd name="connsiteY11" fmla="*/ 1181961 h 1192264"/>
                  <a:gd name="connsiteX12" fmla="*/ 0 w 358170"/>
                  <a:gd name="connsiteY12" fmla="*/ 1193737 h 1192264"/>
                  <a:gd name="connsiteX13" fmla="*/ 99110 w 358170"/>
                  <a:gd name="connsiteY13" fmla="*/ 1193737 h 1192264"/>
                  <a:gd name="connsiteX14" fmla="*/ 344923 w 358170"/>
                  <a:gd name="connsiteY14" fmla="*/ 1193737 h 1192264"/>
                  <a:gd name="connsiteX15" fmla="*/ 358170 w 358170"/>
                  <a:gd name="connsiteY15" fmla="*/ 1193737 h 1192264"/>
                  <a:gd name="connsiteX16" fmla="*/ 358661 w 358170"/>
                  <a:gd name="connsiteY16" fmla="*/ 1193737 h 1192264"/>
                  <a:gd name="connsiteX17" fmla="*/ 358661 w 358170"/>
                  <a:gd name="connsiteY17" fmla="*/ 1193737 h 11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8170" h="1192264">
                    <a:moveTo>
                      <a:pt x="358661" y="1181961"/>
                    </a:moveTo>
                    <a:lnTo>
                      <a:pt x="358661" y="1181961"/>
                    </a:lnTo>
                    <a:lnTo>
                      <a:pt x="358661" y="1180980"/>
                    </a:lnTo>
                    <a:lnTo>
                      <a:pt x="358661" y="768839"/>
                    </a:lnTo>
                    <a:lnTo>
                      <a:pt x="358661" y="0"/>
                    </a:lnTo>
                    <a:lnTo>
                      <a:pt x="337563" y="61330"/>
                    </a:lnTo>
                    <a:lnTo>
                      <a:pt x="337563" y="783558"/>
                    </a:lnTo>
                    <a:lnTo>
                      <a:pt x="287517" y="845870"/>
                    </a:lnTo>
                    <a:lnTo>
                      <a:pt x="287517" y="1125046"/>
                    </a:lnTo>
                    <a:lnTo>
                      <a:pt x="147684" y="1125046"/>
                    </a:lnTo>
                    <a:lnTo>
                      <a:pt x="107451" y="1181961"/>
                    </a:lnTo>
                    <a:lnTo>
                      <a:pt x="13738" y="1181961"/>
                    </a:lnTo>
                    <a:lnTo>
                      <a:pt x="0" y="1193737"/>
                    </a:lnTo>
                    <a:lnTo>
                      <a:pt x="99110" y="1193737"/>
                    </a:lnTo>
                    <a:lnTo>
                      <a:pt x="344923" y="1193737"/>
                    </a:lnTo>
                    <a:lnTo>
                      <a:pt x="358170" y="1193737"/>
                    </a:lnTo>
                    <a:lnTo>
                      <a:pt x="358661" y="1193737"/>
                    </a:lnTo>
                    <a:lnTo>
                      <a:pt x="358661" y="1193737"/>
                    </a:lnTo>
                    <a:close/>
                  </a:path>
                </a:pathLst>
              </a:custGeom>
              <a:grpFill/>
              <a:ln w="4890"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E622B23E-2CC9-47BF-B1E1-CEF86144CED1}"/>
                  </a:ext>
                </a:extLst>
              </p:cNvPr>
              <p:cNvSpPr/>
              <p:nvPr/>
            </p:nvSpPr>
            <p:spPr>
              <a:xfrm>
                <a:off x="2157095" y="5334633"/>
                <a:ext cx="1059791" cy="63784"/>
              </a:xfrm>
              <a:custGeom>
                <a:avLst/>
                <a:gdLst>
                  <a:gd name="connsiteX0" fmla="*/ 1002876 w 1059791"/>
                  <a:gd name="connsiteY0" fmla="*/ 64274 h 63783"/>
                  <a:gd name="connsiteX1" fmla="*/ 0 w 1059791"/>
                  <a:gd name="connsiteY1" fmla="*/ 64274 h 63783"/>
                  <a:gd name="connsiteX2" fmla="*/ 0 w 1059791"/>
                  <a:gd name="connsiteY2" fmla="*/ 0 h 63783"/>
                  <a:gd name="connsiteX3" fmla="*/ 1061263 w 1059791"/>
                  <a:gd name="connsiteY3" fmla="*/ 0 h 63783"/>
                </a:gdLst>
                <a:ahLst/>
                <a:cxnLst>
                  <a:cxn ang="0">
                    <a:pos x="connsiteX0" y="connsiteY0"/>
                  </a:cxn>
                  <a:cxn ang="0">
                    <a:pos x="connsiteX1" y="connsiteY1"/>
                  </a:cxn>
                  <a:cxn ang="0">
                    <a:pos x="connsiteX2" y="connsiteY2"/>
                  </a:cxn>
                  <a:cxn ang="0">
                    <a:pos x="connsiteX3" y="connsiteY3"/>
                  </a:cxn>
                </a:cxnLst>
                <a:rect l="l" t="t" r="r" b="b"/>
                <a:pathLst>
                  <a:path w="1059791" h="63783">
                    <a:moveTo>
                      <a:pt x="1002876" y="64274"/>
                    </a:moveTo>
                    <a:lnTo>
                      <a:pt x="0" y="64274"/>
                    </a:lnTo>
                    <a:lnTo>
                      <a:pt x="0" y="0"/>
                    </a:lnTo>
                    <a:lnTo>
                      <a:pt x="1061263" y="0"/>
                    </a:lnTo>
                    <a:close/>
                  </a:path>
                </a:pathLst>
              </a:custGeom>
              <a:grpFill/>
              <a:ln w="489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9A6BBAD9-AD60-4056-8366-C4BF72BE1CDF}"/>
                  </a:ext>
                </a:extLst>
              </p:cNvPr>
              <p:cNvSpPr/>
              <p:nvPr/>
            </p:nvSpPr>
            <p:spPr>
              <a:xfrm>
                <a:off x="2078592" y="5398907"/>
                <a:ext cx="642744" cy="39252"/>
              </a:xfrm>
              <a:custGeom>
                <a:avLst/>
                <a:gdLst>
                  <a:gd name="connsiteX0" fmla="*/ 608889 w 642743"/>
                  <a:gd name="connsiteY0" fmla="*/ 39252 h 39251"/>
                  <a:gd name="connsiteX1" fmla="*/ 0 w 642743"/>
                  <a:gd name="connsiteY1" fmla="*/ 39252 h 39251"/>
                  <a:gd name="connsiteX2" fmla="*/ 44649 w 642743"/>
                  <a:gd name="connsiteY2" fmla="*/ 0 h 39251"/>
                  <a:gd name="connsiteX3" fmla="*/ 646178 w 642743"/>
                  <a:gd name="connsiteY3" fmla="*/ 0 h 39251"/>
                </a:gdLst>
                <a:ahLst/>
                <a:cxnLst>
                  <a:cxn ang="0">
                    <a:pos x="connsiteX0" y="connsiteY0"/>
                  </a:cxn>
                  <a:cxn ang="0">
                    <a:pos x="connsiteX1" y="connsiteY1"/>
                  </a:cxn>
                  <a:cxn ang="0">
                    <a:pos x="connsiteX2" y="connsiteY2"/>
                  </a:cxn>
                  <a:cxn ang="0">
                    <a:pos x="connsiteX3" y="connsiteY3"/>
                  </a:cxn>
                </a:cxnLst>
                <a:rect l="l" t="t" r="r" b="b"/>
                <a:pathLst>
                  <a:path w="642743" h="39251">
                    <a:moveTo>
                      <a:pt x="608889" y="39252"/>
                    </a:moveTo>
                    <a:lnTo>
                      <a:pt x="0" y="39252"/>
                    </a:lnTo>
                    <a:lnTo>
                      <a:pt x="44649" y="0"/>
                    </a:lnTo>
                    <a:lnTo>
                      <a:pt x="646178" y="0"/>
                    </a:lnTo>
                    <a:close/>
                  </a:path>
                </a:pathLst>
              </a:custGeom>
              <a:grpFill/>
              <a:ln w="4890"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8FC58FEB-3391-4207-92E9-8E9700C461E1}"/>
                  </a:ext>
                </a:extLst>
              </p:cNvPr>
              <p:cNvSpPr/>
              <p:nvPr/>
            </p:nvSpPr>
            <p:spPr>
              <a:xfrm>
                <a:off x="4047056" y="4357270"/>
                <a:ext cx="14719" cy="485737"/>
              </a:xfrm>
              <a:custGeom>
                <a:avLst/>
                <a:gdLst>
                  <a:gd name="connsiteX0" fmla="*/ 18644 w 14719"/>
                  <a:gd name="connsiteY0" fmla="*/ 450902 h 485737"/>
                  <a:gd name="connsiteX1" fmla="*/ 0 w 14719"/>
                  <a:gd name="connsiteY1" fmla="*/ 487209 h 485737"/>
                  <a:gd name="connsiteX2" fmla="*/ 0 w 14719"/>
                  <a:gd name="connsiteY2" fmla="*/ 36798 h 485737"/>
                  <a:gd name="connsiteX3" fmla="*/ 18644 w 14719"/>
                  <a:gd name="connsiteY3" fmla="*/ 0 h 485737"/>
                </a:gdLst>
                <a:ahLst/>
                <a:cxnLst>
                  <a:cxn ang="0">
                    <a:pos x="connsiteX0" y="connsiteY0"/>
                  </a:cxn>
                  <a:cxn ang="0">
                    <a:pos x="connsiteX1" y="connsiteY1"/>
                  </a:cxn>
                  <a:cxn ang="0">
                    <a:pos x="connsiteX2" y="connsiteY2"/>
                  </a:cxn>
                  <a:cxn ang="0">
                    <a:pos x="connsiteX3" y="connsiteY3"/>
                  </a:cxn>
                </a:cxnLst>
                <a:rect l="l" t="t" r="r" b="b"/>
                <a:pathLst>
                  <a:path w="14719" h="485737">
                    <a:moveTo>
                      <a:pt x="18644" y="450902"/>
                    </a:moveTo>
                    <a:lnTo>
                      <a:pt x="0" y="487209"/>
                    </a:lnTo>
                    <a:lnTo>
                      <a:pt x="0" y="36798"/>
                    </a:lnTo>
                    <a:lnTo>
                      <a:pt x="18644" y="0"/>
                    </a:lnTo>
                    <a:close/>
                  </a:path>
                </a:pathLst>
              </a:custGeom>
              <a:grpFill/>
              <a:ln w="4890"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7AD6EF03-0C19-49BC-B533-A5EBAE6BD97F}"/>
                  </a:ext>
                </a:extLst>
              </p:cNvPr>
              <p:cNvSpPr/>
              <p:nvPr/>
            </p:nvSpPr>
            <p:spPr>
              <a:xfrm>
                <a:off x="4047056" y="2579177"/>
                <a:ext cx="34345" cy="1324739"/>
              </a:xfrm>
              <a:custGeom>
                <a:avLst/>
                <a:gdLst>
                  <a:gd name="connsiteX0" fmla="*/ 0 w 34345"/>
                  <a:gd name="connsiteY0" fmla="*/ 70162 h 1324738"/>
                  <a:gd name="connsiteX1" fmla="*/ 36798 w 34345"/>
                  <a:gd name="connsiteY1" fmla="*/ 0 h 1324738"/>
                  <a:gd name="connsiteX2" fmla="*/ 36798 w 34345"/>
                  <a:gd name="connsiteY2" fmla="*/ 1327682 h 1324738"/>
                  <a:gd name="connsiteX3" fmla="*/ 0 w 34345"/>
                  <a:gd name="connsiteY3" fmla="*/ 1280090 h 1324738"/>
                </a:gdLst>
                <a:ahLst/>
                <a:cxnLst>
                  <a:cxn ang="0">
                    <a:pos x="connsiteX0" y="connsiteY0"/>
                  </a:cxn>
                  <a:cxn ang="0">
                    <a:pos x="connsiteX1" y="connsiteY1"/>
                  </a:cxn>
                  <a:cxn ang="0">
                    <a:pos x="connsiteX2" y="connsiteY2"/>
                  </a:cxn>
                  <a:cxn ang="0">
                    <a:pos x="connsiteX3" y="connsiteY3"/>
                  </a:cxn>
                </a:cxnLst>
                <a:rect l="l" t="t" r="r" b="b"/>
                <a:pathLst>
                  <a:path w="34345" h="1324738">
                    <a:moveTo>
                      <a:pt x="0" y="70162"/>
                    </a:moveTo>
                    <a:lnTo>
                      <a:pt x="36798" y="0"/>
                    </a:lnTo>
                    <a:lnTo>
                      <a:pt x="36798" y="1327682"/>
                    </a:lnTo>
                    <a:lnTo>
                      <a:pt x="0" y="1280090"/>
                    </a:lnTo>
                    <a:close/>
                  </a:path>
                </a:pathLst>
              </a:custGeom>
              <a:grpFill/>
              <a:ln w="4890"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348CF1E7-4CEA-4DD8-8AD4-39396FAD956C}"/>
                  </a:ext>
                </a:extLst>
              </p:cNvPr>
              <p:cNvSpPr/>
              <p:nvPr/>
            </p:nvSpPr>
            <p:spPr>
              <a:xfrm>
                <a:off x="3943530" y="2819102"/>
                <a:ext cx="4906" cy="549521"/>
              </a:xfrm>
              <a:custGeom>
                <a:avLst/>
                <a:gdLst>
                  <a:gd name="connsiteX0" fmla="*/ 4906 w 4906"/>
                  <a:gd name="connsiteY0" fmla="*/ 553937 h 549521"/>
                  <a:gd name="connsiteX1" fmla="*/ 0 w 4906"/>
                  <a:gd name="connsiteY1" fmla="*/ 550012 h 549521"/>
                  <a:gd name="connsiteX2" fmla="*/ 0 w 4906"/>
                  <a:gd name="connsiteY2" fmla="*/ 3925 h 549521"/>
                  <a:gd name="connsiteX3" fmla="*/ 4906 w 4906"/>
                  <a:gd name="connsiteY3" fmla="*/ 0 h 549521"/>
                </a:gdLst>
                <a:ahLst/>
                <a:cxnLst>
                  <a:cxn ang="0">
                    <a:pos x="connsiteX0" y="connsiteY0"/>
                  </a:cxn>
                  <a:cxn ang="0">
                    <a:pos x="connsiteX1" y="connsiteY1"/>
                  </a:cxn>
                  <a:cxn ang="0">
                    <a:pos x="connsiteX2" y="connsiteY2"/>
                  </a:cxn>
                  <a:cxn ang="0">
                    <a:pos x="connsiteX3" y="connsiteY3"/>
                  </a:cxn>
                </a:cxnLst>
                <a:rect l="l" t="t" r="r" b="b"/>
                <a:pathLst>
                  <a:path w="4906" h="549521">
                    <a:moveTo>
                      <a:pt x="4906" y="553937"/>
                    </a:moveTo>
                    <a:lnTo>
                      <a:pt x="0" y="550012"/>
                    </a:lnTo>
                    <a:lnTo>
                      <a:pt x="0" y="3925"/>
                    </a:lnTo>
                    <a:lnTo>
                      <a:pt x="4906" y="0"/>
                    </a:lnTo>
                    <a:close/>
                  </a:path>
                </a:pathLst>
              </a:custGeom>
              <a:grpFill/>
              <a:ln w="4890"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BF266262-CD35-4C0B-BC86-A946C9C32363}"/>
                  </a:ext>
                </a:extLst>
              </p:cNvPr>
              <p:cNvSpPr/>
              <p:nvPr/>
            </p:nvSpPr>
            <p:spPr>
              <a:xfrm>
                <a:off x="3943530" y="2659642"/>
                <a:ext cx="137380" cy="166819"/>
              </a:xfrm>
              <a:custGeom>
                <a:avLst/>
                <a:gdLst>
                  <a:gd name="connsiteX0" fmla="*/ 3434 w 137380"/>
                  <a:gd name="connsiteY0" fmla="*/ 167310 h 166818"/>
                  <a:gd name="connsiteX1" fmla="*/ 0 w 137380"/>
                  <a:gd name="connsiteY1" fmla="*/ 163384 h 166818"/>
                  <a:gd name="connsiteX2" fmla="*/ 136399 w 137380"/>
                  <a:gd name="connsiteY2" fmla="*/ 0 h 166818"/>
                  <a:gd name="connsiteX3" fmla="*/ 139834 w 137380"/>
                  <a:gd name="connsiteY3" fmla="*/ 3925 h 166818"/>
                </a:gdLst>
                <a:ahLst/>
                <a:cxnLst>
                  <a:cxn ang="0">
                    <a:pos x="connsiteX0" y="connsiteY0"/>
                  </a:cxn>
                  <a:cxn ang="0">
                    <a:pos x="connsiteX1" y="connsiteY1"/>
                  </a:cxn>
                  <a:cxn ang="0">
                    <a:pos x="connsiteX2" y="connsiteY2"/>
                  </a:cxn>
                  <a:cxn ang="0">
                    <a:pos x="connsiteX3" y="connsiteY3"/>
                  </a:cxn>
                </a:cxnLst>
                <a:rect l="l" t="t" r="r" b="b"/>
                <a:pathLst>
                  <a:path w="137380" h="166818">
                    <a:moveTo>
                      <a:pt x="3434" y="167310"/>
                    </a:moveTo>
                    <a:lnTo>
                      <a:pt x="0" y="163384"/>
                    </a:lnTo>
                    <a:lnTo>
                      <a:pt x="136399" y="0"/>
                    </a:lnTo>
                    <a:lnTo>
                      <a:pt x="139834" y="3925"/>
                    </a:lnTo>
                    <a:close/>
                  </a:path>
                </a:pathLst>
              </a:custGeom>
              <a:grpFill/>
              <a:ln w="4890"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12477161-266F-4D3B-9776-C9BF62CAC147}"/>
                  </a:ext>
                </a:extLst>
              </p:cNvPr>
              <p:cNvSpPr/>
              <p:nvPr/>
            </p:nvSpPr>
            <p:spPr>
              <a:xfrm>
                <a:off x="3943530" y="3365188"/>
                <a:ext cx="63784" cy="73597"/>
              </a:xfrm>
              <a:custGeom>
                <a:avLst/>
                <a:gdLst>
                  <a:gd name="connsiteX0" fmla="*/ 0 w 63783"/>
                  <a:gd name="connsiteY0" fmla="*/ 3925 h 73596"/>
                  <a:gd name="connsiteX1" fmla="*/ 3434 w 63783"/>
                  <a:gd name="connsiteY1" fmla="*/ 0 h 73596"/>
                  <a:gd name="connsiteX2" fmla="*/ 64765 w 63783"/>
                  <a:gd name="connsiteY2" fmla="*/ 74087 h 73596"/>
                  <a:gd name="connsiteX3" fmla="*/ 61821 w 63783"/>
                  <a:gd name="connsiteY3" fmla="*/ 7801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925"/>
                    </a:moveTo>
                    <a:lnTo>
                      <a:pt x="3434" y="0"/>
                    </a:lnTo>
                    <a:lnTo>
                      <a:pt x="64765" y="74087"/>
                    </a:lnTo>
                    <a:lnTo>
                      <a:pt x="61821" y="78012"/>
                    </a:lnTo>
                    <a:close/>
                  </a:path>
                </a:pathLst>
              </a:custGeom>
              <a:grpFill/>
              <a:ln w="4890"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0651E44A-7C2B-47BD-8FBC-80BE672387D6}"/>
                  </a:ext>
                </a:extLst>
              </p:cNvPr>
              <p:cNvSpPr/>
              <p:nvPr/>
            </p:nvSpPr>
            <p:spPr>
              <a:xfrm>
                <a:off x="4005351" y="3755250"/>
                <a:ext cx="63784" cy="73597"/>
              </a:xfrm>
              <a:custGeom>
                <a:avLst/>
                <a:gdLst>
                  <a:gd name="connsiteX0" fmla="*/ 0 w 63783"/>
                  <a:gd name="connsiteY0" fmla="*/ 3434 h 73596"/>
                  <a:gd name="connsiteX1" fmla="*/ 2453 w 63783"/>
                  <a:gd name="connsiteY1" fmla="*/ 0 h 73596"/>
                  <a:gd name="connsiteX2" fmla="*/ 64274 w 63783"/>
                  <a:gd name="connsiteY2" fmla="*/ 74087 h 73596"/>
                  <a:gd name="connsiteX3" fmla="*/ 61331 w 63783"/>
                  <a:gd name="connsiteY3" fmla="*/ 7752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434"/>
                    </a:moveTo>
                    <a:lnTo>
                      <a:pt x="2453" y="0"/>
                    </a:lnTo>
                    <a:lnTo>
                      <a:pt x="64274" y="74087"/>
                    </a:lnTo>
                    <a:lnTo>
                      <a:pt x="61331" y="77522"/>
                    </a:lnTo>
                    <a:close/>
                  </a:path>
                </a:pathLst>
              </a:custGeom>
              <a:grpFill/>
              <a:ln w="4890"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C365707F-D594-44C8-89A5-9123BFB38E54}"/>
                  </a:ext>
                </a:extLst>
              </p:cNvPr>
              <p:cNvSpPr/>
              <p:nvPr/>
            </p:nvSpPr>
            <p:spPr>
              <a:xfrm>
                <a:off x="4005351" y="3436822"/>
                <a:ext cx="4906" cy="323825"/>
              </a:xfrm>
              <a:custGeom>
                <a:avLst/>
                <a:gdLst>
                  <a:gd name="connsiteX0" fmla="*/ 2944 w 0"/>
                  <a:gd name="connsiteY0" fmla="*/ 324316 h 323824"/>
                  <a:gd name="connsiteX1" fmla="*/ 0 w 0"/>
                  <a:gd name="connsiteY1" fmla="*/ 321862 h 323824"/>
                  <a:gd name="connsiteX2" fmla="*/ 0 w 0"/>
                  <a:gd name="connsiteY2" fmla="*/ 2453 h 323824"/>
                  <a:gd name="connsiteX3" fmla="*/ 2944 w 0"/>
                  <a:gd name="connsiteY3" fmla="*/ 0 h 323824"/>
                </a:gdLst>
                <a:ahLst/>
                <a:cxnLst>
                  <a:cxn ang="0">
                    <a:pos x="connsiteX0" y="connsiteY0"/>
                  </a:cxn>
                  <a:cxn ang="0">
                    <a:pos x="connsiteX1" y="connsiteY1"/>
                  </a:cxn>
                  <a:cxn ang="0">
                    <a:pos x="connsiteX2" y="connsiteY2"/>
                  </a:cxn>
                  <a:cxn ang="0">
                    <a:pos x="connsiteX3" y="connsiteY3"/>
                  </a:cxn>
                </a:cxnLst>
                <a:rect l="l" t="t" r="r" b="b"/>
                <a:pathLst>
                  <a:path h="323824">
                    <a:moveTo>
                      <a:pt x="2944" y="324316"/>
                    </a:moveTo>
                    <a:lnTo>
                      <a:pt x="0" y="321862"/>
                    </a:lnTo>
                    <a:lnTo>
                      <a:pt x="0" y="2453"/>
                    </a:lnTo>
                    <a:lnTo>
                      <a:pt x="2944" y="0"/>
                    </a:lnTo>
                    <a:close/>
                  </a:path>
                </a:pathLst>
              </a:custGeom>
              <a:grpFill/>
              <a:ln w="4890"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44111735-D30B-48A6-963E-617616749683}"/>
                  </a:ext>
                </a:extLst>
              </p:cNvPr>
              <p:cNvSpPr/>
              <p:nvPr/>
            </p:nvSpPr>
            <p:spPr>
              <a:xfrm>
                <a:off x="2287116" y="1828001"/>
                <a:ext cx="1103949" cy="39252"/>
              </a:xfrm>
              <a:custGeom>
                <a:avLst/>
                <a:gdLst>
                  <a:gd name="connsiteX0" fmla="*/ 1106402 w 1103949"/>
                  <a:gd name="connsiteY0" fmla="*/ 0 h 39251"/>
                  <a:gd name="connsiteX1" fmla="*/ 1106402 w 1103949"/>
                  <a:gd name="connsiteY1" fmla="*/ 43667 h 39251"/>
                  <a:gd name="connsiteX2" fmla="*/ 0 w 1103949"/>
                  <a:gd name="connsiteY2" fmla="*/ 43667 h 39251"/>
                  <a:gd name="connsiteX3" fmla="*/ 39742 w 1103949"/>
                  <a:gd name="connsiteY3" fmla="*/ 0 h 39251"/>
                </a:gdLst>
                <a:ahLst/>
                <a:cxnLst>
                  <a:cxn ang="0">
                    <a:pos x="connsiteX0" y="connsiteY0"/>
                  </a:cxn>
                  <a:cxn ang="0">
                    <a:pos x="connsiteX1" y="connsiteY1"/>
                  </a:cxn>
                  <a:cxn ang="0">
                    <a:pos x="connsiteX2" y="connsiteY2"/>
                  </a:cxn>
                  <a:cxn ang="0">
                    <a:pos x="connsiteX3" y="connsiteY3"/>
                  </a:cxn>
                </a:cxnLst>
                <a:rect l="l" t="t" r="r" b="b"/>
                <a:pathLst>
                  <a:path w="1103949" h="39251">
                    <a:moveTo>
                      <a:pt x="1106402" y="0"/>
                    </a:moveTo>
                    <a:lnTo>
                      <a:pt x="1106402" y="43667"/>
                    </a:lnTo>
                    <a:lnTo>
                      <a:pt x="0" y="43667"/>
                    </a:lnTo>
                    <a:lnTo>
                      <a:pt x="39742" y="0"/>
                    </a:lnTo>
                    <a:close/>
                  </a:path>
                </a:pathLst>
              </a:custGeom>
              <a:grpFill/>
              <a:ln w="4890"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1FD6474A-F94B-456E-AF50-4670C79999C2}"/>
                  </a:ext>
                </a:extLst>
              </p:cNvPr>
              <p:cNvSpPr/>
              <p:nvPr/>
            </p:nvSpPr>
            <p:spPr>
              <a:xfrm>
                <a:off x="2732130" y="1703868"/>
                <a:ext cx="461205" cy="4906"/>
              </a:xfrm>
              <a:custGeom>
                <a:avLst/>
                <a:gdLst>
                  <a:gd name="connsiteX0" fmla="*/ 0 w 461205"/>
                  <a:gd name="connsiteY0" fmla="*/ 5397 h 4906"/>
                  <a:gd name="connsiteX1" fmla="*/ 2944 w 461205"/>
                  <a:gd name="connsiteY1" fmla="*/ 0 h 4906"/>
                  <a:gd name="connsiteX2" fmla="*/ 458262 w 461205"/>
                  <a:gd name="connsiteY2" fmla="*/ 0 h 4906"/>
                  <a:gd name="connsiteX3" fmla="*/ 461696 w 461205"/>
                  <a:gd name="connsiteY3" fmla="*/ 5397 h 4906"/>
                </a:gdLst>
                <a:ahLst/>
                <a:cxnLst>
                  <a:cxn ang="0">
                    <a:pos x="connsiteX0" y="connsiteY0"/>
                  </a:cxn>
                  <a:cxn ang="0">
                    <a:pos x="connsiteX1" y="connsiteY1"/>
                  </a:cxn>
                  <a:cxn ang="0">
                    <a:pos x="connsiteX2" y="connsiteY2"/>
                  </a:cxn>
                  <a:cxn ang="0">
                    <a:pos x="connsiteX3" y="connsiteY3"/>
                  </a:cxn>
                </a:cxnLst>
                <a:rect l="l" t="t" r="r" b="b"/>
                <a:pathLst>
                  <a:path w="461205" h="4906">
                    <a:moveTo>
                      <a:pt x="0" y="5397"/>
                    </a:moveTo>
                    <a:lnTo>
                      <a:pt x="2944" y="0"/>
                    </a:lnTo>
                    <a:lnTo>
                      <a:pt x="458262" y="0"/>
                    </a:lnTo>
                    <a:lnTo>
                      <a:pt x="461696" y="5397"/>
                    </a:lnTo>
                    <a:close/>
                  </a:path>
                </a:pathLst>
              </a:custGeom>
              <a:grpFill/>
              <a:ln w="4890"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CDDA0812-9DED-481F-AB14-71970AA7BFDC}"/>
                  </a:ext>
                </a:extLst>
              </p:cNvPr>
              <p:cNvSpPr/>
              <p:nvPr/>
            </p:nvSpPr>
            <p:spPr>
              <a:xfrm>
                <a:off x="3186957" y="1703868"/>
                <a:ext cx="137380" cy="166819"/>
              </a:xfrm>
              <a:custGeom>
                <a:avLst/>
                <a:gdLst>
                  <a:gd name="connsiteX0" fmla="*/ 0 w 137380"/>
                  <a:gd name="connsiteY0" fmla="*/ 3925 h 166818"/>
                  <a:gd name="connsiteX1" fmla="*/ 3434 w 137380"/>
                  <a:gd name="connsiteY1" fmla="*/ 0 h 166818"/>
                  <a:gd name="connsiteX2" fmla="*/ 139343 w 137380"/>
                  <a:gd name="connsiteY2" fmla="*/ 163384 h 166818"/>
                  <a:gd name="connsiteX3" fmla="*/ 136399 w 137380"/>
                  <a:gd name="connsiteY3" fmla="*/ 167310 h 166818"/>
                </a:gdLst>
                <a:ahLst/>
                <a:cxnLst>
                  <a:cxn ang="0">
                    <a:pos x="connsiteX0" y="connsiteY0"/>
                  </a:cxn>
                  <a:cxn ang="0">
                    <a:pos x="connsiteX1" y="connsiteY1"/>
                  </a:cxn>
                  <a:cxn ang="0">
                    <a:pos x="connsiteX2" y="connsiteY2"/>
                  </a:cxn>
                  <a:cxn ang="0">
                    <a:pos x="connsiteX3" y="connsiteY3"/>
                  </a:cxn>
                </a:cxnLst>
                <a:rect l="l" t="t" r="r" b="b"/>
                <a:pathLst>
                  <a:path w="137380" h="166818">
                    <a:moveTo>
                      <a:pt x="0" y="3925"/>
                    </a:moveTo>
                    <a:lnTo>
                      <a:pt x="3434" y="0"/>
                    </a:lnTo>
                    <a:lnTo>
                      <a:pt x="139343" y="163384"/>
                    </a:lnTo>
                    <a:lnTo>
                      <a:pt x="136399" y="167310"/>
                    </a:lnTo>
                    <a:close/>
                  </a:path>
                </a:pathLst>
              </a:custGeom>
              <a:grpFill/>
              <a:ln w="4890"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87C268A2-6DFE-4FC5-B898-255D78830DEC}"/>
                  </a:ext>
                </a:extLst>
              </p:cNvPr>
              <p:cNvSpPr/>
              <p:nvPr/>
            </p:nvSpPr>
            <p:spPr>
              <a:xfrm>
                <a:off x="2673743" y="1703868"/>
                <a:ext cx="63784" cy="73597"/>
              </a:xfrm>
              <a:custGeom>
                <a:avLst/>
                <a:gdLst>
                  <a:gd name="connsiteX0" fmla="*/ 61331 w 63783"/>
                  <a:gd name="connsiteY0" fmla="*/ 0 h 73596"/>
                  <a:gd name="connsiteX1" fmla="*/ 64765 w 63783"/>
                  <a:gd name="connsiteY1" fmla="*/ 3925 h 73596"/>
                  <a:gd name="connsiteX2" fmla="*/ 3434 w 63783"/>
                  <a:gd name="connsiteY2" fmla="*/ 77522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331" y="0"/>
                    </a:moveTo>
                    <a:lnTo>
                      <a:pt x="64765" y="3925"/>
                    </a:lnTo>
                    <a:lnTo>
                      <a:pt x="3434" y="77522"/>
                    </a:lnTo>
                    <a:lnTo>
                      <a:pt x="0" y="74087"/>
                    </a:lnTo>
                    <a:close/>
                  </a:path>
                </a:pathLst>
              </a:custGeom>
              <a:grpFill/>
              <a:ln w="4890"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702EB5DF-5F86-41B7-BEFA-F708FA6C96C2}"/>
                  </a:ext>
                </a:extLst>
              </p:cNvPr>
              <p:cNvSpPr/>
              <p:nvPr/>
            </p:nvSpPr>
            <p:spPr>
              <a:xfrm>
                <a:off x="2348937" y="1777465"/>
                <a:ext cx="63784" cy="73597"/>
              </a:xfrm>
              <a:custGeom>
                <a:avLst/>
                <a:gdLst>
                  <a:gd name="connsiteX0" fmla="*/ 61821 w 63783"/>
                  <a:gd name="connsiteY0" fmla="*/ 0 h 73596"/>
                  <a:gd name="connsiteX1" fmla="*/ 64274 w 63783"/>
                  <a:gd name="connsiteY1" fmla="*/ 3435 h 73596"/>
                  <a:gd name="connsiteX2" fmla="*/ 2944 w 63783"/>
                  <a:gd name="connsiteY2" fmla="*/ 77031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821" y="0"/>
                    </a:moveTo>
                    <a:lnTo>
                      <a:pt x="64274" y="3435"/>
                    </a:lnTo>
                    <a:lnTo>
                      <a:pt x="2944" y="77031"/>
                    </a:lnTo>
                    <a:lnTo>
                      <a:pt x="0" y="74087"/>
                    </a:lnTo>
                    <a:close/>
                  </a:path>
                </a:pathLst>
              </a:custGeom>
              <a:grpFill/>
              <a:ln w="4890"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EAD4C5B6-C205-4CCC-980C-54BB637544E6}"/>
                  </a:ext>
                </a:extLst>
              </p:cNvPr>
              <p:cNvSpPr/>
              <p:nvPr/>
            </p:nvSpPr>
            <p:spPr>
              <a:xfrm>
                <a:off x="2408795" y="1777465"/>
                <a:ext cx="269854" cy="4906"/>
              </a:xfrm>
              <a:custGeom>
                <a:avLst/>
                <a:gdLst>
                  <a:gd name="connsiteX0" fmla="*/ 0 w 269854"/>
                  <a:gd name="connsiteY0" fmla="*/ 3925 h 0"/>
                  <a:gd name="connsiteX1" fmla="*/ 1963 w 269854"/>
                  <a:gd name="connsiteY1" fmla="*/ 0 h 0"/>
                  <a:gd name="connsiteX2" fmla="*/ 267892 w 269854"/>
                  <a:gd name="connsiteY2" fmla="*/ 0 h 0"/>
                  <a:gd name="connsiteX3" fmla="*/ 269854 w 269854"/>
                  <a:gd name="connsiteY3" fmla="*/ 3925 h 0"/>
                </a:gdLst>
                <a:ahLst/>
                <a:cxnLst>
                  <a:cxn ang="0">
                    <a:pos x="connsiteX0" y="connsiteY0"/>
                  </a:cxn>
                  <a:cxn ang="0">
                    <a:pos x="connsiteX1" y="connsiteY1"/>
                  </a:cxn>
                  <a:cxn ang="0">
                    <a:pos x="connsiteX2" y="connsiteY2"/>
                  </a:cxn>
                  <a:cxn ang="0">
                    <a:pos x="connsiteX3" y="connsiteY3"/>
                  </a:cxn>
                </a:cxnLst>
                <a:rect l="l" t="t" r="r" b="b"/>
                <a:pathLst>
                  <a:path w="269854">
                    <a:moveTo>
                      <a:pt x="0" y="3925"/>
                    </a:moveTo>
                    <a:lnTo>
                      <a:pt x="1963" y="0"/>
                    </a:lnTo>
                    <a:lnTo>
                      <a:pt x="267892" y="0"/>
                    </a:lnTo>
                    <a:lnTo>
                      <a:pt x="269854" y="3925"/>
                    </a:lnTo>
                    <a:close/>
                  </a:path>
                </a:pathLst>
              </a:custGeom>
              <a:grpFill/>
              <a:ln w="4890"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E98D023E-25EB-4B54-A1F9-3FF5F7578037}"/>
                  </a:ext>
                </a:extLst>
              </p:cNvPr>
              <p:cNvSpPr/>
              <p:nvPr/>
            </p:nvSpPr>
            <p:spPr>
              <a:xfrm>
                <a:off x="2238542" y="1991385"/>
                <a:ext cx="4906" cy="4906"/>
              </a:xfrm>
              <a:custGeom>
                <a:avLst/>
                <a:gdLst>
                  <a:gd name="connsiteX0" fmla="*/ 0 w 0"/>
                  <a:gd name="connsiteY0" fmla="*/ 0 h 0"/>
                  <a:gd name="connsiteX1" fmla="*/ 1963 w 0"/>
                  <a:gd name="connsiteY1" fmla="*/ 0 h 0"/>
                  <a:gd name="connsiteX2" fmla="*/ 1963 w 0"/>
                  <a:gd name="connsiteY2" fmla="*/ 1472 h 0"/>
                  <a:gd name="connsiteX3" fmla="*/ 0 w 0"/>
                  <a:gd name="connsiteY3" fmla="*/ 1472 h 0"/>
                </a:gdLst>
                <a:ahLst/>
                <a:cxnLst>
                  <a:cxn ang="0">
                    <a:pos x="connsiteX0" y="connsiteY0"/>
                  </a:cxn>
                  <a:cxn ang="0">
                    <a:pos x="connsiteX1" y="connsiteY1"/>
                  </a:cxn>
                  <a:cxn ang="0">
                    <a:pos x="connsiteX2" y="connsiteY2"/>
                  </a:cxn>
                  <a:cxn ang="0">
                    <a:pos x="connsiteX3" y="connsiteY3"/>
                  </a:cxn>
                </a:cxnLst>
                <a:rect l="l" t="t" r="r" b="b"/>
                <a:pathLst>
                  <a:path>
                    <a:moveTo>
                      <a:pt x="0" y="0"/>
                    </a:moveTo>
                    <a:lnTo>
                      <a:pt x="1963" y="0"/>
                    </a:lnTo>
                    <a:lnTo>
                      <a:pt x="1963" y="1472"/>
                    </a:lnTo>
                    <a:lnTo>
                      <a:pt x="0" y="1472"/>
                    </a:lnTo>
                    <a:close/>
                  </a:path>
                </a:pathLst>
              </a:custGeom>
              <a:grpFill/>
              <a:ln w="4890" cap="flat">
                <a:noFill/>
                <a:prstDash val="solid"/>
                <a:miter/>
              </a:ln>
            </p:spPr>
            <p:txBody>
              <a:bodyPr rtlCol="0" anchor="ctr"/>
              <a:lstStyle/>
              <a:p>
                <a:endParaRPr lang="zh-CN" altLang="en-US"/>
              </a:p>
            </p:txBody>
          </p:sp>
        </p:grpSp>
        <p:sp>
          <p:nvSpPr>
            <p:cNvPr id="106" name="矩形 105">
              <a:extLst>
                <a:ext uri="{FF2B5EF4-FFF2-40B4-BE49-F238E27FC236}">
                  <a16:creationId xmlns:a16="http://schemas.microsoft.com/office/drawing/2014/main" xmlns="" id="{19440FFC-F1A9-4D3C-92E1-1B51CE33D4A3}"/>
                </a:ext>
              </a:extLst>
            </p:cNvPr>
            <p:cNvSpPr/>
            <p:nvPr/>
          </p:nvSpPr>
          <p:spPr>
            <a:xfrm>
              <a:off x="6550349" y="1825924"/>
              <a:ext cx="2152706" cy="2938483"/>
            </a:xfrm>
            <a:prstGeom prst="rect">
              <a:avLst/>
            </a:prstGeom>
            <a:gradFill>
              <a:gsLst>
                <a:gs pos="0">
                  <a:schemeClr val="accent3">
                    <a:alpha val="15000"/>
                  </a:schemeClr>
                </a:gs>
                <a:gs pos="100000">
                  <a:schemeClr val="accent3">
                    <a:alpha val="0"/>
                  </a:schemeClr>
                </a:gs>
              </a:gsLst>
              <a:lin ang="3000000" scaled="0"/>
            </a:gradFill>
            <a:ln>
              <a:solidFill>
                <a:schemeClr val="accent3">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06">
              <a:extLst>
                <a:ext uri="{FF2B5EF4-FFF2-40B4-BE49-F238E27FC236}">
                  <a16:creationId xmlns:a16="http://schemas.microsoft.com/office/drawing/2014/main" xmlns="" id="{1BC3A4F5-DA98-4715-9584-9861C776414C}"/>
                </a:ext>
              </a:extLst>
            </p:cNvPr>
            <p:cNvSpPr txBox="1"/>
            <p:nvPr/>
          </p:nvSpPr>
          <p:spPr>
            <a:xfrm>
              <a:off x="6875396" y="3237516"/>
              <a:ext cx="1467068" cy="400110"/>
            </a:xfrm>
            <a:prstGeom prst="rect">
              <a:avLst/>
            </a:prstGeom>
            <a:noFill/>
          </p:spPr>
          <p:txBody>
            <a:bodyPr wrap="none" rtlCol="0">
              <a:spAutoFit/>
            </a:bodyPr>
            <a:lstStyle/>
            <a:p>
              <a:pPr algn="ctr"/>
              <a:r>
                <a:rPr lang="zh-CN" altLang="en-US" sz="2000" dirty="0">
                  <a:solidFill>
                    <a:schemeClr val="accent3"/>
                  </a:solidFill>
                  <a:latin typeface="+mj-ea"/>
                  <a:ea typeface="+mj-ea"/>
                </a:rPr>
                <a:t>文化与荣誉</a:t>
              </a:r>
            </a:p>
          </p:txBody>
        </p:sp>
        <p:sp>
          <p:nvSpPr>
            <p:cNvPr id="108" name="文本框 107">
              <a:extLst>
                <a:ext uri="{FF2B5EF4-FFF2-40B4-BE49-F238E27FC236}">
                  <a16:creationId xmlns:a16="http://schemas.microsoft.com/office/drawing/2014/main" xmlns="" id="{5A4FA949-E2D0-4639-9AD0-68435A56C294}"/>
                </a:ext>
              </a:extLst>
            </p:cNvPr>
            <p:cNvSpPr txBox="1"/>
            <p:nvPr/>
          </p:nvSpPr>
          <p:spPr>
            <a:xfrm>
              <a:off x="6903950" y="3637626"/>
              <a:ext cx="1468544" cy="276999"/>
            </a:xfrm>
            <a:prstGeom prst="rect">
              <a:avLst/>
            </a:prstGeom>
            <a:noFill/>
          </p:spPr>
          <p:txBody>
            <a:bodyPr wrap="none" rtlCol="0">
              <a:spAutoFit/>
            </a:bodyPr>
            <a:lstStyle/>
            <a:p>
              <a:pPr algn="ctr"/>
              <a:r>
                <a:rPr lang="en-US" altLang="zh-CN" sz="1200" dirty="0">
                  <a:solidFill>
                    <a:schemeClr val="bg1"/>
                  </a:solidFill>
                </a:rPr>
                <a:t>Culture and Honor</a:t>
              </a:r>
            </a:p>
          </p:txBody>
        </p:sp>
        <p:grpSp>
          <p:nvGrpSpPr>
            <p:cNvPr id="109" name="组合 108">
              <a:extLst>
                <a:ext uri="{FF2B5EF4-FFF2-40B4-BE49-F238E27FC236}">
                  <a16:creationId xmlns:a16="http://schemas.microsoft.com/office/drawing/2014/main" xmlns="" id="{96DA6669-29CB-43E1-938D-574C5F5D4276}"/>
                </a:ext>
              </a:extLst>
            </p:cNvPr>
            <p:cNvGrpSpPr/>
            <p:nvPr/>
          </p:nvGrpSpPr>
          <p:grpSpPr>
            <a:xfrm>
              <a:off x="7364367" y="2488420"/>
              <a:ext cx="489126" cy="562224"/>
              <a:chOff x="663575" y="5576888"/>
              <a:chExt cx="860426" cy="989013"/>
            </a:xfrm>
            <a:solidFill>
              <a:schemeClr val="accent3"/>
            </a:solidFill>
          </p:grpSpPr>
          <p:sp>
            <p:nvSpPr>
              <p:cNvPr id="110" name="Freeform 73">
                <a:extLst>
                  <a:ext uri="{FF2B5EF4-FFF2-40B4-BE49-F238E27FC236}">
                    <a16:creationId xmlns:a16="http://schemas.microsoft.com/office/drawing/2014/main" xmlns="" id="{2C68049B-5348-45E0-A9C3-A0E1B6F96B84}"/>
                  </a:ext>
                </a:extLst>
              </p:cNvPr>
              <p:cNvSpPr>
                <a:spLocks/>
              </p:cNvSpPr>
              <p:nvPr/>
            </p:nvSpPr>
            <p:spPr bwMode="auto">
              <a:xfrm>
                <a:off x="663575" y="6156325"/>
                <a:ext cx="379413" cy="409575"/>
              </a:xfrm>
              <a:custGeom>
                <a:avLst/>
                <a:gdLst>
                  <a:gd name="T0" fmla="*/ 63 w 101"/>
                  <a:gd name="T1" fmla="*/ 82 h 109"/>
                  <a:gd name="T2" fmla="*/ 57 w 101"/>
                  <a:gd name="T3" fmla="*/ 56 h 109"/>
                  <a:gd name="T4" fmla="*/ 53 w 101"/>
                  <a:gd name="T5" fmla="*/ 51 h 109"/>
                  <a:gd name="T6" fmla="*/ 50 w 101"/>
                  <a:gd name="T7" fmla="*/ 50 h 109"/>
                  <a:gd name="T8" fmla="*/ 47 w 101"/>
                  <a:gd name="T9" fmla="*/ 51 h 109"/>
                  <a:gd name="T10" fmla="*/ 22 w 101"/>
                  <a:gd name="T11" fmla="*/ 62 h 109"/>
                  <a:gd name="T12" fmla="*/ 47 w 101"/>
                  <a:gd name="T13" fmla="*/ 11 h 109"/>
                  <a:gd name="T14" fmla="*/ 37 w 101"/>
                  <a:gd name="T15" fmla="*/ 0 h 109"/>
                  <a:gd name="T16" fmla="*/ 1 w 101"/>
                  <a:gd name="T17" fmla="*/ 73 h 109"/>
                  <a:gd name="T18" fmla="*/ 3 w 101"/>
                  <a:gd name="T19" fmla="*/ 81 h 109"/>
                  <a:gd name="T20" fmla="*/ 11 w 101"/>
                  <a:gd name="T21" fmla="*/ 82 h 109"/>
                  <a:gd name="T22" fmla="*/ 45 w 101"/>
                  <a:gd name="T23" fmla="*/ 67 h 109"/>
                  <a:gd name="T24" fmla="*/ 54 w 101"/>
                  <a:gd name="T25" fmla="*/ 104 h 109"/>
                  <a:gd name="T26" fmla="*/ 60 w 101"/>
                  <a:gd name="T27" fmla="*/ 109 h 109"/>
                  <a:gd name="T28" fmla="*/ 61 w 101"/>
                  <a:gd name="T29" fmla="*/ 109 h 109"/>
                  <a:gd name="T30" fmla="*/ 67 w 101"/>
                  <a:gd name="T31" fmla="*/ 105 h 109"/>
                  <a:gd name="T32" fmla="*/ 101 w 101"/>
                  <a:gd name="T33" fmla="*/ 35 h 109"/>
                  <a:gd name="T34" fmla="*/ 87 w 101"/>
                  <a:gd name="T35" fmla="*/ 32 h 109"/>
                  <a:gd name="T36" fmla="*/ 63 w 101"/>
                  <a:gd name="T37" fmla="*/ 8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109">
                    <a:moveTo>
                      <a:pt x="63" y="82"/>
                    </a:moveTo>
                    <a:cubicBezTo>
                      <a:pt x="57" y="56"/>
                      <a:pt x="57" y="56"/>
                      <a:pt x="57" y="56"/>
                    </a:cubicBezTo>
                    <a:cubicBezTo>
                      <a:pt x="56" y="54"/>
                      <a:pt x="55" y="52"/>
                      <a:pt x="53" y="51"/>
                    </a:cubicBezTo>
                    <a:cubicBezTo>
                      <a:pt x="52" y="50"/>
                      <a:pt x="51" y="50"/>
                      <a:pt x="50" y="50"/>
                    </a:cubicBezTo>
                    <a:cubicBezTo>
                      <a:pt x="49" y="50"/>
                      <a:pt x="48" y="50"/>
                      <a:pt x="47" y="51"/>
                    </a:cubicBezTo>
                    <a:cubicBezTo>
                      <a:pt x="22" y="62"/>
                      <a:pt x="22" y="62"/>
                      <a:pt x="22" y="62"/>
                    </a:cubicBezTo>
                    <a:cubicBezTo>
                      <a:pt x="47" y="11"/>
                      <a:pt x="47" y="11"/>
                      <a:pt x="47" y="11"/>
                    </a:cubicBezTo>
                    <a:cubicBezTo>
                      <a:pt x="43" y="7"/>
                      <a:pt x="40" y="4"/>
                      <a:pt x="37" y="0"/>
                    </a:cubicBezTo>
                    <a:cubicBezTo>
                      <a:pt x="1" y="73"/>
                      <a:pt x="1" y="73"/>
                      <a:pt x="1" y="73"/>
                    </a:cubicBezTo>
                    <a:cubicBezTo>
                      <a:pt x="0" y="76"/>
                      <a:pt x="1" y="79"/>
                      <a:pt x="3" y="81"/>
                    </a:cubicBezTo>
                    <a:cubicBezTo>
                      <a:pt x="5" y="83"/>
                      <a:pt x="8" y="84"/>
                      <a:pt x="11" y="82"/>
                    </a:cubicBezTo>
                    <a:cubicBezTo>
                      <a:pt x="45" y="67"/>
                      <a:pt x="45" y="67"/>
                      <a:pt x="45" y="67"/>
                    </a:cubicBezTo>
                    <a:cubicBezTo>
                      <a:pt x="54" y="104"/>
                      <a:pt x="54" y="104"/>
                      <a:pt x="54" y="104"/>
                    </a:cubicBezTo>
                    <a:cubicBezTo>
                      <a:pt x="55" y="107"/>
                      <a:pt x="57" y="109"/>
                      <a:pt x="60" y="109"/>
                    </a:cubicBezTo>
                    <a:cubicBezTo>
                      <a:pt x="60" y="109"/>
                      <a:pt x="61" y="109"/>
                      <a:pt x="61" y="109"/>
                    </a:cubicBezTo>
                    <a:cubicBezTo>
                      <a:pt x="64" y="109"/>
                      <a:pt x="66" y="108"/>
                      <a:pt x="67" y="105"/>
                    </a:cubicBezTo>
                    <a:cubicBezTo>
                      <a:pt x="101" y="35"/>
                      <a:pt x="101" y="35"/>
                      <a:pt x="101" y="35"/>
                    </a:cubicBezTo>
                    <a:cubicBezTo>
                      <a:pt x="97" y="34"/>
                      <a:pt x="92" y="33"/>
                      <a:pt x="87" y="32"/>
                    </a:cubicBezTo>
                    <a:lnTo>
                      <a:pt x="63"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74">
                <a:extLst>
                  <a:ext uri="{FF2B5EF4-FFF2-40B4-BE49-F238E27FC236}">
                    <a16:creationId xmlns:a16="http://schemas.microsoft.com/office/drawing/2014/main" xmlns="" id="{DC59849F-3E17-4EA7-8A7C-CA6FB84DEDD3}"/>
                  </a:ext>
                </a:extLst>
              </p:cNvPr>
              <p:cNvSpPr>
                <a:spLocks/>
              </p:cNvSpPr>
              <p:nvPr/>
            </p:nvSpPr>
            <p:spPr bwMode="auto">
              <a:xfrm>
                <a:off x="1144588" y="6148388"/>
                <a:ext cx="379413" cy="417513"/>
              </a:xfrm>
              <a:custGeom>
                <a:avLst/>
                <a:gdLst>
                  <a:gd name="T0" fmla="*/ 100 w 101"/>
                  <a:gd name="T1" fmla="*/ 74 h 111"/>
                  <a:gd name="T2" fmla="*/ 64 w 101"/>
                  <a:gd name="T3" fmla="*/ 0 h 111"/>
                  <a:gd name="T4" fmla="*/ 54 w 101"/>
                  <a:gd name="T5" fmla="*/ 11 h 111"/>
                  <a:gd name="T6" fmla="*/ 79 w 101"/>
                  <a:gd name="T7" fmla="*/ 64 h 111"/>
                  <a:gd name="T8" fmla="*/ 55 w 101"/>
                  <a:gd name="T9" fmla="*/ 53 h 111"/>
                  <a:gd name="T10" fmla="*/ 49 w 101"/>
                  <a:gd name="T11" fmla="*/ 53 h 111"/>
                  <a:gd name="T12" fmla="*/ 45 w 101"/>
                  <a:gd name="T13" fmla="*/ 58 h 111"/>
                  <a:gd name="T14" fmla="*/ 39 w 101"/>
                  <a:gd name="T15" fmla="*/ 84 h 111"/>
                  <a:gd name="T16" fmla="*/ 14 w 101"/>
                  <a:gd name="T17" fmla="*/ 33 h 111"/>
                  <a:gd name="T18" fmla="*/ 0 w 101"/>
                  <a:gd name="T19" fmla="*/ 36 h 111"/>
                  <a:gd name="T20" fmla="*/ 35 w 101"/>
                  <a:gd name="T21" fmla="*/ 107 h 111"/>
                  <a:gd name="T22" fmla="*/ 41 w 101"/>
                  <a:gd name="T23" fmla="*/ 111 h 111"/>
                  <a:gd name="T24" fmla="*/ 42 w 101"/>
                  <a:gd name="T25" fmla="*/ 111 h 111"/>
                  <a:gd name="T26" fmla="*/ 48 w 101"/>
                  <a:gd name="T27" fmla="*/ 106 h 111"/>
                  <a:gd name="T28" fmla="*/ 57 w 101"/>
                  <a:gd name="T29" fmla="*/ 69 h 111"/>
                  <a:gd name="T30" fmla="*/ 91 w 101"/>
                  <a:gd name="T31" fmla="*/ 84 h 111"/>
                  <a:gd name="T32" fmla="*/ 94 w 101"/>
                  <a:gd name="T33" fmla="*/ 85 h 111"/>
                  <a:gd name="T34" fmla="*/ 94 w 101"/>
                  <a:gd name="T35" fmla="*/ 85 h 111"/>
                  <a:gd name="T36" fmla="*/ 101 w 101"/>
                  <a:gd name="T37" fmla="*/ 78 h 111"/>
                  <a:gd name="T38" fmla="*/ 100 w 101"/>
                  <a:gd name="T39" fmla="*/ 7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1" h="111">
                    <a:moveTo>
                      <a:pt x="100" y="74"/>
                    </a:moveTo>
                    <a:cubicBezTo>
                      <a:pt x="64" y="0"/>
                      <a:pt x="64" y="0"/>
                      <a:pt x="64" y="0"/>
                    </a:cubicBezTo>
                    <a:cubicBezTo>
                      <a:pt x="61" y="4"/>
                      <a:pt x="58" y="8"/>
                      <a:pt x="54" y="11"/>
                    </a:cubicBezTo>
                    <a:cubicBezTo>
                      <a:pt x="79" y="64"/>
                      <a:pt x="79" y="64"/>
                      <a:pt x="79" y="64"/>
                    </a:cubicBezTo>
                    <a:cubicBezTo>
                      <a:pt x="55" y="53"/>
                      <a:pt x="55" y="53"/>
                      <a:pt x="55" y="53"/>
                    </a:cubicBezTo>
                    <a:cubicBezTo>
                      <a:pt x="53" y="52"/>
                      <a:pt x="51" y="52"/>
                      <a:pt x="49" y="53"/>
                    </a:cubicBezTo>
                    <a:cubicBezTo>
                      <a:pt x="47" y="54"/>
                      <a:pt x="46" y="56"/>
                      <a:pt x="45" y="58"/>
                    </a:cubicBezTo>
                    <a:cubicBezTo>
                      <a:pt x="39" y="84"/>
                      <a:pt x="39" y="84"/>
                      <a:pt x="39" y="84"/>
                    </a:cubicBezTo>
                    <a:cubicBezTo>
                      <a:pt x="14" y="33"/>
                      <a:pt x="14" y="33"/>
                      <a:pt x="14" y="33"/>
                    </a:cubicBezTo>
                    <a:cubicBezTo>
                      <a:pt x="10" y="35"/>
                      <a:pt x="5" y="36"/>
                      <a:pt x="0" y="36"/>
                    </a:cubicBezTo>
                    <a:cubicBezTo>
                      <a:pt x="35" y="107"/>
                      <a:pt x="35" y="107"/>
                      <a:pt x="35" y="107"/>
                    </a:cubicBezTo>
                    <a:cubicBezTo>
                      <a:pt x="36" y="110"/>
                      <a:pt x="38" y="111"/>
                      <a:pt x="41" y="111"/>
                    </a:cubicBezTo>
                    <a:cubicBezTo>
                      <a:pt x="41" y="111"/>
                      <a:pt x="41" y="111"/>
                      <a:pt x="42" y="111"/>
                    </a:cubicBezTo>
                    <a:cubicBezTo>
                      <a:pt x="45" y="111"/>
                      <a:pt x="47" y="109"/>
                      <a:pt x="48" y="106"/>
                    </a:cubicBezTo>
                    <a:cubicBezTo>
                      <a:pt x="57" y="69"/>
                      <a:pt x="57" y="69"/>
                      <a:pt x="57" y="69"/>
                    </a:cubicBezTo>
                    <a:cubicBezTo>
                      <a:pt x="91" y="84"/>
                      <a:pt x="91" y="84"/>
                      <a:pt x="91" y="84"/>
                    </a:cubicBezTo>
                    <a:cubicBezTo>
                      <a:pt x="92" y="85"/>
                      <a:pt x="93" y="85"/>
                      <a:pt x="94" y="85"/>
                    </a:cubicBezTo>
                    <a:cubicBezTo>
                      <a:pt x="94" y="85"/>
                      <a:pt x="94" y="85"/>
                      <a:pt x="94" y="85"/>
                    </a:cubicBezTo>
                    <a:cubicBezTo>
                      <a:pt x="98" y="85"/>
                      <a:pt x="101" y="82"/>
                      <a:pt x="101" y="78"/>
                    </a:cubicBezTo>
                    <a:cubicBezTo>
                      <a:pt x="101" y="77"/>
                      <a:pt x="101" y="75"/>
                      <a:pt x="10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75">
                <a:extLst>
                  <a:ext uri="{FF2B5EF4-FFF2-40B4-BE49-F238E27FC236}">
                    <a16:creationId xmlns:a16="http://schemas.microsoft.com/office/drawing/2014/main" xmlns="" id="{3139E830-B09A-44EE-963D-B345FB2DFCE3}"/>
                  </a:ext>
                </a:extLst>
              </p:cNvPr>
              <p:cNvSpPr>
                <a:spLocks/>
              </p:cNvSpPr>
              <p:nvPr/>
            </p:nvSpPr>
            <p:spPr bwMode="auto">
              <a:xfrm>
                <a:off x="1016000" y="5802313"/>
                <a:ext cx="106363" cy="211138"/>
              </a:xfrm>
              <a:custGeom>
                <a:avLst/>
                <a:gdLst>
                  <a:gd name="T0" fmla="*/ 21 w 28"/>
                  <a:gd name="T1" fmla="*/ 0 h 56"/>
                  <a:gd name="T2" fmla="*/ 16 w 28"/>
                  <a:gd name="T3" fmla="*/ 2 h 56"/>
                  <a:gd name="T4" fmla="*/ 16 w 28"/>
                  <a:gd name="T5" fmla="*/ 2 h 56"/>
                  <a:gd name="T6" fmla="*/ 3 w 28"/>
                  <a:gd name="T7" fmla="*/ 12 h 56"/>
                  <a:gd name="T8" fmla="*/ 2 w 28"/>
                  <a:gd name="T9" fmla="*/ 22 h 56"/>
                  <a:gd name="T10" fmla="*/ 8 w 28"/>
                  <a:gd name="T11" fmla="*/ 25 h 56"/>
                  <a:gd name="T12" fmla="*/ 12 w 28"/>
                  <a:gd name="T13" fmla="*/ 23 h 56"/>
                  <a:gd name="T14" fmla="*/ 14 w 28"/>
                  <a:gd name="T15" fmla="*/ 22 h 56"/>
                  <a:gd name="T16" fmla="*/ 14 w 28"/>
                  <a:gd name="T17" fmla="*/ 49 h 56"/>
                  <a:gd name="T18" fmla="*/ 21 w 28"/>
                  <a:gd name="T19" fmla="*/ 56 h 56"/>
                  <a:gd name="T20" fmla="*/ 28 w 28"/>
                  <a:gd name="T21" fmla="*/ 49 h 56"/>
                  <a:gd name="T22" fmla="*/ 28 w 28"/>
                  <a:gd name="T23" fmla="*/ 7 h 56"/>
                  <a:gd name="T24" fmla="*/ 21 w 28"/>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6">
                    <a:moveTo>
                      <a:pt x="21" y="0"/>
                    </a:moveTo>
                    <a:cubicBezTo>
                      <a:pt x="19" y="0"/>
                      <a:pt x="18" y="1"/>
                      <a:pt x="16" y="2"/>
                    </a:cubicBezTo>
                    <a:cubicBezTo>
                      <a:pt x="16" y="2"/>
                      <a:pt x="16" y="2"/>
                      <a:pt x="16" y="2"/>
                    </a:cubicBezTo>
                    <a:cubicBezTo>
                      <a:pt x="3" y="12"/>
                      <a:pt x="3" y="12"/>
                      <a:pt x="3" y="12"/>
                    </a:cubicBezTo>
                    <a:cubicBezTo>
                      <a:pt x="0" y="15"/>
                      <a:pt x="0" y="19"/>
                      <a:pt x="2" y="22"/>
                    </a:cubicBezTo>
                    <a:cubicBezTo>
                      <a:pt x="4" y="24"/>
                      <a:pt x="6" y="25"/>
                      <a:pt x="8" y="25"/>
                    </a:cubicBezTo>
                    <a:cubicBezTo>
                      <a:pt x="9" y="25"/>
                      <a:pt x="11" y="24"/>
                      <a:pt x="12" y="23"/>
                    </a:cubicBezTo>
                    <a:cubicBezTo>
                      <a:pt x="14" y="22"/>
                      <a:pt x="14" y="22"/>
                      <a:pt x="14" y="22"/>
                    </a:cubicBezTo>
                    <a:cubicBezTo>
                      <a:pt x="14" y="49"/>
                      <a:pt x="14" y="49"/>
                      <a:pt x="14" y="49"/>
                    </a:cubicBezTo>
                    <a:cubicBezTo>
                      <a:pt x="14" y="53"/>
                      <a:pt x="17" y="56"/>
                      <a:pt x="21" y="56"/>
                    </a:cubicBezTo>
                    <a:cubicBezTo>
                      <a:pt x="25" y="56"/>
                      <a:pt x="28" y="53"/>
                      <a:pt x="28" y="49"/>
                    </a:cubicBezTo>
                    <a:cubicBezTo>
                      <a:pt x="28" y="7"/>
                      <a:pt x="28" y="7"/>
                      <a:pt x="28" y="7"/>
                    </a:cubicBezTo>
                    <a:cubicBezTo>
                      <a:pt x="28" y="3"/>
                      <a:pt x="25"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76">
                <a:extLst>
                  <a:ext uri="{FF2B5EF4-FFF2-40B4-BE49-F238E27FC236}">
                    <a16:creationId xmlns:a16="http://schemas.microsoft.com/office/drawing/2014/main" xmlns="" id="{55DED479-A24A-4C5A-8403-A8C764D6F546}"/>
                  </a:ext>
                </a:extLst>
              </p:cNvPr>
              <p:cNvSpPr>
                <a:spLocks noEditPoints="1"/>
              </p:cNvSpPr>
              <p:nvPr/>
            </p:nvSpPr>
            <p:spPr bwMode="auto">
              <a:xfrm>
                <a:off x="873125" y="5689600"/>
                <a:ext cx="436563" cy="436563"/>
              </a:xfrm>
              <a:custGeom>
                <a:avLst/>
                <a:gdLst>
                  <a:gd name="T0" fmla="*/ 58 w 116"/>
                  <a:gd name="T1" fmla="*/ 0 h 116"/>
                  <a:gd name="T2" fmla="*/ 0 w 116"/>
                  <a:gd name="T3" fmla="*/ 58 h 116"/>
                  <a:gd name="T4" fmla="*/ 58 w 116"/>
                  <a:gd name="T5" fmla="*/ 116 h 116"/>
                  <a:gd name="T6" fmla="*/ 116 w 116"/>
                  <a:gd name="T7" fmla="*/ 58 h 116"/>
                  <a:gd name="T8" fmla="*/ 58 w 116"/>
                  <a:gd name="T9" fmla="*/ 0 h 116"/>
                  <a:gd name="T10" fmla="*/ 58 w 116"/>
                  <a:gd name="T11" fmla="*/ 102 h 116"/>
                  <a:gd name="T12" fmla="*/ 14 w 116"/>
                  <a:gd name="T13" fmla="*/ 58 h 116"/>
                  <a:gd name="T14" fmla="*/ 58 w 116"/>
                  <a:gd name="T15" fmla="*/ 14 h 116"/>
                  <a:gd name="T16" fmla="*/ 102 w 116"/>
                  <a:gd name="T17" fmla="*/ 58 h 116"/>
                  <a:gd name="T18" fmla="*/ 58 w 116"/>
                  <a:gd name="T19" fmla="*/ 10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58" y="102"/>
                    </a:moveTo>
                    <a:cubicBezTo>
                      <a:pt x="33" y="102"/>
                      <a:pt x="14" y="82"/>
                      <a:pt x="14" y="58"/>
                    </a:cubicBezTo>
                    <a:cubicBezTo>
                      <a:pt x="14" y="33"/>
                      <a:pt x="33" y="14"/>
                      <a:pt x="58" y="14"/>
                    </a:cubicBezTo>
                    <a:cubicBezTo>
                      <a:pt x="82" y="14"/>
                      <a:pt x="102" y="33"/>
                      <a:pt x="102" y="58"/>
                    </a:cubicBezTo>
                    <a:cubicBezTo>
                      <a:pt x="102" y="82"/>
                      <a:pt x="82" y="102"/>
                      <a:pt x="58"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77">
                <a:extLst>
                  <a:ext uri="{FF2B5EF4-FFF2-40B4-BE49-F238E27FC236}">
                    <a16:creationId xmlns:a16="http://schemas.microsoft.com/office/drawing/2014/main" xmlns="" id="{736FD2A2-41BE-4B58-A0EA-2268A398F30E}"/>
                  </a:ext>
                </a:extLst>
              </p:cNvPr>
              <p:cNvSpPr>
                <a:spLocks noEditPoints="1"/>
              </p:cNvSpPr>
              <p:nvPr/>
            </p:nvSpPr>
            <p:spPr bwMode="auto">
              <a:xfrm>
                <a:off x="760413" y="5576888"/>
                <a:ext cx="658813" cy="657225"/>
              </a:xfrm>
              <a:custGeom>
                <a:avLst/>
                <a:gdLst>
                  <a:gd name="T0" fmla="*/ 88 w 175"/>
                  <a:gd name="T1" fmla="*/ 0 h 175"/>
                  <a:gd name="T2" fmla="*/ 0 w 175"/>
                  <a:gd name="T3" fmla="*/ 88 h 175"/>
                  <a:gd name="T4" fmla="*/ 88 w 175"/>
                  <a:gd name="T5" fmla="*/ 175 h 175"/>
                  <a:gd name="T6" fmla="*/ 175 w 175"/>
                  <a:gd name="T7" fmla="*/ 88 h 175"/>
                  <a:gd name="T8" fmla="*/ 88 w 175"/>
                  <a:gd name="T9" fmla="*/ 0 h 175"/>
                  <a:gd name="T10" fmla="*/ 88 w 175"/>
                  <a:gd name="T11" fmla="*/ 161 h 175"/>
                  <a:gd name="T12" fmla="*/ 14 w 175"/>
                  <a:gd name="T13" fmla="*/ 88 h 175"/>
                  <a:gd name="T14" fmla="*/ 88 w 175"/>
                  <a:gd name="T15" fmla="*/ 14 h 175"/>
                  <a:gd name="T16" fmla="*/ 161 w 175"/>
                  <a:gd name="T17" fmla="*/ 88 h 175"/>
                  <a:gd name="T18" fmla="*/ 88 w 175"/>
                  <a:gd name="T19" fmla="*/ 1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175">
                    <a:moveTo>
                      <a:pt x="88" y="0"/>
                    </a:moveTo>
                    <a:cubicBezTo>
                      <a:pt x="39" y="0"/>
                      <a:pt x="0" y="39"/>
                      <a:pt x="0" y="88"/>
                    </a:cubicBezTo>
                    <a:cubicBezTo>
                      <a:pt x="0" y="136"/>
                      <a:pt x="39" y="175"/>
                      <a:pt x="88" y="175"/>
                    </a:cubicBezTo>
                    <a:cubicBezTo>
                      <a:pt x="136" y="175"/>
                      <a:pt x="175" y="136"/>
                      <a:pt x="175" y="88"/>
                    </a:cubicBezTo>
                    <a:cubicBezTo>
                      <a:pt x="175" y="39"/>
                      <a:pt x="136" y="0"/>
                      <a:pt x="88" y="0"/>
                    </a:cubicBezTo>
                    <a:close/>
                    <a:moveTo>
                      <a:pt x="88" y="161"/>
                    </a:moveTo>
                    <a:cubicBezTo>
                      <a:pt x="47" y="161"/>
                      <a:pt x="14" y="128"/>
                      <a:pt x="14" y="88"/>
                    </a:cubicBezTo>
                    <a:cubicBezTo>
                      <a:pt x="14" y="47"/>
                      <a:pt x="47" y="14"/>
                      <a:pt x="88" y="14"/>
                    </a:cubicBezTo>
                    <a:cubicBezTo>
                      <a:pt x="128" y="14"/>
                      <a:pt x="161" y="47"/>
                      <a:pt x="161" y="88"/>
                    </a:cubicBezTo>
                    <a:cubicBezTo>
                      <a:pt x="161" y="128"/>
                      <a:pt x="128" y="161"/>
                      <a:pt x="88"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216" name="图片 215" descr="图片包含 动物, 无脊椎动物, 室内&#10;&#10;描述已自动生成">
            <a:extLst>
              <a:ext uri="{FF2B5EF4-FFF2-40B4-BE49-F238E27FC236}">
                <a16:creationId xmlns:a16="http://schemas.microsoft.com/office/drawing/2014/main" xmlns="" id="{AB67517D-901B-4CCF-AF3B-CD929DD5872F}"/>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4521200" y="3553648"/>
            <a:ext cx="7670800" cy="2688622"/>
          </a:xfrm>
          <a:prstGeom prst="rect">
            <a:avLst/>
          </a:prstGeom>
        </p:spPr>
      </p:pic>
      <p:pic>
        <p:nvPicPr>
          <p:cNvPr id="217" name="图片 216" descr="图片包含 动物, 无脊椎动物, 室内&#10;&#10;描述已自动生成">
            <a:extLst>
              <a:ext uri="{FF2B5EF4-FFF2-40B4-BE49-F238E27FC236}">
                <a16:creationId xmlns:a16="http://schemas.microsoft.com/office/drawing/2014/main" xmlns="" id="{403F4978-E3CA-4A32-B9AB-0BC9CFDE367C}"/>
              </a:ext>
            </a:extLst>
          </p:cNvPr>
          <p:cNvPicPr>
            <a:picLocks noChangeAspect="1"/>
          </p:cNvPicPr>
          <p:nvPr/>
        </p:nvPicPr>
        <p:blipFill>
          <a:blip r:embed="rId4" cstate="screen">
            <a:alphaModFix amt="20000"/>
            <a:extLst>
              <a:ext uri="{28A0092B-C50C-407E-A947-70E740481C1C}">
                <a14:useLocalDpi xmlns:a14="http://schemas.microsoft.com/office/drawing/2010/main"/>
              </a:ext>
            </a:extLst>
          </a:blip>
          <a:stretch>
            <a:fillRect/>
          </a:stretch>
        </p:blipFill>
        <p:spPr>
          <a:xfrm flipH="1">
            <a:off x="3907" y="4063387"/>
            <a:ext cx="10078306" cy="2688622"/>
          </a:xfrm>
          <a:prstGeom prst="rect">
            <a:avLst/>
          </a:prstGeom>
        </p:spPr>
      </p:pic>
      <p:sp>
        <p:nvSpPr>
          <p:cNvPr id="7" name="文本框 6">
            <a:extLst>
              <a:ext uri="{FF2B5EF4-FFF2-40B4-BE49-F238E27FC236}">
                <a16:creationId xmlns:a16="http://schemas.microsoft.com/office/drawing/2014/main" xmlns="" id="{23BD406E-4394-4022-927E-8489B26236DA}"/>
              </a:ext>
            </a:extLst>
          </p:cNvPr>
          <p:cNvSpPr txBox="1"/>
          <p:nvPr/>
        </p:nvSpPr>
        <p:spPr>
          <a:xfrm>
            <a:off x="5426585" y="223630"/>
            <a:ext cx="1338829" cy="461665"/>
          </a:xfrm>
          <a:prstGeom prst="rect">
            <a:avLst/>
          </a:prstGeom>
          <a:noFill/>
        </p:spPr>
        <p:txBody>
          <a:bodyPr wrap="none" rtlCol="0">
            <a:spAutoFit/>
          </a:bodyPr>
          <a:lstStyle/>
          <a:p>
            <a:pPr algn="ctr"/>
            <a:r>
              <a:rPr lang="zh-CN" altLang="en-US" sz="2400" spc="600" dirty="0">
                <a:solidFill>
                  <a:schemeClr val="accent3"/>
                </a:solidFill>
              </a:rPr>
              <a:t>第三章</a:t>
            </a:r>
          </a:p>
        </p:txBody>
      </p:sp>
      <p:sp>
        <p:nvSpPr>
          <p:cNvPr id="4" name="日期占位符 3">
            <a:extLst>
              <a:ext uri="{FF2B5EF4-FFF2-40B4-BE49-F238E27FC236}">
                <a16:creationId xmlns:a16="http://schemas.microsoft.com/office/drawing/2014/main" xmlns="" id="{EDB8F46B-3633-4B11-8BD7-10464C0DB0CD}"/>
              </a:ext>
            </a:extLst>
          </p:cNvPr>
          <p:cNvSpPr>
            <a:spLocks noGrp="1"/>
          </p:cNvSpPr>
          <p:nvPr>
            <p:ph type="dt" sz="half" idx="10"/>
          </p:nvPr>
        </p:nvSpPr>
        <p:spPr/>
        <p:txBody>
          <a:bodyPr/>
          <a:lstStyle/>
          <a:p>
            <a:fld id="{05968247-3D39-4DA9-A091-9C93855A548C}" type="datetime11">
              <a:rPr lang="zh-CN" altLang="en-US" smtClean="0"/>
              <a:t>22:23:16</a:t>
            </a:fld>
            <a:endParaRPr lang="zh-CN" altLang="en-US" dirty="0"/>
          </a:p>
        </p:txBody>
      </p:sp>
      <p:sp>
        <p:nvSpPr>
          <p:cNvPr id="5" name="页脚占位符 4">
            <a:extLst>
              <a:ext uri="{FF2B5EF4-FFF2-40B4-BE49-F238E27FC236}">
                <a16:creationId xmlns:a16="http://schemas.microsoft.com/office/drawing/2014/main" xmlns="" id="{446E6DE2-0B80-4884-94D2-9249A0D6CCDC}"/>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6" name="灯片编号占位符 5">
            <a:extLst>
              <a:ext uri="{FF2B5EF4-FFF2-40B4-BE49-F238E27FC236}">
                <a16:creationId xmlns:a16="http://schemas.microsoft.com/office/drawing/2014/main" xmlns="" id="{1F7457B9-757C-436B-851E-7946FFAC392E}"/>
              </a:ext>
            </a:extLst>
          </p:cNvPr>
          <p:cNvSpPr>
            <a:spLocks noGrp="1"/>
          </p:cNvSpPr>
          <p:nvPr>
            <p:ph type="sldNum" sz="quarter" idx="12"/>
          </p:nvPr>
        </p:nvSpPr>
        <p:spPr/>
        <p:txBody>
          <a:bodyPr/>
          <a:lstStyle/>
          <a:p>
            <a:fld id="{22B272F7-79A6-4A29-8CEE-DA083A0019A8}" type="slidenum">
              <a:rPr lang="zh-CN" altLang="en-US" smtClean="0"/>
              <a:pPr/>
              <a:t>13</a:t>
            </a:fld>
            <a:endParaRPr lang="zh-CN" altLang="en-US"/>
          </a:p>
        </p:txBody>
      </p:sp>
    </p:spTree>
    <p:extLst>
      <p:ext uri="{BB962C8B-B14F-4D97-AF65-F5344CB8AC3E}">
        <p14:creationId xmlns:p14="http://schemas.microsoft.com/office/powerpoint/2010/main" val="5179031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9FAECB22-C9B8-4FEC-A577-D4979D895824}"/>
              </a:ext>
            </a:extLst>
          </p:cNvPr>
          <p:cNvSpPr txBox="1"/>
          <p:nvPr/>
        </p:nvSpPr>
        <p:spPr>
          <a:xfrm>
            <a:off x="4369088" y="1945449"/>
            <a:ext cx="4227440" cy="1200329"/>
          </a:xfrm>
          <a:prstGeom prst="rect">
            <a:avLst/>
          </a:prstGeom>
        </p:spPr>
        <p:txBody>
          <a:bodyPr wrap="none">
            <a:spAutoFit/>
          </a:bodyPr>
          <a:lstStyle>
            <a:defPPr>
              <a:defRPr lang="zh-CN"/>
            </a:defPPr>
            <a:lvl1pPr algn="ctr">
              <a:defRPr sz="3600">
                <a:solidFill>
                  <a:schemeClr val="bg1"/>
                </a:solidFill>
                <a:latin typeface="思源宋体 CN Heavy" panose="02020900000000000000" pitchFamily="18" charset="-122"/>
                <a:ea typeface="思源宋体 CN Heavy" panose="02020900000000000000" pitchFamily="18" charset="-122"/>
              </a:defRPr>
            </a:lvl1pPr>
          </a:lstStyle>
          <a:p>
            <a:r>
              <a:rPr lang="en-US" altLang="zh-CN" sz="7200" dirty="0">
                <a:solidFill>
                  <a:schemeClr val="accent3"/>
                </a:solidFill>
              </a:rPr>
              <a:t>856.36</a:t>
            </a:r>
            <a:r>
              <a:rPr lang="zh-CN" altLang="en-US" sz="7200" dirty="0">
                <a:solidFill>
                  <a:schemeClr val="accent3"/>
                </a:solidFill>
              </a:rPr>
              <a:t>亿</a:t>
            </a:r>
          </a:p>
        </p:txBody>
      </p:sp>
      <p:pic>
        <p:nvPicPr>
          <p:cNvPr id="6" name="图片 5">
            <a:extLst>
              <a:ext uri="{FF2B5EF4-FFF2-40B4-BE49-F238E27FC236}">
                <a16:creationId xmlns:a16="http://schemas.microsoft.com/office/drawing/2014/main" xmlns="" id="{51FEECF7-ABF9-40FC-9800-F6478AD4E8CE}"/>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a:off x="-473259" y="2519816"/>
            <a:ext cx="12829444" cy="5188376"/>
          </a:xfrm>
          <a:prstGeom prst="rect">
            <a:avLst/>
          </a:prstGeom>
        </p:spPr>
      </p:pic>
      <p:sp>
        <p:nvSpPr>
          <p:cNvPr id="9" name="矩形 8">
            <a:extLst>
              <a:ext uri="{FF2B5EF4-FFF2-40B4-BE49-F238E27FC236}">
                <a16:creationId xmlns:a16="http://schemas.microsoft.com/office/drawing/2014/main" xmlns="" id="{243BB05C-05B1-4236-B8F7-29CD29D9CF31}"/>
              </a:ext>
            </a:extLst>
          </p:cNvPr>
          <p:cNvSpPr/>
          <p:nvPr/>
        </p:nvSpPr>
        <p:spPr>
          <a:xfrm rot="10800000">
            <a:off x="-16866" y="3109207"/>
            <a:ext cx="12192001" cy="3830659"/>
          </a:xfrm>
          <a:prstGeom prst="rect">
            <a:avLst/>
          </a:prstGeom>
          <a:gradFill>
            <a:gsLst>
              <a:gs pos="0">
                <a:srgbClr val="120037">
                  <a:alpha val="83000"/>
                </a:srgbClr>
              </a:gs>
              <a:gs pos="100000">
                <a:srgbClr val="27007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E3802BC0-FD91-4730-A713-9A0C561800FB}"/>
              </a:ext>
            </a:extLst>
          </p:cNvPr>
          <p:cNvSpPr txBox="1"/>
          <p:nvPr/>
        </p:nvSpPr>
        <p:spPr>
          <a:xfrm>
            <a:off x="3851302" y="3109208"/>
            <a:ext cx="4625872" cy="307777"/>
          </a:xfrm>
          <a:prstGeom prst="rect">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pc="300" dirty="0"/>
              <a:t>荣登</a:t>
            </a:r>
            <a:r>
              <a:rPr lang="en-US" altLang="zh-CN" spc="300" dirty="0"/>
              <a:t>2019</a:t>
            </a:r>
            <a:r>
              <a:rPr lang="zh-CN" altLang="en-US" spc="300" dirty="0"/>
              <a:t>年中国</a:t>
            </a:r>
            <a:r>
              <a:rPr lang="en-US" altLang="zh-CN" spc="300" dirty="0"/>
              <a:t>500</a:t>
            </a:r>
            <a:r>
              <a:rPr lang="zh-CN" altLang="en-US" spc="300" dirty="0"/>
              <a:t>最具价值品牌榜</a:t>
            </a:r>
            <a:endParaRPr lang="en-US" altLang="zh-CN" spc="300" dirty="0"/>
          </a:p>
        </p:txBody>
      </p:sp>
      <p:grpSp>
        <p:nvGrpSpPr>
          <p:cNvPr id="27" name="组合 26">
            <a:extLst>
              <a:ext uri="{FF2B5EF4-FFF2-40B4-BE49-F238E27FC236}">
                <a16:creationId xmlns:a16="http://schemas.microsoft.com/office/drawing/2014/main" xmlns="" id="{38B4E0B4-3221-4B93-918D-9CC9BC21BE4F}"/>
              </a:ext>
            </a:extLst>
          </p:cNvPr>
          <p:cNvGrpSpPr/>
          <p:nvPr/>
        </p:nvGrpSpPr>
        <p:grpSpPr>
          <a:xfrm>
            <a:off x="6223455" y="535980"/>
            <a:ext cx="2253719" cy="1215511"/>
            <a:chOff x="6625340" y="371988"/>
            <a:chExt cx="2253719" cy="1215511"/>
          </a:xfrm>
        </p:grpSpPr>
        <p:sp>
          <p:nvSpPr>
            <p:cNvPr id="4" name="文本框 3">
              <a:extLst>
                <a:ext uri="{FF2B5EF4-FFF2-40B4-BE49-F238E27FC236}">
                  <a16:creationId xmlns:a16="http://schemas.microsoft.com/office/drawing/2014/main" xmlns="" id="{B13A7AAF-2B3F-4976-ABA3-B64829EFC4C4}"/>
                </a:ext>
              </a:extLst>
            </p:cNvPr>
            <p:cNvSpPr txBox="1"/>
            <p:nvPr/>
          </p:nvSpPr>
          <p:spPr>
            <a:xfrm>
              <a:off x="6956994" y="1013590"/>
              <a:ext cx="1777999" cy="369332"/>
            </a:xfrm>
            <a:prstGeom prst="rect">
              <a:avLst/>
            </a:prstGeom>
            <a:gradFill>
              <a:gsLst>
                <a:gs pos="0">
                  <a:schemeClr val="accent3">
                    <a:alpha val="41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t>Brand valueV</a:t>
              </a:r>
              <a:endParaRPr lang="en-US" altLang="zh-CN" dirty="0"/>
            </a:p>
          </p:txBody>
        </p:sp>
        <p:grpSp>
          <p:nvGrpSpPr>
            <p:cNvPr id="15" name="组合 14">
              <a:extLst>
                <a:ext uri="{FF2B5EF4-FFF2-40B4-BE49-F238E27FC236}">
                  <a16:creationId xmlns:a16="http://schemas.microsoft.com/office/drawing/2014/main" xmlns="" id="{092C5166-7D2E-4035-9DB3-5E6D6F54E877}"/>
                </a:ext>
              </a:extLst>
            </p:cNvPr>
            <p:cNvGrpSpPr/>
            <p:nvPr/>
          </p:nvGrpSpPr>
          <p:grpSpPr>
            <a:xfrm>
              <a:off x="7055954" y="371988"/>
              <a:ext cx="1823105" cy="488217"/>
              <a:chOff x="863632" y="138202"/>
              <a:chExt cx="2712053" cy="726272"/>
            </a:xfrm>
            <a:solidFill>
              <a:schemeClr val="accent3">
                <a:alpha val="23000"/>
              </a:schemeClr>
            </a:solidFill>
          </p:grpSpPr>
          <p:sp>
            <p:nvSpPr>
              <p:cNvPr id="21" name="任意多边形: 形状 20">
                <a:extLst>
                  <a:ext uri="{FF2B5EF4-FFF2-40B4-BE49-F238E27FC236}">
                    <a16:creationId xmlns:a16="http://schemas.microsoft.com/office/drawing/2014/main" xmlns="" id="{E658DCE5-FE32-4CD7-A513-4B5E4B6684D8}"/>
                  </a:ext>
                </a:extLst>
              </p:cNvPr>
              <p:cNvSpPr/>
              <p:nvPr/>
            </p:nvSpPr>
            <p:spPr>
              <a:xfrm>
                <a:off x="863632" y="138202"/>
                <a:ext cx="2695575" cy="19050"/>
              </a:xfrm>
              <a:custGeom>
                <a:avLst/>
                <a:gdLst>
                  <a:gd name="connsiteX0" fmla="*/ 2704148 w 2695575"/>
                  <a:gd name="connsiteY0" fmla="*/ 20955 h 19050"/>
                  <a:gd name="connsiteX1" fmla="*/ 0 w 2695575"/>
                  <a:gd name="connsiteY1" fmla="*/ 20955 h 19050"/>
                  <a:gd name="connsiteX2" fmla="*/ 0 w 2695575"/>
                  <a:gd name="connsiteY2" fmla="*/ 0 h 19050"/>
                  <a:gd name="connsiteX3" fmla="*/ 2704147 w 2695575"/>
                  <a:gd name="connsiteY3" fmla="*/ 0 h 19050"/>
                </a:gdLst>
                <a:ahLst/>
                <a:cxnLst>
                  <a:cxn ang="0">
                    <a:pos x="connsiteX0" y="connsiteY0"/>
                  </a:cxn>
                  <a:cxn ang="0">
                    <a:pos x="connsiteX1" y="connsiteY1"/>
                  </a:cxn>
                  <a:cxn ang="0">
                    <a:pos x="connsiteX2" y="connsiteY2"/>
                  </a:cxn>
                  <a:cxn ang="0">
                    <a:pos x="connsiteX3" y="connsiteY3"/>
                  </a:cxn>
                </a:cxnLst>
                <a:rect l="l" t="t" r="r" b="b"/>
                <a:pathLst>
                  <a:path w="2695575" h="19050">
                    <a:moveTo>
                      <a:pt x="2704148" y="20955"/>
                    </a:moveTo>
                    <a:lnTo>
                      <a:pt x="0" y="20955"/>
                    </a:lnTo>
                    <a:lnTo>
                      <a:pt x="0" y="0"/>
                    </a:lnTo>
                    <a:lnTo>
                      <a:pt x="2704147" y="0"/>
                    </a:lnTo>
                    <a:close/>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162CD325-D02A-4741-B255-5B28BA4ED27D}"/>
                  </a:ext>
                </a:extLst>
              </p:cNvPr>
              <p:cNvSpPr/>
              <p:nvPr/>
            </p:nvSpPr>
            <p:spPr>
              <a:xfrm>
                <a:off x="954405" y="138669"/>
                <a:ext cx="1466850" cy="114300"/>
              </a:xfrm>
              <a:custGeom>
                <a:avLst/>
                <a:gdLst>
                  <a:gd name="connsiteX0" fmla="*/ 1474470 w 1466850"/>
                  <a:gd name="connsiteY0" fmla="*/ 0 h 114300"/>
                  <a:gd name="connsiteX1" fmla="*/ 0 w 1466850"/>
                  <a:gd name="connsiteY1" fmla="*/ 0 h 114300"/>
                  <a:gd name="connsiteX2" fmla="*/ 249555 w 1466850"/>
                  <a:gd name="connsiteY2" fmla="*/ 118110 h 114300"/>
                  <a:gd name="connsiteX3" fmla="*/ 1244917 w 1466850"/>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1466850" h="114300">
                    <a:moveTo>
                      <a:pt x="1474470" y="0"/>
                    </a:moveTo>
                    <a:lnTo>
                      <a:pt x="0" y="0"/>
                    </a:lnTo>
                    <a:lnTo>
                      <a:pt x="249555" y="118110"/>
                    </a:lnTo>
                    <a:lnTo>
                      <a:pt x="1244917" y="118110"/>
                    </a:lnTo>
                    <a:close/>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3E0F11E0-7D55-4015-83E2-1585F9C76929}"/>
                  </a:ext>
                </a:extLst>
              </p:cNvPr>
              <p:cNvSpPr/>
              <p:nvPr/>
            </p:nvSpPr>
            <p:spPr>
              <a:xfrm>
                <a:off x="3461385" y="159624"/>
                <a:ext cx="114300" cy="704850"/>
              </a:xfrm>
              <a:custGeom>
                <a:avLst/>
                <a:gdLst>
                  <a:gd name="connsiteX0" fmla="*/ 118110 w 114300"/>
                  <a:gd name="connsiteY0" fmla="*/ 713423 h 704850"/>
                  <a:gd name="connsiteX1" fmla="*/ 118110 w 114300"/>
                  <a:gd name="connsiteY1" fmla="*/ 952 h 704850"/>
                  <a:gd name="connsiteX2" fmla="*/ 0 w 114300"/>
                  <a:gd name="connsiteY2" fmla="*/ 0 h 704850"/>
                  <a:gd name="connsiteX3" fmla="*/ 0 w 114300"/>
                  <a:gd name="connsiteY3" fmla="*/ 580073 h 704850"/>
                </a:gdLst>
                <a:ahLst/>
                <a:cxnLst>
                  <a:cxn ang="0">
                    <a:pos x="connsiteX0" y="connsiteY0"/>
                  </a:cxn>
                  <a:cxn ang="0">
                    <a:pos x="connsiteX1" y="connsiteY1"/>
                  </a:cxn>
                  <a:cxn ang="0">
                    <a:pos x="connsiteX2" y="connsiteY2"/>
                  </a:cxn>
                  <a:cxn ang="0">
                    <a:pos x="connsiteX3" y="connsiteY3"/>
                  </a:cxn>
                </a:cxnLst>
                <a:rect l="l" t="t" r="r" b="b"/>
                <a:pathLst>
                  <a:path w="114300" h="704850">
                    <a:moveTo>
                      <a:pt x="118110" y="713423"/>
                    </a:moveTo>
                    <a:lnTo>
                      <a:pt x="118110" y="952"/>
                    </a:lnTo>
                    <a:lnTo>
                      <a:pt x="0" y="0"/>
                    </a:lnTo>
                    <a:lnTo>
                      <a:pt x="0" y="580073"/>
                    </a:lnTo>
                    <a:close/>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21C7C3EF-921A-43DE-8D26-96E91CB3FDA4}"/>
                  </a:ext>
                </a:extLst>
              </p:cNvPr>
              <p:cNvSpPr/>
              <p:nvPr/>
            </p:nvSpPr>
            <p:spPr>
              <a:xfrm>
                <a:off x="3147060" y="138669"/>
                <a:ext cx="428625" cy="114300"/>
              </a:xfrm>
              <a:custGeom>
                <a:avLst/>
                <a:gdLst>
                  <a:gd name="connsiteX0" fmla="*/ 0 w 428625"/>
                  <a:gd name="connsiteY0" fmla="*/ 0 h 114300"/>
                  <a:gd name="connsiteX1" fmla="*/ 431482 w 428625"/>
                  <a:gd name="connsiteY1" fmla="*/ 0 h 114300"/>
                  <a:gd name="connsiteX2" fmla="*/ 432435 w 428625"/>
                  <a:gd name="connsiteY2" fmla="*/ 118110 h 114300"/>
                  <a:gd name="connsiteX3" fmla="*/ 80963 w 428625"/>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428625" h="114300">
                    <a:moveTo>
                      <a:pt x="0" y="0"/>
                    </a:moveTo>
                    <a:lnTo>
                      <a:pt x="431482" y="0"/>
                    </a:lnTo>
                    <a:lnTo>
                      <a:pt x="432435" y="118110"/>
                    </a:lnTo>
                    <a:lnTo>
                      <a:pt x="80963" y="118110"/>
                    </a:lnTo>
                    <a:close/>
                  </a:path>
                </a:pathLst>
              </a:custGeom>
              <a:grpFill/>
              <a:ln w="9525" cap="flat">
                <a:noFill/>
                <a:prstDash val="solid"/>
                <a:miter/>
              </a:ln>
            </p:spPr>
            <p:txBody>
              <a:bodyPr rtlCol="0" anchor="ctr"/>
              <a:lstStyle/>
              <a:p>
                <a:endParaRPr lang="zh-CN" altLang="en-US"/>
              </a:p>
            </p:txBody>
          </p:sp>
        </p:grpSp>
        <p:grpSp>
          <p:nvGrpSpPr>
            <p:cNvPr id="16" name="图形 1">
              <a:extLst>
                <a:ext uri="{FF2B5EF4-FFF2-40B4-BE49-F238E27FC236}">
                  <a16:creationId xmlns:a16="http://schemas.microsoft.com/office/drawing/2014/main" xmlns="" id="{D22B376C-23E8-47C8-8FF3-1944D1ABD85E}"/>
                </a:ext>
              </a:extLst>
            </p:cNvPr>
            <p:cNvGrpSpPr/>
            <p:nvPr/>
          </p:nvGrpSpPr>
          <p:grpSpPr>
            <a:xfrm>
              <a:off x="6625340" y="568324"/>
              <a:ext cx="1857375" cy="1019175"/>
              <a:chOff x="-118494" y="3616566"/>
              <a:chExt cx="1857375" cy="1019175"/>
            </a:xfrm>
            <a:solidFill>
              <a:schemeClr val="accent3">
                <a:alpha val="23000"/>
              </a:schemeClr>
            </a:solidFill>
          </p:grpSpPr>
          <p:sp>
            <p:nvSpPr>
              <p:cNvPr id="17" name="任意多边形: 形状 16">
                <a:extLst>
                  <a:ext uri="{FF2B5EF4-FFF2-40B4-BE49-F238E27FC236}">
                    <a16:creationId xmlns:a16="http://schemas.microsoft.com/office/drawing/2014/main" xmlns="" id="{B958F53C-2556-4A64-A1C2-76B64AA3F232}"/>
                  </a:ext>
                </a:extLst>
              </p:cNvPr>
              <p:cNvSpPr/>
              <p:nvPr/>
            </p:nvSpPr>
            <p:spPr>
              <a:xfrm>
                <a:off x="-118428" y="4620578"/>
                <a:ext cx="1857375" cy="9525"/>
              </a:xfrm>
              <a:custGeom>
                <a:avLst/>
                <a:gdLst>
                  <a:gd name="connsiteX0" fmla="*/ 0 w 1857375"/>
                  <a:gd name="connsiteY0" fmla="*/ 0 h 9525"/>
                  <a:gd name="connsiteX1" fmla="*/ 1865948 w 1857375"/>
                  <a:gd name="connsiteY1" fmla="*/ 0 h 9525"/>
                  <a:gd name="connsiteX2" fmla="*/ 1865948 w 1857375"/>
                  <a:gd name="connsiteY2" fmla="*/ 18098 h 9525"/>
                  <a:gd name="connsiteX3" fmla="*/ 0 w 1857375"/>
                  <a:gd name="connsiteY3" fmla="*/ 18098 h 9525"/>
                </a:gdLst>
                <a:ahLst/>
                <a:cxnLst>
                  <a:cxn ang="0">
                    <a:pos x="connsiteX0" y="connsiteY0"/>
                  </a:cxn>
                  <a:cxn ang="0">
                    <a:pos x="connsiteX1" y="connsiteY1"/>
                  </a:cxn>
                  <a:cxn ang="0">
                    <a:pos x="connsiteX2" y="connsiteY2"/>
                  </a:cxn>
                  <a:cxn ang="0">
                    <a:pos x="connsiteX3" y="connsiteY3"/>
                  </a:cxn>
                </a:cxnLst>
                <a:rect l="l" t="t" r="r" b="b"/>
                <a:pathLst>
                  <a:path w="1857375" h="9525">
                    <a:moveTo>
                      <a:pt x="0" y="0"/>
                    </a:moveTo>
                    <a:lnTo>
                      <a:pt x="1865948" y="0"/>
                    </a:lnTo>
                    <a:lnTo>
                      <a:pt x="1865948" y="18098"/>
                    </a:lnTo>
                    <a:lnTo>
                      <a:pt x="0" y="18098"/>
                    </a:lnTo>
                    <a:close/>
                  </a:path>
                </a:pathLst>
              </a:custGeom>
              <a:grp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B8947F18-BC37-42CF-8834-20CCC142A770}"/>
                  </a:ext>
                </a:extLst>
              </p:cNvPr>
              <p:cNvSpPr/>
              <p:nvPr/>
            </p:nvSpPr>
            <p:spPr>
              <a:xfrm>
                <a:off x="-118428" y="4005263"/>
                <a:ext cx="95250" cy="609600"/>
              </a:xfrm>
              <a:custGeom>
                <a:avLst/>
                <a:gdLst>
                  <a:gd name="connsiteX0" fmla="*/ 0 w 95250"/>
                  <a:gd name="connsiteY0" fmla="*/ 0 h 609600"/>
                  <a:gd name="connsiteX1" fmla="*/ 0 w 95250"/>
                  <a:gd name="connsiteY1" fmla="*/ 614363 h 609600"/>
                  <a:gd name="connsiteX2" fmla="*/ 101918 w 95250"/>
                  <a:gd name="connsiteY2" fmla="*/ 615315 h 609600"/>
                  <a:gd name="connsiteX3" fmla="*/ 101918 w 95250"/>
                  <a:gd name="connsiteY3" fmla="*/ 115253 h 609600"/>
                </a:gdLst>
                <a:ahLst/>
                <a:cxnLst>
                  <a:cxn ang="0">
                    <a:pos x="connsiteX0" y="connsiteY0"/>
                  </a:cxn>
                  <a:cxn ang="0">
                    <a:pos x="connsiteX1" y="connsiteY1"/>
                  </a:cxn>
                  <a:cxn ang="0">
                    <a:pos x="connsiteX2" y="connsiteY2"/>
                  </a:cxn>
                  <a:cxn ang="0">
                    <a:pos x="connsiteX3" y="connsiteY3"/>
                  </a:cxn>
                </a:cxnLst>
                <a:rect l="l" t="t" r="r" b="b"/>
                <a:pathLst>
                  <a:path w="95250" h="609600">
                    <a:moveTo>
                      <a:pt x="0" y="0"/>
                    </a:moveTo>
                    <a:lnTo>
                      <a:pt x="0" y="614363"/>
                    </a:lnTo>
                    <a:lnTo>
                      <a:pt x="101918" y="615315"/>
                    </a:lnTo>
                    <a:lnTo>
                      <a:pt x="101918" y="115253"/>
                    </a:lnTo>
                    <a:close/>
                  </a:path>
                </a:pathLst>
              </a:custGeom>
              <a:grp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59D02AB6-8753-47B0-88CF-D59387504E5E}"/>
                  </a:ext>
                </a:extLst>
              </p:cNvPr>
              <p:cNvSpPr/>
              <p:nvPr/>
            </p:nvSpPr>
            <p:spPr>
              <a:xfrm>
                <a:off x="-118428" y="4536757"/>
                <a:ext cx="371475" cy="95250"/>
              </a:xfrm>
              <a:custGeom>
                <a:avLst/>
                <a:gdLst>
                  <a:gd name="connsiteX0" fmla="*/ 372428 w 371475"/>
                  <a:gd name="connsiteY0" fmla="*/ 101918 h 95250"/>
                  <a:gd name="connsiteX1" fmla="*/ 953 w 371475"/>
                  <a:gd name="connsiteY1" fmla="*/ 101918 h 95250"/>
                  <a:gd name="connsiteX2" fmla="*/ 0 w 371475"/>
                  <a:gd name="connsiteY2" fmla="*/ 0 h 95250"/>
                  <a:gd name="connsiteX3" fmla="*/ 302895 w 371475"/>
                  <a:gd name="connsiteY3" fmla="*/ 0 h 95250"/>
                </a:gdLst>
                <a:ahLst/>
                <a:cxnLst>
                  <a:cxn ang="0">
                    <a:pos x="connsiteX0" y="connsiteY0"/>
                  </a:cxn>
                  <a:cxn ang="0">
                    <a:pos x="connsiteX1" y="connsiteY1"/>
                  </a:cxn>
                  <a:cxn ang="0">
                    <a:pos x="connsiteX2" y="connsiteY2"/>
                  </a:cxn>
                  <a:cxn ang="0">
                    <a:pos x="connsiteX3" y="connsiteY3"/>
                  </a:cxn>
                </a:cxnLst>
                <a:rect l="l" t="t" r="r" b="b"/>
                <a:pathLst>
                  <a:path w="371475" h="95250">
                    <a:moveTo>
                      <a:pt x="372428" y="101918"/>
                    </a:moveTo>
                    <a:lnTo>
                      <a:pt x="953" y="101918"/>
                    </a:lnTo>
                    <a:lnTo>
                      <a:pt x="0" y="0"/>
                    </a:lnTo>
                    <a:lnTo>
                      <a:pt x="302895" y="0"/>
                    </a:lnTo>
                    <a:close/>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E6AA3FFE-A0D0-41C3-9EBF-E4E352A75CE0}"/>
                  </a:ext>
                </a:extLst>
              </p:cNvPr>
              <p:cNvSpPr/>
              <p:nvPr/>
            </p:nvSpPr>
            <p:spPr>
              <a:xfrm>
                <a:off x="-118494" y="3616566"/>
                <a:ext cx="19050" cy="1019175"/>
              </a:xfrm>
              <a:custGeom>
                <a:avLst/>
                <a:gdLst>
                  <a:gd name="connsiteX0" fmla="*/ 0 w 19050"/>
                  <a:gd name="connsiteY0" fmla="*/ 1022033 h 1019175"/>
                  <a:gd name="connsiteX1" fmla="*/ 0 w 19050"/>
                  <a:gd name="connsiteY1" fmla="*/ 0 h 1019175"/>
                  <a:gd name="connsiteX2" fmla="*/ 20002 w 19050"/>
                  <a:gd name="connsiteY2" fmla="*/ 0 h 1019175"/>
                  <a:gd name="connsiteX3" fmla="*/ 20002 w 19050"/>
                  <a:gd name="connsiteY3" fmla="*/ 1022033 h 1019175"/>
                </a:gdLst>
                <a:ahLst/>
                <a:cxnLst>
                  <a:cxn ang="0">
                    <a:pos x="connsiteX0" y="connsiteY0"/>
                  </a:cxn>
                  <a:cxn ang="0">
                    <a:pos x="connsiteX1" y="connsiteY1"/>
                  </a:cxn>
                  <a:cxn ang="0">
                    <a:pos x="connsiteX2" y="connsiteY2"/>
                  </a:cxn>
                  <a:cxn ang="0">
                    <a:pos x="connsiteX3" y="connsiteY3"/>
                  </a:cxn>
                </a:cxnLst>
                <a:rect l="l" t="t" r="r" b="b"/>
                <a:pathLst>
                  <a:path w="19050" h="1019175">
                    <a:moveTo>
                      <a:pt x="0" y="1022033"/>
                    </a:moveTo>
                    <a:lnTo>
                      <a:pt x="0" y="0"/>
                    </a:lnTo>
                    <a:lnTo>
                      <a:pt x="20002" y="0"/>
                    </a:lnTo>
                    <a:lnTo>
                      <a:pt x="20002" y="1022033"/>
                    </a:lnTo>
                    <a:close/>
                  </a:path>
                </a:pathLst>
              </a:custGeom>
              <a:grpFill/>
              <a:ln w="9525" cap="flat">
                <a:noFill/>
                <a:prstDash val="solid"/>
                <a:miter/>
              </a:ln>
            </p:spPr>
            <p:txBody>
              <a:bodyPr rtlCol="0" anchor="ctr"/>
              <a:lstStyle/>
              <a:p>
                <a:endParaRPr lang="zh-CN" altLang="en-US"/>
              </a:p>
            </p:txBody>
          </p:sp>
        </p:grpSp>
        <p:sp>
          <p:nvSpPr>
            <p:cNvPr id="25" name="文本框 24">
              <a:extLst>
                <a:ext uri="{FF2B5EF4-FFF2-40B4-BE49-F238E27FC236}">
                  <a16:creationId xmlns:a16="http://schemas.microsoft.com/office/drawing/2014/main" xmlns="" id="{B468DC43-0541-4495-8105-30A4DFC9A57B}"/>
                </a:ext>
              </a:extLst>
            </p:cNvPr>
            <p:cNvSpPr txBox="1"/>
            <p:nvPr/>
          </p:nvSpPr>
          <p:spPr>
            <a:xfrm>
              <a:off x="6819198" y="513923"/>
              <a:ext cx="1723549" cy="461665"/>
            </a:xfrm>
            <a:prstGeom prst="rect">
              <a:avLst/>
            </a:prstGeom>
            <a:noFill/>
          </p:spPr>
          <p:txBody>
            <a:bodyPr wrap="none" rtlCol="0">
              <a:spAutoFit/>
            </a:bodyPr>
            <a:lstStyle>
              <a:defPPr>
                <a:defRPr lang="zh-CN"/>
              </a:defPPr>
              <a:lvl1pPr algn="r">
                <a:defRPr sz="2400" spc="600">
                  <a:solidFill>
                    <a:schemeClr val="accent1"/>
                  </a:solidFill>
                  <a:latin typeface="+mj-ea"/>
                  <a:ea typeface="+mj-ea"/>
                </a:defRPr>
              </a:lvl1pPr>
            </a:lstStyle>
            <a:p>
              <a:r>
                <a:rPr lang="zh-CN" altLang="en-US" dirty="0">
                  <a:solidFill>
                    <a:schemeClr val="accent3"/>
                  </a:solidFill>
                </a:rPr>
                <a:t>品牌价值</a:t>
              </a:r>
            </a:p>
          </p:txBody>
        </p:sp>
      </p:grpSp>
    </p:spTree>
    <p:extLst>
      <p:ext uri="{BB962C8B-B14F-4D97-AF65-F5344CB8AC3E}">
        <p14:creationId xmlns:p14="http://schemas.microsoft.com/office/powerpoint/2010/main" val="16895069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E993F78-0E5C-4834-ACAB-5B220723860A}"/>
              </a:ext>
            </a:extLst>
          </p:cNvPr>
          <p:cNvSpPr txBox="1"/>
          <p:nvPr/>
        </p:nvSpPr>
        <p:spPr>
          <a:xfrm>
            <a:off x="4403289" y="182012"/>
            <a:ext cx="1723549" cy="461665"/>
          </a:xfrm>
          <a:prstGeom prst="rect">
            <a:avLst/>
          </a:prstGeom>
          <a:noFill/>
        </p:spPr>
        <p:txBody>
          <a:bodyPr wrap="none" rtlCol="0">
            <a:spAutoFit/>
          </a:bodyPr>
          <a:lstStyle>
            <a:defPPr>
              <a:defRPr lang="zh-CN"/>
            </a:defPPr>
            <a:lvl1pPr algn="ctr">
              <a:defRPr sz="2400" spc="600">
                <a:solidFill>
                  <a:schemeClr val="accent1"/>
                </a:solidFill>
              </a:defRPr>
            </a:lvl1pPr>
          </a:lstStyle>
          <a:p>
            <a:pPr algn="r"/>
            <a:r>
              <a:rPr lang="zh-CN" altLang="en-US" dirty="0">
                <a:solidFill>
                  <a:schemeClr val="accent3"/>
                </a:solidFill>
                <a:latin typeface="+mj-ea"/>
                <a:ea typeface="+mj-ea"/>
              </a:rPr>
              <a:t>行业地位</a:t>
            </a:r>
          </a:p>
        </p:txBody>
      </p:sp>
      <p:sp>
        <p:nvSpPr>
          <p:cNvPr id="3" name="文本框 2">
            <a:extLst>
              <a:ext uri="{FF2B5EF4-FFF2-40B4-BE49-F238E27FC236}">
                <a16:creationId xmlns:a16="http://schemas.microsoft.com/office/drawing/2014/main" xmlns="" id="{2CF95FA4-1EA2-4707-AF1F-13C0C9E907D4}"/>
              </a:ext>
            </a:extLst>
          </p:cNvPr>
          <p:cNvSpPr txBox="1"/>
          <p:nvPr/>
        </p:nvSpPr>
        <p:spPr>
          <a:xfrm>
            <a:off x="6126838" y="299811"/>
            <a:ext cx="1705916" cy="261610"/>
          </a:xfrm>
          <a:prstGeom prst="rect">
            <a:avLst/>
          </a:prstGeom>
          <a:noFill/>
        </p:spPr>
        <p:txBody>
          <a:bodyPr wrap="none" rtlCol="0">
            <a:spAutoFit/>
          </a:bodyPr>
          <a:lstStyle>
            <a:defPPr>
              <a:defRPr lang="zh-CN"/>
            </a:defPPr>
            <a:lvl1pPr algn="ctr">
              <a:defRPr sz="2400" spc="600">
                <a:solidFill>
                  <a:schemeClr val="accent1"/>
                </a:solidFill>
              </a:defRPr>
            </a:lvl1pPr>
          </a:lstStyle>
          <a:p>
            <a:pPr algn="l"/>
            <a:r>
              <a:rPr lang="en-US" altLang="zh-CN" sz="1100" spc="300" dirty="0">
                <a:solidFill>
                  <a:schemeClr val="accent3"/>
                </a:solidFill>
              </a:rPr>
              <a:t>Industry status</a:t>
            </a:r>
          </a:p>
        </p:txBody>
      </p:sp>
      <p:sp>
        <p:nvSpPr>
          <p:cNvPr id="4" name="椭圆 3">
            <a:extLst>
              <a:ext uri="{FF2B5EF4-FFF2-40B4-BE49-F238E27FC236}">
                <a16:creationId xmlns:a16="http://schemas.microsoft.com/office/drawing/2014/main" xmlns="" id="{412F6367-52A9-451C-9DE0-E9731CD93D43}"/>
              </a:ext>
            </a:extLst>
          </p:cNvPr>
          <p:cNvSpPr/>
          <p:nvPr/>
        </p:nvSpPr>
        <p:spPr>
          <a:xfrm>
            <a:off x="6065163" y="378196"/>
            <a:ext cx="61675" cy="616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D0567126-D1B7-442B-8054-1C3A843BC5CB}"/>
              </a:ext>
            </a:extLst>
          </p:cNvPr>
          <p:cNvSpPr/>
          <p:nvPr/>
        </p:nvSpPr>
        <p:spPr>
          <a:xfrm>
            <a:off x="547863" y="1485046"/>
            <a:ext cx="1826141" cy="338554"/>
          </a:xfrm>
          <a:prstGeom prst="rect">
            <a:avLst/>
          </a:prstGeom>
        </p:spPr>
        <p:txBody>
          <a:bodyPr wrap="none">
            <a:spAutoFit/>
          </a:bodyPr>
          <a:lstStyle/>
          <a:p>
            <a:r>
              <a:rPr lang="zh-CN" altLang="en-US" sz="1600" dirty="0">
                <a:solidFill>
                  <a:schemeClr val="accent3"/>
                </a:solidFill>
                <a:latin typeface="+mj-ea"/>
                <a:ea typeface="+mj-ea"/>
              </a:rPr>
              <a:t>请在此处输入内容</a:t>
            </a:r>
          </a:p>
        </p:txBody>
      </p:sp>
      <p:sp>
        <p:nvSpPr>
          <p:cNvPr id="6" name="矩形 5">
            <a:extLst>
              <a:ext uri="{FF2B5EF4-FFF2-40B4-BE49-F238E27FC236}">
                <a16:creationId xmlns:a16="http://schemas.microsoft.com/office/drawing/2014/main" xmlns="" id="{A65E6F4D-604E-4C4F-9BD1-4191F3CEAE80}"/>
              </a:ext>
            </a:extLst>
          </p:cNvPr>
          <p:cNvSpPr/>
          <p:nvPr/>
        </p:nvSpPr>
        <p:spPr>
          <a:xfrm>
            <a:off x="547863" y="1834571"/>
            <a:ext cx="10858500" cy="340606"/>
          </a:xfrm>
          <a:prstGeom prst="rect">
            <a:avLst/>
          </a:prstGeom>
        </p:spPr>
        <p:txBody>
          <a:bodyPr wrap="square">
            <a:spAutoFit/>
          </a:bodyPr>
          <a:lstStyle/>
          <a:p>
            <a:pPr>
              <a:lnSpc>
                <a:spcPct val="150000"/>
              </a:lnSpc>
            </a:pPr>
            <a:r>
              <a:rPr lang="zh-CN" altLang="en-US" sz="1200" dirty="0">
                <a:solidFill>
                  <a:schemeClr val="bg1">
                    <a:alpha val="40000"/>
                  </a:schemeClr>
                </a:solidFill>
                <a:latin typeface="+mn-ea"/>
              </a:rPr>
              <a:t>请在此处输入内容，可以是一定篇幅的文本。请在此处输入内容，可以是一定篇幅的文本。请在此处输入内容，可以是一定篇幅的文本。</a:t>
            </a:r>
          </a:p>
        </p:txBody>
      </p:sp>
      <p:sp>
        <p:nvSpPr>
          <p:cNvPr id="7" name="椭圆 6">
            <a:extLst>
              <a:ext uri="{FF2B5EF4-FFF2-40B4-BE49-F238E27FC236}">
                <a16:creationId xmlns:a16="http://schemas.microsoft.com/office/drawing/2014/main" xmlns="" id="{A7452DFB-4EF8-4E0A-9885-A93BDCD34C16}"/>
              </a:ext>
            </a:extLst>
          </p:cNvPr>
          <p:cNvSpPr/>
          <p:nvPr/>
        </p:nvSpPr>
        <p:spPr>
          <a:xfrm>
            <a:off x="767016" y="2464118"/>
            <a:ext cx="3098800" cy="3098800"/>
          </a:xfrm>
          <a:prstGeom prst="ellipse">
            <a:avLst/>
          </a:prstGeom>
          <a:gradFill>
            <a:gsLst>
              <a:gs pos="0">
                <a:schemeClr val="accent3">
                  <a:alpha val="41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890CC00B-1F23-4B38-B25A-C7EEB0045082}"/>
              </a:ext>
            </a:extLst>
          </p:cNvPr>
          <p:cNvSpPr txBox="1"/>
          <p:nvPr/>
        </p:nvSpPr>
        <p:spPr>
          <a:xfrm>
            <a:off x="1397897" y="2764833"/>
            <a:ext cx="1864613" cy="1862048"/>
          </a:xfrm>
          <a:prstGeom prst="rect">
            <a:avLst/>
          </a:prstGeom>
          <a:noFill/>
        </p:spPr>
        <p:txBody>
          <a:bodyPr wrap="none" rtlCol="0">
            <a:spAutoFit/>
          </a:bodyPr>
          <a:lstStyle/>
          <a:p>
            <a:r>
              <a:rPr lang="en-US" altLang="zh-CN" sz="11500" dirty="0">
                <a:solidFill>
                  <a:schemeClr val="bg1"/>
                </a:solidFill>
                <a:latin typeface="+mj-ea"/>
                <a:ea typeface="+mj-ea"/>
              </a:rPr>
              <a:t>#1</a:t>
            </a:r>
            <a:endParaRPr lang="zh-CN" altLang="en-US" sz="11500" dirty="0">
              <a:solidFill>
                <a:schemeClr val="bg1"/>
              </a:solidFill>
              <a:latin typeface="+mj-ea"/>
              <a:ea typeface="+mj-ea"/>
            </a:endParaRPr>
          </a:p>
        </p:txBody>
      </p:sp>
      <p:sp>
        <p:nvSpPr>
          <p:cNvPr id="9" name="文本框 8">
            <a:extLst>
              <a:ext uri="{FF2B5EF4-FFF2-40B4-BE49-F238E27FC236}">
                <a16:creationId xmlns:a16="http://schemas.microsoft.com/office/drawing/2014/main" xmlns="" id="{901C4E07-42DD-46DB-A361-8C59B49A22F0}"/>
              </a:ext>
            </a:extLst>
          </p:cNvPr>
          <p:cNvSpPr txBox="1"/>
          <p:nvPr/>
        </p:nvSpPr>
        <p:spPr>
          <a:xfrm>
            <a:off x="1737545" y="4482748"/>
            <a:ext cx="1037463" cy="584775"/>
          </a:xfrm>
          <a:prstGeom prst="rect">
            <a:avLst/>
          </a:prstGeom>
          <a:noFill/>
        </p:spPr>
        <p:txBody>
          <a:bodyPr wrap="none" rtlCol="0">
            <a:spAutoFit/>
          </a:bodyPr>
          <a:lstStyle/>
          <a:p>
            <a:r>
              <a:rPr lang="en-US" altLang="zh-CN" sz="3200" dirty="0">
                <a:solidFill>
                  <a:schemeClr val="bg1"/>
                </a:solidFill>
                <a:latin typeface="+mj-ea"/>
                <a:ea typeface="+mj-ea"/>
              </a:rPr>
              <a:t>49%</a:t>
            </a:r>
            <a:endParaRPr lang="zh-CN" altLang="en-US" sz="3200" dirty="0">
              <a:solidFill>
                <a:schemeClr val="bg1"/>
              </a:solidFill>
              <a:latin typeface="+mj-ea"/>
              <a:ea typeface="+mj-ea"/>
            </a:endParaRPr>
          </a:p>
        </p:txBody>
      </p:sp>
      <p:sp>
        <p:nvSpPr>
          <p:cNvPr id="10" name="矩形 9">
            <a:extLst>
              <a:ext uri="{FF2B5EF4-FFF2-40B4-BE49-F238E27FC236}">
                <a16:creationId xmlns:a16="http://schemas.microsoft.com/office/drawing/2014/main" xmlns="" id="{9E001BE4-3B58-45FC-9284-120F96ED9FE8}"/>
              </a:ext>
            </a:extLst>
          </p:cNvPr>
          <p:cNvSpPr/>
          <p:nvPr/>
        </p:nvSpPr>
        <p:spPr>
          <a:xfrm>
            <a:off x="1711122" y="5702628"/>
            <a:ext cx="1210588" cy="338554"/>
          </a:xfrm>
          <a:prstGeom prst="rect">
            <a:avLst/>
          </a:prstGeom>
        </p:spPr>
        <p:txBody>
          <a:bodyPr wrap="none">
            <a:spAutoFit/>
          </a:bodyPr>
          <a:lstStyle/>
          <a:p>
            <a:pPr algn="ctr"/>
            <a:r>
              <a:rPr lang="zh-CN" altLang="en-US" sz="1600" dirty="0">
                <a:solidFill>
                  <a:schemeClr val="bg1"/>
                </a:solidFill>
                <a:latin typeface="+mj-ea"/>
                <a:ea typeface="+mj-ea"/>
              </a:rPr>
              <a:t>我们的品牌</a:t>
            </a:r>
          </a:p>
        </p:txBody>
      </p:sp>
      <p:sp>
        <p:nvSpPr>
          <p:cNvPr id="11" name="矩形 10">
            <a:extLst>
              <a:ext uri="{FF2B5EF4-FFF2-40B4-BE49-F238E27FC236}">
                <a16:creationId xmlns:a16="http://schemas.microsoft.com/office/drawing/2014/main" xmlns="" id="{CA258A59-2EC6-4243-A26C-2FD2EC7D46E7}"/>
              </a:ext>
            </a:extLst>
          </p:cNvPr>
          <p:cNvSpPr/>
          <p:nvPr/>
        </p:nvSpPr>
        <p:spPr>
          <a:xfrm>
            <a:off x="4720012" y="5702628"/>
            <a:ext cx="418704" cy="338554"/>
          </a:xfrm>
          <a:prstGeom prst="rect">
            <a:avLst/>
          </a:prstGeom>
        </p:spPr>
        <p:txBody>
          <a:bodyPr wrap="none">
            <a:spAutoFit/>
          </a:bodyPr>
          <a:lstStyle/>
          <a:p>
            <a:pPr algn="ctr"/>
            <a:r>
              <a:rPr lang="en-US" altLang="zh-CN" sz="1600" dirty="0">
                <a:solidFill>
                  <a:schemeClr val="bg1"/>
                </a:solidFill>
                <a:latin typeface="+mj-ea"/>
                <a:ea typeface="+mj-ea"/>
              </a:rPr>
              <a:t>#2</a:t>
            </a:r>
          </a:p>
        </p:txBody>
      </p:sp>
      <p:sp>
        <p:nvSpPr>
          <p:cNvPr id="12" name="椭圆 11">
            <a:extLst>
              <a:ext uri="{FF2B5EF4-FFF2-40B4-BE49-F238E27FC236}">
                <a16:creationId xmlns:a16="http://schemas.microsoft.com/office/drawing/2014/main" xmlns="" id="{70F6B28D-1034-432B-B00B-E0083F85CB0A}"/>
              </a:ext>
            </a:extLst>
          </p:cNvPr>
          <p:cNvSpPr/>
          <p:nvPr/>
        </p:nvSpPr>
        <p:spPr>
          <a:xfrm>
            <a:off x="4205464" y="4047434"/>
            <a:ext cx="1515484" cy="1515484"/>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7ACD5D41-2A5D-447B-8E10-84A55C74DFD7}"/>
              </a:ext>
            </a:extLst>
          </p:cNvPr>
          <p:cNvSpPr txBox="1"/>
          <p:nvPr/>
        </p:nvSpPr>
        <p:spPr>
          <a:xfrm>
            <a:off x="4551875" y="4544302"/>
            <a:ext cx="822661" cy="461665"/>
          </a:xfrm>
          <a:prstGeom prst="rect">
            <a:avLst/>
          </a:prstGeom>
          <a:noFill/>
        </p:spPr>
        <p:txBody>
          <a:bodyPr wrap="none" rtlCol="0">
            <a:spAutoFit/>
          </a:bodyPr>
          <a:lstStyle/>
          <a:p>
            <a:r>
              <a:rPr lang="en-US" altLang="zh-CN" sz="2400" dirty="0">
                <a:solidFill>
                  <a:schemeClr val="bg1"/>
                </a:solidFill>
                <a:latin typeface="+mj-ea"/>
                <a:ea typeface="+mj-ea"/>
              </a:rPr>
              <a:t>20%</a:t>
            </a:r>
            <a:endParaRPr lang="zh-CN" altLang="en-US" sz="2400" dirty="0">
              <a:solidFill>
                <a:schemeClr val="bg1"/>
              </a:solidFill>
              <a:latin typeface="+mj-ea"/>
              <a:ea typeface="+mj-ea"/>
            </a:endParaRPr>
          </a:p>
        </p:txBody>
      </p:sp>
      <p:sp>
        <p:nvSpPr>
          <p:cNvPr id="14" name="矩形 13">
            <a:extLst>
              <a:ext uri="{FF2B5EF4-FFF2-40B4-BE49-F238E27FC236}">
                <a16:creationId xmlns:a16="http://schemas.microsoft.com/office/drawing/2014/main" xmlns="" id="{843EE4C7-BAB0-482A-8BC6-DF4EA4E4CEF1}"/>
              </a:ext>
            </a:extLst>
          </p:cNvPr>
          <p:cNvSpPr/>
          <p:nvPr/>
        </p:nvSpPr>
        <p:spPr>
          <a:xfrm>
            <a:off x="6409025" y="5702628"/>
            <a:ext cx="418704" cy="338554"/>
          </a:xfrm>
          <a:prstGeom prst="rect">
            <a:avLst/>
          </a:prstGeom>
        </p:spPr>
        <p:txBody>
          <a:bodyPr wrap="none">
            <a:spAutoFit/>
          </a:bodyPr>
          <a:lstStyle/>
          <a:p>
            <a:pPr algn="ctr"/>
            <a:r>
              <a:rPr lang="en-US" altLang="zh-CN" sz="1600" dirty="0">
                <a:solidFill>
                  <a:schemeClr val="bg1"/>
                </a:solidFill>
                <a:latin typeface="+mj-ea"/>
                <a:ea typeface="+mj-ea"/>
              </a:rPr>
              <a:t>#3</a:t>
            </a:r>
          </a:p>
        </p:txBody>
      </p:sp>
      <p:sp>
        <p:nvSpPr>
          <p:cNvPr id="15" name="椭圆 14">
            <a:extLst>
              <a:ext uri="{FF2B5EF4-FFF2-40B4-BE49-F238E27FC236}">
                <a16:creationId xmlns:a16="http://schemas.microsoft.com/office/drawing/2014/main" xmlns="" id="{88CFFE23-8DD7-463E-ABAB-B1A8176DA85B}"/>
              </a:ext>
            </a:extLst>
          </p:cNvPr>
          <p:cNvSpPr/>
          <p:nvPr/>
        </p:nvSpPr>
        <p:spPr>
          <a:xfrm>
            <a:off x="6072414" y="4463144"/>
            <a:ext cx="1099773" cy="1099773"/>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BBF9F58C-C459-4EAF-BBBB-6F59D6979B0C}"/>
              </a:ext>
            </a:extLst>
          </p:cNvPr>
          <p:cNvSpPr txBox="1"/>
          <p:nvPr/>
        </p:nvSpPr>
        <p:spPr>
          <a:xfrm>
            <a:off x="6256935" y="4847316"/>
            <a:ext cx="716863" cy="400110"/>
          </a:xfrm>
          <a:prstGeom prst="rect">
            <a:avLst/>
          </a:prstGeom>
          <a:noFill/>
        </p:spPr>
        <p:txBody>
          <a:bodyPr wrap="none" rtlCol="0">
            <a:spAutoFit/>
          </a:bodyPr>
          <a:lstStyle/>
          <a:p>
            <a:r>
              <a:rPr lang="en-US" altLang="zh-CN" sz="2000" dirty="0">
                <a:solidFill>
                  <a:schemeClr val="bg1"/>
                </a:solidFill>
                <a:latin typeface="+mj-ea"/>
                <a:ea typeface="+mj-ea"/>
              </a:rPr>
              <a:t>14%</a:t>
            </a:r>
            <a:endParaRPr lang="zh-CN" altLang="en-US" sz="2000" dirty="0">
              <a:solidFill>
                <a:schemeClr val="bg1"/>
              </a:solidFill>
              <a:latin typeface="+mj-ea"/>
              <a:ea typeface="+mj-ea"/>
            </a:endParaRPr>
          </a:p>
        </p:txBody>
      </p:sp>
      <p:sp>
        <p:nvSpPr>
          <p:cNvPr id="17" name="矩形 16">
            <a:extLst>
              <a:ext uri="{FF2B5EF4-FFF2-40B4-BE49-F238E27FC236}">
                <a16:creationId xmlns:a16="http://schemas.microsoft.com/office/drawing/2014/main" xmlns="" id="{84ED0FC8-7DBC-4F9D-83AF-D1670EDA1813}"/>
              </a:ext>
            </a:extLst>
          </p:cNvPr>
          <p:cNvSpPr/>
          <p:nvPr/>
        </p:nvSpPr>
        <p:spPr>
          <a:xfrm>
            <a:off x="7699524" y="5702628"/>
            <a:ext cx="418704" cy="338554"/>
          </a:xfrm>
          <a:prstGeom prst="rect">
            <a:avLst/>
          </a:prstGeom>
        </p:spPr>
        <p:txBody>
          <a:bodyPr wrap="none">
            <a:spAutoFit/>
          </a:bodyPr>
          <a:lstStyle/>
          <a:p>
            <a:pPr algn="ctr"/>
            <a:r>
              <a:rPr lang="en-US" altLang="zh-CN" sz="1600" dirty="0">
                <a:solidFill>
                  <a:schemeClr val="bg1"/>
                </a:solidFill>
                <a:latin typeface="+mj-ea"/>
                <a:ea typeface="+mj-ea"/>
              </a:rPr>
              <a:t>#4</a:t>
            </a:r>
          </a:p>
        </p:txBody>
      </p:sp>
      <p:sp>
        <p:nvSpPr>
          <p:cNvPr id="18" name="椭圆 17">
            <a:extLst>
              <a:ext uri="{FF2B5EF4-FFF2-40B4-BE49-F238E27FC236}">
                <a16:creationId xmlns:a16="http://schemas.microsoft.com/office/drawing/2014/main" xmlns="" id="{8B853A34-1E49-4DBA-80AC-FD012B5DBD38}"/>
              </a:ext>
            </a:extLst>
          </p:cNvPr>
          <p:cNvSpPr/>
          <p:nvPr/>
        </p:nvSpPr>
        <p:spPr>
          <a:xfrm>
            <a:off x="7519251" y="4783667"/>
            <a:ext cx="779250" cy="779250"/>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DBB001A3-5495-4544-9A33-5C922A36EA7D}"/>
              </a:ext>
            </a:extLst>
          </p:cNvPr>
          <p:cNvSpPr txBox="1"/>
          <p:nvPr/>
        </p:nvSpPr>
        <p:spPr>
          <a:xfrm>
            <a:off x="7642617" y="5013030"/>
            <a:ext cx="532518" cy="369332"/>
          </a:xfrm>
          <a:prstGeom prst="rect">
            <a:avLst/>
          </a:prstGeom>
          <a:noFill/>
        </p:spPr>
        <p:txBody>
          <a:bodyPr wrap="none" rtlCol="0">
            <a:spAutoFit/>
          </a:bodyPr>
          <a:lstStyle/>
          <a:p>
            <a:r>
              <a:rPr lang="en-US" altLang="zh-CN" dirty="0">
                <a:solidFill>
                  <a:schemeClr val="bg1"/>
                </a:solidFill>
                <a:latin typeface="+mj-ea"/>
                <a:ea typeface="+mj-ea"/>
              </a:rPr>
              <a:t>8%</a:t>
            </a:r>
            <a:endParaRPr lang="zh-CN" altLang="en-US" dirty="0">
              <a:solidFill>
                <a:schemeClr val="bg1"/>
              </a:solidFill>
              <a:latin typeface="+mj-ea"/>
              <a:ea typeface="+mj-ea"/>
            </a:endParaRPr>
          </a:p>
        </p:txBody>
      </p:sp>
      <p:sp>
        <p:nvSpPr>
          <p:cNvPr id="20" name="矩形 19">
            <a:extLst>
              <a:ext uri="{FF2B5EF4-FFF2-40B4-BE49-F238E27FC236}">
                <a16:creationId xmlns:a16="http://schemas.microsoft.com/office/drawing/2014/main" xmlns="" id="{BF3AB6D2-CB26-4740-912C-943F84BE2004}"/>
              </a:ext>
            </a:extLst>
          </p:cNvPr>
          <p:cNvSpPr/>
          <p:nvPr/>
        </p:nvSpPr>
        <p:spPr>
          <a:xfrm>
            <a:off x="8695647" y="5702628"/>
            <a:ext cx="418704" cy="338554"/>
          </a:xfrm>
          <a:prstGeom prst="rect">
            <a:avLst/>
          </a:prstGeom>
        </p:spPr>
        <p:txBody>
          <a:bodyPr wrap="none">
            <a:spAutoFit/>
          </a:bodyPr>
          <a:lstStyle/>
          <a:p>
            <a:pPr algn="ctr"/>
            <a:r>
              <a:rPr lang="en-US" altLang="zh-CN" sz="1600" dirty="0">
                <a:solidFill>
                  <a:schemeClr val="bg1"/>
                </a:solidFill>
                <a:latin typeface="+mj-ea"/>
                <a:ea typeface="+mj-ea"/>
              </a:rPr>
              <a:t>#5</a:t>
            </a:r>
          </a:p>
        </p:txBody>
      </p:sp>
      <p:sp>
        <p:nvSpPr>
          <p:cNvPr id="21" name="椭圆 20">
            <a:extLst>
              <a:ext uri="{FF2B5EF4-FFF2-40B4-BE49-F238E27FC236}">
                <a16:creationId xmlns:a16="http://schemas.microsoft.com/office/drawing/2014/main" xmlns="" id="{649C2EAC-6B54-442C-AD6E-1E2B6675EDB8}"/>
              </a:ext>
            </a:extLst>
          </p:cNvPr>
          <p:cNvSpPr/>
          <p:nvPr/>
        </p:nvSpPr>
        <p:spPr>
          <a:xfrm>
            <a:off x="8630056" y="5013029"/>
            <a:ext cx="549887" cy="549887"/>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FE0A73BE-DF76-4888-B088-5AE2FB73DAE0}"/>
              </a:ext>
            </a:extLst>
          </p:cNvPr>
          <p:cNvSpPr txBox="1"/>
          <p:nvPr/>
        </p:nvSpPr>
        <p:spPr>
          <a:xfrm>
            <a:off x="8658182" y="5134907"/>
            <a:ext cx="494046" cy="338554"/>
          </a:xfrm>
          <a:prstGeom prst="rect">
            <a:avLst/>
          </a:prstGeom>
          <a:noFill/>
        </p:spPr>
        <p:txBody>
          <a:bodyPr wrap="none" rtlCol="0">
            <a:spAutoFit/>
          </a:bodyPr>
          <a:lstStyle/>
          <a:p>
            <a:r>
              <a:rPr lang="en-US" altLang="zh-CN" sz="1600">
                <a:solidFill>
                  <a:schemeClr val="bg1"/>
                </a:solidFill>
                <a:latin typeface="+mj-ea"/>
                <a:ea typeface="+mj-ea"/>
              </a:rPr>
              <a:t>3%</a:t>
            </a:r>
            <a:endParaRPr lang="zh-CN" altLang="en-US" sz="1600" dirty="0">
              <a:solidFill>
                <a:schemeClr val="bg1"/>
              </a:solidFill>
              <a:latin typeface="+mj-ea"/>
              <a:ea typeface="+mj-ea"/>
            </a:endParaRPr>
          </a:p>
        </p:txBody>
      </p:sp>
      <p:sp>
        <p:nvSpPr>
          <p:cNvPr id="23" name="矩形 22">
            <a:extLst>
              <a:ext uri="{FF2B5EF4-FFF2-40B4-BE49-F238E27FC236}">
                <a16:creationId xmlns:a16="http://schemas.microsoft.com/office/drawing/2014/main" xmlns="" id="{24668591-48CD-4F58-9448-8DF323DA06AD}"/>
              </a:ext>
            </a:extLst>
          </p:cNvPr>
          <p:cNvSpPr/>
          <p:nvPr/>
        </p:nvSpPr>
        <p:spPr>
          <a:xfrm>
            <a:off x="9562382" y="5702628"/>
            <a:ext cx="418704" cy="338554"/>
          </a:xfrm>
          <a:prstGeom prst="rect">
            <a:avLst/>
          </a:prstGeom>
        </p:spPr>
        <p:txBody>
          <a:bodyPr wrap="square">
            <a:spAutoFit/>
          </a:bodyPr>
          <a:lstStyle/>
          <a:p>
            <a:pPr algn="ctr"/>
            <a:r>
              <a:rPr lang="en-US" altLang="zh-CN" sz="1600" dirty="0">
                <a:solidFill>
                  <a:schemeClr val="bg1"/>
                </a:solidFill>
                <a:latin typeface="+mj-ea"/>
                <a:ea typeface="+mj-ea"/>
              </a:rPr>
              <a:t>#6</a:t>
            </a:r>
          </a:p>
        </p:txBody>
      </p:sp>
      <p:sp>
        <p:nvSpPr>
          <p:cNvPr id="24" name="椭圆 23">
            <a:extLst>
              <a:ext uri="{FF2B5EF4-FFF2-40B4-BE49-F238E27FC236}">
                <a16:creationId xmlns:a16="http://schemas.microsoft.com/office/drawing/2014/main" xmlns="" id="{A865DD22-2D75-42F8-9D87-4280E49A89F7}"/>
              </a:ext>
            </a:extLst>
          </p:cNvPr>
          <p:cNvSpPr/>
          <p:nvPr/>
        </p:nvSpPr>
        <p:spPr>
          <a:xfrm>
            <a:off x="9496791" y="5067523"/>
            <a:ext cx="495393" cy="495393"/>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C365DD54-5091-442A-A5C6-63D360F1B630}"/>
              </a:ext>
            </a:extLst>
          </p:cNvPr>
          <p:cNvSpPr txBox="1"/>
          <p:nvPr/>
        </p:nvSpPr>
        <p:spPr>
          <a:xfrm>
            <a:off x="9525512" y="5176081"/>
            <a:ext cx="455574" cy="307777"/>
          </a:xfrm>
          <a:prstGeom prst="rect">
            <a:avLst/>
          </a:prstGeom>
          <a:noFill/>
        </p:spPr>
        <p:txBody>
          <a:bodyPr wrap="none" rtlCol="0">
            <a:spAutoFit/>
          </a:bodyPr>
          <a:lstStyle/>
          <a:p>
            <a:r>
              <a:rPr lang="en-US" altLang="zh-CN" sz="1400" dirty="0">
                <a:solidFill>
                  <a:schemeClr val="bg1"/>
                </a:solidFill>
                <a:latin typeface="+mj-ea"/>
                <a:ea typeface="+mj-ea"/>
              </a:rPr>
              <a:t>2%</a:t>
            </a:r>
            <a:endParaRPr lang="zh-CN" altLang="en-US" sz="1400" dirty="0">
              <a:solidFill>
                <a:schemeClr val="bg1"/>
              </a:solidFill>
              <a:latin typeface="+mj-ea"/>
              <a:ea typeface="+mj-ea"/>
            </a:endParaRPr>
          </a:p>
        </p:txBody>
      </p:sp>
      <p:sp>
        <p:nvSpPr>
          <p:cNvPr id="26" name="椭圆 25">
            <a:extLst>
              <a:ext uri="{FF2B5EF4-FFF2-40B4-BE49-F238E27FC236}">
                <a16:creationId xmlns:a16="http://schemas.microsoft.com/office/drawing/2014/main" xmlns="" id="{C5133172-503E-4555-A518-6B8ADE23DEBE}"/>
              </a:ext>
            </a:extLst>
          </p:cNvPr>
          <p:cNvSpPr/>
          <p:nvPr/>
        </p:nvSpPr>
        <p:spPr>
          <a:xfrm>
            <a:off x="10257812" y="5247426"/>
            <a:ext cx="315490" cy="315490"/>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EE8C1840-76DC-4705-BF41-66ED8DC21BC0}"/>
              </a:ext>
            </a:extLst>
          </p:cNvPr>
          <p:cNvSpPr/>
          <p:nvPr/>
        </p:nvSpPr>
        <p:spPr>
          <a:xfrm>
            <a:off x="10768939" y="5247426"/>
            <a:ext cx="315490" cy="315490"/>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E94C0E97-C4F0-4A1D-8918-4B1C6EB37194}"/>
              </a:ext>
            </a:extLst>
          </p:cNvPr>
          <p:cNvSpPr/>
          <p:nvPr/>
        </p:nvSpPr>
        <p:spPr>
          <a:xfrm>
            <a:off x="11233824" y="5247426"/>
            <a:ext cx="315490" cy="315490"/>
          </a:xfrm>
          <a:prstGeom prst="ellipse">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日期占位符 46">
            <a:extLst>
              <a:ext uri="{FF2B5EF4-FFF2-40B4-BE49-F238E27FC236}">
                <a16:creationId xmlns:a16="http://schemas.microsoft.com/office/drawing/2014/main" xmlns="" id="{49A0679D-DB05-4C5C-AA6F-ADFEF2E5F373}"/>
              </a:ext>
            </a:extLst>
          </p:cNvPr>
          <p:cNvSpPr>
            <a:spLocks noGrp="1"/>
          </p:cNvSpPr>
          <p:nvPr>
            <p:ph type="dt" sz="half" idx="10"/>
          </p:nvPr>
        </p:nvSpPr>
        <p:spPr/>
        <p:txBody>
          <a:bodyPr/>
          <a:lstStyle/>
          <a:p>
            <a:fld id="{8B998F63-7AB1-46DB-A910-0DE1A29239AC}" type="datetime11">
              <a:rPr lang="zh-CN" altLang="en-US" smtClean="0"/>
              <a:t>22:23:16</a:t>
            </a:fld>
            <a:endParaRPr lang="zh-CN" altLang="en-US" dirty="0"/>
          </a:p>
        </p:txBody>
      </p:sp>
      <p:sp>
        <p:nvSpPr>
          <p:cNvPr id="48" name="页脚占位符 47">
            <a:extLst>
              <a:ext uri="{FF2B5EF4-FFF2-40B4-BE49-F238E27FC236}">
                <a16:creationId xmlns:a16="http://schemas.microsoft.com/office/drawing/2014/main" xmlns="" id="{2C9F062E-7BC8-44D4-A40A-D9E2DE60F64C}"/>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49" name="灯片编号占位符 48">
            <a:extLst>
              <a:ext uri="{FF2B5EF4-FFF2-40B4-BE49-F238E27FC236}">
                <a16:creationId xmlns:a16="http://schemas.microsoft.com/office/drawing/2014/main" xmlns="" id="{ABDD3F1A-D310-4232-8175-E94881AF41D7}"/>
              </a:ext>
            </a:extLst>
          </p:cNvPr>
          <p:cNvSpPr>
            <a:spLocks noGrp="1"/>
          </p:cNvSpPr>
          <p:nvPr>
            <p:ph type="sldNum" sz="quarter" idx="12"/>
          </p:nvPr>
        </p:nvSpPr>
        <p:spPr/>
        <p:txBody>
          <a:bodyPr/>
          <a:lstStyle/>
          <a:p>
            <a:fld id="{22B272F7-79A6-4A29-8CEE-DA083A0019A8}" type="slidenum">
              <a:rPr lang="zh-CN" altLang="en-US" smtClean="0"/>
              <a:pPr/>
              <a:t>15</a:t>
            </a:fld>
            <a:endParaRPr lang="zh-CN" altLang="en-US"/>
          </a:p>
        </p:txBody>
      </p:sp>
    </p:spTree>
    <p:extLst>
      <p:ext uri="{BB962C8B-B14F-4D97-AF65-F5344CB8AC3E}">
        <p14:creationId xmlns:p14="http://schemas.microsoft.com/office/powerpoint/2010/main" val="41136728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a:extLst>
              <a:ext uri="{FF2B5EF4-FFF2-40B4-BE49-F238E27FC236}">
                <a16:creationId xmlns:a16="http://schemas.microsoft.com/office/drawing/2014/main" xmlns="" id="{F47A63DD-B13F-4C0D-BB12-E95DAD057D51}"/>
              </a:ext>
            </a:extLst>
          </p:cNvPr>
          <p:cNvGrpSpPr/>
          <p:nvPr/>
        </p:nvGrpSpPr>
        <p:grpSpPr>
          <a:xfrm>
            <a:off x="4892366" y="1730064"/>
            <a:ext cx="2295536" cy="3114874"/>
            <a:chOff x="9127208" y="2323517"/>
            <a:chExt cx="2295536" cy="3114874"/>
          </a:xfrm>
        </p:grpSpPr>
        <p:grpSp>
          <p:nvGrpSpPr>
            <p:cNvPr id="72" name="组合 71">
              <a:extLst>
                <a:ext uri="{FF2B5EF4-FFF2-40B4-BE49-F238E27FC236}">
                  <a16:creationId xmlns:a16="http://schemas.microsoft.com/office/drawing/2014/main" xmlns="" id="{81CD9E90-FA90-4D23-A820-7AA48FDDD1DF}"/>
                </a:ext>
              </a:extLst>
            </p:cNvPr>
            <p:cNvGrpSpPr/>
            <p:nvPr/>
          </p:nvGrpSpPr>
          <p:grpSpPr>
            <a:xfrm>
              <a:off x="9127208" y="2323517"/>
              <a:ext cx="2295536" cy="3114874"/>
              <a:chOff x="1331341" y="1703868"/>
              <a:chExt cx="2752022" cy="3734291"/>
            </a:xfrm>
            <a:solidFill>
              <a:schemeClr val="accent4"/>
            </a:solidFill>
          </p:grpSpPr>
          <p:sp>
            <p:nvSpPr>
              <p:cNvPr id="83" name="任意多边形: 形状 82">
                <a:extLst>
                  <a:ext uri="{FF2B5EF4-FFF2-40B4-BE49-F238E27FC236}">
                    <a16:creationId xmlns:a16="http://schemas.microsoft.com/office/drawing/2014/main" xmlns="" id="{612D90D9-80E1-477F-8638-6E1CA59BBDD1}"/>
                  </a:ext>
                </a:extLst>
              </p:cNvPr>
              <p:cNvSpPr/>
              <p:nvPr/>
            </p:nvSpPr>
            <p:spPr>
              <a:xfrm>
                <a:off x="1331341" y="2565929"/>
                <a:ext cx="39252" cy="647650"/>
              </a:xfrm>
              <a:custGeom>
                <a:avLst/>
                <a:gdLst>
                  <a:gd name="connsiteX0" fmla="*/ 40233 w 39251"/>
                  <a:gd name="connsiteY0" fmla="*/ 650103 h 647649"/>
                  <a:gd name="connsiteX1" fmla="*/ 0 w 39251"/>
                  <a:gd name="connsiteY1" fmla="*/ 600548 h 647649"/>
                  <a:gd name="connsiteX2" fmla="*/ 0 w 39251"/>
                  <a:gd name="connsiteY2" fmla="*/ 40233 h 647649"/>
                  <a:gd name="connsiteX3" fmla="*/ 40233 w 39251"/>
                  <a:gd name="connsiteY3" fmla="*/ 0 h 647649"/>
                </a:gdLst>
                <a:ahLst/>
                <a:cxnLst>
                  <a:cxn ang="0">
                    <a:pos x="connsiteX0" y="connsiteY0"/>
                  </a:cxn>
                  <a:cxn ang="0">
                    <a:pos x="connsiteX1" y="connsiteY1"/>
                  </a:cxn>
                  <a:cxn ang="0">
                    <a:pos x="connsiteX2" y="connsiteY2"/>
                  </a:cxn>
                  <a:cxn ang="0">
                    <a:pos x="connsiteX3" y="connsiteY3"/>
                  </a:cxn>
                </a:cxnLst>
                <a:rect l="l" t="t" r="r" b="b"/>
                <a:pathLst>
                  <a:path w="39251" h="647649">
                    <a:moveTo>
                      <a:pt x="40233" y="650103"/>
                    </a:moveTo>
                    <a:lnTo>
                      <a:pt x="0" y="600548"/>
                    </a:lnTo>
                    <a:lnTo>
                      <a:pt x="0" y="40233"/>
                    </a:lnTo>
                    <a:lnTo>
                      <a:pt x="40233" y="0"/>
                    </a:lnTo>
                    <a:close/>
                  </a:path>
                </a:pathLst>
              </a:custGeom>
              <a:grpFill/>
              <a:ln w="4890"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84EB4E95-C94D-4263-BEDA-3E08A1140D81}"/>
                  </a:ext>
                </a:extLst>
              </p:cNvPr>
              <p:cNvSpPr/>
              <p:nvPr/>
            </p:nvSpPr>
            <p:spPr>
              <a:xfrm>
                <a:off x="1346060" y="2461913"/>
                <a:ext cx="9813" cy="142287"/>
              </a:xfrm>
              <a:custGeom>
                <a:avLst/>
                <a:gdLst>
                  <a:gd name="connsiteX0" fmla="*/ 10794 w 9812"/>
                  <a:gd name="connsiteY0" fmla="*/ 144249 h 142286"/>
                  <a:gd name="connsiteX1" fmla="*/ 0 w 9812"/>
                  <a:gd name="connsiteY1" fmla="*/ 144249 h 142286"/>
                  <a:gd name="connsiteX2" fmla="*/ 0 w 9812"/>
                  <a:gd name="connsiteY2" fmla="*/ 13247 h 142286"/>
                  <a:gd name="connsiteX3" fmla="*/ 10794 w 9812"/>
                  <a:gd name="connsiteY3" fmla="*/ 0 h 142286"/>
                </a:gdLst>
                <a:ahLst/>
                <a:cxnLst>
                  <a:cxn ang="0">
                    <a:pos x="connsiteX0" y="connsiteY0"/>
                  </a:cxn>
                  <a:cxn ang="0">
                    <a:pos x="connsiteX1" y="connsiteY1"/>
                  </a:cxn>
                  <a:cxn ang="0">
                    <a:pos x="connsiteX2" y="connsiteY2"/>
                  </a:cxn>
                  <a:cxn ang="0">
                    <a:pos x="connsiteX3" y="connsiteY3"/>
                  </a:cxn>
                </a:cxnLst>
                <a:rect l="l" t="t" r="r" b="b"/>
                <a:pathLst>
                  <a:path w="9812" h="142286">
                    <a:moveTo>
                      <a:pt x="10794" y="144249"/>
                    </a:moveTo>
                    <a:lnTo>
                      <a:pt x="0" y="144249"/>
                    </a:lnTo>
                    <a:lnTo>
                      <a:pt x="0" y="13247"/>
                    </a:lnTo>
                    <a:lnTo>
                      <a:pt x="10794" y="0"/>
                    </a:lnTo>
                    <a:close/>
                  </a:path>
                </a:pathLst>
              </a:custGeom>
              <a:grpFill/>
              <a:ln w="4890"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4103B209-5E99-465A-88E7-CA7182E05700}"/>
                  </a:ext>
                </a:extLst>
              </p:cNvPr>
              <p:cNvSpPr/>
              <p:nvPr/>
            </p:nvSpPr>
            <p:spPr>
              <a:xfrm>
                <a:off x="1344098" y="3164515"/>
                <a:ext cx="14719" cy="1084323"/>
              </a:xfrm>
              <a:custGeom>
                <a:avLst/>
                <a:gdLst>
                  <a:gd name="connsiteX0" fmla="*/ 14719 w 14719"/>
                  <a:gd name="connsiteY0" fmla="*/ 1087758 h 1084322"/>
                  <a:gd name="connsiteX1" fmla="*/ 0 w 14719"/>
                  <a:gd name="connsiteY1" fmla="*/ 1072547 h 1084322"/>
                  <a:gd name="connsiteX2" fmla="*/ 0 w 14719"/>
                  <a:gd name="connsiteY2" fmla="*/ 0 h 1084322"/>
                  <a:gd name="connsiteX3" fmla="*/ 14719 w 14719"/>
                  <a:gd name="connsiteY3" fmla="*/ 0 h 1084322"/>
                </a:gdLst>
                <a:ahLst/>
                <a:cxnLst>
                  <a:cxn ang="0">
                    <a:pos x="connsiteX0" y="connsiteY0"/>
                  </a:cxn>
                  <a:cxn ang="0">
                    <a:pos x="connsiteX1" y="connsiteY1"/>
                  </a:cxn>
                  <a:cxn ang="0">
                    <a:pos x="connsiteX2" y="connsiteY2"/>
                  </a:cxn>
                  <a:cxn ang="0">
                    <a:pos x="connsiteX3" y="connsiteY3"/>
                  </a:cxn>
                </a:cxnLst>
                <a:rect l="l" t="t" r="r" b="b"/>
                <a:pathLst>
                  <a:path w="14719" h="1084322">
                    <a:moveTo>
                      <a:pt x="14719" y="1087758"/>
                    </a:moveTo>
                    <a:lnTo>
                      <a:pt x="0" y="1072547"/>
                    </a:lnTo>
                    <a:lnTo>
                      <a:pt x="0" y="0"/>
                    </a:lnTo>
                    <a:lnTo>
                      <a:pt x="14719" y="0"/>
                    </a:lnTo>
                    <a:close/>
                  </a:path>
                </a:pathLst>
              </a:custGeom>
              <a:grpFill/>
              <a:ln w="4890"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C008C079-5C9D-492B-8531-D1483530CFC0}"/>
                  </a:ext>
                </a:extLst>
              </p:cNvPr>
              <p:cNvSpPr/>
              <p:nvPr/>
            </p:nvSpPr>
            <p:spPr>
              <a:xfrm>
                <a:off x="1344098" y="4233628"/>
                <a:ext cx="44158" cy="53971"/>
              </a:xfrm>
              <a:custGeom>
                <a:avLst/>
                <a:gdLst>
                  <a:gd name="connsiteX0" fmla="*/ 44649 w 44157"/>
                  <a:gd name="connsiteY0" fmla="*/ 56915 h 53970"/>
                  <a:gd name="connsiteX1" fmla="*/ 0 w 44157"/>
                  <a:gd name="connsiteY1" fmla="*/ 3435 h 53970"/>
                  <a:gd name="connsiteX2" fmla="*/ 2944 w 44157"/>
                  <a:gd name="connsiteY2" fmla="*/ 0 h 53970"/>
                  <a:gd name="connsiteX3" fmla="*/ 47592 w 44157"/>
                  <a:gd name="connsiteY3" fmla="*/ 53971 h 53970"/>
                </a:gdLst>
                <a:ahLst/>
                <a:cxnLst>
                  <a:cxn ang="0">
                    <a:pos x="connsiteX0" y="connsiteY0"/>
                  </a:cxn>
                  <a:cxn ang="0">
                    <a:pos x="connsiteX1" y="connsiteY1"/>
                  </a:cxn>
                  <a:cxn ang="0">
                    <a:pos x="connsiteX2" y="connsiteY2"/>
                  </a:cxn>
                  <a:cxn ang="0">
                    <a:pos x="connsiteX3" y="connsiteY3"/>
                  </a:cxn>
                </a:cxnLst>
                <a:rect l="l" t="t" r="r" b="b"/>
                <a:pathLst>
                  <a:path w="44157" h="53970">
                    <a:moveTo>
                      <a:pt x="44649" y="56915"/>
                    </a:moveTo>
                    <a:lnTo>
                      <a:pt x="0" y="3435"/>
                    </a:lnTo>
                    <a:lnTo>
                      <a:pt x="2944" y="0"/>
                    </a:lnTo>
                    <a:lnTo>
                      <a:pt x="47592" y="53971"/>
                    </a:lnTo>
                    <a:close/>
                  </a:path>
                </a:pathLst>
              </a:custGeom>
              <a:grpFill/>
              <a:ln w="4890"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971B796B-2649-4264-ACB0-AF79D88DF72A}"/>
                  </a:ext>
                </a:extLst>
              </p:cNvPr>
              <p:cNvSpPr/>
              <p:nvPr/>
            </p:nvSpPr>
            <p:spPr>
              <a:xfrm>
                <a:off x="1386784" y="4287599"/>
                <a:ext cx="4906" cy="201164"/>
              </a:xfrm>
              <a:custGeom>
                <a:avLst/>
                <a:gdLst>
                  <a:gd name="connsiteX0" fmla="*/ 0 w 4906"/>
                  <a:gd name="connsiteY0" fmla="*/ 197239 h 201163"/>
                  <a:gd name="connsiteX1" fmla="*/ 4906 w 4906"/>
                  <a:gd name="connsiteY1" fmla="*/ 202636 h 201163"/>
                  <a:gd name="connsiteX2" fmla="*/ 4906 w 4906"/>
                  <a:gd name="connsiteY2" fmla="*/ 0 h 201163"/>
                  <a:gd name="connsiteX3" fmla="*/ 0 w 4906"/>
                  <a:gd name="connsiteY3" fmla="*/ 0 h 201163"/>
                </a:gdLst>
                <a:ahLst/>
                <a:cxnLst>
                  <a:cxn ang="0">
                    <a:pos x="connsiteX0" y="connsiteY0"/>
                  </a:cxn>
                  <a:cxn ang="0">
                    <a:pos x="connsiteX1" y="connsiteY1"/>
                  </a:cxn>
                  <a:cxn ang="0">
                    <a:pos x="connsiteX2" y="connsiteY2"/>
                  </a:cxn>
                  <a:cxn ang="0">
                    <a:pos x="connsiteX3" y="connsiteY3"/>
                  </a:cxn>
                </a:cxnLst>
                <a:rect l="l" t="t" r="r" b="b"/>
                <a:pathLst>
                  <a:path w="4906" h="201163">
                    <a:moveTo>
                      <a:pt x="0" y="197239"/>
                    </a:moveTo>
                    <a:lnTo>
                      <a:pt x="4906" y="202636"/>
                    </a:lnTo>
                    <a:lnTo>
                      <a:pt x="4906" y="0"/>
                    </a:lnTo>
                    <a:lnTo>
                      <a:pt x="0" y="0"/>
                    </a:lnTo>
                    <a:close/>
                  </a:path>
                </a:pathLst>
              </a:custGeom>
              <a:grpFill/>
              <a:ln w="489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89377734-B8E1-47B9-9ECB-BD3265A2F699}"/>
                  </a:ext>
                </a:extLst>
              </p:cNvPr>
              <p:cNvSpPr/>
              <p:nvPr/>
            </p:nvSpPr>
            <p:spPr>
              <a:xfrm>
                <a:off x="1490310" y="1925148"/>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grpFill/>
              <a:ln w="489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C6FC06D9-B98E-4051-B547-FD4577831D9E}"/>
                  </a:ext>
                </a:extLst>
              </p:cNvPr>
              <p:cNvSpPr/>
              <p:nvPr/>
            </p:nvSpPr>
            <p:spPr>
              <a:xfrm>
                <a:off x="1512879" y="1845173"/>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grpFill/>
              <a:ln w="4890"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952FA2A9-3369-4949-A80F-5E79ECB43983}"/>
                  </a:ext>
                </a:extLst>
              </p:cNvPr>
              <p:cNvSpPr/>
              <p:nvPr/>
            </p:nvSpPr>
            <p:spPr>
              <a:xfrm>
                <a:off x="1512879" y="1845173"/>
                <a:ext cx="284574" cy="49064"/>
              </a:xfrm>
              <a:custGeom>
                <a:avLst/>
                <a:gdLst>
                  <a:gd name="connsiteX0" fmla="*/ 0 w 284573"/>
                  <a:gd name="connsiteY0" fmla="*/ 53480 h 49064"/>
                  <a:gd name="connsiteX1" fmla="*/ 0 w 284573"/>
                  <a:gd name="connsiteY1" fmla="*/ 0 h 49064"/>
                  <a:gd name="connsiteX2" fmla="*/ 288989 w 284573"/>
                  <a:gd name="connsiteY2" fmla="*/ 0 h 49064"/>
                  <a:gd name="connsiteX3" fmla="*/ 244831 w 284573"/>
                  <a:gd name="connsiteY3" fmla="*/ 53480 h 49064"/>
                </a:gdLst>
                <a:ahLst/>
                <a:cxnLst>
                  <a:cxn ang="0">
                    <a:pos x="connsiteX0" y="connsiteY0"/>
                  </a:cxn>
                  <a:cxn ang="0">
                    <a:pos x="connsiteX1" y="connsiteY1"/>
                  </a:cxn>
                  <a:cxn ang="0">
                    <a:pos x="connsiteX2" y="connsiteY2"/>
                  </a:cxn>
                  <a:cxn ang="0">
                    <a:pos x="connsiteX3" y="connsiteY3"/>
                  </a:cxn>
                </a:cxnLst>
                <a:rect l="l" t="t" r="r" b="b"/>
                <a:pathLst>
                  <a:path w="284573" h="49064">
                    <a:moveTo>
                      <a:pt x="0" y="53480"/>
                    </a:moveTo>
                    <a:lnTo>
                      <a:pt x="0" y="0"/>
                    </a:lnTo>
                    <a:lnTo>
                      <a:pt x="288989" y="0"/>
                    </a:lnTo>
                    <a:lnTo>
                      <a:pt x="244831" y="53480"/>
                    </a:lnTo>
                    <a:close/>
                  </a:path>
                </a:pathLst>
              </a:custGeom>
              <a:grpFill/>
              <a:ln w="489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FAC73490-83B8-495B-9EE2-0A43C56C65D8}"/>
                  </a:ext>
                </a:extLst>
              </p:cNvPr>
              <p:cNvSpPr/>
              <p:nvPr/>
            </p:nvSpPr>
            <p:spPr>
              <a:xfrm>
                <a:off x="1456946" y="2018861"/>
                <a:ext cx="44158" cy="544615"/>
              </a:xfrm>
              <a:custGeom>
                <a:avLst/>
                <a:gdLst>
                  <a:gd name="connsiteX0" fmla="*/ 44649 w 44157"/>
                  <a:gd name="connsiteY0" fmla="*/ 547068 h 544614"/>
                  <a:gd name="connsiteX1" fmla="*/ 0 w 44157"/>
                  <a:gd name="connsiteY1" fmla="*/ 480340 h 544614"/>
                  <a:gd name="connsiteX2" fmla="*/ 0 w 44157"/>
                  <a:gd name="connsiteY2" fmla="*/ 0 h 544614"/>
                  <a:gd name="connsiteX3" fmla="*/ 44649 w 44157"/>
                  <a:gd name="connsiteY3" fmla="*/ 0 h 544614"/>
                </a:gdLst>
                <a:ahLst/>
                <a:cxnLst>
                  <a:cxn ang="0">
                    <a:pos x="connsiteX0" y="connsiteY0"/>
                  </a:cxn>
                  <a:cxn ang="0">
                    <a:pos x="connsiteX1" y="connsiteY1"/>
                  </a:cxn>
                  <a:cxn ang="0">
                    <a:pos x="connsiteX2" y="connsiteY2"/>
                  </a:cxn>
                  <a:cxn ang="0">
                    <a:pos x="connsiteX3" y="connsiteY3"/>
                  </a:cxn>
                </a:cxnLst>
                <a:rect l="l" t="t" r="r" b="b"/>
                <a:pathLst>
                  <a:path w="44157" h="544614">
                    <a:moveTo>
                      <a:pt x="44649" y="547068"/>
                    </a:moveTo>
                    <a:lnTo>
                      <a:pt x="0" y="480340"/>
                    </a:lnTo>
                    <a:lnTo>
                      <a:pt x="0" y="0"/>
                    </a:lnTo>
                    <a:lnTo>
                      <a:pt x="44649" y="0"/>
                    </a:lnTo>
                    <a:close/>
                  </a:path>
                </a:pathLst>
              </a:custGeom>
              <a:grpFill/>
              <a:ln w="4890"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1C2C0850-653A-4011-B3E7-B7182B9A5130}"/>
                  </a:ext>
                </a:extLst>
              </p:cNvPr>
              <p:cNvSpPr/>
              <p:nvPr/>
            </p:nvSpPr>
            <p:spPr>
              <a:xfrm>
                <a:off x="1456946" y="3224864"/>
                <a:ext cx="44158" cy="1486651"/>
              </a:xfrm>
              <a:custGeom>
                <a:avLst/>
                <a:gdLst>
                  <a:gd name="connsiteX0" fmla="*/ 44649 w 44157"/>
                  <a:gd name="connsiteY0" fmla="*/ 1488123 h 1486650"/>
                  <a:gd name="connsiteX1" fmla="*/ 0 w 44157"/>
                  <a:gd name="connsiteY1" fmla="*/ 1410601 h 1486650"/>
                  <a:gd name="connsiteX2" fmla="*/ 0 w 44157"/>
                  <a:gd name="connsiteY2" fmla="*/ 0 h 1486650"/>
                  <a:gd name="connsiteX3" fmla="*/ 44649 w 44157"/>
                  <a:gd name="connsiteY3" fmla="*/ 57896 h 1486650"/>
                </a:gdLst>
                <a:ahLst/>
                <a:cxnLst>
                  <a:cxn ang="0">
                    <a:pos x="connsiteX0" y="connsiteY0"/>
                  </a:cxn>
                  <a:cxn ang="0">
                    <a:pos x="connsiteX1" y="connsiteY1"/>
                  </a:cxn>
                  <a:cxn ang="0">
                    <a:pos x="connsiteX2" y="connsiteY2"/>
                  </a:cxn>
                  <a:cxn ang="0">
                    <a:pos x="connsiteX3" y="connsiteY3"/>
                  </a:cxn>
                </a:cxnLst>
                <a:rect l="l" t="t" r="r" b="b"/>
                <a:pathLst>
                  <a:path w="44157" h="1486650">
                    <a:moveTo>
                      <a:pt x="44649" y="1488123"/>
                    </a:moveTo>
                    <a:lnTo>
                      <a:pt x="0" y="1410601"/>
                    </a:lnTo>
                    <a:lnTo>
                      <a:pt x="0" y="0"/>
                    </a:lnTo>
                    <a:lnTo>
                      <a:pt x="44649" y="57896"/>
                    </a:lnTo>
                    <a:close/>
                  </a:path>
                </a:pathLst>
              </a:custGeom>
              <a:grpFill/>
              <a:ln w="4890"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3B52D528-7953-4A30-9893-0E86885A516F}"/>
                  </a:ext>
                </a:extLst>
              </p:cNvPr>
              <p:cNvSpPr/>
              <p:nvPr/>
            </p:nvSpPr>
            <p:spPr>
              <a:xfrm>
                <a:off x="1346060" y="2337780"/>
                <a:ext cx="112848" cy="137380"/>
              </a:xfrm>
              <a:custGeom>
                <a:avLst/>
                <a:gdLst>
                  <a:gd name="connsiteX0" fmla="*/ 114320 w 112848"/>
                  <a:gd name="connsiteY0" fmla="*/ 0 h 137380"/>
                  <a:gd name="connsiteX1" fmla="*/ 0 w 112848"/>
                  <a:gd name="connsiteY1" fmla="*/ 137380 h 137380"/>
                  <a:gd name="connsiteX2" fmla="*/ 1472 w 112848"/>
                  <a:gd name="connsiteY2" fmla="*/ 139343 h 137380"/>
                  <a:gd name="connsiteX3" fmla="*/ 115792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320" y="0"/>
                    </a:moveTo>
                    <a:lnTo>
                      <a:pt x="0" y="137380"/>
                    </a:lnTo>
                    <a:lnTo>
                      <a:pt x="1472" y="139343"/>
                    </a:lnTo>
                    <a:lnTo>
                      <a:pt x="115792" y="1963"/>
                    </a:lnTo>
                    <a:close/>
                  </a:path>
                </a:pathLst>
              </a:custGeom>
              <a:grpFill/>
              <a:ln w="4890"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6C01F16B-6286-4B59-8A8E-E1308966E889}"/>
                  </a:ext>
                </a:extLst>
              </p:cNvPr>
              <p:cNvSpPr/>
              <p:nvPr/>
            </p:nvSpPr>
            <p:spPr>
              <a:xfrm>
                <a:off x="1353911" y="2369672"/>
                <a:ext cx="117755" cy="142287"/>
              </a:xfrm>
              <a:custGeom>
                <a:avLst/>
                <a:gdLst>
                  <a:gd name="connsiteX0" fmla="*/ 117755 w 117754"/>
                  <a:gd name="connsiteY0" fmla="*/ 0 h 142286"/>
                  <a:gd name="connsiteX1" fmla="*/ 0 w 117754"/>
                  <a:gd name="connsiteY1" fmla="*/ 141305 h 142286"/>
                  <a:gd name="connsiteX2" fmla="*/ 1472 w 117754"/>
                  <a:gd name="connsiteY2" fmla="*/ 142777 h 142286"/>
                  <a:gd name="connsiteX3" fmla="*/ 119227 w 117754"/>
                  <a:gd name="connsiteY3" fmla="*/ 1472 h 142286"/>
                </a:gdLst>
                <a:ahLst/>
                <a:cxnLst>
                  <a:cxn ang="0">
                    <a:pos x="connsiteX0" y="connsiteY0"/>
                  </a:cxn>
                  <a:cxn ang="0">
                    <a:pos x="connsiteX1" y="connsiteY1"/>
                  </a:cxn>
                  <a:cxn ang="0">
                    <a:pos x="connsiteX2" y="connsiteY2"/>
                  </a:cxn>
                  <a:cxn ang="0">
                    <a:pos x="connsiteX3" y="connsiteY3"/>
                  </a:cxn>
                </a:cxnLst>
                <a:rect l="l" t="t" r="r" b="b"/>
                <a:pathLst>
                  <a:path w="117754" h="142286">
                    <a:moveTo>
                      <a:pt x="117755" y="0"/>
                    </a:moveTo>
                    <a:lnTo>
                      <a:pt x="0" y="141305"/>
                    </a:lnTo>
                    <a:lnTo>
                      <a:pt x="1472" y="142777"/>
                    </a:lnTo>
                    <a:lnTo>
                      <a:pt x="119227" y="1472"/>
                    </a:lnTo>
                    <a:close/>
                  </a:path>
                </a:pathLst>
              </a:custGeom>
              <a:grpFill/>
              <a:ln w="4890"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633D8EC6-00C4-4C61-A3C9-E83BECEDB74F}"/>
                  </a:ext>
                </a:extLst>
              </p:cNvPr>
              <p:cNvSpPr/>
              <p:nvPr/>
            </p:nvSpPr>
            <p:spPr>
              <a:xfrm>
                <a:off x="1348514" y="2355443"/>
                <a:ext cx="112848" cy="137380"/>
              </a:xfrm>
              <a:custGeom>
                <a:avLst/>
                <a:gdLst>
                  <a:gd name="connsiteX0" fmla="*/ 114811 w 112848"/>
                  <a:gd name="connsiteY0" fmla="*/ 0 h 137380"/>
                  <a:gd name="connsiteX1" fmla="*/ 0 w 112848"/>
                  <a:gd name="connsiteY1" fmla="*/ 137871 h 137380"/>
                  <a:gd name="connsiteX2" fmla="*/ 1472 w 112848"/>
                  <a:gd name="connsiteY2" fmla="*/ 139343 h 137380"/>
                  <a:gd name="connsiteX3" fmla="*/ 116283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811" y="0"/>
                    </a:moveTo>
                    <a:lnTo>
                      <a:pt x="0" y="137871"/>
                    </a:lnTo>
                    <a:lnTo>
                      <a:pt x="1472" y="139343"/>
                    </a:lnTo>
                    <a:lnTo>
                      <a:pt x="116283" y="1963"/>
                    </a:lnTo>
                    <a:close/>
                  </a:path>
                </a:pathLst>
              </a:custGeom>
              <a:grpFill/>
              <a:ln w="4890"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5416C7B0-B731-43F8-81C8-D06EEFF17174}"/>
                  </a:ext>
                </a:extLst>
              </p:cNvPr>
              <p:cNvSpPr/>
              <p:nvPr/>
            </p:nvSpPr>
            <p:spPr>
              <a:xfrm>
                <a:off x="1331341" y="3164515"/>
                <a:ext cx="132474" cy="161912"/>
              </a:xfrm>
              <a:custGeom>
                <a:avLst/>
                <a:gdLst>
                  <a:gd name="connsiteX0" fmla="*/ 136399 w 132473"/>
                  <a:gd name="connsiteY0" fmla="*/ 157006 h 161912"/>
                  <a:gd name="connsiteX1" fmla="*/ 5397 w 132473"/>
                  <a:gd name="connsiteY1" fmla="*/ 0 h 161912"/>
                  <a:gd name="connsiteX2" fmla="*/ 0 w 132473"/>
                  <a:gd name="connsiteY2" fmla="*/ 1963 h 161912"/>
                  <a:gd name="connsiteX3" fmla="*/ 131002 w 132473"/>
                  <a:gd name="connsiteY3" fmla="*/ 163384 h 161912"/>
                </a:gdLst>
                <a:ahLst/>
                <a:cxnLst>
                  <a:cxn ang="0">
                    <a:pos x="connsiteX0" y="connsiteY0"/>
                  </a:cxn>
                  <a:cxn ang="0">
                    <a:pos x="connsiteX1" y="connsiteY1"/>
                  </a:cxn>
                  <a:cxn ang="0">
                    <a:pos x="connsiteX2" y="connsiteY2"/>
                  </a:cxn>
                  <a:cxn ang="0">
                    <a:pos x="connsiteX3" y="connsiteY3"/>
                  </a:cxn>
                </a:cxnLst>
                <a:rect l="l" t="t" r="r" b="b"/>
                <a:pathLst>
                  <a:path w="132473" h="161912">
                    <a:moveTo>
                      <a:pt x="136399" y="157006"/>
                    </a:moveTo>
                    <a:lnTo>
                      <a:pt x="5397" y="0"/>
                    </a:lnTo>
                    <a:lnTo>
                      <a:pt x="0" y="1963"/>
                    </a:lnTo>
                    <a:lnTo>
                      <a:pt x="131002" y="163384"/>
                    </a:lnTo>
                    <a:close/>
                  </a:path>
                </a:pathLst>
              </a:custGeom>
              <a:grpFill/>
              <a:ln w="4890"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F8144A06-7A83-48BE-901D-13B1BC3867B8}"/>
                  </a:ext>
                </a:extLst>
              </p:cNvPr>
              <p:cNvSpPr/>
              <p:nvPr/>
            </p:nvSpPr>
            <p:spPr>
              <a:xfrm>
                <a:off x="1350476" y="3103675"/>
                <a:ext cx="137380" cy="166819"/>
              </a:xfrm>
              <a:custGeom>
                <a:avLst/>
                <a:gdLst>
                  <a:gd name="connsiteX0" fmla="*/ 140324 w 137380"/>
                  <a:gd name="connsiteY0" fmla="*/ 161912 h 166818"/>
                  <a:gd name="connsiteX1" fmla="*/ 5397 w 137380"/>
                  <a:gd name="connsiteY1" fmla="*/ 0 h 166818"/>
                  <a:gd name="connsiteX2" fmla="*/ 0 w 137380"/>
                  <a:gd name="connsiteY2" fmla="*/ 6378 h 166818"/>
                  <a:gd name="connsiteX3" fmla="*/ 134927 w 137380"/>
                  <a:gd name="connsiteY3" fmla="*/ 168291 h 166818"/>
                </a:gdLst>
                <a:ahLst/>
                <a:cxnLst>
                  <a:cxn ang="0">
                    <a:pos x="connsiteX0" y="connsiteY0"/>
                  </a:cxn>
                  <a:cxn ang="0">
                    <a:pos x="connsiteX1" y="connsiteY1"/>
                  </a:cxn>
                  <a:cxn ang="0">
                    <a:pos x="connsiteX2" y="connsiteY2"/>
                  </a:cxn>
                  <a:cxn ang="0">
                    <a:pos x="connsiteX3" y="connsiteY3"/>
                  </a:cxn>
                </a:cxnLst>
                <a:rect l="l" t="t" r="r" b="b"/>
                <a:pathLst>
                  <a:path w="137380" h="166818">
                    <a:moveTo>
                      <a:pt x="140324" y="161912"/>
                    </a:moveTo>
                    <a:lnTo>
                      <a:pt x="5397" y="0"/>
                    </a:lnTo>
                    <a:lnTo>
                      <a:pt x="0" y="6378"/>
                    </a:lnTo>
                    <a:lnTo>
                      <a:pt x="134927" y="168291"/>
                    </a:lnTo>
                    <a:close/>
                  </a:path>
                </a:pathLst>
              </a:custGeom>
              <a:grpFill/>
              <a:ln w="4890"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009D539B-5D8F-45F8-96B3-73FA26BD13D4}"/>
                  </a:ext>
                </a:extLst>
              </p:cNvPr>
              <p:cNvSpPr/>
              <p:nvPr/>
            </p:nvSpPr>
            <p:spPr>
              <a:xfrm>
                <a:off x="1386784" y="4481403"/>
                <a:ext cx="73597" cy="88316"/>
              </a:xfrm>
              <a:custGeom>
                <a:avLst/>
                <a:gdLst>
                  <a:gd name="connsiteX0" fmla="*/ 73106 w 73596"/>
                  <a:gd name="connsiteY0" fmla="*/ 90769 h 88315"/>
                  <a:gd name="connsiteX1" fmla="*/ 0 w 73596"/>
                  <a:gd name="connsiteY1" fmla="*/ 3435 h 88315"/>
                  <a:gd name="connsiteX2" fmla="*/ 2944 w 73596"/>
                  <a:gd name="connsiteY2" fmla="*/ 0 h 88315"/>
                  <a:gd name="connsiteX3" fmla="*/ 76050 w 73596"/>
                  <a:gd name="connsiteY3" fmla="*/ 87825 h 88315"/>
                </a:gdLst>
                <a:ahLst/>
                <a:cxnLst>
                  <a:cxn ang="0">
                    <a:pos x="connsiteX0" y="connsiteY0"/>
                  </a:cxn>
                  <a:cxn ang="0">
                    <a:pos x="connsiteX1" y="connsiteY1"/>
                  </a:cxn>
                  <a:cxn ang="0">
                    <a:pos x="connsiteX2" y="connsiteY2"/>
                  </a:cxn>
                  <a:cxn ang="0">
                    <a:pos x="connsiteX3" y="connsiteY3"/>
                  </a:cxn>
                </a:cxnLst>
                <a:rect l="l" t="t" r="r" b="b"/>
                <a:pathLst>
                  <a:path w="73596" h="88315">
                    <a:moveTo>
                      <a:pt x="73106" y="90769"/>
                    </a:moveTo>
                    <a:lnTo>
                      <a:pt x="0" y="3435"/>
                    </a:lnTo>
                    <a:lnTo>
                      <a:pt x="2944" y="0"/>
                    </a:lnTo>
                    <a:lnTo>
                      <a:pt x="76050" y="87825"/>
                    </a:lnTo>
                    <a:close/>
                  </a:path>
                </a:pathLst>
              </a:custGeom>
              <a:grpFill/>
              <a:ln w="4890"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E889091B-7D62-47CE-8BAA-7C246A08450F}"/>
                  </a:ext>
                </a:extLst>
              </p:cNvPr>
              <p:cNvSpPr/>
              <p:nvPr/>
            </p:nvSpPr>
            <p:spPr>
              <a:xfrm>
                <a:off x="1456946" y="4785112"/>
                <a:ext cx="456299" cy="588773"/>
              </a:xfrm>
              <a:custGeom>
                <a:avLst/>
                <a:gdLst>
                  <a:gd name="connsiteX0" fmla="*/ 78012 w 456298"/>
                  <a:gd name="connsiteY0" fmla="*/ 578469 h 588772"/>
                  <a:gd name="connsiteX1" fmla="*/ 78012 w 456298"/>
                  <a:gd name="connsiteY1" fmla="*/ 368473 h 588772"/>
                  <a:gd name="connsiteX2" fmla="*/ 13738 w 456298"/>
                  <a:gd name="connsiteY2" fmla="*/ 322353 h 588772"/>
                  <a:gd name="connsiteX3" fmla="*/ 13738 w 456298"/>
                  <a:gd name="connsiteY3" fmla="*/ 0 h 588772"/>
                  <a:gd name="connsiteX4" fmla="*/ 0 w 456298"/>
                  <a:gd name="connsiteY4" fmla="*/ 0 h 588772"/>
                  <a:gd name="connsiteX5" fmla="*/ 0 w 456298"/>
                  <a:gd name="connsiteY5" fmla="*/ 578469 h 588772"/>
                  <a:gd name="connsiteX6" fmla="*/ 0 w 456298"/>
                  <a:gd name="connsiteY6" fmla="*/ 590245 h 588772"/>
                  <a:gd name="connsiteX7" fmla="*/ 13738 w 456298"/>
                  <a:gd name="connsiteY7" fmla="*/ 590245 h 588772"/>
                  <a:gd name="connsiteX8" fmla="*/ 459243 w 456298"/>
                  <a:gd name="connsiteY8" fmla="*/ 590245 h 588772"/>
                  <a:gd name="connsiteX9" fmla="*/ 459243 w 456298"/>
                  <a:gd name="connsiteY9" fmla="*/ 578469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78012" y="578469"/>
                    </a:moveTo>
                    <a:lnTo>
                      <a:pt x="78012" y="368473"/>
                    </a:lnTo>
                    <a:lnTo>
                      <a:pt x="13738" y="322353"/>
                    </a:lnTo>
                    <a:lnTo>
                      <a:pt x="13738" y="0"/>
                    </a:lnTo>
                    <a:lnTo>
                      <a:pt x="0" y="0"/>
                    </a:lnTo>
                    <a:lnTo>
                      <a:pt x="0" y="578469"/>
                    </a:lnTo>
                    <a:lnTo>
                      <a:pt x="0" y="590245"/>
                    </a:lnTo>
                    <a:lnTo>
                      <a:pt x="13738" y="590245"/>
                    </a:lnTo>
                    <a:lnTo>
                      <a:pt x="459243" y="590245"/>
                    </a:lnTo>
                    <a:lnTo>
                      <a:pt x="459243" y="578469"/>
                    </a:lnTo>
                    <a:close/>
                  </a:path>
                </a:pathLst>
              </a:custGeom>
              <a:grpFill/>
              <a:ln w="4890"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0C7FCB91-6D67-45A3-839D-0DE0030580FF}"/>
                  </a:ext>
                </a:extLst>
              </p:cNvPr>
              <p:cNvSpPr/>
              <p:nvPr/>
            </p:nvSpPr>
            <p:spPr>
              <a:xfrm>
                <a:off x="3624611" y="1843702"/>
                <a:ext cx="456299" cy="588773"/>
              </a:xfrm>
              <a:custGeom>
                <a:avLst/>
                <a:gdLst>
                  <a:gd name="connsiteX0" fmla="*/ 381230 w 456298"/>
                  <a:gd name="connsiteY0" fmla="*/ 11775 h 588772"/>
                  <a:gd name="connsiteX1" fmla="*/ 381230 w 456298"/>
                  <a:gd name="connsiteY1" fmla="*/ 221771 h 588772"/>
                  <a:gd name="connsiteX2" fmla="*/ 445505 w 456298"/>
                  <a:gd name="connsiteY2" fmla="*/ 267892 h 588772"/>
                  <a:gd name="connsiteX3" fmla="*/ 445505 w 456298"/>
                  <a:gd name="connsiteY3" fmla="*/ 590245 h 588772"/>
                  <a:gd name="connsiteX4" fmla="*/ 459243 w 456298"/>
                  <a:gd name="connsiteY4" fmla="*/ 590245 h 588772"/>
                  <a:gd name="connsiteX5" fmla="*/ 459243 w 456298"/>
                  <a:gd name="connsiteY5" fmla="*/ 11775 h 588772"/>
                  <a:gd name="connsiteX6" fmla="*/ 459243 w 456298"/>
                  <a:gd name="connsiteY6" fmla="*/ 0 h 588772"/>
                  <a:gd name="connsiteX7" fmla="*/ 445505 w 456298"/>
                  <a:gd name="connsiteY7" fmla="*/ 0 h 588772"/>
                  <a:gd name="connsiteX8" fmla="*/ 0 w 456298"/>
                  <a:gd name="connsiteY8" fmla="*/ 0 h 588772"/>
                  <a:gd name="connsiteX9" fmla="*/ 0 w 456298"/>
                  <a:gd name="connsiteY9" fmla="*/ 11775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381230" y="11775"/>
                    </a:moveTo>
                    <a:lnTo>
                      <a:pt x="381230" y="221771"/>
                    </a:lnTo>
                    <a:lnTo>
                      <a:pt x="445505" y="267892"/>
                    </a:lnTo>
                    <a:lnTo>
                      <a:pt x="445505" y="590245"/>
                    </a:lnTo>
                    <a:lnTo>
                      <a:pt x="459243" y="590245"/>
                    </a:lnTo>
                    <a:lnTo>
                      <a:pt x="459243" y="11775"/>
                    </a:lnTo>
                    <a:lnTo>
                      <a:pt x="459243" y="0"/>
                    </a:lnTo>
                    <a:lnTo>
                      <a:pt x="445505" y="0"/>
                    </a:lnTo>
                    <a:lnTo>
                      <a:pt x="0" y="0"/>
                    </a:lnTo>
                    <a:lnTo>
                      <a:pt x="0" y="11775"/>
                    </a:lnTo>
                    <a:close/>
                  </a:path>
                </a:pathLst>
              </a:custGeom>
              <a:grpFill/>
              <a:ln w="4890"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5BD7FF46-D33C-4DCF-A749-DD69FD3993C6}"/>
                  </a:ext>
                </a:extLst>
              </p:cNvPr>
              <p:cNvSpPr/>
              <p:nvPr/>
            </p:nvSpPr>
            <p:spPr>
              <a:xfrm>
                <a:off x="3725193" y="4181620"/>
                <a:ext cx="358170" cy="1192265"/>
              </a:xfrm>
              <a:custGeom>
                <a:avLst/>
                <a:gdLst>
                  <a:gd name="connsiteX0" fmla="*/ 358661 w 358170"/>
                  <a:gd name="connsiteY0" fmla="*/ 1181961 h 1192264"/>
                  <a:gd name="connsiteX1" fmla="*/ 358661 w 358170"/>
                  <a:gd name="connsiteY1" fmla="*/ 1181961 h 1192264"/>
                  <a:gd name="connsiteX2" fmla="*/ 358661 w 358170"/>
                  <a:gd name="connsiteY2" fmla="*/ 1180980 h 1192264"/>
                  <a:gd name="connsiteX3" fmla="*/ 358661 w 358170"/>
                  <a:gd name="connsiteY3" fmla="*/ 768839 h 1192264"/>
                  <a:gd name="connsiteX4" fmla="*/ 358661 w 358170"/>
                  <a:gd name="connsiteY4" fmla="*/ 0 h 1192264"/>
                  <a:gd name="connsiteX5" fmla="*/ 337563 w 358170"/>
                  <a:gd name="connsiteY5" fmla="*/ 61330 h 1192264"/>
                  <a:gd name="connsiteX6" fmla="*/ 337563 w 358170"/>
                  <a:gd name="connsiteY6" fmla="*/ 783558 h 1192264"/>
                  <a:gd name="connsiteX7" fmla="*/ 287517 w 358170"/>
                  <a:gd name="connsiteY7" fmla="*/ 845870 h 1192264"/>
                  <a:gd name="connsiteX8" fmla="*/ 287517 w 358170"/>
                  <a:gd name="connsiteY8" fmla="*/ 1125046 h 1192264"/>
                  <a:gd name="connsiteX9" fmla="*/ 147684 w 358170"/>
                  <a:gd name="connsiteY9" fmla="*/ 1125046 h 1192264"/>
                  <a:gd name="connsiteX10" fmla="*/ 107451 w 358170"/>
                  <a:gd name="connsiteY10" fmla="*/ 1181961 h 1192264"/>
                  <a:gd name="connsiteX11" fmla="*/ 13738 w 358170"/>
                  <a:gd name="connsiteY11" fmla="*/ 1181961 h 1192264"/>
                  <a:gd name="connsiteX12" fmla="*/ 0 w 358170"/>
                  <a:gd name="connsiteY12" fmla="*/ 1193737 h 1192264"/>
                  <a:gd name="connsiteX13" fmla="*/ 99110 w 358170"/>
                  <a:gd name="connsiteY13" fmla="*/ 1193737 h 1192264"/>
                  <a:gd name="connsiteX14" fmla="*/ 344923 w 358170"/>
                  <a:gd name="connsiteY14" fmla="*/ 1193737 h 1192264"/>
                  <a:gd name="connsiteX15" fmla="*/ 358170 w 358170"/>
                  <a:gd name="connsiteY15" fmla="*/ 1193737 h 1192264"/>
                  <a:gd name="connsiteX16" fmla="*/ 358661 w 358170"/>
                  <a:gd name="connsiteY16" fmla="*/ 1193737 h 1192264"/>
                  <a:gd name="connsiteX17" fmla="*/ 358661 w 358170"/>
                  <a:gd name="connsiteY17" fmla="*/ 1193737 h 11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8170" h="1192264">
                    <a:moveTo>
                      <a:pt x="358661" y="1181961"/>
                    </a:moveTo>
                    <a:lnTo>
                      <a:pt x="358661" y="1181961"/>
                    </a:lnTo>
                    <a:lnTo>
                      <a:pt x="358661" y="1180980"/>
                    </a:lnTo>
                    <a:lnTo>
                      <a:pt x="358661" y="768839"/>
                    </a:lnTo>
                    <a:lnTo>
                      <a:pt x="358661" y="0"/>
                    </a:lnTo>
                    <a:lnTo>
                      <a:pt x="337563" y="61330"/>
                    </a:lnTo>
                    <a:lnTo>
                      <a:pt x="337563" y="783558"/>
                    </a:lnTo>
                    <a:lnTo>
                      <a:pt x="287517" y="845870"/>
                    </a:lnTo>
                    <a:lnTo>
                      <a:pt x="287517" y="1125046"/>
                    </a:lnTo>
                    <a:lnTo>
                      <a:pt x="147684" y="1125046"/>
                    </a:lnTo>
                    <a:lnTo>
                      <a:pt x="107451" y="1181961"/>
                    </a:lnTo>
                    <a:lnTo>
                      <a:pt x="13738" y="1181961"/>
                    </a:lnTo>
                    <a:lnTo>
                      <a:pt x="0" y="1193737"/>
                    </a:lnTo>
                    <a:lnTo>
                      <a:pt x="99110" y="1193737"/>
                    </a:lnTo>
                    <a:lnTo>
                      <a:pt x="344923" y="1193737"/>
                    </a:lnTo>
                    <a:lnTo>
                      <a:pt x="358170" y="1193737"/>
                    </a:lnTo>
                    <a:lnTo>
                      <a:pt x="358661" y="1193737"/>
                    </a:lnTo>
                    <a:lnTo>
                      <a:pt x="358661" y="1193737"/>
                    </a:lnTo>
                    <a:close/>
                  </a:path>
                </a:pathLst>
              </a:custGeom>
              <a:grpFill/>
              <a:ln w="4890"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125DCE6E-85EE-4096-AEFC-280500966098}"/>
                  </a:ext>
                </a:extLst>
              </p:cNvPr>
              <p:cNvSpPr/>
              <p:nvPr/>
            </p:nvSpPr>
            <p:spPr>
              <a:xfrm>
                <a:off x="2157095" y="5334633"/>
                <a:ext cx="1059791" cy="63784"/>
              </a:xfrm>
              <a:custGeom>
                <a:avLst/>
                <a:gdLst>
                  <a:gd name="connsiteX0" fmla="*/ 1002876 w 1059791"/>
                  <a:gd name="connsiteY0" fmla="*/ 64274 h 63783"/>
                  <a:gd name="connsiteX1" fmla="*/ 0 w 1059791"/>
                  <a:gd name="connsiteY1" fmla="*/ 64274 h 63783"/>
                  <a:gd name="connsiteX2" fmla="*/ 0 w 1059791"/>
                  <a:gd name="connsiteY2" fmla="*/ 0 h 63783"/>
                  <a:gd name="connsiteX3" fmla="*/ 1061263 w 1059791"/>
                  <a:gd name="connsiteY3" fmla="*/ 0 h 63783"/>
                </a:gdLst>
                <a:ahLst/>
                <a:cxnLst>
                  <a:cxn ang="0">
                    <a:pos x="connsiteX0" y="connsiteY0"/>
                  </a:cxn>
                  <a:cxn ang="0">
                    <a:pos x="connsiteX1" y="connsiteY1"/>
                  </a:cxn>
                  <a:cxn ang="0">
                    <a:pos x="connsiteX2" y="connsiteY2"/>
                  </a:cxn>
                  <a:cxn ang="0">
                    <a:pos x="connsiteX3" y="connsiteY3"/>
                  </a:cxn>
                </a:cxnLst>
                <a:rect l="l" t="t" r="r" b="b"/>
                <a:pathLst>
                  <a:path w="1059791" h="63783">
                    <a:moveTo>
                      <a:pt x="1002876" y="64274"/>
                    </a:moveTo>
                    <a:lnTo>
                      <a:pt x="0" y="64274"/>
                    </a:lnTo>
                    <a:lnTo>
                      <a:pt x="0" y="0"/>
                    </a:lnTo>
                    <a:lnTo>
                      <a:pt x="1061263" y="0"/>
                    </a:lnTo>
                    <a:close/>
                  </a:path>
                </a:pathLst>
              </a:custGeom>
              <a:grpFill/>
              <a:ln w="4890"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B256F11F-4FE4-47E7-B48B-26333F59C6CC}"/>
                  </a:ext>
                </a:extLst>
              </p:cNvPr>
              <p:cNvSpPr/>
              <p:nvPr/>
            </p:nvSpPr>
            <p:spPr>
              <a:xfrm>
                <a:off x="2078592" y="5398907"/>
                <a:ext cx="642744" cy="39252"/>
              </a:xfrm>
              <a:custGeom>
                <a:avLst/>
                <a:gdLst>
                  <a:gd name="connsiteX0" fmla="*/ 608889 w 642743"/>
                  <a:gd name="connsiteY0" fmla="*/ 39252 h 39251"/>
                  <a:gd name="connsiteX1" fmla="*/ 0 w 642743"/>
                  <a:gd name="connsiteY1" fmla="*/ 39252 h 39251"/>
                  <a:gd name="connsiteX2" fmla="*/ 44649 w 642743"/>
                  <a:gd name="connsiteY2" fmla="*/ 0 h 39251"/>
                  <a:gd name="connsiteX3" fmla="*/ 646178 w 642743"/>
                  <a:gd name="connsiteY3" fmla="*/ 0 h 39251"/>
                </a:gdLst>
                <a:ahLst/>
                <a:cxnLst>
                  <a:cxn ang="0">
                    <a:pos x="connsiteX0" y="connsiteY0"/>
                  </a:cxn>
                  <a:cxn ang="0">
                    <a:pos x="connsiteX1" y="connsiteY1"/>
                  </a:cxn>
                  <a:cxn ang="0">
                    <a:pos x="connsiteX2" y="connsiteY2"/>
                  </a:cxn>
                  <a:cxn ang="0">
                    <a:pos x="connsiteX3" y="connsiteY3"/>
                  </a:cxn>
                </a:cxnLst>
                <a:rect l="l" t="t" r="r" b="b"/>
                <a:pathLst>
                  <a:path w="642743" h="39251">
                    <a:moveTo>
                      <a:pt x="608889" y="39252"/>
                    </a:moveTo>
                    <a:lnTo>
                      <a:pt x="0" y="39252"/>
                    </a:lnTo>
                    <a:lnTo>
                      <a:pt x="44649" y="0"/>
                    </a:lnTo>
                    <a:lnTo>
                      <a:pt x="646178" y="0"/>
                    </a:lnTo>
                    <a:close/>
                  </a:path>
                </a:pathLst>
              </a:custGeom>
              <a:grpFill/>
              <a:ln w="4890"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23F02606-A0BA-48EB-82CA-092466DCE1A3}"/>
                  </a:ext>
                </a:extLst>
              </p:cNvPr>
              <p:cNvSpPr/>
              <p:nvPr/>
            </p:nvSpPr>
            <p:spPr>
              <a:xfrm>
                <a:off x="4047056" y="4357270"/>
                <a:ext cx="14719" cy="485737"/>
              </a:xfrm>
              <a:custGeom>
                <a:avLst/>
                <a:gdLst>
                  <a:gd name="connsiteX0" fmla="*/ 18644 w 14719"/>
                  <a:gd name="connsiteY0" fmla="*/ 450902 h 485737"/>
                  <a:gd name="connsiteX1" fmla="*/ 0 w 14719"/>
                  <a:gd name="connsiteY1" fmla="*/ 487209 h 485737"/>
                  <a:gd name="connsiteX2" fmla="*/ 0 w 14719"/>
                  <a:gd name="connsiteY2" fmla="*/ 36798 h 485737"/>
                  <a:gd name="connsiteX3" fmla="*/ 18644 w 14719"/>
                  <a:gd name="connsiteY3" fmla="*/ 0 h 485737"/>
                </a:gdLst>
                <a:ahLst/>
                <a:cxnLst>
                  <a:cxn ang="0">
                    <a:pos x="connsiteX0" y="connsiteY0"/>
                  </a:cxn>
                  <a:cxn ang="0">
                    <a:pos x="connsiteX1" y="connsiteY1"/>
                  </a:cxn>
                  <a:cxn ang="0">
                    <a:pos x="connsiteX2" y="connsiteY2"/>
                  </a:cxn>
                  <a:cxn ang="0">
                    <a:pos x="connsiteX3" y="connsiteY3"/>
                  </a:cxn>
                </a:cxnLst>
                <a:rect l="l" t="t" r="r" b="b"/>
                <a:pathLst>
                  <a:path w="14719" h="485737">
                    <a:moveTo>
                      <a:pt x="18644" y="450902"/>
                    </a:moveTo>
                    <a:lnTo>
                      <a:pt x="0" y="487209"/>
                    </a:lnTo>
                    <a:lnTo>
                      <a:pt x="0" y="36798"/>
                    </a:lnTo>
                    <a:lnTo>
                      <a:pt x="18644" y="0"/>
                    </a:lnTo>
                    <a:close/>
                  </a:path>
                </a:pathLst>
              </a:custGeom>
              <a:grpFill/>
              <a:ln w="4890"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5E85BD86-CD14-46B4-B91E-8CCD75984281}"/>
                  </a:ext>
                </a:extLst>
              </p:cNvPr>
              <p:cNvSpPr/>
              <p:nvPr/>
            </p:nvSpPr>
            <p:spPr>
              <a:xfrm>
                <a:off x="4047056" y="2579177"/>
                <a:ext cx="34345" cy="1324739"/>
              </a:xfrm>
              <a:custGeom>
                <a:avLst/>
                <a:gdLst>
                  <a:gd name="connsiteX0" fmla="*/ 0 w 34345"/>
                  <a:gd name="connsiteY0" fmla="*/ 70162 h 1324738"/>
                  <a:gd name="connsiteX1" fmla="*/ 36798 w 34345"/>
                  <a:gd name="connsiteY1" fmla="*/ 0 h 1324738"/>
                  <a:gd name="connsiteX2" fmla="*/ 36798 w 34345"/>
                  <a:gd name="connsiteY2" fmla="*/ 1327682 h 1324738"/>
                  <a:gd name="connsiteX3" fmla="*/ 0 w 34345"/>
                  <a:gd name="connsiteY3" fmla="*/ 1280090 h 1324738"/>
                </a:gdLst>
                <a:ahLst/>
                <a:cxnLst>
                  <a:cxn ang="0">
                    <a:pos x="connsiteX0" y="connsiteY0"/>
                  </a:cxn>
                  <a:cxn ang="0">
                    <a:pos x="connsiteX1" y="connsiteY1"/>
                  </a:cxn>
                  <a:cxn ang="0">
                    <a:pos x="connsiteX2" y="connsiteY2"/>
                  </a:cxn>
                  <a:cxn ang="0">
                    <a:pos x="connsiteX3" y="connsiteY3"/>
                  </a:cxn>
                </a:cxnLst>
                <a:rect l="l" t="t" r="r" b="b"/>
                <a:pathLst>
                  <a:path w="34345" h="1324738">
                    <a:moveTo>
                      <a:pt x="0" y="70162"/>
                    </a:moveTo>
                    <a:lnTo>
                      <a:pt x="36798" y="0"/>
                    </a:lnTo>
                    <a:lnTo>
                      <a:pt x="36798" y="1327682"/>
                    </a:lnTo>
                    <a:lnTo>
                      <a:pt x="0" y="1280090"/>
                    </a:lnTo>
                    <a:close/>
                  </a:path>
                </a:pathLst>
              </a:custGeom>
              <a:grpFill/>
              <a:ln w="4890"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3B50D1E8-7A38-4859-AB43-382FB182CA9C}"/>
                  </a:ext>
                </a:extLst>
              </p:cNvPr>
              <p:cNvSpPr/>
              <p:nvPr/>
            </p:nvSpPr>
            <p:spPr>
              <a:xfrm>
                <a:off x="3943530" y="2819102"/>
                <a:ext cx="4906" cy="549521"/>
              </a:xfrm>
              <a:custGeom>
                <a:avLst/>
                <a:gdLst>
                  <a:gd name="connsiteX0" fmla="*/ 4906 w 4906"/>
                  <a:gd name="connsiteY0" fmla="*/ 553937 h 549521"/>
                  <a:gd name="connsiteX1" fmla="*/ 0 w 4906"/>
                  <a:gd name="connsiteY1" fmla="*/ 550012 h 549521"/>
                  <a:gd name="connsiteX2" fmla="*/ 0 w 4906"/>
                  <a:gd name="connsiteY2" fmla="*/ 3925 h 549521"/>
                  <a:gd name="connsiteX3" fmla="*/ 4906 w 4906"/>
                  <a:gd name="connsiteY3" fmla="*/ 0 h 549521"/>
                </a:gdLst>
                <a:ahLst/>
                <a:cxnLst>
                  <a:cxn ang="0">
                    <a:pos x="connsiteX0" y="connsiteY0"/>
                  </a:cxn>
                  <a:cxn ang="0">
                    <a:pos x="connsiteX1" y="connsiteY1"/>
                  </a:cxn>
                  <a:cxn ang="0">
                    <a:pos x="connsiteX2" y="connsiteY2"/>
                  </a:cxn>
                  <a:cxn ang="0">
                    <a:pos x="connsiteX3" y="connsiteY3"/>
                  </a:cxn>
                </a:cxnLst>
                <a:rect l="l" t="t" r="r" b="b"/>
                <a:pathLst>
                  <a:path w="4906" h="549521">
                    <a:moveTo>
                      <a:pt x="4906" y="553937"/>
                    </a:moveTo>
                    <a:lnTo>
                      <a:pt x="0" y="550012"/>
                    </a:lnTo>
                    <a:lnTo>
                      <a:pt x="0" y="3925"/>
                    </a:lnTo>
                    <a:lnTo>
                      <a:pt x="4906" y="0"/>
                    </a:lnTo>
                    <a:close/>
                  </a:path>
                </a:pathLst>
              </a:custGeom>
              <a:grpFill/>
              <a:ln w="4890"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091516D4-6436-405A-A4C0-55F36C5AB2DB}"/>
                  </a:ext>
                </a:extLst>
              </p:cNvPr>
              <p:cNvSpPr/>
              <p:nvPr/>
            </p:nvSpPr>
            <p:spPr>
              <a:xfrm>
                <a:off x="3943530" y="2659642"/>
                <a:ext cx="137380" cy="166819"/>
              </a:xfrm>
              <a:custGeom>
                <a:avLst/>
                <a:gdLst>
                  <a:gd name="connsiteX0" fmla="*/ 3434 w 137380"/>
                  <a:gd name="connsiteY0" fmla="*/ 167310 h 166818"/>
                  <a:gd name="connsiteX1" fmla="*/ 0 w 137380"/>
                  <a:gd name="connsiteY1" fmla="*/ 163384 h 166818"/>
                  <a:gd name="connsiteX2" fmla="*/ 136399 w 137380"/>
                  <a:gd name="connsiteY2" fmla="*/ 0 h 166818"/>
                  <a:gd name="connsiteX3" fmla="*/ 139834 w 137380"/>
                  <a:gd name="connsiteY3" fmla="*/ 3925 h 166818"/>
                </a:gdLst>
                <a:ahLst/>
                <a:cxnLst>
                  <a:cxn ang="0">
                    <a:pos x="connsiteX0" y="connsiteY0"/>
                  </a:cxn>
                  <a:cxn ang="0">
                    <a:pos x="connsiteX1" y="connsiteY1"/>
                  </a:cxn>
                  <a:cxn ang="0">
                    <a:pos x="connsiteX2" y="connsiteY2"/>
                  </a:cxn>
                  <a:cxn ang="0">
                    <a:pos x="connsiteX3" y="connsiteY3"/>
                  </a:cxn>
                </a:cxnLst>
                <a:rect l="l" t="t" r="r" b="b"/>
                <a:pathLst>
                  <a:path w="137380" h="166818">
                    <a:moveTo>
                      <a:pt x="3434" y="167310"/>
                    </a:moveTo>
                    <a:lnTo>
                      <a:pt x="0" y="163384"/>
                    </a:lnTo>
                    <a:lnTo>
                      <a:pt x="136399" y="0"/>
                    </a:lnTo>
                    <a:lnTo>
                      <a:pt x="139834" y="3925"/>
                    </a:lnTo>
                    <a:close/>
                  </a:path>
                </a:pathLst>
              </a:custGeom>
              <a:grpFill/>
              <a:ln w="4890"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8BCDC7A6-51CC-4644-9D46-B2BE7CD4702F}"/>
                  </a:ext>
                </a:extLst>
              </p:cNvPr>
              <p:cNvSpPr/>
              <p:nvPr/>
            </p:nvSpPr>
            <p:spPr>
              <a:xfrm>
                <a:off x="3943530" y="3365188"/>
                <a:ext cx="63784" cy="73597"/>
              </a:xfrm>
              <a:custGeom>
                <a:avLst/>
                <a:gdLst>
                  <a:gd name="connsiteX0" fmla="*/ 0 w 63783"/>
                  <a:gd name="connsiteY0" fmla="*/ 3925 h 73596"/>
                  <a:gd name="connsiteX1" fmla="*/ 3434 w 63783"/>
                  <a:gd name="connsiteY1" fmla="*/ 0 h 73596"/>
                  <a:gd name="connsiteX2" fmla="*/ 64765 w 63783"/>
                  <a:gd name="connsiteY2" fmla="*/ 74087 h 73596"/>
                  <a:gd name="connsiteX3" fmla="*/ 61821 w 63783"/>
                  <a:gd name="connsiteY3" fmla="*/ 7801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925"/>
                    </a:moveTo>
                    <a:lnTo>
                      <a:pt x="3434" y="0"/>
                    </a:lnTo>
                    <a:lnTo>
                      <a:pt x="64765" y="74087"/>
                    </a:lnTo>
                    <a:lnTo>
                      <a:pt x="61821" y="78012"/>
                    </a:lnTo>
                    <a:close/>
                  </a:path>
                </a:pathLst>
              </a:custGeom>
              <a:grpFill/>
              <a:ln w="4890"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E30DA5F0-69D4-461A-ADA3-55BA002DF1E2}"/>
                  </a:ext>
                </a:extLst>
              </p:cNvPr>
              <p:cNvSpPr/>
              <p:nvPr/>
            </p:nvSpPr>
            <p:spPr>
              <a:xfrm>
                <a:off x="4005351" y="3755250"/>
                <a:ext cx="63784" cy="73597"/>
              </a:xfrm>
              <a:custGeom>
                <a:avLst/>
                <a:gdLst>
                  <a:gd name="connsiteX0" fmla="*/ 0 w 63783"/>
                  <a:gd name="connsiteY0" fmla="*/ 3434 h 73596"/>
                  <a:gd name="connsiteX1" fmla="*/ 2453 w 63783"/>
                  <a:gd name="connsiteY1" fmla="*/ 0 h 73596"/>
                  <a:gd name="connsiteX2" fmla="*/ 64274 w 63783"/>
                  <a:gd name="connsiteY2" fmla="*/ 74087 h 73596"/>
                  <a:gd name="connsiteX3" fmla="*/ 61331 w 63783"/>
                  <a:gd name="connsiteY3" fmla="*/ 7752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434"/>
                    </a:moveTo>
                    <a:lnTo>
                      <a:pt x="2453" y="0"/>
                    </a:lnTo>
                    <a:lnTo>
                      <a:pt x="64274" y="74087"/>
                    </a:lnTo>
                    <a:lnTo>
                      <a:pt x="61331" y="77522"/>
                    </a:lnTo>
                    <a:close/>
                  </a:path>
                </a:pathLst>
              </a:custGeom>
              <a:grpFill/>
              <a:ln w="4890"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2916BCBE-D1D6-49A3-BE09-630FBD237CE4}"/>
                  </a:ext>
                </a:extLst>
              </p:cNvPr>
              <p:cNvSpPr/>
              <p:nvPr/>
            </p:nvSpPr>
            <p:spPr>
              <a:xfrm>
                <a:off x="4005351" y="3436822"/>
                <a:ext cx="4906" cy="323825"/>
              </a:xfrm>
              <a:custGeom>
                <a:avLst/>
                <a:gdLst>
                  <a:gd name="connsiteX0" fmla="*/ 2944 w 0"/>
                  <a:gd name="connsiteY0" fmla="*/ 324316 h 323824"/>
                  <a:gd name="connsiteX1" fmla="*/ 0 w 0"/>
                  <a:gd name="connsiteY1" fmla="*/ 321862 h 323824"/>
                  <a:gd name="connsiteX2" fmla="*/ 0 w 0"/>
                  <a:gd name="connsiteY2" fmla="*/ 2453 h 323824"/>
                  <a:gd name="connsiteX3" fmla="*/ 2944 w 0"/>
                  <a:gd name="connsiteY3" fmla="*/ 0 h 323824"/>
                </a:gdLst>
                <a:ahLst/>
                <a:cxnLst>
                  <a:cxn ang="0">
                    <a:pos x="connsiteX0" y="connsiteY0"/>
                  </a:cxn>
                  <a:cxn ang="0">
                    <a:pos x="connsiteX1" y="connsiteY1"/>
                  </a:cxn>
                  <a:cxn ang="0">
                    <a:pos x="connsiteX2" y="connsiteY2"/>
                  </a:cxn>
                  <a:cxn ang="0">
                    <a:pos x="connsiteX3" y="connsiteY3"/>
                  </a:cxn>
                </a:cxnLst>
                <a:rect l="l" t="t" r="r" b="b"/>
                <a:pathLst>
                  <a:path h="323824">
                    <a:moveTo>
                      <a:pt x="2944" y="324316"/>
                    </a:moveTo>
                    <a:lnTo>
                      <a:pt x="0" y="321862"/>
                    </a:lnTo>
                    <a:lnTo>
                      <a:pt x="0" y="2453"/>
                    </a:lnTo>
                    <a:lnTo>
                      <a:pt x="2944" y="0"/>
                    </a:lnTo>
                    <a:close/>
                  </a:path>
                </a:pathLst>
              </a:custGeom>
              <a:grpFill/>
              <a:ln w="4890"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42A56270-137F-443F-A64B-6675CA090F7B}"/>
                  </a:ext>
                </a:extLst>
              </p:cNvPr>
              <p:cNvSpPr/>
              <p:nvPr/>
            </p:nvSpPr>
            <p:spPr>
              <a:xfrm>
                <a:off x="2287116" y="1828001"/>
                <a:ext cx="1103949" cy="39252"/>
              </a:xfrm>
              <a:custGeom>
                <a:avLst/>
                <a:gdLst>
                  <a:gd name="connsiteX0" fmla="*/ 1106402 w 1103949"/>
                  <a:gd name="connsiteY0" fmla="*/ 0 h 39251"/>
                  <a:gd name="connsiteX1" fmla="*/ 1106402 w 1103949"/>
                  <a:gd name="connsiteY1" fmla="*/ 43667 h 39251"/>
                  <a:gd name="connsiteX2" fmla="*/ 0 w 1103949"/>
                  <a:gd name="connsiteY2" fmla="*/ 43667 h 39251"/>
                  <a:gd name="connsiteX3" fmla="*/ 39742 w 1103949"/>
                  <a:gd name="connsiteY3" fmla="*/ 0 h 39251"/>
                </a:gdLst>
                <a:ahLst/>
                <a:cxnLst>
                  <a:cxn ang="0">
                    <a:pos x="connsiteX0" y="connsiteY0"/>
                  </a:cxn>
                  <a:cxn ang="0">
                    <a:pos x="connsiteX1" y="connsiteY1"/>
                  </a:cxn>
                  <a:cxn ang="0">
                    <a:pos x="connsiteX2" y="connsiteY2"/>
                  </a:cxn>
                  <a:cxn ang="0">
                    <a:pos x="connsiteX3" y="connsiteY3"/>
                  </a:cxn>
                </a:cxnLst>
                <a:rect l="l" t="t" r="r" b="b"/>
                <a:pathLst>
                  <a:path w="1103949" h="39251">
                    <a:moveTo>
                      <a:pt x="1106402" y="0"/>
                    </a:moveTo>
                    <a:lnTo>
                      <a:pt x="1106402" y="43667"/>
                    </a:lnTo>
                    <a:lnTo>
                      <a:pt x="0" y="43667"/>
                    </a:lnTo>
                    <a:lnTo>
                      <a:pt x="39742" y="0"/>
                    </a:lnTo>
                    <a:close/>
                  </a:path>
                </a:pathLst>
              </a:custGeom>
              <a:grpFill/>
              <a:ln w="4890"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981931A6-A301-467D-9624-67ABED742581}"/>
                  </a:ext>
                </a:extLst>
              </p:cNvPr>
              <p:cNvSpPr/>
              <p:nvPr/>
            </p:nvSpPr>
            <p:spPr>
              <a:xfrm>
                <a:off x="2732130" y="1703868"/>
                <a:ext cx="461205" cy="4906"/>
              </a:xfrm>
              <a:custGeom>
                <a:avLst/>
                <a:gdLst>
                  <a:gd name="connsiteX0" fmla="*/ 0 w 461205"/>
                  <a:gd name="connsiteY0" fmla="*/ 5397 h 4906"/>
                  <a:gd name="connsiteX1" fmla="*/ 2944 w 461205"/>
                  <a:gd name="connsiteY1" fmla="*/ 0 h 4906"/>
                  <a:gd name="connsiteX2" fmla="*/ 458262 w 461205"/>
                  <a:gd name="connsiteY2" fmla="*/ 0 h 4906"/>
                  <a:gd name="connsiteX3" fmla="*/ 461696 w 461205"/>
                  <a:gd name="connsiteY3" fmla="*/ 5397 h 4906"/>
                </a:gdLst>
                <a:ahLst/>
                <a:cxnLst>
                  <a:cxn ang="0">
                    <a:pos x="connsiteX0" y="connsiteY0"/>
                  </a:cxn>
                  <a:cxn ang="0">
                    <a:pos x="connsiteX1" y="connsiteY1"/>
                  </a:cxn>
                  <a:cxn ang="0">
                    <a:pos x="connsiteX2" y="connsiteY2"/>
                  </a:cxn>
                  <a:cxn ang="0">
                    <a:pos x="connsiteX3" y="connsiteY3"/>
                  </a:cxn>
                </a:cxnLst>
                <a:rect l="l" t="t" r="r" b="b"/>
                <a:pathLst>
                  <a:path w="461205" h="4906">
                    <a:moveTo>
                      <a:pt x="0" y="5397"/>
                    </a:moveTo>
                    <a:lnTo>
                      <a:pt x="2944" y="0"/>
                    </a:lnTo>
                    <a:lnTo>
                      <a:pt x="458262" y="0"/>
                    </a:lnTo>
                    <a:lnTo>
                      <a:pt x="461696" y="5397"/>
                    </a:lnTo>
                    <a:close/>
                  </a:path>
                </a:pathLst>
              </a:custGeom>
              <a:grpFill/>
              <a:ln w="4890"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6AABA80A-4469-4729-9763-075D95906D74}"/>
                  </a:ext>
                </a:extLst>
              </p:cNvPr>
              <p:cNvSpPr/>
              <p:nvPr/>
            </p:nvSpPr>
            <p:spPr>
              <a:xfrm>
                <a:off x="3186957" y="1703868"/>
                <a:ext cx="137380" cy="166819"/>
              </a:xfrm>
              <a:custGeom>
                <a:avLst/>
                <a:gdLst>
                  <a:gd name="connsiteX0" fmla="*/ 0 w 137380"/>
                  <a:gd name="connsiteY0" fmla="*/ 3925 h 166818"/>
                  <a:gd name="connsiteX1" fmla="*/ 3434 w 137380"/>
                  <a:gd name="connsiteY1" fmla="*/ 0 h 166818"/>
                  <a:gd name="connsiteX2" fmla="*/ 139343 w 137380"/>
                  <a:gd name="connsiteY2" fmla="*/ 163384 h 166818"/>
                  <a:gd name="connsiteX3" fmla="*/ 136399 w 137380"/>
                  <a:gd name="connsiteY3" fmla="*/ 167310 h 166818"/>
                </a:gdLst>
                <a:ahLst/>
                <a:cxnLst>
                  <a:cxn ang="0">
                    <a:pos x="connsiteX0" y="connsiteY0"/>
                  </a:cxn>
                  <a:cxn ang="0">
                    <a:pos x="connsiteX1" y="connsiteY1"/>
                  </a:cxn>
                  <a:cxn ang="0">
                    <a:pos x="connsiteX2" y="connsiteY2"/>
                  </a:cxn>
                  <a:cxn ang="0">
                    <a:pos x="connsiteX3" y="connsiteY3"/>
                  </a:cxn>
                </a:cxnLst>
                <a:rect l="l" t="t" r="r" b="b"/>
                <a:pathLst>
                  <a:path w="137380" h="166818">
                    <a:moveTo>
                      <a:pt x="0" y="3925"/>
                    </a:moveTo>
                    <a:lnTo>
                      <a:pt x="3434" y="0"/>
                    </a:lnTo>
                    <a:lnTo>
                      <a:pt x="139343" y="163384"/>
                    </a:lnTo>
                    <a:lnTo>
                      <a:pt x="136399" y="167310"/>
                    </a:lnTo>
                    <a:close/>
                  </a:path>
                </a:pathLst>
              </a:custGeom>
              <a:grpFill/>
              <a:ln w="4890"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6F7B562D-F115-4A6A-9B43-C821FDB7FE83}"/>
                  </a:ext>
                </a:extLst>
              </p:cNvPr>
              <p:cNvSpPr/>
              <p:nvPr/>
            </p:nvSpPr>
            <p:spPr>
              <a:xfrm>
                <a:off x="2673743" y="1703868"/>
                <a:ext cx="63784" cy="73597"/>
              </a:xfrm>
              <a:custGeom>
                <a:avLst/>
                <a:gdLst>
                  <a:gd name="connsiteX0" fmla="*/ 61331 w 63783"/>
                  <a:gd name="connsiteY0" fmla="*/ 0 h 73596"/>
                  <a:gd name="connsiteX1" fmla="*/ 64765 w 63783"/>
                  <a:gd name="connsiteY1" fmla="*/ 3925 h 73596"/>
                  <a:gd name="connsiteX2" fmla="*/ 3434 w 63783"/>
                  <a:gd name="connsiteY2" fmla="*/ 77522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331" y="0"/>
                    </a:moveTo>
                    <a:lnTo>
                      <a:pt x="64765" y="3925"/>
                    </a:lnTo>
                    <a:lnTo>
                      <a:pt x="3434" y="77522"/>
                    </a:lnTo>
                    <a:lnTo>
                      <a:pt x="0" y="74087"/>
                    </a:lnTo>
                    <a:close/>
                  </a:path>
                </a:pathLst>
              </a:custGeom>
              <a:grpFill/>
              <a:ln w="4890"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ED39C8A2-59B4-4BFD-A262-573D7B9334E0}"/>
                  </a:ext>
                </a:extLst>
              </p:cNvPr>
              <p:cNvSpPr/>
              <p:nvPr/>
            </p:nvSpPr>
            <p:spPr>
              <a:xfrm>
                <a:off x="2348937" y="1777465"/>
                <a:ext cx="63784" cy="73597"/>
              </a:xfrm>
              <a:custGeom>
                <a:avLst/>
                <a:gdLst>
                  <a:gd name="connsiteX0" fmla="*/ 61821 w 63783"/>
                  <a:gd name="connsiteY0" fmla="*/ 0 h 73596"/>
                  <a:gd name="connsiteX1" fmla="*/ 64274 w 63783"/>
                  <a:gd name="connsiteY1" fmla="*/ 3435 h 73596"/>
                  <a:gd name="connsiteX2" fmla="*/ 2944 w 63783"/>
                  <a:gd name="connsiteY2" fmla="*/ 77031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821" y="0"/>
                    </a:moveTo>
                    <a:lnTo>
                      <a:pt x="64274" y="3435"/>
                    </a:lnTo>
                    <a:lnTo>
                      <a:pt x="2944" y="77031"/>
                    </a:lnTo>
                    <a:lnTo>
                      <a:pt x="0" y="74087"/>
                    </a:lnTo>
                    <a:close/>
                  </a:path>
                </a:pathLst>
              </a:custGeom>
              <a:grpFill/>
              <a:ln w="4890"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E3A948A7-FFC5-49DA-8BE0-12BBFCC95E49}"/>
                  </a:ext>
                </a:extLst>
              </p:cNvPr>
              <p:cNvSpPr/>
              <p:nvPr/>
            </p:nvSpPr>
            <p:spPr>
              <a:xfrm>
                <a:off x="2408795" y="1777465"/>
                <a:ext cx="269854" cy="4906"/>
              </a:xfrm>
              <a:custGeom>
                <a:avLst/>
                <a:gdLst>
                  <a:gd name="connsiteX0" fmla="*/ 0 w 269854"/>
                  <a:gd name="connsiteY0" fmla="*/ 3925 h 0"/>
                  <a:gd name="connsiteX1" fmla="*/ 1963 w 269854"/>
                  <a:gd name="connsiteY1" fmla="*/ 0 h 0"/>
                  <a:gd name="connsiteX2" fmla="*/ 267892 w 269854"/>
                  <a:gd name="connsiteY2" fmla="*/ 0 h 0"/>
                  <a:gd name="connsiteX3" fmla="*/ 269854 w 269854"/>
                  <a:gd name="connsiteY3" fmla="*/ 3925 h 0"/>
                </a:gdLst>
                <a:ahLst/>
                <a:cxnLst>
                  <a:cxn ang="0">
                    <a:pos x="connsiteX0" y="connsiteY0"/>
                  </a:cxn>
                  <a:cxn ang="0">
                    <a:pos x="connsiteX1" y="connsiteY1"/>
                  </a:cxn>
                  <a:cxn ang="0">
                    <a:pos x="connsiteX2" y="connsiteY2"/>
                  </a:cxn>
                  <a:cxn ang="0">
                    <a:pos x="connsiteX3" y="connsiteY3"/>
                  </a:cxn>
                </a:cxnLst>
                <a:rect l="l" t="t" r="r" b="b"/>
                <a:pathLst>
                  <a:path w="269854">
                    <a:moveTo>
                      <a:pt x="0" y="3925"/>
                    </a:moveTo>
                    <a:lnTo>
                      <a:pt x="1963" y="0"/>
                    </a:lnTo>
                    <a:lnTo>
                      <a:pt x="267892" y="0"/>
                    </a:lnTo>
                    <a:lnTo>
                      <a:pt x="269854" y="3925"/>
                    </a:lnTo>
                    <a:close/>
                  </a:path>
                </a:pathLst>
              </a:custGeom>
              <a:grpFill/>
              <a:ln w="4890"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5A38AF3F-EBD5-4EB9-ADF4-68F3B60BF697}"/>
                  </a:ext>
                </a:extLst>
              </p:cNvPr>
              <p:cNvSpPr/>
              <p:nvPr/>
            </p:nvSpPr>
            <p:spPr>
              <a:xfrm>
                <a:off x="2238542" y="1991385"/>
                <a:ext cx="4906" cy="4906"/>
              </a:xfrm>
              <a:custGeom>
                <a:avLst/>
                <a:gdLst>
                  <a:gd name="connsiteX0" fmla="*/ 0 w 0"/>
                  <a:gd name="connsiteY0" fmla="*/ 0 h 0"/>
                  <a:gd name="connsiteX1" fmla="*/ 1963 w 0"/>
                  <a:gd name="connsiteY1" fmla="*/ 0 h 0"/>
                  <a:gd name="connsiteX2" fmla="*/ 1963 w 0"/>
                  <a:gd name="connsiteY2" fmla="*/ 1472 h 0"/>
                  <a:gd name="connsiteX3" fmla="*/ 0 w 0"/>
                  <a:gd name="connsiteY3" fmla="*/ 1472 h 0"/>
                </a:gdLst>
                <a:ahLst/>
                <a:cxnLst>
                  <a:cxn ang="0">
                    <a:pos x="connsiteX0" y="connsiteY0"/>
                  </a:cxn>
                  <a:cxn ang="0">
                    <a:pos x="connsiteX1" y="connsiteY1"/>
                  </a:cxn>
                  <a:cxn ang="0">
                    <a:pos x="connsiteX2" y="connsiteY2"/>
                  </a:cxn>
                  <a:cxn ang="0">
                    <a:pos x="connsiteX3" y="connsiteY3"/>
                  </a:cxn>
                </a:cxnLst>
                <a:rect l="l" t="t" r="r" b="b"/>
                <a:pathLst>
                  <a:path>
                    <a:moveTo>
                      <a:pt x="0" y="0"/>
                    </a:moveTo>
                    <a:lnTo>
                      <a:pt x="1963" y="0"/>
                    </a:lnTo>
                    <a:lnTo>
                      <a:pt x="1963" y="1472"/>
                    </a:lnTo>
                    <a:lnTo>
                      <a:pt x="0" y="1472"/>
                    </a:lnTo>
                    <a:close/>
                  </a:path>
                </a:pathLst>
              </a:custGeom>
              <a:grpFill/>
              <a:ln w="4890" cap="flat">
                <a:noFill/>
                <a:prstDash val="solid"/>
                <a:miter/>
              </a:ln>
            </p:spPr>
            <p:txBody>
              <a:bodyPr rtlCol="0" anchor="ctr"/>
              <a:lstStyle/>
              <a:p>
                <a:endParaRPr lang="zh-CN" altLang="en-US"/>
              </a:p>
            </p:txBody>
          </p:sp>
        </p:grpSp>
        <p:sp>
          <p:nvSpPr>
            <p:cNvPr id="73" name="矩形 72">
              <a:extLst>
                <a:ext uri="{FF2B5EF4-FFF2-40B4-BE49-F238E27FC236}">
                  <a16:creationId xmlns:a16="http://schemas.microsoft.com/office/drawing/2014/main" xmlns="" id="{BD9D6FED-FB17-4CAD-A02E-335A293D39C7}"/>
                </a:ext>
              </a:extLst>
            </p:cNvPr>
            <p:cNvSpPr/>
            <p:nvPr/>
          </p:nvSpPr>
          <p:spPr>
            <a:xfrm>
              <a:off x="9262264" y="2446296"/>
              <a:ext cx="2152706" cy="2938483"/>
            </a:xfrm>
            <a:prstGeom prst="rect">
              <a:avLst/>
            </a:prstGeom>
            <a:gradFill>
              <a:gsLst>
                <a:gs pos="0">
                  <a:schemeClr val="accent4">
                    <a:alpha val="22000"/>
                  </a:schemeClr>
                </a:gs>
                <a:gs pos="100000">
                  <a:schemeClr val="accent4">
                    <a:alpha val="0"/>
                  </a:schemeClr>
                </a:gs>
              </a:gsLst>
              <a:lin ang="3000000" scaled="0"/>
            </a:gradFill>
            <a:ln>
              <a:solidFill>
                <a:schemeClr val="accent4">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a:extLst>
                <a:ext uri="{FF2B5EF4-FFF2-40B4-BE49-F238E27FC236}">
                  <a16:creationId xmlns:a16="http://schemas.microsoft.com/office/drawing/2014/main" xmlns="" id="{4A0AB738-67B4-4285-8052-68F4AD16385D}"/>
                </a:ext>
              </a:extLst>
            </p:cNvPr>
            <p:cNvSpPr txBox="1"/>
            <p:nvPr/>
          </p:nvSpPr>
          <p:spPr>
            <a:xfrm>
              <a:off x="9527375" y="3858232"/>
              <a:ext cx="1467068" cy="400110"/>
            </a:xfrm>
            <a:prstGeom prst="rect">
              <a:avLst/>
            </a:prstGeom>
            <a:noFill/>
          </p:spPr>
          <p:txBody>
            <a:bodyPr wrap="none" rtlCol="0">
              <a:spAutoFit/>
            </a:bodyPr>
            <a:lstStyle/>
            <a:p>
              <a:pPr algn="ctr"/>
              <a:r>
                <a:rPr lang="zh-CN" altLang="en-US" sz="2000" dirty="0">
                  <a:solidFill>
                    <a:schemeClr val="accent4"/>
                  </a:solidFill>
                  <a:latin typeface="+mj-ea"/>
                  <a:ea typeface="+mj-ea"/>
                </a:rPr>
                <a:t>规划与未来</a:t>
              </a:r>
            </a:p>
          </p:txBody>
        </p:sp>
        <p:sp>
          <p:nvSpPr>
            <p:cNvPr id="75" name="文本框 74">
              <a:extLst>
                <a:ext uri="{FF2B5EF4-FFF2-40B4-BE49-F238E27FC236}">
                  <a16:creationId xmlns:a16="http://schemas.microsoft.com/office/drawing/2014/main" xmlns="" id="{9D606558-10D7-478D-99CD-97E2A90333CD}"/>
                </a:ext>
              </a:extLst>
            </p:cNvPr>
            <p:cNvSpPr txBox="1"/>
            <p:nvPr/>
          </p:nvSpPr>
          <p:spPr>
            <a:xfrm>
              <a:off x="9378766" y="4258342"/>
              <a:ext cx="1822871" cy="276999"/>
            </a:xfrm>
            <a:prstGeom prst="rect">
              <a:avLst/>
            </a:prstGeom>
            <a:noFill/>
          </p:spPr>
          <p:txBody>
            <a:bodyPr wrap="none" rtlCol="0">
              <a:spAutoFit/>
            </a:bodyPr>
            <a:lstStyle/>
            <a:p>
              <a:pPr algn="ctr"/>
              <a:r>
                <a:rPr lang="en-US" altLang="zh-CN" sz="1200" dirty="0">
                  <a:solidFill>
                    <a:schemeClr val="bg1"/>
                  </a:solidFill>
                </a:rPr>
                <a:t>Planning and the future</a:t>
              </a:r>
            </a:p>
          </p:txBody>
        </p:sp>
        <p:grpSp>
          <p:nvGrpSpPr>
            <p:cNvPr id="76" name="组合 75">
              <a:extLst>
                <a:ext uri="{FF2B5EF4-FFF2-40B4-BE49-F238E27FC236}">
                  <a16:creationId xmlns:a16="http://schemas.microsoft.com/office/drawing/2014/main" xmlns="" id="{57479DF4-805D-4F13-8573-0A79817A7B55}"/>
                </a:ext>
              </a:extLst>
            </p:cNvPr>
            <p:cNvGrpSpPr/>
            <p:nvPr/>
          </p:nvGrpSpPr>
          <p:grpSpPr>
            <a:xfrm>
              <a:off x="10052705" y="3145376"/>
              <a:ext cx="607019" cy="492250"/>
              <a:chOff x="625475" y="5551488"/>
              <a:chExt cx="1074738" cy="871537"/>
            </a:xfrm>
            <a:solidFill>
              <a:schemeClr val="accent4"/>
            </a:solidFill>
          </p:grpSpPr>
          <p:sp>
            <p:nvSpPr>
              <p:cNvPr id="77" name="Freeform 58">
                <a:extLst>
                  <a:ext uri="{FF2B5EF4-FFF2-40B4-BE49-F238E27FC236}">
                    <a16:creationId xmlns:a16="http://schemas.microsoft.com/office/drawing/2014/main" xmlns="" id="{81ECDB0F-022C-4424-B863-64285841F0A8}"/>
                  </a:ext>
                </a:extLst>
              </p:cNvPr>
              <p:cNvSpPr>
                <a:spLocks/>
              </p:cNvSpPr>
              <p:nvPr/>
            </p:nvSpPr>
            <p:spPr bwMode="auto">
              <a:xfrm>
                <a:off x="677863" y="6299200"/>
                <a:ext cx="98425" cy="123825"/>
              </a:xfrm>
              <a:custGeom>
                <a:avLst/>
                <a:gdLst>
                  <a:gd name="T0" fmla="*/ 14 w 26"/>
                  <a:gd name="T1" fmla="*/ 2 h 33"/>
                  <a:gd name="T2" fmla="*/ 2 w 26"/>
                  <a:gd name="T3" fmla="*/ 23 h 33"/>
                  <a:gd name="T4" fmla="*/ 5 w 26"/>
                  <a:gd name="T5" fmla="*/ 32 h 33"/>
                  <a:gd name="T6" fmla="*/ 8 w 26"/>
                  <a:gd name="T7" fmla="*/ 33 h 33"/>
                  <a:gd name="T8" fmla="*/ 15 w 26"/>
                  <a:gd name="T9" fmla="*/ 30 h 33"/>
                  <a:gd name="T10" fmla="*/ 26 w 26"/>
                  <a:gd name="T11" fmla="*/ 9 h 33"/>
                  <a:gd name="T12" fmla="*/ 15 w 26"/>
                  <a:gd name="T13" fmla="*/ 0 h 33"/>
                  <a:gd name="T14" fmla="*/ 14 w 26"/>
                  <a:gd name="T15" fmla="*/ 2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3">
                    <a:moveTo>
                      <a:pt x="14" y="2"/>
                    </a:moveTo>
                    <a:cubicBezTo>
                      <a:pt x="2" y="23"/>
                      <a:pt x="2" y="23"/>
                      <a:pt x="2" y="23"/>
                    </a:cubicBezTo>
                    <a:cubicBezTo>
                      <a:pt x="0" y="26"/>
                      <a:pt x="2" y="31"/>
                      <a:pt x="5" y="32"/>
                    </a:cubicBezTo>
                    <a:cubicBezTo>
                      <a:pt x="6" y="33"/>
                      <a:pt x="7" y="33"/>
                      <a:pt x="8" y="33"/>
                    </a:cubicBezTo>
                    <a:cubicBezTo>
                      <a:pt x="11" y="33"/>
                      <a:pt x="13" y="32"/>
                      <a:pt x="15" y="30"/>
                    </a:cubicBezTo>
                    <a:cubicBezTo>
                      <a:pt x="26" y="9"/>
                      <a:pt x="26" y="9"/>
                      <a:pt x="26" y="9"/>
                    </a:cubicBezTo>
                    <a:cubicBezTo>
                      <a:pt x="22" y="6"/>
                      <a:pt x="19" y="4"/>
                      <a:pt x="15" y="0"/>
                    </a:cubicBezTo>
                    <a:cubicBezTo>
                      <a:pt x="15" y="1"/>
                      <a:pt x="15" y="1"/>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9">
                <a:extLst>
                  <a:ext uri="{FF2B5EF4-FFF2-40B4-BE49-F238E27FC236}">
                    <a16:creationId xmlns:a16="http://schemas.microsoft.com/office/drawing/2014/main" xmlns="" id="{AB750772-17DF-465B-830F-1754AD6BD6F0}"/>
                  </a:ext>
                </a:extLst>
              </p:cNvPr>
              <p:cNvSpPr>
                <a:spLocks/>
              </p:cNvSpPr>
              <p:nvPr/>
            </p:nvSpPr>
            <p:spPr bwMode="auto">
              <a:xfrm>
                <a:off x="1287463" y="6302375"/>
                <a:ext cx="98425" cy="120650"/>
              </a:xfrm>
              <a:custGeom>
                <a:avLst/>
                <a:gdLst>
                  <a:gd name="T0" fmla="*/ 12 w 26"/>
                  <a:gd name="T1" fmla="*/ 1 h 32"/>
                  <a:gd name="T2" fmla="*/ 11 w 26"/>
                  <a:gd name="T3" fmla="*/ 0 h 32"/>
                  <a:gd name="T4" fmla="*/ 0 w 26"/>
                  <a:gd name="T5" fmla="*/ 8 h 32"/>
                  <a:gd name="T6" fmla="*/ 12 w 26"/>
                  <a:gd name="T7" fmla="*/ 29 h 32"/>
                  <a:gd name="T8" fmla="*/ 18 w 26"/>
                  <a:gd name="T9" fmla="*/ 32 h 32"/>
                  <a:gd name="T10" fmla="*/ 21 w 26"/>
                  <a:gd name="T11" fmla="*/ 31 h 32"/>
                  <a:gd name="T12" fmla="*/ 24 w 26"/>
                  <a:gd name="T13" fmla="*/ 22 h 32"/>
                  <a:gd name="T14" fmla="*/ 12 w 26"/>
                  <a:gd name="T15" fmla="*/ 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2">
                    <a:moveTo>
                      <a:pt x="12" y="1"/>
                    </a:moveTo>
                    <a:cubicBezTo>
                      <a:pt x="12" y="0"/>
                      <a:pt x="12" y="0"/>
                      <a:pt x="11" y="0"/>
                    </a:cubicBezTo>
                    <a:cubicBezTo>
                      <a:pt x="8" y="3"/>
                      <a:pt x="4" y="6"/>
                      <a:pt x="0" y="8"/>
                    </a:cubicBezTo>
                    <a:cubicBezTo>
                      <a:pt x="12" y="29"/>
                      <a:pt x="12" y="29"/>
                      <a:pt x="12" y="29"/>
                    </a:cubicBezTo>
                    <a:cubicBezTo>
                      <a:pt x="13" y="31"/>
                      <a:pt x="15" y="32"/>
                      <a:pt x="18" y="32"/>
                    </a:cubicBezTo>
                    <a:cubicBezTo>
                      <a:pt x="19" y="32"/>
                      <a:pt x="20" y="32"/>
                      <a:pt x="21" y="31"/>
                    </a:cubicBezTo>
                    <a:cubicBezTo>
                      <a:pt x="25" y="30"/>
                      <a:pt x="26" y="25"/>
                      <a:pt x="24" y="22"/>
                    </a:cubicBezTo>
                    <a:lnTo>
                      <a:pt x="1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0">
                <a:extLst>
                  <a:ext uri="{FF2B5EF4-FFF2-40B4-BE49-F238E27FC236}">
                    <a16:creationId xmlns:a16="http://schemas.microsoft.com/office/drawing/2014/main" xmlns="" id="{A312C6F4-7EF3-4DD2-A228-658B2C78211C}"/>
                  </a:ext>
                </a:extLst>
              </p:cNvPr>
              <p:cNvSpPr>
                <a:spLocks/>
              </p:cNvSpPr>
              <p:nvPr/>
            </p:nvSpPr>
            <p:spPr bwMode="auto">
              <a:xfrm>
                <a:off x="625475" y="5551488"/>
                <a:ext cx="808038" cy="811213"/>
              </a:xfrm>
              <a:custGeom>
                <a:avLst/>
                <a:gdLst>
                  <a:gd name="T0" fmla="*/ 108 w 215"/>
                  <a:gd name="T1" fmla="*/ 202 h 216"/>
                  <a:gd name="T2" fmla="*/ 14 w 215"/>
                  <a:gd name="T3" fmla="*/ 108 h 216"/>
                  <a:gd name="T4" fmla="*/ 108 w 215"/>
                  <a:gd name="T5" fmla="*/ 14 h 216"/>
                  <a:gd name="T6" fmla="*/ 201 w 215"/>
                  <a:gd name="T7" fmla="*/ 90 h 216"/>
                  <a:gd name="T8" fmla="*/ 215 w 215"/>
                  <a:gd name="T9" fmla="*/ 90 h 216"/>
                  <a:gd name="T10" fmla="*/ 108 w 215"/>
                  <a:gd name="T11" fmla="*/ 0 h 216"/>
                  <a:gd name="T12" fmla="*/ 0 w 215"/>
                  <a:gd name="T13" fmla="*/ 108 h 216"/>
                  <a:gd name="T14" fmla="*/ 108 w 215"/>
                  <a:gd name="T15" fmla="*/ 216 h 216"/>
                  <a:gd name="T16" fmla="*/ 215 w 215"/>
                  <a:gd name="T17" fmla="*/ 126 h 216"/>
                  <a:gd name="T18" fmla="*/ 201 w 215"/>
                  <a:gd name="T19" fmla="*/ 126 h 216"/>
                  <a:gd name="T20" fmla="*/ 108 w 215"/>
                  <a:gd name="T21" fmla="*/ 20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216">
                    <a:moveTo>
                      <a:pt x="108" y="202"/>
                    </a:moveTo>
                    <a:cubicBezTo>
                      <a:pt x="57" y="202"/>
                      <a:pt x="14" y="160"/>
                      <a:pt x="14" y="108"/>
                    </a:cubicBezTo>
                    <a:cubicBezTo>
                      <a:pt x="14" y="56"/>
                      <a:pt x="57" y="14"/>
                      <a:pt x="108" y="14"/>
                    </a:cubicBezTo>
                    <a:cubicBezTo>
                      <a:pt x="154" y="14"/>
                      <a:pt x="192" y="47"/>
                      <a:pt x="201" y="90"/>
                    </a:cubicBezTo>
                    <a:cubicBezTo>
                      <a:pt x="215" y="90"/>
                      <a:pt x="215" y="90"/>
                      <a:pt x="215" y="90"/>
                    </a:cubicBezTo>
                    <a:cubicBezTo>
                      <a:pt x="206" y="39"/>
                      <a:pt x="162" y="0"/>
                      <a:pt x="108" y="0"/>
                    </a:cubicBezTo>
                    <a:cubicBezTo>
                      <a:pt x="49" y="0"/>
                      <a:pt x="0" y="48"/>
                      <a:pt x="0" y="108"/>
                    </a:cubicBezTo>
                    <a:cubicBezTo>
                      <a:pt x="0" y="168"/>
                      <a:pt x="49" y="216"/>
                      <a:pt x="108" y="216"/>
                    </a:cubicBezTo>
                    <a:cubicBezTo>
                      <a:pt x="162" y="216"/>
                      <a:pt x="207" y="177"/>
                      <a:pt x="215" y="126"/>
                    </a:cubicBezTo>
                    <a:cubicBezTo>
                      <a:pt x="201" y="126"/>
                      <a:pt x="201" y="126"/>
                      <a:pt x="201" y="126"/>
                    </a:cubicBezTo>
                    <a:cubicBezTo>
                      <a:pt x="192" y="169"/>
                      <a:pt x="154" y="202"/>
                      <a:pt x="108"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1">
                <a:extLst>
                  <a:ext uri="{FF2B5EF4-FFF2-40B4-BE49-F238E27FC236}">
                    <a16:creationId xmlns:a16="http://schemas.microsoft.com/office/drawing/2014/main" xmlns="" id="{75BC69D2-1C69-4F14-B879-14678C70BD60}"/>
                  </a:ext>
                </a:extLst>
              </p:cNvPr>
              <p:cNvSpPr>
                <a:spLocks/>
              </p:cNvSpPr>
              <p:nvPr/>
            </p:nvSpPr>
            <p:spPr bwMode="auto">
              <a:xfrm>
                <a:off x="776288" y="5702300"/>
                <a:ext cx="503238" cy="511175"/>
              </a:xfrm>
              <a:custGeom>
                <a:avLst/>
                <a:gdLst>
                  <a:gd name="T0" fmla="*/ 119 w 134"/>
                  <a:gd name="T1" fmla="*/ 50 h 136"/>
                  <a:gd name="T2" fmla="*/ 134 w 134"/>
                  <a:gd name="T3" fmla="*/ 50 h 136"/>
                  <a:gd name="T4" fmla="*/ 68 w 134"/>
                  <a:gd name="T5" fmla="*/ 0 h 136"/>
                  <a:gd name="T6" fmla="*/ 0 w 134"/>
                  <a:gd name="T7" fmla="*/ 68 h 136"/>
                  <a:gd name="T8" fmla="*/ 68 w 134"/>
                  <a:gd name="T9" fmla="*/ 136 h 136"/>
                  <a:gd name="T10" fmla="*/ 134 w 134"/>
                  <a:gd name="T11" fmla="*/ 86 h 136"/>
                  <a:gd name="T12" fmla="*/ 119 w 134"/>
                  <a:gd name="T13" fmla="*/ 86 h 136"/>
                  <a:gd name="T14" fmla="*/ 68 w 134"/>
                  <a:gd name="T15" fmla="*/ 122 h 136"/>
                  <a:gd name="T16" fmla="*/ 14 w 134"/>
                  <a:gd name="T17" fmla="*/ 68 h 136"/>
                  <a:gd name="T18" fmla="*/ 68 w 134"/>
                  <a:gd name="T19" fmla="*/ 14 h 136"/>
                  <a:gd name="T20" fmla="*/ 119 w 134"/>
                  <a:gd name="T21" fmla="*/ 5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136">
                    <a:moveTo>
                      <a:pt x="119" y="50"/>
                    </a:moveTo>
                    <a:cubicBezTo>
                      <a:pt x="134" y="50"/>
                      <a:pt x="134" y="50"/>
                      <a:pt x="134" y="50"/>
                    </a:cubicBezTo>
                    <a:cubicBezTo>
                      <a:pt x="126" y="21"/>
                      <a:pt x="100" y="0"/>
                      <a:pt x="68" y="0"/>
                    </a:cubicBezTo>
                    <a:cubicBezTo>
                      <a:pt x="31" y="0"/>
                      <a:pt x="0" y="31"/>
                      <a:pt x="0" y="68"/>
                    </a:cubicBezTo>
                    <a:cubicBezTo>
                      <a:pt x="0" y="106"/>
                      <a:pt x="31" y="136"/>
                      <a:pt x="68" y="136"/>
                    </a:cubicBezTo>
                    <a:cubicBezTo>
                      <a:pt x="100" y="136"/>
                      <a:pt x="126" y="115"/>
                      <a:pt x="134" y="86"/>
                    </a:cubicBezTo>
                    <a:cubicBezTo>
                      <a:pt x="119" y="86"/>
                      <a:pt x="119" y="86"/>
                      <a:pt x="119" y="86"/>
                    </a:cubicBezTo>
                    <a:cubicBezTo>
                      <a:pt x="112" y="107"/>
                      <a:pt x="92" y="122"/>
                      <a:pt x="68" y="122"/>
                    </a:cubicBezTo>
                    <a:cubicBezTo>
                      <a:pt x="39" y="122"/>
                      <a:pt x="14" y="98"/>
                      <a:pt x="14" y="68"/>
                    </a:cubicBezTo>
                    <a:cubicBezTo>
                      <a:pt x="14" y="38"/>
                      <a:pt x="39" y="14"/>
                      <a:pt x="68" y="14"/>
                    </a:cubicBezTo>
                    <a:cubicBezTo>
                      <a:pt x="92" y="14"/>
                      <a:pt x="112" y="29"/>
                      <a:pt x="119"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2">
                <a:extLst>
                  <a:ext uri="{FF2B5EF4-FFF2-40B4-BE49-F238E27FC236}">
                    <a16:creationId xmlns:a16="http://schemas.microsoft.com/office/drawing/2014/main" xmlns="" id="{B02B94B3-1F4E-4FCA-868D-AA947E1DA668}"/>
                  </a:ext>
                </a:extLst>
              </p:cNvPr>
              <p:cNvSpPr>
                <a:spLocks/>
              </p:cNvSpPr>
              <p:nvPr/>
            </p:nvSpPr>
            <p:spPr bwMode="auto">
              <a:xfrm>
                <a:off x="1031875" y="5840413"/>
                <a:ext cx="668338" cy="236538"/>
              </a:xfrm>
              <a:custGeom>
                <a:avLst/>
                <a:gdLst>
                  <a:gd name="T0" fmla="*/ 175 w 178"/>
                  <a:gd name="T1" fmla="*/ 51 h 63"/>
                  <a:gd name="T2" fmla="*/ 159 w 178"/>
                  <a:gd name="T3" fmla="*/ 32 h 63"/>
                  <a:gd name="T4" fmla="*/ 175 w 178"/>
                  <a:gd name="T5" fmla="*/ 12 h 63"/>
                  <a:gd name="T6" fmla="*/ 175 w 178"/>
                  <a:gd name="T7" fmla="*/ 2 h 63"/>
                  <a:gd name="T8" fmla="*/ 165 w 178"/>
                  <a:gd name="T9" fmla="*/ 3 h 63"/>
                  <a:gd name="T10" fmla="*/ 148 w 178"/>
                  <a:gd name="T11" fmla="*/ 23 h 63"/>
                  <a:gd name="T12" fmla="*/ 147 w 178"/>
                  <a:gd name="T13" fmla="*/ 24 h 63"/>
                  <a:gd name="T14" fmla="*/ 131 w 178"/>
                  <a:gd name="T15" fmla="*/ 24 h 63"/>
                  <a:gd name="T16" fmla="*/ 141 w 178"/>
                  <a:gd name="T17" fmla="*/ 12 h 63"/>
                  <a:gd name="T18" fmla="*/ 140 w 178"/>
                  <a:gd name="T19" fmla="*/ 2 h 63"/>
                  <a:gd name="T20" fmla="*/ 130 w 178"/>
                  <a:gd name="T21" fmla="*/ 3 h 63"/>
                  <a:gd name="T22" fmla="*/ 113 w 178"/>
                  <a:gd name="T23" fmla="*/ 24 h 63"/>
                  <a:gd name="T24" fmla="*/ 113 w 178"/>
                  <a:gd name="T25" fmla="*/ 24 h 63"/>
                  <a:gd name="T26" fmla="*/ 7 w 178"/>
                  <a:gd name="T27" fmla="*/ 24 h 63"/>
                  <a:gd name="T28" fmla="*/ 0 w 178"/>
                  <a:gd name="T29" fmla="*/ 31 h 63"/>
                  <a:gd name="T30" fmla="*/ 7 w 178"/>
                  <a:gd name="T31" fmla="*/ 38 h 63"/>
                  <a:gd name="T32" fmla="*/ 111 w 178"/>
                  <a:gd name="T33" fmla="*/ 38 h 63"/>
                  <a:gd name="T34" fmla="*/ 112 w 178"/>
                  <a:gd name="T35" fmla="*/ 39 h 63"/>
                  <a:gd name="T36" fmla="*/ 130 w 178"/>
                  <a:gd name="T37" fmla="*/ 60 h 63"/>
                  <a:gd name="T38" fmla="*/ 135 w 178"/>
                  <a:gd name="T39" fmla="*/ 63 h 63"/>
                  <a:gd name="T40" fmla="*/ 140 w 178"/>
                  <a:gd name="T41" fmla="*/ 61 h 63"/>
                  <a:gd name="T42" fmla="*/ 141 w 178"/>
                  <a:gd name="T43" fmla="*/ 51 h 63"/>
                  <a:gd name="T44" fmla="*/ 129 w 178"/>
                  <a:gd name="T45" fmla="*/ 38 h 63"/>
                  <a:gd name="T46" fmla="*/ 146 w 178"/>
                  <a:gd name="T47" fmla="*/ 38 h 63"/>
                  <a:gd name="T48" fmla="*/ 147 w 178"/>
                  <a:gd name="T49" fmla="*/ 39 h 63"/>
                  <a:gd name="T50" fmla="*/ 165 w 178"/>
                  <a:gd name="T51" fmla="*/ 60 h 63"/>
                  <a:gd name="T52" fmla="*/ 170 w 178"/>
                  <a:gd name="T53" fmla="*/ 63 h 63"/>
                  <a:gd name="T54" fmla="*/ 175 w 178"/>
                  <a:gd name="T55" fmla="*/ 61 h 63"/>
                  <a:gd name="T56" fmla="*/ 175 w 178"/>
                  <a:gd name="T5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63">
                    <a:moveTo>
                      <a:pt x="175" y="51"/>
                    </a:moveTo>
                    <a:cubicBezTo>
                      <a:pt x="159" y="32"/>
                      <a:pt x="159" y="32"/>
                      <a:pt x="159" y="32"/>
                    </a:cubicBezTo>
                    <a:cubicBezTo>
                      <a:pt x="175" y="12"/>
                      <a:pt x="175" y="12"/>
                      <a:pt x="175" y="12"/>
                    </a:cubicBezTo>
                    <a:cubicBezTo>
                      <a:pt x="178" y="9"/>
                      <a:pt x="177" y="5"/>
                      <a:pt x="175" y="2"/>
                    </a:cubicBezTo>
                    <a:cubicBezTo>
                      <a:pt x="172" y="0"/>
                      <a:pt x="167" y="0"/>
                      <a:pt x="165" y="3"/>
                    </a:cubicBezTo>
                    <a:cubicBezTo>
                      <a:pt x="148" y="23"/>
                      <a:pt x="148" y="23"/>
                      <a:pt x="148" y="23"/>
                    </a:cubicBezTo>
                    <a:cubicBezTo>
                      <a:pt x="148" y="23"/>
                      <a:pt x="147" y="24"/>
                      <a:pt x="147" y="24"/>
                    </a:cubicBezTo>
                    <a:cubicBezTo>
                      <a:pt x="131" y="24"/>
                      <a:pt x="131" y="24"/>
                      <a:pt x="131" y="24"/>
                    </a:cubicBezTo>
                    <a:cubicBezTo>
                      <a:pt x="141" y="12"/>
                      <a:pt x="141" y="12"/>
                      <a:pt x="141" y="12"/>
                    </a:cubicBezTo>
                    <a:cubicBezTo>
                      <a:pt x="143" y="9"/>
                      <a:pt x="143" y="5"/>
                      <a:pt x="140" y="2"/>
                    </a:cubicBezTo>
                    <a:cubicBezTo>
                      <a:pt x="137" y="0"/>
                      <a:pt x="132" y="0"/>
                      <a:pt x="130" y="3"/>
                    </a:cubicBezTo>
                    <a:cubicBezTo>
                      <a:pt x="113" y="24"/>
                      <a:pt x="113" y="24"/>
                      <a:pt x="113" y="24"/>
                    </a:cubicBezTo>
                    <a:cubicBezTo>
                      <a:pt x="113" y="24"/>
                      <a:pt x="113" y="24"/>
                      <a:pt x="113" y="24"/>
                    </a:cubicBezTo>
                    <a:cubicBezTo>
                      <a:pt x="7" y="24"/>
                      <a:pt x="7" y="24"/>
                      <a:pt x="7" y="24"/>
                    </a:cubicBezTo>
                    <a:cubicBezTo>
                      <a:pt x="3" y="24"/>
                      <a:pt x="0" y="27"/>
                      <a:pt x="0" y="31"/>
                    </a:cubicBezTo>
                    <a:cubicBezTo>
                      <a:pt x="0" y="35"/>
                      <a:pt x="3" y="38"/>
                      <a:pt x="7" y="38"/>
                    </a:cubicBezTo>
                    <a:cubicBezTo>
                      <a:pt x="111" y="38"/>
                      <a:pt x="111" y="38"/>
                      <a:pt x="111" y="38"/>
                    </a:cubicBezTo>
                    <a:cubicBezTo>
                      <a:pt x="112" y="38"/>
                      <a:pt x="112" y="39"/>
                      <a:pt x="112" y="39"/>
                    </a:cubicBezTo>
                    <a:cubicBezTo>
                      <a:pt x="130" y="60"/>
                      <a:pt x="130" y="60"/>
                      <a:pt x="130" y="60"/>
                    </a:cubicBezTo>
                    <a:cubicBezTo>
                      <a:pt x="131" y="62"/>
                      <a:pt x="133" y="63"/>
                      <a:pt x="135" y="63"/>
                    </a:cubicBezTo>
                    <a:cubicBezTo>
                      <a:pt x="137" y="63"/>
                      <a:pt x="139" y="62"/>
                      <a:pt x="140" y="61"/>
                    </a:cubicBezTo>
                    <a:cubicBezTo>
                      <a:pt x="143" y="59"/>
                      <a:pt x="143" y="54"/>
                      <a:pt x="141" y="51"/>
                    </a:cubicBezTo>
                    <a:cubicBezTo>
                      <a:pt x="129" y="38"/>
                      <a:pt x="129" y="38"/>
                      <a:pt x="129" y="38"/>
                    </a:cubicBezTo>
                    <a:cubicBezTo>
                      <a:pt x="146" y="38"/>
                      <a:pt x="146" y="38"/>
                      <a:pt x="146" y="38"/>
                    </a:cubicBezTo>
                    <a:cubicBezTo>
                      <a:pt x="146" y="38"/>
                      <a:pt x="147" y="39"/>
                      <a:pt x="147" y="39"/>
                    </a:cubicBezTo>
                    <a:cubicBezTo>
                      <a:pt x="165" y="60"/>
                      <a:pt x="165" y="60"/>
                      <a:pt x="165" y="60"/>
                    </a:cubicBezTo>
                    <a:cubicBezTo>
                      <a:pt x="166" y="62"/>
                      <a:pt x="168" y="63"/>
                      <a:pt x="170" y="63"/>
                    </a:cubicBezTo>
                    <a:cubicBezTo>
                      <a:pt x="172" y="63"/>
                      <a:pt x="173" y="62"/>
                      <a:pt x="175" y="61"/>
                    </a:cubicBezTo>
                    <a:cubicBezTo>
                      <a:pt x="177" y="59"/>
                      <a:pt x="178" y="54"/>
                      <a:pt x="175"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3">
                <a:extLst>
                  <a:ext uri="{FF2B5EF4-FFF2-40B4-BE49-F238E27FC236}">
                    <a16:creationId xmlns:a16="http://schemas.microsoft.com/office/drawing/2014/main" xmlns="" id="{EC961D4C-AED9-45B7-AF45-0A3BC1E3C7EC}"/>
                  </a:ext>
                </a:extLst>
              </p:cNvPr>
              <p:cNvSpPr>
                <a:spLocks/>
              </p:cNvSpPr>
              <p:nvPr/>
            </p:nvSpPr>
            <p:spPr bwMode="auto">
              <a:xfrm>
                <a:off x="922338" y="5848350"/>
                <a:ext cx="200025" cy="217488"/>
              </a:xfrm>
              <a:custGeom>
                <a:avLst/>
                <a:gdLst>
                  <a:gd name="T0" fmla="*/ 36 w 53"/>
                  <a:gd name="T1" fmla="*/ 11 h 58"/>
                  <a:gd name="T2" fmla="*/ 52 w 53"/>
                  <a:gd name="T3" fmla="*/ 11 h 58"/>
                  <a:gd name="T4" fmla="*/ 29 w 53"/>
                  <a:gd name="T5" fmla="*/ 0 h 58"/>
                  <a:gd name="T6" fmla="*/ 0 w 53"/>
                  <a:gd name="T7" fmla="*/ 29 h 58"/>
                  <a:gd name="T8" fmla="*/ 29 w 53"/>
                  <a:gd name="T9" fmla="*/ 58 h 58"/>
                  <a:gd name="T10" fmla="*/ 53 w 53"/>
                  <a:gd name="T11" fmla="*/ 47 h 58"/>
                  <a:gd name="T12" fmla="*/ 36 w 53"/>
                  <a:gd name="T13" fmla="*/ 47 h 58"/>
                  <a:gd name="T14" fmla="*/ 24 w 53"/>
                  <a:gd name="T15" fmla="*/ 42 h 58"/>
                  <a:gd name="T16" fmla="*/ 19 w 53"/>
                  <a:gd name="T17" fmla="*/ 32 h 58"/>
                  <a:gd name="T18" fmla="*/ 18 w 53"/>
                  <a:gd name="T19" fmla="*/ 29 h 58"/>
                  <a:gd name="T20" fmla="*/ 19 w 53"/>
                  <a:gd name="T21" fmla="*/ 26 h 58"/>
                  <a:gd name="T22" fmla="*/ 36 w 53"/>
                  <a:gd name="T23" fmla="*/ 1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8">
                    <a:moveTo>
                      <a:pt x="36" y="11"/>
                    </a:moveTo>
                    <a:cubicBezTo>
                      <a:pt x="52" y="11"/>
                      <a:pt x="52" y="11"/>
                      <a:pt x="52" y="11"/>
                    </a:cubicBezTo>
                    <a:cubicBezTo>
                      <a:pt x="47" y="4"/>
                      <a:pt x="39" y="0"/>
                      <a:pt x="29" y="0"/>
                    </a:cubicBezTo>
                    <a:cubicBezTo>
                      <a:pt x="13" y="0"/>
                      <a:pt x="0" y="13"/>
                      <a:pt x="0" y="29"/>
                    </a:cubicBezTo>
                    <a:cubicBezTo>
                      <a:pt x="0" y="45"/>
                      <a:pt x="13" y="58"/>
                      <a:pt x="29" y="58"/>
                    </a:cubicBezTo>
                    <a:cubicBezTo>
                      <a:pt x="39" y="58"/>
                      <a:pt x="47" y="54"/>
                      <a:pt x="53" y="47"/>
                    </a:cubicBezTo>
                    <a:cubicBezTo>
                      <a:pt x="36" y="47"/>
                      <a:pt x="36" y="47"/>
                      <a:pt x="36" y="47"/>
                    </a:cubicBezTo>
                    <a:cubicBezTo>
                      <a:pt x="31" y="47"/>
                      <a:pt x="27" y="45"/>
                      <a:pt x="24" y="42"/>
                    </a:cubicBezTo>
                    <a:cubicBezTo>
                      <a:pt x="21" y="39"/>
                      <a:pt x="19" y="36"/>
                      <a:pt x="19" y="32"/>
                    </a:cubicBezTo>
                    <a:cubicBezTo>
                      <a:pt x="18" y="31"/>
                      <a:pt x="18" y="30"/>
                      <a:pt x="18" y="29"/>
                    </a:cubicBezTo>
                    <a:cubicBezTo>
                      <a:pt x="18" y="28"/>
                      <a:pt x="18" y="27"/>
                      <a:pt x="19" y="26"/>
                    </a:cubicBezTo>
                    <a:cubicBezTo>
                      <a:pt x="20" y="18"/>
                      <a:pt x="2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216" name="图片 215" descr="图片包含 动物, 无脊椎动物, 室内&#10;&#10;描述已自动生成">
            <a:extLst>
              <a:ext uri="{FF2B5EF4-FFF2-40B4-BE49-F238E27FC236}">
                <a16:creationId xmlns:a16="http://schemas.microsoft.com/office/drawing/2014/main" xmlns="" id="{AB67517D-901B-4CCF-AF3B-CD929DD5872F}"/>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4521200" y="3553648"/>
            <a:ext cx="7670800" cy="2688622"/>
          </a:xfrm>
          <a:prstGeom prst="rect">
            <a:avLst/>
          </a:prstGeom>
        </p:spPr>
      </p:pic>
      <p:pic>
        <p:nvPicPr>
          <p:cNvPr id="217" name="图片 216" descr="图片包含 动物, 无脊椎动物, 室内&#10;&#10;描述已自动生成">
            <a:extLst>
              <a:ext uri="{FF2B5EF4-FFF2-40B4-BE49-F238E27FC236}">
                <a16:creationId xmlns:a16="http://schemas.microsoft.com/office/drawing/2014/main" xmlns="" id="{403F4978-E3CA-4A32-B9AB-0BC9CFDE367C}"/>
              </a:ext>
            </a:extLst>
          </p:cNvPr>
          <p:cNvPicPr>
            <a:picLocks noChangeAspect="1"/>
          </p:cNvPicPr>
          <p:nvPr/>
        </p:nvPicPr>
        <p:blipFill>
          <a:blip r:embed="rId4" cstate="screen">
            <a:alphaModFix amt="20000"/>
            <a:extLst>
              <a:ext uri="{28A0092B-C50C-407E-A947-70E740481C1C}">
                <a14:useLocalDpi xmlns:a14="http://schemas.microsoft.com/office/drawing/2010/main"/>
              </a:ext>
            </a:extLst>
          </a:blip>
          <a:stretch>
            <a:fillRect/>
          </a:stretch>
        </p:blipFill>
        <p:spPr>
          <a:xfrm flipH="1">
            <a:off x="3907" y="4063387"/>
            <a:ext cx="10078306" cy="2688622"/>
          </a:xfrm>
          <a:prstGeom prst="rect">
            <a:avLst/>
          </a:prstGeom>
        </p:spPr>
      </p:pic>
      <p:sp>
        <p:nvSpPr>
          <p:cNvPr id="7" name="文本框 6">
            <a:extLst>
              <a:ext uri="{FF2B5EF4-FFF2-40B4-BE49-F238E27FC236}">
                <a16:creationId xmlns:a16="http://schemas.microsoft.com/office/drawing/2014/main" xmlns="" id="{23BD406E-4394-4022-927E-8489B26236DA}"/>
              </a:ext>
            </a:extLst>
          </p:cNvPr>
          <p:cNvSpPr txBox="1"/>
          <p:nvPr/>
        </p:nvSpPr>
        <p:spPr>
          <a:xfrm>
            <a:off x="5426585" y="223630"/>
            <a:ext cx="1338829" cy="461665"/>
          </a:xfrm>
          <a:prstGeom prst="rect">
            <a:avLst/>
          </a:prstGeom>
          <a:noFill/>
        </p:spPr>
        <p:txBody>
          <a:bodyPr wrap="none" rtlCol="0">
            <a:spAutoFit/>
          </a:bodyPr>
          <a:lstStyle/>
          <a:p>
            <a:pPr algn="ctr"/>
            <a:r>
              <a:rPr lang="zh-CN" altLang="en-US" sz="2400" spc="600" dirty="0">
                <a:solidFill>
                  <a:schemeClr val="accent4"/>
                </a:solidFill>
              </a:rPr>
              <a:t>第四章</a:t>
            </a:r>
          </a:p>
        </p:txBody>
      </p:sp>
      <p:sp>
        <p:nvSpPr>
          <p:cNvPr id="4" name="日期占位符 3">
            <a:extLst>
              <a:ext uri="{FF2B5EF4-FFF2-40B4-BE49-F238E27FC236}">
                <a16:creationId xmlns:a16="http://schemas.microsoft.com/office/drawing/2014/main" xmlns="" id="{1825CE00-7AF4-48D1-BE9A-E756DFC52ACD}"/>
              </a:ext>
            </a:extLst>
          </p:cNvPr>
          <p:cNvSpPr>
            <a:spLocks noGrp="1"/>
          </p:cNvSpPr>
          <p:nvPr>
            <p:ph type="dt" sz="half" idx="10"/>
          </p:nvPr>
        </p:nvSpPr>
        <p:spPr/>
        <p:txBody>
          <a:bodyPr/>
          <a:lstStyle/>
          <a:p>
            <a:fld id="{F3EEB577-2A21-41AF-820E-989AB064A2CA}" type="datetime11">
              <a:rPr lang="zh-CN" altLang="en-US" smtClean="0"/>
              <a:t>22:23:16</a:t>
            </a:fld>
            <a:endParaRPr lang="zh-CN" altLang="en-US" dirty="0"/>
          </a:p>
        </p:txBody>
      </p:sp>
      <p:sp>
        <p:nvSpPr>
          <p:cNvPr id="5" name="页脚占位符 4">
            <a:extLst>
              <a:ext uri="{FF2B5EF4-FFF2-40B4-BE49-F238E27FC236}">
                <a16:creationId xmlns:a16="http://schemas.microsoft.com/office/drawing/2014/main" xmlns="" id="{8093F9C4-EDB3-415B-AC1D-2ED5084C422A}"/>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6" name="灯片编号占位符 5">
            <a:extLst>
              <a:ext uri="{FF2B5EF4-FFF2-40B4-BE49-F238E27FC236}">
                <a16:creationId xmlns:a16="http://schemas.microsoft.com/office/drawing/2014/main" xmlns="" id="{9CC88AAE-CDE6-4BA2-827E-D4C61251CB0C}"/>
              </a:ext>
            </a:extLst>
          </p:cNvPr>
          <p:cNvSpPr>
            <a:spLocks noGrp="1"/>
          </p:cNvSpPr>
          <p:nvPr>
            <p:ph type="sldNum" sz="quarter" idx="12"/>
          </p:nvPr>
        </p:nvSpPr>
        <p:spPr/>
        <p:txBody>
          <a:bodyPr/>
          <a:lstStyle/>
          <a:p>
            <a:fld id="{22B272F7-79A6-4A29-8CEE-DA083A0019A8}" type="slidenum">
              <a:rPr lang="zh-CN" altLang="en-US" smtClean="0"/>
              <a:pPr/>
              <a:t>16</a:t>
            </a:fld>
            <a:endParaRPr lang="zh-CN" altLang="en-US"/>
          </a:p>
        </p:txBody>
      </p:sp>
    </p:spTree>
    <p:extLst>
      <p:ext uri="{BB962C8B-B14F-4D97-AF65-F5344CB8AC3E}">
        <p14:creationId xmlns:p14="http://schemas.microsoft.com/office/powerpoint/2010/main" val="4976444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E993F78-0E5C-4834-ACAB-5B220723860A}"/>
              </a:ext>
            </a:extLst>
          </p:cNvPr>
          <p:cNvSpPr txBox="1"/>
          <p:nvPr/>
        </p:nvSpPr>
        <p:spPr>
          <a:xfrm>
            <a:off x="4403289" y="182012"/>
            <a:ext cx="1723549" cy="461665"/>
          </a:xfrm>
          <a:prstGeom prst="rect">
            <a:avLst/>
          </a:prstGeom>
          <a:noFill/>
        </p:spPr>
        <p:txBody>
          <a:bodyPr wrap="none" rtlCol="0">
            <a:spAutoFit/>
          </a:bodyPr>
          <a:lstStyle>
            <a:defPPr>
              <a:defRPr lang="zh-CN"/>
            </a:defPPr>
            <a:lvl1pPr algn="ctr">
              <a:defRPr sz="2400" spc="600">
                <a:solidFill>
                  <a:schemeClr val="accent1"/>
                </a:solidFill>
              </a:defRPr>
            </a:lvl1pPr>
          </a:lstStyle>
          <a:p>
            <a:pPr algn="r"/>
            <a:r>
              <a:rPr lang="zh-CN" altLang="en-US" dirty="0">
                <a:solidFill>
                  <a:schemeClr val="accent4"/>
                </a:solidFill>
                <a:latin typeface="+mj-ea"/>
                <a:ea typeface="+mj-ea"/>
              </a:rPr>
              <a:t>市场前景</a:t>
            </a:r>
          </a:p>
        </p:txBody>
      </p:sp>
      <p:sp>
        <p:nvSpPr>
          <p:cNvPr id="3" name="文本框 2">
            <a:extLst>
              <a:ext uri="{FF2B5EF4-FFF2-40B4-BE49-F238E27FC236}">
                <a16:creationId xmlns:a16="http://schemas.microsoft.com/office/drawing/2014/main" xmlns="" id="{2CF95FA4-1EA2-4707-AF1F-13C0C9E907D4}"/>
              </a:ext>
            </a:extLst>
          </p:cNvPr>
          <p:cNvSpPr txBox="1"/>
          <p:nvPr/>
        </p:nvSpPr>
        <p:spPr>
          <a:xfrm>
            <a:off x="6126838" y="299811"/>
            <a:ext cx="1705916" cy="261610"/>
          </a:xfrm>
          <a:prstGeom prst="rect">
            <a:avLst/>
          </a:prstGeom>
          <a:noFill/>
        </p:spPr>
        <p:txBody>
          <a:bodyPr wrap="none" rtlCol="0">
            <a:spAutoFit/>
          </a:bodyPr>
          <a:lstStyle>
            <a:defPPr>
              <a:defRPr lang="zh-CN"/>
            </a:defPPr>
            <a:lvl1pPr algn="ctr">
              <a:defRPr sz="2400" spc="600">
                <a:solidFill>
                  <a:schemeClr val="accent1"/>
                </a:solidFill>
              </a:defRPr>
            </a:lvl1pPr>
          </a:lstStyle>
          <a:p>
            <a:pPr algn="l"/>
            <a:r>
              <a:rPr lang="en-US" altLang="zh-CN" sz="1100" spc="300" dirty="0">
                <a:solidFill>
                  <a:schemeClr val="accent4"/>
                </a:solidFill>
              </a:rPr>
              <a:t>Market outlook</a:t>
            </a:r>
          </a:p>
        </p:txBody>
      </p:sp>
      <p:sp>
        <p:nvSpPr>
          <p:cNvPr id="4" name="椭圆 3">
            <a:extLst>
              <a:ext uri="{FF2B5EF4-FFF2-40B4-BE49-F238E27FC236}">
                <a16:creationId xmlns:a16="http://schemas.microsoft.com/office/drawing/2014/main" xmlns="" id="{412F6367-52A9-451C-9DE0-E9731CD93D43}"/>
              </a:ext>
            </a:extLst>
          </p:cNvPr>
          <p:cNvSpPr/>
          <p:nvPr/>
        </p:nvSpPr>
        <p:spPr>
          <a:xfrm>
            <a:off x="6065163" y="378196"/>
            <a:ext cx="61675" cy="616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 name="图表 22">
            <a:extLst>
              <a:ext uri="{FF2B5EF4-FFF2-40B4-BE49-F238E27FC236}">
                <a16:creationId xmlns:a16="http://schemas.microsoft.com/office/drawing/2014/main" xmlns="" id="{99557335-D539-4B70-9714-9FC1EEA0FCF9}"/>
              </a:ext>
            </a:extLst>
          </p:cNvPr>
          <p:cNvGraphicFramePr/>
          <p:nvPr>
            <p:extLst>
              <p:ext uri="{D42A27DB-BD31-4B8C-83A1-F6EECF244321}">
                <p14:modId xmlns:p14="http://schemas.microsoft.com/office/powerpoint/2010/main" val="3816992544"/>
              </p:ext>
            </p:extLst>
          </p:nvPr>
        </p:nvGraphicFramePr>
        <p:xfrm>
          <a:off x="660399" y="1612511"/>
          <a:ext cx="6309793" cy="4525822"/>
        </p:xfrm>
        <a:graphic>
          <a:graphicData uri="http://schemas.openxmlformats.org/drawingml/2006/chart">
            <c:chart xmlns:c="http://schemas.openxmlformats.org/drawingml/2006/chart" xmlns:r="http://schemas.openxmlformats.org/officeDocument/2006/relationships" r:id="rId3"/>
          </a:graphicData>
        </a:graphic>
      </p:graphicFrame>
      <p:sp>
        <p:nvSpPr>
          <p:cNvPr id="24" name="矩形 23">
            <a:extLst>
              <a:ext uri="{FF2B5EF4-FFF2-40B4-BE49-F238E27FC236}">
                <a16:creationId xmlns:a16="http://schemas.microsoft.com/office/drawing/2014/main" xmlns="" id="{BAF57A75-3362-4752-BD33-43EE49C17A6E}"/>
              </a:ext>
            </a:extLst>
          </p:cNvPr>
          <p:cNvSpPr/>
          <p:nvPr/>
        </p:nvSpPr>
        <p:spPr>
          <a:xfrm>
            <a:off x="7501190" y="1612511"/>
            <a:ext cx="2031325" cy="369332"/>
          </a:xfrm>
          <a:prstGeom prst="rect">
            <a:avLst/>
          </a:prstGeom>
        </p:spPr>
        <p:txBody>
          <a:bodyPr wrap="none">
            <a:spAutoFit/>
          </a:bodyPr>
          <a:lstStyle/>
          <a:p>
            <a:pPr algn="ctr"/>
            <a:r>
              <a:rPr lang="zh-CN" altLang="en-US" dirty="0">
                <a:solidFill>
                  <a:schemeClr val="accent1"/>
                </a:solidFill>
                <a:latin typeface="+mj-ea"/>
                <a:ea typeface="+mj-ea"/>
              </a:rPr>
              <a:t>请在此处输入内容</a:t>
            </a:r>
          </a:p>
        </p:txBody>
      </p:sp>
      <p:sp>
        <p:nvSpPr>
          <p:cNvPr id="25" name="矩形 24">
            <a:extLst>
              <a:ext uri="{FF2B5EF4-FFF2-40B4-BE49-F238E27FC236}">
                <a16:creationId xmlns:a16="http://schemas.microsoft.com/office/drawing/2014/main" xmlns="" id="{A1866BBF-997C-4E7B-958D-DB29E13DB17D}"/>
              </a:ext>
            </a:extLst>
          </p:cNvPr>
          <p:cNvSpPr/>
          <p:nvPr/>
        </p:nvSpPr>
        <p:spPr>
          <a:xfrm>
            <a:off x="7501190" y="2001840"/>
            <a:ext cx="4125487" cy="894604"/>
          </a:xfrm>
          <a:prstGeom prst="rect">
            <a:avLst/>
          </a:prstGeom>
        </p:spPr>
        <p:txBody>
          <a:bodyPr wrap="square">
            <a:spAutoFit/>
          </a:bodyPr>
          <a:lstStyle/>
          <a:p>
            <a:pPr>
              <a:lnSpc>
                <a:spcPct val="150000"/>
              </a:lnSpc>
            </a:pPr>
            <a:r>
              <a:rPr lang="zh-CN" altLang="en-US" sz="1200" dirty="0">
                <a:solidFill>
                  <a:schemeClr val="bg1">
                    <a:alpha val="40000"/>
                  </a:schemeClr>
                </a:solidFill>
                <a:latin typeface="+mn-ea"/>
              </a:rPr>
              <a:t>请在此处输入内容，可以是一定篇幅的文本。请在此处输入内容，可以是一定篇幅的文本。请在此处输入内容，可以是一定篇幅的文本。</a:t>
            </a:r>
          </a:p>
        </p:txBody>
      </p:sp>
      <p:sp>
        <p:nvSpPr>
          <p:cNvPr id="26" name="矩形 25">
            <a:extLst>
              <a:ext uri="{FF2B5EF4-FFF2-40B4-BE49-F238E27FC236}">
                <a16:creationId xmlns:a16="http://schemas.microsoft.com/office/drawing/2014/main" xmlns="" id="{4C8843EF-3DF2-491C-9E42-54D7F30184AE}"/>
              </a:ext>
            </a:extLst>
          </p:cNvPr>
          <p:cNvSpPr/>
          <p:nvPr/>
        </p:nvSpPr>
        <p:spPr>
          <a:xfrm>
            <a:off x="7501190" y="3174247"/>
            <a:ext cx="2031325" cy="369332"/>
          </a:xfrm>
          <a:prstGeom prst="rect">
            <a:avLst/>
          </a:prstGeom>
        </p:spPr>
        <p:txBody>
          <a:bodyPr wrap="none">
            <a:spAutoFit/>
          </a:bodyPr>
          <a:lstStyle/>
          <a:p>
            <a:pPr algn="ctr"/>
            <a:r>
              <a:rPr lang="zh-CN" altLang="en-US" dirty="0">
                <a:solidFill>
                  <a:schemeClr val="accent2"/>
                </a:solidFill>
                <a:latin typeface="+mj-ea"/>
                <a:ea typeface="+mj-ea"/>
              </a:rPr>
              <a:t>请在此处输入内容</a:t>
            </a:r>
          </a:p>
        </p:txBody>
      </p:sp>
      <p:sp>
        <p:nvSpPr>
          <p:cNvPr id="27" name="矩形 26">
            <a:extLst>
              <a:ext uri="{FF2B5EF4-FFF2-40B4-BE49-F238E27FC236}">
                <a16:creationId xmlns:a16="http://schemas.microsoft.com/office/drawing/2014/main" xmlns="" id="{51C895B1-065C-448F-BA13-5FC932C6C43D}"/>
              </a:ext>
            </a:extLst>
          </p:cNvPr>
          <p:cNvSpPr/>
          <p:nvPr/>
        </p:nvSpPr>
        <p:spPr>
          <a:xfrm>
            <a:off x="7501190" y="3563576"/>
            <a:ext cx="4125487" cy="894604"/>
          </a:xfrm>
          <a:prstGeom prst="rect">
            <a:avLst/>
          </a:prstGeom>
        </p:spPr>
        <p:txBody>
          <a:bodyPr wrap="square">
            <a:spAutoFit/>
          </a:bodyPr>
          <a:lstStyle/>
          <a:p>
            <a:pPr>
              <a:lnSpc>
                <a:spcPct val="150000"/>
              </a:lnSpc>
            </a:pPr>
            <a:r>
              <a:rPr lang="zh-CN" altLang="en-US" sz="1200" dirty="0">
                <a:solidFill>
                  <a:schemeClr val="bg1">
                    <a:alpha val="40000"/>
                  </a:schemeClr>
                </a:solidFill>
                <a:latin typeface="+mn-ea"/>
              </a:rPr>
              <a:t>请在此处输入内容，可以是一定篇幅的文本。请在此处输入内容，可以是一定篇幅的文本。请在此处输入内容，可以是一定篇幅的文本。</a:t>
            </a:r>
          </a:p>
        </p:txBody>
      </p:sp>
      <p:sp>
        <p:nvSpPr>
          <p:cNvPr id="28" name="矩形 27">
            <a:extLst>
              <a:ext uri="{FF2B5EF4-FFF2-40B4-BE49-F238E27FC236}">
                <a16:creationId xmlns:a16="http://schemas.microsoft.com/office/drawing/2014/main" xmlns="" id="{A5B3AE3A-7D0A-4A5C-9B21-93AA4C44BB82}"/>
              </a:ext>
            </a:extLst>
          </p:cNvPr>
          <p:cNvSpPr/>
          <p:nvPr/>
        </p:nvSpPr>
        <p:spPr>
          <a:xfrm>
            <a:off x="7501190" y="4735983"/>
            <a:ext cx="2031325" cy="369332"/>
          </a:xfrm>
          <a:prstGeom prst="rect">
            <a:avLst/>
          </a:prstGeom>
        </p:spPr>
        <p:txBody>
          <a:bodyPr wrap="none">
            <a:spAutoFit/>
          </a:bodyPr>
          <a:lstStyle/>
          <a:p>
            <a:pPr algn="ctr"/>
            <a:r>
              <a:rPr lang="zh-CN" altLang="en-US" dirty="0">
                <a:solidFill>
                  <a:schemeClr val="accent4"/>
                </a:solidFill>
                <a:latin typeface="+mj-ea"/>
                <a:ea typeface="+mj-ea"/>
              </a:rPr>
              <a:t>请在此处输入内容</a:t>
            </a:r>
          </a:p>
        </p:txBody>
      </p:sp>
      <p:sp>
        <p:nvSpPr>
          <p:cNvPr id="47" name="矩形 46">
            <a:extLst>
              <a:ext uri="{FF2B5EF4-FFF2-40B4-BE49-F238E27FC236}">
                <a16:creationId xmlns:a16="http://schemas.microsoft.com/office/drawing/2014/main" xmlns="" id="{5865B319-5522-4DA3-A3CB-76212FAD677C}"/>
              </a:ext>
            </a:extLst>
          </p:cNvPr>
          <p:cNvSpPr/>
          <p:nvPr/>
        </p:nvSpPr>
        <p:spPr>
          <a:xfrm>
            <a:off x="7501190" y="5125312"/>
            <a:ext cx="4125487" cy="894604"/>
          </a:xfrm>
          <a:prstGeom prst="rect">
            <a:avLst/>
          </a:prstGeom>
        </p:spPr>
        <p:txBody>
          <a:bodyPr wrap="square">
            <a:spAutoFit/>
          </a:bodyPr>
          <a:lstStyle/>
          <a:p>
            <a:pPr>
              <a:lnSpc>
                <a:spcPct val="150000"/>
              </a:lnSpc>
            </a:pPr>
            <a:r>
              <a:rPr lang="zh-CN" altLang="en-US" sz="1200" dirty="0">
                <a:solidFill>
                  <a:schemeClr val="bg1">
                    <a:alpha val="40000"/>
                  </a:schemeClr>
                </a:solidFill>
                <a:latin typeface="+mn-ea"/>
              </a:rPr>
              <a:t>请在此处输入内容，可以是一定篇幅的文本。请在此处输入内容，可以是一定篇幅的文本。请在此处输入内容，可以是一定篇幅的文本。</a:t>
            </a:r>
          </a:p>
        </p:txBody>
      </p:sp>
      <p:sp>
        <p:nvSpPr>
          <p:cNvPr id="5" name="日期占位符 4">
            <a:extLst>
              <a:ext uri="{FF2B5EF4-FFF2-40B4-BE49-F238E27FC236}">
                <a16:creationId xmlns:a16="http://schemas.microsoft.com/office/drawing/2014/main" xmlns="" id="{FC946E2B-0688-46D7-9D0E-4590456F73F3}"/>
              </a:ext>
            </a:extLst>
          </p:cNvPr>
          <p:cNvSpPr>
            <a:spLocks noGrp="1"/>
          </p:cNvSpPr>
          <p:nvPr>
            <p:ph type="dt" sz="half" idx="10"/>
          </p:nvPr>
        </p:nvSpPr>
        <p:spPr/>
        <p:txBody>
          <a:bodyPr/>
          <a:lstStyle/>
          <a:p>
            <a:fld id="{CF1493B7-1F52-44B8-AA5D-4803EE33EFAD}" type="datetime11">
              <a:rPr lang="zh-CN" altLang="en-US" smtClean="0"/>
              <a:t>22:23:16</a:t>
            </a:fld>
            <a:endParaRPr lang="zh-CN" altLang="en-US" dirty="0"/>
          </a:p>
        </p:txBody>
      </p:sp>
      <p:sp>
        <p:nvSpPr>
          <p:cNvPr id="6" name="页脚占位符 5">
            <a:extLst>
              <a:ext uri="{FF2B5EF4-FFF2-40B4-BE49-F238E27FC236}">
                <a16:creationId xmlns:a16="http://schemas.microsoft.com/office/drawing/2014/main" xmlns="" id="{5DAAC289-8105-4BBD-B9D7-39B50A3734DC}"/>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7" name="灯片编号占位符 6">
            <a:extLst>
              <a:ext uri="{FF2B5EF4-FFF2-40B4-BE49-F238E27FC236}">
                <a16:creationId xmlns:a16="http://schemas.microsoft.com/office/drawing/2014/main" xmlns="" id="{A44D3F04-3C21-4609-A859-8E51CFC2774C}"/>
              </a:ext>
            </a:extLst>
          </p:cNvPr>
          <p:cNvSpPr>
            <a:spLocks noGrp="1"/>
          </p:cNvSpPr>
          <p:nvPr>
            <p:ph type="sldNum" sz="quarter" idx="12"/>
          </p:nvPr>
        </p:nvSpPr>
        <p:spPr/>
        <p:txBody>
          <a:bodyPr/>
          <a:lstStyle/>
          <a:p>
            <a:fld id="{22B272F7-79A6-4A29-8CEE-DA083A0019A8}" type="slidenum">
              <a:rPr lang="zh-CN" altLang="en-US" smtClean="0"/>
              <a:pPr/>
              <a:t>17</a:t>
            </a:fld>
            <a:endParaRPr lang="zh-CN" altLang="en-US"/>
          </a:p>
        </p:txBody>
      </p:sp>
    </p:spTree>
    <p:extLst>
      <p:ext uri="{BB962C8B-B14F-4D97-AF65-F5344CB8AC3E}">
        <p14:creationId xmlns:p14="http://schemas.microsoft.com/office/powerpoint/2010/main" val="37289418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E993F78-0E5C-4834-ACAB-5B220723860A}"/>
              </a:ext>
            </a:extLst>
          </p:cNvPr>
          <p:cNvSpPr txBox="1"/>
          <p:nvPr/>
        </p:nvSpPr>
        <p:spPr>
          <a:xfrm>
            <a:off x="4403289" y="182012"/>
            <a:ext cx="1723549" cy="461665"/>
          </a:xfrm>
          <a:prstGeom prst="rect">
            <a:avLst/>
          </a:prstGeom>
          <a:noFill/>
        </p:spPr>
        <p:txBody>
          <a:bodyPr wrap="none" rtlCol="0">
            <a:spAutoFit/>
          </a:bodyPr>
          <a:lstStyle>
            <a:defPPr>
              <a:defRPr lang="zh-CN"/>
            </a:defPPr>
            <a:lvl1pPr algn="ctr">
              <a:defRPr sz="2400" spc="600">
                <a:solidFill>
                  <a:schemeClr val="accent1"/>
                </a:solidFill>
              </a:defRPr>
            </a:lvl1pPr>
          </a:lstStyle>
          <a:p>
            <a:pPr algn="r"/>
            <a:r>
              <a:rPr lang="zh-CN" altLang="en-US" dirty="0">
                <a:solidFill>
                  <a:schemeClr val="accent4"/>
                </a:solidFill>
                <a:latin typeface="+mj-ea"/>
                <a:ea typeface="+mj-ea"/>
              </a:rPr>
              <a:t>发展目标</a:t>
            </a:r>
          </a:p>
        </p:txBody>
      </p:sp>
      <p:sp>
        <p:nvSpPr>
          <p:cNvPr id="3" name="文本框 2">
            <a:extLst>
              <a:ext uri="{FF2B5EF4-FFF2-40B4-BE49-F238E27FC236}">
                <a16:creationId xmlns:a16="http://schemas.microsoft.com/office/drawing/2014/main" xmlns="" id="{2CF95FA4-1EA2-4707-AF1F-13C0C9E907D4}"/>
              </a:ext>
            </a:extLst>
          </p:cNvPr>
          <p:cNvSpPr txBox="1"/>
          <p:nvPr/>
        </p:nvSpPr>
        <p:spPr>
          <a:xfrm>
            <a:off x="6126838" y="299811"/>
            <a:ext cx="2064989" cy="261610"/>
          </a:xfrm>
          <a:prstGeom prst="rect">
            <a:avLst/>
          </a:prstGeom>
          <a:noFill/>
        </p:spPr>
        <p:txBody>
          <a:bodyPr wrap="none" rtlCol="0">
            <a:spAutoFit/>
          </a:bodyPr>
          <a:lstStyle>
            <a:defPPr>
              <a:defRPr lang="zh-CN"/>
            </a:defPPr>
            <a:lvl1pPr algn="ctr">
              <a:defRPr sz="2400" spc="600">
                <a:solidFill>
                  <a:schemeClr val="accent1"/>
                </a:solidFill>
              </a:defRPr>
            </a:lvl1pPr>
          </a:lstStyle>
          <a:p>
            <a:pPr algn="l"/>
            <a:r>
              <a:rPr lang="en-US" altLang="zh-CN" sz="1100" spc="300" dirty="0">
                <a:solidFill>
                  <a:schemeClr val="accent4"/>
                </a:solidFill>
              </a:rPr>
              <a:t>Development goals</a:t>
            </a:r>
          </a:p>
        </p:txBody>
      </p:sp>
      <p:sp>
        <p:nvSpPr>
          <p:cNvPr id="4" name="椭圆 3">
            <a:extLst>
              <a:ext uri="{FF2B5EF4-FFF2-40B4-BE49-F238E27FC236}">
                <a16:creationId xmlns:a16="http://schemas.microsoft.com/office/drawing/2014/main" xmlns="" id="{412F6367-52A9-451C-9DE0-E9731CD93D43}"/>
              </a:ext>
            </a:extLst>
          </p:cNvPr>
          <p:cNvSpPr/>
          <p:nvPr/>
        </p:nvSpPr>
        <p:spPr>
          <a:xfrm>
            <a:off x="6065163" y="378196"/>
            <a:ext cx="61675" cy="616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2A67706E-28A8-4C2D-B871-27138FFC1006}"/>
              </a:ext>
            </a:extLst>
          </p:cNvPr>
          <p:cNvSpPr/>
          <p:nvPr/>
        </p:nvSpPr>
        <p:spPr>
          <a:xfrm>
            <a:off x="547863" y="1770580"/>
            <a:ext cx="1826141" cy="338554"/>
          </a:xfrm>
          <a:prstGeom prst="rect">
            <a:avLst/>
          </a:prstGeom>
        </p:spPr>
        <p:txBody>
          <a:bodyPr wrap="none">
            <a:spAutoFit/>
          </a:bodyPr>
          <a:lstStyle/>
          <a:p>
            <a:r>
              <a:rPr lang="zh-CN" altLang="en-US" sz="1600" dirty="0">
                <a:solidFill>
                  <a:schemeClr val="accent1"/>
                </a:solidFill>
                <a:latin typeface="+mj-ea"/>
                <a:ea typeface="+mj-ea"/>
              </a:rPr>
              <a:t>请在此处输入内容</a:t>
            </a:r>
          </a:p>
        </p:txBody>
      </p:sp>
      <p:sp>
        <p:nvSpPr>
          <p:cNvPr id="25" name="矩形 24">
            <a:extLst>
              <a:ext uri="{FF2B5EF4-FFF2-40B4-BE49-F238E27FC236}">
                <a16:creationId xmlns:a16="http://schemas.microsoft.com/office/drawing/2014/main" xmlns="" id="{29E0F926-2D3C-41AF-8552-9B4DC53E8EBF}"/>
              </a:ext>
            </a:extLst>
          </p:cNvPr>
          <p:cNvSpPr/>
          <p:nvPr/>
        </p:nvSpPr>
        <p:spPr>
          <a:xfrm>
            <a:off x="547863" y="2159909"/>
            <a:ext cx="6012594" cy="617605"/>
          </a:xfrm>
          <a:prstGeom prst="rect">
            <a:avLst/>
          </a:prstGeom>
        </p:spPr>
        <p:txBody>
          <a:bodyPr wrap="square">
            <a:spAutoFit/>
          </a:bodyPr>
          <a:lstStyle/>
          <a:p>
            <a:pPr>
              <a:lnSpc>
                <a:spcPct val="150000"/>
              </a:lnSpc>
            </a:pPr>
            <a:r>
              <a:rPr lang="zh-CN" altLang="en-US" sz="1200" dirty="0">
                <a:solidFill>
                  <a:schemeClr val="bg1">
                    <a:alpha val="40000"/>
                  </a:schemeClr>
                </a:solidFill>
                <a:latin typeface="+mn-ea"/>
              </a:rPr>
              <a:t>请在此处输入内容，可以是一定篇幅的文本。请在此处输入内容，可以是一定篇幅的文本。请在此处输入内容，可以是一定篇幅的文本。</a:t>
            </a:r>
          </a:p>
        </p:txBody>
      </p:sp>
      <p:sp>
        <p:nvSpPr>
          <p:cNvPr id="26" name="矩形 25">
            <a:extLst>
              <a:ext uri="{FF2B5EF4-FFF2-40B4-BE49-F238E27FC236}">
                <a16:creationId xmlns:a16="http://schemas.microsoft.com/office/drawing/2014/main" xmlns="" id="{71507BF5-25A1-4E2E-9A60-C402091860FC}"/>
              </a:ext>
            </a:extLst>
          </p:cNvPr>
          <p:cNvSpPr/>
          <p:nvPr/>
        </p:nvSpPr>
        <p:spPr>
          <a:xfrm>
            <a:off x="547863" y="2895514"/>
            <a:ext cx="1826141" cy="338554"/>
          </a:xfrm>
          <a:prstGeom prst="rect">
            <a:avLst/>
          </a:prstGeom>
        </p:spPr>
        <p:txBody>
          <a:bodyPr wrap="none">
            <a:spAutoFit/>
          </a:bodyPr>
          <a:lstStyle/>
          <a:p>
            <a:r>
              <a:rPr lang="zh-CN" altLang="en-US" sz="1600" dirty="0">
                <a:solidFill>
                  <a:schemeClr val="accent2"/>
                </a:solidFill>
                <a:latin typeface="+mj-ea"/>
                <a:ea typeface="+mj-ea"/>
              </a:rPr>
              <a:t>请在此处输入内容</a:t>
            </a:r>
          </a:p>
        </p:txBody>
      </p:sp>
      <p:sp>
        <p:nvSpPr>
          <p:cNvPr id="27" name="矩形 26">
            <a:extLst>
              <a:ext uri="{FF2B5EF4-FFF2-40B4-BE49-F238E27FC236}">
                <a16:creationId xmlns:a16="http://schemas.microsoft.com/office/drawing/2014/main" xmlns="" id="{28DBD5D9-3DD3-42D6-9AA3-154AFFC12B36}"/>
              </a:ext>
            </a:extLst>
          </p:cNvPr>
          <p:cNvSpPr/>
          <p:nvPr/>
        </p:nvSpPr>
        <p:spPr>
          <a:xfrm>
            <a:off x="547862" y="3284843"/>
            <a:ext cx="5465119" cy="617605"/>
          </a:xfrm>
          <a:prstGeom prst="rect">
            <a:avLst/>
          </a:prstGeom>
        </p:spPr>
        <p:txBody>
          <a:bodyPr wrap="square">
            <a:spAutoFit/>
          </a:bodyPr>
          <a:lstStyle/>
          <a:p>
            <a:pPr>
              <a:lnSpc>
                <a:spcPct val="150000"/>
              </a:lnSpc>
            </a:pPr>
            <a:r>
              <a:rPr lang="zh-CN" altLang="en-US" sz="1200" dirty="0">
                <a:solidFill>
                  <a:schemeClr val="bg1">
                    <a:alpha val="40000"/>
                  </a:schemeClr>
                </a:solidFill>
                <a:latin typeface="+mn-ea"/>
              </a:rPr>
              <a:t>请在此处输入内容，可以是一定篇幅的文本。请在此处输入内容，可以是一定篇幅的文本。请在此处输入内容，可以是一定篇幅的文本。</a:t>
            </a:r>
          </a:p>
        </p:txBody>
      </p:sp>
      <p:sp>
        <p:nvSpPr>
          <p:cNvPr id="28" name="矩形 27">
            <a:extLst>
              <a:ext uri="{FF2B5EF4-FFF2-40B4-BE49-F238E27FC236}">
                <a16:creationId xmlns:a16="http://schemas.microsoft.com/office/drawing/2014/main" xmlns="" id="{CE516D64-BA36-4BA2-A6E9-CA98247ED828}"/>
              </a:ext>
            </a:extLst>
          </p:cNvPr>
          <p:cNvSpPr/>
          <p:nvPr/>
        </p:nvSpPr>
        <p:spPr>
          <a:xfrm>
            <a:off x="547863" y="4005582"/>
            <a:ext cx="1826141" cy="338554"/>
          </a:xfrm>
          <a:prstGeom prst="rect">
            <a:avLst/>
          </a:prstGeom>
        </p:spPr>
        <p:txBody>
          <a:bodyPr wrap="none">
            <a:spAutoFit/>
          </a:bodyPr>
          <a:lstStyle/>
          <a:p>
            <a:r>
              <a:rPr lang="zh-CN" altLang="en-US" sz="1600" dirty="0">
                <a:solidFill>
                  <a:schemeClr val="accent3"/>
                </a:solidFill>
                <a:latin typeface="+mj-ea"/>
                <a:ea typeface="+mj-ea"/>
              </a:rPr>
              <a:t>请在此处输入内容</a:t>
            </a:r>
          </a:p>
        </p:txBody>
      </p:sp>
      <p:sp>
        <p:nvSpPr>
          <p:cNvPr id="47" name="矩形 46">
            <a:extLst>
              <a:ext uri="{FF2B5EF4-FFF2-40B4-BE49-F238E27FC236}">
                <a16:creationId xmlns:a16="http://schemas.microsoft.com/office/drawing/2014/main" xmlns="" id="{129F1086-1C43-466D-804F-447A87AC7D35}"/>
              </a:ext>
            </a:extLst>
          </p:cNvPr>
          <p:cNvSpPr/>
          <p:nvPr/>
        </p:nvSpPr>
        <p:spPr>
          <a:xfrm>
            <a:off x="547863" y="4394911"/>
            <a:ext cx="5129944" cy="617605"/>
          </a:xfrm>
          <a:prstGeom prst="rect">
            <a:avLst/>
          </a:prstGeom>
        </p:spPr>
        <p:txBody>
          <a:bodyPr wrap="square">
            <a:spAutoFit/>
          </a:bodyPr>
          <a:lstStyle/>
          <a:p>
            <a:pPr>
              <a:lnSpc>
                <a:spcPct val="150000"/>
              </a:lnSpc>
            </a:pPr>
            <a:r>
              <a:rPr lang="zh-CN" altLang="en-US" sz="1200" dirty="0">
                <a:solidFill>
                  <a:schemeClr val="bg1">
                    <a:alpha val="40000"/>
                  </a:schemeClr>
                </a:solidFill>
                <a:latin typeface="+mn-ea"/>
              </a:rPr>
              <a:t>请在此处输入内容，可以是一定篇幅的文本。请在此处输入内容，可以是一定篇幅的文本。请在此处输入内容，可以是一定篇幅的文本。</a:t>
            </a:r>
          </a:p>
        </p:txBody>
      </p:sp>
      <p:sp>
        <p:nvSpPr>
          <p:cNvPr id="48" name="矩形 47">
            <a:extLst>
              <a:ext uri="{FF2B5EF4-FFF2-40B4-BE49-F238E27FC236}">
                <a16:creationId xmlns:a16="http://schemas.microsoft.com/office/drawing/2014/main" xmlns="" id="{4762102D-5070-4345-A8DE-3236BA21501E}"/>
              </a:ext>
            </a:extLst>
          </p:cNvPr>
          <p:cNvSpPr/>
          <p:nvPr/>
        </p:nvSpPr>
        <p:spPr>
          <a:xfrm>
            <a:off x="547863" y="5236147"/>
            <a:ext cx="1826141" cy="338554"/>
          </a:xfrm>
          <a:prstGeom prst="rect">
            <a:avLst/>
          </a:prstGeom>
        </p:spPr>
        <p:txBody>
          <a:bodyPr wrap="none">
            <a:spAutoFit/>
          </a:bodyPr>
          <a:lstStyle/>
          <a:p>
            <a:r>
              <a:rPr lang="zh-CN" altLang="en-US" sz="1600" dirty="0">
                <a:solidFill>
                  <a:schemeClr val="accent4"/>
                </a:solidFill>
                <a:latin typeface="+mj-ea"/>
                <a:ea typeface="+mj-ea"/>
              </a:rPr>
              <a:t>请在此处输入内容</a:t>
            </a:r>
          </a:p>
        </p:txBody>
      </p:sp>
      <p:sp>
        <p:nvSpPr>
          <p:cNvPr id="49" name="矩形 48">
            <a:extLst>
              <a:ext uri="{FF2B5EF4-FFF2-40B4-BE49-F238E27FC236}">
                <a16:creationId xmlns:a16="http://schemas.microsoft.com/office/drawing/2014/main" xmlns="" id="{6012ACB8-9ACA-40CC-AA44-904C36AE4C32}"/>
              </a:ext>
            </a:extLst>
          </p:cNvPr>
          <p:cNvSpPr/>
          <p:nvPr/>
        </p:nvSpPr>
        <p:spPr>
          <a:xfrm>
            <a:off x="547863" y="5625476"/>
            <a:ext cx="4035169" cy="617605"/>
          </a:xfrm>
          <a:prstGeom prst="rect">
            <a:avLst/>
          </a:prstGeom>
        </p:spPr>
        <p:txBody>
          <a:bodyPr wrap="square">
            <a:spAutoFit/>
          </a:bodyPr>
          <a:lstStyle/>
          <a:p>
            <a:pPr>
              <a:lnSpc>
                <a:spcPct val="150000"/>
              </a:lnSpc>
            </a:pPr>
            <a:r>
              <a:rPr lang="zh-CN" altLang="en-US" sz="1200" dirty="0">
                <a:solidFill>
                  <a:schemeClr val="bg1">
                    <a:alpha val="40000"/>
                  </a:schemeClr>
                </a:solidFill>
                <a:latin typeface="+mn-ea"/>
              </a:rPr>
              <a:t>请在此处输入内容，可以是一定篇幅的文本。请在此处输入内容，可以是一定篇幅的文本。</a:t>
            </a:r>
          </a:p>
        </p:txBody>
      </p:sp>
      <p:cxnSp>
        <p:nvCxnSpPr>
          <p:cNvPr id="50" name="直接连接符 49">
            <a:extLst>
              <a:ext uri="{FF2B5EF4-FFF2-40B4-BE49-F238E27FC236}">
                <a16:creationId xmlns:a16="http://schemas.microsoft.com/office/drawing/2014/main" xmlns="" id="{68FABE10-E417-41FB-99DD-5AED2FA932C5}"/>
              </a:ext>
            </a:extLst>
          </p:cNvPr>
          <p:cNvCxnSpPr>
            <a:cxnSpLocks/>
          </p:cNvCxnSpPr>
          <p:nvPr/>
        </p:nvCxnSpPr>
        <p:spPr>
          <a:xfrm>
            <a:off x="0" y="2776320"/>
            <a:ext cx="9165329" cy="0"/>
          </a:xfrm>
          <a:prstGeom prst="line">
            <a:avLst/>
          </a:prstGeom>
          <a:ln>
            <a:gradFill>
              <a:gsLst>
                <a:gs pos="0">
                  <a:schemeClr val="bg1">
                    <a:lumMod val="50000"/>
                    <a:alpha val="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98B1A7AE-C229-45B2-A798-178F4DF168B0}"/>
              </a:ext>
            </a:extLst>
          </p:cNvPr>
          <p:cNvCxnSpPr>
            <a:cxnSpLocks/>
          </p:cNvCxnSpPr>
          <p:nvPr/>
        </p:nvCxnSpPr>
        <p:spPr>
          <a:xfrm>
            <a:off x="0" y="3884170"/>
            <a:ext cx="9922914" cy="0"/>
          </a:xfrm>
          <a:prstGeom prst="line">
            <a:avLst/>
          </a:prstGeom>
          <a:ln>
            <a:gradFill>
              <a:gsLst>
                <a:gs pos="0">
                  <a:schemeClr val="bg1">
                    <a:lumMod val="50000"/>
                    <a:alpha val="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906CDFC1-C1ED-4946-81A0-647E06AAADD7}"/>
              </a:ext>
            </a:extLst>
          </p:cNvPr>
          <p:cNvCxnSpPr>
            <a:cxnSpLocks/>
          </p:cNvCxnSpPr>
          <p:nvPr/>
        </p:nvCxnSpPr>
        <p:spPr>
          <a:xfrm>
            <a:off x="0" y="5039221"/>
            <a:ext cx="10719010" cy="0"/>
          </a:xfrm>
          <a:prstGeom prst="line">
            <a:avLst/>
          </a:prstGeom>
          <a:ln>
            <a:gradFill>
              <a:gsLst>
                <a:gs pos="0">
                  <a:schemeClr val="bg1">
                    <a:lumMod val="50000"/>
                    <a:alpha val="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8F7AFD1B-F25F-4765-9C34-A38C0C7734F4}"/>
              </a:ext>
            </a:extLst>
          </p:cNvPr>
          <p:cNvCxnSpPr>
            <a:cxnSpLocks/>
          </p:cNvCxnSpPr>
          <p:nvPr/>
        </p:nvCxnSpPr>
        <p:spPr>
          <a:xfrm>
            <a:off x="0" y="6237514"/>
            <a:ext cx="11518900" cy="0"/>
          </a:xfrm>
          <a:prstGeom prst="line">
            <a:avLst/>
          </a:prstGeom>
          <a:ln>
            <a:gradFill>
              <a:gsLst>
                <a:gs pos="0">
                  <a:schemeClr val="bg1">
                    <a:lumMod val="50000"/>
                    <a:alpha val="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4" name="Shape 1578">
            <a:extLst>
              <a:ext uri="{FF2B5EF4-FFF2-40B4-BE49-F238E27FC236}">
                <a16:creationId xmlns:a16="http://schemas.microsoft.com/office/drawing/2014/main" xmlns="" id="{5264413B-6933-4928-B2C1-DE92B0847A5D}"/>
              </a:ext>
            </a:extLst>
          </p:cNvPr>
          <p:cNvSpPr/>
          <p:nvPr/>
        </p:nvSpPr>
        <p:spPr>
          <a:xfrm>
            <a:off x="6936601" y="1179184"/>
            <a:ext cx="2228728" cy="16052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800" y="0"/>
                </a:lnTo>
                <a:lnTo>
                  <a:pt x="10800" y="0"/>
                </a:lnTo>
                <a:lnTo>
                  <a:pt x="21600" y="21600"/>
                </a:lnTo>
                <a:lnTo>
                  <a:pt x="0" y="21600"/>
                </a:lnTo>
                <a:close/>
              </a:path>
            </a:pathLst>
          </a:custGeom>
          <a:gradFill>
            <a:gsLst>
              <a:gs pos="0">
                <a:schemeClr val="accent1">
                  <a:alpha val="71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a:t>终极</a:t>
            </a:r>
            <a:endParaRPr lang="en-US" altLang="zh-CN" dirty="0"/>
          </a:p>
          <a:p>
            <a:pPr algn="ctr"/>
            <a:r>
              <a:rPr lang="zh-CN" altLang="en-US" dirty="0"/>
              <a:t>目标</a:t>
            </a:r>
            <a:endParaRPr dirty="0"/>
          </a:p>
        </p:txBody>
      </p:sp>
      <p:sp>
        <p:nvSpPr>
          <p:cNvPr id="55" name="Shape 1581">
            <a:extLst>
              <a:ext uri="{FF2B5EF4-FFF2-40B4-BE49-F238E27FC236}">
                <a16:creationId xmlns:a16="http://schemas.microsoft.com/office/drawing/2014/main" xmlns="" id="{06C12108-5128-4BDA-9679-74A93135DA31}"/>
              </a:ext>
            </a:extLst>
          </p:cNvPr>
          <p:cNvSpPr/>
          <p:nvPr/>
        </p:nvSpPr>
        <p:spPr>
          <a:xfrm>
            <a:off x="6179019" y="2851502"/>
            <a:ext cx="3743895" cy="10453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187" y="0"/>
                </a:lnTo>
                <a:lnTo>
                  <a:pt x="17413" y="0"/>
                </a:lnTo>
                <a:lnTo>
                  <a:pt x="21600" y="21600"/>
                </a:lnTo>
                <a:lnTo>
                  <a:pt x="0" y="21600"/>
                </a:lnTo>
                <a:close/>
              </a:path>
            </a:pathLst>
          </a:custGeom>
          <a:gradFill>
            <a:gsLst>
              <a:gs pos="0">
                <a:schemeClr val="accent2">
                  <a:alpha val="76000"/>
                </a:schemeClr>
              </a:gs>
              <a:gs pos="100000">
                <a:schemeClr val="accent2">
                  <a:alpha val="0"/>
                </a:schemeClr>
              </a:gs>
            </a:gsLst>
            <a:lin ang="3000000" scaled="0"/>
          </a:gra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a:t>三级目标</a:t>
            </a:r>
            <a:endParaRPr dirty="0"/>
          </a:p>
        </p:txBody>
      </p:sp>
      <p:sp>
        <p:nvSpPr>
          <p:cNvPr id="56" name="Shape 1584">
            <a:extLst>
              <a:ext uri="{FF2B5EF4-FFF2-40B4-BE49-F238E27FC236}">
                <a16:creationId xmlns:a16="http://schemas.microsoft.com/office/drawing/2014/main" xmlns="" id="{B6328E7B-1110-4336-A4D5-05EC2D93012D}"/>
              </a:ext>
            </a:extLst>
          </p:cNvPr>
          <p:cNvSpPr/>
          <p:nvPr/>
        </p:nvSpPr>
        <p:spPr>
          <a:xfrm>
            <a:off x="5382921" y="3963920"/>
            <a:ext cx="5336089" cy="107370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017" y="0"/>
                </a:lnTo>
                <a:lnTo>
                  <a:pt x="18583" y="0"/>
                </a:lnTo>
                <a:lnTo>
                  <a:pt x="21600" y="21600"/>
                </a:lnTo>
                <a:lnTo>
                  <a:pt x="0" y="21600"/>
                </a:lnTo>
                <a:close/>
              </a:path>
            </a:pathLst>
          </a:custGeom>
          <a:gradFill>
            <a:gsLst>
              <a:gs pos="0">
                <a:schemeClr val="accent3">
                  <a:alpha val="83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a:t>二级目标</a:t>
            </a:r>
            <a:endParaRPr dirty="0"/>
          </a:p>
        </p:txBody>
      </p:sp>
      <p:sp>
        <p:nvSpPr>
          <p:cNvPr id="57" name="Shape 1587">
            <a:extLst>
              <a:ext uri="{FF2B5EF4-FFF2-40B4-BE49-F238E27FC236}">
                <a16:creationId xmlns:a16="http://schemas.microsoft.com/office/drawing/2014/main" xmlns="" id="{35C08469-CBD6-4A13-AC6D-29E5A4ED2DA7}"/>
              </a:ext>
            </a:extLst>
          </p:cNvPr>
          <p:cNvSpPr/>
          <p:nvPr/>
        </p:nvSpPr>
        <p:spPr>
          <a:xfrm>
            <a:off x="4583032" y="5144843"/>
            <a:ext cx="6935868" cy="109085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358" y="0"/>
                </a:lnTo>
                <a:lnTo>
                  <a:pt x="19242" y="0"/>
                </a:lnTo>
                <a:lnTo>
                  <a:pt x="21600" y="21600"/>
                </a:lnTo>
                <a:lnTo>
                  <a:pt x="0" y="21600"/>
                </a:lnTo>
                <a:close/>
              </a:path>
            </a:pathLst>
          </a:custGeom>
          <a:gradFill>
            <a:gsLst>
              <a:gs pos="0">
                <a:schemeClr val="accent4">
                  <a:alpha val="70000"/>
                </a:schemeClr>
              </a:gs>
              <a:gs pos="100000">
                <a:schemeClr val="accent4">
                  <a:alpha val="0"/>
                </a:schemeClr>
              </a:gs>
            </a:gsLst>
            <a:lin ang="3000000" scaled="0"/>
          </a:gradFill>
          <a:ln>
            <a:solidFill>
              <a:schemeClr val="accent4">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a:t>一级目标</a:t>
            </a:r>
            <a:endParaRPr dirty="0"/>
          </a:p>
        </p:txBody>
      </p:sp>
      <p:sp>
        <p:nvSpPr>
          <p:cNvPr id="58" name="Oval 13">
            <a:extLst>
              <a:ext uri="{FF2B5EF4-FFF2-40B4-BE49-F238E27FC236}">
                <a16:creationId xmlns:a16="http://schemas.microsoft.com/office/drawing/2014/main" xmlns="" id="{99244BF4-FB84-4952-AC51-13F5C4E9D876}"/>
              </a:ext>
            </a:extLst>
          </p:cNvPr>
          <p:cNvSpPr/>
          <p:nvPr/>
        </p:nvSpPr>
        <p:spPr>
          <a:xfrm>
            <a:off x="7839459" y="1587499"/>
            <a:ext cx="472445" cy="521627"/>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9" name="Oval 37">
            <a:extLst>
              <a:ext uri="{FF2B5EF4-FFF2-40B4-BE49-F238E27FC236}">
                <a16:creationId xmlns:a16="http://schemas.microsoft.com/office/drawing/2014/main" xmlns="" id="{51C2354A-F50E-4E4A-89FA-E7EE80ACB065}"/>
              </a:ext>
            </a:extLst>
          </p:cNvPr>
          <p:cNvSpPr/>
          <p:nvPr/>
        </p:nvSpPr>
        <p:spPr>
          <a:xfrm>
            <a:off x="7863525" y="2934353"/>
            <a:ext cx="424313" cy="521627"/>
          </a:xfrm>
          <a:custGeom>
            <a:avLst/>
            <a:gdLst>
              <a:gd name="T0" fmla="*/ 204 w 398"/>
              <a:gd name="T1" fmla="*/ 222 h 490"/>
              <a:gd name="T2" fmla="*/ 181 w 398"/>
              <a:gd name="T3" fmla="*/ 218 h 490"/>
              <a:gd name="T4" fmla="*/ 202 w 398"/>
              <a:gd name="T5" fmla="*/ 195 h 490"/>
              <a:gd name="T6" fmla="*/ 270 w 398"/>
              <a:gd name="T7" fmla="*/ 156 h 490"/>
              <a:gd name="T8" fmla="*/ 138 w 398"/>
              <a:gd name="T9" fmla="*/ 156 h 490"/>
              <a:gd name="T10" fmla="*/ 183 w 398"/>
              <a:gd name="T11" fmla="*/ 194 h 490"/>
              <a:gd name="T12" fmla="*/ 190 w 398"/>
              <a:gd name="T13" fmla="*/ 155 h 490"/>
              <a:gd name="T14" fmla="*/ 160 w 398"/>
              <a:gd name="T15" fmla="*/ 158 h 490"/>
              <a:gd name="T16" fmla="*/ 184 w 398"/>
              <a:gd name="T17" fmla="*/ 118 h 490"/>
              <a:gd name="T18" fmla="*/ 217 w 398"/>
              <a:gd name="T19" fmla="*/ 118 h 490"/>
              <a:gd name="T20" fmla="*/ 224 w 398"/>
              <a:gd name="T21" fmla="*/ 145 h 490"/>
              <a:gd name="T22" fmla="*/ 249 w 398"/>
              <a:gd name="T23" fmla="*/ 148 h 490"/>
              <a:gd name="T24" fmla="*/ 208 w 398"/>
              <a:gd name="T25" fmla="*/ 154 h 490"/>
              <a:gd name="T26" fmla="*/ 235 w 398"/>
              <a:gd name="T27" fmla="*/ 202 h 490"/>
              <a:gd name="T28" fmla="*/ 270 w 398"/>
              <a:gd name="T29" fmla="*/ 156 h 490"/>
              <a:gd name="T30" fmla="*/ 377 w 398"/>
              <a:gd name="T31" fmla="*/ 283 h 490"/>
              <a:gd name="T32" fmla="*/ 373 w 398"/>
              <a:gd name="T33" fmla="*/ 312 h 490"/>
              <a:gd name="T34" fmla="*/ 364 w 398"/>
              <a:gd name="T35" fmla="*/ 325 h 490"/>
              <a:gd name="T36" fmla="*/ 355 w 398"/>
              <a:gd name="T37" fmla="*/ 363 h 490"/>
              <a:gd name="T38" fmla="*/ 303 w 398"/>
              <a:gd name="T39" fmla="*/ 397 h 490"/>
              <a:gd name="T40" fmla="*/ 212 w 398"/>
              <a:gd name="T41" fmla="*/ 490 h 490"/>
              <a:gd name="T42" fmla="*/ 59 w 398"/>
              <a:gd name="T43" fmla="*/ 273 h 490"/>
              <a:gd name="T44" fmla="*/ 57 w 398"/>
              <a:gd name="T45" fmla="*/ 60 h 490"/>
              <a:gd name="T46" fmla="*/ 340 w 398"/>
              <a:gd name="T47" fmla="*/ 52 h 490"/>
              <a:gd name="T48" fmla="*/ 373 w 398"/>
              <a:gd name="T49" fmla="*/ 216 h 490"/>
              <a:gd name="T50" fmla="*/ 315 w 398"/>
              <a:gd name="T51" fmla="*/ 143 h 490"/>
              <a:gd name="T52" fmla="*/ 278 w 398"/>
              <a:gd name="T53" fmla="*/ 101 h 490"/>
              <a:gd name="T54" fmla="*/ 273 w 398"/>
              <a:gd name="T55" fmla="*/ 68 h 490"/>
              <a:gd name="T56" fmla="*/ 217 w 398"/>
              <a:gd name="T57" fmla="*/ 64 h 490"/>
              <a:gd name="T58" fmla="*/ 191 w 398"/>
              <a:gd name="T59" fmla="*/ 45 h 490"/>
              <a:gd name="T60" fmla="*/ 149 w 398"/>
              <a:gd name="T61" fmla="*/ 82 h 490"/>
              <a:gd name="T62" fmla="*/ 116 w 398"/>
              <a:gd name="T63" fmla="*/ 87 h 490"/>
              <a:gd name="T64" fmla="*/ 112 w 398"/>
              <a:gd name="T65" fmla="*/ 143 h 490"/>
              <a:gd name="T66" fmla="*/ 93 w 398"/>
              <a:gd name="T67" fmla="*/ 170 h 490"/>
              <a:gd name="T68" fmla="*/ 130 w 398"/>
              <a:gd name="T69" fmla="*/ 212 h 490"/>
              <a:gd name="T70" fmla="*/ 135 w 398"/>
              <a:gd name="T71" fmla="*/ 244 h 490"/>
              <a:gd name="T72" fmla="*/ 191 w 398"/>
              <a:gd name="T73" fmla="*/ 248 h 490"/>
              <a:gd name="T74" fmla="*/ 217 w 398"/>
              <a:gd name="T75" fmla="*/ 267 h 490"/>
              <a:gd name="T76" fmla="*/ 260 w 398"/>
              <a:gd name="T77" fmla="*/ 231 h 490"/>
              <a:gd name="T78" fmla="*/ 292 w 398"/>
              <a:gd name="T79" fmla="*/ 225 h 490"/>
              <a:gd name="T80" fmla="*/ 296 w 398"/>
              <a:gd name="T81" fmla="*/ 170 h 490"/>
              <a:gd name="T82" fmla="*/ 315 w 398"/>
              <a:gd name="T83" fmla="*/ 14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8" h="490">
                <a:moveTo>
                  <a:pt x="213" y="206"/>
                </a:moveTo>
                <a:lnTo>
                  <a:pt x="204" y="222"/>
                </a:lnTo>
                <a:cubicBezTo>
                  <a:pt x="204" y="222"/>
                  <a:pt x="204" y="222"/>
                  <a:pt x="204" y="222"/>
                </a:cubicBezTo>
                <a:cubicBezTo>
                  <a:pt x="196" y="222"/>
                  <a:pt x="188" y="221"/>
                  <a:pt x="181" y="218"/>
                </a:cubicBezTo>
                <a:lnTo>
                  <a:pt x="198" y="205"/>
                </a:lnTo>
                <a:lnTo>
                  <a:pt x="202" y="195"/>
                </a:lnTo>
                <a:lnTo>
                  <a:pt x="213" y="206"/>
                </a:lnTo>
                <a:close/>
                <a:moveTo>
                  <a:pt x="270" y="156"/>
                </a:moveTo>
                <a:cubicBezTo>
                  <a:pt x="270" y="120"/>
                  <a:pt x="241" y="90"/>
                  <a:pt x="204" y="90"/>
                </a:cubicBezTo>
                <a:cubicBezTo>
                  <a:pt x="168" y="90"/>
                  <a:pt x="138" y="120"/>
                  <a:pt x="138" y="156"/>
                </a:cubicBezTo>
                <a:cubicBezTo>
                  <a:pt x="138" y="178"/>
                  <a:pt x="148" y="197"/>
                  <a:pt x="164" y="209"/>
                </a:cubicBezTo>
                <a:lnTo>
                  <a:pt x="183" y="194"/>
                </a:lnTo>
                <a:lnTo>
                  <a:pt x="190" y="174"/>
                </a:lnTo>
                <a:lnTo>
                  <a:pt x="190" y="155"/>
                </a:lnTo>
                <a:lnTo>
                  <a:pt x="171" y="171"/>
                </a:lnTo>
                <a:lnTo>
                  <a:pt x="160" y="158"/>
                </a:lnTo>
                <a:lnTo>
                  <a:pt x="191" y="132"/>
                </a:lnTo>
                <a:cubicBezTo>
                  <a:pt x="187" y="129"/>
                  <a:pt x="184" y="124"/>
                  <a:pt x="184" y="118"/>
                </a:cubicBezTo>
                <a:cubicBezTo>
                  <a:pt x="184" y="109"/>
                  <a:pt x="191" y="101"/>
                  <a:pt x="201" y="101"/>
                </a:cubicBezTo>
                <a:cubicBezTo>
                  <a:pt x="210" y="101"/>
                  <a:pt x="217" y="109"/>
                  <a:pt x="217" y="118"/>
                </a:cubicBezTo>
                <a:cubicBezTo>
                  <a:pt x="217" y="124"/>
                  <a:pt x="214" y="129"/>
                  <a:pt x="210" y="132"/>
                </a:cubicBezTo>
                <a:lnTo>
                  <a:pt x="224" y="145"/>
                </a:lnTo>
                <a:lnTo>
                  <a:pt x="238" y="134"/>
                </a:lnTo>
                <a:lnTo>
                  <a:pt x="249" y="148"/>
                </a:lnTo>
                <a:lnTo>
                  <a:pt x="223" y="168"/>
                </a:lnTo>
                <a:lnTo>
                  <a:pt x="208" y="154"/>
                </a:lnTo>
                <a:lnTo>
                  <a:pt x="208" y="176"/>
                </a:lnTo>
                <a:lnTo>
                  <a:pt x="235" y="202"/>
                </a:lnTo>
                <a:lnTo>
                  <a:pt x="226" y="218"/>
                </a:lnTo>
                <a:cubicBezTo>
                  <a:pt x="252" y="209"/>
                  <a:pt x="270" y="185"/>
                  <a:pt x="270" y="156"/>
                </a:cubicBezTo>
                <a:close/>
                <a:moveTo>
                  <a:pt x="397" y="268"/>
                </a:moveTo>
                <a:cubicBezTo>
                  <a:pt x="397" y="268"/>
                  <a:pt x="398" y="282"/>
                  <a:pt x="377" y="283"/>
                </a:cubicBezTo>
                <a:cubicBezTo>
                  <a:pt x="377" y="283"/>
                  <a:pt x="371" y="283"/>
                  <a:pt x="373" y="295"/>
                </a:cubicBezTo>
                <a:lnTo>
                  <a:pt x="373" y="312"/>
                </a:lnTo>
                <a:cubicBezTo>
                  <a:pt x="373" y="312"/>
                  <a:pt x="372" y="317"/>
                  <a:pt x="363" y="320"/>
                </a:cubicBezTo>
                <a:cubicBezTo>
                  <a:pt x="363" y="320"/>
                  <a:pt x="361" y="322"/>
                  <a:pt x="364" y="325"/>
                </a:cubicBezTo>
                <a:cubicBezTo>
                  <a:pt x="364" y="325"/>
                  <a:pt x="369" y="331"/>
                  <a:pt x="360" y="343"/>
                </a:cubicBezTo>
                <a:cubicBezTo>
                  <a:pt x="357" y="347"/>
                  <a:pt x="352" y="352"/>
                  <a:pt x="355" y="363"/>
                </a:cubicBezTo>
                <a:cubicBezTo>
                  <a:pt x="355" y="363"/>
                  <a:pt x="359" y="385"/>
                  <a:pt x="351" y="390"/>
                </a:cubicBezTo>
                <a:cubicBezTo>
                  <a:pt x="351" y="390"/>
                  <a:pt x="341" y="401"/>
                  <a:pt x="303" y="397"/>
                </a:cubicBezTo>
                <a:cubicBezTo>
                  <a:pt x="289" y="395"/>
                  <a:pt x="265" y="388"/>
                  <a:pt x="250" y="407"/>
                </a:cubicBezTo>
                <a:cubicBezTo>
                  <a:pt x="250" y="407"/>
                  <a:pt x="214" y="474"/>
                  <a:pt x="212" y="490"/>
                </a:cubicBezTo>
                <a:cubicBezTo>
                  <a:pt x="212" y="490"/>
                  <a:pt x="151" y="383"/>
                  <a:pt x="78" y="366"/>
                </a:cubicBezTo>
                <a:cubicBezTo>
                  <a:pt x="78" y="366"/>
                  <a:pt x="95" y="326"/>
                  <a:pt x="59" y="273"/>
                </a:cubicBezTo>
                <a:cubicBezTo>
                  <a:pt x="59" y="273"/>
                  <a:pt x="13" y="213"/>
                  <a:pt x="12" y="179"/>
                </a:cubicBezTo>
                <a:cubicBezTo>
                  <a:pt x="12" y="179"/>
                  <a:pt x="0" y="123"/>
                  <a:pt x="57" y="60"/>
                </a:cubicBezTo>
                <a:cubicBezTo>
                  <a:pt x="84" y="29"/>
                  <a:pt x="121" y="1"/>
                  <a:pt x="210" y="0"/>
                </a:cubicBezTo>
                <a:cubicBezTo>
                  <a:pt x="245" y="0"/>
                  <a:pt x="299" y="8"/>
                  <a:pt x="340" y="52"/>
                </a:cubicBezTo>
                <a:cubicBezTo>
                  <a:pt x="366" y="79"/>
                  <a:pt x="384" y="112"/>
                  <a:pt x="379" y="167"/>
                </a:cubicBezTo>
                <a:cubicBezTo>
                  <a:pt x="378" y="179"/>
                  <a:pt x="361" y="193"/>
                  <a:pt x="373" y="216"/>
                </a:cubicBezTo>
                <a:cubicBezTo>
                  <a:pt x="373" y="216"/>
                  <a:pt x="398" y="261"/>
                  <a:pt x="397" y="268"/>
                </a:cubicBezTo>
                <a:close/>
                <a:moveTo>
                  <a:pt x="315" y="143"/>
                </a:moveTo>
                <a:lnTo>
                  <a:pt x="296" y="143"/>
                </a:lnTo>
                <a:cubicBezTo>
                  <a:pt x="294" y="127"/>
                  <a:pt x="288" y="113"/>
                  <a:pt x="278" y="101"/>
                </a:cubicBezTo>
                <a:lnTo>
                  <a:pt x="292" y="87"/>
                </a:lnTo>
                <a:lnTo>
                  <a:pt x="273" y="68"/>
                </a:lnTo>
                <a:lnTo>
                  <a:pt x="260" y="82"/>
                </a:lnTo>
                <a:cubicBezTo>
                  <a:pt x="247" y="73"/>
                  <a:pt x="233" y="67"/>
                  <a:pt x="217" y="64"/>
                </a:cubicBezTo>
                <a:lnTo>
                  <a:pt x="217" y="45"/>
                </a:lnTo>
                <a:lnTo>
                  <a:pt x="191" y="45"/>
                </a:lnTo>
                <a:lnTo>
                  <a:pt x="191" y="64"/>
                </a:lnTo>
                <a:cubicBezTo>
                  <a:pt x="175" y="67"/>
                  <a:pt x="161" y="73"/>
                  <a:pt x="149" y="82"/>
                </a:cubicBezTo>
                <a:lnTo>
                  <a:pt x="135" y="68"/>
                </a:lnTo>
                <a:lnTo>
                  <a:pt x="116" y="87"/>
                </a:lnTo>
                <a:lnTo>
                  <a:pt x="130" y="101"/>
                </a:lnTo>
                <a:cubicBezTo>
                  <a:pt x="121" y="113"/>
                  <a:pt x="115" y="127"/>
                  <a:pt x="112" y="143"/>
                </a:cubicBezTo>
                <a:lnTo>
                  <a:pt x="93" y="143"/>
                </a:lnTo>
                <a:lnTo>
                  <a:pt x="93" y="170"/>
                </a:lnTo>
                <a:lnTo>
                  <a:pt x="112" y="170"/>
                </a:lnTo>
                <a:cubicBezTo>
                  <a:pt x="115" y="185"/>
                  <a:pt x="121" y="200"/>
                  <a:pt x="130" y="212"/>
                </a:cubicBezTo>
                <a:lnTo>
                  <a:pt x="116" y="225"/>
                </a:lnTo>
                <a:lnTo>
                  <a:pt x="135" y="244"/>
                </a:lnTo>
                <a:lnTo>
                  <a:pt x="149" y="231"/>
                </a:lnTo>
                <a:cubicBezTo>
                  <a:pt x="161" y="240"/>
                  <a:pt x="175" y="246"/>
                  <a:pt x="191" y="248"/>
                </a:cubicBezTo>
                <a:lnTo>
                  <a:pt x="191" y="267"/>
                </a:lnTo>
                <a:lnTo>
                  <a:pt x="217" y="267"/>
                </a:lnTo>
                <a:lnTo>
                  <a:pt x="217" y="248"/>
                </a:lnTo>
                <a:cubicBezTo>
                  <a:pt x="233" y="246"/>
                  <a:pt x="248" y="240"/>
                  <a:pt x="260" y="231"/>
                </a:cubicBezTo>
                <a:lnTo>
                  <a:pt x="273" y="244"/>
                </a:lnTo>
                <a:lnTo>
                  <a:pt x="292" y="225"/>
                </a:lnTo>
                <a:lnTo>
                  <a:pt x="278" y="212"/>
                </a:lnTo>
                <a:cubicBezTo>
                  <a:pt x="288" y="200"/>
                  <a:pt x="294" y="185"/>
                  <a:pt x="296" y="170"/>
                </a:cubicBezTo>
                <a:lnTo>
                  <a:pt x="315" y="170"/>
                </a:lnTo>
                <a:lnTo>
                  <a:pt x="315" y="143"/>
                </a:lnTo>
                <a:lnTo>
                  <a:pt x="315" y="1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0" name="Oval 38">
            <a:extLst>
              <a:ext uri="{FF2B5EF4-FFF2-40B4-BE49-F238E27FC236}">
                <a16:creationId xmlns:a16="http://schemas.microsoft.com/office/drawing/2014/main" xmlns="" id="{36384673-2784-4911-A421-84204D60ECD7}"/>
              </a:ext>
            </a:extLst>
          </p:cNvPr>
          <p:cNvSpPr/>
          <p:nvPr/>
        </p:nvSpPr>
        <p:spPr>
          <a:xfrm>
            <a:off x="7814869" y="4153442"/>
            <a:ext cx="521627" cy="370318"/>
          </a:xfrm>
          <a:custGeom>
            <a:avLst/>
            <a:gdLst>
              <a:gd name="connsiteX0" fmla="*/ 271083 w 597283"/>
              <a:gd name="connsiteY0" fmla="*/ 264046 h 424029"/>
              <a:gd name="connsiteX1" fmla="*/ 287341 w 597283"/>
              <a:gd name="connsiteY1" fmla="*/ 273118 h 424029"/>
              <a:gd name="connsiteX2" fmla="*/ 293558 w 597283"/>
              <a:gd name="connsiteY2" fmla="*/ 299858 h 424029"/>
              <a:gd name="connsiteX3" fmla="*/ 287820 w 597283"/>
              <a:gd name="connsiteY3" fmla="*/ 326598 h 424029"/>
              <a:gd name="connsiteX4" fmla="*/ 271561 w 597283"/>
              <a:gd name="connsiteY4" fmla="*/ 335670 h 424029"/>
              <a:gd name="connsiteX5" fmla="*/ 253389 w 597283"/>
              <a:gd name="connsiteY5" fmla="*/ 327553 h 424029"/>
              <a:gd name="connsiteX6" fmla="*/ 247651 w 597283"/>
              <a:gd name="connsiteY6" fmla="*/ 299858 h 424029"/>
              <a:gd name="connsiteX7" fmla="*/ 247651 w 597283"/>
              <a:gd name="connsiteY7" fmla="*/ 296516 h 424029"/>
              <a:gd name="connsiteX8" fmla="*/ 253389 w 597283"/>
              <a:gd name="connsiteY8" fmla="*/ 271686 h 424029"/>
              <a:gd name="connsiteX9" fmla="*/ 271083 w 597283"/>
              <a:gd name="connsiteY9" fmla="*/ 264046 h 424029"/>
              <a:gd name="connsiteX10" fmla="*/ 405439 w 597283"/>
              <a:gd name="connsiteY10" fmla="*/ 238300 h 424029"/>
              <a:gd name="connsiteX11" fmla="*/ 361931 w 597283"/>
              <a:gd name="connsiteY11" fmla="*/ 254533 h 424029"/>
              <a:gd name="connsiteX12" fmla="*/ 346631 w 597283"/>
              <a:gd name="connsiteY12" fmla="*/ 300846 h 424029"/>
              <a:gd name="connsiteX13" fmla="*/ 402570 w 597283"/>
              <a:gd name="connsiteY13" fmla="*/ 362438 h 424029"/>
              <a:gd name="connsiteX14" fmla="*/ 423129 w 597283"/>
              <a:gd name="connsiteY14" fmla="*/ 360528 h 424029"/>
              <a:gd name="connsiteX15" fmla="*/ 438907 w 597283"/>
              <a:gd name="connsiteY15" fmla="*/ 353366 h 424029"/>
              <a:gd name="connsiteX16" fmla="*/ 438907 w 597283"/>
              <a:gd name="connsiteY16" fmla="*/ 325674 h 424029"/>
              <a:gd name="connsiteX17" fmla="*/ 423129 w 597283"/>
              <a:gd name="connsiteY17" fmla="*/ 333313 h 424029"/>
              <a:gd name="connsiteX18" fmla="*/ 405439 w 597283"/>
              <a:gd name="connsiteY18" fmla="*/ 335700 h 424029"/>
              <a:gd name="connsiteX19" fmla="*/ 380099 w 597283"/>
              <a:gd name="connsiteY19" fmla="*/ 300846 h 424029"/>
              <a:gd name="connsiteX20" fmla="*/ 405439 w 597283"/>
              <a:gd name="connsiteY20" fmla="*/ 264560 h 424029"/>
              <a:gd name="connsiteX21" fmla="*/ 418826 w 597283"/>
              <a:gd name="connsiteY21" fmla="*/ 266470 h 424029"/>
              <a:gd name="connsiteX22" fmla="*/ 433169 w 597283"/>
              <a:gd name="connsiteY22" fmla="*/ 271722 h 424029"/>
              <a:gd name="connsiteX23" fmla="*/ 442731 w 597283"/>
              <a:gd name="connsiteY23" fmla="*/ 246417 h 424029"/>
              <a:gd name="connsiteX24" fmla="*/ 405439 w 597283"/>
              <a:gd name="connsiteY24" fmla="*/ 238300 h 424029"/>
              <a:gd name="connsiteX25" fmla="*/ 121936 w 597283"/>
              <a:gd name="connsiteY25" fmla="*/ 227275 h 424029"/>
              <a:gd name="connsiteX26" fmla="*/ 124803 w 597283"/>
              <a:gd name="connsiteY26" fmla="*/ 237789 h 424029"/>
              <a:gd name="connsiteX27" fmla="*/ 142480 w 597283"/>
              <a:gd name="connsiteY27" fmla="*/ 295137 h 424029"/>
              <a:gd name="connsiteX28" fmla="*/ 101870 w 597283"/>
              <a:gd name="connsiteY28" fmla="*/ 295137 h 424029"/>
              <a:gd name="connsiteX29" fmla="*/ 121936 w 597283"/>
              <a:gd name="connsiteY29" fmla="*/ 227275 h 424029"/>
              <a:gd name="connsiteX30" fmla="*/ 101360 w 597283"/>
              <a:gd name="connsiteY30" fmla="*/ 202969 h 424029"/>
              <a:gd name="connsiteX31" fmla="*/ 46377 w 597283"/>
              <a:gd name="connsiteY31" fmla="*/ 360050 h 424029"/>
              <a:gd name="connsiteX32" fmla="*/ 82235 w 597283"/>
              <a:gd name="connsiteY32" fmla="*/ 360050 h 424029"/>
              <a:gd name="connsiteX33" fmla="*/ 93232 w 597283"/>
              <a:gd name="connsiteY33" fmla="*/ 322809 h 424029"/>
              <a:gd name="connsiteX34" fmla="*/ 150605 w 597283"/>
              <a:gd name="connsiteY34" fmla="*/ 322809 h 424029"/>
              <a:gd name="connsiteX35" fmla="*/ 162080 w 597283"/>
              <a:gd name="connsiteY35" fmla="*/ 360050 h 424029"/>
              <a:gd name="connsiteX36" fmla="*/ 197938 w 597283"/>
              <a:gd name="connsiteY36" fmla="*/ 360050 h 424029"/>
              <a:gd name="connsiteX37" fmla="*/ 141999 w 597283"/>
              <a:gd name="connsiteY37" fmla="*/ 202969 h 424029"/>
              <a:gd name="connsiteX38" fmla="*/ 215150 w 597283"/>
              <a:gd name="connsiteY38" fmla="*/ 193419 h 424029"/>
              <a:gd name="connsiteX39" fmla="*/ 215150 w 597283"/>
              <a:gd name="connsiteY39" fmla="*/ 360050 h 424029"/>
              <a:gd name="connsiteX40" fmla="*/ 240012 w 597283"/>
              <a:gd name="connsiteY40" fmla="*/ 360050 h 424029"/>
              <a:gd name="connsiteX41" fmla="*/ 245271 w 597283"/>
              <a:gd name="connsiteY41" fmla="*/ 347159 h 424029"/>
              <a:gd name="connsiteX42" fmla="*/ 247662 w 597283"/>
              <a:gd name="connsiteY42" fmla="*/ 347159 h 424029"/>
              <a:gd name="connsiteX43" fmla="*/ 280652 w 597283"/>
              <a:gd name="connsiteY43" fmla="*/ 362438 h 424029"/>
              <a:gd name="connsiteX44" fmla="*/ 314597 w 597283"/>
              <a:gd name="connsiteY44" fmla="*/ 346204 h 424029"/>
              <a:gd name="connsiteX45" fmla="*/ 327028 w 597283"/>
              <a:gd name="connsiteY45" fmla="*/ 299891 h 424029"/>
              <a:gd name="connsiteX46" fmla="*/ 315076 w 597283"/>
              <a:gd name="connsiteY46" fmla="*/ 254533 h 424029"/>
              <a:gd name="connsiteX47" fmla="*/ 281608 w 597283"/>
              <a:gd name="connsiteY47" fmla="*/ 238300 h 424029"/>
              <a:gd name="connsiteX48" fmla="*/ 247662 w 597283"/>
              <a:gd name="connsiteY48" fmla="*/ 255966 h 424029"/>
              <a:gd name="connsiteX49" fmla="*/ 246227 w 597283"/>
              <a:gd name="connsiteY49" fmla="*/ 255966 h 424029"/>
              <a:gd name="connsiteX50" fmla="*/ 247662 w 597283"/>
              <a:gd name="connsiteY50" fmla="*/ 232093 h 424029"/>
              <a:gd name="connsiteX51" fmla="*/ 247662 w 597283"/>
              <a:gd name="connsiteY51" fmla="*/ 193419 h 424029"/>
              <a:gd name="connsiteX52" fmla="*/ 566562 w 597283"/>
              <a:gd name="connsiteY52" fmla="*/ 23924 h 424029"/>
              <a:gd name="connsiteX53" fmla="*/ 552697 w 597283"/>
              <a:gd name="connsiteY53" fmla="*/ 26789 h 424029"/>
              <a:gd name="connsiteX54" fmla="*/ 539310 w 597283"/>
              <a:gd name="connsiteY54" fmla="*/ 30608 h 424029"/>
              <a:gd name="connsiteX55" fmla="*/ 513970 w 597283"/>
              <a:gd name="connsiteY55" fmla="*/ 41590 h 424029"/>
              <a:gd name="connsiteX56" fmla="*/ 490543 w 597283"/>
              <a:gd name="connsiteY56" fmla="*/ 54958 h 424029"/>
              <a:gd name="connsiteX57" fmla="*/ 468071 w 597283"/>
              <a:gd name="connsiteY57" fmla="*/ 70714 h 424029"/>
              <a:gd name="connsiteX58" fmla="*/ 427910 w 597283"/>
              <a:gd name="connsiteY58" fmla="*/ 107478 h 424029"/>
              <a:gd name="connsiteX59" fmla="*/ 409742 w 597283"/>
              <a:gd name="connsiteY59" fmla="*/ 127531 h 424029"/>
              <a:gd name="connsiteX60" fmla="*/ 406395 w 597283"/>
              <a:gd name="connsiteY60" fmla="*/ 131351 h 424029"/>
              <a:gd name="connsiteX61" fmla="*/ 349978 w 597283"/>
              <a:gd name="connsiteY61" fmla="*/ 69759 h 424029"/>
              <a:gd name="connsiteX62" fmla="*/ 320813 w 597283"/>
              <a:gd name="connsiteY62" fmla="*/ 97929 h 424029"/>
              <a:gd name="connsiteX63" fmla="*/ 394920 w 597283"/>
              <a:gd name="connsiteY63" fmla="*/ 171457 h 424029"/>
              <a:gd name="connsiteX64" fmla="*/ 411176 w 597283"/>
              <a:gd name="connsiteY64" fmla="*/ 187690 h 424029"/>
              <a:gd name="connsiteX65" fmla="*/ 422651 w 597283"/>
              <a:gd name="connsiteY65" fmla="*/ 168592 h 424029"/>
              <a:gd name="connsiteX66" fmla="*/ 429344 w 597283"/>
              <a:gd name="connsiteY66" fmla="*/ 158565 h 424029"/>
              <a:gd name="connsiteX67" fmla="*/ 436038 w 597283"/>
              <a:gd name="connsiteY67" fmla="*/ 148062 h 424029"/>
              <a:gd name="connsiteX68" fmla="*/ 451337 w 597283"/>
              <a:gd name="connsiteY68" fmla="*/ 128486 h 424029"/>
              <a:gd name="connsiteX69" fmla="*/ 485761 w 597283"/>
              <a:gd name="connsiteY69" fmla="*/ 91722 h 424029"/>
              <a:gd name="connsiteX70" fmla="*/ 504886 w 597283"/>
              <a:gd name="connsiteY70" fmla="*/ 75489 h 424029"/>
              <a:gd name="connsiteX71" fmla="*/ 525445 w 597283"/>
              <a:gd name="connsiteY71" fmla="*/ 61643 h 424029"/>
              <a:gd name="connsiteX72" fmla="*/ 535963 w 597283"/>
              <a:gd name="connsiteY72" fmla="*/ 55436 h 424029"/>
              <a:gd name="connsiteX73" fmla="*/ 546960 w 597283"/>
              <a:gd name="connsiteY73" fmla="*/ 50184 h 424029"/>
              <a:gd name="connsiteX74" fmla="*/ 558434 w 597283"/>
              <a:gd name="connsiteY74" fmla="*/ 45887 h 424029"/>
              <a:gd name="connsiteX75" fmla="*/ 570387 w 597283"/>
              <a:gd name="connsiteY75" fmla="*/ 42067 h 424029"/>
              <a:gd name="connsiteX76" fmla="*/ 562737 w 597283"/>
              <a:gd name="connsiteY76" fmla="*/ 529 h 424029"/>
              <a:gd name="connsiteX77" fmla="*/ 593337 w 597283"/>
              <a:gd name="connsiteY77" fmla="*/ 20582 h 424029"/>
              <a:gd name="connsiteX78" fmla="*/ 596683 w 597283"/>
              <a:gd name="connsiteY78" fmla="*/ 38725 h 424029"/>
              <a:gd name="connsiteX79" fmla="*/ 578993 w 597283"/>
              <a:gd name="connsiteY79" fmla="*/ 68804 h 424029"/>
              <a:gd name="connsiteX80" fmla="*/ 575168 w 597283"/>
              <a:gd name="connsiteY80" fmla="*/ 69759 h 424029"/>
              <a:gd name="connsiteX81" fmla="*/ 568953 w 597283"/>
              <a:gd name="connsiteY81" fmla="*/ 71669 h 424029"/>
              <a:gd name="connsiteX82" fmla="*/ 567997 w 597283"/>
              <a:gd name="connsiteY82" fmla="*/ 72147 h 424029"/>
              <a:gd name="connsiteX83" fmla="*/ 561303 w 597283"/>
              <a:gd name="connsiteY83" fmla="*/ 74534 h 424029"/>
              <a:gd name="connsiteX84" fmla="*/ 556522 w 597283"/>
              <a:gd name="connsiteY84" fmla="*/ 76921 h 424029"/>
              <a:gd name="connsiteX85" fmla="*/ 549828 w 597283"/>
              <a:gd name="connsiteY85" fmla="*/ 79786 h 424029"/>
              <a:gd name="connsiteX86" fmla="*/ 548872 w 597283"/>
              <a:gd name="connsiteY86" fmla="*/ 80263 h 424029"/>
              <a:gd name="connsiteX87" fmla="*/ 542179 w 597283"/>
              <a:gd name="connsiteY87" fmla="*/ 84560 h 424029"/>
              <a:gd name="connsiteX88" fmla="*/ 540266 w 597283"/>
              <a:gd name="connsiteY88" fmla="*/ 85515 h 424029"/>
              <a:gd name="connsiteX89" fmla="*/ 522098 w 597283"/>
              <a:gd name="connsiteY89" fmla="*/ 97929 h 424029"/>
              <a:gd name="connsiteX90" fmla="*/ 504886 w 597283"/>
              <a:gd name="connsiteY90" fmla="*/ 112730 h 424029"/>
              <a:gd name="connsiteX91" fmla="*/ 489108 w 597283"/>
              <a:gd name="connsiteY91" fmla="*/ 128009 h 424029"/>
              <a:gd name="connsiteX92" fmla="*/ 489108 w 597283"/>
              <a:gd name="connsiteY92" fmla="*/ 424029 h 424029"/>
              <a:gd name="connsiteX93" fmla="*/ 0 w 597283"/>
              <a:gd name="connsiteY93" fmla="*/ 424029 h 424029"/>
              <a:gd name="connsiteX94" fmla="*/ 0 w 597283"/>
              <a:gd name="connsiteY94" fmla="*/ 69282 h 424029"/>
              <a:gd name="connsiteX95" fmla="*/ 316988 w 597283"/>
              <a:gd name="connsiteY95" fmla="*/ 69282 h 424029"/>
              <a:gd name="connsiteX96" fmla="*/ 333722 w 597283"/>
              <a:gd name="connsiteY96" fmla="*/ 53526 h 424029"/>
              <a:gd name="connsiteX97" fmla="*/ 352368 w 597283"/>
              <a:gd name="connsiteY97" fmla="*/ 46364 h 424029"/>
              <a:gd name="connsiteX98" fmla="*/ 370537 w 597283"/>
              <a:gd name="connsiteY98" fmla="*/ 54481 h 424029"/>
              <a:gd name="connsiteX99" fmla="*/ 384402 w 597283"/>
              <a:gd name="connsiteY99" fmla="*/ 69282 h 424029"/>
              <a:gd name="connsiteX100" fmla="*/ 433647 w 597283"/>
              <a:gd name="connsiteY100" fmla="*/ 69282 h 424029"/>
              <a:gd name="connsiteX101" fmla="*/ 453728 w 597283"/>
              <a:gd name="connsiteY101" fmla="*/ 52571 h 424029"/>
              <a:gd name="connsiteX102" fmla="*/ 477634 w 597283"/>
              <a:gd name="connsiteY102" fmla="*/ 35383 h 424029"/>
              <a:gd name="connsiteX103" fmla="*/ 503930 w 597283"/>
              <a:gd name="connsiteY103" fmla="*/ 20582 h 424029"/>
              <a:gd name="connsiteX104" fmla="*/ 532616 w 597283"/>
              <a:gd name="connsiteY104" fmla="*/ 8168 h 424029"/>
              <a:gd name="connsiteX105" fmla="*/ 533573 w 597283"/>
              <a:gd name="connsiteY105" fmla="*/ 8168 h 424029"/>
              <a:gd name="connsiteX106" fmla="*/ 535963 w 597283"/>
              <a:gd name="connsiteY106" fmla="*/ 7213 h 424029"/>
              <a:gd name="connsiteX107" fmla="*/ 547916 w 597283"/>
              <a:gd name="connsiteY107" fmla="*/ 3871 h 424029"/>
              <a:gd name="connsiteX108" fmla="*/ 559869 w 597283"/>
              <a:gd name="connsiteY108" fmla="*/ 1006 h 42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597283" h="424029">
                <a:moveTo>
                  <a:pt x="271083" y="264046"/>
                </a:moveTo>
                <a:cubicBezTo>
                  <a:pt x="278256" y="264046"/>
                  <a:pt x="283516" y="267388"/>
                  <a:pt x="287341" y="273118"/>
                </a:cubicBezTo>
                <a:cubicBezTo>
                  <a:pt x="291645" y="278848"/>
                  <a:pt x="293558" y="287921"/>
                  <a:pt x="293558" y="299858"/>
                </a:cubicBezTo>
                <a:cubicBezTo>
                  <a:pt x="293558" y="311318"/>
                  <a:pt x="291645" y="320390"/>
                  <a:pt x="287820" y="326598"/>
                </a:cubicBezTo>
                <a:cubicBezTo>
                  <a:pt x="283516" y="332805"/>
                  <a:pt x="278256" y="335670"/>
                  <a:pt x="271561" y="335670"/>
                </a:cubicBezTo>
                <a:cubicBezTo>
                  <a:pt x="263432" y="335670"/>
                  <a:pt x="257215" y="333283"/>
                  <a:pt x="253389" y="327553"/>
                </a:cubicBezTo>
                <a:cubicBezTo>
                  <a:pt x="249564" y="321823"/>
                  <a:pt x="247651" y="312750"/>
                  <a:pt x="247651" y="299858"/>
                </a:cubicBezTo>
                <a:lnTo>
                  <a:pt x="247651" y="296516"/>
                </a:lnTo>
                <a:cubicBezTo>
                  <a:pt x="247651" y="285056"/>
                  <a:pt x="249564" y="276461"/>
                  <a:pt x="253389" y="271686"/>
                </a:cubicBezTo>
                <a:cubicBezTo>
                  <a:pt x="257215" y="266911"/>
                  <a:pt x="262953" y="264046"/>
                  <a:pt x="271083" y="264046"/>
                </a:cubicBezTo>
                <a:close/>
                <a:moveTo>
                  <a:pt x="405439" y="238300"/>
                </a:moveTo>
                <a:cubicBezTo>
                  <a:pt x="386792" y="238300"/>
                  <a:pt x="371971" y="243552"/>
                  <a:pt x="361931" y="254533"/>
                </a:cubicBezTo>
                <a:cubicBezTo>
                  <a:pt x="351890" y="265037"/>
                  <a:pt x="346631" y="280793"/>
                  <a:pt x="346631" y="300846"/>
                </a:cubicBezTo>
                <a:cubicBezTo>
                  <a:pt x="346631" y="341907"/>
                  <a:pt x="365277" y="362438"/>
                  <a:pt x="402570" y="362438"/>
                </a:cubicBezTo>
                <a:cubicBezTo>
                  <a:pt x="410698" y="362438"/>
                  <a:pt x="417870" y="361483"/>
                  <a:pt x="423129" y="360528"/>
                </a:cubicBezTo>
                <a:cubicBezTo>
                  <a:pt x="428388" y="359095"/>
                  <a:pt x="433647" y="356708"/>
                  <a:pt x="438907" y="353366"/>
                </a:cubicBezTo>
                <a:lnTo>
                  <a:pt x="438907" y="325674"/>
                </a:lnTo>
                <a:cubicBezTo>
                  <a:pt x="433647" y="329016"/>
                  <a:pt x="428388" y="331881"/>
                  <a:pt x="423129" y="333313"/>
                </a:cubicBezTo>
                <a:cubicBezTo>
                  <a:pt x="417870" y="335223"/>
                  <a:pt x="411654" y="335700"/>
                  <a:pt x="405439" y="335700"/>
                </a:cubicBezTo>
                <a:cubicBezTo>
                  <a:pt x="388705" y="335700"/>
                  <a:pt x="380099" y="324241"/>
                  <a:pt x="380099" y="300846"/>
                </a:cubicBezTo>
                <a:cubicBezTo>
                  <a:pt x="380099" y="276496"/>
                  <a:pt x="388705" y="264560"/>
                  <a:pt x="405439" y="264560"/>
                </a:cubicBezTo>
                <a:cubicBezTo>
                  <a:pt x="410220" y="264560"/>
                  <a:pt x="414523" y="265037"/>
                  <a:pt x="418826" y="266470"/>
                </a:cubicBezTo>
                <a:cubicBezTo>
                  <a:pt x="423129" y="267902"/>
                  <a:pt x="427910" y="269334"/>
                  <a:pt x="433169" y="271722"/>
                </a:cubicBezTo>
                <a:lnTo>
                  <a:pt x="442731" y="246417"/>
                </a:lnTo>
                <a:cubicBezTo>
                  <a:pt x="431735" y="240687"/>
                  <a:pt x="419304" y="238300"/>
                  <a:pt x="405439" y="238300"/>
                </a:cubicBezTo>
                <a:close/>
                <a:moveTo>
                  <a:pt x="121936" y="227275"/>
                </a:moveTo>
                <a:cubicBezTo>
                  <a:pt x="122414" y="229665"/>
                  <a:pt x="123369" y="233488"/>
                  <a:pt x="124803" y="237789"/>
                </a:cubicBezTo>
                <a:cubicBezTo>
                  <a:pt x="126236" y="242090"/>
                  <a:pt x="131969" y="261206"/>
                  <a:pt x="142480" y="295137"/>
                </a:cubicBezTo>
                <a:lnTo>
                  <a:pt x="101870" y="295137"/>
                </a:lnTo>
                <a:cubicBezTo>
                  <a:pt x="112859" y="258816"/>
                  <a:pt x="119547" y="236355"/>
                  <a:pt x="121936" y="227275"/>
                </a:cubicBezTo>
                <a:close/>
                <a:moveTo>
                  <a:pt x="101360" y="202969"/>
                </a:moveTo>
                <a:lnTo>
                  <a:pt x="46377" y="360050"/>
                </a:lnTo>
                <a:lnTo>
                  <a:pt x="82235" y="360050"/>
                </a:lnTo>
                <a:lnTo>
                  <a:pt x="93232" y="322809"/>
                </a:lnTo>
                <a:lnTo>
                  <a:pt x="150605" y="322809"/>
                </a:lnTo>
                <a:lnTo>
                  <a:pt x="162080" y="360050"/>
                </a:lnTo>
                <a:lnTo>
                  <a:pt x="197938" y="360050"/>
                </a:lnTo>
                <a:lnTo>
                  <a:pt x="141999" y="202969"/>
                </a:lnTo>
                <a:close/>
                <a:moveTo>
                  <a:pt x="215150" y="193419"/>
                </a:moveTo>
                <a:lnTo>
                  <a:pt x="215150" y="360050"/>
                </a:lnTo>
                <a:lnTo>
                  <a:pt x="240012" y="360050"/>
                </a:lnTo>
                <a:lnTo>
                  <a:pt x="245271" y="347159"/>
                </a:lnTo>
                <a:lnTo>
                  <a:pt x="247662" y="347159"/>
                </a:lnTo>
                <a:cubicBezTo>
                  <a:pt x="255790" y="357186"/>
                  <a:pt x="266786" y="362438"/>
                  <a:pt x="280652" y="362438"/>
                </a:cubicBezTo>
                <a:cubicBezTo>
                  <a:pt x="294995" y="362438"/>
                  <a:pt x="306470" y="356708"/>
                  <a:pt x="314597" y="346204"/>
                </a:cubicBezTo>
                <a:cubicBezTo>
                  <a:pt x="322725" y="335223"/>
                  <a:pt x="327028" y="319944"/>
                  <a:pt x="327028" y="299891"/>
                </a:cubicBezTo>
                <a:cubicBezTo>
                  <a:pt x="327028" y="280793"/>
                  <a:pt x="322725" y="265992"/>
                  <a:pt x="315076" y="254533"/>
                </a:cubicBezTo>
                <a:cubicBezTo>
                  <a:pt x="306948" y="243552"/>
                  <a:pt x="295951" y="238300"/>
                  <a:pt x="281608" y="238300"/>
                </a:cubicBezTo>
                <a:cubicBezTo>
                  <a:pt x="266786" y="238300"/>
                  <a:pt x="255312" y="244029"/>
                  <a:pt x="247662" y="255966"/>
                </a:cubicBezTo>
                <a:lnTo>
                  <a:pt x="246227" y="255966"/>
                </a:lnTo>
                <a:cubicBezTo>
                  <a:pt x="247184" y="244984"/>
                  <a:pt x="247662" y="237345"/>
                  <a:pt x="247662" y="232093"/>
                </a:cubicBezTo>
                <a:lnTo>
                  <a:pt x="247662" y="193419"/>
                </a:lnTo>
                <a:close/>
                <a:moveTo>
                  <a:pt x="566562" y="23924"/>
                </a:moveTo>
                <a:cubicBezTo>
                  <a:pt x="561781" y="24879"/>
                  <a:pt x="557478" y="25356"/>
                  <a:pt x="552697" y="26789"/>
                </a:cubicBezTo>
                <a:cubicBezTo>
                  <a:pt x="548394" y="27744"/>
                  <a:pt x="544091" y="29176"/>
                  <a:pt x="539310" y="30608"/>
                </a:cubicBezTo>
                <a:cubicBezTo>
                  <a:pt x="530704" y="33950"/>
                  <a:pt x="522098" y="37293"/>
                  <a:pt x="513970" y="41590"/>
                </a:cubicBezTo>
                <a:cubicBezTo>
                  <a:pt x="505842" y="45409"/>
                  <a:pt x="498192" y="50184"/>
                  <a:pt x="490543" y="54958"/>
                </a:cubicBezTo>
                <a:cubicBezTo>
                  <a:pt x="482893" y="60210"/>
                  <a:pt x="475243" y="65462"/>
                  <a:pt x="468071" y="70714"/>
                </a:cubicBezTo>
                <a:cubicBezTo>
                  <a:pt x="453728" y="82173"/>
                  <a:pt x="440341" y="94109"/>
                  <a:pt x="427910" y="107478"/>
                </a:cubicBezTo>
                <a:cubicBezTo>
                  <a:pt x="421694" y="113685"/>
                  <a:pt x="415479" y="120369"/>
                  <a:pt x="409742" y="127531"/>
                </a:cubicBezTo>
                <a:cubicBezTo>
                  <a:pt x="408785" y="128486"/>
                  <a:pt x="407351" y="129918"/>
                  <a:pt x="406395" y="131351"/>
                </a:cubicBezTo>
                <a:lnTo>
                  <a:pt x="349978" y="69759"/>
                </a:lnTo>
                <a:lnTo>
                  <a:pt x="320813" y="97929"/>
                </a:lnTo>
                <a:lnTo>
                  <a:pt x="394920" y="171457"/>
                </a:lnTo>
                <a:lnTo>
                  <a:pt x="411176" y="187690"/>
                </a:lnTo>
                <a:lnTo>
                  <a:pt x="422651" y="168592"/>
                </a:lnTo>
                <a:cubicBezTo>
                  <a:pt x="424563" y="165727"/>
                  <a:pt x="426954" y="161908"/>
                  <a:pt x="429344" y="158565"/>
                </a:cubicBezTo>
                <a:cubicBezTo>
                  <a:pt x="431257" y="155223"/>
                  <a:pt x="433647" y="151404"/>
                  <a:pt x="436038" y="148062"/>
                </a:cubicBezTo>
                <a:cubicBezTo>
                  <a:pt x="441297" y="141377"/>
                  <a:pt x="446078" y="134693"/>
                  <a:pt x="451337" y="128486"/>
                </a:cubicBezTo>
                <a:cubicBezTo>
                  <a:pt x="462334" y="115595"/>
                  <a:pt x="473809" y="103181"/>
                  <a:pt x="485761" y="91722"/>
                </a:cubicBezTo>
                <a:cubicBezTo>
                  <a:pt x="491977" y="85993"/>
                  <a:pt x="498192" y="80741"/>
                  <a:pt x="504886" y="75489"/>
                </a:cubicBezTo>
                <a:cubicBezTo>
                  <a:pt x="511579" y="70714"/>
                  <a:pt x="518273" y="65940"/>
                  <a:pt x="525445" y="61643"/>
                </a:cubicBezTo>
                <a:cubicBezTo>
                  <a:pt x="528791" y="59733"/>
                  <a:pt x="532138" y="57346"/>
                  <a:pt x="535963" y="55436"/>
                </a:cubicBezTo>
                <a:cubicBezTo>
                  <a:pt x="539788" y="53526"/>
                  <a:pt x="543135" y="52094"/>
                  <a:pt x="546960" y="50184"/>
                </a:cubicBezTo>
                <a:cubicBezTo>
                  <a:pt x="550785" y="48751"/>
                  <a:pt x="554609" y="46842"/>
                  <a:pt x="558434" y="45887"/>
                </a:cubicBezTo>
                <a:cubicBezTo>
                  <a:pt x="562259" y="44454"/>
                  <a:pt x="566084" y="43499"/>
                  <a:pt x="570387" y="42067"/>
                </a:cubicBezTo>
                <a:close/>
                <a:moveTo>
                  <a:pt x="562737" y="529"/>
                </a:moveTo>
                <a:cubicBezTo>
                  <a:pt x="576603" y="-2336"/>
                  <a:pt x="590468" y="6736"/>
                  <a:pt x="593337" y="20582"/>
                </a:cubicBezTo>
                <a:lnTo>
                  <a:pt x="596683" y="38725"/>
                </a:lnTo>
                <a:cubicBezTo>
                  <a:pt x="599552" y="52094"/>
                  <a:pt x="591902" y="64985"/>
                  <a:pt x="578993" y="68804"/>
                </a:cubicBezTo>
                <a:lnTo>
                  <a:pt x="575168" y="69759"/>
                </a:lnTo>
                <a:cubicBezTo>
                  <a:pt x="573256" y="70237"/>
                  <a:pt x="570865" y="71192"/>
                  <a:pt x="568953" y="71669"/>
                </a:cubicBezTo>
                <a:cubicBezTo>
                  <a:pt x="568475" y="71669"/>
                  <a:pt x="567997" y="72147"/>
                  <a:pt x="567997" y="72147"/>
                </a:cubicBezTo>
                <a:cubicBezTo>
                  <a:pt x="565606" y="72624"/>
                  <a:pt x="563215" y="73579"/>
                  <a:pt x="561303" y="74534"/>
                </a:cubicBezTo>
                <a:lnTo>
                  <a:pt x="556522" y="76921"/>
                </a:lnTo>
                <a:cubicBezTo>
                  <a:pt x="554131" y="77876"/>
                  <a:pt x="552219" y="78831"/>
                  <a:pt x="549828" y="79786"/>
                </a:cubicBezTo>
                <a:cubicBezTo>
                  <a:pt x="549828" y="80263"/>
                  <a:pt x="549350" y="80263"/>
                  <a:pt x="548872" y="80263"/>
                </a:cubicBezTo>
                <a:cubicBezTo>
                  <a:pt x="546482" y="81696"/>
                  <a:pt x="544091" y="83128"/>
                  <a:pt x="542179" y="84560"/>
                </a:cubicBezTo>
                <a:lnTo>
                  <a:pt x="540266" y="85515"/>
                </a:lnTo>
                <a:cubicBezTo>
                  <a:pt x="534051" y="89335"/>
                  <a:pt x="527835" y="93632"/>
                  <a:pt x="522098" y="97929"/>
                </a:cubicBezTo>
                <a:cubicBezTo>
                  <a:pt x="516361" y="102704"/>
                  <a:pt x="510145" y="107478"/>
                  <a:pt x="504886" y="112730"/>
                </a:cubicBezTo>
                <a:cubicBezTo>
                  <a:pt x="499627" y="117505"/>
                  <a:pt x="494367" y="122757"/>
                  <a:pt x="489108" y="128009"/>
                </a:cubicBezTo>
                <a:lnTo>
                  <a:pt x="489108" y="424029"/>
                </a:lnTo>
                <a:lnTo>
                  <a:pt x="0" y="424029"/>
                </a:lnTo>
                <a:lnTo>
                  <a:pt x="0" y="69282"/>
                </a:lnTo>
                <a:lnTo>
                  <a:pt x="316988" y="69282"/>
                </a:lnTo>
                <a:lnTo>
                  <a:pt x="333722" y="53526"/>
                </a:lnTo>
                <a:cubicBezTo>
                  <a:pt x="338503" y="48751"/>
                  <a:pt x="345197" y="45887"/>
                  <a:pt x="352368" y="46364"/>
                </a:cubicBezTo>
                <a:cubicBezTo>
                  <a:pt x="359062" y="46364"/>
                  <a:pt x="365755" y="49229"/>
                  <a:pt x="370537" y="54481"/>
                </a:cubicBezTo>
                <a:lnTo>
                  <a:pt x="384402" y="69282"/>
                </a:lnTo>
                <a:lnTo>
                  <a:pt x="433647" y="69282"/>
                </a:lnTo>
                <a:cubicBezTo>
                  <a:pt x="440341" y="63552"/>
                  <a:pt x="447034" y="57823"/>
                  <a:pt x="453728" y="52571"/>
                </a:cubicBezTo>
                <a:cubicBezTo>
                  <a:pt x="461856" y="46364"/>
                  <a:pt x="469506" y="40635"/>
                  <a:pt x="477634" y="35383"/>
                </a:cubicBezTo>
                <a:cubicBezTo>
                  <a:pt x="486240" y="29653"/>
                  <a:pt x="495324" y="24879"/>
                  <a:pt x="503930" y="20582"/>
                </a:cubicBezTo>
                <a:cubicBezTo>
                  <a:pt x="513492" y="15807"/>
                  <a:pt x="523054" y="11510"/>
                  <a:pt x="532616" y="8168"/>
                </a:cubicBezTo>
                <a:cubicBezTo>
                  <a:pt x="532616" y="8168"/>
                  <a:pt x="533095" y="8168"/>
                  <a:pt x="533573" y="8168"/>
                </a:cubicBezTo>
                <a:lnTo>
                  <a:pt x="535963" y="7213"/>
                </a:lnTo>
                <a:cubicBezTo>
                  <a:pt x="539310" y="6258"/>
                  <a:pt x="543613" y="4826"/>
                  <a:pt x="547916" y="3871"/>
                </a:cubicBezTo>
                <a:cubicBezTo>
                  <a:pt x="552219" y="2439"/>
                  <a:pt x="556522" y="1961"/>
                  <a:pt x="559869" y="10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 name="Oval 39">
            <a:extLst>
              <a:ext uri="{FF2B5EF4-FFF2-40B4-BE49-F238E27FC236}">
                <a16:creationId xmlns:a16="http://schemas.microsoft.com/office/drawing/2014/main" xmlns="" id="{336D039B-D553-43D7-BA7C-73A4F9305C0A}"/>
              </a:ext>
            </a:extLst>
          </p:cNvPr>
          <p:cNvSpPr/>
          <p:nvPr/>
        </p:nvSpPr>
        <p:spPr>
          <a:xfrm>
            <a:off x="7814869" y="5259391"/>
            <a:ext cx="521627" cy="520835"/>
          </a:xfrm>
          <a:custGeom>
            <a:avLst/>
            <a:gdLst>
              <a:gd name="connsiteX0" fmla="*/ 233889 w 604463"/>
              <a:gd name="connsiteY0" fmla="*/ 448626 h 603546"/>
              <a:gd name="connsiteX1" fmla="*/ 250828 w 604463"/>
              <a:gd name="connsiteY1" fmla="*/ 458425 h 603546"/>
              <a:gd name="connsiteX2" fmla="*/ 224882 w 604463"/>
              <a:gd name="connsiteY2" fmla="*/ 502990 h 603546"/>
              <a:gd name="connsiteX3" fmla="*/ 208078 w 604463"/>
              <a:gd name="connsiteY3" fmla="*/ 493191 h 603546"/>
              <a:gd name="connsiteX4" fmla="*/ 173393 w 604463"/>
              <a:gd name="connsiteY4" fmla="*/ 381376 h 603546"/>
              <a:gd name="connsiteX5" fmla="*/ 183207 w 604463"/>
              <a:gd name="connsiteY5" fmla="*/ 398289 h 603546"/>
              <a:gd name="connsiteX6" fmla="*/ 138440 w 604463"/>
              <a:gd name="connsiteY6" fmla="*/ 424062 h 603546"/>
              <a:gd name="connsiteX7" fmla="*/ 128760 w 604463"/>
              <a:gd name="connsiteY7" fmla="*/ 407149 h 603546"/>
              <a:gd name="connsiteX8" fmla="*/ 102814 w 604463"/>
              <a:gd name="connsiteY8" fmla="*/ 277481 h 603546"/>
              <a:gd name="connsiteX9" fmla="*/ 170973 w 604463"/>
              <a:gd name="connsiteY9" fmla="*/ 277481 h 603546"/>
              <a:gd name="connsiteX10" fmla="*/ 170973 w 604463"/>
              <a:gd name="connsiteY10" fmla="*/ 326073 h 603546"/>
              <a:gd name="connsiteX11" fmla="*/ 102814 w 604463"/>
              <a:gd name="connsiteY11" fmla="*/ 326073 h 603546"/>
              <a:gd name="connsiteX12" fmla="*/ 449257 w 604463"/>
              <a:gd name="connsiteY12" fmla="*/ 267145 h 603546"/>
              <a:gd name="connsiteX13" fmla="*/ 461356 w 604463"/>
              <a:gd name="connsiteY13" fmla="*/ 276273 h 603546"/>
              <a:gd name="connsiteX14" fmla="*/ 464179 w 604463"/>
              <a:gd name="connsiteY14" fmla="*/ 304461 h 603546"/>
              <a:gd name="connsiteX15" fmla="*/ 461356 w 604463"/>
              <a:gd name="connsiteY15" fmla="*/ 332113 h 603546"/>
              <a:gd name="connsiteX16" fmla="*/ 449257 w 604463"/>
              <a:gd name="connsiteY16" fmla="*/ 341644 h 603546"/>
              <a:gd name="connsiteX17" fmla="*/ 437023 w 604463"/>
              <a:gd name="connsiteY17" fmla="*/ 332113 h 603546"/>
              <a:gd name="connsiteX18" fmla="*/ 434065 w 604463"/>
              <a:gd name="connsiteY18" fmla="*/ 304461 h 603546"/>
              <a:gd name="connsiteX19" fmla="*/ 437023 w 604463"/>
              <a:gd name="connsiteY19" fmla="*/ 276273 h 603546"/>
              <a:gd name="connsiteX20" fmla="*/ 449257 w 604463"/>
              <a:gd name="connsiteY20" fmla="*/ 267145 h 603546"/>
              <a:gd name="connsiteX21" fmla="*/ 365541 w 604463"/>
              <a:gd name="connsiteY21" fmla="*/ 250355 h 603546"/>
              <a:gd name="connsiteX22" fmla="*/ 351831 w 604463"/>
              <a:gd name="connsiteY22" fmla="*/ 252368 h 603546"/>
              <a:gd name="connsiteX23" fmla="*/ 342288 w 604463"/>
              <a:gd name="connsiteY23" fmla="*/ 258007 h 603546"/>
              <a:gd name="connsiteX24" fmla="*/ 334224 w 604463"/>
              <a:gd name="connsiteY24" fmla="*/ 269284 h 603546"/>
              <a:gd name="connsiteX25" fmla="*/ 332342 w 604463"/>
              <a:gd name="connsiteY25" fmla="*/ 276668 h 603546"/>
              <a:gd name="connsiteX26" fmla="*/ 341213 w 604463"/>
              <a:gd name="connsiteY26" fmla="*/ 284186 h 603546"/>
              <a:gd name="connsiteX27" fmla="*/ 351562 w 604463"/>
              <a:gd name="connsiteY27" fmla="*/ 277742 h 603546"/>
              <a:gd name="connsiteX28" fmla="*/ 354116 w 604463"/>
              <a:gd name="connsiteY28" fmla="*/ 271835 h 603546"/>
              <a:gd name="connsiteX29" fmla="*/ 364869 w 604463"/>
              <a:gd name="connsiteY29" fmla="*/ 267136 h 603546"/>
              <a:gd name="connsiteX30" fmla="*/ 374815 w 604463"/>
              <a:gd name="connsiteY30" fmla="*/ 270895 h 603546"/>
              <a:gd name="connsiteX31" fmla="*/ 378310 w 604463"/>
              <a:gd name="connsiteY31" fmla="*/ 280696 h 603546"/>
              <a:gd name="connsiteX32" fmla="*/ 371455 w 604463"/>
              <a:gd name="connsiteY32" fmla="*/ 293047 h 603546"/>
              <a:gd name="connsiteX33" fmla="*/ 364466 w 604463"/>
              <a:gd name="connsiteY33" fmla="*/ 294524 h 603546"/>
              <a:gd name="connsiteX34" fmla="*/ 357476 w 604463"/>
              <a:gd name="connsiteY34" fmla="*/ 302310 h 603546"/>
              <a:gd name="connsiteX35" fmla="*/ 365003 w 604463"/>
              <a:gd name="connsiteY35" fmla="*/ 310097 h 603546"/>
              <a:gd name="connsiteX36" fmla="*/ 372396 w 604463"/>
              <a:gd name="connsiteY36" fmla="*/ 311708 h 603546"/>
              <a:gd name="connsiteX37" fmla="*/ 380863 w 604463"/>
              <a:gd name="connsiteY37" fmla="*/ 325536 h 603546"/>
              <a:gd name="connsiteX38" fmla="*/ 376294 w 604463"/>
              <a:gd name="connsiteY38" fmla="*/ 337484 h 603546"/>
              <a:gd name="connsiteX39" fmla="*/ 365675 w 604463"/>
              <a:gd name="connsiteY39" fmla="*/ 341646 h 603546"/>
              <a:gd name="connsiteX40" fmla="*/ 352100 w 604463"/>
              <a:gd name="connsiteY40" fmla="*/ 334128 h 603546"/>
              <a:gd name="connsiteX41" fmla="*/ 350487 w 604463"/>
              <a:gd name="connsiteY41" fmla="*/ 329026 h 603546"/>
              <a:gd name="connsiteX42" fmla="*/ 340272 w 604463"/>
              <a:gd name="connsiteY42" fmla="*/ 323656 h 603546"/>
              <a:gd name="connsiteX43" fmla="*/ 339466 w 604463"/>
              <a:gd name="connsiteY43" fmla="*/ 323656 h 603546"/>
              <a:gd name="connsiteX44" fmla="*/ 330864 w 604463"/>
              <a:gd name="connsiteY44" fmla="*/ 333322 h 603546"/>
              <a:gd name="connsiteX45" fmla="*/ 334761 w 604463"/>
              <a:gd name="connsiteY45" fmla="*/ 343928 h 603546"/>
              <a:gd name="connsiteX46" fmla="*/ 365810 w 604463"/>
              <a:gd name="connsiteY46" fmla="*/ 358428 h 603546"/>
              <a:gd name="connsiteX47" fmla="*/ 393095 w 604463"/>
              <a:gd name="connsiteY47" fmla="*/ 348359 h 603546"/>
              <a:gd name="connsiteX48" fmla="*/ 402369 w 604463"/>
              <a:gd name="connsiteY48" fmla="*/ 324999 h 603546"/>
              <a:gd name="connsiteX49" fmla="*/ 394439 w 604463"/>
              <a:gd name="connsiteY49" fmla="*/ 304995 h 603546"/>
              <a:gd name="connsiteX50" fmla="*/ 390675 w 604463"/>
              <a:gd name="connsiteY50" fmla="*/ 301907 h 603546"/>
              <a:gd name="connsiteX51" fmla="*/ 390272 w 604463"/>
              <a:gd name="connsiteY51" fmla="*/ 297880 h 603546"/>
              <a:gd name="connsiteX52" fmla="*/ 393632 w 604463"/>
              <a:gd name="connsiteY52" fmla="*/ 294658 h 603546"/>
              <a:gd name="connsiteX53" fmla="*/ 399143 w 604463"/>
              <a:gd name="connsiteY53" fmla="*/ 279085 h 603546"/>
              <a:gd name="connsiteX54" fmla="*/ 389869 w 604463"/>
              <a:gd name="connsiteY54" fmla="*/ 258141 h 603546"/>
              <a:gd name="connsiteX55" fmla="*/ 365541 w 604463"/>
              <a:gd name="connsiteY55" fmla="*/ 250355 h 603546"/>
              <a:gd name="connsiteX56" fmla="*/ 449277 w 604463"/>
              <a:gd name="connsiteY56" fmla="*/ 250086 h 603546"/>
              <a:gd name="connsiteX57" fmla="*/ 421051 w 604463"/>
              <a:gd name="connsiteY57" fmla="*/ 264317 h 603546"/>
              <a:gd name="connsiteX58" fmla="*/ 412987 w 604463"/>
              <a:gd name="connsiteY58" fmla="*/ 304458 h 603546"/>
              <a:gd name="connsiteX59" fmla="*/ 421051 w 604463"/>
              <a:gd name="connsiteY59" fmla="*/ 344465 h 603546"/>
              <a:gd name="connsiteX60" fmla="*/ 449277 w 604463"/>
              <a:gd name="connsiteY60" fmla="*/ 358428 h 603546"/>
              <a:gd name="connsiteX61" fmla="*/ 477503 w 604463"/>
              <a:gd name="connsiteY61" fmla="*/ 344465 h 603546"/>
              <a:gd name="connsiteX62" fmla="*/ 485567 w 604463"/>
              <a:gd name="connsiteY62" fmla="*/ 304458 h 603546"/>
              <a:gd name="connsiteX63" fmla="*/ 477503 w 604463"/>
              <a:gd name="connsiteY63" fmla="*/ 264317 h 603546"/>
              <a:gd name="connsiteX64" fmla="*/ 449277 w 604463"/>
              <a:gd name="connsiteY64" fmla="*/ 250086 h 603546"/>
              <a:gd name="connsiteX65" fmla="*/ 138440 w 604463"/>
              <a:gd name="connsiteY65" fmla="*/ 179491 h 603546"/>
              <a:gd name="connsiteX66" fmla="*/ 183207 w 604463"/>
              <a:gd name="connsiteY66" fmla="*/ 205264 h 603546"/>
              <a:gd name="connsiteX67" fmla="*/ 173393 w 604463"/>
              <a:gd name="connsiteY67" fmla="*/ 222177 h 603546"/>
              <a:gd name="connsiteX68" fmla="*/ 128760 w 604463"/>
              <a:gd name="connsiteY68" fmla="*/ 196405 h 603546"/>
              <a:gd name="connsiteX69" fmla="*/ 224882 w 604463"/>
              <a:gd name="connsiteY69" fmla="*/ 100697 h 603546"/>
              <a:gd name="connsiteX70" fmla="*/ 250828 w 604463"/>
              <a:gd name="connsiteY70" fmla="*/ 145128 h 603546"/>
              <a:gd name="connsiteX71" fmla="*/ 234024 w 604463"/>
              <a:gd name="connsiteY71" fmla="*/ 154927 h 603546"/>
              <a:gd name="connsiteX72" fmla="*/ 208078 w 604463"/>
              <a:gd name="connsiteY72" fmla="*/ 110496 h 603546"/>
              <a:gd name="connsiteX73" fmla="*/ 298068 w 604463"/>
              <a:gd name="connsiteY73" fmla="*/ 83479 h 603546"/>
              <a:gd name="connsiteX74" fmla="*/ 516750 w 604463"/>
              <a:gd name="connsiteY74" fmla="*/ 301773 h 603546"/>
              <a:gd name="connsiteX75" fmla="*/ 298068 w 604463"/>
              <a:gd name="connsiteY75" fmla="*/ 520067 h 603546"/>
              <a:gd name="connsiteX76" fmla="*/ 298068 w 604463"/>
              <a:gd name="connsiteY76" fmla="*/ 301773 h 603546"/>
              <a:gd name="connsiteX77" fmla="*/ 302232 w 604463"/>
              <a:gd name="connsiteY77" fmla="*/ 58394 h 603546"/>
              <a:gd name="connsiteX78" fmla="*/ 58483 w 604463"/>
              <a:gd name="connsiteY78" fmla="*/ 301773 h 603546"/>
              <a:gd name="connsiteX79" fmla="*/ 302232 w 604463"/>
              <a:gd name="connsiteY79" fmla="*/ 545152 h 603546"/>
              <a:gd name="connsiteX80" fmla="*/ 545980 w 604463"/>
              <a:gd name="connsiteY80" fmla="*/ 301773 h 603546"/>
              <a:gd name="connsiteX81" fmla="*/ 302232 w 604463"/>
              <a:gd name="connsiteY81" fmla="*/ 58394 h 603546"/>
              <a:gd name="connsiteX82" fmla="*/ 302232 w 604463"/>
              <a:gd name="connsiteY82" fmla="*/ 0 h 603546"/>
              <a:gd name="connsiteX83" fmla="*/ 604463 w 604463"/>
              <a:gd name="connsiteY83" fmla="*/ 301773 h 603546"/>
              <a:gd name="connsiteX84" fmla="*/ 302232 w 604463"/>
              <a:gd name="connsiteY84" fmla="*/ 603546 h 603546"/>
              <a:gd name="connsiteX85" fmla="*/ 0 w 604463"/>
              <a:gd name="connsiteY85" fmla="*/ 301773 h 603546"/>
              <a:gd name="connsiteX86" fmla="*/ 302232 w 604463"/>
              <a:gd name="connsiteY86" fmla="*/ 0 h 60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4463" h="603546">
                <a:moveTo>
                  <a:pt x="233889" y="448626"/>
                </a:moveTo>
                <a:lnTo>
                  <a:pt x="250828" y="458425"/>
                </a:lnTo>
                <a:lnTo>
                  <a:pt x="224882" y="502990"/>
                </a:lnTo>
                <a:lnTo>
                  <a:pt x="208078" y="493191"/>
                </a:lnTo>
                <a:close/>
                <a:moveTo>
                  <a:pt x="173393" y="381376"/>
                </a:moveTo>
                <a:lnTo>
                  <a:pt x="183207" y="398289"/>
                </a:lnTo>
                <a:lnTo>
                  <a:pt x="138440" y="424062"/>
                </a:lnTo>
                <a:lnTo>
                  <a:pt x="128760" y="407149"/>
                </a:lnTo>
                <a:close/>
                <a:moveTo>
                  <a:pt x="102814" y="277481"/>
                </a:moveTo>
                <a:lnTo>
                  <a:pt x="170973" y="277481"/>
                </a:lnTo>
                <a:lnTo>
                  <a:pt x="170973" y="326073"/>
                </a:lnTo>
                <a:lnTo>
                  <a:pt x="102814" y="326073"/>
                </a:lnTo>
                <a:close/>
                <a:moveTo>
                  <a:pt x="449257" y="267145"/>
                </a:moveTo>
                <a:cubicBezTo>
                  <a:pt x="455441" y="267145"/>
                  <a:pt x="459474" y="270232"/>
                  <a:pt x="461356" y="276273"/>
                </a:cubicBezTo>
                <a:cubicBezTo>
                  <a:pt x="463238" y="282447"/>
                  <a:pt x="464179" y="291709"/>
                  <a:pt x="464179" y="304461"/>
                </a:cubicBezTo>
                <a:cubicBezTo>
                  <a:pt x="464179" y="316408"/>
                  <a:pt x="463238" y="325670"/>
                  <a:pt x="461356" y="332113"/>
                </a:cubicBezTo>
                <a:cubicBezTo>
                  <a:pt x="459474" y="338422"/>
                  <a:pt x="455441" y="341644"/>
                  <a:pt x="449257" y="341644"/>
                </a:cubicBezTo>
                <a:cubicBezTo>
                  <a:pt x="443073" y="341644"/>
                  <a:pt x="439039" y="338422"/>
                  <a:pt x="437023" y="332113"/>
                </a:cubicBezTo>
                <a:cubicBezTo>
                  <a:pt x="435141" y="325670"/>
                  <a:pt x="434065" y="316408"/>
                  <a:pt x="434065" y="304461"/>
                </a:cubicBezTo>
                <a:cubicBezTo>
                  <a:pt x="434065" y="291709"/>
                  <a:pt x="435141" y="282447"/>
                  <a:pt x="437023" y="276273"/>
                </a:cubicBezTo>
                <a:cubicBezTo>
                  <a:pt x="439039" y="270232"/>
                  <a:pt x="443073" y="267145"/>
                  <a:pt x="449257" y="267145"/>
                </a:cubicBezTo>
                <a:close/>
                <a:moveTo>
                  <a:pt x="365541" y="250355"/>
                </a:moveTo>
                <a:cubicBezTo>
                  <a:pt x="360165" y="250355"/>
                  <a:pt x="355595" y="251026"/>
                  <a:pt x="351831" y="252368"/>
                </a:cubicBezTo>
                <a:cubicBezTo>
                  <a:pt x="348202" y="253577"/>
                  <a:pt x="344976" y="255456"/>
                  <a:pt x="342288" y="258007"/>
                </a:cubicBezTo>
                <a:cubicBezTo>
                  <a:pt x="338659" y="261498"/>
                  <a:pt x="335971" y="265257"/>
                  <a:pt x="334224" y="269284"/>
                </a:cubicBezTo>
                <a:cubicBezTo>
                  <a:pt x="333417" y="271701"/>
                  <a:pt x="332880" y="274117"/>
                  <a:pt x="332342" y="276668"/>
                </a:cubicBezTo>
                <a:cubicBezTo>
                  <a:pt x="331670" y="280830"/>
                  <a:pt x="335837" y="284186"/>
                  <a:pt x="341213" y="284186"/>
                </a:cubicBezTo>
                <a:cubicBezTo>
                  <a:pt x="346589" y="284186"/>
                  <a:pt x="350622" y="281233"/>
                  <a:pt x="351562" y="277742"/>
                </a:cubicBezTo>
                <a:cubicBezTo>
                  <a:pt x="352100" y="275460"/>
                  <a:pt x="352907" y="273446"/>
                  <a:pt x="354116" y="271835"/>
                </a:cubicBezTo>
                <a:cubicBezTo>
                  <a:pt x="356401" y="268747"/>
                  <a:pt x="360030" y="267136"/>
                  <a:pt x="364869" y="267136"/>
                </a:cubicBezTo>
                <a:cubicBezTo>
                  <a:pt x="369170" y="267136"/>
                  <a:pt x="372396" y="268479"/>
                  <a:pt x="374815" y="270895"/>
                </a:cubicBezTo>
                <a:cubicBezTo>
                  <a:pt x="377100" y="273446"/>
                  <a:pt x="378310" y="276668"/>
                  <a:pt x="378310" y="280696"/>
                </a:cubicBezTo>
                <a:cubicBezTo>
                  <a:pt x="378310" y="286871"/>
                  <a:pt x="376025" y="291033"/>
                  <a:pt x="371455" y="293047"/>
                </a:cubicBezTo>
                <a:cubicBezTo>
                  <a:pt x="369842" y="293718"/>
                  <a:pt x="367557" y="294255"/>
                  <a:pt x="364466" y="294524"/>
                </a:cubicBezTo>
                <a:cubicBezTo>
                  <a:pt x="360568" y="295061"/>
                  <a:pt x="357476" y="298283"/>
                  <a:pt x="357476" y="302310"/>
                </a:cubicBezTo>
                <a:cubicBezTo>
                  <a:pt x="357476" y="306472"/>
                  <a:pt x="360837" y="309694"/>
                  <a:pt x="365003" y="310097"/>
                </a:cubicBezTo>
                <a:cubicBezTo>
                  <a:pt x="368095" y="310365"/>
                  <a:pt x="370648" y="310902"/>
                  <a:pt x="372396" y="311708"/>
                </a:cubicBezTo>
                <a:cubicBezTo>
                  <a:pt x="378041" y="313990"/>
                  <a:pt x="380863" y="318555"/>
                  <a:pt x="380863" y="325536"/>
                </a:cubicBezTo>
                <a:cubicBezTo>
                  <a:pt x="380863" y="330772"/>
                  <a:pt x="379385" y="334799"/>
                  <a:pt x="376294" y="337484"/>
                </a:cubicBezTo>
                <a:cubicBezTo>
                  <a:pt x="373337" y="340304"/>
                  <a:pt x="369708" y="341646"/>
                  <a:pt x="365675" y="341646"/>
                </a:cubicBezTo>
                <a:cubicBezTo>
                  <a:pt x="359089" y="341646"/>
                  <a:pt x="354519" y="339095"/>
                  <a:pt x="352100" y="334128"/>
                </a:cubicBezTo>
                <a:cubicBezTo>
                  <a:pt x="351294" y="332651"/>
                  <a:pt x="350756" y="330906"/>
                  <a:pt x="350487" y="329026"/>
                </a:cubicBezTo>
                <a:cubicBezTo>
                  <a:pt x="349950" y="326073"/>
                  <a:pt x="345648" y="323656"/>
                  <a:pt x="340272" y="323656"/>
                </a:cubicBezTo>
                <a:lnTo>
                  <a:pt x="339466" y="323656"/>
                </a:lnTo>
                <a:cubicBezTo>
                  <a:pt x="334089" y="323656"/>
                  <a:pt x="329788" y="328087"/>
                  <a:pt x="330864" y="333322"/>
                </a:cubicBezTo>
                <a:cubicBezTo>
                  <a:pt x="331670" y="337350"/>
                  <a:pt x="333014" y="340975"/>
                  <a:pt x="334761" y="343928"/>
                </a:cubicBezTo>
                <a:cubicBezTo>
                  <a:pt x="340541" y="353595"/>
                  <a:pt x="350890" y="358428"/>
                  <a:pt x="365810" y="358428"/>
                </a:cubicBezTo>
                <a:cubicBezTo>
                  <a:pt x="377906" y="358428"/>
                  <a:pt x="386912" y="355071"/>
                  <a:pt x="393095" y="348359"/>
                </a:cubicBezTo>
                <a:cubicBezTo>
                  <a:pt x="399277" y="341646"/>
                  <a:pt x="402369" y="333860"/>
                  <a:pt x="402369" y="324999"/>
                </a:cubicBezTo>
                <a:cubicBezTo>
                  <a:pt x="402369" y="316541"/>
                  <a:pt x="399681" y="309828"/>
                  <a:pt x="394439" y="304995"/>
                </a:cubicBezTo>
                <a:cubicBezTo>
                  <a:pt x="393095" y="303653"/>
                  <a:pt x="391885" y="302713"/>
                  <a:pt x="390675" y="301907"/>
                </a:cubicBezTo>
                <a:cubicBezTo>
                  <a:pt x="388525" y="300431"/>
                  <a:pt x="388256" y="299357"/>
                  <a:pt x="390272" y="297880"/>
                </a:cubicBezTo>
                <a:cubicBezTo>
                  <a:pt x="391347" y="296940"/>
                  <a:pt x="392557" y="295866"/>
                  <a:pt x="393632" y="294658"/>
                </a:cubicBezTo>
                <a:cubicBezTo>
                  <a:pt x="397261" y="290496"/>
                  <a:pt x="399143" y="285260"/>
                  <a:pt x="399143" y="279085"/>
                </a:cubicBezTo>
                <a:cubicBezTo>
                  <a:pt x="399143" y="270358"/>
                  <a:pt x="396052" y="263377"/>
                  <a:pt x="389869" y="258141"/>
                </a:cubicBezTo>
                <a:cubicBezTo>
                  <a:pt x="383686" y="252905"/>
                  <a:pt x="375622" y="250355"/>
                  <a:pt x="365541" y="250355"/>
                </a:cubicBezTo>
                <a:close/>
                <a:moveTo>
                  <a:pt x="449277" y="250086"/>
                </a:moveTo>
                <a:cubicBezTo>
                  <a:pt x="435836" y="250086"/>
                  <a:pt x="426428" y="254919"/>
                  <a:pt x="421051" y="264317"/>
                </a:cubicBezTo>
                <a:cubicBezTo>
                  <a:pt x="415675" y="273715"/>
                  <a:pt x="412987" y="287006"/>
                  <a:pt x="412987" y="304458"/>
                </a:cubicBezTo>
                <a:cubicBezTo>
                  <a:pt x="412987" y="321777"/>
                  <a:pt x="415675" y="335068"/>
                  <a:pt x="421051" y="344465"/>
                </a:cubicBezTo>
                <a:cubicBezTo>
                  <a:pt x="426428" y="353863"/>
                  <a:pt x="435836" y="358428"/>
                  <a:pt x="449277" y="358428"/>
                </a:cubicBezTo>
                <a:cubicBezTo>
                  <a:pt x="462718" y="358428"/>
                  <a:pt x="471992" y="353863"/>
                  <a:pt x="477503" y="344465"/>
                </a:cubicBezTo>
                <a:cubicBezTo>
                  <a:pt x="482879" y="335068"/>
                  <a:pt x="485567" y="321777"/>
                  <a:pt x="485567" y="304458"/>
                </a:cubicBezTo>
                <a:cubicBezTo>
                  <a:pt x="485567" y="287006"/>
                  <a:pt x="482879" y="273715"/>
                  <a:pt x="477503" y="264317"/>
                </a:cubicBezTo>
                <a:cubicBezTo>
                  <a:pt x="471992" y="254919"/>
                  <a:pt x="462718" y="250086"/>
                  <a:pt x="449277" y="250086"/>
                </a:cubicBezTo>
                <a:close/>
                <a:moveTo>
                  <a:pt x="138440" y="179491"/>
                </a:moveTo>
                <a:lnTo>
                  <a:pt x="183207" y="205264"/>
                </a:lnTo>
                <a:lnTo>
                  <a:pt x="173393" y="222177"/>
                </a:lnTo>
                <a:lnTo>
                  <a:pt x="128760" y="196405"/>
                </a:lnTo>
                <a:close/>
                <a:moveTo>
                  <a:pt x="224882" y="100697"/>
                </a:moveTo>
                <a:lnTo>
                  <a:pt x="250828" y="145128"/>
                </a:lnTo>
                <a:lnTo>
                  <a:pt x="234024" y="154927"/>
                </a:lnTo>
                <a:lnTo>
                  <a:pt x="208078" y="110496"/>
                </a:lnTo>
                <a:close/>
                <a:moveTo>
                  <a:pt x="298068" y="83479"/>
                </a:moveTo>
                <a:cubicBezTo>
                  <a:pt x="418767" y="83479"/>
                  <a:pt x="516750" y="181215"/>
                  <a:pt x="516750" y="301773"/>
                </a:cubicBezTo>
                <a:cubicBezTo>
                  <a:pt x="516750" y="422332"/>
                  <a:pt x="418767" y="520067"/>
                  <a:pt x="298068" y="520067"/>
                </a:cubicBezTo>
                <a:lnTo>
                  <a:pt x="298068" y="301773"/>
                </a:lnTo>
                <a:close/>
                <a:moveTo>
                  <a:pt x="302232" y="58394"/>
                </a:moveTo>
                <a:cubicBezTo>
                  <a:pt x="167787" y="58394"/>
                  <a:pt x="58483" y="167533"/>
                  <a:pt x="58483" y="301773"/>
                </a:cubicBezTo>
                <a:cubicBezTo>
                  <a:pt x="58483" y="436014"/>
                  <a:pt x="167787" y="545152"/>
                  <a:pt x="302232" y="545152"/>
                </a:cubicBezTo>
                <a:cubicBezTo>
                  <a:pt x="436676" y="545152"/>
                  <a:pt x="545980" y="436014"/>
                  <a:pt x="545980" y="301773"/>
                </a:cubicBezTo>
                <a:cubicBezTo>
                  <a:pt x="545980" y="167533"/>
                  <a:pt x="436676" y="58394"/>
                  <a:pt x="302232" y="58394"/>
                </a:cubicBezTo>
                <a:close/>
                <a:moveTo>
                  <a:pt x="302232" y="0"/>
                </a:moveTo>
                <a:cubicBezTo>
                  <a:pt x="469212" y="0"/>
                  <a:pt x="604463" y="135181"/>
                  <a:pt x="604463" y="301773"/>
                </a:cubicBezTo>
                <a:cubicBezTo>
                  <a:pt x="604463" y="468500"/>
                  <a:pt x="469212" y="603546"/>
                  <a:pt x="302232" y="603546"/>
                </a:cubicBezTo>
                <a:cubicBezTo>
                  <a:pt x="135386" y="603546"/>
                  <a:pt x="0" y="468500"/>
                  <a:pt x="0" y="301773"/>
                </a:cubicBezTo>
                <a:cubicBezTo>
                  <a:pt x="0" y="135181"/>
                  <a:pt x="135386" y="0"/>
                  <a:pt x="3022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日期占位符 7">
            <a:extLst>
              <a:ext uri="{FF2B5EF4-FFF2-40B4-BE49-F238E27FC236}">
                <a16:creationId xmlns:a16="http://schemas.microsoft.com/office/drawing/2014/main" xmlns="" id="{D75E7C46-A8EF-4749-848E-FA82C82DCAFD}"/>
              </a:ext>
            </a:extLst>
          </p:cNvPr>
          <p:cNvSpPr>
            <a:spLocks noGrp="1"/>
          </p:cNvSpPr>
          <p:nvPr>
            <p:ph type="dt" sz="half" idx="10"/>
          </p:nvPr>
        </p:nvSpPr>
        <p:spPr/>
        <p:txBody>
          <a:bodyPr/>
          <a:lstStyle/>
          <a:p>
            <a:fld id="{621D58F0-B7DC-4DA2-914F-4E3FF3D637A7}" type="datetime11">
              <a:rPr lang="zh-CN" altLang="en-US" smtClean="0"/>
              <a:t>22:23:16</a:t>
            </a:fld>
            <a:endParaRPr lang="zh-CN" altLang="en-US" dirty="0"/>
          </a:p>
        </p:txBody>
      </p:sp>
      <p:sp>
        <p:nvSpPr>
          <p:cNvPr id="9" name="页脚占位符 8">
            <a:extLst>
              <a:ext uri="{FF2B5EF4-FFF2-40B4-BE49-F238E27FC236}">
                <a16:creationId xmlns:a16="http://schemas.microsoft.com/office/drawing/2014/main" xmlns="" id="{D06F97EA-E10E-4823-B963-5073E96B7257}"/>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10" name="灯片编号占位符 9">
            <a:extLst>
              <a:ext uri="{FF2B5EF4-FFF2-40B4-BE49-F238E27FC236}">
                <a16:creationId xmlns:a16="http://schemas.microsoft.com/office/drawing/2014/main" xmlns="" id="{D65EC7CA-EE48-4116-B9AC-DB54C3F44380}"/>
              </a:ext>
            </a:extLst>
          </p:cNvPr>
          <p:cNvSpPr>
            <a:spLocks noGrp="1"/>
          </p:cNvSpPr>
          <p:nvPr>
            <p:ph type="sldNum" sz="quarter" idx="12"/>
          </p:nvPr>
        </p:nvSpPr>
        <p:spPr/>
        <p:txBody>
          <a:bodyPr/>
          <a:lstStyle/>
          <a:p>
            <a:fld id="{22B272F7-79A6-4A29-8CEE-DA083A0019A8}" type="slidenum">
              <a:rPr lang="zh-CN" altLang="en-US" smtClean="0"/>
              <a:pPr/>
              <a:t>18</a:t>
            </a:fld>
            <a:endParaRPr lang="zh-CN" altLang="en-US"/>
          </a:p>
        </p:txBody>
      </p:sp>
    </p:spTree>
    <p:extLst>
      <p:ext uri="{BB962C8B-B14F-4D97-AF65-F5344CB8AC3E}">
        <p14:creationId xmlns:p14="http://schemas.microsoft.com/office/powerpoint/2010/main" val="28254367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Freeform 4">
            <a:extLst>
              <a:ext uri="{FF2B5EF4-FFF2-40B4-BE49-F238E27FC236}">
                <a16:creationId xmlns:a16="http://schemas.microsoft.com/office/drawing/2014/main" xmlns="" id="{AE9430F9-B5B1-45E7-816D-8370F20D5C0B}"/>
              </a:ext>
            </a:extLst>
          </p:cNvPr>
          <p:cNvSpPr>
            <a:spLocks/>
          </p:cNvSpPr>
          <p:nvPr/>
        </p:nvSpPr>
        <p:spPr bwMode="auto">
          <a:xfrm rot="10800000">
            <a:off x="673028" y="3902602"/>
            <a:ext cx="4862940" cy="2243846"/>
          </a:xfrm>
          <a:custGeom>
            <a:avLst/>
            <a:gdLst>
              <a:gd name="T0" fmla="*/ 0 w 21600"/>
              <a:gd name="T1" fmla="*/ 2452 h 21600"/>
              <a:gd name="T2" fmla="*/ 1712 w 21600"/>
              <a:gd name="T3" fmla="*/ 0 h 21600"/>
              <a:gd name="T4" fmla="*/ 5728 w 21600"/>
              <a:gd name="T5" fmla="*/ 0 h 21600"/>
              <a:gd name="T6" fmla="*/ 5728 w 21600"/>
              <a:gd name="T7" fmla="*/ 1186 h 21600"/>
              <a:gd name="T8" fmla="*/ 1712 w 21600"/>
              <a:gd name="T9" fmla="*/ 1186 h 21600"/>
              <a:gd name="T10" fmla="*/ 154 w 21600"/>
              <a:gd name="T11" fmla="*/ 2643 h 21600"/>
              <a:gd name="T12" fmla="*/ 0 w 21600"/>
              <a:gd name="T13" fmla="*/ 2452 h 21600"/>
              <a:gd name="T14" fmla="*/ 0 w 21600"/>
              <a:gd name="T15" fmla="*/ 245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0042"/>
                </a:moveTo>
                <a:lnTo>
                  <a:pt x="6457" y="0"/>
                </a:lnTo>
                <a:lnTo>
                  <a:pt x="21600" y="0"/>
                </a:lnTo>
                <a:lnTo>
                  <a:pt x="21600" y="9691"/>
                </a:lnTo>
                <a:lnTo>
                  <a:pt x="6457" y="9691"/>
                </a:lnTo>
                <a:lnTo>
                  <a:pt x="579" y="21600"/>
                </a:lnTo>
                <a:lnTo>
                  <a:pt x="0" y="20042"/>
                </a:lnTo>
                <a:close/>
                <a:moveTo>
                  <a:pt x="0" y="20042"/>
                </a:moveTo>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9" name="Freeform 5">
            <a:extLst>
              <a:ext uri="{FF2B5EF4-FFF2-40B4-BE49-F238E27FC236}">
                <a16:creationId xmlns:a16="http://schemas.microsoft.com/office/drawing/2014/main" xmlns="" id="{91F472C2-184B-4524-A231-163E49A6C09C}"/>
              </a:ext>
            </a:extLst>
          </p:cNvPr>
          <p:cNvSpPr>
            <a:spLocks/>
          </p:cNvSpPr>
          <p:nvPr/>
        </p:nvSpPr>
        <p:spPr bwMode="auto">
          <a:xfrm flipH="1">
            <a:off x="673028" y="1192667"/>
            <a:ext cx="4862940" cy="2243846"/>
          </a:xfrm>
          <a:custGeom>
            <a:avLst/>
            <a:gdLst>
              <a:gd name="T0" fmla="*/ 0 w 21600"/>
              <a:gd name="T1" fmla="*/ 2452 h 21600"/>
              <a:gd name="T2" fmla="*/ 1712 w 21600"/>
              <a:gd name="T3" fmla="*/ 0 h 21600"/>
              <a:gd name="T4" fmla="*/ 5728 w 21600"/>
              <a:gd name="T5" fmla="*/ 0 h 21600"/>
              <a:gd name="T6" fmla="*/ 5728 w 21600"/>
              <a:gd name="T7" fmla="*/ 1186 h 21600"/>
              <a:gd name="T8" fmla="*/ 1712 w 21600"/>
              <a:gd name="T9" fmla="*/ 1186 h 21600"/>
              <a:gd name="T10" fmla="*/ 154 w 21600"/>
              <a:gd name="T11" fmla="*/ 2643 h 21600"/>
              <a:gd name="T12" fmla="*/ 0 w 21600"/>
              <a:gd name="T13" fmla="*/ 2452 h 21600"/>
              <a:gd name="T14" fmla="*/ 0 w 21600"/>
              <a:gd name="T15" fmla="*/ 245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0042"/>
                </a:moveTo>
                <a:lnTo>
                  <a:pt x="6457" y="0"/>
                </a:lnTo>
                <a:lnTo>
                  <a:pt x="21600" y="0"/>
                </a:lnTo>
                <a:lnTo>
                  <a:pt x="21600" y="9691"/>
                </a:lnTo>
                <a:lnTo>
                  <a:pt x="6457" y="9691"/>
                </a:lnTo>
                <a:lnTo>
                  <a:pt x="579" y="21600"/>
                </a:lnTo>
                <a:lnTo>
                  <a:pt x="0" y="20042"/>
                </a:lnTo>
                <a:close/>
                <a:moveTo>
                  <a:pt x="0" y="20042"/>
                </a:moveTo>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0" name="Freeform 6">
            <a:extLst>
              <a:ext uri="{FF2B5EF4-FFF2-40B4-BE49-F238E27FC236}">
                <a16:creationId xmlns:a16="http://schemas.microsoft.com/office/drawing/2014/main" xmlns="" id="{412B84AA-ADAC-4142-9112-272BC90635C8}"/>
              </a:ext>
            </a:extLst>
          </p:cNvPr>
          <p:cNvSpPr>
            <a:spLocks/>
          </p:cNvSpPr>
          <p:nvPr/>
        </p:nvSpPr>
        <p:spPr bwMode="auto">
          <a:xfrm flipH="1">
            <a:off x="673028" y="2197856"/>
            <a:ext cx="4812001" cy="1428828"/>
          </a:xfrm>
          <a:custGeom>
            <a:avLst/>
            <a:gdLst>
              <a:gd name="T0" fmla="*/ 0 w 21600"/>
              <a:gd name="T1" fmla="*/ 1434 h 21600"/>
              <a:gd name="T2" fmla="*/ 1652 w 21600"/>
              <a:gd name="T3" fmla="*/ 0 h 21600"/>
              <a:gd name="T4" fmla="*/ 5668 w 21600"/>
              <a:gd name="T5" fmla="*/ 0 h 21600"/>
              <a:gd name="T6" fmla="*/ 5668 w 21600"/>
              <a:gd name="T7" fmla="*/ 1186 h 21600"/>
              <a:gd name="T8" fmla="*/ 1652 w 21600"/>
              <a:gd name="T9" fmla="*/ 1186 h 21600"/>
              <a:gd name="T10" fmla="*/ 97 w 21600"/>
              <a:gd name="T11" fmla="*/ 1683 h 21600"/>
              <a:gd name="T12" fmla="*/ 0 w 21600"/>
              <a:gd name="T13" fmla="*/ 1434 h 21600"/>
              <a:gd name="T14" fmla="*/ 0 w 21600"/>
              <a:gd name="T15" fmla="*/ 1434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18409"/>
                </a:moveTo>
                <a:lnTo>
                  <a:pt x="6296" y="0"/>
                </a:lnTo>
                <a:lnTo>
                  <a:pt x="21600" y="0"/>
                </a:lnTo>
                <a:lnTo>
                  <a:pt x="21600" y="15218"/>
                </a:lnTo>
                <a:lnTo>
                  <a:pt x="6296" y="15218"/>
                </a:lnTo>
                <a:lnTo>
                  <a:pt x="368" y="21600"/>
                </a:lnTo>
                <a:lnTo>
                  <a:pt x="0" y="18409"/>
                </a:lnTo>
                <a:close/>
                <a:moveTo>
                  <a:pt x="0" y="18409"/>
                </a:moveTo>
              </a:path>
            </a:pathLst>
          </a:custGeom>
          <a:gradFill>
            <a:gsLst>
              <a:gs pos="0">
                <a:schemeClr val="accent2">
                  <a:alpha val="42000"/>
                </a:schemeClr>
              </a:gs>
              <a:gs pos="100000">
                <a:schemeClr val="accent2">
                  <a:alpha val="0"/>
                </a:schemeClr>
              </a:gs>
            </a:gsLst>
            <a:lin ang="3000000" scaled="0"/>
          </a:gra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1" name="Freeform 7">
            <a:extLst>
              <a:ext uri="{FF2B5EF4-FFF2-40B4-BE49-F238E27FC236}">
                <a16:creationId xmlns:a16="http://schemas.microsoft.com/office/drawing/2014/main" xmlns="" id="{3A566B9A-93C5-4F5F-8825-1D0242AB8637}"/>
              </a:ext>
            </a:extLst>
          </p:cNvPr>
          <p:cNvSpPr>
            <a:spLocks/>
          </p:cNvSpPr>
          <p:nvPr/>
        </p:nvSpPr>
        <p:spPr bwMode="auto">
          <a:xfrm rot="10800000">
            <a:off x="673028" y="3719222"/>
            <a:ext cx="4812001" cy="1428828"/>
          </a:xfrm>
          <a:custGeom>
            <a:avLst/>
            <a:gdLst>
              <a:gd name="T0" fmla="*/ 0 w 21600"/>
              <a:gd name="T1" fmla="*/ 1434 h 21600"/>
              <a:gd name="T2" fmla="*/ 1652 w 21600"/>
              <a:gd name="T3" fmla="*/ 0 h 21600"/>
              <a:gd name="T4" fmla="*/ 5668 w 21600"/>
              <a:gd name="T5" fmla="*/ 0 h 21600"/>
              <a:gd name="T6" fmla="*/ 5668 w 21600"/>
              <a:gd name="T7" fmla="*/ 1186 h 21600"/>
              <a:gd name="T8" fmla="*/ 1652 w 21600"/>
              <a:gd name="T9" fmla="*/ 1186 h 21600"/>
              <a:gd name="T10" fmla="*/ 97 w 21600"/>
              <a:gd name="T11" fmla="*/ 1683 h 21600"/>
              <a:gd name="T12" fmla="*/ 0 w 21600"/>
              <a:gd name="T13" fmla="*/ 1434 h 21600"/>
              <a:gd name="T14" fmla="*/ 0 w 21600"/>
              <a:gd name="T15" fmla="*/ 1434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18409"/>
                </a:moveTo>
                <a:lnTo>
                  <a:pt x="6296" y="0"/>
                </a:lnTo>
                <a:lnTo>
                  <a:pt x="21600" y="0"/>
                </a:lnTo>
                <a:lnTo>
                  <a:pt x="21600" y="15218"/>
                </a:lnTo>
                <a:lnTo>
                  <a:pt x="6296" y="15218"/>
                </a:lnTo>
                <a:lnTo>
                  <a:pt x="368" y="21600"/>
                </a:lnTo>
                <a:lnTo>
                  <a:pt x="0" y="18409"/>
                </a:lnTo>
                <a:close/>
                <a:moveTo>
                  <a:pt x="0" y="18409"/>
                </a:moveTo>
              </a:path>
            </a:pathLst>
          </a:custGeom>
          <a:gradFill>
            <a:gsLst>
              <a:gs pos="0">
                <a:schemeClr val="accent4">
                  <a:alpha val="47000"/>
                </a:schemeClr>
              </a:gs>
              <a:gs pos="100000">
                <a:schemeClr val="accent4">
                  <a:alpha val="0"/>
                </a:schemeClr>
              </a:gs>
            </a:gsLst>
            <a:lin ang="3000000" scaled="0"/>
          </a:gradFill>
          <a:ln>
            <a:solidFill>
              <a:schemeClr val="accent4">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2" name="Freeform 8">
            <a:extLst>
              <a:ext uri="{FF2B5EF4-FFF2-40B4-BE49-F238E27FC236}">
                <a16:creationId xmlns:a16="http://schemas.microsoft.com/office/drawing/2014/main" xmlns="" id="{DC7F042F-4FEA-43CA-BCBE-DA524D6350B9}"/>
              </a:ext>
            </a:extLst>
          </p:cNvPr>
          <p:cNvSpPr>
            <a:spLocks/>
          </p:cNvSpPr>
          <p:nvPr/>
        </p:nvSpPr>
        <p:spPr bwMode="auto">
          <a:xfrm flipH="1">
            <a:off x="673028" y="3196253"/>
            <a:ext cx="4729650" cy="958495"/>
          </a:xfrm>
          <a:custGeom>
            <a:avLst/>
            <a:gdLst>
              <a:gd name="T0" fmla="*/ 12 w 21600"/>
              <a:gd name="T1" fmla="*/ 469 h 21600"/>
              <a:gd name="T2" fmla="*/ 1532 w 21600"/>
              <a:gd name="T3" fmla="*/ 0 h 21600"/>
              <a:gd name="T4" fmla="*/ 5571 w 21600"/>
              <a:gd name="T5" fmla="*/ 0 h 21600"/>
              <a:gd name="T6" fmla="*/ 5571 w 21600"/>
              <a:gd name="T7" fmla="*/ 1129 h 21600"/>
              <a:gd name="T8" fmla="*/ 1555 w 21600"/>
              <a:gd name="T9" fmla="*/ 1129 h 21600"/>
              <a:gd name="T10" fmla="*/ 0 w 21600"/>
              <a:gd name="T11" fmla="*/ 622 h 21600"/>
              <a:gd name="T12" fmla="*/ 12 w 21600"/>
              <a:gd name="T13" fmla="*/ 469 h 21600"/>
              <a:gd name="T14" fmla="*/ 12 w 21600"/>
              <a:gd name="T15" fmla="*/ 469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47" y="8968"/>
                </a:moveTo>
                <a:lnTo>
                  <a:pt x="5938" y="0"/>
                </a:lnTo>
                <a:lnTo>
                  <a:pt x="21600" y="0"/>
                </a:lnTo>
                <a:lnTo>
                  <a:pt x="21600" y="21600"/>
                </a:lnTo>
                <a:lnTo>
                  <a:pt x="6031" y="21600"/>
                </a:lnTo>
                <a:lnTo>
                  <a:pt x="0" y="11897"/>
                </a:lnTo>
                <a:lnTo>
                  <a:pt x="47" y="8968"/>
                </a:lnTo>
                <a:close/>
                <a:moveTo>
                  <a:pt x="47" y="8968"/>
                </a:moveTo>
              </a:path>
            </a:pathLst>
          </a:custGeom>
          <a:gradFill>
            <a:gsLst>
              <a:gs pos="0">
                <a:schemeClr val="accent3">
                  <a:alpha val="41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3" name="Rectangle 9">
            <a:extLst>
              <a:ext uri="{FF2B5EF4-FFF2-40B4-BE49-F238E27FC236}">
                <a16:creationId xmlns:a16="http://schemas.microsoft.com/office/drawing/2014/main" xmlns="" id="{A0FF340F-4A7B-4827-9F3F-2F64DB16262B}"/>
              </a:ext>
            </a:extLst>
          </p:cNvPr>
          <p:cNvSpPr>
            <a:spLocks/>
          </p:cNvSpPr>
          <p:nvPr/>
        </p:nvSpPr>
        <p:spPr bwMode="auto">
          <a:xfrm flipH="1">
            <a:off x="673028" y="1192667"/>
            <a:ext cx="3391663" cy="4958026"/>
          </a:xfrm>
          <a:prstGeom prst="rect">
            <a:avLst/>
          </a:prstGeom>
          <a:solidFill>
            <a:schemeClr val="tx1">
              <a:alpha val="9804"/>
            </a:schemeClr>
          </a:solidFill>
          <a:ln w="25400">
            <a:solidFill>
              <a:schemeClr val="tx1">
                <a:alpha val="0"/>
              </a:schemeClr>
            </a:solidFill>
            <a:miter lim="800000"/>
            <a:headEnd/>
            <a:tailEnd/>
          </a:ln>
        </p:spPr>
        <p:txBody>
          <a:bodyPr lIns="0" tIns="0" rIns="0" bIns="0"/>
          <a:lstStyle/>
          <a:p>
            <a:endParaRPr lang="en-US" sz="900"/>
          </a:p>
        </p:txBody>
      </p:sp>
      <p:sp>
        <p:nvSpPr>
          <p:cNvPr id="114" name="Freeform 11">
            <a:extLst>
              <a:ext uri="{FF2B5EF4-FFF2-40B4-BE49-F238E27FC236}">
                <a16:creationId xmlns:a16="http://schemas.microsoft.com/office/drawing/2014/main" xmlns="" id="{61514B6E-A2D0-4B2E-816D-F8B82806C714}"/>
              </a:ext>
            </a:extLst>
          </p:cNvPr>
          <p:cNvSpPr>
            <a:spLocks/>
          </p:cNvSpPr>
          <p:nvPr/>
        </p:nvSpPr>
        <p:spPr bwMode="auto">
          <a:xfrm rot="10800000" flipH="1">
            <a:off x="6677841" y="3893263"/>
            <a:ext cx="4862091" cy="2243846"/>
          </a:xfrm>
          <a:custGeom>
            <a:avLst/>
            <a:gdLst>
              <a:gd name="T0" fmla="*/ 0 w 21600"/>
              <a:gd name="T1" fmla="*/ 2452 h 21600"/>
              <a:gd name="T2" fmla="*/ 1712 w 21600"/>
              <a:gd name="T3" fmla="*/ 0 h 21600"/>
              <a:gd name="T4" fmla="*/ 5727 w 21600"/>
              <a:gd name="T5" fmla="*/ 0 h 21600"/>
              <a:gd name="T6" fmla="*/ 5727 w 21600"/>
              <a:gd name="T7" fmla="*/ 1186 h 21600"/>
              <a:gd name="T8" fmla="*/ 1712 w 21600"/>
              <a:gd name="T9" fmla="*/ 1186 h 21600"/>
              <a:gd name="T10" fmla="*/ 154 w 21600"/>
              <a:gd name="T11" fmla="*/ 2643 h 21600"/>
              <a:gd name="T12" fmla="*/ 0 w 21600"/>
              <a:gd name="T13" fmla="*/ 2452 h 21600"/>
              <a:gd name="T14" fmla="*/ 0 w 21600"/>
              <a:gd name="T15" fmla="*/ 245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0042"/>
                </a:moveTo>
                <a:lnTo>
                  <a:pt x="6457" y="0"/>
                </a:lnTo>
                <a:lnTo>
                  <a:pt x="21600" y="0"/>
                </a:lnTo>
                <a:lnTo>
                  <a:pt x="21600" y="9691"/>
                </a:lnTo>
                <a:lnTo>
                  <a:pt x="6457" y="9691"/>
                </a:lnTo>
                <a:lnTo>
                  <a:pt x="579" y="21600"/>
                </a:lnTo>
                <a:lnTo>
                  <a:pt x="0" y="20042"/>
                </a:lnTo>
                <a:close/>
                <a:moveTo>
                  <a:pt x="0" y="20042"/>
                </a:moveTo>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5" name="Freeform 12">
            <a:extLst>
              <a:ext uri="{FF2B5EF4-FFF2-40B4-BE49-F238E27FC236}">
                <a16:creationId xmlns:a16="http://schemas.microsoft.com/office/drawing/2014/main" xmlns="" id="{D251A4BF-8334-4EC8-BAB3-85C8C8DE2A1C}"/>
              </a:ext>
            </a:extLst>
          </p:cNvPr>
          <p:cNvSpPr>
            <a:spLocks/>
          </p:cNvSpPr>
          <p:nvPr/>
        </p:nvSpPr>
        <p:spPr bwMode="auto">
          <a:xfrm>
            <a:off x="6677841" y="1192667"/>
            <a:ext cx="4862091" cy="2243846"/>
          </a:xfrm>
          <a:custGeom>
            <a:avLst/>
            <a:gdLst>
              <a:gd name="T0" fmla="*/ 0 w 21600"/>
              <a:gd name="T1" fmla="*/ 2452 h 21600"/>
              <a:gd name="T2" fmla="*/ 1712 w 21600"/>
              <a:gd name="T3" fmla="*/ 0 h 21600"/>
              <a:gd name="T4" fmla="*/ 5727 w 21600"/>
              <a:gd name="T5" fmla="*/ 0 h 21600"/>
              <a:gd name="T6" fmla="*/ 5727 w 21600"/>
              <a:gd name="T7" fmla="*/ 1186 h 21600"/>
              <a:gd name="T8" fmla="*/ 1712 w 21600"/>
              <a:gd name="T9" fmla="*/ 1186 h 21600"/>
              <a:gd name="T10" fmla="*/ 154 w 21600"/>
              <a:gd name="T11" fmla="*/ 2643 h 21600"/>
              <a:gd name="T12" fmla="*/ 0 w 21600"/>
              <a:gd name="T13" fmla="*/ 2452 h 21600"/>
              <a:gd name="T14" fmla="*/ 0 w 21600"/>
              <a:gd name="T15" fmla="*/ 245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0042"/>
                </a:moveTo>
                <a:lnTo>
                  <a:pt x="6457" y="0"/>
                </a:lnTo>
                <a:lnTo>
                  <a:pt x="21600" y="0"/>
                </a:lnTo>
                <a:lnTo>
                  <a:pt x="21600" y="9691"/>
                </a:lnTo>
                <a:lnTo>
                  <a:pt x="6457" y="9691"/>
                </a:lnTo>
                <a:lnTo>
                  <a:pt x="579" y="21600"/>
                </a:lnTo>
                <a:lnTo>
                  <a:pt x="0" y="20042"/>
                </a:lnTo>
                <a:close/>
                <a:moveTo>
                  <a:pt x="0" y="20042"/>
                </a:moveTo>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6" name="Freeform 13">
            <a:extLst>
              <a:ext uri="{FF2B5EF4-FFF2-40B4-BE49-F238E27FC236}">
                <a16:creationId xmlns:a16="http://schemas.microsoft.com/office/drawing/2014/main" xmlns="" id="{67EA5A95-681F-418B-AEF7-249450928F81}"/>
              </a:ext>
            </a:extLst>
          </p:cNvPr>
          <p:cNvSpPr>
            <a:spLocks/>
          </p:cNvSpPr>
          <p:nvPr/>
        </p:nvSpPr>
        <p:spPr bwMode="auto">
          <a:xfrm>
            <a:off x="6728780" y="2191913"/>
            <a:ext cx="4812001" cy="1428828"/>
          </a:xfrm>
          <a:custGeom>
            <a:avLst/>
            <a:gdLst>
              <a:gd name="T0" fmla="*/ 0 w 21600"/>
              <a:gd name="T1" fmla="*/ 1434 h 21600"/>
              <a:gd name="T2" fmla="*/ 1652 w 21600"/>
              <a:gd name="T3" fmla="*/ 0 h 21600"/>
              <a:gd name="T4" fmla="*/ 5668 w 21600"/>
              <a:gd name="T5" fmla="*/ 0 h 21600"/>
              <a:gd name="T6" fmla="*/ 5668 w 21600"/>
              <a:gd name="T7" fmla="*/ 1186 h 21600"/>
              <a:gd name="T8" fmla="*/ 1652 w 21600"/>
              <a:gd name="T9" fmla="*/ 1186 h 21600"/>
              <a:gd name="T10" fmla="*/ 97 w 21600"/>
              <a:gd name="T11" fmla="*/ 1683 h 21600"/>
              <a:gd name="T12" fmla="*/ 0 w 21600"/>
              <a:gd name="T13" fmla="*/ 1434 h 21600"/>
              <a:gd name="T14" fmla="*/ 0 w 21600"/>
              <a:gd name="T15" fmla="*/ 1434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18409"/>
                </a:moveTo>
                <a:lnTo>
                  <a:pt x="6296" y="0"/>
                </a:lnTo>
                <a:lnTo>
                  <a:pt x="21600" y="0"/>
                </a:lnTo>
                <a:lnTo>
                  <a:pt x="21600" y="15218"/>
                </a:lnTo>
                <a:lnTo>
                  <a:pt x="6296" y="15218"/>
                </a:lnTo>
                <a:lnTo>
                  <a:pt x="368" y="21600"/>
                </a:lnTo>
                <a:lnTo>
                  <a:pt x="0" y="18409"/>
                </a:lnTo>
                <a:close/>
                <a:moveTo>
                  <a:pt x="0" y="18409"/>
                </a:moveTo>
              </a:path>
            </a:pathLst>
          </a:custGeom>
          <a:gradFill>
            <a:gsLst>
              <a:gs pos="0">
                <a:schemeClr val="accent2">
                  <a:alpha val="42000"/>
                </a:schemeClr>
              </a:gs>
              <a:gs pos="100000">
                <a:schemeClr val="accent2">
                  <a:alpha val="0"/>
                </a:schemeClr>
              </a:gs>
            </a:gsLst>
            <a:lin ang="3000000" scaled="0"/>
          </a:gra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7" name="Freeform 14">
            <a:extLst>
              <a:ext uri="{FF2B5EF4-FFF2-40B4-BE49-F238E27FC236}">
                <a16:creationId xmlns:a16="http://schemas.microsoft.com/office/drawing/2014/main" xmlns="" id="{76D3ABA3-CDDB-462E-B4FA-8A75262A1A83}"/>
              </a:ext>
            </a:extLst>
          </p:cNvPr>
          <p:cNvSpPr>
            <a:spLocks/>
          </p:cNvSpPr>
          <p:nvPr/>
        </p:nvSpPr>
        <p:spPr bwMode="auto">
          <a:xfrm rot="10800000" flipH="1">
            <a:off x="6728780" y="3714129"/>
            <a:ext cx="4811152" cy="1429677"/>
          </a:xfrm>
          <a:custGeom>
            <a:avLst/>
            <a:gdLst>
              <a:gd name="T0" fmla="*/ 0 w 21600"/>
              <a:gd name="T1" fmla="*/ 1435 h 21600"/>
              <a:gd name="T2" fmla="*/ 1652 w 21600"/>
              <a:gd name="T3" fmla="*/ 0 h 21600"/>
              <a:gd name="T4" fmla="*/ 5667 w 21600"/>
              <a:gd name="T5" fmla="*/ 0 h 21600"/>
              <a:gd name="T6" fmla="*/ 5667 w 21600"/>
              <a:gd name="T7" fmla="*/ 1186 h 21600"/>
              <a:gd name="T8" fmla="*/ 1652 w 21600"/>
              <a:gd name="T9" fmla="*/ 1186 h 21600"/>
              <a:gd name="T10" fmla="*/ 97 w 21600"/>
              <a:gd name="T11" fmla="*/ 1684 h 21600"/>
              <a:gd name="T12" fmla="*/ 0 w 21600"/>
              <a:gd name="T13" fmla="*/ 1435 h 21600"/>
              <a:gd name="T14" fmla="*/ 0 w 21600"/>
              <a:gd name="T15" fmla="*/ 1435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18409"/>
                </a:moveTo>
                <a:lnTo>
                  <a:pt x="6296" y="0"/>
                </a:lnTo>
                <a:lnTo>
                  <a:pt x="21600" y="0"/>
                </a:lnTo>
                <a:lnTo>
                  <a:pt x="21600" y="15218"/>
                </a:lnTo>
                <a:lnTo>
                  <a:pt x="6296" y="15218"/>
                </a:lnTo>
                <a:lnTo>
                  <a:pt x="368" y="21600"/>
                </a:lnTo>
                <a:lnTo>
                  <a:pt x="0" y="18409"/>
                </a:lnTo>
                <a:close/>
                <a:moveTo>
                  <a:pt x="0" y="18409"/>
                </a:moveTo>
              </a:path>
            </a:pathLst>
          </a:custGeom>
          <a:gradFill>
            <a:gsLst>
              <a:gs pos="0">
                <a:schemeClr val="accent4">
                  <a:alpha val="47000"/>
                </a:schemeClr>
              </a:gs>
              <a:gs pos="100000">
                <a:schemeClr val="accent4">
                  <a:alpha val="0"/>
                </a:schemeClr>
              </a:gs>
            </a:gsLst>
            <a:lin ang="3000000" scaled="0"/>
          </a:gradFill>
          <a:ln>
            <a:solidFill>
              <a:schemeClr val="accent4">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8" name="Freeform 15">
            <a:extLst>
              <a:ext uri="{FF2B5EF4-FFF2-40B4-BE49-F238E27FC236}">
                <a16:creationId xmlns:a16="http://schemas.microsoft.com/office/drawing/2014/main" xmlns="" id="{8E5EFC7A-2E0D-4719-8182-6199CCA75AC2}"/>
              </a:ext>
            </a:extLst>
          </p:cNvPr>
          <p:cNvSpPr>
            <a:spLocks/>
          </p:cNvSpPr>
          <p:nvPr/>
        </p:nvSpPr>
        <p:spPr bwMode="auto">
          <a:xfrm>
            <a:off x="6811131" y="3187763"/>
            <a:ext cx="4728802" cy="959345"/>
          </a:xfrm>
          <a:custGeom>
            <a:avLst/>
            <a:gdLst>
              <a:gd name="T0" fmla="*/ 12 w 21600"/>
              <a:gd name="T1" fmla="*/ 469 h 21600"/>
              <a:gd name="T2" fmla="*/ 1531 w 21600"/>
              <a:gd name="T3" fmla="*/ 0 h 21600"/>
              <a:gd name="T4" fmla="*/ 5570 w 21600"/>
              <a:gd name="T5" fmla="*/ 0 h 21600"/>
              <a:gd name="T6" fmla="*/ 5570 w 21600"/>
              <a:gd name="T7" fmla="*/ 1130 h 21600"/>
              <a:gd name="T8" fmla="*/ 1555 w 21600"/>
              <a:gd name="T9" fmla="*/ 1130 h 21600"/>
              <a:gd name="T10" fmla="*/ 0 w 21600"/>
              <a:gd name="T11" fmla="*/ 622 h 21600"/>
              <a:gd name="T12" fmla="*/ 12 w 21600"/>
              <a:gd name="T13" fmla="*/ 469 h 21600"/>
              <a:gd name="T14" fmla="*/ 12 w 21600"/>
              <a:gd name="T15" fmla="*/ 469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47" y="8968"/>
                </a:moveTo>
                <a:lnTo>
                  <a:pt x="5938" y="0"/>
                </a:lnTo>
                <a:lnTo>
                  <a:pt x="21600" y="0"/>
                </a:lnTo>
                <a:lnTo>
                  <a:pt x="21600" y="21600"/>
                </a:lnTo>
                <a:lnTo>
                  <a:pt x="6031" y="21600"/>
                </a:lnTo>
                <a:lnTo>
                  <a:pt x="0" y="11897"/>
                </a:lnTo>
                <a:lnTo>
                  <a:pt x="47" y="8968"/>
                </a:lnTo>
                <a:close/>
                <a:moveTo>
                  <a:pt x="47" y="8968"/>
                </a:moveTo>
              </a:path>
            </a:pathLst>
          </a:custGeom>
          <a:gradFill>
            <a:gsLst>
              <a:gs pos="0">
                <a:schemeClr val="accent3">
                  <a:alpha val="41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9" name="Rectangle 16">
            <a:extLst>
              <a:ext uri="{FF2B5EF4-FFF2-40B4-BE49-F238E27FC236}">
                <a16:creationId xmlns:a16="http://schemas.microsoft.com/office/drawing/2014/main" xmlns="" id="{18827AF2-55DB-4C91-8C23-2B64FAEBF26D}"/>
              </a:ext>
            </a:extLst>
          </p:cNvPr>
          <p:cNvSpPr>
            <a:spLocks/>
          </p:cNvSpPr>
          <p:nvPr/>
        </p:nvSpPr>
        <p:spPr bwMode="auto">
          <a:xfrm>
            <a:off x="8143176" y="1213042"/>
            <a:ext cx="3390814" cy="4958026"/>
          </a:xfrm>
          <a:prstGeom prst="rect">
            <a:avLst/>
          </a:prstGeom>
          <a:solidFill>
            <a:schemeClr val="tx1">
              <a:alpha val="9804"/>
            </a:schemeClr>
          </a:solidFill>
          <a:ln w="25400">
            <a:solidFill>
              <a:schemeClr val="tx1">
                <a:alpha val="0"/>
              </a:schemeClr>
            </a:solidFill>
            <a:miter lim="800000"/>
            <a:headEnd/>
            <a:tailEnd/>
          </a:ln>
        </p:spPr>
        <p:txBody>
          <a:bodyPr lIns="0" tIns="0" rIns="0" bIns="0"/>
          <a:lstStyle/>
          <a:p>
            <a:endParaRPr lang="en-US" sz="900"/>
          </a:p>
        </p:txBody>
      </p:sp>
      <p:sp>
        <p:nvSpPr>
          <p:cNvPr id="120" name="Oval 23">
            <a:extLst>
              <a:ext uri="{FF2B5EF4-FFF2-40B4-BE49-F238E27FC236}">
                <a16:creationId xmlns:a16="http://schemas.microsoft.com/office/drawing/2014/main" xmlns="" id="{AFA21C53-C5FB-4676-8E4A-3420B8047FA7}"/>
              </a:ext>
            </a:extLst>
          </p:cNvPr>
          <p:cNvSpPr>
            <a:spLocks/>
          </p:cNvSpPr>
          <p:nvPr/>
        </p:nvSpPr>
        <p:spPr bwMode="auto">
          <a:xfrm>
            <a:off x="4402691" y="1967043"/>
            <a:ext cx="3395692" cy="3395692"/>
          </a:xfrm>
          <a:prstGeom prst="ellipse">
            <a:avLst/>
          </a:prstGeom>
          <a:solidFill>
            <a:srgbClr val="120037"/>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Source Sans Pro Semibold" charset="0"/>
            </a:endParaRPr>
          </a:p>
        </p:txBody>
      </p:sp>
      <p:sp>
        <p:nvSpPr>
          <p:cNvPr id="123" name="矩形 122">
            <a:extLst>
              <a:ext uri="{FF2B5EF4-FFF2-40B4-BE49-F238E27FC236}">
                <a16:creationId xmlns:a16="http://schemas.microsoft.com/office/drawing/2014/main" xmlns="" id="{3A1F382F-BEBB-4A8D-B0F8-0DA13BBEB3F3}"/>
              </a:ext>
            </a:extLst>
          </p:cNvPr>
          <p:cNvSpPr/>
          <p:nvPr/>
        </p:nvSpPr>
        <p:spPr>
          <a:xfrm>
            <a:off x="8137233" y="1374332"/>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124" name="矩形 123">
            <a:extLst>
              <a:ext uri="{FF2B5EF4-FFF2-40B4-BE49-F238E27FC236}">
                <a16:creationId xmlns:a16="http://schemas.microsoft.com/office/drawing/2014/main" xmlns="" id="{E4322E55-30BC-4D37-B8FD-34DD7BD98F86}"/>
              </a:ext>
            </a:extLst>
          </p:cNvPr>
          <p:cNvSpPr/>
          <p:nvPr/>
        </p:nvSpPr>
        <p:spPr>
          <a:xfrm>
            <a:off x="8137233" y="1690744"/>
            <a:ext cx="3381667" cy="340606"/>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a:t>
            </a:r>
          </a:p>
        </p:txBody>
      </p:sp>
      <p:sp>
        <p:nvSpPr>
          <p:cNvPr id="125" name="矩形 124">
            <a:extLst>
              <a:ext uri="{FF2B5EF4-FFF2-40B4-BE49-F238E27FC236}">
                <a16:creationId xmlns:a16="http://schemas.microsoft.com/office/drawing/2014/main" xmlns="" id="{5C679709-9FC3-46A5-9F42-52483C62F40E}"/>
              </a:ext>
            </a:extLst>
          </p:cNvPr>
          <p:cNvSpPr/>
          <p:nvPr/>
        </p:nvSpPr>
        <p:spPr>
          <a:xfrm>
            <a:off x="8137233" y="2385122"/>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126" name="矩形 125">
            <a:extLst>
              <a:ext uri="{FF2B5EF4-FFF2-40B4-BE49-F238E27FC236}">
                <a16:creationId xmlns:a16="http://schemas.microsoft.com/office/drawing/2014/main" xmlns="" id="{C5CB3DD5-594C-443A-A874-542B54B8848B}"/>
              </a:ext>
            </a:extLst>
          </p:cNvPr>
          <p:cNvSpPr/>
          <p:nvPr/>
        </p:nvSpPr>
        <p:spPr>
          <a:xfrm>
            <a:off x="8137233" y="2701534"/>
            <a:ext cx="3381667" cy="340606"/>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a:t>
            </a:r>
          </a:p>
        </p:txBody>
      </p:sp>
      <p:sp>
        <p:nvSpPr>
          <p:cNvPr id="127" name="矩形 126">
            <a:extLst>
              <a:ext uri="{FF2B5EF4-FFF2-40B4-BE49-F238E27FC236}">
                <a16:creationId xmlns:a16="http://schemas.microsoft.com/office/drawing/2014/main" xmlns="" id="{2B2ACBBA-CBBB-4919-BFB7-9EE5EA868A32}"/>
              </a:ext>
            </a:extLst>
          </p:cNvPr>
          <p:cNvSpPr/>
          <p:nvPr/>
        </p:nvSpPr>
        <p:spPr>
          <a:xfrm>
            <a:off x="8137233" y="3395912"/>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128" name="矩形 127">
            <a:extLst>
              <a:ext uri="{FF2B5EF4-FFF2-40B4-BE49-F238E27FC236}">
                <a16:creationId xmlns:a16="http://schemas.microsoft.com/office/drawing/2014/main" xmlns="" id="{F4E5E745-8C73-49EB-B3A8-016AC907F156}"/>
              </a:ext>
            </a:extLst>
          </p:cNvPr>
          <p:cNvSpPr/>
          <p:nvPr/>
        </p:nvSpPr>
        <p:spPr>
          <a:xfrm>
            <a:off x="8137233" y="3712324"/>
            <a:ext cx="3381667" cy="340606"/>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a:t>
            </a:r>
          </a:p>
        </p:txBody>
      </p:sp>
      <p:sp>
        <p:nvSpPr>
          <p:cNvPr id="129" name="矩形 128">
            <a:extLst>
              <a:ext uri="{FF2B5EF4-FFF2-40B4-BE49-F238E27FC236}">
                <a16:creationId xmlns:a16="http://schemas.microsoft.com/office/drawing/2014/main" xmlns="" id="{4B98B636-1C39-4278-BA83-7252F97FE26C}"/>
              </a:ext>
            </a:extLst>
          </p:cNvPr>
          <p:cNvSpPr/>
          <p:nvPr/>
        </p:nvSpPr>
        <p:spPr>
          <a:xfrm>
            <a:off x="8137233" y="4336954"/>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130" name="矩形 129">
            <a:extLst>
              <a:ext uri="{FF2B5EF4-FFF2-40B4-BE49-F238E27FC236}">
                <a16:creationId xmlns:a16="http://schemas.microsoft.com/office/drawing/2014/main" xmlns="" id="{7D1EA287-2E5F-42AD-BC86-41128CD7E12C}"/>
              </a:ext>
            </a:extLst>
          </p:cNvPr>
          <p:cNvSpPr/>
          <p:nvPr/>
        </p:nvSpPr>
        <p:spPr>
          <a:xfrm>
            <a:off x="8137233" y="4653366"/>
            <a:ext cx="3381667" cy="340606"/>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a:t>
            </a:r>
          </a:p>
        </p:txBody>
      </p:sp>
      <p:sp>
        <p:nvSpPr>
          <p:cNvPr id="131" name="矩形 130">
            <a:extLst>
              <a:ext uri="{FF2B5EF4-FFF2-40B4-BE49-F238E27FC236}">
                <a16:creationId xmlns:a16="http://schemas.microsoft.com/office/drawing/2014/main" xmlns="" id="{EDEFF085-FD6A-4936-A3F3-850C88922411}"/>
              </a:ext>
            </a:extLst>
          </p:cNvPr>
          <p:cNvSpPr/>
          <p:nvPr/>
        </p:nvSpPr>
        <p:spPr>
          <a:xfrm>
            <a:off x="8137233" y="5315612"/>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132" name="矩形 131">
            <a:extLst>
              <a:ext uri="{FF2B5EF4-FFF2-40B4-BE49-F238E27FC236}">
                <a16:creationId xmlns:a16="http://schemas.microsoft.com/office/drawing/2014/main" xmlns="" id="{989DE502-CDD0-4F8E-AEE0-0A4A1D2D0BE3}"/>
              </a:ext>
            </a:extLst>
          </p:cNvPr>
          <p:cNvSpPr/>
          <p:nvPr/>
        </p:nvSpPr>
        <p:spPr>
          <a:xfrm>
            <a:off x="8137233" y="5632024"/>
            <a:ext cx="3381667" cy="340606"/>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a:t>
            </a:r>
          </a:p>
        </p:txBody>
      </p:sp>
      <p:sp>
        <p:nvSpPr>
          <p:cNvPr id="133" name="矩形 132">
            <a:extLst>
              <a:ext uri="{FF2B5EF4-FFF2-40B4-BE49-F238E27FC236}">
                <a16:creationId xmlns:a16="http://schemas.microsoft.com/office/drawing/2014/main" xmlns="" id="{41E0653E-A740-4D51-8699-CE6D106AC3EE}"/>
              </a:ext>
            </a:extLst>
          </p:cNvPr>
          <p:cNvSpPr/>
          <p:nvPr/>
        </p:nvSpPr>
        <p:spPr>
          <a:xfrm>
            <a:off x="676231" y="1374332"/>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134" name="矩形 133">
            <a:extLst>
              <a:ext uri="{FF2B5EF4-FFF2-40B4-BE49-F238E27FC236}">
                <a16:creationId xmlns:a16="http://schemas.microsoft.com/office/drawing/2014/main" xmlns="" id="{4405083D-5EF5-4C9A-B8A5-2BB0A8FAD4C4}"/>
              </a:ext>
            </a:extLst>
          </p:cNvPr>
          <p:cNvSpPr/>
          <p:nvPr/>
        </p:nvSpPr>
        <p:spPr>
          <a:xfrm>
            <a:off x="676231" y="1690744"/>
            <a:ext cx="3381667" cy="340606"/>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a:t>
            </a:r>
          </a:p>
        </p:txBody>
      </p:sp>
      <p:sp>
        <p:nvSpPr>
          <p:cNvPr id="135" name="矩形 134">
            <a:extLst>
              <a:ext uri="{FF2B5EF4-FFF2-40B4-BE49-F238E27FC236}">
                <a16:creationId xmlns:a16="http://schemas.microsoft.com/office/drawing/2014/main" xmlns="" id="{13855C00-40B2-4C41-9219-3353684B7DCF}"/>
              </a:ext>
            </a:extLst>
          </p:cNvPr>
          <p:cNvSpPr/>
          <p:nvPr/>
        </p:nvSpPr>
        <p:spPr>
          <a:xfrm>
            <a:off x="676231" y="2385122"/>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136" name="矩形 135">
            <a:extLst>
              <a:ext uri="{FF2B5EF4-FFF2-40B4-BE49-F238E27FC236}">
                <a16:creationId xmlns:a16="http://schemas.microsoft.com/office/drawing/2014/main" xmlns="" id="{DF0F0D97-8E42-4778-84D1-AB9B2B766FC6}"/>
              </a:ext>
            </a:extLst>
          </p:cNvPr>
          <p:cNvSpPr/>
          <p:nvPr/>
        </p:nvSpPr>
        <p:spPr>
          <a:xfrm>
            <a:off x="676231" y="2701534"/>
            <a:ext cx="3381667" cy="340606"/>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a:t>
            </a:r>
          </a:p>
        </p:txBody>
      </p:sp>
      <p:sp>
        <p:nvSpPr>
          <p:cNvPr id="137" name="矩形 136">
            <a:extLst>
              <a:ext uri="{FF2B5EF4-FFF2-40B4-BE49-F238E27FC236}">
                <a16:creationId xmlns:a16="http://schemas.microsoft.com/office/drawing/2014/main" xmlns="" id="{B1071FF4-B4F7-43C1-B7EB-E4845871673D}"/>
              </a:ext>
            </a:extLst>
          </p:cNvPr>
          <p:cNvSpPr/>
          <p:nvPr/>
        </p:nvSpPr>
        <p:spPr>
          <a:xfrm>
            <a:off x="676231" y="3395912"/>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138" name="矩形 137">
            <a:extLst>
              <a:ext uri="{FF2B5EF4-FFF2-40B4-BE49-F238E27FC236}">
                <a16:creationId xmlns:a16="http://schemas.microsoft.com/office/drawing/2014/main" xmlns="" id="{89CE8878-548A-4257-93B8-A10460015E8D}"/>
              </a:ext>
            </a:extLst>
          </p:cNvPr>
          <p:cNvSpPr/>
          <p:nvPr/>
        </p:nvSpPr>
        <p:spPr>
          <a:xfrm>
            <a:off x="676231" y="3712324"/>
            <a:ext cx="3381667" cy="340606"/>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a:t>
            </a:r>
          </a:p>
        </p:txBody>
      </p:sp>
      <p:sp>
        <p:nvSpPr>
          <p:cNvPr id="139" name="矩形 138">
            <a:extLst>
              <a:ext uri="{FF2B5EF4-FFF2-40B4-BE49-F238E27FC236}">
                <a16:creationId xmlns:a16="http://schemas.microsoft.com/office/drawing/2014/main" xmlns="" id="{630B6C0C-7A4D-427E-A645-CF74786D44A3}"/>
              </a:ext>
            </a:extLst>
          </p:cNvPr>
          <p:cNvSpPr/>
          <p:nvPr/>
        </p:nvSpPr>
        <p:spPr>
          <a:xfrm>
            <a:off x="676231" y="4336954"/>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140" name="矩形 139">
            <a:extLst>
              <a:ext uri="{FF2B5EF4-FFF2-40B4-BE49-F238E27FC236}">
                <a16:creationId xmlns:a16="http://schemas.microsoft.com/office/drawing/2014/main" xmlns="" id="{BDA916B4-3FDC-4DE8-8D65-7DA8AC37143D}"/>
              </a:ext>
            </a:extLst>
          </p:cNvPr>
          <p:cNvSpPr/>
          <p:nvPr/>
        </p:nvSpPr>
        <p:spPr>
          <a:xfrm>
            <a:off x="676231" y="4653366"/>
            <a:ext cx="3381667" cy="340606"/>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a:t>
            </a:r>
          </a:p>
        </p:txBody>
      </p:sp>
      <p:sp>
        <p:nvSpPr>
          <p:cNvPr id="141" name="矩形 140">
            <a:extLst>
              <a:ext uri="{FF2B5EF4-FFF2-40B4-BE49-F238E27FC236}">
                <a16:creationId xmlns:a16="http://schemas.microsoft.com/office/drawing/2014/main" xmlns="" id="{9955F40A-00FF-4C43-9D53-0C723DB647B1}"/>
              </a:ext>
            </a:extLst>
          </p:cNvPr>
          <p:cNvSpPr/>
          <p:nvPr/>
        </p:nvSpPr>
        <p:spPr>
          <a:xfrm>
            <a:off x="676231" y="5315612"/>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142" name="矩形 141">
            <a:extLst>
              <a:ext uri="{FF2B5EF4-FFF2-40B4-BE49-F238E27FC236}">
                <a16:creationId xmlns:a16="http://schemas.microsoft.com/office/drawing/2014/main" xmlns="" id="{5712250B-FF70-431E-8642-7E96A5E570F4}"/>
              </a:ext>
            </a:extLst>
          </p:cNvPr>
          <p:cNvSpPr/>
          <p:nvPr/>
        </p:nvSpPr>
        <p:spPr>
          <a:xfrm>
            <a:off x="676231" y="5632024"/>
            <a:ext cx="3381667" cy="340606"/>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a:t>
            </a:r>
          </a:p>
        </p:txBody>
      </p:sp>
      <p:sp>
        <p:nvSpPr>
          <p:cNvPr id="2" name="文本框 1">
            <a:extLst>
              <a:ext uri="{FF2B5EF4-FFF2-40B4-BE49-F238E27FC236}">
                <a16:creationId xmlns:a16="http://schemas.microsoft.com/office/drawing/2014/main" xmlns="" id="{BE993F78-0E5C-4834-ACAB-5B220723860A}"/>
              </a:ext>
            </a:extLst>
          </p:cNvPr>
          <p:cNvSpPr txBox="1"/>
          <p:nvPr/>
        </p:nvSpPr>
        <p:spPr>
          <a:xfrm>
            <a:off x="5302730" y="3215173"/>
            <a:ext cx="1723549" cy="461665"/>
          </a:xfrm>
          <a:prstGeom prst="rect">
            <a:avLst/>
          </a:prstGeom>
          <a:noFill/>
        </p:spPr>
        <p:txBody>
          <a:bodyPr wrap="none" rtlCol="0">
            <a:spAutoFit/>
          </a:bodyPr>
          <a:lstStyle>
            <a:defPPr>
              <a:defRPr lang="zh-CN"/>
            </a:defPPr>
            <a:lvl1pPr algn="ctr">
              <a:defRPr sz="2400" spc="600">
                <a:solidFill>
                  <a:schemeClr val="accent1"/>
                </a:solidFill>
              </a:defRPr>
            </a:lvl1pPr>
          </a:lstStyle>
          <a:p>
            <a:pPr algn="r"/>
            <a:r>
              <a:rPr lang="zh-CN" altLang="en-US" dirty="0">
                <a:solidFill>
                  <a:schemeClr val="accent4"/>
                </a:solidFill>
                <a:latin typeface="+mj-ea"/>
                <a:ea typeface="+mj-ea"/>
              </a:rPr>
              <a:t>项目拓展</a:t>
            </a:r>
          </a:p>
        </p:txBody>
      </p:sp>
      <p:sp>
        <p:nvSpPr>
          <p:cNvPr id="3" name="文本框 2">
            <a:extLst>
              <a:ext uri="{FF2B5EF4-FFF2-40B4-BE49-F238E27FC236}">
                <a16:creationId xmlns:a16="http://schemas.microsoft.com/office/drawing/2014/main" xmlns="" id="{2CF95FA4-1EA2-4707-AF1F-13C0C9E907D4}"/>
              </a:ext>
            </a:extLst>
          </p:cNvPr>
          <p:cNvSpPr txBox="1"/>
          <p:nvPr/>
        </p:nvSpPr>
        <p:spPr>
          <a:xfrm>
            <a:off x="5019704" y="3667889"/>
            <a:ext cx="2247731" cy="261610"/>
          </a:xfrm>
          <a:prstGeom prst="rect">
            <a:avLst/>
          </a:prstGeom>
          <a:noFill/>
        </p:spPr>
        <p:txBody>
          <a:bodyPr wrap="none" rtlCol="0">
            <a:spAutoFit/>
          </a:bodyPr>
          <a:lstStyle>
            <a:defPPr>
              <a:defRPr lang="zh-CN"/>
            </a:defPPr>
            <a:lvl1pPr algn="ctr">
              <a:defRPr sz="2400" spc="600">
                <a:solidFill>
                  <a:schemeClr val="accent1"/>
                </a:solidFill>
              </a:defRPr>
            </a:lvl1pPr>
          </a:lstStyle>
          <a:p>
            <a:pPr algn="l"/>
            <a:r>
              <a:rPr lang="en-US" altLang="zh-CN" sz="1100" spc="300">
                <a:solidFill>
                  <a:schemeClr val="accent4"/>
                </a:solidFill>
              </a:rPr>
              <a:t>Project development</a:t>
            </a:r>
            <a:endParaRPr lang="en-US" altLang="zh-CN" sz="1100" spc="300" dirty="0">
              <a:solidFill>
                <a:schemeClr val="accent4"/>
              </a:solidFill>
            </a:endParaRPr>
          </a:p>
        </p:txBody>
      </p:sp>
      <p:grpSp>
        <p:nvGrpSpPr>
          <p:cNvPr id="23" name="组合 22">
            <a:extLst>
              <a:ext uri="{FF2B5EF4-FFF2-40B4-BE49-F238E27FC236}">
                <a16:creationId xmlns:a16="http://schemas.microsoft.com/office/drawing/2014/main" xmlns="" id="{35A7AC54-0AC2-4C2A-B00A-EE5EB2EBF049}"/>
              </a:ext>
            </a:extLst>
          </p:cNvPr>
          <p:cNvGrpSpPr/>
          <p:nvPr/>
        </p:nvGrpSpPr>
        <p:grpSpPr>
          <a:xfrm>
            <a:off x="4541163" y="2091180"/>
            <a:ext cx="3109674" cy="3109676"/>
            <a:chOff x="1460131" y="2207297"/>
            <a:chExt cx="1779952" cy="1779954"/>
          </a:xfrm>
          <a:solidFill>
            <a:schemeClr val="accent4">
              <a:alpha val="31000"/>
            </a:schemeClr>
          </a:solidFill>
        </p:grpSpPr>
        <p:sp>
          <p:nvSpPr>
            <p:cNvPr id="24" name="任意多边形: 形状 23">
              <a:extLst>
                <a:ext uri="{FF2B5EF4-FFF2-40B4-BE49-F238E27FC236}">
                  <a16:creationId xmlns:a16="http://schemas.microsoft.com/office/drawing/2014/main" xmlns="" id="{AC658731-9D70-4060-905C-479164E318B9}"/>
                </a:ext>
              </a:extLst>
            </p:cNvPr>
            <p:cNvSpPr/>
            <p:nvPr/>
          </p:nvSpPr>
          <p:spPr>
            <a:xfrm>
              <a:off x="2761984" y="3579024"/>
              <a:ext cx="73551" cy="91936"/>
            </a:xfrm>
            <a:custGeom>
              <a:avLst/>
              <a:gdLst>
                <a:gd name="connsiteX0" fmla="*/ 9177 w 28238"/>
                <a:gd name="connsiteY0" fmla="*/ 0 h 35298"/>
                <a:gd name="connsiteX1" fmla="*/ 0 w 28238"/>
                <a:gd name="connsiteY1" fmla="*/ 7766 h 35298"/>
                <a:gd name="connsiteX2" fmla="*/ 23297 w 28238"/>
                <a:gd name="connsiteY2" fmla="*/ 37416 h 35298"/>
                <a:gd name="connsiteX3" fmla="*/ 33886 w 28238"/>
                <a:gd name="connsiteY3" fmla="*/ 28945 h 35298"/>
                <a:gd name="connsiteX4" fmla="*/ 9177 w 28238"/>
                <a:gd name="connsiteY4" fmla="*/ 0 h 3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38" h="35298">
                  <a:moveTo>
                    <a:pt x="9177" y="0"/>
                  </a:moveTo>
                  <a:cubicBezTo>
                    <a:pt x="6354" y="2824"/>
                    <a:pt x="3530" y="4942"/>
                    <a:pt x="0" y="7766"/>
                  </a:cubicBezTo>
                  <a:lnTo>
                    <a:pt x="23297" y="37416"/>
                  </a:lnTo>
                  <a:cubicBezTo>
                    <a:pt x="26827" y="34592"/>
                    <a:pt x="30356" y="31768"/>
                    <a:pt x="33886" y="28945"/>
                  </a:cubicBezTo>
                  <a:lnTo>
                    <a:pt x="9177" y="0"/>
                  </a:lnTo>
                  <a:close/>
                </a:path>
              </a:pathLst>
            </a:custGeom>
            <a:grpFill/>
            <a:ln w="7060"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D139A2B1-27BE-4AB3-BE44-C83847AD8FF8}"/>
                </a:ext>
              </a:extLst>
            </p:cNvPr>
            <p:cNvSpPr/>
            <p:nvPr/>
          </p:nvSpPr>
          <p:spPr>
            <a:xfrm>
              <a:off x="2627755" y="3590057"/>
              <a:ext cx="91936" cy="147099"/>
            </a:xfrm>
            <a:custGeom>
              <a:avLst/>
              <a:gdLst>
                <a:gd name="connsiteX0" fmla="*/ 8472 w 35298"/>
                <a:gd name="connsiteY0" fmla="*/ 0 h 56477"/>
                <a:gd name="connsiteX1" fmla="*/ 4236 w 35298"/>
                <a:gd name="connsiteY1" fmla="*/ 2824 h 56477"/>
                <a:gd name="connsiteX2" fmla="*/ 0 w 35298"/>
                <a:gd name="connsiteY2" fmla="*/ 4942 h 56477"/>
                <a:gd name="connsiteX3" fmla="*/ 30356 w 35298"/>
                <a:gd name="connsiteY3" fmla="*/ 62831 h 56477"/>
                <a:gd name="connsiteX4" fmla="*/ 36004 w 35298"/>
                <a:gd name="connsiteY4" fmla="*/ 60007 h 56477"/>
                <a:gd name="connsiteX5" fmla="*/ 41652 w 35298"/>
                <a:gd name="connsiteY5" fmla="*/ 56477 h 56477"/>
                <a:gd name="connsiteX6" fmla="*/ 8472 w 35298"/>
                <a:gd name="connsiteY6" fmla="*/ 0 h 5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98" h="56477">
                  <a:moveTo>
                    <a:pt x="8472" y="0"/>
                  </a:moveTo>
                  <a:lnTo>
                    <a:pt x="4236" y="2824"/>
                  </a:lnTo>
                  <a:cubicBezTo>
                    <a:pt x="2824" y="3530"/>
                    <a:pt x="1412" y="4236"/>
                    <a:pt x="0" y="4942"/>
                  </a:cubicBezTo>
                  <a:lnTo>
                    <a:pt x="30356" y="62831"/>
                  </a:lnTo>
                  <a:cubicBezTo>
                    <a:pt x="32474" y="62125"/>
                    <a:pt x="34592" y="60713"/>
                    <a:pt x="36004" y="60007"/>
                  </a:cubicBezTo>
                  <a:lnTo>
                    <a:pt x="41652" y="56477"/>
                  </a:lnTo>
                  <a:lnTo>
                    <a:pt x="8472" y="0"/>
                  </a:lnTo>
                  <a:close/>
                </a:path>
              </a:pathLst>
            </a:custGeom>
            <a:grpFill/>
            <a:ln w="7060"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15B236FD-C03C-4D0A-9CA5-3268733BA6BC}"/>
                </a:ext>
              </a:extLst>
            </p:cNvPr>
            <p:cNvSpPr/>
            <p:nvPr/>
          </p:nvSpPr>
          <p:spPr>
            <a:xfrm>
              <a:off x="2659015" y="3536734"/>
              <a:ext cx="128710" cy="165487"/>
            </a:xfrm>
            <a:custGeom>
              <a:avLst/>
              <a:gdLst>
                <a:gd name="connsiteX0" fmla="*/ 7765 w 49417"/>
                <a:gd name="connsiteY0" fmla="*/ 0 h 63536"/>
                <a:gd name="connsiteX1" fmla="*/ 0 w 49417"/>
                <a:gd name="connsiteY1" fmla="*/ 5648 h 63536"/>
                <a:gd name="connsiteX2" fmla="*/ 41652 w 49417"/>
                <a:gd name="connsiteY2" fmla="*/ 69185 h 63536"/>
                <a:gd name="connsiteX3" fmla="*/ 52947 w 49417"/>
                <a:gd name="connsiteY3" fmla="*/ 61419 h 63536"/>
                <a:gd name="connsiteX4" fmla="*/ 7765 w 49417"/>
                <a:gd name="connsiteY4" fmla="*/ 0 h 63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17" h="63536">
                  <a:moveTo>
                    <a:pt x="7765" y="0"/>
                  </a:moveTo>
                  <a:cubicBezTo>
                    <a:pt x="4942" y="2118"/>
                    <a:pt x="2118" y="3530"/>
                    <a:pt x="0" y="5648"/>
                  </a:cubicBezTo>
                  <a:lnTo>
                    <a:pt x="41652" y="69185"/>
                  </a:lnTo>
                  <a:cubicBezTo>
                    <a:pt x="45181" y="67067"/>
                    <a:pt x="49417" y="64243"/>
                    <a:pt x="52947" y="61419"/>
                  </a:cubicBezTo>
                  <a:lnTo>
                    <a:pt x="7765" y="0"/>
                  </a:lnTo>
                  <a:close/>
                </a:path>
              </a:pathLst>
            </a:custGeom>
            <a:grpFill/>
            <a:ln w="7060"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D80E6739-ED19-4C82-ACBA-2B587303EEDB}"/>
                </a:ext>
              </a:extLst>
            </p:cNvPr>
            <p:cNvSpPr/>
            <p:nvPr/>
          </p:nvSpPr>
          <p:spPr>
            <a:xfrm>
              <a:off x="2366653" y="3619479"/>
              <a:ext cx="18388" cy="202261"/>
            </a:xfrm>
            <a:custGeom>
              <a:avLst/>
              <a:gdLst>
                <a:gd name="connsiteX0" fmla="*/ 4942 w 7059"/>
                <a:gd name="connsiteY0" fmla="*/ 0 h 77656"/>
                <a:gd name="connsiteX1" fmla="*/ 0 w 7059"/>
                <a:gd name="connsiteY1" fmla="*/ 0 h 77656"/>
                <a:gd name="connsiteX2" fmla="*/ 0 w 7059"/>
                <a:gd name="connsiteY2" fmla="*/ 82598 h 77656"/>
                <a:gd name="connsiteX3" fmla="*/ 7060 w 7059"/>
                <a:gd name="connsiteY3" fmla="*/ 82598 h 77656"/>
              </a:gdLst>
              <a:ahLst/>
              <a:cxnLst>
                <a:cxn ang="0">
                  <a:pos x="connsiteX0" y="connsiteY0"/>
                </a:cxn>
                <a:cxn ang="0">
                  <a:pos x="connsiteX1" y="connsiteY1"/>
                </a:cxn>
                <a:cxn ang="0">
                  <a:pos x="connsiteX2" y="connsiteY2"/>
                </a:cxn>
                <a:cxn ang="0">
                  <a:pos x="connsiteX3" y="connsiteY3"/>
                </a:cxn>
              </a:cxnLst>
              <a:rect l="l" t="t" r="r" b="b"/>
              <a:pathLst>
                <a:path w="7059" h="77656">
                  <a:moveTo>
                    <a:pt x="4942" y="0"/>
                  </a:moveTo>
                  <a:lnTo>
                    <a:pt x="0" y="0"/>
                  </a:lnTo>
                  <a:lnTo>
                    <a:pt x="0" y="82598"/>
                  </a:lnTo>
                  <a:lnTo>
                    <a:pt x="7060" y="82598"/>
                  </a:lnTo>
                  <a:close/>
                </a:path>
              </a:pathLst>
            </a:custGeom>
            <a:grpFill/>
            <a:ln w="7060"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52AAC0E6-CED1-4350-9853-6BC427BD3D74}"/>
                </a:ext>
              </a:extLst>
            </p:cNvPr>
            <p:cNvSpPr/>
            <p:nvPr/>
          </p:nvSpPr>
          <p:spPr>
            <a:xfrm>
              <a:off x="2350107" y="3619479"/>
              <a:ext cx="18388" cy="202261"/>
            </a:xfrm>
            <a:custGeom>
              <a:avLst/>
              <a:gdLst>
                <a:gd name="connsiteX0" fmla="*/ 6353 w 0"/>
                <a:gd name="connsiteY0" fmla="*/ 0 h 77656"/>
                <a:gd name="connsiteX1" fmla="*/ 2118 w 0"/>
                <a:gd name="connsiteY1" fmla="*/ 0 h 77656"/>
                <a:gd name="connsiteX2" fmla="*/ 0 w 0"/>
                <a:gd name="connsiteY2" fmla="*/ 82598 h 77656"/>
                <a:gd name="connsiteX3" fmla="*/ 6353 w 0"/>
                <a:gd name="connsiteY3" fmla="*/ 82598 h 77656"/>
              </a:gdLst>
              <a:ahLst/>
              <a:cxnLst>
                <a:cxn ang="0">
                  <a:pos x="connsiteX0" y="connsiteY0"/>
                </a:cxn>
                <a:cxn ang="0">
                  <a:pos x="connsiteX1" y="connsiteY1"/>
                </a:cxn>
                <a:cxn ang="0">
                  <a:pos x="connsiteX2" y="connsiteY2"/>
                </a:cxn>
                <a:cxn ang="0">
                  <a:pos x="connsiteX3" y="connsiteY3"/>
                </a:cxn>
              </a:cxnLst>
              <a:rect l="l" t="t" r="r" b="b"/>
              <a:pathLst>
                <a:path h="77656">
                  <a:moveTo>
                    <a:pt x="6353" y="0"/>
                  </a:moveTo>
                  <a:lnTo>
                    <a:pt x="2118" y="0"/>
                  </a:lnTo>
                  <a:lnTo>
                    <a:pt x="0" y="82598"/>
                  </a:lnTo>
                  <a:lnTo>
                    <a:pt x="6353" y="82598"/>
                  </a:lnTo>
                  <a:close/>
                </a:path>
              </a:pathLst>
            </a:custGeom>
            <a:grpFill/>
            <a:ln w="7060"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48692D80-2254-4508-A780-8894F39EA09F}"/>
                </a:ext>
              </a:extLst>
            </p:cNvPr>
            <p:cNvSpPr/>
            <p:nvPr/>
          </p:nvSpPr>
          <p:spPr>
            <a:xfrm>
              <a:off x="2559723" y="3573508"/>
              <a:ext cx="110325" cy="202261"/>
            </a:xfrm>
            <a:custGeom>
              <a:avLst/>
              <a:gdLst>
                <a:gd name="connsiteX0" fmla="*/ 8472 w 42357"/>
                <a:gd name="connsiteY0" fmla="*/ 0 h 77656"/>
                <a:gd name="connsiteX1" fmla="*/ 4236 w 42357"/>
                <a:gd name="connsiteY1" fmla="*/ 2118 h 77656"/>
                <a:gd name="connsiteX2" fmla="*/ 0 w 42357"/>
                <a:gd name="connsiteY2" fmla="*/ 3530 h 77656"/>
                <a:gd name="connsiteX3" fmla="*/ 30356 w 42357"/>
                <a:gd name="connsiteY3" fmla="*/ 80480 h 77656"/>
                <a:gd name="connsiteX4" fmla="*/ 36710 w 42357"/>
                <a:gd name="connsiteY4" fmla="*/ 77656 h 77656"/>
                <a:gd name="connsiteX5" fmla="*/ 43064 w 42357"/>
                <a:gd name="connsiteY5" fmla="*/ 74832 h 77656"/>
                <a:gd name="connsiteX6" fmla="*/ 8472 w 42357"/>
                <a:gd name="connsiteY6" fmla="*/ 0 h 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57" h="77656">
                  <a:moveTo>
                    <a:pt x="8472" y="0"/>
                  </a:moveTo>
                  <a:lnTo>
                    <a:pt x="4236" y="2118"/>
                  </a:lnTo>
                  <a:cubicBezTo>
                    <a:pt x="2824" y="2824"/>
                    <a:pt x="1412" y="3530"/>
                    <a:pt x="0" y="3530"/>
                  </a:cubicBezTo>
                  <a:lnTo>
                    <a:pt x="30356" y="80480"/>
                  </a:lnTo>
                  <a:cubicBezTo>
                    <a:pt x="32475" y="79774"/>
                    <a:pt x="34592" y="79068"/>
                    <a:pt x="36710" y="77656"/>
                  </a:cubicBezTo>
                  <a:lnTo>
                    <a:pt x="43064" y="74832"/>
                  </a:lnTo>
                  <a:lnTo>
                    <a:pt x="8472" y="0"/>
                  </a:lnTo>
                  <a:close/>
                </a:path>
              </a:pathLst>
            </a:custGeom>
            <a:grpFill/>
            <a:ln w="7060"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B763B064-5CB0-4A20-9588-7EC3495D9CA3}"/>
                </a:ext>
              </a:extLst>
            </p:cNvPr>
            <p:cNvSpPr/>
            <p:nvPr/>
          </p:nvSpPr>
          <p:spPr>
            <a:xfrm>
              <a:off x="2493528" y="3768416"/>
              <a:ext cx="36774" cy="55162"/>
            </a:xfrm>
            <a:custGeom>
              <a:avLst/>
              <a:gdLst>
                <a:gd name="connsiteX0" fmla="*/ 12001 w 14119"/>
                <a:gd name="connsiteY0" fmla="*/ 0 h 21178"/>
                <a:gd name="connsiteX1" fmla="*/ 0 w 14119"/>
                <a:gd name="connsiteY1" fmla="*/ 2824 h 21178"/>
                <a:gd name="connsiteX2" fmla="*/ 3530 w 14119"/>
                <a:gd name="connsiteY2" fmla="*/ 21179 h 21178"/>
                <a:gd name="connsiteX3" fmla="*/ 16943 w 14119"/>
                <a:gd name="connsiteY3" fmla="*/ 18355 h 21178"/>
                <a:gd name="connsiteX4" fmla="*/ 12001 w 14119"/>
                <a:gd name="connsiteY4" fmla="*/ 0 h 21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9" h="21178">
                  <a:moveTo>
                    <a:pt x="12001" y="0"/>
                  </a:moveTo>
                  <a:cubicBezTo>
                    <a:pt x="7765" y="706"/>
                    <a:pt x="3530" y="2118"/>
                    <a:pt x="0" y="2824"/>
                  </a:cubicBezTo>
                  <a:lnTo>
                    <a:pt x="3530" y="21179"/>
                  </a:lnTo>
                  <a:cubicBezTo>
                    <a:pt x="7765" y="20473"/>
                    <a:pt x="12001" y="19767"/>
                    <a:pt x="16943" y="18355"/>
                  </a:cubicBezTo>
                  <a:lnTo>
                    <a:pt x="12001" y="0"/>
                  </a:lnTo>
                  <a:close/>
                </a:path>
              </a:pathLst>
            </a:custGeom>
            <a:grpFill/>
            <a:ln w="7060"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48286B37-E816-4AC9-A570-3DDA69E0C8B5}"/>
                </a:ext>
              </a:extLst>
            </p:cNvPr>
            <p:cNvSpPr/>
            <p:nvPr/>
          </p:nvSpPr>
          <p:spPr>
            <a:xfrm>
              <a:off x="2517430" y="3615801"/>
              <a:ext cx="73551" cy="183873"/>
            </a:xfrm>
            <a:custGeom>
              <a:avLst/>
              <a:gdLst>
                <a:gd name="connsiteX0" fmla="*/ 9884 w 28238"/>
                <a:gd name="connsiteY0" fmla="*/ 0 h 70596"/>
                <a:gd name="connsiteX1" fmla="*/ 4942 w 28238"/>
                <a:gd name="connsiteY1" fmla="*/ 1412 h 70596"/>
                <a:gd name="connsiteX2" fmla="*/ 0 w 28238"/>
                <a:gd name="connsiteY2" fmla="*/ 2824 h 70596"/>
                <a:gd name="connsiteX3" fmla="*/ 20473 w 28238"/>
                <a:gd name="connsiteY3" fmla="*/ 73420 h 70596"/>
                <a:gd name="connsiteX4" fmla="*/ 26827 w 28238"/>
                <a:gd name="connsiteY4" fmla="*/ 71302 h 70596"/>
                <a:gd name="connsiteX5" fmla="*/ 33180 w 28238"/>
                <a:gd name="connsiteY5" fmla="*/ 69185 h 70596"/>
                <a:gd name="connsiteX6" fmla="*/ 9884 w 28238"/>
                <a:gd name="connsiteY6" fmla="*/ 0 h 7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38" h="70596">
                  <a:moveTo>
                    <a:pt x="9884" y="0"/>
                  </a:moveTo>
                  <a:lnTo>
                    <a:pt x="4942" y="1412"/>
                  </a:lnTo>
                  <a:cubicBezTo>
                    <a:pt x="3530" y="2118"/>
                    <a:pt x="2118" y="2118"/>
                    <a:pt x="0" y="2824"/>
                  </a:cubicBezTo>
                  <a:lnTo>
                    <a:pt x="20473" y="73420"/>
                  </a:lnTo>
                  <a:cubicBezTo>
                    <a:pt x="22591" y="72714"/>
                    <a:pt x="24709" y="72008"/>
                    <a:pt x="26827" y="71302"/>
                  </a:cubicBezTo>
                  <a:lnTo>
                    <a:pt x="33180" y="69185"/>
                  </a:lnTo>
                  <a:lnTo>
                    <a:pt x="9884" y="0"/>
                  </a:lnTo>
                  <a:close/>
                </a:path>
              </a:pathLst>
            </a:custGeom>
            <a:grpFill/>
            <a:ln w="7060"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6EA6541B-F7B4-4200-A77C-19ED15C64A02}"/>
                </a:ext>
              </a:extLst>
            </p:cNvPr>
            <p:cNvSpPr/>
            <p:nvPr/>
          </p:nvSpPr>
          <p:spPr>
            <a:xfrm>
              <a:off x="2419977" y="3707737"/>
              <a:ext cx="36774" cy="110325"/>
            </a:xfrm>
            <a:custGeom>
              <a:avLst/>
              <a:gdLst>
                <a:gd name="connsiteX0" fmla="*/ 11295 w 14119"/>
                <a:gd name="connsiteY0" fmla="*/ 0 h 42357"/>
                <a:gd name="connsiteX1" fmla="*/ 0 w 14119"/>
                <a:gd name="connsiteY1" fmla="*/ 1412 h 42357"/>
                <a:gd name="connsiteX2" fmla="*/ 4236 w 14119"/>
                <a:gd name="connsiteY2" fmla="*/ 48006 h 42357"/>
                <a:gd name="connsiteX3" fmla="*/ 17649 w 14119"/>
                <a:gd name="connsiteY3" fmla="*/ 46594 h 42357"/>
                <a:gd name="connsiteX4" fmla="*/ 11295 w 14119"/>
                <a:gd name="connsiteY4" fmla="*/ 0 h 4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9" h="42357">
                  <a:moveTo>
                    <a:pt x="11295" y="0"/>
                  </a:moveTo>
                  <a:cubicBezTo>
                    <a:pt x="7765" y="706"/>
                    <a:pt x="4236" y="706"/>
                    <a:pt x="0" y="1412"/>
                  </a:cubicBezTo>
                  <a:lnTo>
                    <a:pt x="4236" y="48006"/>
                  </a:lnTo>
                  <a:cubicBezTo>
                    <a:pt x="8472" y="48006"/>
                    <a:pt x="13413" y="47300"/>
                    <a:pt x="17649" y="46594"/>
                  </a:cubicBezTo>
                  <a:lnTo>
                    <a:pt x="11295" y="0"/>
                  </a:lnTo>
                  <a:close/>
                </a:path>
              </a:pathLst>
            </a:custGeom>
            <a:grpFill/>
            <a:ln w="7060"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0343743B-93C7-4F53-BB89-995A01CA4835}"/>
                </a:ext>
              </a:extLst>
            </p:cNvPr>
            <p:cNvSpPr/>
            <p:nvPr/>
          </p:nvSpPr>
          <p:spPr>
            <a:xfrm>
              <a:off x="2988148" y="3207601"/>
              <a:ext cx="91936" cy="36774"/>
            </a:xfrm>
            <a:custGeom>
              <a:avLst/>
              <a:gdLst>
                <a:gd name="connsiteX0" fmla="*/ 2118 w 35298"/>
                <a:gd name="connsiteY0" fmla="*/ 0 h 14119"/>
                <a:gd name="connsiteX1" fmla="*/ 1412 w 35298"/>
                <a:gd name="connsiteY1" fmla="*/ 5648 h 14119"/>
                <a:gd name="connsiteX2" fmla="*/ 0 w 35298"/>
                <a:gd name="connsiteY2" fmla="*/ 11295 h 14119"/>
                <a:gd name="connsiteX3" fmla="*/ 36710 w 35298"/>
                <a:gd name="connsiteY3" fmla="*/ 19061 h 14119"/>
                <a:gd name="connsiteX4" fmla="*/ 38122 w 35298"/>
                <a:gd name="connsiteY4" fmla="*/ 12707 h 14119"/>
                <a:gd name="connsiteX5" fmla="*/ 39534 w 35298"/>
                <a:gd name="connsiteY5" fmla="*/ 6354 h 14119"/>
                <a:gd name="connsiteX6" fmla="*/ 2118 w 35298"/>
                <a:gd name="connsiteY6" fmla="*/ 0 h 1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98" h="14119">
                  <a:moveTo>
                    <a:pt x="2118" y="0"/>
                  </a:moveTo>
                  <a:lnTo>
                    <a:pt x="1412" y="5648"/>
                  </a:lnTo>
                  <a:cubicBezTo>
                    <a:pt x="1412" y="7766"/>
                    <a:pt x="706" y="9178"/>
                    <a:pt x="0" y="11295"/>
                  </a:cubicBezTo>
                  <a:lnTo>
                    <a:pt x="36710" y="19061"/>
                  </a:lnTo>
                  <a:cubicBezTo>
                    <a:pt x="37416" y="16943"/>
                    <a:pt x="37416" y="14825"/>
                    <a:pt x="38122" y="12707"/>
                  </a:cubicBezTo>
                  <a:lnTo>
                    <a:pt x="39534" y="6354"/>
                  </a:lnTo>
                  <a:lnTo>
                    <a:pt x="2118" y="0"/>
                  </a:lnTo>
                  <a:close/>
                </a:path>
              </a:pathLst>
            </a:custGeom>
            <a:grpFill/>
            <a:ln w="706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69AC4874-4D71-49B1-B076-D747ABFCD207}"/>
                </a:ext>
              </a:extLst>
            </p:cNvPr>
            <p:cNvSpPr/>
            <p:nvPr/>
          </p:nvSpPr>
          <p:spPr>
            <a:xfrm>
              <a:off x="2885178" y="3301376"/>
              <a:ext cx="165487" cy="91936"/>
            </a:xfrm>
            <a:custGeom>
              <a:avLst/>
              <a:gdLst>
                <a:gd name="connsiteX0" fmla="*/ 3530 w 63536"/>
                <a:gd name="connsiteY0" fmla="*/ 0 h 35298"/>
                <a:gd name="connsiteX1" fmla="*/ 0 w 63536"/>
                <a:gd name="connsiteY1" fmla="*/ 9884 h 35298"/>
                <a:gd name="connsiteX2" fmla="*/ 60007 w 63536"/>
                <a:gd name="connsiteY2" fmla="*/ 36004 h 35298"/>
                <a:gd name="connsiteX3" fmla="*/ 64949 w 63536"/>
                <a:gd name="connsiteY3" fmla="*/ 23297 h 35298"/>
                <a:gd name="connsiteX4" fmla="*/ 3530 w 63536"/>
                <a:gd name="connsiteY4" fmla="*/ 0 h 3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36" h="35298">
                  <a:moveTo>
                    <a:pt x="3530" y="0"/>
                  </a:moveTo>
                  <a:cubicBezTo>
                    <a:pt x="2118" y="2824"/>
                    <a:pt x="1412" y="6354"/>
                    <a:pt x="0" y="9884"/>
                  </a:cubicBezTo>
                  <a:lnTo>
                    <a:pt x="60007" y="36004"/>
                  </a:lnTo>
                  <a:cubicBezTo>
                    <a:pt x="62125" y="31768"/>
                    <a:pt x="63537" y="27533"/>
                    <a:pt x="64949" y="23297"/>
                  </a:cubicBezTo>
                  <a:lnTo>
                    <a:pt x="3530" y="0"/>
                  </a:lnTo>
                  <a:close/>
                </a:path>
              </a:pathLst>
            </a:custGeom>
            <a:grpFill/>
            <a:ln w="7060"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BE407A45-75D7-4521-AB53-789FE34BBCDC}"/>
                </a:ext>
              </a:extLst>
            </p:cNvPr>
            <p:cNvSpPr/>
            <p:nvPr/>
          </p:nvSpPr>
          <p:spPr>
            <a:xfrm>
              <a:off x="2877823" y="3242536"/>
              <a:ext cx="183873" cy="73551"/>
            </a:xfrm>
            <a:custGeom>
              <a:avLst/>
              <a:gdLst>
                <a:gd name="connsiteX0" fmla="*/ 2824 w 70596"/>
                <a:gd name="connsiteY0" fmla="*/ 0 h 28238"/>
                <a:gd name="connsiteX1" fmla="*/ 0 w 70596"/>
                <a:gd name="connsiteY1" fmla="*/ 9178 h 28238"/>
                <a:gd name="connsiteX2" fmla="*/ 72008 w 70596"/>
                <a:gd name="connsiteY2" fmla="*/ 32474 h 28238"/>
                <a:gd name="connsiteX3" fmla="*/ 75538 w 70596"/>
                <a:gd name="connsiteY3" fmla="*/ 19767 h 28238"/>
                <a:gd name="connsiteX4" fmla="*/ 2824 w 70596"/>
                <a:gd name="connsiteY4" fmla="*/ 0 h 28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96" h="28238">
                  <a:moveTo>
                    <a:pt x="2824" y="0"/>
                  </a:moveTo>
                  <a:cubicBezTo>
                    <a:pt x="2118" y="2824"/>
                    <a:pt x="1412" y="6354"/>
                    <a:pt x="0" y="9178"/>
                  </a:cubicBezTo>
                  <a:lnTo>
                    <a:pt x="72008" y="32474"/>
                  </a:lnTo>
                  <a:cubicBezTo>
                    <a:pt x="73420" y="28239"/>
                    <a:pt x="74832" y="24003"/>
                    <a:pt x="75538" y="19767"/>
                  </a:cubicBezTo>
                  <a:lnTo>
                    <a:pt x="2824" y="0"/>
                  </a:lnTo>
                  <a:close/>
                </a:path>
              </a:pathLst>
            </a:custGeom>
            <a:grpFill/>
            <a:ln w="7060"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5894870A-C81B-446F-AC2E-B0C9E8A40F25}"/>
                </a:ext>
              </a:extLst>
            </p:cNvPr>
            <p:cNvSpPr/>
            <p:nvPr/>
          </p:nvSpPr>
          <p:spPr>
            <a:xfrm>
              <a:off x="2820824" y="3330795"/>
              <a:ext cx="202261" cy="110325"/>
            </a:xfrm>
            <a:custGeom>
              <a:avLst/>
              <a:gdLst>
                <a:gd name="connsiteX0" fmla="*/ 4236 w 77656"/>
                <a:gd name="connsiteY0" fmla="*/ 0 h 42357"/>
                <a:gd name="connsiteX1" fmla="*/ 0 w 77656"/>
                <a:gd name="connsiteY1" fmla="*/ 8472 h 42357"/>
                <a:gd name="connsiteX2" fmla="*/ 72714 w 77656"/>
                <a:gd name="connsiteY2" fmla="*/ 48712 h 42357"/>
                <a:gd name="connsiteX3" fmla="*/ 79068 w 77656"/>
                <a:gd name="connsiteY3" fmla="*/ 36710 h 42357"/>
                <a:gd name="connsiteX4" fmla="*/ 4236 w 77656"/>
                <a:gd name="connsiteY4" fmla="*/ 0 h 4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656" h="42357">
                  <a:moveTo>
                    <a:pt x="4236" y="0"/>
                  </a:moveTo>
                  <a:cubicBezTo>
                    <a:pt x="2824" y="2824"/>
                    <a:pt x="1412" y="5648"/>
                    <a:pt x="0" y="8472"/>
                  </a:cubicBezTo>
                  <a:lnTo>
                    <a:pt x="72714" y="48712"/>
                  </a:lnTo>
                  <a:cubicBezTo>
                    <a:pt x="74832" y="45182"/>
                    <a:pt x="76950" y="40946"/>
                    <a:pt x="79068" y="36710"/>
                  </a:cubicBezTo>
                  <a:lnTo>
                    <a:pt x="4236" y="0"/>
                  </a:lnTo>
                  <a:close/>
                </a:path>
              </a:pathLst>
            </a:custGeom>
            <a:grpFill/>
            <a:ln w="7060"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018777F4-5FAC-4180-9D36-0644F25F8294}"/>
                </a:ext>
              </a:extLst>
            </p:cNvPr>
            <p:cNvSpPr/>
            <p:nvPr/>
          </p:nvSpPr>
          <p:spPr>
            <a:xfrm>
              <a:off x="2888856" y="3518348"/>
              <a:ext cx="55162" cy="55162"/>
            </a:xfrm>
            <a:custGeom>
              <a:avLst/>
              <a:gdLst>
                <a:gd name="connsiteX0" fmla="*/ 7765 w 21178"/>
                <a:gd name="connsiteY0" fmla="*/ 0 h 21178"/>
                <a:gd name="connsiteX1" fmla="*/ 0 w 21178"/>
                <a:gd name="connsiteY1" fmla="*/ 9884 h 21178"/>
                <a:gd name="connsiteX2" fmla="*/ 14119 w 21178"/>
                <a:gd name="connsiteY2" fmla="*/ 21885 h 21178"/>
                <a:gd name="connsiteX3" fmla="*/ 22591 w 21178"/>
                <a:gd name="connsiteY3" fmla="*/ 11295 h 21178"/>
                <a:gd name="connsiteX4" fmla="*/ 7765 w 21178"/>
                <a:gd name="connsiteY4" fmla="*/ 0 h 21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8" h="21178">
                  <a:moveTo>
                    <a:pt x="7765" y="0"/>
                  </a:moveTo>
                  <a:cubicBezTo>
                    <a:pt x="4942" y="3530"/>
                    <a:pt x="2824" y="6354"/>
                    <a:pt x="0" y="9884"/>
                  </a:cubicBezTo>
                  <a:lnTo>
                    <a:pt x="14119" y="21885"/>
                  </a:lnTo>
                  <a:cubicBezTo>
                    <a:pt x="16943" y="18355"/>
                    <a:pt x="19767" y="14825"/>
                    <a:pt x="22591" y="11295"/>
                  </a:cubicBezTo>
                  <a:lnTo>
                    <a:pt x="7765" y="0"/>
                  </a:lnTo>
                  <a:close/>
                </a:path>
              </a:pathLst>
            </a:custGeom>
            <a:grpFill/>
            <a:ln w="7060"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8EEDE56D-8150-4E83-AD8E-C9C525727410}"/>
                </a:ext>
              </a:extLst>
            </p:cNvPr>
            <p:cNvSpPr/>
            <p:nvPr/>
          </p:nvSpPr>
          <p:spPr>
            <a:xfrm>
              <a:off x="2813466" y="3387796"/>
              <a:ext cx="165487" cy="128713"/>
            </a:xfrm>
            <a:custGeom>
              <a:avLst/>
              <a:gdLst>
                <a:gd name="connsiteX0" fmla="*/ 5648 w 63536"/>
                <a:gd name="connsiteY0" fmla="*/ 0 h 49417"/>
                <a:gd name="connsiteX1" fmla="*/ 2824 w 63536"/>
                <a:gd name="connsiteY1" fmla="*/ 4236 h 49417"/>
                <a:gd name="connsiteX2" fmla="*/ 1412 w 63536"/>
                <a:gd name="connsiteY2" fmla="*/ 6354 h 49417"/>
                <a:gd name="connsiteX3" fmla="*/ 0 w 63536"/>
                <a:gd name="connsiteY3" fmla="*/ 8472 h 49417"/>
                <a:gd name="connsiteX4" fmla="*/ 60007 w 63536"/>
                <a:gd name="connsiteY4" fmla="*/ 50123 h 49417"/>
                <a:gd name="connsiteX5" fmla="*/ 62125 w 63536"/>
                <a:gd name="connsiteY5" fmla="*/ 47300 h 49417"/>
                <a:gd name="connsiteX6" fmla="*/ 64243 w 63536"/>
                <a:gd name="connsiteY6" fmla="*/ 44476 h 49417"/>
                <a:gd name="connsiteX7" fmla="*/ 67773 w 63536"/>
                <a:gd name="connsiteY7" fmla="*/ 38828 h 4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536" h="49417">
                  <a:moveTo>
                    <a:pt x="5648" y="0"/>
                  </a:moveTo>
                  <a:lnTo>
                    <a:pt x="2824" y="4236"/>
                  </a:lnTo>
                  <a:lnTo>
                    <a:pt x="1412" y="6354"/>
                  </a:lnTo>
                  <a:lnTo>
                    <a:pt x="0" y="8472"/>
                  </a:lnTo>
                  <a:lnTo>
                    <a:pt x="60007" y="50123"/>
                  </a:lnTo>
                  <a:lnTo>
                    <a:pt x="62125" y="47300"/>
                  </a:lnTo>
                  <a:lnTo>
                    <a:pt x="64243" y="44476"/>
                  </a:lnTo>
                  <a:lnTo>
                    <a:pt x="67773" y="38828"/>
                  </a:lnTo>
                  <a:close/>
                </a:path>
              </a:pathLst>
            </a:custGeom>
            <a:grpFill/>
            <a:ln w="7060"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1825AC5C-8BDC-4F32-B40E-0122B0B1F9F2}"/>
                </a:ext>
              </a:extLst>
            </p:cNvPr>
            <p:cNvSpPr/>
            <p:nvPr/>
          </p:nvSpPr>
          <p:spPr>
            <a:xfrm>
              <a:off x="2793242" y="3520187"/>
              <a:ext cx="91936" cy="91936"/>
            </a:xfrm>
            <a:custGeom>
              <a:avLst/>
              <a:gdLst>
                <a:gd name="connsiteX0" fmla="*/ 7765 w 35298"/>
                <a:gd name="connsiteY0" fmla="*/ 0 h 35298"/>
                <a:gd name="connsiteX1" fmla="*/ 0 w 35298"/>
                <a:gd name="connsiteY1" fmla="*/ 7766 h 35298"/>
                <a:gd name="connsiteX2" fmla="*/ 32474 w 35298"/>
                <a:gd name="connsiteY2" fmla="*/ 41652 h 35298"/>
                <a:gd name="connsiteX3" fmla="*/ 41652 w 35298"/>
                <a:gd name="connsiteY3" fmla="*/ 31768 h 35298"/>
                <a:gd name="connsiteX4" fmla="*/ 7765 w 35298"/>
                <a:gd name="connsiteY4" fmla="*/ 0 h 3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98" h="35298">
                  <a:moveTo>
                    <a:pt x="7765" y="0"/>
                  </a:moveTo>
                  <a:cubicBezTo>
                    <a:pt x="4942" y="2824"/>
                    <a:pt x="2824" y="5648"/>
                    <a:pt x="0" y="7766"/>
                  </a:cubicBezTo>
                  <a:lnTo>
                    <a:pt x="32474" y="41652"/>
                  </a:lnTo>
                  <a:cubicBezTo>
                    <a:pt x="36004" y="38828"/>
                    <a:pt x="38828" y="35298"/>
                    <a:pt x="41652" y="31768"/>
                  </a:cubicBezTo>
                  <a:lnTo>
                    <a:pt x="7765" y="0"/>
                  </a:lnTo>
                  <a:close/>
                </a:path>
              </a:pathLst>
            </a:custGeom>
            <a:grpFill/>
            <a:ln w="7060"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6E7D2861-E9BB-40EE-BBCB-A6637618C2EB}"/>
                </a:ext>
              </a:extLst>
            </p:cNvPr>
            <p:cNvSpPr/>
            <p:nvPr/>
          </p:nvSpPr>
          <p:spPr>
            <a:xfrm>
              <a:off x="2918277" y="2740560"/>
              <a:ext cx="91936" cy="73551"/>
            </a:xfrm>
            <a:custGeom>
              <a:avLst/>
              <a:gdLst>
                <a:gd name="connsiteX0" fmla="*/ 0 w 35298"/>
                <a:gd name="connsiteY0" fmla="*/ 18355 h 28238"/>
                <a:gd name="connsiteX1" fmla="*/ 2824 w 35298"/>
                <a:gd name="connsiteY1" fmla="*/ 23297 h 28238"/>
                <a:gd name="connsiteX2" fmla="*/ 5648 w 35298"/>
                <a:gd name="connsiteY2" fmla="*/ 28239 h 28238"/>
                <a:gd name="connsiteX3" fmla="*/ 39534 w 35298"/>
                <a:gd name="connsiteY3" fmla="*/ 11295 h 28238"/>
                <a:gd name="connsiteX4" fmla="*/ 36710 w 35298"/>
                <a:gd name="connsiteY4" fmla="*/ 5648 h 28238"/>
                <a:gd name="connsiteX5" fmla="*/ 33180 w 35298"/>
                <a:gd name="connsiteY5" fmla="*/ 0 h 28238"/>
                <a:gd name="connsiteX6" fmla="*/ 0 w 35298"/>
                <a:gd name="connsiteY6" fmla="*/ 18355 h 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98" h="28238">
                  <a:moveTo>
                    <a:pt x="0" y="18355"/>
                  </a:moveTo>
                  <a:cubicBezTo>
                    <a:pt x="706" y="19767"/>
                    <a:pt x="2118" y="21885"/>
                    <a:pt x="2824" y="23297"/>
                  </a:cubicBezTo>
                  <a:lnTo>
                    <a:pt x="5648" y="28239"/>
                  </a:lnTo>
                  <a:lnTo>
                    <a:pt x="39534" y="11295"/>
                  </a:lnTo>
                  <a:lnTo>
                    <a:pt x="36710" y="5648"/>
                  </a:lnTo>
                  <a:cubicBezTo>
                    <a:pt x="35298" y="3530"/>
                    <a:pt x="34592" y="1412"/>
                    <a:pt x="33180" y="0"/>
                  </a:cubicBezTo>
                  <a:lnTo>
                    <a:pt x="0" y="18355"/>
                  </a:lnTo>
                  <a:close/>
                </a:path>
              </a:pathLst>
            </a:custGeom>
            <a:grpFill/>
            <a:ln w="7060"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312A1D4F-F14B-45A3-924F-EEE082AD7DF0}"/>
                </a:ext>
              </a:extLst>
            </p:cNvPr>
            <p:cNvSpPr/>
            <p:nvPr/>
          </p:nvSpPr>
          <p:spPr>
            <a:xfrm>
              <a:off x="2901728" y="2871110"/>
              <a:ext cx="165487" cy="73551"/>
            </a:xfrm>
            <a:custGeom>
              <a:avLst/>
              <a:gdLst>
                <a:gd name="connsiteX0" fmla="*/ 0 w 63536"/>
                <a:gd name="connsiteY0" fmla="*/ 20473 h 28238"/>
                <a:gd name="connsiteX1" fmla="*/ 1412 w 63536"/>
                <a:gd name="connsiteY1" fmla="*/ 25415 h 28238"/>
                <a:gd name="connsiteX2" fmla="*/ 2824 w 63536"/>
                <a:gd name="connsiteY2" fmla="*/ 30356 h 28238"/>
                <a:gd name="connsiteX3" fmla="*/ 65655 w 63536"/>
                <a:gd name="connsiteY3" fmla="*/ 12707 h 28238"/>
                <a:gd name="connsiteX4" fmla="*/ 63537 w 63536"/>
                <a:gd name="connsiteY4" fmla="*/ 6354 h 28238"/>
                <a:gd name="connsiteX5" fmla="*/ 61419 w 63536"/>
                <a:gd name="connsiteY5" fmla="*/ 0 h 28238"/>
                <a:gd name="connsiteX6" fmla="*/ 0 w 63536"/>
                <a:gd name="connsiteY6" fmla="*/ 20473 h 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6" h="28238">
                  <a:moveTo>
                    <a:pt x="0" y="20473"/>
                  </a:moveTo>
                  <a:cubicBezTo>
                    <a:pt x="706" y="21885"/>
                    <a:pt x="1412" y="24003"/>
                    <a:pt x="1412" y="25415"/>
                  </a:cubicBezTo>
                  <a:lnTo>
                    <a:pt x="2824" y="30356"/>
                  </a:lnTo>
                  <a:lnTo>
                    <a:pt x="65655" y="12707"/>
                  </a:lnTo>
                  <a:lnTo>
                    <a:pt x="63537" y="6354"/>
                  </a:lnTo>
                  <a:cubicBezTo>
                    <a:pt x="62831" y="4236"/>
                    <a:pt x="62125" y="2118"/>
                    <a:pt x="61419" y="0"/>
                  </a:cubicBezTo>
                  <a:lnTo>
                    <a:pt x="0" y="20473"/>
                  </a:lnTo>
                  <a:close/>
                </a:path>
              </a:pathLst>
            </a:custGeom>
            <a:grpFill/>
            <a:ln w="7060"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CD98FA31-8EB2-4A5D-80A9-BC7B78F157AE}"/>
                </a:ext>
              </a:extLst>
            </p:cNvPr>
            <p:cNvSpPr/>
            <p:nvPr/>
          </p:nvSpPr>
          <p:spPr>
            <a:xfrm>
              <a:off x="2855759" y="2801237"/>
              <a:ext cx="183873" cy="91936"/>
            </a:xfrm>
            <a:custGeom>
              <a:avLst/>
              <a:gdLst>
                <a:gd name="connsiteX0" fmla="*/ 0 w 70596"/>
                <a:gd name="connsiteY0" fmla="*/ 31768 h 35298"/>
                <a:gd name="connsiteX1" fmla="*/ 2118 w 70596"/>
                <a:gd name="connsiteY1" fmla="*/ 36004 h 35298"/>
                <a:gd name="connsiteX2" fmla="*/ 4236 w 70596"/>
                <a:gd name="connsiteY2" fmla="*/ 40240 h 35298"/>
                <a:gd name="connsiteX3" fmla="*/ 74832 w 70596"/>
                <a:gd name="connsiteY3" fmla="*/ 12707 h 35298"/>
                <a:gd name="connsiteX4" fmla="*/ 72714 w 70596"/>
                <a:gd name="connsiteY4" fmla="*/ 6354 h 35298"/>
                <a:gd name="connsiteX5" fmla="*/ 69890 w 70596"/>
                <a:gd name="connsiteY5" fmla="*/ 0 h 35298"/>
                <a:gd name="connsiteX6" fmla="*/ 0 w 70596"/>
                <a:gd name="connsiteY6" fmla="*/ 31768 h 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596" h="35298">
                  <a:moveTo>
                    <a:pt x="0" y="31768"/>
                  </a:moveTo>
                  <a:cubicBezTo>
                    <a:pt x="706" y="33180"/>
                    <a:pt x="1412" y="34592"/>
                    <a:pt x="2118" y="36004"/>
                  </a:cubicBezTo>
                  <a:lnTo>
                    <a:pt x="4236" y="40240"/>
                  </a:lnTo>
                  <a:lnTo>
                    <a:pt x="74832" y="12707"/>
                  </a:lnTo>
                  <a:lnTo>
                    <a:pt x="72714" y="6354"/>
                  </a:lnTo>
                  <a:cubicBezTo>
                    <a:pt x="72008" y="4236"/>
                    <a:pt x="70596" y="2118"/>
                    <a:pt x="69890" y="0"/>
                  </a:cubicBezTo>
                  <a:lnTo>
                    <a:pt x="0" y="31768"/>
                  </a:lnTo>
                  <a:close/>
                </a:path>
              </a:pathLst>
            </a:custGeom>
            <a:grpFill/>
            <a:ln w="7060"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B385F290-95DF-44B4-9F51-4DCAD0464962}"/>
                </a:ext>
              </a:extLst>
            </p:cNvPr>
            <p:cNvSpPr/>
            <p:nvPr/>
          </p:nvSpPr>
          <p:spPr>
            <a:xfrm>
              <a:off x="2872306" y="2939144"/>
              <a:ext cx="202261" cy="55162"/>
            </a:xfrm>
            <a:custGeom>
              <a:avLst/>
              <a:gdLst>
                <a:gd name="connsiteX0" fmla="*/ 0 w 77656"/>
                <a:gd name="connsiteY0" fmla="*/ 18355 h 21178"/>
                <a:gd name="connsiteX1" fmla="*/ 706 w 77656"/>
                <a:gd name="connsiteY1" fmla="*/ 22591 h 21178"/>
                <a:gd name="connsiteX2" fmla="*/ 1412 w 77656"/>
                <a:gd name="connsiteY2" fmla="*/ 27533 h 21178"/>
                <a:gd name="connsiteX3" fmla="*/ 83304 w 77656"/>
                <a:gd name="connsiteY3" fmla="*/ 12707 h 21178"/>
                <a:gd name="connsiteX4" fmla="*/ 81892 w 77656"/>
                <a:gd name="connsiteY4" fmla="*/ 6354 h 21178"/>
                <a:gd name="connsiteX5" fmla="*/ 80480 w 77656"/>
                <a:gd name="connsiteY5" fmla="*/ 0 h 2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6" h="21178">
                  <a:moveTo>
                    <a:pt x="0" y="18355"/>
                  </a:moveTo>
                  <a:lnTo>
                    <a:pt x="706" y="22591"/>
                  </a:lnTo>
                  <a:lnTo>
                    <a:pt x="1412" y="27533"/>
                  </a:lnTo>
                  <a:lnTo>
                    <a:pt x="83304" y="12707"/>
                  </a:lnTo>
                  <a:lnTo>
                    <a:pt x="81892" y="6354"/>
                  </a:lnTo>
                  <a:lnTo>
                    <a:pt x="80480" y="0"/>
                  </a:lnTo>
                  <a:close/>
                </a:path>
              </a:pathLst>
            </a:custGeom>
            <a:grpFill/>
            <a:ln w="7060"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DDE399D9-99CA-44E0-8DA2-CF7E2AE4FF35}"/>
                </a:ext>
              </a:extLst>
            </p:cNvPr>
            <p:cNvSpPr/>
            <p:nvPr/>
          </p:nvSpPr>
          <p:spPr>
            <a:xfrm>
              <a:off x="3050665" y="3080726"/>
              <a:ext cx="36774" cy="18388"/>
            </a:xfrm>
            <a:custGeom>
              <a:avLst/>
              <a:gdLst>
                <a:gd name="connsiteX0" fmla="*/ 0 w 14119"/>
                <a:gd name="connsiteY0" fmla="*/ 706 h 7059"/>
                <a:gd name="connsiteX1" fmla="*/ 0 w 14119"/>
                <a:gd name="connsiteY1" fmla="*/ 13413 h 7059"/>
                <a:gd name="connsiteX2" fmla="*/ 19061 w 14119"/>
                <a:gd name="connsiteY2" fmla="*/ 13413 h 7059"/>
                <a:gd name="connsiteX3" fmla="*/ 19061 w 14119"/>
                <a:gd name="connsiteY3" fmla="*/ 0 h 7059"/>
                <a:gd name="connsiteX4" fmla="*/ 0 w 14119"/>
                <a:gd name="connsiteY4" fmla="*/ 706 h 7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9" h="7059">
                  <a:moveTo>
                    <a:pt x="0" y="706"/>
                  </a:moveTo>
                  <a:cubicBezTo>
                    <a:pt x="0" y="4942"/>
                    <a:pt x="0" y="9178"/>
                    <a:pt x="0" y="13413"/>
                  </a:cubicBezTo>
                  <a:lnTo>
                    <a:pt x="19061" y="13413"/>
                  </a:lnTo>
                  <a:cubicBezTo>
                    <a:pt x="19061" y="9178"/>
                    <a:pt x="19061" y="4236"/>
                    <a:pt x="19061" y="0"/>
                  </a:cubicBezTo>
                  <a:lnTo>
                    <a:pt x="0" y="706"/>
                  </a:lnTo>
                  <a:close/>
                </a:path>
              </a:pathLst>
            </a:custGeom>
            <a:grpFill/>
            <a:ln w="7060"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BF0E0226-AF6F-4AF5-8A3E-B23A4662457F}"/>
                </a:ext>
              </a:extLst>
            </p:cNvPr>
            <p:cNvSpPr/>
            <p:nvPr/>
          </p:nvSpPr>
          <p:spPr>
            <a:xfrm>
              <a:off x="2905405" y="3009014"/>
              <a:ext cx="183873" cy="36774"/>
            </a:xfrm>
            <a:custGeom>
              <a:avLst/>
              <a:gdLst>
                <a:gd name="connsiteX0" fmla="*/ 0 w 70596"/>
                <a:gd name="connsiteY0" fmla="*/ 9178 h 14119"/>
                <a:gd name="connsiteX1" fmla="*/ 706 w 70596"/>
                <a:gd name="connsiteY1" fmla="*/ 14119 h 14119"/>
                <a:gd name="connsiteX2" fmla="*/ 706 w 70596"/>
                <a:gd name="connsiteY2" fmla="*/ 19061 h 14119"/>
                <a:gd name="connsiteX3" fmla="*/ 74126 w 70596"/>
                <a:gd name="connsiteY3" fmla="*/ 13413 h 14119"/>
                <a:gd name="connsiteX4" fmla="*/ 73420 w 70596"/>
                <a:gd name="connsiteY4" fmla="*/ 7060 h 14119"/>
                <a:gd name="connsiteX5" fmla="*/ 72715 w 70596"/>
                <a:gd name="connsiteY5" fmla="*/ 0 h 1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596" h="14119">
                  <a:moveTo>
                    <a:pt x="0" y="9178"/>
                  </a:moveTo>
                  <a:lnTo>
                    <a:pt x="706" y="14119"/>
                  </a:lnTo>
                  <a:lnTo>
                    <a:pt x="706" y="19061"/>
                  </a:lnTo>
                  <a:lnTo>
                    <a:pt x="74126" y="13413"/>
                  </a:lnTo>
                  <a:lnTo>
                    <a:pt x="73420" y="7060"/>
                  </a:lnTo>
                  <a:lnTo>
                    <a:pt x="72715" y="0"/>
                  </a:lnTo>
                  <a:close/>
                </a:path>
              </a:pathLst>
            </a:custGeom>
            <a:grpFill/>
            <a:ln w="7060"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8F21A36D-0C13-451A-8922-5BCB13C12172}"/>
                </a:ext>
              </a:extLst>
            </p:cNvPr>
            <p:cNvSpPr/>
            <p:nvPr/>
          </p:nvSpPr>
          <p:spPr>
            <a:xfrm>
              <a:off x="2975278" y="3143244"/>
              <a:ext cx="110325" cy="36774"/>
            </a:xfrm>
            <a:custGeom>
              <a:avLst/>
              <a:gdLst>
                <a:gd name="connsiteX0" fmla="*/ 706 w 42357"/>
                <a:gd name="connsiteY0" fmla="*/ 0 h 14119"/>
                <a:gd name="connsiteX1" fmla="*/ 0 w 42357"/>
                <a:gd name="connsiteY1" fmla="*/ 11295 h 14119"/>
                <a:gd name="connsiteX2" fmla="*/ 46593 w 42357"/>
                <a:gd name="connsiteY2" fmla="*/ 16943 h 14119"/>
                <a:gd name="connsiteX3" fmla="*/ 48005 w 42357"/>
                <a:gd name="connsiteY3" fmla="*/ 3530 h 14119"/>
                <a:gd name="connsiteX4" fmla="*/ 706 w 42357"/>
                <a:gd name="connsiteY4" fmla="*/ 0 h 14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7" h="14119">
                  <a:moveTo>
                    <a:pt x="706" y="0"/>
                  </a:moveTo>
                  <a:cubicBezTo>
                    <a:pt x="706" y="3530"/>
                    <a:pt x="0" y="7766"/>
                    <a:pt x="0" y="11295"/>
                  </a:cubicBezTo>
                  <a:lnTo>
                    <a:pt x="46593" y="16943"/>
                  </a:lnTo>
                  <a:cubicBezTo>
                    <a:pt x="47299" y="12707"/>
                    <a:pt x="47299" y="7766"/>
                    <a:pt x="48005" y="3530"/>
                  </a:cubicBezTo>
                  <a:lnTo>
                    <a:pt x="706" y="0"/>
                  </a:lnTo>
                  <a:close/>
                </a:path>
              </a:pathLst>
            </a:custGeom>
            <a:grpFill/>
            <a:ln w="7060"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E3E5A4E9-067C-4486-8665-908D7CD23039}"/>
                </a:ext>
              </a:extLst>
            </p:cNvPr>
            <p:cNvSpPr/>
            <p:nvPr/>
          </p:nvSpPr>
          <p:spPr>
            <a:xfrm>
              <a:off x="2594658" y="2418780"/>
              <a:ext cx="55162" cy="91936"/>
            </a:xfrm>
            <a:custGeom>
              <a:avLst/>
              <a:gdLst>
                <a:gd name="connsiteX0" fmla="*/ 0 w 21178"/>
                <a:gd name="connsiteY0" fmla="*/ 35298 h 35298"/>
                <a:gd name="connsiteX1" fmla="*/ 10589 w 21178"/>
                <a:gd name="connsiteY1" fmla="*/ 39534 h 35298"/>
                <a:gd name="connsiteX2" fmla="*/ 26121 w 21178"/>
                <a:gd name="connsiteY2" fmla="*/ 4942 h 35298"/>
                <a:gd name="connsiteX3" fmla="*/ 13413 w 21178"/>
                <a:gd name="connsiteY3" fmla="*/ 0 h 35298"/>
                <a:gd name="connsiteX4" fmla="*/ 0 w 21178"/>
                <a:gd name="connsiteY4" fmla="*/ 35298 h 3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8" h="35298">
                  <a:moveTo>
                    <a:pt x="0" y="35298"/>
                  </a:moveTo>
                  <a:cubicBezTo>
                    <a:pt x="3530" y="36710"/>
                    <a:pt x="7060" y="38122"/>
                    <a:pt x="10589" y="39534"/>
                  </a:cubicBezTo>
                  <a:lnTo>
                    <a:pt x="26121" y="4942"/>
                  </a:lnTo>
                  <a:cubicBezTo>
                    <a:pt x="21885" y="2824"/>
                    <a:pt x="17649" y="1412"/>
                    <a:pt x="13413" y="0"/>
                  </a:cubicBezTo>
                  <a:lnTo>
                    <a:pt x="0" y="35298"/>
                  </a:lnTo>
                  <a:close/>
                </a:path>
              </a:pathLst>
            </a:custGeom>
            <a:grpFill/>
            <a:ln w="7060"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2FF9A52D-450F-491C-A536-94EA481AFD1C}"/>
                </a:ext>
              </a:extLst>
            </p:cNvPr>
            <p:cNvSpPr/>
            <p:nvPr/>
          </p:nvSpPr>
          <p:spPr>
            <a:xfrm>
              <a:off x="2668209" y="2481298"/>
              <a:ext cx="110325" cy="147099"/>
            </a:xfrm>
            <a:custGeom>
              <a:avLst/>
              <a:gdLst>
                <a:gd name="connsiteX0" fmla="*/ 0 w 42357"/>
                <a:gd name="connsiteY0" fmla="*/ 55771 h 56477"/>
                <a:gd name="connsiteX1" fmla="*/ 8472 w 42357"/>
                <a:gd name="connsiteY1" fmla="*/ 61419 h 56477"/>
                <a:gd name="connsiteX2" fmla="*/ 45888 w 42357"/>
                <a:gd name="connsiteY2" fmla="*/ 7766 h 56477"/>
                <a:gd name="connsiteX3" fmla="*/ 34592 w 42357"/>
                <a:gd name="connsiteY3" fmla="*/ 0 h 56477"/>
                <a:gd name="connsiteX4" fmla="*/ 0 w 42357"/>
                <a:gd name="connsiteY4" fmla="*/ 55771 h 56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7" h="56477">
                  <a:moveTo>
                    <a:pt x="0" y="55771"/>
                  </a:moveTo>
                  <a:cubicBezTo>
                    <a:pt x="2824" y="57889"/>
                    <a:pt x="5648" y="59301"/>
                    <a:pt x="8472" y="61419"/>
                  </a:cubicBezTo>
                  <a:lnTo>
                    <a:pt x="45888" y="7766"/>
                  </a:lnTo>
                  <a:cubicBezTo>
                    <a:pt x="42358" y="4942"/>
                    <a:pt x="38828" y="2824"/>
                    <a:pt x="34592" y="0"/>
                  </a:cubicBezTo>
                  <a:lnTo>
                    <a:pt x="0" y="55771"/>
                  </a:lnTo>
                  <a:close/>
                </a:path>
              </a:pathLst>
            </a:custGeom>
            <a:grpFill/>
            <a:ln w="7060"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D4E47187-8BCB-41AB-A357-9940F2F9CAD5}"/>
                </a:ext>
              </a:extLst>
            </p:cNvPr>
            <p:cNvSpPr/>
            <p:nvPr/>
          </p:nvSpPr>
          <p:spPr>
            <a:xfrm>
              <a:off x="2607530" y="2448199"/>
              <a:ext cx="110325" cy="183873"/>
            </a:xfrm>
            <a:custGeom>
              <a:avLst/>
              <a:gdLst>
                <a:gd name="connsiteX0" fmla="*/ 0 w 42357"/>
                <a:gd name="connsiteY0" fmla="*/ 67067 h 70596"/>
                <a:gd name="connsiteX1" fmla="*/ 8471 w 42357"/>
                <a:gd name="connsiteY1" fmla="*/ 72008 h 70596"/>
                <a:gd name="connsiteX2" fmla="*/ 45888 w 42357"/>
                <a:gd name="connsiteY2" fmla="*/ 6354 h 70596"/>
                <a:gd name="connsiteX3" fmla="*/ 33886 w 42357"/>
                <a:gd name="connsiteY3" fmla="*/ 0 h 70596"/>
                <a:gd name="connsiteX4" fmla="*/ 0 w 42357"/>
                <a:gd name="connsiteY4" fmla="*/ 67067 h 70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7" h="70596">
                  <a:moveTo>
                    <a:pt x="0" y="67067"/>
                  </a:moveTo>
                  <a:cubicBezTo>
                    <a:pt x="2824" y="68479"/>
                    <a:pt x="5648" y="69890"/>
                    <a:pt x="8471" y="72008"/>
                  </a:cubicBezTo>
                  <a:lnTo>
                    <a:pt x="45888" y="6354"/>
                  </a:lnTo>
                  <a:cubicBezTo>
                    <a:pt x="42358" y="4236"/>
                    <a:pt x="38122" y="2118"/>
                    <a:pt x="33886" y="0"/>
                  </a:cubicBezTo>
                  <a:lnTo>
                    <a:pt x="0" y="67067"/>
                  </a:lnTo>
                  <a:close/>
                </a:path>
              </a:pathLst>
            </a:custGeom>
            <a:grpFill/>
            <a:ln w="7060"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2F0ED76B-C386-4457-8176-71C5CD14AD50}"/>
                </a:ext>
              </a:extLst>
            </p:cNvPr>
            <p:cNvSpPr/>
            <p:nvPr/>
          </p:nvSpPr>
          <p:spPr>
            <a:xfrm>
              <a:off x="2684756" y="2523588"/>
              <a:ext cx="147099" cy="183873"/>
            </a:xfrm>
            <a:custGeom>
              <a:avLst/>
              <a:gdLst>
                <a:gd name="connsiteX0" fmla="*/ 0 w 56477"/>
                <a:gd name="connsiteY0" fmla="*/ 65655 h 70596"/>
                <a:gd name="connsiteX1" fmla="*/ 7060 w 56477"/>
                <a:gd name="connsiteY1" fmla="*/ 71302 h 70596"/>
                <a:gd name="connsiteX2" fmla="*/ 60713 w 56477"/>
                <a:gd name="connsiteY2" fmla="*/ 8472 h 70596"/>
                <a:gd name="connsiteX3" fmla="*/ 50124 w 56477"/>
                <a:gd name="connsiteY3" fmla="*/ 0 h 70596"/>
                <a:gd name="connsiteX4" fmla="*/ 0 w 56477"/>
                <a:gd name="connsiteY4" fmla="*/ 65655 h 70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7" h="70596">
                  <a:moveTo>
                    <a:pt x="0" y="65655"/>
                  </a:moveTo>
                  <a:cubicBezTo>
                    <a:pt x="2824" y="67773"/>
                    <a:pt x="4942" y="69185"/>
                    <a:pt x="7060" y="71302"/>
                  </a:cubicBezTo>
                  <a:lnTo>
                    <a:pt x="60713" y="8472"/>
                  </a:lnTo>
                  <a:cubicBezTo>
                    <a:pt x="57183" y="5648"/>
                    <a:pt x="53654" y="2824"/>
                    <a:pt x="50124" y="0"/>
                  </a:cubicBezTo>
                  <a:lnTo>
                    <a:pt x="0" y="65655"/>
                  </a:lnTo>
                  <a:close/>
                </a:path>
              </a:pathLst>
            </a:custGeom>
            <a:grpFill/>
            <a:ln w="7060"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8D5A3C8D-A674-4D3D-AB53-47EA2EAE6FF4}"/>
                </a:ext>
              </a:extLst>
            </p:cNvPr>
            <p:cNvSpPr/>
            <p:nvPr/>
          </p:nvSpPr>
          <p:spPr>
            <a:xfrm>
              <a:off x="2883339" y="2622880"/>
              <a:ext cx="55162" cy="55162"/>
            </a:xfrm>
            <a:custGeom>
              <a:avLst/>
              <a:gdLst>
                <a:gd name="connsiteX0" fmla="*/ 0 w 21178"/>
                <a:gd name="connsiteY0" fmla="*/ 12001 h 21178"/>
                <a:gd name="connsiteX1" fmla="*/ 4236 w 21178"/>
                <a:gd name="connsiteY1" fmla="*/ 16943 h 21178"/>
                <a:gd name="connsiteX2" fmla="*/ 8471 w 21178"/>
                <a:gd name="connsiteY2" fmla="*/ 21885 h 21178"/>
                <a:gd name="connsiteX3" fmla="*/ 23297 w 21178"/>
                <a:gd name="connsiteY3" fmla="*/ 9884 h 21178"/>
                <a:gd name="connsiteX4" fmla="*/ 19061 w 21178"/>
                <a:gd name="connsiteY4" fmla="*/ 4942 h 21178"/>
                <a:gd name="connsiteX5" fmla="*/ 14119 w 21178"/>
                <a:gd name="connsiteY5" fmla="*/ 0 h 2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78" h="21178">
                  <a:moveTo>
                    <a:pt x="0" y="12001"/>
                  </a:moveTo>
                  <a:lnTo>
                    <a:pt x="4236" y="16943"/>
                  </a:lnTo>
                  <a:lnTo>
                    <a:pt x="8471" y="21885"/>
                  </a:lnTo>
                  <a:lnTo>
                    <a:pt x="23297" y="9884"/>
                  </a:lnTo>
                  <a:lnTo>
                    <a:pt x="19061" y="4942"/>
                  </a:lnTo>
                  <a:lnTo>
                    <a:pt x="14119" y="0"/>
                  </a:lnTo>
                  <a:close/>
                </a:path>
              </a:pathLst>
            </a:custGeom>
            <a:grpFill/>
            <a:ln w="7060"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0EA8CCA0-DA53-41B4-A841-A33F1151B6FF}"/>
                </a:ext>
              </a:extLst>
            </p:cNvPr>
            <p:cNvSpPr/>
            <p:nvPr/>
          </p:nvSpPr>
          <p:spPr>
            <a:xfrm>
              <a:off x="2739918" y="2569556"/>
              <a:ext cx="147099" cy="147099"/>
            </a:xfrm>
            <a:custGeom>
              <a:avLst/>
              <a:gdLst>
                <a:gd name="connsiteX0" fmla="*/ 0 w 56477"/>
                <a:gd name="connsiteY0" fmla="*/ 53653 h 56477"/>
                <a:gd name="connsiteX1" fmla="*/ 3530 w 56477"/>
                <a:gd name="connsiteY1" fmla="*/ 57183 h 56477"/>
                <a:gd name="connsiteX2" fmla="*/ 7060 w 56477"/>
                <a:gd name="connsiteY2" fmla="*/ 60713 h 56477"/>
                <a:gd name="connsiteX3" fmla="*/ 60007 w 56477"/>
                <a:gd name="connsiteY3" fmla="*/ 9884 h 56477"/>
                <a:gd name="connsiteX4" fmla="*/ 55066 w 56477"/>
                <a:gd name="connsiteY4" fmla="*/ 4942 h 56477"/>
                <a:gd name="connsiteX5" fmla="*/ 50124 w 56477"/>
                <a:gd name="connsiteY5" fmla="*/ 0 h 56477"/>
                <a:gd name="connsiteX6" fmla="*/ 0 w 56477"/>
                <a:gd name="connsiteY6" fmla="*/ 53653 h 5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477" h="56477">
                  <a:moveTo>
                    <a:pt x="0" y="53653"/>
                  </a:moveTo>
                  <a:lnTo>
                    <a:pt x="3530" y="57183"/>
                  </a:lnTo>
                  <a:cubicBezTo>
                    <a:pt x="4942" y="58595"/>
                    <a:pt x="5648" y="59301"/>
                    <a:pt x="7060" y="60713"/>
                  </a:cubicBezTo>
                  <a:lnTo>
                    <a:pt x="60007" y="9884"/>
                  </a:lnTo>
                  <a:cubicBezTo>
                    <a:pt x="58595" y="8472"/>
                    <a:pt x="57183" y="6354"/>
                    <a:pt x="55066" y="4942"/>
                  </a:cubicBezTo>
                  <a:lnTo>
                    <a:pt x="50124" y="0"/>
                  </a:lnTo>
                  <a:lnTo>
                    <a:pt x="0" y="53653"/>
                  </a:lnTo>
                  <a:close/>
                </a:path>
              </a:pathLst>
            </a:custGeom>
            <a:grpFill/>
            <a:ln w="7060"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F25DB32E-1360-4415-AFA5-F4B9F34EC75E}"/>
                </a:ext>
              </a:extLst>
            </p:cNvPr>
            <p:cNvSpPr/>
            <p:nvPr/>
          </p:nvSpPr>
          <p:spPr>
            <a:xfrm>
              <a:off x="2864954" y="2678042"/>
              <a:ext cx="110325" cy="91936"/>
            </a:xfrm>
            <a:custGeom>
              <a:avLst/>
              <a:gdLst>
                <a:gd name="connsiteX0" fmla="*/ 0 w 42357"/>
                <a:gd name="connsiteY0" fmla="*/ 27533 h 35298"/>
                <a:gd name="connsiteX1" fmla="*/ 3530 w 42357"/>
                <a:gd name="connsiteY1" fmla="*/ 31768 h 35298"/>
                <a:gd name="connsiteX2" fmla="*/ 6353 w 42357"/>
                <a:gd name="connsiteY2" fmla="*/ 36710 h 35298"/>
                <a:gd name="connsiteX3" fmla="*/ 45888 w 42357"/>
                <a:gd name="connsiteY3" fmla="*/ 11295 h 35298"/>
                <a:gd name="connsiteX4" fmla="*/ 42358 w 42357"/>
                <a:gd name="connsiteY4" fmla="*/ 5648 h 35298"/>
                <a:gd name="connsiteX5" fmla="*/ 38828 w 42357"/>
                <a:gd name="connsiteY5" fmla="*/ 0 h 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57" h="35298">
                  <a:moveTo>
                    <a:pt x="0" y="27533"/>
                  </a:moveTo>
                  <a:lnTo>
                    <a:pt x="3530" y="31768"/>
                  </a:lnTo>
                  <a:lnTo>
                    <a:pt x="6353" y="36710"/>
                  </a:lnTo>
                  <a:lnTo>
                    <a:pt x="45888" y="11295"/>
                  </a:lnTo>
                  <a:lnTo>
                    <a:pt x="42358" y="5648"/>
                  </a:lnTo>
                  <a:lnTo>
                    <a:pt x="38828" y="0"/>
                  </a:lnTo>
                  <a:close/>
                </a:path>
              </a:pathLst>
            </a:custGeom>
            <a:grpFill/>
            <a:ln w="706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EB02FA01-CC45-4FBE-BF77-56B4BFD0A458}"/>
                </a:ext>
              </a:extLst>
            </p:cNvPr>
            <p:cNvSpPr/>
            <p:nvPr/>
          </p:nvSpPr>
          <p:spPr>
            <a:xfrm>
              <a:off x="2140490" y="2394875"/>
              <a:ext cx="55162" cy="91936"/>
            </a:xfrm>
            <a:custGeom>
              <a:avLst/>
              <a:gdLst>
                <a:gd name="connsiteX0" fmla="*/ 11295 w 21178"/>
                <a:gd name="connsiteY0" fmla="*/ 40240 h 35298"/>
                <a:gd name="connsiteX1" fmla="*/ 22591 w 21178"/>
                <a:gd name="connsiteY1" fmla="*/ 36710 h 35298"/>
                <a:gd name="connsiteX2" fmla="*/ 12707 w 21178"/>
                <a:gd name="connsiteY2" fmla="*/ 0 h 35298"/>
                <a:gd name="connsiteX3" fmla="*/ 0 w 21178"/>
                <a:gd name="connsiteY3" fmla="*/ 3530 h 35298"/>
                <a:gd name="connsiteX4" fmla="*/ 11295 w 21178"/>
                <a:gd name="connsiteY4" fmla="*/ 40240 h 3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8" h="35298">
                  <a:moveTo>
                    <a:pt x="11295" y="40240"/>
                  </a:moveTo>
                  <a:cubicBezTo>
                    <a:pt x="14825" y="38828"/>
                    <a:pt x="18355" y="38122"/>
                    <a:pt x="22591" y="36710"/>
                  </a:cubicBezTo>
                  <a:lnTo>
                    <a:pt x="12707" y="0"/>
                  </a:lnTo>
                  <a:cubicBezTo>
                    <a:pt x="8472" y="1412"/>
                    <a:pt x="4236" y="2118"/>
                    <a:pt x="0" y="3530"/>
                  </a:cubicBezTo>
                  <a:lnTo>
                    <a:pt x="11295" y="40240"/>
                  </a:lnTo>
                  <a:close/>
                </a:path>
              </a:pathLst>
            </a:custGeom>
            <a:grpFill/>
            <a:ln w="706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CD4E6404-93C2-4834-8481-B2C97683754B}"/>
                </a:ext>
              </a:extLst>
            </p:cNvPr>
            <p:cNvSpPr/>
            <p:nvPr/>
          </p:nvSpPr>
          <p:spPr>
            <a:xfrm>
              <a:off x="2278395" y="2370973"/>
              <a:ext cx="36774" cy="165487"/>
            </a:xfrm>
            <a:custGeom>
              <a:avLst/>
              <a:gdLst>
                <a:gd name="connsiteX0" fmla="*/ 7765 w 14119"/>
                <a:gd name="connsiteY0" fmla="*/ 66361 h 63536"/>
                <a:gd name="connsiteX1" fmla="*/ 12707 w 14119"/>
                <a:gd name="connsiteY1" fmla="*/ 65655 h 63536"/>
                <a:gd name="connsiteX2" fmla="*/ 17649 w 14119"/>
                <a:gd name="connsiteY2" fmla="*/ 64949 h 63536"/>
                <a:gd name="connsiteX3" fmla="*/ 12707 w 14119"/>
                <a:gd name="connsiteY3" fmla="*/ 0 h 63536"/>
                <a:gd name="connsiteX4" fmla="*/ 6354 w 14119"/>
                <a:gd name="connsiteY4" fmla="*/ 706 h 63536"/>
                <a:gd name="connsiteX5" fmla="*/ 0 w 14119"/>
                <a:gd name="connsiteY5" fmla="*/ 1412 h 63536"/>
                <a:gd name="connsiteX6" fmla="*/ 7765 w 14119"/>
                <a:gd name="connsiteY6" fmla="*/ 66361 h 6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19" h="63536">
                  <a:moveTo>
                    <a:pt x="7765" y="66361"/>
                  </a:moveTo>
                  <a:cubicBezTo>
                    <a:pt x="9177" y="66361"/>
                    <a:pt x="11295" y="65655"/>
                    <a:pt x="12707" y="65655"/>
                  </a:cubicBezTo>
                  <a:lnTo>
                    <a:pt x="17649" y="64949"/>
                  </a:lnTo>
                  <a:lnTo>
                    <a:pt x="12707" y="0"/>
                  </a:lnTo>
                  <a:lnTo>
                    <a:pt x="6354" y="706"/>
                  </a:lnTo>
                  <a:cubicBezTo>
                    <a:pt x="4236" y="706"/>
                    <a:pt x="2118" y="1412"/>
                    <a:pt x="0" y="1412"/>
                  </a:cubicBezTo>
                  <a:lnTo>
                    <a:pt x="7765" y="66361"/>
                  </a:lnTo>
                  <a:close/>
                </a:path>
              </a:pathLst>
            </a:custGeom>
            <a:grpFill/>
            <a:ln w="706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FC5310DE-B2DA-4E01-A290-1028CE812B5D}"/>
                </a:ext>
              </a:extLst>
            </p:cNvPr>
            <p:cNvSpPr/>
            <p:nvPr/>
          </p:nvSpPr>
          <p:spPr>
            <a:xfrm>
              <a:off x="2206683" y="2380167"/>
              <a:ext cx="55162" cy="183873"/>
            </a:xfrm>
            <a:custGeom>
              <a:avLst/>
              <a:gdLst>
                <a:gd name="connsiteX0" fmla="*/ 16943 w 21178"/>
                <a:gd name="connsiteY0" fmla="*/ 76950 h 70596"/>
                <a:gd name="connsiteX1" fmla="*/ 26827 w 21178"/>
                <a:gd name="connsiteY1" fmla="*/ 74832 h 70596"/>
                <a:gd name="connsiteX2" fmla="*/ 13413 w 21178"/>
                <a:gd name="connsiteY2" fmla="*/ 0 h 70596"/>
                <a:gd name="connsiteX3" fmla="*/ 0 w 21178"/>
                <a:gd name="connsiteY3" fmla="*/ 2824 h 70596"/>
                <a:gd name="connsiteX4" fmla="*/ 16943 w 21178"/>
                <a:gd name="connsiteY4" fmla="*/ 76950 h 70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8" h="70596">
                  <a:moveTo>
                    <a:pt x="16943" y="76950"/>
                  </a:moveTo>
                  <a:cubicBezTo>
                    <a:pt x="19767" y="76244"/>
                    <a:pt x="23297" y="75538"/>
                    <a:pt x="26827" y="74832"/>
                  </a:cubicBezTo>
                  <a:lnTo>
                    <a:pt x="13413" y="0"/>
                  </a:lnTo>
                  <a:cubicBezTo>
                    <a:pt x="9178" y="706"/>
                    <a:pt x="4236" y="1412"/>
                    <a:pt x="0" y="2824"/>
                  </a:cubicBezTo>
                  <a:lnTo>
                    <a:pt x="16943" y="76950"/>
                  </a:lnTo>
                  <a:close/>
                </a:path>
              </a:pathLst>
            </a:custGeom>
            <a:grpFill/>
            <a:ln w="7060"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0A4D3E5A-BD1E-449C-8609-8CF06F2511A3}"/>
                </a:ext>
              </a:extLst>
            </p:cNvPr>
            <p:cNvSpPr/>
            <p:nvPr/>
          </p:nvSpPr>
          <p:spPr>
            <a:xfrm>
              <a:off x="2350107" y="2369134"/>
              <a:ext cx="18388" cy="202261"/>
            </a:xfrm>
            <a:custGeom>
              <a:avLst/>
              <a:gdLst>
                <a:gd name="connsiteX0" fmla="*/ 2118 w 7059"/>
                <a:gd name="connsiteY0" fmla="*/ 83304 h 77656"/>
                <a:gd name="connsiteX1" fmla="*/ 6353 w 7059"/>
                <a:gd name="connsiteY1" fmla="*/ 82598 h 77656"/>
                <a:gd name="connsiteX2" fmla="*/ 11295 w 7059"/>
                <a:gd name="connsiteY2" fmla="*/ 83304 h 77656"/>
                <a:gd name="connsiteX3" fmla="*/ 13413 w 7059"/>
                <a:gd name="connsiteY3" fmla="*/ 0 h 77656"/>
                <a:gd name="connsiteX4" fmla="*/ 6353 w 7059"/>
                <a:gd name="connsiteY4" fmla="*/ 0 h 77656"/>
                <a:gd name="connsiteX5" fmla="*/ 0 w 7059"/>
                <a:gd name="connsiteY5" fmla="*/ 0 h 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59" h="77656">
                  <a:moveTo>
                    <a:pt x="2118" y="83304"/>
                  </a:moveTo>
                  <a:lnTo>
                    <a:pt x="6353" y="82598"/>
                  </a:lnTo>
                  <a:lnTo>
                    <a:pt x="11295" y="83304"/>
                  </a:lnTo>
                  <a:lnTo>
                    <a:pt x="13413" y="0"/>
                  </a:lnTo>
                  <a:lnTo>
                    <a:pt x="6353" y="0"/>
                  </a:lnTo>
                  <a:lnTo>
                    <a:pt x="0" y="0"/>
                  </a:lnTo>
                  <a:close/>
                </a:path>
              </a:pathLst>
            </a:custGeom>
            <a:grpFill/>
            <a:ln w="7060"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8AC023E6-1D91-4A83-AF83-6E1A02434E15}"/>
                </a:ext>
              </a:extLst>
            </p:cNvPr>
            <p:cNvSpPr/>
            <p:nvPr/>
          </p:nvSpPr>
          <p:spPr>
            <a:xfrm>
              <a:off x="2484333" y="2380167"/>
              <a:ext cx="36774" cy="55162"/>
            </a:xfrm>
            <a:custGeom>
              <a:avLst/>
              <a:gdLst>
                <a:gd name="connsiteX0" fmla="*/ 0 w 14119"/>
                <a:gd name="connsiteY0" fmla="*/ 19061 h 21178"/>
                <a:gd name="connsiteX1" fmla="*/ 12001 w 14119"/>
                <a:gd name="connsiteY1" fmla="*/ 21179 h 21178"/>
                <a:gd name="connsiteX2" fmla="*/ 16237 w 14119"/>
                <a:gd name="connsiteY2" fmla="*/ 2824 h 21178"/>
                <a:gd name="connsiteX3" fmla="*/ 2824 w 14119"/>
                <a:gd name="connsiteY3" fmla="*/ 0 h 21178"/>
                <a:gd name="connsiteX4" fmla="*/ 0 w 14119"/>
                <a:gd name="connsiteY4" fmla="*/ 19061 h 21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9" h="21178">
                  <a:moveTo>
                    <a:pt x="0" y="19061"/>
                  </a:moveTo>
                  <a:cubicBezTo>
                    <a:pt x="4236" y="19767"/>
                    <a:pt x="8472" y="20473"/>
                    <a:pt x="12001" y="21179"/>
                  </a:cubicBezTo>
                  <a:lnTo>
                    <a:pt x="16237" y="2824"/>
                  </a:lnTo>
                  <a:cubicBezTo>
                    <a:pt x="12001" y="1412"/>
                    <a:pt x="7765" y="706"/>
                    <a:pt x="2824" y="0"/>
                  </a:cubicBezTo>
                  <a:lnTo>
                    <a:pt x="0" y="19061"/>
                  </a:lnTo>
                  <a:close/>
                </a:path>
              </a:pathLst>
            </a:custGeom>
            <a:grpFill/>
            <a:ln w="7060"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09535FA4-79F7-4583-888D-3AC1084D5790}"/>
                </a:ext>
              </a:extLst>
            </p:cNvPr>
            <p:cNvSpPr/>
            <p:nvPr/>
          </p:nvSpPr>
          <p:spPr>
            <a:xfrm>
              <a:off x="2407108" y="2372812"/>
              <a:ext cx="36774" cy="183873"/>
            </a:xfrm>
            <a:custGeom>
              <a:avLst/>
              <a:gdLst>
                <a:gd name="connsiteX0" fmla="*/ 0 w 14119"/>
                <a:gd name="connsiteY0" fmla="*/ 72714 h 70596"/>
                <a:gd name="connsiteX1" fmla="*/ 4942 w 14119"/>
                <a:gd name="connsiteY1" fmla="*/ 73420 h 70596"/>
                <a:gd name="connsiteX2" fmla="*/ 9884 w 14119"/>
                <a:gd name="connsiteY2" fmla="*/ 74126 h 70596"/>
                <a:gd name="connsiteX3" fmla="*/ 18355 w 14119"/>
                <a:gd name="connsiteY3" fmla="*/ 1412 h 70596"/>
                <a:gd name="connsiteX4" fmla="*/ 12001 w 14119"/>
                <a:gd name="connsiteY4" fmla="*/ 706 h 70596"/>
                <a:gd name="connsiteX5" fmla="*/ 5648 w 14119"/>
                <a:gd name="connsiteY5" fmla="*/ 0 h 70596"/>
                <a:gd name="connsiteX6" fmla="*/ 0 w 14119"/>
                <a:gd name="connsiteY6" fmla="*/ 72714 h 7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19" h="70596">
                  <a:moveTo>
                    <a:pt x="0" y="72714"/>
                  </a:moveTo>
                  <a:lnTo>
                    <a:pt x="4942" y="73420"/>
                  </a:lnTo>
                  <a:cubicBezTo>
                    <a:pt x="6354" y="73420"/>
                    <a:pt x="8472" y="74126"/>
                    <a:pt x="9884" y="74126"/>
                  </a:cubicBezTo>
                  <a:lnTo>
                    <a:pt x="18355" y="1412"/>
                  </a:lnTo>
                  <a:cubicBezTo>
                    <a:pt x="16237" y="1412"/>
                    <a:pt x="14119" y="706"/>
                    <a:pt x="12001" y="706"/>
                  </a:cubicBezTo>
                  <a:lnTo>
                    <a:pt x="5648" y="0"/>
                  </a:lnTo>
                  <a:lnTo>
                    <a:pt x="0" y="72714"/>
                  </a:lnTo>
                  <a:close/>
                </a:path>
              </a:pathLst>
            </a:custGeom>
            <a:grpFill/>
            <a:ln w="7060"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0F59D5AB-D8BC-49F6-B283-4675ECAE6021}"/>
                </a:ext>
              </a:extLst>
            </p:cNvPr>
            <p:cNvSpPr/>
            <p:nvPr/>
          </p:nvSpPr>
          <p:spPr>
            <a:xfrm>
              <a:off x="2530302" y="2398553"/>
              <a:ext cx="55162" cy="110325"/>
            </a:xfrm>
            <a:custGeom>
              <a:avLst/>
              <a:gdLst>
                <a:gd name="connsiteX0" fmla="*/ 0 w 21178"/>
                <a:gd name="connsiteY0" fmla="*/ 44476 h 42357"/>
                <a:gd name="connsiteX1" fmla="*/ 10589 w 21178"/>
                <a:gd name="connsiteY1" fmla="*/ 48006 h 42357"/>
                <a:gd name="connsiteX2" fmla="*/ 25415 w 21178"/>
                <a:gd name="connsiteY2" fmla="*/ 3530 h 42357"/>
                <a:gd name="connsiteX3" fmla="*/ 12707 w 21178"/>
                <a:gd name="connsiteY3" fmla="*/ 0 h 42357"/>
                <a:gd name="connsiteX4" fmla="*/ 0 w 21178"/>
                <a:gd name="connsiteY4" fmla="*/ 44476 h 4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8" h="42357">
                  <a:moveTo>
                    <a:pt x="0" y="44476"/>
                  </a:moveTo>
                  <a:cubicBezTo>
                    <a:pt x="3530" y="45182"/>
                    <a:pt x="7060" y="46594"/>
                    <a:pt x="10589" y="48006"/>
                  </a:cubicBezTo>
                  <a:lnTo>
                    <a:pt x="25415" y="3530"/>
                  </a:lnTo>
                  <a:cubicBezTo>
                    <a:pt x="21179" y="2118"/>
                    <a:pt x="16943" y="706"/>
                    <a:pt x="12707" y="0"/>
                  </a:cubicBezTo>
                  <a:lnTo>
                    <a:pt x="0" y="44476"/>
                  </a:lnTo>
                  <a:close/>
                </a:path>
              </a:pathLst>
            </a:custGeom>
            <a:grpFill/>
            <a:ln w="7060"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E7CD3A32-A84E-42FC-B851-01E5D854E189}"/>
                </a:ext>
              </a:extLst>
            </p:cNvPr>
            <p:cNvSpPr/>
            <p:nvPr/>
          </p:nvSpPr>
          <p:spPr>
            <a:xfrm>
              <a:off x="1748839" y="2678042"/>
              <a:ext cx="91936" cy="73551"/>
            </a:xfrm>
            <a:custGeom>
              <a:avLst/>
              <a:gdLst>
                <a:gd name="connsiteX0" fmla="*/ 31768 w 35298"/>
                <a:gd name="connsiteY0" fmla="*/ 31768 h 28238"/>
                <a:gd name="connsiteX1" fmla="*/ 35298 w 35298"/>
                <a:gd name="connsiteY1" fmla="*/ 26827 h 28238"/>
                <a:gd name="connsiteX2" fmla="*/ 38828 w 35298"/>
                <a:gd name="connsiteY2" fmla="*/ 21885 h 28238"/>
                <a:gd name="connsiteX3" fmla="*/ 7765 w 35298"/>
                <a:gd name="connsiteY3" fmla="*/ 0 h 28238"/>
                <a:gd name="connsiteX4" fmla="*/ 3530 w 35298"/>
                <a:gd name="connsiteY4" fmla="*/ 5648 h 28238"/>
                <a:gd name="connsiteX5" fmla="*/ 0 w 35298"/>
                <a:gd name="connsiteY5" fmla="*/ 11295 h 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98" h="28238">
                  <a:moveTo>
                    <a:pt x="31768" y="31768"/>
                  </a:moveTo>
                  <a:lnTo>
                    <a:pt x="35298" y="26827"/>
                  </a:lnTo>
                  <a:lnTo>
                    <a:pt x="38828" y="21885"/>
                  </a:lnTo>
                  <a:lnTo>
                    <a:pt x="7765" y="0"/>
                  </a:lnTo>
                  <a:lnTo>
                    <a:pt x="3530" y="5648"/>
                  </a:lnTo>
                  <a:lnTo>
                    <a:pt x="0" y="11295"/>
                  </a:lnTo>
                  <a:close/>
                </a:path>
              </a:pathLst>
            </a:custGeom>
            <a:grpFill/>
            <a:ln w="7060"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8D8948BC-4F8A-4522-A12A-6D502E498DDC}"/>
                </a:ext>
              </a:extLst>
            </p:cNvPr>
            <p:cNvSpPr/>
            <p:nvPr/>
          </p:nvSpPr>
          <p:spPr>
            <a:xfrm>
              <a:off x="1835259" y="2571395"/>
              <a:ext cx="128710" cy="128713"/>
            </a:xfrm>
            <a:custGeom>
              <a:avLst/>
              <a:gdLst>
                <a:gd name="connsiteX0" fmla="*/ 48005 w 49417"/>
                <a:gd name="connsiteY0" fmla="*/ 54359 h 49417"/>
                <a:gd name="connsiteX1" fmla="*/ 51535 w 49417"/>
                <a:gd name="connsiteY1" fmla="*/ 50829 h 49417"/>
                <a:gd name="connsiteX2" fmla="*/ 55065 w 49417"/>
                <a:gd name="connsiteY2" fmla="*/ 47300 h 49417"/>
                <a:gd name="connsiteX3" fmla="*/ 9883 w 49417"/>
                <a:gd name="connsiteY3" fmla="*/ 0 h 49417"/>
                <a:gd name="connsiteX4" fmla="*/ 4941 w 49417"/>
                <a:gd name="connsiteY4" fmla="*/ 4942 h 49417"/>
                <a:gd name="connsiteX5" fmla="*/ 0 w 49417"/>
                <a:gd name="connsiteY5" fmla="*/ 9883 h 49417"/>
                <a:gd name="connsiteX6" fmla="*/ 48005 w 49417"/>
                <a:gd name="connsiteY6" fmla="*/ 54359 h 4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17" h="49417">
                  <a:moveTo>
                    <a:pt x="48005" y="54359"/>
                  </a:moveTo>
                  <a:cubicBezTo>
                    <a:pt x="49417" y="52947"/>
                    <a:pt x="50123" y="51535"/>
                    <a:pt x="51535" y="50829"/>
                  </a:cubicBezTo>
                  <a:lnTo>
                    <a:pt x="55065" y="47300"/>
                  </a:lnTo>
                  <a:lnTo>
                    <a:pt x="9883" y="0"/>
                  </a:lnTo>
                  <a:lnTo>
                    <a:pt x="4941" y="4942"/>
                  </a:lnTo>
                  <a:cubicBezTo>
                    <a:pt x="3530" y="6354"/>
                    <a:pt x="2118" y="8472"/>
                    <a:pt x="0" y="9883"/>
                  </a:cubicBezTo>
                  <a:lnTo>
                    <a:pt x="48005" y="54359"/>
                  </a:lnTo>
                  <a:close/>
                </a:path>
              </a:pathLst>
            </a:custGeom>
            <a:grpFill/>
            <a:ln w="7060"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FD7E7935-FFB5-4899-BB6E-F19823CB0DFC}"/>
                </a:ext>
              </a:extLst>
            </p:cNvPr>
            <p:cNvSpPr/>
            <p:nvPr/>
          </p:nvSpPr>
          <p:spPr>
            <a:xfrm>
              <a:off x="1791130" y="2622880"/>
              <a:ext cx="165487" cy="147099"/>
            </a:xfrm>
            <a:custGeom>
              <a:avLst/>
              <a:gdLst>
                <a:gd name="connsiteX0" fmla="*/ 59301 w 63536"/>
                <a:gd name="connsiteY0" fmla="*/ 57183 h 56477"/>
                <a:gd name="connsiteX1" fmla="*/ 62831 w 63536"/>
                <a:gd name="connsiteY1" fmla="*/ 52947 h 56477"/>
                <a:gd name="connsiteX2" fmla="*/ 65655 w 63536"/>
                <a:gd name="connsiteY2" fmla="*/ 49418 h 56477"/>
                <a:gd name="connsiteX3" fmla="*/ 8472 w 63536"/>
                <a:gd name="connsiteY3" fmla="*/ 0 h 56477"/>
                <a:gd name="connsiteX4" fmla="*/ 4236 w 63536"/>
                <a:gd name="connsiteY4" fmla="*/ 4942 h 56477"/>
                <a:gd name="connsiteX5" fmla="*/ 0 w 63536"/>
                <a:gd name="connsiteY5" fmla="*/ 9884 h 5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536" h="56477">
                  <a:moveTo>
                    <a:pt x="59301" y="57183"/>
                  </a:moveTo>
                  <a:lnTo>
                    <a:pt x="62831" y="52947"/>
                  </a:lnTo>
                  <a:lnTo>
                    <a:pt x="65655" y="49418"/>
                  </a:lnTo>
                  <a:lnTo>
                    <a:pt x="8472" y="0"/>
                  </a:lnTo>
                  <a:lnTo>
                    <a:pt x="4236" y="4942"/>
                  </a:lnTo>
                  <a:lnTo>
                    <a:pt x="0" y="9884"/>
                  </a:lnTo>
                  <a:close/>
                </a:path>
              </a:pathLst>
            </a:custGeom>
            <a:grpFill/>
            <a:ln w="7060"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CC261AF9-667A-4FCB-AA69-1B9E8E154983}"/>
                </a:ext>
              </a:extLst>
            </p:cNvPr>
            <p:cNvSpPr/>
            <p:nvPr/>
          </p:nvSpPr>
          <p:spPr>
            <a:xfrm>
              <a:off x="1888583" y="2523588"/>
              <a:ext cx="147099" cy="183873"/>
            </a:xfrm>
            <a:custGeom>
              <a:avLst/>
              <a:gdLst>
                <a:gd name="connsiteX0" fmla="*/ 54359 w 56477"/>
                <a:gd name="connsiteY0" fmla="*/ 71302 h 70596"/>
                <a:gd name="connsiteX1" fmla="*/ 61419 w 56477"/>
                <a:gd name="connsiteY1" fmla="*/ 65655 h 70596"/>
                <a:gd name="connsiteX2" fmla="*/ 10589 w 56477"/>
                <a:gd name="connsiteY2" fmla="*/ 0 h 70596"/>
                <a:gd name="connsiteX3" fmla="*/ 0 w 56477"/>
                <a:gd name="connsiteY3" fmla="*/ 8472 h 70596"/>
                <a:gd name="connsiteX4" fmla="*/ 54359 w 56477"/>
                <a:gd name="connsiteY4" fmla="*/ 71302 h 70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77" h="70596">
                  <a:moveTo>
                    <a:pt x="54359" y="71302"/>
                  </a:moveTo>
                  <a:cubicBezTo>
                    <a:pt x="56477" y="69185"/>
                    <a:pt x="59301" y="67067"/>
                    <a:pt x="61419" y="65655"/>
                  </a:cubicBezTo>
                  <a:lnTo>
                    <a:pt x="10589" y="0"/>
                  </a:lnTo>
                  <a:cubicBezTo>
                    <a:pt x="7060" y="2824"/>
                    <a:pt x="3530" y="5648"/>
                    <a:pt x="0" y="8472"/>
                  </a:cubicBezTo>
                  <a:lnTo>
                    <a:pt x="54359" y="71302"/>
                  </a:lnTo>
                  <a:close/>
                </a:path>
              </a:pathLst>
            </a:custGeom>
            <a:grpFill/>
            <a:ln w="7060"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FAFE0F0E-CD2A-41E4-8F8A-DB79F64B43FE}"/>
                </a:ext>
              </a:extLst>
            </p:cNvPr>
            <p:cNvSpPr/>
            <p:nvPr/>
          </p:nvSpPr>
          <p:spPr>
            <a:xfrm>
              <a:off x="2008099" y="2448199"/>
              <a:ext cx="36774" cy="55162"/>
            </a:xfrm>
            <a:custGeom>
              <a:avLst/>
              <a:gdLst>
                <a:gd name="connsiteX0" fmla="*/ 9177 w 14119"/>
                <a:gd name="connsiteY0" fmla="*/ 22591 h 21178"/>
                <a:gd name="connsiteX1" fmla="*/ 20473 w 14119"/>
                <a:gd name="connsiteY1" fmla="*/ 16943 h 21178"/>
                <a:gd name="connsiteX2" fmla="*/ 12001 w 14119"/>
                <a:gd name="connsiteY2" fmla="*/ 0 h 21178"/>
                <a:gd name="connsiteX3" fmla="*/ 0 w 14119"/>
                <a:gd name="connsiteY3" fmla="*/ 6354 h 21178"/>
                <a:gd name="connsiteX4" fmla="*/ 9177 w 14119"/>
                <a:gd name="connsiteY4" fmla="*/ 22591 h 21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9" h="21178">
                  <a:moveTo>
                    <a:pt x="9177" y="22591"/>
                  </a:moveTo>
                  <a:cubicBezTo>
                    <a:pt x="12707" y="20473"/>
                    <a:pt x="16237" y="18355"/>
                    <a:pt x="20473" y="16943"/>
                  </a:cubicBezTo>
                  <a:lnTo>
                    <a:pt x="12001" y="0"/>
                  </a:lnTo>
                  <a:cubicBezTo>
                    <a:pt x="7766" y="2118"/>
                    <a:pt x="4236" y="4236"/>
                    <a:pt x="0" y="6354"/>
                  </a:cubicBezTo>
                  <a:lnTo>
                    <a:pt x="9177" y="22591"/>
                  </a:lnTo>
                  <a:close/>
                </a:path>
              </a:pathLst>
            </a:custGeom>
            <a:grpFill/>
            <a:ln w="7060"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01549F82-7BCC-4875-A3A0-324006C4DDA2}"/>
                </a:ext>
              </a:extLst>
            </p:cNvPr>
            <p:cNvSpPr/>
            <p:nvPr/>
          </p:nvSpPr>
          <p:spPr>
            <a:xfrm>
              <a:off x="1945584" y="2481298"/>
              <a:ext cx="128710" cy="165487"/>
            </a:xfrm>
            <a:custGeom>
              <a:avLst/>
              <a:gdLst>
                <a:gd name="connsiteX0" fmla="*/ 42358 w 49417"/>
                <a:gd name="connsiteY0" fmla="*/ 67773 h 63536"/>
                <a:gd name="connsiteX1" fmla="*/ 50829 w 49417"/>
                <a:gd name="connsiteY1" fmla="*/ 62125 h 63536"/>
                <a:gd name="connsiteX2" fmla="*/ 11295 w 49417"/>
                <a:gd name="connsiteY2" fmla="*/ 0 h 63536"/>
                <a:gd name="connsiteX3" fmla="*/ 0 w 49417"/>
                <a:gd name="connsiteY3" fmla="*/ 7766 h 63536"/>
                <a:gd name="connsiteX4" fmla="*/ 42358 w 49417"/>
                <a:gd name="connsiteY4" fmla="*/ 67773 h 63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17" h="63536">
                  <a:moveTo>
                    <a:pt x="42358" y="67773"/>
                  </a:moveTo>
                  <a:cubicBezTo>
                    <a:pt x="45181" y="65655"/>
                    <a:pt x="48005" y="64243"/>
                    <a:pt x="50829" y="62125"/>
                  </a:cubicBezTo>
                  <a:lnTo>
                    <a:pt x="11295" y="0"/>
                  </a:lnTo>
                  <a:cubicBezTo>
                    <a:pt x="7765" y="2118"/>
                    <a:pt x="3530" y="4942"/>
                    <a:pt x="0" y="7766"/>
                  </a:cubicBezTo>
                  <a:lnTo>
                    <a:pt x="42358" y="67773"/>
                  </a:lnTo>
                  <a:close/>
                </a:path>
              </a:pathLst>
            </a:custGeom>
            <a:grpFill/>
            <a:ln w="7060"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C57CAD20-358A-4FA4-9694-54F68B31F491}"/>
                </a:ext>
              </a:extLst>
            </p:cNvPr>
            <p:cNvSpPr/>
            <p:nvPr/>
          </p:nvSpPr>
          <p:spPr>
            <a:xfrm>
              <a:off x="2070617" y="2418780"/>
              <a:ext cx="73551" cy="110325"/>
            </a:xfrm>
            <a:custGeom>
              <a:avLst/>
              <a:gdLst>
                <a:gd name="connsiteX0" fmla="*/ 19061 w 28238"/>
                <a:gd name="connsiteY0" fmla="*/ 48006 h 42357"/>
                <a:gd name="connsiteX1" fmla="*/ 29651 w 28238"/>
                <a:gd name="connsiteY1" fmla="*/ 43770 h 42357"/>
                <a:gd name="connsiteX2" fmla="*/ 12707 w 28238"/>
                <a:gd name="connsiteY2" fmla="*/ 0 h 42357"/>
                <a:gd name="connsiteX3" fmla="*/ 0 w 28238"/>
                <a:gd name="connsiteY3" fmla="*/ 4942 h 42357"/>
                <a:gd name="connsiteX4" fmla="*/ 19061 w 28238"/>
                <a:gd name="connsiteY4" fmla="*/ 48006 h 4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38" h="42357">
                  <a:moveTo>
                    <a:pt x="19061" y="48006"/>
                  </a:moveTo>
                  <a:cubicBezTo>
                    <a:pt x="22591" y="46594"/>
                    <a:pt x="26121" y="45182"/>
                    <a:pt x="29651" y="43770"/>
                  </a:cubicBezTo>
                  <a:lnTo>
                    <a:pt x="12707" y="0"/>
                  </a:lnTo>
                  <a:cubicBezTo>
                    <a:pt x="8472" y="1412"/>
                    <a:pt x="4236" y="3530"/>
                    <a:pt x="0" y="4942"/>
                  </a:cubicBezTo>
                  <a:lnTo>
                    <a:pt x="19061" y="48006"/>
                  </a:lnTo>
                  <a:close/>
                </a:path>
              </a:pathLst>
            </a:custGeom>
            <a:grpFill/>
            <a:ln w="7060"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F31B7C41-5196-49F0-8A43-74B03CFE304E}"/>
                </a:ext>
              </a:extLst>
            </p:cNvPr>
            <p:cNvSpPr/>
            <p:nvPr/>
          </p:nvSpPr>
          <p:spPr>
            <a:xfrm>
              <a:off x="1634837" y="3146922"/>
              <a:ext cx="91936" cy="36774"/>
            </a:xfrm>
            <a:custGeom>
              <a:avLst/>
              <a:gdLst>
                <a:gd name="connsiteX0" fmla="*/ 38828 w 35298"/>
                <a:gd name="connsiteY0" fmla="*/ 11295 h 14119"/>
                <a:gd name="connsiteX1" fmla="*/ 38122 w 35298"/>
                <a:gd name="connsiteY1" fmla="*/ 0 h 14119"/>
                <a:gd name="connsiteX2" fmla="*/ 0 w 35298"/>
                <a:gd name="connsiteY2" fmla="*/ 2824 h 14119"/>
                <a:gd name="connsiteX3" fmla="*/ 1412 w 35298"/>
                <a:gd name="connsiteY3" fmla="*/ 16237 h 14119"/>
                <a:gd name="connsiteX4" fmla="*/ 38828 w 35298"/>
                <a:gd name="connsiteY4" fmla="*/ 11295 h 14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98" h="14119">
                  <a:moveTo>
                    <a:pt x="38828" y="11295"/>
                  </a:moveTo>
                  <a:cubicBezTo>
                    <a:pt x="38122" y="7766"/>
                    <a:pt x="38122" y="3530"/>
                    <a:pt x="38122" y="0"/>
                  </a:cubicBezTo>
                  <a:lnTo>
                    <a:pt x="0" y="2824"/>
                  </a:lnTo>
                  <a:cubicBezTo>
                    <a:pt x="706" y="7060"/>
                    <a:pt x="706" y="12001"/>
                    <a:pt x="1412" y="16237"/>
                  </a:cubicBezTo>
                  <a:lnTo>
                    <a:pt x="38828" y="11295"/>
                  </a:lnTo>
                  <a:close/>
                </a:path>
              </a:pathLst>
            </a:custGeom>
            <a:grpFill/>
            <a:ln w="7060"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A716C891-7F45-4B3C-B0E6-C2BA8737D774}"/>
                </a:ext>
              </a:extLst>
            </p:cNvPr>
            <p:cNvSpPr/>
            <p:nvPr/>
          </p:nvSpPr>
          <p:spPr>
            <a:xfrm>
              <a:off x="1636673" y="3009014"/>
              <a:ext cx="165487" cy="36774"/>
            </a:xfrm>
            <a:custGeom>
              <a:avLst/>
              <a:gdLst>
                <a:gd name="connsiteX0" fmla="*/ 64949 w 63536"/>
                <a:gd name="connsiteY0" fmla="*/ 18355 h 14119"/>
                <a:gd name="connsiteX1" fmla="*/ 65655 w 63536"/>
                <a:gd name="connsiteY1" fmla="*/ 13413 h 14119"/>
                <a:gd name="connsiteX2" fmla="*/ 65655 w 63536"/>
                <a:gd name="connsiteY2" fmla="*/ 8472 h 14119"/>
                <a:gd name="connsiteX3" fmla="*/ 1412 w 63536"/>
                <a:gd name="connsiteY3" fmla="*/ 0 h 14119"/>
                <a:gd name="connsiteX4" fmla="*/ 0 w 63536"/>
                <a:gd name="connsiteY4" fmla="*/ 7060 h 14119"/>
                <a:gd name="connsiteX5" fmla="*/ 0 w 63536"/>
                <a:gd name="connsiteY5" fmla="*/ 13413 h 1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536" h="14119">
                  <a:moveTo>
                    <a:pt x="64949" y="18355"/>
                  </a:moveTo>
                  <a:lnTo>
                    <a:pt x="65655" y="13413"/>
                  </a:lnTo>
                  <a:lnTo>
                    <a:pt x="65655" y="8472"/>
                  </a:lnTo>
                  <a:lnTo>
                    <a:pt x="1412" y="0"/>
                  </a:lnTo>
                  <a:lnTo>
                    <a:pt x="0" y="7060"/>
                  </a:lnTo>
                  <a:lnTo>
                    <a:pt x="0" y="13413"/>
                  </a:lnTo>
                  <a:close/>
                </a:path>
              </a:pathLst>
            </a:custGeom>
            <a:grpFill/>
            <a:ln w="706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22961BE5-AE48-45C8-9DAF-7EC4F5F6F119}"/>
                </a:ext>
              </a:extLst>
            </p:cNvPr>
            <p:cNvSpPr/>
            <p:nvPr/>
          </p:nvSpPr>
          <p:spPr>
            <a:xfrm>
              <a:off x="1634837" y="3080726"/>
              <a:ext cx="183873" cy="18388"/>
            </a:xfrm>
            <a:custGeom>
              <a:avLst/>
              <a:gdLst>
                <a:gd name="connsiteX0" fmla="*/ 75538 w 70596"/>
                <a:gd name="connsiteY0" fmla="*/ 12001 h 7059"/>
                <a:gd name="connsiteX1" fmla="*/ 75538 w 70596"/>
                <a:gd name="connsiteY1" fmla="*/ 2118 h 7059"/>
                <a:gd name="connsiteX2" fmla="*/ 0 w 70596"/>
                <a:gd name="connsiteY2" fmla="*/ 0 h 7059"/>
                <a:gd name="connsiteX3" fmla="*/ 0 w 70596"/>
                <a:gd name="connsiteY3" fmla="*/ 13413 h 7059"/>
                <a:gd name="connsiteX4" fmla="*/ 75538 w 70596"/>
                <a:gd name="connsiteY4" fmla="*/ 12001 h 7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96" h="7059">
                  <a:moveTo>
                    <a:pt x="75538" y="12001"/>
                  </a:moveTo>
                  <a:cubicBezTo>
                    <a:pt x="75538" y="8472"/>
                    <a:pt x="75538" y="5648"/>
                    <a:pt x="75538" y="2118"/>
                  </a:cubicBezTo>
                  <a:lnTo>
                    <a:pt x="0" y="0"/>
                  </a:lnTo>
                  <a:cubicBezTo>
                    <a:pt x="0" y="4236"/>
                    <a:pt x="0" y="9178"/>
                    <a:pt x="0" y="13413"/>
                  </a:cubicBezTo>
                  <a:lnTo>
                    <a:pt x="75538" y="12001"/>
                  </a:lnTo>
                  <a:close/>
                </a:path>
              </a:pathLst>
            </a:custGeom>
            <a:grpFill/>
            <a:ln w="706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EBF5964B-B8D6-4ACF-A5B3-6325CE9F91A6}"/>
                </a:ext>
              </a:extLst>
            </p:cNvPr>
            <p:cNvSpPr/>
            <p:nvPr/>
          </p:nvSpPr>
          <p:spPr>
            <a:xfrm>
              <a:off x="1645867" y="2939144"/>
              <a:ext cx="202261" cy="55162"/>
            </a:xfrm>
            <a:custGeom>
              <a:avLst/>
              <a:gdLst>
                <a:gd name="connsiteX0" fmla="*/ 81186 w 77656"/>
                <a:gd name="connsiteY0" fmla="*/ 27533 h 21178"/>
                <a:gd name="connsiteX1" fmla="*/ 81892 w 77656"/>
                <a:gd name="connsiteY1" fmla="*/ 22591 h 21178"/>
                <a:gd name="connsiteX2" fmla="*/ 83304 w 77656"/>
                <a:gd name="connsiteY2" fmla="*/ 18355 h 21178"/>
                <a:gd name="connsiteX3" fmla="*/ 2118 w 77656"/>
                <a:gd name="connsiteY3" fmla="*/ 0 h 21178"/>
                <a:gd name="connsiteX4" fmla="*/ 706 w 77656"/>
                <a:gd name="connsiteY4" fmla="*/ 6354 h 21178"/>
                <a:gd name="connsiteX5" fmla="*/ 0 w 77656"/>
                <a:gd name="connsiteY5" fmla="*/ 12707 h 2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6" h="21178">
                  <a:moveTo>
                    <a:pt x="81186" y="27533"/>
                  </a:moveTo>
                  <a:lnTo>
                    <a:pt x="81892" y="22591"/>
                  </a:lnTo>
                  <a:lnTo>
                    <a:pt x="83304" y="18355"/>
                  </a:lnTo>
                  <a:lnTo>
                    <a:pt x="2118" y="0"/>
                  </a:lnTo>
                  <a:lnTo>
                    <a:pt x="706" y="6354"/>
                  </a:lnTo>
                  <a:lnTo>
                    <a:pt x="0" y="12707"/>
                  </a:lnTo>
                  <a:close/>
                </a:path>
              </a:pathLst>
            </a:custGeom>
            <a:grpFill/>
            <a:ln w="7060"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FD41E437-EC69-4965-B0E9-46B2DE31AF29}"/>
                </a:ext>
              </a:extLst>
            </p:cNvPr>
            <p:cNvSpPr/>
            <p:nvPr/>
          </p:nvSpPr>
          <p:spPr>
            <a:xfrm>
              <a:off x="1682644" y="2803075"/>
              <a:ext cx="55162" cy="36774"/>
            </a:xfrm>
            <a:custGeom>
              <a:avLst/>
              <a:gdLst>
                <a:gd name="connsiteX0" fmla="*/ 18355 w 21178"/>
                <a:gd name="connsiteY0" fmla="*/ 19061 h 14119"/>
                <a:gd name="connsiteX1" fmla="*/ 20473 w 21178"/>
                <a:gd name="connsiteY1" fmla="*/ 13413 h 14119"/>
                <a:gd name="connsiteX2" fmla="*/ 23297 w 21178"/>
                <a:gd name="connsiteY2" fmla="*/ 7766 h 14119"/>
                <a:gd name="connsiteX3" fmla="*/ 5648 w 21178"/>
                <a:gd name="connsiteY3" fmla="*/ 0 h 14119"/>
                <a:gd name="connsiteX4" fmla="*/ 2824 w 21178"/>
                <a:gd name="connsiteY4" fmla="*/ 6354 h 14119"/>
                <a:gd name="connsiteX5" fmla="*/ 0 w 21178"/>
                <a:gd name="connsiteY5" fmla="*/ 12707 h 14119"/>
                <a:gd name="connsiteX6" fmla="*/ 18355 w 21178"/>
                <a:gd name="connsiteY6" fmla="*/ 19061 h 1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78" h="14119">
                  <a:moveTo>
                    <a:pt x="18355" y="19061"/>
                  </a:moveTo>
                  <a:lnTo>
                    <a:pt x="20473" y="13413"/>
                  </a:lnTo>
                  <a:cubicBezTo>
                    <a:pt x="21179" y="11295"/>
                    <a:pt x="21885" y="9884"/>
                    <a:pt x="23297" y="7766"/>
                  </a:cubicBezTo>
                  <a:lnTo>
                    <a:pt x="5648" y="0"/>
                  </a:lnTo>
                  <a:cubicBezTo>
                    <a:pt x="4942" y="2118"/>
                    <a:pt x="3530" y="4236"/>
                    <a:pt x="2824" y="6354"/>
                  </a:cubicBezTo>
                  <a:lnTo>
                    <a:pt x="0" y="12707"/>
                  </a:lnTo>
                  <a:lnTo>
                    <a:pt x="18355" y="19061"/>
                  </a:lnTo>
                  <a:close/>
                </a:path>
              </a:pathLst>
            </a:custGeom>
            <a:grpFill/>
            <a:ln w="706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17A9BFC2-CC37-450E-B121-70F392C4D786}"/>
                </a:ext>
              </a:extLst>
            </p:cNvPr>
            <p:cNvSpPr/>
            <p:nvPr/>
          </p:nvSpPr>
          <p:spPr>
            <a:xfrm>
              <a:off x="1658739" y="2869271"/>
              <a:ext cx="183873" cy="73551"/>
            </a:xfrm>
            <a:custGeom>
              <a:avLst/>
              <a:gdLst>
                <a:gd name="connsiteX0" fmla="*/ 71303 w 70596"/>
                <a:gd name="connsiteY0" fmla="*/ 33180 h 28238"/>
                <a:gd name="connsiteX1" fmla="*/ 72714 w 70596"/>
                <a:gd name="connsiteY1" fmla="*/ 28239 h 28238"/>
                <a:gd name="connsiteX2" fmla="*/ 74126 w 70596"/>
                <a:gd name="connsiteY2" fmla="*/ 23297 h 28238"/>
                <a:gd name="connsiteX3" fmla="*/ 4236 w 70596"/>
                <a:gd name="connsiteY3" fmla="*/ 0 h 28238"/>
                <a:gd name="connsiteX4" fmla="*/ 2118 w 70596"/>
                <a:gd name="connsiteY4" fmla="*/ 6354 h 28238"/>
                <a:gd name="connsiteX5" fmla="*/ 0 w 70596"/>
                <a:gd name="connsiteY5" fmla="*/ 12707 h 28238"/>
                <a:gd name="connsiteX6" fmla="*/ 71303 w 70596"/>
                <a:gd name="connsiteY6" fmla="*/ 33180 h 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596" h="28238">
                  <a:moveTo>
                    <a:pt x="71303" y="33180"/>
                  </a:moveTo>
                  <a:lnTo>
                    <a:pt x="72714" y="28239"/>
                  </a:lnTo>
                  <a:cubicBezTo>
                    <a:pt x="73420" y="26827"/>
                    <a:pt x="73420" y="25415"/>
                    <a:pt x="74126" y="23297"/>
                  </a:cubicBezTo>
                  <a:lnTo>
                    <a:pt x="4236" y="0"/>
                  </a:lnTo>
                  <a:cubicBezTo>
                    <a:pt x="3530" y="2118"/>
                    <a:pt x="2824" y="4236"/>
                    <a:pt x="2118" y="6354"/>
                  </a:cubicBezTo>
                  <a:lnTo>
                    <a:pt x="0" y="12707"/>
                  </a:lnTo>
                  <a:lnTo>
                    <a:pt x="71303" y="33180"/>
                  </a:lnTo>
                  <a:close/>
                </a:path>
              </a:pathLst>
            </a:custGeom>
            <a:grpFill/>
            <a:ln w="7060"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6F29BDD8-5068-4EF5-97EA-474E0AEBA595}"/>
                </a:ext>
              </a:extLst>
            </p:cNvPr>
            <p:cNvSpPr/>
            <p:nvPr/>
          </p:nvSpPr>
          <p:spPr>
            <a:xfrm>
              <a:off x="1713902" y="2738721"/>
              <a:ext cx="110325" cy="73551"/>
            </a:xfrm>
            <a:custGeom>
              <a:avLst/>
              <a:gdLst>
                <a:gd name="connsiteX0" fmla="*/ 41652 w 42357"/>
                <a:gd name="connsiteY0" fmla="*/ 33180 h 28238"/>
                <a:gd name="connsiteX1" fmla="*/ 44476 w 42357"/>
                <a:gd name="connsiteY1" fmla="*/ 28239 h 28238"/>
                <a:gd name="connsiteX2" fmla="*/ 47300 w 42357"/>
                <a:gd name="connsiteY2" fmla="*/ 23297 h 28238"/>
                <a:gd name="connsiteX3" fmla="*/ 6354 w 42357"/>
                <a:gd name="connsiteY3" fmla="*/ 0 h 28238"/>
                <a:gd name="connsiteX4" fmla="*/ 2824 w 42357"/>
                <a:gd name="connsiteY4" fmla="*/ 5648 h 28238"/>
                <a:gd name="connsiteX5" fmla="*/ 0 w 42357"/>
                <a:gd name="connsiteY5" fmla="*/ 11295 h 28238"/>
                <a:gd name="connsiteX6" fmla="*/ 41652 w 42357"/>
                <a:gd name="connsiteY6" fmla="*/ 33180 h 2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57" h="28238">
                  <a:moveTo>
                    <a:pt x="41652" y="33180"/>
                  </a:moveTo>
                  <a:lnTo>
                    <a:pt x="44476" y="28239"/>
                  </a:lnTo>
                  <a:cubicBezTo>
                    <a:pt x="45182" y="26827"/>
                    <a:pt x="46594" y="24709"/>
                    <a:pt x="47300" y="23297"/>
                  </a:cubicBezTo>
                  <a:lnTo>
                    <a:pt x="6354" y="0"/>
                  </a:lnTo>
                  <a:cubicBezTo>
                    <a:pt x="4942" y="2118"/>
                    <a:pt x="4236" y="3530"/>
                    <a:pt x="2824" y="5648"/>
                  </a:cubicBezTo>
                  <a:lnTo>
                    <a:pt x="0" y="11295"/>
                  </a:lnTo>
                  <a:lnTo>
                    <a:pt x="41652" y="33180"/>
                  </a:lnTo>
                  <a:close/>
                </a:path>
              </a:pathLst>
            </a:custGeom>
            <a:grpFill/>
            <a:ln w="7060"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9ADEE280-3B2D-493B-867A-376CB255E5BB}"/>
                </a:ext>
              </a:extLst>
            </p:cNvPr>
            <p:cNvSpPr/>
            <p:nvPr/>
          </p:nvSpPr>
          <p:spPr>
            <a:xfrm>
              <a:off x="1831582" y="3534895"/>
              <a:ext cx="91936" cy="91936"/>
            </a:xfrm>
            <a:custGeom>
              <a:avLst/>
              <a:gdLst>
                <a:gd name="connsiteX0" fmla="*/ 36004 w 35298"/>
                <a:gd name="connsiteY0" fmla="*/ 8472 h 35298"/>
                <a:gd name="connsiteX1" fmla="*/ 27532 w 35298"/>
                <a:gd name="connsiteY1" fmla="*/ 0 h 35298"/>
                <a:gd name="connsiteX2" fmla="*/ 0 w 35298"/>
                <a:gd name="connsiteY2" fmla="*/ 26121 h 35298"/>
                <a:gd name="connsiteX3" fmla="*/ 9177 w 35298"/>
                <a:gd name="connsiteY3" fmla="*/ 36004 h 35298"/>
                <a:gd name="connsiteX4" fmla="*/ 36004 w 35298"/>
                <a:gd name="connsiteY4" fmla="*/ 8472 h 3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98" h="35298">
                  <a:moveTo>
                    <a:pt x="36004" y="8472"/>
                  </a:moveTo>
                  <a:cubicBezTo>
                    <a:pt x="33180" y="5648"/>
                    <a:pt x="30356" y="2824"/>
                    <a:pt x="27532" y="0"/>
                  </a:cubicBezTo>
                  <a:lnTo>
                    <a:pt x="0" y="26121"/>
                  </a:lnTo>
                  <a:cubicBezTo>
                    <a:pt x="2824" y="29651"/>
                    <a:pt x="6353" y="32474"/>
                    <a:pt x="9177" y="36004"/>
                  </a:cubicBezTo>
                  <a:lnTo>
                    <a:pt x="36004" y="8472"/>
                  </a:lnTo>
                  <a:close/>
                </a:path>
              </a:pathLst>
            </a:custGeom>
            <a:grpFill/>
            <a:ln w="7060"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28884953-0C49-4FC0-A135-6E3A40805396}"/>
                </a:ext>
              </a:extLst>
            </p:cNvPr>
            <p:cNvSpPr/>
            <p:nvPr/>
          </p:nvSpPr>
          <p:spPr>
            <a:xfrm>
              <a:off x="1745162" y="3400668"/>
              <a:ext cx="147099" cy="110325"/>
            </a:xfrm>
            <a:custGeom>
              <a:avLst/>
              <a:gdLst>
                <a:gd name="connsiteX0" fmla="*/ 60713 w 56477"/>
                <a:gd name="connsiteY0" fmla="*/ 8472 h 42357"/>
                <a:gd name="connsiteX1" fmla="*/ 59301 w 56477"/>
                <a:gd name="connsiteY1" fmla="*/ 6354 h 42357"/>
                <a:gd name="connsiteX2" fmla="*/ 57889 w 56477"/>
                <a:gd name="connsiteY2" fmla="*/ 4236 h 42357"/>
                <a:gd name="connsiteX3" fmla="*/ 55065 w 56477"/>
                <a:gd name="connsiteY3" fmla="*/ 0 h 42357"/>
                <a:gd name="connsiteX4" fmla="*/ 0 w 56477"/>
                <a:gd name="connsiteY4" fmla="*/ 33886 h 42357"/>
                <a:gd name="connsiteX5" fmla="*/ 3530 w 56477"/>
                <a:gd name="connsiteY5" fmla="*/ 39534 h 42357"/>
                <a:gd name="connsiteX6" fmla="*/ 4942 w 56477"/>
                <a:gd name="connsiteY6" fmla="*/ 42358 h 42357"/>
                <a:gd name="connsiteX7" fmla="*/ 7060 w 56477"/>
                <a:gd name="connsiteY7" fmla="*/ 45182 h 42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477" h="42357">
                  <a:moveTo>
                    <a:pt x="60713" y="8472"/>
                  </a:moveTo>
                  <a:lnTo>
                    <a:pt x="59301" y="6354"/>
                  </a:lnTo>
                  <a:lnTo>
                    <a:pt x="57889" y="4236"/>
                  </a:lnTo>
                  <a:lnTo>
                    <a:pt x="55065" y="0"/>
                  </a:lnTo>
                  <a:lnTo>
                    <a:pt x="0" y="33886"/>
                  </a:lnTo>
                  <a:lnTo>
                    <a:pt x="3530" y="39534"/>
                  </a:lnTo>
                  <a:lnTo>
                    <a:pt x="4942" y="42358"/>
                  </a:lnTo>
                  <a:lnTo>
                    <a:pt x="7060" y="45182"/>
                  </a:lnTo>
                  <a:close/>
                </a:path>
              </a:pathLst>
            </a:custGeom>
            <a:grpFill/>
            <a:ln w="7060"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FD993969-A36E-4C5B-A4F5-B295CC42F676}"/>
                </a:ext>
              </a:extLst>
            </p:cNvPr>
            <p:cNvSpPr/>
            <p:nvPr/>
          </p:nvSpPr>
          <p:spPr>
            <a:xfrm>
              <a:off x="1785613" y="3428248"/>
              <a:ext cx="165487" cy="147099"/>
            </a:xfrm>
            <a:custGeom>
              <a:avLst/>
              <a:gdLst>
                <a:gd name="connsiteX0" fmla="*/ 66360 w 63536"/>
                <a:gd name="connsiteY0" fmla="*/ 7766 h 56477"/>
                <a:gd name="connsiteX1" fmla="*/ 60007 w 63536"/>
                <a:gd name="connsiteY1" fmla="*/ 0 h 56477"/>
                <a:gd name="connsiteX2" fmla="*/ 0 w 63536"/>
                <a:gd name="connsiteY2" fmla="*/ 45888 h 56477"/>
                <a:gd name="connsiteX3" fmla="*/ 8472 w 63536"/>
                <a:gd name="connsiteY3" fmla="*/ 56477 h 56477"/>
                <a:gd name="connsiteX4" fmla="*/ 66360 w 63536"/>
                <a:gd name="connsiteY4" fmla="*/ 7766 h 56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36" h="56477">
                  <a:moveTo>
                    <a:pt x="66360" y="7766"/>
                  </a:moveTo>
                  <a:cubicBezTo>
                    <a:pt x="64243" y="5648"/>
                    <a:pt x="62125" y="2824"/>
                    <a:pt x="60007" y="0"/>
                  </a:cubicBezTo>
                  <a:lnTo>
                    <a:pt x="0" y="45888"/>
                  </a:lnTo>
                  <a:cubicBezTo>
                    <a:pt x="2824" y="49418"/>
                    <a:pt x="5648" y="52947"/>
                    <a:pt x="8472" y="56477"/>
                  </a:cubicBezTo>
                  <a:lnTo>
                    <a:pt x="66360" y="7766"/>
                  </a:lnTo>
                  <a:close/>
                </a:path>
              </a:pathLst>
            </a:custGeom>
            <a:grpFill/>
            <a:ln w="7060"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AA9E84D5-DA27-4073-8268-775333F7F7CD}"/>
                </a:ext>
              </a:extLst>
            </p:cNvPr>
            <p:cNvSpPr/>
            <p:nvPr/>
          </p:nvSpPr>
          <p:spPr>
            <a:xfrm>
              <a:off x="1710224" y="3330795"/>
              <a:ext cx="202261" cy="110325"/>
            </a:xfrm>
            <a:custGeom>
              <a:avLst/>
              <a:gdLst>
                <a:gd name="connsiteX0" fmla="*/ 78362 w 77656"/>
                <a:gd name="connsiteY0" fmla="*/ 8472 h 42357"/>
                <a:gd name="connsiteX1" fmla="*/ 74126 w 77656"/>
                <a:gd name="connsiteY1" fmla="*/ 0 h 42357"/>
                <a:gd name="connsiteX2" fmla="*/ 0 w 77656"/>
                <a:gd name="connsiteY2" fmla="*/ 36710 h 42357"/>
                <a:gd name="connsiteX3" fmla="*/ 6354 w 77656"/>
                <a:gd name="connsiteY3" fmla="*/ 48712 h 42357"/>
                <a:gd name="connsiteX4" fmla="*/ 78362 w 77656"/>
                <a:gd name="connsiteY4" fmla="*/ 8472 h 4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656" h="42357">
                  <a:moveTo>
                    <a:pt x="78362" y="8472"/>
                  </a:moveTo>
                  <a:cubicBezTo>
                    <a:pt x="76950" y="5648"/>
                    <a:pt x="75538" y="2824"/>
                    <a:pt x="74126" y="0"/>
                  </a:cubicBezTo>
                  <a:lnTo>
                    <a:pt x="0" y="36710"/>
                  </a:lnTo>
                  <a:cubicBezTo>
                    <a:pt x="2118" y="40946"/>
                    <a:pt x="4236" y="44476"/>
                    <a:pt x="6354" y="48712"/>
                  </a:cubicBezTo>
                  <a:lnTo>
                    <a:pt x="78362" y="8472"/>
                  </a:lnTo>
                  <a:close/>
                </a:path>
              </a:pathLst>
            </a:custGeom>
            <a:grpFill/>
            <a:ln w="7060"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55195809-3283-45B1-B206-A63AAA693640}"/>
                </a:ext>
              </a:extLst>
            </p:cNvPr>
            <p:cNvSpPr/>
            <p:nvPr/>
          </p:nvSpPr>
          <p:spPr>
            <a:xfrm>
              <a:off x="1658739" y="3281149"/>
              <a:ext cx="55162" cy="36774"/>
            </a:xfrm>
            <a:custGeom>
              <a:avLst/>
              <a:gdLst>
                <a:gd name="connsiteX0" fmla="*/ 21885 w 21178"/>
                <a:gd name="connsiteY0" fmla="*/ 12001 h 14119"/>
                <a:gd name="connsiteX1" fmla="*/ 18355 w 21178"/>
                <a:gd name="connsiteY1" fmla="*/ 0 h 14119"/>
                <a:gd name="connsiteX2" fmla="*/ 0 w 21178"/>
                <a:gd name="connsiteY2" fmla="*/ 4942 h 14119"/>
                <a:gd name="connsiteX3" fmla="*/ 3530 w 21178"/>
                <a:gd name="connsiteY3" fmla="*/ 17649 h 14119"/>
                <a:gd name="connsiteX4" fmla="*/ 21885 w 21178"/>
                <a:gd name="connsiteY4" fmla="*/ 12001 h 14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8" h="14119">
                  <a:moveTo>
                    <a:pt x="21885" y="12001"/>
                  </a:moveTo>
                  <a:cubicBezTo>
                    <a:pt x="20473" y="7766"/>
                    <a:pt x="19767" y="4236"/>
                    <a:pt x="18355" y="0"/>
                  </a:cubicBezTo>
                  <a:lnTo>
                    <a:pt x="0" y="4942"/>
                  </a:lnTo>
                  <a:cubicBezTo>
                    <a:pt x="1412" y="9178"/>
                    <a:pt x="2118" y="13413"/>
                    <a:pt x="3530" y="17649"/>
                  </a:cubicBezTo>
                  <a:lnTo>
                    <a:pt x="21885" y="12001"/>
                  </a:lnTo>
                  <a:close/>
                </a:path>
              </a:pathLst>
            </a:custGeom>
            <a:grpFill/>
            <a:ln w="7060"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D5D26202-64F0-41CB-A097-C04F7A1E40A5}"/>
                </a:ext>
              </a:extLst>
            </p:cNvPr>
            <p:cNvSpPr/>
            <p:nvPr/>
          </p:nvSpPr>
          <p:spPr>
            <a:xfrm>
              <a:off x="1682644" y="3294021"/>
              <a:ext cx="183873" cy="91936"/>
            </a:xfrm>
            <a:custGeom>
              <a:avLst/>
              <a:gdLst>
                <a:gd name="connsiteX0" fmla="*/ 72008 w 70596"/>
                <a:gd name="connsiteY0" fmla="*/ 9178 h 35298"/>
                <a:gd name="connsiteX1" fmla="*/ 68479 w 70596"/>
                <a:gd name="connsiteY1" fmla="*/ 0 h 35298"/>
                <a:gd name="connsiteX2" fmla="*/ 0 w 70596"/>
                <a:gd name="connsiteY2" fmla="*/ 26121 h 35298"/>
                <a:gd name="connsiteX3" fmla="*/ 4942 w 70596"/>
                <a:gd name="connsiteY3" fmla="*/ 38828 h 35298"/>
                <a:gd name="connsiteX4" fmla="*/ 72008 w 70596"/>
                <a:gd name="connsiteY4" fmla="*/ 9178 h 3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96" h="35298">
                  <a:moveTo>
                    <a:pt x="72008" y="9178"/>
                  </a:moveTo>
                  <a:cubicBezTo>
                    <a:pt x="70596" y="6354"/>
                    <a:pt x="69891" y="2824"/>
                    <a:pt x="68479" y="0"/>
                  </a:cubicBezTo>
                  <a:lnTo>
                    <a:pt x="0" y="26121"/>
                  </a:lnTo>
                  <a:cubicBezTo>
                    <a:pt x="1412" y="30356"/>
                    <a:pt x="3530" y="34592"/>
                    <a:pt x="4942" y="38828"/>
                  </a:cubicBezTo>
                  <a:lnTo>
                    <a:pt x="72008" y="9178"/>
                  </a:lnTo>
                  <a:close/>
                </a:path>
              </a:pathLst>
            </a:custGeom>
            <a:grpFill/>
            <a:ln w="7060"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665638D4-B0E2-4EA8-9214-8B274CBC52F4}"/>
                </a:ext>
              </a:extLst>
            </p:cNvPr>
            <p:cNvSpPr/>
            <p:nvPr/>
          </p:nvSpPr>
          <p:spPr>
            <a:xfrm>
              <a:off x="1642192" y="3202084"/>
              <a:ext cx="110325" cy="36774"/>
            </a:xfrm>
            <a:custGeom>
              <a:avLst/>
              <a:gdLst>
                <a:gd name="connsiteX0" fmla="*/ 48711 w 42357"/>
                <a:gd name="connsiteY0" fmla="*/ 11295 h 14119"/>
                <a:gd name="connsiteX1" fmla="*/ 47299 w 42357"/>
                <a:gd name="connsiteY1" fmla="*/ 5648 h 14119"/>
                <a:gd name="connsiteX2" fmla="*/ 46593 w 42357"/>
                <a:gd name="connsiteY2" fmla="*/ 0 h 14119"/>
                <a:gd name="connsiteX3" fmla="*/ 0 w 42357"/>
                <a:gd name="connsiteY3" fmla="*/ 7766 h 14119"/>
                <a:gd name="connsiteX4" fmla="*/ 1412 w 42357"/>
                <a:gd name="connsiteY4" fmla="*/ 14119 h 14119"/>
                <a:gd name="connsiteX5" fmla="*/ 2824 w 42357"/>
                <a:gd name="connsiteY5" fmla="*/ 20473 h 14119"/>
                <a:gd name="connsiteX6" fmla="*/ 48711 w 42357"/>
                <a:gd name="connsiteY6" fmla="*/ 11295 h 1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57" h="14119">
                  <a:moveTo>
                    <a:pt x="48711" y="11295"/>
                  </a:moveTo>
                  <a:cubicBezTo>
                    <a:pt x="48005" y="9178"/>
                    <a:pt x="48005" y="7766"/>
                    <a:pt x="47299" y="5648"/>
                  </a:cubicBezTo>
                  <a:lnTo>
                    <a:pt x="46593" y="0"/>
                  </a:lnTo>
                  <a:lnTo>
                    <a:pt x="0" y="7766"/>
                  </a:lnTo>
                  <a:lnTo>
                    <a:pt x="1412" y="14119"/>
                  </a:lnTo>
                  <a:cubicBezTo>
                    <a:pt x="2118" y="16237"/>
                    <a:pt x="2118" y="18355"/>
                    <a:pt x="2824" y="20473"/>
                  </a:cubicBezTo>
                  <a:lnTo>
                    <a:pt x="48711" y="11295"/>
                  </a:lnTo>
                  <a:close/>
                </a:path>
              </a:pathLst>
            </a:custGeom>
            <a:grpFill/>
            <a:ln w="7060"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A8AC16E2-9037-4DDE-B1A6-1A34DAC5BB13}"/>
                </a:ext>
              </a:extLst>
            </p:cNvPr>
            <p:cNvSpPr/>
            <p:nvPr/>
          </p:nvSpPr>
          <p:spPr>
            <a:xfrm>
              <a:off x="2271039" y="3729801"/>
              <a:ext cx="36774" cy="91936"/>
            </a:xfrm>
            <a:custGeom>
              <a:avLst/>
              <a:gdLst>
                <a:gd name="connsiteX0" fmla="*/ 16238 w 14119"/>
                <a:gd name="connsiteY0" fmla="*/ 1412 h 35298"/>
                <a:gd name="connsiteX1" fmla="*/ 4942 w 14119"/>
                <a:gd name="connsiteY1" fmla="*/ 0 h 35298"/>
                <a:gd name="connsiteX2" fmla="*/ 0 w 14119"/>
                <a:gd name="connsiteY2" fmla="*/ 37416 h 35298"/>
                <a:gd name="connsiteX3" fmla="*/ 13413 w 14119"/>
                <a:gd name="connsiteY3" fmla="*/ 38828 h 35298"/>
                <a:gd name="connsiteX4" fmla="*/ 16238 w 14119"/>
                <a:gd name="connsiteY4" fmla="*/ 1412 h 3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9" h="35298">
                  <a:moveTo>
                    <a:pt x="16238" y="1412"/>
                  </a:moveTo>
                  <a:cubicBezTo>
                    <a:pt x="12708" y="1412"/>
                    <a:pt x="8472" y="706"/>
                    <a:pt x="4942" y="0"/>
                  </a:cubicBezTo>
                  <a:lnTo>
                    <a:pt x="0" y="37416"/>
                  </a:lnTo>
                  <a:cubicBezTo>
                    <a:pt x="4236" y="38122"/>
                    <a:pt x="9178" y="38828"/>
                    <a:pt x="13413" y="38828"/>
                  </a:cubicBezTo>
                  <a:lnTo>
                    <a:pt x="16238" y="1412"/>
                  </a:lnTo>
                  <a:close/>
                </a:path>
              </a:pathLst>
            </a:custGeom>
            <a:grpFill/>
            <a:ln w="7060"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FCB1D59A-08E0-400A-819F-7F6ECE6A90D2}"/>
                </a:ext>
              </a:extLst>
            </p:cNvPr>
            <p:cNvSpPr/>
            <p:nvPr/>
          </p:nvSpPr>
          <p:spPr>
            <a:xfrm>
              <a:off x="2129457" y="3636026"/>
              <a:ext cx="73551" cy="165487"/>
            </a:xfrm>
            <a:custGeom>
              <a:avLst/>
              <a:gdLst>
                <a:gd name="connsiteX0" fmla="*/ 31062 w 28238"/>
                <a:gd name="connsiteY0" fmla="*/ 2824 h 63536"/>
                <a:gd name="connsiteX1" fmla="*/ 26120 w 28238"/>
                <a:gd name="connsiteY1" fmla="*/ 1412 h 63536"/>
                <a:gd name="connsiteX2" fmla="*/ 21179 w 28238"/>
                <a:gd name="connsiteY2" fmla="*/ 0 h 63536"/>
                <a:gd name="connsiteX3" fmla="*/ 0 w 28238"/>
                <a:gd name="connsiteY3" fmla="*/ 61419 h 63536"/>
                <a:gd name="connsiteX4" fmla="*/ 6353 w 28238"/>
                <a:gd name="connsiteY4" fmla="*/ 63537 h 63536"/>
                <a:gd name="connsiteX5" fmla="*/ 12707 w 28238"/>
                <a:gd name="connsiteY5" fmla="*/ 65655 h 63536"/>
                <a:gd name="connsiteX6" fmla="*/ 31062 w 28238"/>
                <a:gd name="connsiteY6" fmla="*/ 2824 h 6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38" h="63536">
                  <a:moveTo>
                    <a:pt x="31062" y="2824"/>
                  </a:moveTo>
                  <a:cubicBezTo>
                    <a:pt x="29650" y="2118"/>
                    <a:pt x="27532" y="2118"/>
                    <a:pt x="26120" y="1412"/>
                  </a:cubicBezTo>
                  <a:lnTo>
                    <a:pt x="21179" y="0"/>
                  </a:lnTo>
                  <a:lnTo>
                    <a:pt x="0" y="61419"/>
                  </a:lnTo>
                  <a:lnTo>
                    <a:pt x="6353" y="63537"/>
                  </a:lnTo>
                  <a:cubicBezTo>
                    <a:pt x="8471" y="64243"/>
                    <a:pt x="10589" y="64949"/>
                    <a:pt x="12707" y="65655"/>
                  </a:cubicBezTo>
                  <a:lnTo>
                    <a:pt x="31062" y="2824"/>
                  </a:lnTo>
                  <a:close/>
                </a:path>
              </a:pathLst>
            </a:custGeom>
            <a:grpFill/>
            <a:ln w="7060"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60043B0D-6B04-4BCA-8BF4-6C7288FFA346}"/>
                </a:ext>
              </a:extLst>
            </p:cNvPr>
            <p:cNvSpPr/>
            <p:nvPr/>
          </p:nvSpPr>
          <p:spPr>
            <a:xfrm>
              <a:off x="2197491" y="3623156"/>
              <a:ext cx="55162" cy="183873"/>
            </a:xfrm>
            <a:custGeom>
              <a:avLst/>
              <a:gdLst>
                <a:gd name="connsiteX0" fmla="*/ 27533 w 21178"/>
                <a:gd name="connsiteY0" fmla="*/ 2118 h 70596"/>
                <a:gd name="connsiteX1" fmla="*/ 17649 w 21178"/>
                <a:gd name="connsiteY1" fmla="*/ 0 h 70596"/>
                <a:gd name="connsiteX2" fmla="*/ 0 w 21178"/>
                <a:gd name="connsiteY2" fmla="*/ 74126 h 70596"/>
                <a:gd name="connsiteX3" fmla="*/ 13413 w 21178"/>
                <a:gd name="connsiteY3" fmla="*/ 76950 h 70596"/>
                <a:gd name="connsiteX4" fmla="*/ 27533 w 21178"/>
                <a:gd name="connsiteY4" fmla="*/ 2118 h 70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8" h="70596">
                  <a:moveTo>
                    <a:pt x="27533" y="2118"/>
                  </a:moveTo>
                  <a:cubicBezTo>
                    <a:pt x="24003" y="1412"/>
                    <a:pt x="21179" y="706"/>
                    <a:pt x="17649" y="0"/>
                  </a:cubicBezTo>
                  <a:lnTo>
                    <a:pt x="0" y="74126"/>
                  </a:lnTo>
                  <a:cubicBezTo>
                    <a:pt x="4236" y="74832"/>
                    <a:pt x="8472" y="76244"/>
                    <a:pt x="13413" y="76950"/>
                  </a:cubicBezTo>
                  <a:lnTo>
                    <a:pt x="27533" y="2118"/>
                  </a:lnTo>
                  <a:close/>
                </a:path>
              </a:pathLst>
            </a:custGeom>
            <a:grpFill/>
            <a:ln w="7060"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7CC3E4A5-3920-45FD-AF91-54BCA2774C58}"/>
                </a:ext>
              </a:extLst>
            </p:cNvPr>
            <p:cNvSpPr/>
            <p:nvPr/>
          </p:nvSpPr>
          <p:spPr>
            <a:xfrm>
              <a:off x="2063262" y="3573508"/>
              <a:ext cx="110325" cy="202261"/>
            </a:xfrm>
            <a:custGeom>
              <a:avLst/>
              <a:gdLst>
                <a:gd name="connsiteX0" fmla="*/ 43064 w 42357"/>
                <a:gd name="connsiteY0" fmla="*/ 3530 h 77656"/>
                <a:gd name="connsiteX1" fmla="*/ 38828 w 42357"/>
                <a:gd name="connsiteY1" fmla="*/ 2118 h 77656"/>
                <a:gd name="connsiteX2" fmla="*/ 34592 w 42357"/>
                <a:gd name="connsiteY2" fmla="*/ 0 h 77656"/>
                <a:gd name="connsiteX3" fmla="*/ 0 w 42357"/>
                <a:gd name="connsiteY3" fmla="*/ 75538 h 77656"/>
                <a:gd name="connsiteX4" fmla="*/ 6354 w 42357"/>
                <a:gd name="connsiteY4" fmla="*/ 78362 h 77656"/>
                <a:gd name="connsiteX5" fmla="*/ 12707 w 42357"/>
                <a:gd name="connsiteY5" fmla="*/ 81186 h 77656"/>
                <a:gd name="connsiteX6" fmla="*/ 43064 w 42357"/>
                <a:gd name="connsiteY6" fmla="*/ 3530 h 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57" h="77656">
                  <a:moveTo>
                    <a:pt x="43064" y="3530"/>
                  </a:moveTo>
                  <a:cubicBezTo>
                    <a:pt x="41652" y="2824"/>
                    <a:pt x="40240" y="2118"/>
                    <a:pt x="38828" y="2118"/>
                  </a:cubicBezTo>
                  <a:lnTo>
                    <a:pt x="34592" y="0"/>
                  </a:lnTo>
                  <a:lnTo>
                    <a:pt x="0" y="75538"/>
                  </a:lnTo>
                  <a:lnTo>
                    <a:pt x="6354" y="78362"/>
                  </a:lnTo>
                  <a:cubicBezTo>
                    <a:pt x="8472" y="79068"/>
                    <a:pt x="10589" y="79774"/>
                    <a:pt x="12707" y="81186"/>
                  </a:cubicBezTo>
                  <a:lnTo>
                    <a:pt x="43064" y="3530"/>
                  </a:lnTo>
                  <a:close/>
                </a:path>
              </a:pathLst>
            </a:custGeom>
            <a:grpFill/>
            <a:ln w="7060"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4552CBC2-E8E2-40EF-A5C5-E29A0F730217}"/>
                </a:ext>
              </a:extLst>
            </p:cNvPr>
            <p:cNvSpPr/>
            <p:nvPr/>
          </p:nvSpPr>
          <p:spPr>
            <a:xfrm>
              <a:off x="1938229" y="3658092"/>
              <a:ext cx="55162" cy="55162"/>
            </a:xfrm>
            <a:custGeom>
              <a:avLst/>
              <a:gdLst>
                <a:gd name="connsiteX0" fmla="*/ 21885 w 21178"/>
                <a:gd name="connsiteY0" fmla="*/ 7060 h 21178"/>
                <a:gd name="connsiteX1" fmla="*/ 11295 w 21178"/>
                <a:gd name="connsiteY1" fmla="*/ 0 h 21178"/>
                <a:gd name="connsiteX2" fmla="*/ 0 w 21178"/>
                <a:gd name="connsiteY2" fmla="*/ 15531 h 21178"/>
                <a:gd name="connsiteX3" fmla="*/ 11295 w 21178"/>
                <a:gd name="connsiteY3" fmla="*/ 23297 h 21178"/>
                <a:gd name="connsiteX4" fmla="*/ 21885 w 21178"/>
                <a:gd name="connsiteY4" fmla="*/ 7060 h 21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8" h="21178">
                  <a:moveTo>
                    <a:pt x="21885" y="7060"/>
                  </a:moveTo>
                  <a:cubicBezTo>
                    <a:pt x="18355" y="4942"/>
                    <a:pt x="14825" y="2118"/>
                    <a:pt x="11295" y="0"/>
                  </a:cubicBezTo>
                  <a:lnTo>
                    <a:pt x="0" y="15531"/>
                  </a:lnTo>
                  <a:cubicBezTo>
                    <a:pt x="3530" y="18355"/>
                    <a:pt x="7060" y="20473"/>
                    <a:pt x="11295" y="23297"/>
                  </a:cubicBezTo>
                  <a:lnTo>
                    <a:pt x="21885" y="7060"/>
                  </a:lnTo>
                  <a:close/>
                </a:path>
              </a:pathLst>
            </a:custGeom>
            <a:grpFill/>
            <a:ln w="7060"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C7C38331-1CF2-4E69-8CD8-8F666FAF56CC}"/>
                </a:ext>
              </a:extLst>
            </p:cNvPr>
            <p:cNvSpPr/>
            <p:nvPr/>
          </p:nvSpPr>
          <p:spPr>
            <a:xfrm>
              <a:off x="2000746" y="3571672"/>
              <a:ext cx="110325" cy="165487"/>
            </a:xfrm>
            <a:custGeom>
              <a:avLst/>
              <a:gdLst>
                <a:gd name="connsiteX0" fmla="*/ 45181 w 42357"/>
                <a:gd name="connsiteY0" fmla="*/ 4942 h 63536"/>
                <a:gd name="connsiteX1" fmla="*/ 40946 w 42357"/>
                <a:gd name="connsiteY1" fmla="*/ 2824 h 63536"/>
                <a:gd name="connsiteX2" fmla="*/ 36710 w 42357"/>
                <a:gd name="connsiteY2" fmla="*/ 0 h 63536"/>
                <a:gd name="connsiteX3" fmla="*/ 0 w 42357"/>
                <a:gd name="connsiteY3" fmla="*/ 63537 h 63536"/>
                <a:gd name="connsiteX4" fmla="*/ 5648 w 42357"/>
                <a:gd name="connsiteY4" fmla="*/ 67067 h 63536"/>
                <a:gd name="connsiteX5" fmla="*/ 11295 w 42357"/>
                <a:gd name="connsiteY5" fmla="*/ 69890 h 63536"/>
                <a:gd name="connsiteX6" fmla="*/ 45181 w 42357"/>
                <a:gd name="connsiteY6" fmla="*/ 4942 h 6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57" h="63536">
                  <a:moveTo>
                    <a:pt x="45181" y="4942"/>
                  </a:moveTo>
                  <a:cubicBezTo>
                    <a:pt x="43769" y="4236"/>
                    <a:pt x="42358" y="3530"/>
                    <a:pt x="40946" y="2824"/>
                  </a:cubicBezTo>
                  <a:lnTo>
                    <a:pt x="36710" y="0"/>
                  </a:lnTo>
                  <a:lnTo>
                    <a:pt x="0" y="63537"/>
                  </a:lnTo>
                  <a:lnTo>
                    <a:pt x="5648" y="67067"/>
                  </a:lnTo>
                  <a:cubicBezTo>
                    <a:pt x="7765" y="68479"/>
                    <a:pt x="9883" y="69185"/>
                    <a:pt x="11295" y="69890"/>
                  </a:cubicBezTo>
                  <a:lnTo>
                    <a:pt x="45181" y="4942"/>
                  </a:lnTo>
                  <a:close/>
                </a:path>
              </a:pathLst>
            </a:custGeom>
            <a:grpFill/>
            <a:ln w="7060"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EF9241A1-4962-4CE9-AA83-39491F02FC61}"/>
                </a:ext>
              </a:extLst>
            </p:cNvPr>
            <p:cNvSpPr/>
            <p:nvPr/>
          </p:nvSpPr>
          <p:spPr>
            <a:xfrm>
              <a:off x="1883066" y="3560639"/>
              <a:ext cx="91936" cy="110325"/>
            </a:xfrm>
            <a:custGeom>
              <a:avLst/>
              <a:gdLst>
                <a:gd name="connsiteX0" fmla="*/ 39534 w 35298"/>
                <a:gd name="connsiteY0" fmla="*/ 7060 h 42357"/>
                <a:gd name="connsiteX1" fmla="*/ 31063 w 35298"/>
                <a:gd name="connsiteY1" fmla="*/ 0 h 42357"/>
                <a:gd name="connsiteX2" fmla="*/ 0 w 35298"/>
                <a:gd name="connsiteY2" fmla="*/ 35298 h 42357"/>
                <a:gd name="connsiteX3" fmla="*/ 10589 w 35298"/>
                <a:gd name="connsiteY3" fmla="*/ 43770 h 42357"/>
                <a:gd name="connsiteX4" fmla="*/ 39534 w 35298"/>
                <a:gd name="connsiteY4" fmla="*/ 7060 h 4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98" h="42357">
                  <a:moveTo>
                    <a:pt x="39534" y="7060"/>
                  </a:moveTo>
                  <a:cubicBezTo>
                    <a:pt x="36710" y="4942"/>
                    <a:pt x="33886" y="2118"/>
                    <a:pt x="31063" y="0"/>
                  </a:cubicBezTo>
                  <a:lnTo>
                    <a:pt x="0" y="35298"/>
                  </a:lnTo>
                  <a:cubicBezTo>
                    <a:pt x="3530" y="38122"/>
                    <a:pt x="7060" y="40946"/>
                    <a:pt x="10589" y="43770"/>
                  </a:cubicBezTo>
                  <a:lnTo>
                    <a:pt x="39534" y="7060"/>
                  </a:lnTo>
                  <a:close/>
                </a:path>
              </a:pathLst>
            </a:custGeom>
            <a:grpFill/>
            <a:ln w="7060"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F39CDB56-8FA9-427B-8C82-0579D373423C}"/>
                </a:ext>
              </a:extLst>
            </p:cNvPr>
            <p:cNvSpPr/>
            <p:nvPr/>
          </p:nvSpPr>
          <p:spPr>
            <a:xfrm>
              <a:off x="1460131" y="2207297"/>
              <a:ext cx="1779952" cy="1779954"/>
            </a:xfrm>
            <a:custGeom>
              <a:avLst/>
              <a:gdLst>
                <a:gd name="connsiteX0" fmla="*/ 3530 w 974230"/>
                <a:gd name="connsiteY0" fmla="*/ 488527 h 974230"/>
                <a:gd name="connsiteX1" fmla="*/ 0 w 974230"/>
                <a:gd name="connsiteY1" fmla="*/ 488527 h 974230"/>
                <a:gd name="connsiteX2" fmla="*/ 9177 w 974230"/>
                <a:gd name="connsiteY2" fmla="*/ 393222 h 974230"/>
                <a:gd name="connsiteX3" fmla="*/ 36710 w 974230"/>
                <a:gd name="connsiteY3" fmla="*/ 301447 h 974230"/>
                <a:gd name="connsiteX4" fmla="*/ 81892 w 974230"/>
                <a:gd name="connsiteY4" fmla="*/ 216731 h 974230"/>
                <a:gd name="connsiteX5" fmla="*/ 142605 w 974230"/>
                <a:gd name="connsiteY5" fmla="*/ 142605 h 974230"/>
                <a:gd name="connsiteX6" fmla="*/ 216731 w 974230"/>
                <a:gd name="connsiteY6" fmla="*/ 81892 h 974230"/>
                <a:gd name="connsiteX7" fmla="*/ 301447 w 974230"/>
                <a:gd name="connsiteY7" fmla="*/ 36710 h 974230"/>
                <a:gd name="connsiteX8" fmla="*/ 393222 w 974230"/>
                <a:gd name="connsiteY8" fmla="*/ 9178 h 974230"/>
                <a:gd name="connsiteX9" fmla="*/ 488527 w 974230"/>
                <a:gd name="connsiteY9" fmla="*/ 0 h 974230"/>
                <a:gd name="connsiteX10" fmla="*/ 583832 w 974230"/>
                <a:gd name="connsiteY10" fmla="*/ 9178 h 974230"/>
                <a:gd name="connsiteX11" fmla="*/ 675608 w 974230"/>
                <a:gd name="connsiteY11" fmla="*/ 36710 h 974230"/>
                <a:gd name="connsiteX12" fmla="*/ 760323 w 974230"/>
                <a:gd name="connsiteY12" fmla="*/ 81892 h 974230"/>
                <a:gd name="connsiteX13" fmla="*/ 834450 w 974230"/>
                <a:gd name="connsiteY13" fmla="*/ 142605 h 974230"/>
                <a:gd name="connsiteX14" fmla="*/ 895162 w 974230"/>
                <a:gd name="connsiteY14" fmla="*/ 216731 h 974230"/>
                <a:gd name="connsiteX15" fmla="*/ 940344 w 974230"/>
                <a:gd name="connsiteY15" fmla="*/ 301447 h 974230"/>
                <a:gd name="connsiteX16" fmla="*/ 967877 w 974230"/>
                <a:gd name="connsiteY16" fmla="*/ 393222 h 974230"/>
                <a:gd name="connsiteX17" fmla="*/ 977055 w 974230"/>
                <a:gd name="connsiteY17" fmla="*/ 488527 h 974230"/>
                <a:gd name="connsiteX18" fmla="*/ 967877 w 974230"/>
                <a:gd name="connsiteY18" fmla="*/ 583833 h 974230"/>
                <a:gd name="connsiteX19" fmla="*/ 940344 w 974230"/>
                <a:gd name="connsiteY19" fmla="*/ 675608 h 974230"/>
                <a:gd name="connsiteX20" fmla="*/ 895162 w 974230"/>
                <a:gd name="connsiteY20" fmla="*/ 760324 h 974230"/>
                <a:gd name="connsiteX21" fmla="*/ 834450 w 974230"/>
                <a:gd name="connsiteY21" fmla="*/ 834450 h 974230"/>
                <a:gd name="connsiteX22" fmla="*/ 760323 w 974230"/>
                <a:gd name="connsiteY22" fmla="*/ 895163 h 974230"/>
                <a:gd name="connsiteX23" fmla="*/ 675608 w 974230"/>
                <a:gd name="connsiteY23" fmla="*/ 940345 h 974230"/>
                <a:gd name="connsiteX24" fmla="*/ 583832 w 974230"/>
                <a:gd name="connsiteY24" fmla="*/ 967877 h 974230"/>
                <a:gd name="connsiteX25" fmla="*/ 488527 w 974230"/>
                <a:gd name="connsiteY25" fmla="*/ 977055 h 974230"/>
                <a:gd name="connsiteX26" fmla="*/ 393222 w 974230"/>
                <a:gd name="connsiteY26" fmla="*/ 967877 h 974230"/>
                <a:gd name="connsiteX27" fmla="*/ 301447 w 974230"/>
                <a:gd name="connsiteY27" fmla="*/ 940345 h 974230"/>
                <a:gd name="connsiteX28" fmla="*/ 216731 w 974230"/>
                <a:gd name="connsiteY28" fmla="*/ 895163 h 974230"/>
                <a:gd name="connsiteX29" fmla="*/ 142605 w 974230"/>
                <a:gd name="connsiteY29" fmla="*/ 834450 h 974230"/>
                <a:gd name="connsiteX30" fmla="*/ 81892 w 974230"/>
                <a:gd name="connsiteY30" fmla="*/ 760324 h 974230"/>
                <a:gd name="connsiteX31" fmla="*/ 36710 w 974230"/>
                <a:gd name="connsiteY31" fmla="*/ 675608 h 974230"/>
                <a:gd name="connsiteX32" fmla="*/ 9177 w 974230"/>
                <a:gd name="connsiteY32" fmla="*/ 583833 h 974230"/>
                <a:gd name="connsiteX33" fmla="*/ 0 w 974230"/>
                <a:gd name="connsiteY33" fmla="*/ 488527 h 974230"/>
                <a:gd name="connsiteX34" fmla="*/ 3530 w 974230"/>
                <a:gd name="connsiteY34" fmla="*/ 488527 h 974230"/>
                <a:gd name="connsiteX35" fmla="*/ 12707 w 974230"/>
                <a:gd name="connsiteY35" fmla="*/ 583127 h 974230"/>
                <a:gd name="connsiteX36" fmla="*/ 40240 w 974230"/>
                <a:gd name="connsiteY36" fmla="*/ 674196 h 974230"/>
                <a:gd name="connsiteX37" fmla="*/ 85421 w 974230"/>
                <a:gd name="connsiteY37" fmla="*/ 758206 h 974230"/>
                <a:gd name="connsiteX38" fmla="*/ 146135 w 974230"/>
                <a:gd name="connsiteY38" fmla="*/ 831626 h 974230"/>
                <a:gd name="connsiteX39" fmla="*/ 219555 w 974230"/>
                <a:gd name="connsiteY39" fmla="*/ 892339 h 974230"/>
                <a:gd name="connsiteX40" fmla="*/ 303565 w 974230"/>
                <a:gd name="connsiteY40" fmla="*/ 937521 h 974230"/>
                <a:gd name="connsiteX41" fmla="*/ 394634 w 974230"/>
                <a:gd name="connsiteY41" fmla="*/ 965053 h 974230"/>
                <a:gd name="connsiteX42" fmla="*/ 489233 w 974230"/>
                <a:gd name="connsiteY42" fmla="*/ 974231 h 974230"/>
                <a:gd name="connsiteX43" fmla="*/ 583832 w 974230"/>
                <a:gd name="connsiteY43" fmla="*/ 965053 h 974230"/>
                <a:gd name="connsiteX44" fmla="*/ 674902 w 974230"/>
                <a:gd name="connsiteY44" fmla="*/ 937521 h 974230"/>
                <a:gd name="connsiteX45" fmla="*/ 758911 w 974230"/>
                <a:gd name="connsiteY45" fmla="*/ 892339 h 974230"/>
                <a:gd name="connsiteX46" fmla="*/ 832332 w 974230"/>
                <a:gd name="connsiteY46" fmla="*/ 831626 h 974230"/>
                <a:gd name="connsiteX47" fmla="*/ 893045 w 974230"/>
                <a:gd name="connsiteY47" fmla="*/ 758206 h 974230"/>
                <a:gd name="connsiteX48" fmla="*/ 938226 w 974230"/>
                <a:gd name="connsiteY48" fmla="*/ 674196 h 974230"/>
                <a:gd name="connsiteX49" fmla="*/ 965759 w 974230"/>
                <a:gd name="connsiteY49" fmla="*/ 583127 h 974230"/>
                <a:gd name="connsiteX50" fmla="*/ 974936 w 974230"/>
                <a:gd name="connsiteY50" fmla="*/ 488527 h 974230"/>
                <a:gd name="connsiteX51" fmla="*/ 965759 w 974230"/>
                <a:gd name="connsiteY51" fmla="*/ 393928 h 974230"/>
                <a:gd name="connsiteX52" fmla="*/ 938226 w 974230"/>
                <a:gd name="connsiteY52" fmla="*/ 302859 h 974230"/>
                <a:gd name="connsiteX53" fmla="*/ 893045 w 974230"/>
                <a:gd name="connsiteY53" fmla="*/ 218849 h 974230"/>
                <a:gd name="connsiteX54" fmla="*/ 832332 w 974230"/>
                <a:gd name="connsiteY54" fmla="*/ 145429 h 974230"/>
                <a:gd name="connsiteX55" fmla="*/ 758911 w 974230"/>
                <a:gd name="connsiteY55" fmla="*/ 84716 h 974230"/>
                <a:gd name="connsiteX56" fmla="*/ 674902 w 974230"/>
                <a:gd name="connsiteY56" fmla="*/ 39534 h 974230"/>
                <a:gd name="connsiteX57" fmla="*/ 583832 w 974230"/>
                <a:gd name="connsiteY57" fmla="*/ 12001 h 974230"/>
                <a:gd name="connsiteX58" fmla="*/ 489233 w 974230"/>
                <a:gd name="connsiteY58" fmla="*/ 2824 h 974230"/>
                <a:gd name="connsiteX59" fmla="*/ 394634 w 974230"/>
                <a:gd name="connsiteY59" fmla="*/ 12001 h 974230"/>
                <a:gd name="connsiteX60" fmla="*/ 303565 w 974230"/>
                <a:gd name="connsiteY60" fmla="*/ 39534 h 974230"/>
                <a:gd name="connsiteX61" fmla="*/ 219555 w 974230"/>
                <a:gd name="connsiteY61" fmla="*/ 84716 h 974230"/>
                <a:gd name="connsiteX62" fmla="*/ 146135 w 974230"/>
                <a:gd name="connsiteY62" fmla="*/ 145429 h 974230"/>
                <a:gd name="connsiteX63" fmla="*/ 85421 w 974230"/>
                <a:gd name="connsiteY63" fmla="*/ 218849 h 974230"/>
                <a:gd name="connsiteX64" fmla="*/ 40240 w 974230"/>
                <a:gd name="connsiteY64" fmla="*/ 302859 h 974230"/>
                <a:gd name="connsiteX65" fmla="*/ 12707 w 974230"/>
                <a:gd name="connsiteY65" fmla="*/ 393928 h 974230"/>
                <a:gd name="connsiteX66" fmla="*/ 3530 w 974230"/>
                <a:gd name="connsiteY66" fmla="*/ 488527 h 974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974230" h="974230">
                  <a:moveTo>
                    <a:pt x="3530" y="488527"/>
                  </a:moveTo>
                  <a:lnTo>
                    <a:pt x="0" y="488527"/>
                  </a:lnTo>
                  <a:cubicBezTo>
                    <a:pt x="0" y="456759"/>
                    <a:pt x="2824" y="424285"/>
                    <a:pt x="9177" y="393222"/>
                  </a:cubicBezTo>
                  <a:cubicBezTo>
                    <a:pt x="15531" y="361454"/>
                    <a:pt x="24709" y="331097"/>
                    <a:pt x="36710" y="301447"/>
                  </a:cubicBezTo>
                  <a:cubicBezTo>
                    <a:pt x="48712" y="271796"/>
                    <a:pt x="64243" y="243558"/>
                    <a:pt x="81892" y="216731"/>
                  </a:cubicBezTo>
                  <a:cubicBezTo>
                    <a:pt x="99541" y="189904"/>
                    <a:pt x="120014" y="165196"/>
                    <a:pt x="142605" y="142605"/>
                  </a:cubicBezTo>
                  <a:cubicBezTo>
                    <a:pt x="165196" y="120014"/>
                    <a:pt x="189905" y="99541"/>
                    <a:pt x="216731" y="81892"/>
                  </a:cubicBezTo>
                  <a:cubicBezTo>
                    <a:pt x="243558" y="64243"/>
                    <a:pt x="271796" y="48712"/>
                    <a:pt x="301447" y="36710"/>
                  </a:cubicBezTo>
                  <a:cubicBezTo>
                    <a:pt x="331097" y="24709"/>
                    <a:pt x="362160" y="14825"/>
                    <a:pt x="393222" y="9178"/>
                  </a:cubicBezTo>
                  <a:cubicBezTo>
                    <a:pt x="424990" y="2824"/>
                    <a:pt x="456759" y="0"/>
                    <a:pt x="488527" y="0"/>
                  </a:cubicBezTo>
                  <a:cubicBezTo>
                    <a:pt x="520296" y="0"/>
                    <a:pt x="552770" y="2824"/>
                    <a:pt x="583832" y="9178"/>
                  </a:cubicBezTo>
                  <a:cubicBezTo>
                    <a:pt x="615601" y="15531"/>
                    <a:pt x="645957" y="24709"/>
                    <a:pt x="675608" y="36710"/>
                  </a:cubicBezTo>
                  <a:cubicBezTo>
                    <a:pt x="705258" y="48712"/>
                    <a:pt x="733497" y="64243"/>
                    <a:pt x="760323" y="81892"/>
                  </a:cubicBezTo>
                  <a:cubicBezTo>
                    <a:pt x="787150" y="99541"/>
                    <a:pt x="811859" y="120014"/>
                    <a:pt x="834450" y="142605"/>
                  </a:cubicBezTo>
                  <a:cubicBezTo>
                    <a:pt x="857041" y="165196"/>
                    <a:pt x="877513" y="189904"/>
                    <a:pt x="895162" y="216731"/>
                  </a:cubicBezTo>
                  <a:cubicBezTo>
                    <a:pt x="912812" y="243558"/>
                    <a:pt x="928343" y="271796"/>
                    <a:pt x="940344" y="301447"/>
                  </a:cubicBezTo>
                  <a:cubicBezTo>
                    <a:pt x="952346" y="331097"/>
                    <a:pt x="962229" y="362160"/>
                    <a:pt x="967877" y="393222"/>
                  </a:cubicBezTo>
                  <a:cubicBezTo>
                    <a:pt x="974230" y="424991"/>
                    <a:pt x="977055" y="456759"/>
                    <a:pt x="977055" y="488527"/>
                  </a:cubicBezTo>
                  <a:cubicBezTo>
                    <a:pt x="977055" y="520296"/>
                    <a:pt x="974230" y="552770"/>
                    <a:pt x="967877" y="583833"/>
                  </a:cubicBezTo>
                  <a:cubicBezTo>
                    <a:pt x="961523" y="615601"/>
                    <a:pt x="952346" y="645957"/>
                    <a:pt x="940344" y="675608"/>
                  </a:cubicBezTo>
                  <a:cubicBezTo>
                    <a:pt x="928343" y="705258"/>
                    <a:pt x="912812" y="733497"/>
                    <a:pt x="895162" y="760324"/>
                  </a:cubicBezTo>
                  <a:cubicBezTo>
                    <a:pt x="877513" y="787150"/>
                    <a:pt x="857041" y="811859"/>
                    <a:pt x="834450" y="834450"/>
                  </a:cubicBezTo>
                  <a:cubicBezTo>
                    <a:pt x="811859" y="857041"/>
                    <a:pt x="787150" y="877514"/>
                    <a:pt x="760323" y="895163"/>
                  </a:cubicBezTo>
                  <a:cubicBezTo>
                    <a:pt x="733497" y="912812"/>
                    <a:pt x="705258" y="928343"/>
                    <a:pt x="675608" y="940345"/>
                  </a:cubicBezTo>
                  <a:cubicBezTo>
                    <a:pt x="645957" y="952346"/>
                    <a:pt x="614895" y="962229"/>
                    <a:pt x="583832" y="967877"/>
                  </a:cubicBezTo>
                  <a:cubicBezTo>
                    <a:pt x="552064" y="974231"/>
                    <a:pt x="520296" y="977055"/>
                    <a:pt x="488527" y="977055"/>
                  </a:cubicBezTo>
                  <a:cubicBezTo>
                    <a:pt x="456759" y="977055"/>
                    <a:pt x="424284" y="974231"/>
                    <a:pt x="393222" y="967877"/>
                  </a:cubicBezTo>
                  <a:cubicBezTo>
                    <a:pt x="361454" y="961523"/>
                    <a:pt x="331097" y="952346"/>
                    <a:pt x="301447" y="940345"/>
                  </a:cubicBezTo>
                  <a:cubicBezTo>
                    <a:pt x="271796" y="928343"/>
                    <a:pt x="243558" y="912812"/>
                    <a:pt x="216731" y="895163"/>
                  </a:cubicBezTo>
                  <a:cubicBezTo>
                    <a:pt x="189905" y="877514"/>
                    <a:pt x="165196" y="857041"/>
                    <a:pt x="142605" y="834450"/>
                  </a:cubicBezTo>
                  <a:cubicBezTo>
                    <a:pt x="120014" y="811859"/>
                    <a:pt x="99541" y="787150"/>
                    <a:pt x="81892" y="760324"/>
                  </a:cubicBezTo>
                  <a:cubicBezTo>
                    <a:pt x="64243" y="733497"/>
                    <a:pt x="48712" y="705258"/>
                    <a:pt x="36710" y="675608"/>
                  </a:cubicBezTo>
                  <a:cubicBezTo>
                    <a:pt x="24709" y="645957"/>
                    <a:pt x="14825" y="614895"/>
                    <a:pt x="9177" y="583833"/>
                  </a:cubicBezTo>
                  <a:cubicBezTo>
                    <a:pt x="2824" y="552064"/>
                    <a:pt x="0" y="520296"/>
                    <a:pt x="0" y="488527"/>
                  </a:cubicBezTo>
                  <a:lnTo>
                    <a:pt x="3530" y="488527"/>
                  </a:lnTo>
                  <a:cubicBezTo>
                    <a:pt x="3530" y="520296"/>
                    <a:pt x="6354" y="552064"/>
                    <a:pt x="12707" y="583127"/>
                  </a:cubicBezTo>
                  <a:cubicBezTo>
                    <a:pt x="19061" y="614189"/>
                    <a:pt x="28239" y="645251"/>
                    <a:pt x="40240" y="674196"/>
                  </a:cubicBezTo>
                  <a:cubicBezTo>
                    <a:pt x="52242" y="703847"/>
                    <a:pt x="67772" y="732085"/>
                    <a:pt x="85421" y="758206"/>
                  </a:cubicBezTo>
                  <a:cubicBezTo>
                    <a:pt x="103071" y="784326"/>
                    <a:pt x="123544" y="809035"/>
                    <a:pt x="146135" y="831626"/>
                  </a:cubicBezTo>
                  <a:cubicBezTo>
                    <a:pt x="168726" y="854217"/>
                    <a:pt x="193434" y="874690"/>
                    <a:pt x="219555" y="892339"/>
                  </a:cubicBezTo>
                  <a:cubicBezTo>
                    <a:pt x="245675" y="909988"/>
                    <a:pt x="273914" y="924813"/>
                    <a:pt x="303565" y="937521"/>
                  </a:cubicBezTo>
                  <a:cubicBezTo>
                    <a:pt x="333215" y="949522"/>
                    <a:pt x="363572" y="958700"/>
                    <a:pt x="394634" y="965053"/>
                  </a:cubicBezTo>
                  <a:cubicBezTo>
                    <a:pt x="425696" y="971407"/>
                    <a:pt x="457465" y="974231"/>
                    <a:pt x="489233" y="974231"/>
                  </a:cubicBezTo>
                  <a:cubicBezTo>
                    <a:pt x="521001" y="974231"/>
                    <a:pt x="552770" y="971407"/>
                    <a:pt x="583832" y="965053"/>
                  </a:cubicBezTo>
                  <a:cubicBezTo>
                    <a:pt x="614895" y="958700"/>
                    <a:pt x="645957" y="949522"/>
                    <a:pt x="674902" y="937521"/>
                  </a:cubicBezTo>
                  <a:cubicBezTo>
                    <a:pt x="704552" y="925519"/>
                    <a:pt x="732791" y="909988"/>
                    <a:pt x="758911" y="892339"/>
                  </a:cubicBezTo>
                  <a:cubicBezTo>
                    <a:pt x="785032" y="874690"/>
                    <a:pt x="809741" y="854217"/>
                    <a:pt x="832332" y="831626"/>
                  </a:cubicBezTo>
                  <a:cubicBezTo>
                    <a:pt x="854922" y="809035"/>
                    <a:pt x="875396" y="784326"/>
                    <a:pt x="893045" y="758206"/>
                  </a:cubicBezTo>
                  <a:cubicBezTo>
                    <a:pt x="910694" y="732085"/>
                    <a:pt x="925519" y="703847"/>
                    <a:pt x="938226" y="674196"/>
                  </a:cubicBezTo>
                  <a:cubicBezTo>
                    <a:pt x="950228" y="644546"/>
                    <a:pt x="959405" y="614189"/>
                    <a:pt x="965759" y="583127"/>
                  </a:cubicBezTo>
                  <a:cubicBezTo>
                    <a:pt x="972113" y="552064"/>
                    <a:pt x="974936" y="520296"/>
                    <a:pt x="974936" y="488527"/>
                  </a:cubicBezTo>
                  <a:cubicBezTo>
                    <a:pt x="974936" y="456759"/>
                    <a:pt x="972113" y="424991"/>
                    <a:pt x="965759" y="393928"/>
                  </a:cubicBezTo>
                  <a:cubicBezTo>
                    <a:pt x="959405" y="362866"/>
                    <a:pt x="950228" y="331803"/>
                    <a:pt x="938226" y="302859"/>
                  </a:cubicBezTo>
                  <a:cubicBezTo>
                    <a:pt x="926225" y="273208"/>
                    <a:pt x="910694" y="244970"/>
                    <a:pt x="893045" y="218849"/>
                  </a:cubicBezTo>
                  <a:cubicBezTo>
                    <a:pt x="875396" y="192728"/>
                    <a:pt x="854922" y="168020"/>
                    <a:pt x="832332" y="145429"/>
                  </a:cubicBezTo>
                  <a:cubicBezTo>
                    <a:pt x="809741" y="122838"/>
                    <a:pt x="785032" y="102365"/>
                    <a:pt x="758911" y="84716"/>
                  </a:cubicBezTo>
                  <a:cubicBezTo>
                    <a:pt x="732791" y="67067"/>
                    <a:pt x="704552" y="52241"/>
                    <a:pt x="674902" y="39534"/>
                  </a:cubicBezTo>
                  <a:cubicBezTo>
                    <a:pt x="645251" y="27533"/>
                    <a:pt x="614895" y="18355"/>
                    <a:pt x="583832" y="12001"/>
                  </a:cubicBezTo>
                  <a:cubicBezTo>
                    <a:pt x="552770" y="5648"/>
                    <a:pt x="521001" y="2824"/>
                    <a:pt x="489233" y="2824"/>
                  </a:cubicBezTo>
                  <a:cubicBezTo>
                    <a:pt x="457465" y="2824"/>
                    <a:pt x="425696" y="5648"/>
                    <a:pt x="394634" y="12001"/>
                  </a:cubicBezTo>
                  <a:cubicBezTo>
                    <a:pt x="363572" y="18355"/>
                    <a:pt x="332509" y="27533"/>
                    <a:pt x="303565" y="39534"/>
                  </a:cubicBezTo>
                  <a:cubicBezTo>
                    <a:pt x="273914" y="51535"/>
                    <a:pt x="245675" y="67067"/>
                    <a:pt x="219555" y="84716"/>
                  </a:cubicBezTo>
                  <a:cubicBezTo>
                    <a:pt x="193434" y="102365"/>
                    <a:pt x="168726" y="122838"/>
                    <a:pt x="146135" y="145429"/>
                  </a:cubicBezTo>
                  <a:cubicBezTo>
                    <a:pt x="123544" y="168020"/>
                    <a:pt x="103071" y="192728"/>
                    <a:pt x="85421" y="218849"/>
                  </a:cubicBezTo>
                  <a:cubicBezTo>
                    <a:pt x="67772" y="244970"/>
                    <a:pt x="52947" y="273208"/>
                    <a:pt x="40240" y="302859"/>
                  </a:cubicBezTo>
                  <a:cubicBezTo>
                    <a:pt x="28239" y="332509"/>
                    <a:pt x="19061" y="362866"/>
                    <a:pt x="12707" y="393928"/>
                  </a:cubicBezTo>
                  <a:cubicBezTo>
                    <a:pt x="7060" y="424991"/>
                    <a:pt x="3530" y="456759"/>
                    <a:pt x="3530" y="488527"/>
                  </a:cubicBezTo>
                  <a:close/>
                </a:path>
              </a:pathLst>
            </a:custGeom>
            <a:grpFill/>
            <a:ln w="706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9324693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 name="图片 215" descr="图片包含 动物, 无脊椎动物, 室内&#10;&#10;描述已自动生成">
            <a:extLst>
              <a:ext uri="{FF2B5EF4-FFF2-40B4-BE49-F238E27FC236}">
                <a16:creationId xmlns:a16="http://schemas.microsoft.com/office/drawing/2014/main" xmlns="" id="{AB67517D-901B-4CCF-AF3B-CD929DD5872F}"/>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4521200" y="3553648"/>
            <a:ext cx="7670800" cy="2688622"/>
          </a:xfrm>
          <a:prstGeom prst="rect">
            <a:avLst/>
          </a:prstGeom>
        </p:spPr>
      </p:pic>
      <p:pic>
        <p:nvPicPr>
          <p:cNvPr id="217" name="图片 216" descr="图片包含 动物, 无脊椎动物, 室内&#10;&#10;描述已自动生成">
            <a:extLst>
              <a:ext uri="{FF2B5EF4-FFF2-40B4-BE49-F238E27FC236}">
                <a16:creationId xmlns:a16="http://schemas.microsoft.com/office/drawing/2014/main" xmlns="" id="{403F4978-E3CA-4A32-B9AB-0BC9CFDE367C}"/>
              </a:ext>
            </a:extLst>
          </p:cNvPr>
          <p:cNvPicPr>
            <a:picLocks noChangeAspect="1"/>
          </p:cNvPicPr>
          <p:nvPr/>
        </p:nvPicPr>
        <p:blipFill>
          <a:blip r:embed="rId4" cstate="screen">
            <a:alphaModFix amt="20000"/>
            <a:extLst>
              <a:ext uri="{28A0092B-C50C-407E-A947-70E740481C1C}">
                <a14:useLocalDpi xmlns:a14="http://schemas.microsoft.com/office/drawing/2010/main"/>
              </a:ext>
            </a:extLst>
          </a:blip>
          <a:stretch>
            <a:fillRect/>
          </a:stretch>
        </p:blipFill>
        <p:spPr>
          <a:xfrm flipH="1">
            <a:off x="3907" y="4063387"/>
            <a:ext cx="10078306" cy="2688622"/>
          </a:xfrm>
          <a:prstGeom prst="rect">
            <a:avLst/>
          </a:prstGeom>
        </p:spPr>
      </p:pic>
      <p:sp>
        <p:nvSpPr>
          <p:cNvPr id="7" name="文本框 6">
            <a:extLst>
              <a:ext uri="{FF2B5EF4-FFF2-40B4-BE49-F238E27FC236}">
                <a16:creationId xmlns:a16="http://schemas.microsoft.com/office/drawing/2014/main" xmlns="" id="{23BD406E-4394-4022-927E-8489B26236DA}"/>
              </a:ext>
            </a:extLst>
          </p:cNvPr>
          <p:cNvSpPr txBox="1"/>
          <p:nvPr/>
        </p:nvSpPr>
        <p:spPr>
          <a:xfrm>
            <a:off x="5618947" y="223630"/>
            <a:ext cx="954107" cy="461665"/>
          </a:xfrm>
          <a:prstGeom prst="rect">
            <a:avLst/>
          </a:prstGeom>
          <a:noFill/>
        </p:spPr>
        <p:txBody>
          <a:bodyPr wrap="none" rtlCol="0">
            <a:spAutoFit/>
          </a:bodyPr>
          <a:lstStyle/>
          <a:p>
            <a:pPr algn="ctr"/>
            <a:r>
              <a:rPr lang="zh-CN" altLang="en-US" sz="2400" spc="600" dirty="0">
                <a:solidFill>
                  <a:schemeClr val="accent1"/>
                </a:solidFill>
              </a:rPr>
              <a:t>目录</a:t>
            </a:r>
          </a:p>
        </p:txBody>
      </p:sp>
      <p:grpSp>
        <p:nvGrpSpPr>
          <p:cNvPr id="48" name="组合 47">
            <a:extLst>
              <a:ext uri="{FF2B5EF4-FFF2-40B4-BE49-F238E27FC236}">
                <a16:creationId xmlns:a16="http://schemas.microsoft.com/office/drawing/2014/main" xmlns="" id="{54895CC2-51B0-4AAA-9DAA-B806ED02500C}"/>
              </a:ext>
            </a:extLst>
          </p:cNvPr>
          <p:cNvGrpSpPr/>
          <p:nvPr/>
        </p:nvGrpSpPr>
        <p:grpSpPr>
          <a:xfrm>
            <a:off x="873461" y="1703145"/>
            <a:ext cx="2295536" cy="3114874"/>
            <a:chOff x="1331341" y="1703868"/>
            <a:chExt cx="2752022" cy="3734291"/>
          </a:xfrm>
        </p:grpSpPr>
        <p:sp>
          <p:nvSpPr>
            <p:cNvPr id="10" name="任意多边形: 形状 9">
              <a:extLst>
                <a:ext uri="{FF2B5EF4-FFF2-40B4-BE49-F238E27FC236}">
                  <a16:creationId xmlns:a16="http://schemas.microsoft.com/office/drawing/2014/main" xmlns="" id="{902DF283-D5DC-4E48-A7B3-B4AEB3724BC6}"/>
                </a:ext>
              </a:extLst>
            </p:cNvPr>
            <p:cNvSpPr/>
            <p:nvPr/>
          </p:nvSpPr>
          <p:spPr>
            <a:xfrm>
              <a:off x="1331341" y="2565929"/>
              <a:ext cx="39252" cy="647650"/>
            </a:xfrm>
            <a:custGeom>
              <a:avLst/>
              <a:gdLst>
                <a:gd name="connsiteX0" fmla="*/ 40233 w 39251"/>
                <a:gd name="connsiteY0" fmla="*/ 650103 h 647649"/>
                <a:gd name="connsiteX1" fmla="*/ 0 w 39251"/>
                <a:gd name="connsiteY1" fmla="*/ 600548 h 647649"/>
                <a:gd name="connsiteX2" fmla="*/ 0 w 39251"/>
                <a:gd name="connsiteY2" fmla="*/ 40233 h 647649"/>
                <a:gd name="connsiteX3" fmla="*/ 40233 w 39251"/>
                <a:gd name="connsiteY3" fmla="*/ 0 h 647649"/>
              </a:gdLst>
              <a:ahLst/>
              <a:cxnLst>
                <a:cxn ang="0">
                  <a:pos x="connsiteX0" y="connsiteY0"/>
                </a:cxn>
                <a:cxn ang="0">
                  <a:pos x="connsiteX1" y="connsiteY1"/>
                </a:cxn>
                <a:cxn ang="0">
                  <a:pos x="connsiteX2" y="connsiteY2"/>
                </a:cxn>
                <a:cxn ang="0">
                  <a:pos x="connsiteX3" y="connsiteY3"/>
                </a:cxn>
              </a:cxnLst>
              <a:rect l="l" t="t" r="r" b="b"/>
              <a:pathLst>
                <a:path w="39251" h="647649">
                  <a:moveTo>
                    <a:pt x="40233" y="650103"/>
                  </a:moveTo>
                  <a:lnTo>
                    <a:pt x="0" y="600548"/>
                  </a:lnTo>
                  <a:lnTo>
                    <a:pt x="0" y="40233"/>
                  </a:lnTo>
                  <a:lnTo>
                    <a:pt x="40233" y="0"/>
                  </a:lnTo>
                  <a:close/>
                </a:path>
              </a:pathLst>
            </a:custGeom>
            <a:solidFill>
              <a:schemeClr val="accent1"/>
            </a:solidFill>
            <a:ln w="4890"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19EC72F2-D763-4985-9B24-E892BE7081AD}"/>
                </a:ext>
              </a:extLst>
            </p:cNvPr>
            <p:cNvSpPr/>
            <p:nvPr/>
          </p:nvSpPr>
          <p:spPr>
            <a:xfrm>
              <a:off x="1346060" y="2461913"/>
              <a:ext cx="9813" cy="142287"/>
            </a:xfrm>
            <a:custGeom>
              <a:avLst/>
              <a:gdLst>
                <a:gd name="connsiteX0" fmla="*/ 10794 w 9812"/>
                <a:gd name="connsiteY0" fmla="*/ 144249 h 142286"/>
                <a:gd name="connsiteX1" fmla="*/ 0 w 9812"/>
                <a:gd name="connsiteY1" fmla="*/ 144249 h 142286"/>
                <a:gd name="connsiteX2" fmla="*/ 0 w 9812"/>
                <a:gd name="connsiteY2" fmla="*/ 13247 h 142286"/>
                <a:gd name="connsiteX3" fmla="*/ 10794 w 9812"/>
                <a:gd name="connsiteY3" fmla="*/ 0 h 142286"/>
              </a:gdLst>
              <a:ahLst/>
              <a:cxnLst>
                <a:cxn ang="0">
                  <a:pos x="connsiteX0" y="connsiteY0"/>
                </a:cxn>
                <a:cxn ang="0">
                  <a:pos x="connsiteX1" y="connsiteY1"/>
                </a:cxn>
                <a:cxn ang="0">
                  <a:pos x="connsiteX2" y="connsiteY2"/>
                </a:cxn>
                <a:cxn ang="0">
                  <a:pos x="connsiteX3" y="connsiteY3"/>
                </a:cxn>
              </a:cxnLst>
              <a:rect l="l" t="t" r="r" b="b"/>
              <a:pathLst>
                <a:path w="9812" h="142286">
                  <a:moveTo>
                    <a:pt x="10794" y="144249"/>
                  </a:moveTo>
                  <a:lnTo>
                    <a:pt x="0" y="144249"/>
                  </a:lnTo>
                  <a:lnTo>
                    <a:pt x="0" y="13247"/>
                  </a:lnTo>
                  <a:lnTo>
                    <a:pt x="10794" y="0"/>
                  </a:lnTo>
                  <a:close/>
                </a:path>
              </a:pathLst>
            </a:custGeom>
            <a:solidFill>
              <a:schemeClr val="accent1"/>
            </a:solidFill>
            <a:ln w="4890"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D73D8BCA-5702-4C01-A244-B17C0DB6072D}"/>
                </a:ext>
              </a:extLst>
            </p:cNvPr>
            <p:cNvSpPr/>
            <p:nvPr/>
          </p:nvSpPr>
          <p:spPr>
            <a:xfrm>
              <a:off x="1344098" y="3164515"/>
              <a:ext cx="14719" cy="1084323"/>
            </a:xfrm>
            <a:custGeom>
              <a:avLst/>
              <a:gdLst>
                <a:gd name="connsiteX0" fmla="*/ 14719 w 14719"/>
                <a:gd name="connsiteY0" fmla="*/ 1087758 h 1084322"/>
                <a:gd name="connsiteX1" fmla="*/ 0 w 14719"/>
                <a:gd name="connsiteY1" fmla="*/ 1072547 h 1084322"/>
                <a:gd name="connsiteX2" fmla="*/ 0 w 14719"/>
                <a:gd name="connsiteY2" fmla="*/ 0 h 1084322"/>
                <a:gd name="connsiteX3" fmla="*/ 14719 w 14719"/>
                <a:gd name="connsiteY3" fmla="*/ 0 h 1084322"/>
              </a:gdLst>
              <a:ahLst/>
              <a:cxnLst>
                <a:cxn ang="0">
                  <a:pos x="connsiteX0" y="connsiteY0"/>
                </a:cxn>
                <a:cxn ang="0">
                  <a:pos x="connsiteX1" y="connsiteY1"/>
                </a:cxn>
                <a:cxn ang="0">
                  <a:pos x="connsiteX2" y="connsiteY2"/>
                </a:cxn>
                <a:cxn ang="0">
                  <a:pos x="connsiteX3" y="connsiteY3"/>
                </a:cxn>
              </a:cxnLst>
              <a:rect l="l" t="t" r="r" b="b"/>
              <a:pathLst>
                <a:path w="14719" h="1084322">
                  <a:moveTo>
                    <a:pt x="14719" y="1087758"/>
                  </a:moveTo>
                  <a:lnTo>
                    <a:pt x="0" y="1072547"/>
                  </a:lnTo>
                  <a:lnTo>
                    <a:pt x="0" y="0"/>
                  </a:lnTo>
                  <a:lnTo>
                    <a:pt x="14719" y="0"/>
                  </a:lnTo>
                  <a:close/>
                </a:path>
              </a:pathLst>
            </a:custGeom>
            <a:solidFill>
              <a:schemeClr val="accent1"/>
            </a:solidFill>
            <a:ln w="4890"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A8CCD4AD-D5D5-4F0C-9625-FE4D2354D6EB}"/>
                </a:ext>
              </a:extLst>
            </p:cNvPr>
            <p:cNvSpPr/>
            <p:nvPr/>
          </p:nvSpPr>
          <p:spPr>
            <a:xfrm>
              <a:off x="1344098" y="4233628"/>
              <a:ext cx="44158" cy="53971"/>
            </a:xfrm>
            <a:custGeom>
              <a:avLst/>
              <a:gdLst>
                <a:gd name="connsiteX0" fmla="*/ 44649 w 44157"/>
                <a:gd name="connsiteY0" fmla="*/ 56915 h 53970"/>
                <a:gd name="connsiteX1" fmla="*/ 0 w 44157"/>
                <a:gd name="connsiteY1" fmla="*/ 3435 h 53970"/>
                <a:gd name="connsiteX2" fmla="*/ 2944 w 44157"/>
                <a:gd name="connsiteY2" fmla="*/ 0 h 53970"/>
                <a:gd name="connsiteX3" fmla="*/ 47592 w 44157"/>
                <a:gd name="connsiteY3" fmla="*/ 53971 h 53970"/>
              </a:gdLst>
              <a:ahLst/>
              <a:cxnLst>
                <a:cxn ang="0">
                  <a:pos x="connsiteX0" y="connsiteY0"/>
                </a:cxn>
                <a:cxn ang="0">
                  <a:pos x="connsiteX1" y="connsiteY1"/>
                </a:cxn>
                <a:cxn ang="0">
                  <a:pos x="connsiteX2" y="connsiteY2"/>
                </a:cxn>
                <a:cxn ang="0">
                  <a:pos x="connsiteX3" y="connsiteY3"/>
                </a:cxn>
              </a:cxnLst>
              <a:rect l="l" t="t" r="r" b="b"/>
              <a:pathLst>
                <a:path w="44157" h="53970">
                  <a:moveTo>
                    <a:pt x="44649" y="56915"/>
                  </a:moveTo>
                  <a:lnTo>
                    <a:pt x="0" y="3435"/>
                  </a:lnTo>
                  <a:lnTo>
                    <a:pt x="2944" y="0"/>
                  </a:lnTo>
                  <a:lnTo>
                    <a:pt x="47592" y="53971"/>
                  </a:lnTo>
                  <a:close/>
                </a:path>
              </a:pathLst>
            </a:custGeom>
            <a:solidFill>
              <a:schemeClr val="accent1"/>
            </a:solidFill>
            <a:ln w="4890"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450E7CE1-D87B-4212-969B-D9F8E5C2787A}"/>
                </a:ext>
              </a:extLst>
            </p:cNvPr>
            <p:cNvSpPr/>
            <p:nvPr/>
          </p:nvSpPr>
          <p:spPr>
            <a:xfrm>
              <a:off x="1386784" y="4287599"/>
              <a:ext cx="4906" cy="201164"/>
            </a:xfrm>
            <a:custGeom>
              <a:avLst/>
              <a:gdLst>
                <a:gd name="connsiteX0" fmla="*/ 0 w 4906"/>
                <a:gd name="connsiteY0" fmla="*/ 197239 h 201163"/>
                <a:gd name="connsiteX1" fmla="*/ 4906 w 4906"/>
                <a:gd name="connsiteY1" fmla="*/ 202636 h 201163"/>
                <a:gd name="connsiteX2" fmla="*/ 4906 w 4906"/>
                <a:gd name="connsiteY2" fmla="*/ 0 h 201163"/>
                <a:gd name="connsiteX3" fmla="*/ 0 w 4906"/>
                <a:gd name="connsiteY3" fmla="*/ 0 h 201163"/>
              </a:gdLst>
              <a:ahLst/>
              <a:cxnLst>
                <a:cxn ang="0">
                  <a:pos x="connsiteX0" y="connsiteY0"/>
                </a:cxn>
                <a:cxn ang="0">
                  <a:pos x="connsiteX1" y="connsiteY1"/>
                </a:cxn>
                <a:cxn ang="0">
                  <a:pos x="connsiteX2" y="connsiteY2"/>
                </a:cxn>
                <a:cxn ang="0">
                  <a:pos x="connsiteX3" y="connsiteY3"/>
                </a:cxn>
              </a:cxnLst>
              <a:rect l="l" t="t" r="r" b="b"/>
              <a:pathLst>
                <a:path w="4906" h="201163">
                  <a:moveTo>
                    <a:pt x="0" y="197239"/>
                  </a:moveTo>
                  <a:lnTo>
                    <a:pt x="4906" y="202636"/>
                  </a:lnTo>
                  <a:lnTo>
                    <a:pt x="4906" y="0"/>
                  </a:lnTo>
                  <a:lnTo>
                    <a:pt x="0" y="0"/>
                  </a:lnTo>
                  <a:close/>
                </a:path>
              </a:pathLst>
            </a:custGeom>
            <a:solidFill>
              <a:schemeClr val="accent1"/>
            </a:solidFill>
            <a:ln w="4890"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F9B84E45-7F12-4AC4-A1DA-40ECE6CBD6DA}"/>
                </a:ext>
              </a:extLst>
            </p:cNvPr>
            <p:cNvSpPr/>
            <p:nvPr/>
          </p:nvSpPr>
          <p:spPr>
            <a:xfrm>
              <a:off x="1490310" y="1925148"/>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solidFill>
              <a:schemeClr val="accent1"/>
            </a:solidFill>
            <a:ln w="4890"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CBB4BEA6-598C-4F7F-ABB0-B486CB2A37A9}"/>
                </a:ext>
              </a:extLst>
            </p:cNvPr>
            <p:cNvSpPr/>
            <p:nvPr/>
          </p:nvSpPr>
          <p:spPr>
            <a:xfrm>
              <a:off x="1512879" y="1845173"/>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solidFill>
              <a:schemeClr val="accent1"/>
            </a:solidFill>
            <a:ln w="4890"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B0853ABC-457E-442C-856B-58191CB33929}"/>
                </a:ext>
              </a:extLst>
            </p:cNvPr>
            <p:cNvSpPr/>
            <p:nvPr/>
          </p:nvSpPr>
          <p:spPr>
            <a:xfrm>
              <a:off x="1512879" y="1845173"/>
              <a:ext cx="284574" cy="49064"/>
            </a:xfrm>
            <a:custGeom>
              <a:avLst/>
              <a:gdLst>
                <a:gd name="connsiteX0" fmla="*/ 0 w 284573"/>
                <a:gd name="connsiteY0" fmla="*/ 53480 h 49064"/>
                <a:gd name="connsiteX1" fmla="*/ 0 w 284573"/>
                <a:gd name="connsiteY1" fmla="*/ 0 h 49064"/>
                <a:gd name="connsiteX2" fmla="*/ 288989 w 284573"/>
                <a:gd name="connsiteY2" fmla="*/ 0 h 49064"/>
                <a:gd name="connsiteX3" fmla="*/ 244831 w 284573"/>
                <a:gd name="connsiteY3" fmla="*/ 53480 h 49064"/>
              </a:gdLst>
              <a:ahLst/>
              <a:cxnLst>
                <a:cxn ang="0">
                  <a:pos x="connsiteX0" y="connsiteY0"/>
                </a:cxn>
                <a:cxn ang="0">
                  <a:pos x="connsiteX1" y="connsiteY1"/>
                </a:cxn>
                <a:cxn ang="0">
                  <a:pos x="connsiteX2" y="connsiteY2"/>
                </a:cxn>
                <a:cxn ang="0">
                  <a:pos x="connsiteX3" y="connsiteY3"/>
                </a:cxn>
              </a:cxnLst>
              <a:rect l="l" t="t" r="r" b="b"/>
              <a:pathLst>
                <a:path w="284573" h="49064">
                  <a:moveTo>
                    <a:pt x="0" y="53480"/>
                  </a:moveTo>
                  <a:lnTo>
                    <a:pt x="0" y="0"/>
                  </a:lnTo>
                  <a:lnTo>
                    <a:pt x="288989" y="0"/>
                  </a:lnTo>
                  <a:lnTo>
                    <a:pt x="244831" y="53480"/>
                  </a:lnTo>
                  <a:close/>
                </a:path>
              </a:pathLst>
            </a:custGeom>
            <a:solidFill>
              <a:schemeClr val="accent1"/>
            </a:solidFill>
            <a:ln w="4890"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89644E88-0760-4D71-A6B3-CE7960636B95}"/>
                </a:ext>
              </a:extLst>
            </p:cNvPr>
            <p:cNvSpPr/>
            <p:nvPr/>
          </p:nvSpPr>
          <p:spPr>
            <a:xfrm>
              <a:off x="1456946" y="2018861"/>
              <a:ext cx="44158" cy="544615"/>
            </a:xfrm>
            <a:custGeom>
              <a:avLst/>
              <a:gdLst>
                <a:gd name="connsiteX0" fmla="*/ 44649 w 44157"/>
                <a:gd name="connsiteY0" fmla="*/ 547068 h 544614"/>
                <a:gd name="connsiteX1" fmla="*/ 0 w 44157"/>
                <a:gd name="connsiteY1" fmla="*/ 480340 h 544614"/>
                <a:gd name="connsiteX2" fmla="*/ 0 w 44157"/>
                <a:gd name="connsiteY2" fmla="*/ 0 h 544614"/>
                <a:gd name="connsiteX3" fmla="*/ 44649 w 44157"/>
                <a:gd name="connsiteY3" fmla="*/ 0 h 544614"/>
              </a:gdLst>
              <a:ahLst/>
              <a:cxnLst>
                <a:cxn ang="0">
                  <a:pos x="connsiteX0" y="connsiteY0"/>
                </a:cxn>
                <a:cxn ang="0">
                  <a:pos x="connsiteX1" y="connsiteY1"/>
                </a:cxn>
                <a:cxn ang="0">
                  <a:pos x="connsiteX2" y="connsiteY2"/>
                </a:cxn>
                <a:cxn ang="0">
                  <a:pos x="connsiteX3" y="connsiteY3"/>
                </a:cxn>
              </a:cxnLst>
              <a:rect l="l" t="t" r="r" b="b"/>
              <a:pathLst>
                <a:path w="44157" h="544614">
                  <a:moveTo>
                    <a:pt x="44649" y="547068"/>
                  </a:moveTo>
                  <a:lnTo>
                    <a:pt x="0" y="480340"/>
                  </a:lnTo>
                  <a:lnTo>
                    <a:pt x="0" y="0"/>
                  </a:lnTo>
                  <a:lnTo>
                    <a:pt x="44649" y="0"/>
                  </a:lnTo>
                  <a:close/>
                </a:path>
              </a:pathLst>
            </a:custGeom>
            <a:solidFill>
              <a:schemeClr val="accent1"/>
            </a:solidFill>
            <a:ln w="4890"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31D62C34-ED0D-45EA-A0C7-A1C78037E0D7}"/>
                </a:ext>
              </a:extLst>
            </p:cNvPr>
            <p:cNvSpPr/>
            <p:nvPr/>
          </p:nvSpPr>
          <p:spPr>
            <a:xfrm>
              <a:off x="1456946" y="3224864"/>
              <a:ext cx="44158" cy="1486651"/>
            </a:xfrm>
            <a:custGeom>
              <a:avLst/>
              <a:gdLst>
                <a:gd name="connsiteX0" fmla="*/ 44649 w 44157"/>
                <a:gd name="connsiteY0" fmla="*/ 1488123 h 1486650"/>
                <a:gd name="connsiteX1" fmla="*/ 0 w 44157"/>
                <a:gd name="connsiteY1" fmla="*/ 1410601 h 1486650"/>
                <a:gd name="connsiteX2" fmla="*/ 0 w 44157"/>
                <a:gd name="connsiteY2" fmla="*/ 0 h 1486650"/>
                <a:gd name="connsiteX3" fmla="*/ 44649 w 44157"/>
                <a:gd name="connsiteY3" fmla="*/ 57896 h 1486650"/>
              </a:gdLst>
              <a:ahLst/>
              <a:cxnLst>
                <a:cxn ang="0">
                  <a:pos x="connsiteX0" y="connsiteY0"/>
                </a:cxn>
                <a:cxn ang="0">
                  <a:pos x="connsiteX1" y="connsiteY1"/>
                </a:cxn>
                <a:cxn ang="0">
                  <a:pos x="connsiteX2" y="connsiteY2"/>
                </a:cxn>
                <a:cxn ang="0">
                  <a:pos x="connsiteX3" y="connsiteY3"/>
                </a:cxn>
              </a:cxnLst>
              <a:rect l="l" t="t" r="r" b="b"/>
              <a:pathLst>
                <a:path w="44157" h="1486650">
                  <a:moveTo>
                    <a:pt x="44649" y="1488123"/>
                  </a:moveTo>
                  <a:lnTo>
                    <a:pt x="0" y="1410601"/>
                  </a:lnTo>
                  <a:lnTo>
                    <a:pt x="0" y="0"/>
                  </a:lnTo>
                  <a:lnTo>
                    <a:pt x="44649" y="57896"/>
                  </a:lnTo>
                  <a:close/>
                </a:path>
              </a:pathLst>
            </a:custGeom>
            <a:solidFill>
              <a:schemeClr val="accent1"/>
            </a:solidFill>
            <a:ln w="4890"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8E1877B0-6AC2-46AF-964D-4EDA0FDA6420}"/>
                </a:ext>
              </a:extLst>
            </p:cNvPr>
            <p:cNvSpPr/>
            <p:nvPr/>
          </p:nvSpPr>
          <p:spPr>
            <a:xfrm>
              <a:off x="1346060" y="2337780"/>
              <a:ext cx="112848" cy="137380"/>
            </a:xfrm>
            <a:custGeom>
              <a:avLst/>
              <a:gdLst>
                <a:gd name="connsiteX0" fmla="*/ 114320 w 112848"/>
                <a:gd name="connsiteY0" fmla="*/ 0 h 137380"/>
                <a:gd name="connsiteX1" fmla="*/ 0 w 112848"/>
                <a:gd name="connsiteY1" fmla="*/ 137380 h 137380"/>
                <a:gd name="connsiteX2" fmla="*/ 1472 w 112848"/>
                <a:gd name="connsiteY2" fmla="*/ 139343 h 137380"/>
                <a:gd name="connsiteX3" fmla="*/ 115792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320" y="0"/>
                  </a:moveTo>
                  <a:lnTo>
                    <a:pt x="0" y="137380"/>
                  </a:lnTo>
                  <a:lnTo>
                    <a:pt x="1472" y="139343"/>
                  </a:lnTo>
                  <a:lnTo>
                    <a:pt x="115792" y="1963"/>
                  </a:lnTo>
                  <a:close/>
                </a:path>
              </a:pathLst>
            </a:custGeom>
            <a:solidFill>
              <a:schemeClr val="accent1"/>
            </a:solidFill>
            <a:ln w="4890"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B9B341E5-1DA8-4C8B-A2B6-26BF50D6A44B}"/>
                </a:ext>
              </a:extLst>
            </p:cNvPr>
            <p:cNvSpPr/>
            <p:nvPr/>
          </p:nvSpPr>
          <p:spPr>
            <a:xfrm>
              <a:off x="1353911" y="2369672"/>
              <a:ext cx="117755" cy="142287"/>
            </a:xfrm>
            <a:custGeom>
              <a:avLst/>
              <a:gdLst>
                <a:gd name="connsiteX0" fmla="*/ 117755 w 117754"/>
                <a:gd name="connsiteY0" fmla="*/ 0 h 142286"/>
                <a:gd name="connsiteX1" fmla="*/ 0 w 117754"/>
                <a:gd name="connsiteY1" fmla="*/ 141305 h 142286"/>
                <a:gd name="connsiteX2" fmla="*/ 1472 w 117754"/>
                <a:gd name="connsiteY2" fmla="*/ 142777 h 142286"/>
                <a:gd name="connsiteX3" fmla="*/ 119227 w 117754"/>
                <a:gd name="connsiteY3" fmla="*/ 1472 h 142286"/>
              </a:gdLst>
              <a:ahLst/>
              <a:cxnLst>
                <a:cxn ang="0">
                  <a:pos x="connsiteX0" y="connsiteY0"/>
                </a:cxn>
                <a:cxn ang="0">
                  <a:pos x="connsiteX1" y="connsiteY1"/>
                </a:cxn>
                <a:cxn ang="0">
                  <a:pos x="connsiteX2" y="connsiteY2"/>
                </a:cxn>
                <a:cxn ang="0">
                  <a:pos x="connsiteX3" y="connsiteY3"/>
                </a:cxn>
              </a:cxnLst>
              <a:rect l="l" t="t" r="r" b="b"/>
              <a:pathLst>
                <a:path w="117754" h="142286">
                  <a:moveTo>
                    <a:pt x="117755" y="0"/>
                  </a:moveTo>
                  <a:lnTo>
                    <a:pt x="0" y="141305"/>
                  </a:lnTo>
                  <a:lnTo>
                    <a:pt x="1472" y="142777"/>
                  </a:lnTo>
                  <a:lnTo>
                    <a:pt x="119227" y="1472"/>
                  </a:lnTo>
                  <a:close/>
                </a:path>
              </a:pathLst>
            </a:custGeom>
            <a:solidFill>
              <a:schemeClr val="accent1"/>
            </a:solidFill>
            <a:ln w="4890"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D87E09EA-647A-4BF8-9F57-F4780372D686}"/>
                </a:ext>
              </a:extLst>
            </p:cNvPr>
            <p:cNvSpPr/>
            <p:nvPr/>
          </p:nvSpPr>
          <p:spPr>
            <a:xfrm>
              <a:off x="1348514" y="2355443"/>
              <a:ext cx="112848" cy="137380"/>
            </a:xfrm>
            <a:custGeom>
              <a:avLst/>
              <a:gdLst>
                <a:gd name="connsiteX0" fmla="*/ 114811 w 112848"/>
                <a:gd name="connsiteY0" fmla="*/ 0 h 137380"/>
                <a:gd name="connsiteX1" fmla="*/ 0 w 112848"/>
                <a:gd name="connsiteY1" fmla="*/ 137871 h 137380"/>
                <a:gd name="connsiteX2" fmla="*/ 1472 w 112848"/>
                <a:gd name="connsiteY2" fmla="*/ 139343 h 137380"/>
                <a:gd name="connsiteX3" fmla="*/ 116283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811" y="0"/>
                  </a:moveTo>
                  <a:lnTo>
                    <a:pt x="0" y="137871"/>
                  </a:lnTo>
                  <a:lnTo>
                    <a:pt x="1472" y="139343"/>
                  </a:lnTo>
                  <a:lnTo>
                    <a:pt x="116283" y="1963"/>
                  </a:lnTo>
                  <a:close/>
                </a:path>
              </a:pathLst>
            </a:custGeom>
            <a:solidFill>
              <a:schemeClr val="accent1"/>
            </a:solidFill>
            <a:ln w="4890"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53580EF9-3139-43B3-8641-C5459E14683D}"/>
                </a:ext>
              </a:extLst>
            </p:cNvPr>
            <p:cNvSpPr/>
            <p:nvPr/>
          </p:nvSpPr>
          <p:spPr>
            <a:xfrm>
              <a:off x="1331341" y="3164515"/>
              <a:ext cx="132474" cy="161912"/>
            </a:xfrm>
            <a:custGeom>
              <a:avLst/>
              <a:gdLst>
                <a:gd name="connsiteX0" fmla="*/ 136399 w 132473"/>
                <a:gd name="connsiteY0" fmla="*/ 157006 h 161912"/>
                <a:gd name="connsiteX1" fmla="*/ 5397 w 132473"/>
                <a:gd name="connsiteY1" fmla="*/ 0 h 161912"/>
                <a:gd name="connsiteX2" fmla="*/ 0 w 132473"/>
                <a:gd name="connsiteY2" fmla="*/ 1963 h 161912"/>
                <a:gd name="connsiteX3" fmla="*/ 131002 w 132473"/>
                <a:gd name="connsiteY3" fmla="*/ 163384 h 161912"/>
              </a:gdLst>
              <a:ahLst/>
              <a:cxnLst>
                <a:cxn ang="0">
                  <a:pos x="connsiteX0" y="connsiteY0"/>
                </a:cxn>
                <a:cxn ang="0">
                  <a:pos x="connsiteX1" y="connsiteY1"/>
                </a:cxn>
                <a:cxn ang="0">
                  <a:pos x="connsiteX2" y="connsiteY2"/>
                </a:cxn>
                <a:cxn ang="0">
                  <a:pos x="connsiteX3" y="connsiteY3"/>
                </a:cxn>
              </a:cxnLst>
              <a:rect l="l" t="t" r="r" b="b"/>
              <a:pathLst>
                <a:path w="132473" h="161912">
                  <a:moveTo>
                    <a:pt x="136399" y="157006"/>
                  </a:moveTo>
                  <a:lnTo>
                    <a:pt x="5397" y="0"/>
                  </a:lnTo>
                  <a:lnTo>
                    <a:pt x="0" y="1963"/>
                  </a:lnTo>
                  <a:lnTo>
                    <a:pt x="131002" y="163384"/>
                  </a:lnTo>
                  <a:close/>
                </a:path>
              </a:pathLst>
            </a:custGeom>
            <a:solidFill>
              <a:schemeClr val="accent1"/>
            </a:solidFill>
            <a:ln w="4890"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D07399BE-3B37-4A72-93AC-1164401EB23C}"/>
                </a:ext>
              </a:extLst>
            </p:cNvPr>
            <p:cNvSpPr/>
            <p:nvPr/>
          </p:nvSpPr>
          <p:spPr>
            <a:xfrm>
              <a:off x="1350476" y="3103675"/>
              <a:ext cx="137380" cy="166819"/>
            </a:xfrm>
            <a:custGeom>
              <a:avLst/>
              <a:gdLst>
                <a:gd name="connsiteX0" fmla="*/ 140324 w 137380"/>
                <a:gd name="connsiteY0" fmla="*/ 161912 h 166818"/>
                <a:gd name="connsiteX1" fmla="*/ 5397 w 137380"/>
                <a:gd name="connsiteY1" fmla="*/ 0 h 166818"/>
                <a:gd name="connsiteX2" fmla="*/ 0 w 137380"/>
                <a:gd name="connsiteY2" fmla="*/ 6378 h 166818"/>
                <a:gd name="connsiteX3" fmla="*/ 134927 w 137380"/>
                <a:gd name="connsiteY3" fmla="*/ 168291 h 166818"/>
              </a:gdLst>
              <a:ahLst/>
              <a:cxnLst>
                <a:cxn ang="0">
                  <a:pos x="connsiteX0" y="connsiteY0"/>
                </a:cxn>
                <a:cxn ang="0">
                  <a:pos x="connsiteX1" y="connsiteY1"/>
                </a:cxn>
                <a:cxn ang="0">
                  <a:pos x="connsiteX2" y="connsiteY2"/>
                </a:cxn>
                <a:cxn ang="0">
                  <a:pos x="connsiteX3" y="connsiteY3"/>
                </a:cxn>
              </a:cxnLst>
              <a:rect l="l" t="t" r="r" b="b"/>
              <a:pathLst>
                <a:path w="137380" h="166818">
                  <a:moveTo>
                    <a:pt x="140324" y="161912"/>
                  </a:moveTo>
                  <a:lnTo>
                    <a:pt x="5397" y="0"/>
                  </a:lnTo>
                  <a:lnTo>
                    <a:pt x="0" y="6378"/>
                  </a:lnTo>
                  <a:lnTo>
                    <a:pt x="134927" y="168291"/>
                  </a:lnTo>
                  <a:close/>
                </a:path>
              </a:pathLst>
            </a:custGeom>
            <a:solidFill>
              <a:schemeClr val="accent1"/>
            </a:solidFill>
            <a:ln w="4890"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CE650958-3D1B-454A-8CA9-4C294D622109}"/>
                </a:ext>
              </a:extLst>
            </p:cNvPr>
            <p:cNvSpPr/>
            <p:nvPr/>
          </p:nvSpPr>
          <p:spPr>
            <a:xfrm>
              <a:off x="1386784" y="4481403"/>
              <a:ext cx="73597" cy="88316"/>
            </a:xfrm>
            <a:custGeom>
              <a:avLst/>
              <a:gdLst>
                <a:gd name="connsiteX0" fmla="*/ 73106 w 73596"/>
                <a:gd name="connsiteY0" fmla="*/ 90769 h 88315"/>
                <a:gd name="connsiteX1" fmla="*/ 0 w 73596"/>
                <a:gd name="connsiteY1" fmla="*/ 3435 h 88315"/>
                <a:gd name="connsiteX2" fmla="*/ 2944 w 73596"/>
                <a:gd name="connsiteY2" fmla="*/ 0 h 88315"/>
                <a:gd name="connsiteX3" fmla="*/ 76050 w 73596"/>
                <a:gd name="connsiteY3" fmla="*/ 87825 h 88315"/>
              </a:gdLst>
              <a:ahLst/>
              <a:cxnLst>
                <a:cxn ang="0">
                  <a:pos x="connsiteX0" y="connsiteY0"/>
                </a:cxn>
                <a:cxn ang="0">
                  <a:pos x="connsiteX1" y="connsiteY1"/>
                </a:cxn>
                <a:cxn ang="0">
                  <a:pos x="connsiteX2" y="connsiteY2"/>
                </a:cxn>
                <a:cxn ang="0">
                  <a:pos x="connsiteX3" y="connsiteY3"/>
                </a:cxn>
              </a:cxnLst>
              <a:rect l="l" t="t" r="r" b="b"/>
              <a:pathLst>
                <a:path w="73596" h="88315">
                  <a:moveTo>
                    <a:pt x="73106" y="90769"/>
                  </a:moveTo>
                  <a:lnTo>
                    <a:pt x="0" y="3435"/>
                  </a:lnTo>
                  <a:lnTo>
                    <a:pt x="2944" y="0"/>
                  </a:lnTo>
                  <a:lnTo>
                    <a:pt x="76050" y="87825"/>
                  </a:lnTo>
                  <a:close/>
                </a:path>
              </a:pathLst>
            </a:custGeom>
            <a:solidFill>
              <a:schemeClr val="accent1"/>
            </a:solidFill>
            <a:ln w="4890"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C5845FC0-956F-44CB-89D7-98369A06AD0B}"/>
                </a:ext>
              </a:extLst>
            </p:cNvPr>
            <p:cNvSpPr/>
            <p:nvPr/>
          </p:nvSpPr>
          <p:spPr>
            <a:xfrm>
              <a:off x="1456946" y="4785112"/>
              <a:ext cx="456299" cy="588773"/>
            </a:xfrm>
            <a:custGeom>
              <a:avLst/>
              <a:gdLst>
                <a:gd name="connsiteX0" fmla="*/ 78012 w 456298"/>
                <a:gd name="connsiteY0" fmla="*/ 578469 h 588772"/>
                <a:gd name="connsiteX1" fmla="*/ 78012 w 456298"/>
                <a:gd name="connsiteY1" fmla="*/ 368473 h 588772"/>
                <a:gd name="connsiteX2" fmla="*/ 13738 w 456298"/>
                <a:gd name="connsiteY2" fmla="*/ 322353 h 588772"/>
                <a:gd name="connsiteX3" fmla="*/ 13738 w 456298"/>
                <a:gd name="connsiteY3" fmla="*/ 0 h 588772"/>
                <a:gd name="connsiteX4" fmla="*/ 0 w 456298"/>
                <a:gd name="connsiteY4" fmla="*/ 0 h 588772"/>
                <a:gd name="connsiteX5" fmla="*/ 0 w 456298"/>
                <a:gd name="connsiteY5" fmla="*/ 578469 h 588772"/>
                <a:gd name="connsiteX6" fmla="*/ 0 w 456298"/>
                <a:gd name="connsiteY6" fmla="*/ 590245 h 588772"/>
                <a:gd name="connsiteX7" fmla="*/ 13738 w 456298"/>
                <a:gd name="connsiteY7" fmla="*/ 590245 h 588772"/>
                <a:gd name="connsiteX8" fmla="*/ 459243 w 456298"/>
                <a:gd name="connsiteY8" fmla="*/ 590245 h 588772"/>
                <a:gd name="connsiteX9" fmla="*/ 459243 w 456298"/>
                <a:gd name="connsiteY9" fmla="*/ 578469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78012" y="578469"/>
                  </a:moveTo>
                  <a:lnTo>
                    <a:pt x="78012" y="368473"/>
                  </a:lnTo>
                  <a:lnTo>
                    <a:pt x="13738" y="322353"/>
                  </a:lnTo>
                  <a:lnTo>
                    <a:pt x="13738" y="0"/>
                  </a:lnTo>
                  <a:lnTo>
                    <a:pt x="0" y="0"/>
                  </a:lnTo>
                  <a:lnTo>
                    <a:pt x="0" y="578469"/>
                  </a:lnTo>
                  <a:lnTo>
                    <a:pt x="0" y="590245"/>
                  </a:lnTo>
                  <a:lnTo>
                    <a:pt x="13738" y="590245"/>
                  </a:lnTo>
                  <a:lnTo>
                    <a:pt x="459243" y="590245"/>
                  </a:lnTo>
                  <a:lnTo>
                    <a:pt x="459243" y="578469"/>
                  </a:lnTo>
                  <a:close/>
                </a:path>
              </a:pathLst>
            </a:custGeom>
            <a:solidFill>
              <a:schemeClr val="accent1"/>
            </a:solidFill>
            <a:ln w="4890"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A5DA13B1-04C4-4FFB-9734-B497B89052A4}"/>
                </a:ext>
              </a:extLst>
            </p:cNvPr>
            <p:cNvSpPr/>
            <p:nvPr/>
          </p:nvSpPr>
          <p:spPr>
            <a:xfrm>
              <a:off x="3624611" y="1843702"/>
              <a:ext cx="456299" cy="588773"/>
            </a:xfrm>
            <a:custGeom>
              <a:avLst/>
              <a:gdLst>
                <a:gd name="connsiteX0" fmla="*/ 381230 w 456298"/>
                <a:gd name="connsiteY0" fmla="*/ 11775 h 588772"/>
                <a:gd name="connsiteX1" fmla="*/ 381230 w 456298"/>
                <a:gd name="connsiteY1" fmla="*/ 221771 h 588772"/>
                <a:gd name="connsiteX2" fmla="*/ 445505 w 456298"/>
                <a:gd name="connsiteY2" fmla="*/ 267892 h 588772"/>
                <a:gd name="connsiteX3" fmla="*/ 445505 w 456298"/>
                <a:gd name="connsiteY3" fmla="*/ 590245 h 588772"/>
                <a:gd name="connsiteX4" fmla="*/ 459243 w 456298"/>
                <a:gd name="connsiteY4" fmla="*/ 590245 h 588772"/>
                <a:gd name="connsiteX5" fmla="*/ 459243 w 456298"/>
                <a:gd name="connsiteY5" fmla="*/ 11775 h 588772"/>
                <a:gd name="connsiteX6" fmla="*/ 459243 w 456298"/>
                <a:gd name="connsiteY6" fmla="*/ 0 h 588772"/>
                <a:gd name="connsiteX7" fmla="*/ 445505 w 456298"/>
                <a:gd name="connsiteY7" fmla="*/ 0 h 588772"/>
                <a:gd name="connsiteX8" fmla="*/ 0 w 456298"/>
                <a:gd name="connsiteY8" fmla="*/ 0 h 588772"/>
                <a:gd name="connsiteX9" fmla="*/ 0 w 456298"/>
                <a:gd name="connsiteY9" fmla="*/ 11775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381230" y="11775"/>
                  </a:moveTo>
                  <a:lnTo>
                    <a:pt x="381230" y="221771"/>
                  </a:lnTo>
                  <a:lnTo>
                    <a:pt x="445505" y="267892"/>
                  </a:lnTo>
                  <a:lnTo>
                    <a:pt x="445505" y="590245"/>
                  </a:lnTo>
                  <a:lnTo>
                    <a:pt x="459243" y="590245"/>
                  </a:lnTo>
                  <a:lnTo>
                    <a:pt x="459243" y="11775"/>
                  </a:lnTo>
                  <a:lnTo>
                    <a:pt x="459243" y="0"/>
                  </a:lnTo>
                  <a:lnTo>
                    <a:pt x="445505" y="0"/>
                  </a:lnTo>
                  <a:lnTo>
                    <a:pt x="0" y="0"/>
                  </a:lnTo>
                  <a:lnTo>
                    <a:pt x="0" y="11775"/>
                  </a:lnTo>
                  <a:close/>
                </a:path>
              </a:pathLst>
            </a:custGeom>
            <a:solidFill>
              <a:schemeClr val="accent1"/>
            </a:solidFill>
            <a:ln w="4890"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9EA3B8B4-01C4-4A5B-807B-B5E885BED4DF}"/>
                </a:ext>
              </a:extLst>
            </p:cNvPr>
            <p:cNvSpPr/>
            <p:nvPr/>
          </p:nvSpPr>
          <p:spPr>
            <a:xfrm>
              <a:off x="3725193" y="4181620"/>
              <a:ext cx="358170" cy="1192265"/>
            </a:xfrm>
            <a:custGeom>
              <a:avLst/>
              <a:gdLst>
                <a:gd name="connsiteX0" fmla="*/ 358661 w 358170"/>
                <a:gd name="connsiteY0" fmla="*/ 1181961 h 1192264"/>
                <a:gd name="connsiteX1" fmla="*/ 358661 w 358170"/>
                <a:gd name="connsiteY1" fmla="*/ 1181961 h 1192264"/>
                <a:gd name="connsiteX2" fmla="*/ 358661 w 358170"/>
                <a:gd name="connsiteY2" fmla="*/ 1180980 h 1192264"/>
                <a:gd name="connsiteX3" fmla="*/ 358661 w 358170"/>
                <a:gd name="connsiteY3" fmla="*/ 768839 h 1192264"/>
                <a:gd name="connsiteX4" fmla="*/ 358661 w 358170"/>
                <a:gd name="connsiteY4" fmla="*/ 0 h 1192264"/>
                <a:gd name="connsiteX5" fmla="*/ 337563 w 358170"/>
                <a:gd name="connsiteY5" fmla="*/ 61330 h 1192264"/>
                <a:gd name="connsiteX6" fmla="*/ 337563 w 358170"/>
                <a:gd name="connsiteY6" fmla="*/ 783558 h 1192264"/>
                <a:gd name="connsiteX7" fmla="*/ 287517 w 358170"/>
                <a:gd name="connsiteY7" fmla="*/ 845870 h 1192264"/>
                <a:gd name="connsiteX8" fmla="*/ 287517 w 358170"/>
                <a:gd name="connsiteY8" fmla="*/ 1125046 h 1192264"/>
                <a:gd name="connsiteX9" fmla="*/ 147684 w 358170"/>
                <a:gd name="connsiteY9" fmla="*/ 1125046 h 1192264"/>
                <a:gd name="connsiteX10" fmla="*/ 107451 w 358170"/>
                <a:gd name="connsiteY10" fmla="*/ 1181961 h 1192264"/>
                <a:gd name="connsiteX11" fmla="*/ 13738 w 358170"/>
                <a:gd name="connsiteY11" fmla="*/ 1181961 h 1192264"/>
                <a:gd name="connsiteX12" fmla="*/ 0 w 358170"/>
                <a:gd name="connsiteY12" fmla="*/ 1193737 h 1192264"/>
                <a:gd name="connsiteX13" fmla="*/ 99110 w 358170"/>
                <a:gd name="connsiteY13" fmla="*/ 1193737 h 1192264"/>
                <a:gd name="connsiteX14" fmla="*/ 344923 w 358170"/>
                <a:gd name="connsiteY14" fmla="*/ 1193737 h 1192264"/>
                <a:gd name="connsiteX15" fmla="*/ 358170 w 358170"/>
                <a:gd name="connsiteY15" fmla="*/ 1193737 h 1192264"/>
                <a:gd name="connsiteX16" fmla="*/ 358661 w 358170"/>
                <a:gd name="connsiteY16" fmla="*/ 1193737 h 1192264"/>
                <a:gd name="connsiteX17" fmla="*/ 358661 w 358170"/>
                <a:gd name="connsiteY17" fmla="*/ 1193737 h 11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8170" h="1192264">
                  <a:moveTo>
                    <a:pt x="358661" y="1181961"/>
                  </a:moveTo>
                  <a:lnTo>
                    <a:pt x="358661" y="1181961"/>
                  </a:lnTo>
                  <a:lnTo>
                    <a:pt x="358661" y="1180980"/>
                  </a:lnTo>
                  <a:lnTo>
                    <a:pt x="358661" y="768839"/>
                  </a:lnTo>
                  <a:lnTo>
                    <a:pt x="358661" y="0"/>
                  </a:lnTo>
                  <a:lnTo>
                    <a:pt x="337563" y="61330"/>
                  </a:lnTo>
                  <a:lnTo>
                    <a:pt x="337563" y="783558"/>
                  </a:lnTo>
                  <a:lnTo>
                    <a:pt x="287517" y="845870"/>
                  </a:lnTo>
                  <a:lnTo>
                    <a:pt x="287517" y="1125046"/>
                  </a:lnTo>
                  <a:lnTo>
                    <a:pt x="147684" y="1125046"/>
                  </a:lnTo>
                  <a:lnTo>
                    <a:pt x="107451" y="1181961"/>
                  </a:lnTo>
                  <a:lnTo>
                    <a:pt x="13738" y="1181961"/>
                  </a:lnTo>
                  <a:lnTo>
                    <a:pt x="0" y="1193737"/>
                  </a:lnTo>
                  <a:lnTo>
                    <a:pt x="99110" y="1193737"/>
                  </a:lnTo>
                  <a:lnTo>
                    <a:pt x="344923" y="1193737"/>
                  </a:lnTo>
                  <a:lnTo>
                    <a:pt x="358170" y="1193737"/>
                  </a:lnTo>
                  <a:lnTo>
                    <a:pt x="358661" y="1193737"/>
                  </a:lnTo>
                  <a:lnTo>
                    <a:pt x="358661" y="1193737"/>
                  </a:lnTo>
                  <a:close/>
                </a:path>
              </a:pathLst>
            </a:custGeom>
            <a:solidFill>
              <a:schemeClr val="accent1"/>
            </a:solidFill>
            <a:ln w="4890"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F757AA98-83E0-4A37-AAB9-2DCB4D9B9AEC}"/>
                </a:ext>
              </a:extLst>
            </p:cNvPr>
            <p:cNvSpPr/>
            <p:nvPr/>
          </p:nvSpPr>
          <p:spPr>
            <a:xfrm>
              <a:off x="2157095" y="5334633"/>
              <a:ext cx="1059791" cy="63784"/>
            </a:xfrm>
            <a:custGeom>
              <a:avLst/>
              <a:gdLst>
                <a:gd name="connsiteX0" fmla="*/ 1002876 w 1059791"/>
                <a:gd name="connsiteY0" fmla="*/ 64274 h 63783"/>
                <a:gd name="connsiteX1" fmla="*/ 0 w 1059791"/>
                <a:gd name="connsiteY1" fmla="*/ 64274 h 63783"/>
                <a:gd name="connsiteX2" fmla="*/ 0 w 1059791"/>
                <a:gd name="connsiteY2" fmla="*/ 0 h 63783"/>
                <a:gd name="connsiteX3" fmla="*/ 1061263 w 1059791"/>
                <a:gd name="connsiteY3" fmla="*/ 0 h 63783"/>
              </a:gdLst>
              <a:ahLst/>
              <a:cxnLst>
                <a:cxn ang="0">
                  <a:pos x="connsiteX0" y="connsiteY0"/>
                </a:cxn>
                <a:cxn ang="0">
                  <a:pos x="connsiteX1" y="connsiteY1"/>
                </a:cxn>
                <a:cxn ang="0">
                  <a:pos x="connsiteX2" y="connsiteY2"/>
                </a:cxn>
                <a:cxn ang="0">
                  <a:pos x="connsiteX3" y="connsiteY3"/>
                </a:cxn>
              </a:cxnLst>
              <a:rect l="l" t="t" r="r" b="b"/>
              <a:pathLst>
                <a:path w="1059791" h="63783">
                  <a:moveTo>
                    <a:pt x="1002876" y="64274"/>
                  </a:moveTo>
                  <a:lnTo>
                    <a:pt x="0" y="64274"/>
                  </a:lnTo>
                  <a:lnTo>
                    <a:pt x="0" y="0"/>
                  </a:lnTo>
                  <a:lnTo>
                    <a:pt x="1061263" y="0"/>
                  </a:lnTo>
                  <a:close/>
                </a:path>
              </a:pathLst>
            </a:custGeom>
            <a:solidFill>
              <a:schemeClr val="accent1"/>
            </a:solidFill>
            <a:ln w="4890"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4384E6CE-F380-4C7A-B285-8B35842E482E}"/>
                </a:ext>
              </a:extLst>
            </p:cNvPr>
            <p:cNvSpPr/>
            <p:nvPr/>
          </p:nvSpPr>
          <p:spPr>
            <a:xfrm>
              <a:off x="2078592" y="5398907"/>
              <a:ext cx="642744" cy="39252"/>
            </a:xfrm>
            <a:custGeom>
              <a:avLst/>
              <a:gdLst>
                <a:gd name="connsiteX0" fmla="*/ 608889 w 642743"/>
                <a:gd name="connsiteY0" fmla="*/ 39252 h 39251"/>
                <a:gd name="connsiteX1" fmla="*/ 0 w 642743"/>
                <a:gd name="connsiteY1" fmla="*/ 39252 h 39251"/>
                <a:gd name="connsiteX2" fmla="*/ 44649 w 642743"/>
                <a:gd name="connsiteY2" fmla="*/ 0 h 39251"/>
                <a:gd name="connsiteX3" fmla="*/ 646178 w 642743"/>
                <a:gd name="connsiteY3" fmla="*/ 0 h 39251"/>
              </a:gdLst>
              <a:ahLst/>
              <a:cxnLst>
                <a:cxn ang="0">
                  <a:pos x="connsiteX0" y="connsiteY0"/>
                </a:cxn>
                <a:cxn ang="0">
                  <a:pos x="connsiteX1" y="connsiteY1"/>
                </a:cxn>
                <a:cxn ang="0">
                  <a:pos x="connsiteX2" y="connsiteY2"/>
                </a:cxn>
                <a:cxn ang="0">
                  <a:pos x="connsiteX3" y="connsiteY3"/>
                </a:cxn>
              </a:cxnLst>
              <a:rect l="l" t="t" r="r" b="b"/>
              <a:pathLst>
                <a:path w="642743" h="39251">
                  <a:moveTo>
                    <a:pt x="608889" y="39252"/>
                  </a:moveTo>
                  <a:lnTo>
                    <a:pt x="0" y="39252"/>
                  </a:lnTo>
                  <a:lnTo>
                    <a:pt x="44649" y="0"/>
                  </a:lnTo>
                  <a:lnTo>
                    <a:pt x="646178" y="0"/>
                  </a:lnTo>
                  <a:close/>
                </a:path>
              </a:pathLst>
            </a:custGeom>
            <a:solidFill>
              <a:schemeClr val="accent1"/>
            </a:solidFill>
            <a:ln w="4890"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B8A49D1A-00F4-4540-916D-2373B480451A}"/>
                </a:ext>
              </a:extLst>
            </p:cNvPr>
            <p:cNvSpPr/>
            <p:nvPr/>
          </p:nvSpPr>
          <p:spPr>
            <a:xfrm>
              <a:off x="4047056" y="4357270"/>
              <a:ext cx="14719" cy="485737"/>
            </a:xfrm>
            <a:custGeom>
              <a:avLst/>
              <a:gdLst>
                <a:gd name="connsiteX0" fmla="*/ 18644 w 14719"/>
                <a:gd name="connsiteY0" fmla="*/ 450902 h 485737"/>
                <a:gd name="connsiteX1" fmla="*/ 0 w 14719"/>
                <a:gd name="connsiteY1" fmla="*/ 487209 h 485737"/>
                <a:gd name="connsiteX2" fmla="*/ 0 w 14719"/>
                <a:gd name="connsiteY2" fmla="*/ 36798 h 485737"/>
                <a:gd name="connsiteX3" fmla="*/ 18644 w 14719"/>
                <a:gd name="connsiteY3" fmla="*/ 0 h 485737"/>
              </a:gdLst>
              <a:ahLst/>
              <a:cxnLst>
                <a:cxn ang="0">
                  <a:pos x="connsiteX0" y="connsiteY0"/>
                </a:cxn>
                <a:cxn ang="0">
                  <a:pos x="connsiteX1" y="connsiteY1"/>
                </a:cxn>
                <a:cxn ang="0">
                  <a:pos x="connsiteX2" y="connsiteY2"/>
                </a:cxn>
                <a:cxn ang="0">
                  <a:pos x="connsiteX3" y="connsiteY3"/>
                </a:cxn>
              </a:cxnLst>
              <a:rect l="l" t="t" r="r" b="b"/>
              <a:pathLst>
                <a:path w="14719" h="485737">
                  <a:moveTo>
                    <a:pt x="18644" y="450902"/>
                  </a:moveTo>
                  <a:lnTo>
                    <a:pt x="0" y="487209"/>
                  </a:lnTo>
                  <a:lnTo>
                    <a:pt x="0" y="36798"/>
                  </a:lnTo>
                  <a:lnTo>
                    <a:pt x="18644" y="0"/>
                  </a:lnTo>
                  <a:close/>
                </a:path>
              </a:pathLst>
            </a:custGeom>
            <a:solidFill>
              <a:schemeClr val="accent1"/>
            </a:solidFill>
            <a:ln w="4890"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B71E5688-6166-4ABE-8B89-C9433AD65322}"/>
                </a:ext>
              </a:extLst>
            </p:cNvPr>
            <p:cNvSpPr/>
            <p:nvPr/>
          </p:nvSpPr>
          <p:spPr>
            <a:xfrm>
              <a:off x="4047056" y="2579177"/>
              <a:ext cx="34345" cy="1324739"/>
            </a:xfrm>
            <a:custGeom>
              <a:avLst/>
              <a:gdLst>
                <a:gd name="connsiteX0" fmla="*/ 0 w 34345"/>
                <a:gd name="connsiteY0" fmla="*/ 70162 h 1324738"/>
                <a:gd name="connsiteX1" fmla="*/ 36798 w 34345"/>
                <a:gd name="connsiteY1" fmla="*/ 0 h 1324738"/>
                <a:gd name="connsiteX2" fmla="*/ 36798 w 34345"/>
                <a:gd name="connsiteY2" fmla="*/ 1327682 h 1324738"/>
                <a:gd name="connsiteX3" fmla="*/ 0 w 34345"/>
                <a:gd name="connsiteY3" fmla="*/ 1280090 h 1324738"/>
              </a:gdLst>
              <a:ahLst/>
              <a:cxnLst>
                <a:cxn ang="0">
                  <a:pos x="connsiteX0" y="connsiteY0"/>
                </a:cxn>
                <a:cxn ang="0">
                  <a:pos x="connsiteX1" y="connsiteY1"/>
                </a:cxn>
                <a:cxn ang="0">
                  <a:pos x="connsiteX2" y="connsiteY2"/>
                </a:cxn>
                <a:cxn ang="0">
                  <a:pos x="connsiteX3" y="connsiteY3"/>
                </a:cxn>
              </a:cxnLst>
              <a:rect l="l" t="t" r="r" b="b"/>
              <a:pathLst>
                <a:path w="34345" h="1324738">
                  <a:moveTo>
                    <a:pt x="0" y="70162"/>
                  </a:moveTo>
                  <a:lnTo>
                    <a:pt x="36798" y="0"/>
                  </a:lnTo>
                  <a:lnTo>
                    <a:pt x="36798" y="1327682"/>
                  </a:lnTo>
                  <a:lnTo>
                    <a:pt x="0" y="1280090"/>
                  </a:lnTo>
                  <a:close/>
                </a:path>
              </a:pathLst>
            </a:custGeom>
            <a:solidFill>
              <a:schemeClr val="accent1"/>
            </a:solidFill>
            <a:ln w="4890"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6A5ACFE8-A7A7-4FA1-BA91-903336D381AC}"/>
                </a:ext>
              </a:extLst>
            </p:cNvPr>
            <p:cNvSpPr/>
            <p:nvPr/>
          </p:nvSpPr>
          <p:spPr>
            <a:xfrm>
              <a:off x="3943530" y="2819102"/>
              <a:ext cx="4906" cy="549521"/>
            </a:xfrm>
            <a:custGeom>
              <a:avLst/>
              <a:gdLst>
                <a:gd name="connsiteX0" fmla="*/ 4906 w 4906"/>
                <a:gd name="connsiteY0" fmla="*/ 553937 h 549521"/>
                <a:gd name="connsiteX1" fmla="*/ 0 w 4906"/>
                <a:gd name="connsiteY1" fmla="*/ 550012 h 549521"/>
                <a:gd name="connsiteX2" fmla="*/ 0 w 4906"/>
                <a:gd name="connsiteY2" fmla="*/ 3925 h 549521"/>
                <a:gd name="connsiteX3" fmla="*/ 4906 w 4906"/>
                <a:gd name="connsiteY3" fmla="*/ 0 h 549521"/>
              </a:gdLst>
              <a:ahLst/>
              <a:cxnLst>
                <a:cxn ang="0">
                  <a:pos x="connsiteX0" y="connsiteY0"/>
                </a:cxn>
                <a:cxn ang="0">
                  <a:pos x="connsiteX1" y="connsiteY1"/>
                </a:cxn>
                <a:cxn ang="0">
                  <a:pos x="connsiteX2" y="connsiteY2"/>
                </a:cxn>
                <a:cxn ang="0">
                  <a:pos x="connsiteX3" y="connsiteY3"/>
                </a:cxn>
              </a:cxnLst>
              <a:rect l="l" t="t" r="r" b="b"/>
              <a:pathLst>
                <a:path w="4906" h="549521">
                  <a:moveTo>
                    <a:pt x="4906" y="553937"/>
                  </a:moveTo>
                  <a:lnTo>
                    <a:pt x="0" y="550012"/>
                  </a:lnTo>
                  <a:lnTo>
                    <a:pt x="0" y="3925"/>
                  </a:lnTo>
                  <a:lnTo>
                    <a:pt x="4906" y="0"/>
                  </a:lnTo>
                  <a:close/>
                </a:path>
              </a:pathLst>
            </a:custGeom>
            <a:solidFill>
              <a:schemeClr val="accent1"/>
            </a:solidFill>
            <a:ln w="4890"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0C1932FB-DDB8-4861-BAE9-2B38E25A8587}"/>
                </a:ext>
              </a:extLst>
            </p:cNvPr>
            <p:cNvSpPr/>
            <p:nvPr/>
          </p:nvSpPr>
          <p:spPr>
            <a:xfrm>
              <a:off x="3943530" y="2659642"/>
              <a:ext cx="137380" cy="166819"/>
            </a:xfrm>
            <a:custGeom>
              <a:avLst/>
              <a:gdLst>
                <a:gd name="connsiteX0" fmla="*/ 3434 w 137380"/>
                <a:gd name="connsiteY0" fmla="*/ 167310 h 166818"/>
                <a:gd name="connsiteX1" fmla="*/ 0 w 137380"/>
                <a:gd name="connsiteY1" fmla="*/ 163384 h 166818"/>
                <a:gd name="connsiteX2" fmla="*/ 136399 w 137380"/>
                <a:gd name="connsiteY2" fmla="*/ 0 h 166818"/>
                <a:gd name="connsiteX3" fmla="*/ 139834 w 137380"/>
                <a:gd name="connsiteY3" fmla="*/ 3925 h 166818"/>
              </a:gdLst>
              <a:ahLst/>
              <a:cxnLst>
                <a:cxn ang="0">
                  <a:pos x="connsiteX0" y="connsiteY0"/>
                </a:cxn>
                <a:cxn ang="0">
                  <a:pos x="connsiteX1" y="connsiteY1"/>
                </a:cxn>
                <a:cxn ang="0">
                  <a:pos x="connsiteX2" y="connsiteY2"/>
                </a:cxn>
                <a:cxn ang="0">
                  <a:pos x="connsiteX3" y="connsiteY3"/>
                </a:cxn>
              </a:cxnLst>
              <a:rect l="l" t="t" r="r" b="b"/>
              <a:pathLst>
                <a:path w="137380" h="166818">
                  <a:moveTo>
                    <a:pt x="3434" y="167310"/>
                  </a:moveTo>
                  <a:lnTo>
                    <a:pt x="0" y="163384"/>
                  </a:lnTo>
                  <a:lnTo>
                    <a:pt x="136399" y="0"/>
                  </a:lnTo>
                  <a:lnTo>
                    <a:pt x="139834" y="3925"/>
                  </a:lnTo>
                  <a:close/>
                </a:path>
              </a:pathLst>
            </a:custGeom>
            <a:solidFill>
              <a:schemeClr val="accent1"/>
            </a:solidFill>
            <a:ln w="4890"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982D9E7A-6A82-4128-95C5-5A794592C16B}"/>
                </a:ext>
              </a:extLst>
            </p:cNvPr>
            <p:cNvSpPr/>
            <p:nvPr/>
          </p:nvSpPr>
          <p:spPr>
            <a:xfrm>
              <a:off x="3943530" y="3365188"/>
              <a:ext cx="63784" cy="73597"/>
            </a:xfrm>
            <a:custGeom>
              <a:avLst/>
              <a:gdLst>
                <a:gd name="connsiteX0" fmla="*/ 0 w 63783"/>
                <a:gd name="connsiteY0" fmla="*/ 3925 h 73596"/>
                <a:gd name="connsiteX1" fmla="*/ 3434 w 63783"/>
                <a:gd name="connsiteY1" fmla="*/ 0 h 73596"/>
                <a:gd name="connsiteX2" fmla="*/ 64765 w 63783"/>
                <a:gd name="connsiteY2" fmla="*/ 74087 h 73596"/>
                <a:gd name="connsiteX3" fmla="*/ 61821 w 63783"/>
                <a:gd name="connsiteY3" fmla="*/ 7801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925"/>
                  </a:moveTo>
                  <a:lnTo>
                    <a:pt x="3434" y="0"/>
                  </a:lnTo>
                  <a:lnTo>
                    <a:pt x="64765" y="74087"/>
                  </a:lnTo>
                  <a:lnTo>
                    <a:pt x="61821" y="78012"/>
                  </a:lnTo>
                  <a:close/>
                </a:path>
              </a:pathLst>
            </a:custGeom>
            <a:solidFill>
              <a:schemeClr val="accent1"/>
            </a:solidFill>
            <a:ln w="4890"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DBC0897C-D63A-417F-B5B3-7F56D2E3DA3F}"/>
                </a:ext>
              </a:extLst>
            </p:cNvPr>
            <p:cNvSpPr/>
            <p:nvPr/>
          </p:nvSpPr>
          <p:spPr>
            <a:xfrm>
              <a:off x="4005351" y="3755250"/>
              <a:ext cx="63784" cy="73597"/>
            </a:xfrm>
            <a:custGeom>
              <a:avLst/>
              <a:gdLst>
                <a:gd name="connsiteX0" fmla="*/ 0 w 63783"/>
                <a:gd name="connsiteY0" fmla="*/ 3434 h 73596"/>
                <a:gd name="connsiteX1" fmla="*/ 2453 w 63783"/>
                <a:gd name="connsiteY1" fmla="*/ 0 h 73596"/>
                <a:gd name="connsiteX2" fmla="*/ 64274 w 63783"/>
                <a:gd name="connsiteY2" fmla="*/ 74087 h 73596"/>
                <a:gd name="connsiteX3" fmla="*/ 61331 w 63783"/>
                <a:gd name="connsiteY3" fmla="*/ 7752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434"/>
                  </a:moveTo>
                  <a:lnTo>
                    <a:pt x="2453" y="0"/>
                  </a:lnTo>
                  <a:lnTo>
                    <a:pt x="64274" y="74087"/>
                  </a:lnTo>
                  <a:lnTo>
                    <a:pt x="61331" y="77522"/>
                  </a:lnTo>
                  <a:close/>
                </a:path>
              </a:pathLst>
            </a:custGeom>
            <a:solidFill>
              <a:schemeClr val="accent1"/>
            </a:solidFill>
            <a:ln w="4890"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1EB9C31E-114C-4D0E-8EF7-CE2325456DB5}"/>
                </a:ext>
              </a:extLst>
            </p:cNvPr>
            <p:cNvSpPr/>
            <p:nvPr/>
          </p:nvSpPr>
          <p:spPr>
            <a:xfrm>
              <a:off x="4005351" y="3436822"/>
              <a:ext cx="4906" cy="323825"/>
            </a:xfrm>
            <a:custGeom>
              <a:avLst/>
              <a:gdLst>
                <a:gd name="connsiteX0" fmla="*/ 2944 w 0"/>
                <a:gd name="connsiteY0" fmla="*/ 324316 h 323824"/>
                <a:gd name="connsiteX1" fmla="*/ 0 w 0"/>
                <a:gd name="connsiteY1" fmla="*/ 321862 h 323824"/>
                <a:gd name="connsiteX2" fmla="*/ 0 w 0"/>
                <a:gd name="connsiteY2" fmla="*/ 2453 h 323824"/>
                <a:gd name="connsiteX3" fmla="*/ 2944 w 0"/>
                <a:gd name="connsiteY3" fmla="*/ 0 h 323824"/>
              </a:gdLst>
              <a:ahLst/>
              <a:cxnLst>
                <a:cxn ang="0">
                  <a:pos x="connsiteX0" y="connsiteY0"/>
                </a:cxn>
                <a:cxn ang="0">
                  <a:pos x="connsiteX1" y="connsiteY1"/>
                </a:cxn>
                <a:cxn ang="0">
                  <a:pos x="connsiteX2" y="connsiteY2"/>
                </a:cxn>
                <a:cxn ang="0">
                  <a:pos x="connsiteX3" y="connsiteY3"/>
                </a:cxn>
              </a:cxnLst>
              <a:rect l="l" t="t" r="r" b="b"/>
              <a:pathLst>
                <a:path h="323824">
                  <a:moveTo>
                    <a:pt x="2944" y="324316"/>
                  </a:moveTo>
                  <a:lnTo>
                    <a:pt x="0" y="321862"/>
                  </a:lnTo>
                  <a:lnTo>
                    <a:pt x="0" y="2453"/>
                  </a:lnTo>
                  <a:lnTo>
                    <a:pt x="2944" y="0"/>
                  </a:lnTo>
                  <a:close/>
                </a:path>
              </a:pathLst>
            </a:custGeom>
            <a:solidFill>
              <a:schemeClr val="accent1"/>
            </a:solidFill>
            <a:ln w="4890"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C3A430A4-9213-460D-A4CA-50C26863CCDC}"/>
                </a:ext>
              </a:extLst>
            </p:cNvPr>
            <p:cNvSpPr/>
            <p:nvPr/>
          </p:nvSpPr>
          <p:spPr>
            <a:xfrm>
              <a:off x="2287116" y="1828001"/>
              <a:ext cx="1103949" cy="39252"/>
            </a:xfrm>
            <a:custGeom>
              <a:avLst/>
              <a:gdLst>
                <a:gd name="connsiteX0" fmla="*/ 1106402 w 1103949"/>
                <a:gd name="connsiteY0" fmla="*/ 0 h 39251"/>
                <a:gd name="connsiteX1" fmla="*/ 1106402 w 1103949"/>
                <a:gd name="connsiteY1" fmla="*/ 43667 h 39251"/>
                <a:gd name="connsiteX2" fmla="*/ 0 w 1103949"/>
                <a:gd name="connsiteY2" fmla="*/ 43667 h 39251"/>
                <a:gd name="connsiteX3" fmla="*/ 39742 w 1103949"/>
                <a:gd name="connsiteY3" fmla="*/ 0 h 39251"/>
              </a:gdLst>
              <a:ahLst/>
              <a:cxnLst>
                <a:cxn ang="0">
                  <a:pos x="connsiteX0" y="connsiteY0"/>
                </a:cxn>
                <a:cxn ang="0">
                  <a:pos x="connsiteX1" y="connsiteY1"/>
                </a:cxn>
                <a:cxn ang="0">
                  <a:pos x="connsiteX2" y="connsiteY2"/>
                </a:cxn>
                <a:cxn ang="0">
                  <a:pos x="connsiteX3" y="connsiteY3"/>
                </a:cxn>
              </a:cxnLst>
              <a:rect l="l" t="t" r="r" b="b"/>
              <a:pathLst>
                <a:path w="1103949" h="39251">
                  <a:moveTo>
                    <a:pt x="1106402" y="0"/>
                  </a:moveTo>
                  <a:lnTo>
                    <a:pt x="1106402" y="43667"/>
                  </a:lnTo>
                  <a:lnTo>
                    <a:pt x="0" y="43667"/>
                  </a:lnTo>
                  <a:lnTo>
                    <a:pt x="39742" y="0"/>
                  </a:lnTo>
                  <a:close/>
                </a:path>
              </a:pathLst>
            </a:custGeom>
            <a:solidFill>
              <a:schemeClr val="accent1"/>
            </a:solidFill>
            <a:ln w="4890"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813C2F55-0197-47D8-8507-DB806CCB566C}"/>
                </a:ext>
              </a:extLst>
            </p:cNvPr>
            <p:cNvSpPr/>
            <p:nvPr/>
          </p:nvSpPr>
          <p:spPr>
            <a:xfrm>
              <a:off x="2732130" y="1703868"/>
              <a:ext cx="461205" cy="4906"/>
            </a:xfrm>
            <a:custGeom>
              <a:avLst/>
              <a:gdLst>
                <a:gd name="connsiteX0" fmla="*/ 0 w 461205"/>
                <a:gd name="connsiteY0" fmla="*/ 5397 h 4906"/>
                <a:gd name="connsiteX1" fmla="*/ 2944 w 461205"/>
                <a:gd name="connsiteY1" fmla="*/ 0 h 4906"/>
                <a:gd name="connsiteX2" fmla="*/ 458262 w 461205"/>
                <a:gd name="connsiteY2" fmla="*/ 0 h 4906"/>
                <a:gd name="connsiteX3" fmla="*/ 461696 w 461205"/>
                <a:gd name="connsiteY3" fmla="*/ 5397 h 4906"/>
              </a:gdLst>
              <a:ahLst/>
              <a:cxnLst>
                <a:cxn ang="0">
                  <a:pos x="connsiteX0" y="connsiteY0"/>
                </a:cxn>
                <a:cxn ang="0">
                  <a:pos x="connsiteX1" y="connsiteY1"/>
                </a:cxn>
                <a:cxn ang="0">
                  <a:pos x="connsiteX2" y="connsiteY2"/>
                </a:cxn>
                <a:cxn ang="0">
                  <a:pos x="connsiteX3" y="connsiteY3"/>
                </a:cxn>
              </a:cxnLst>
              <a:rect l="l" t="t" r="r" b="b"/>
              <a:pathLst>
                <a:path w="461205" h="4906">
                  <a:moveTo>
                    <a:pt x="0" y="5397"/>
                  </a:moveTo>
                  <a:lnTo>
                    <a:pt x="2944" y="0"/>
                  </a:lnTo>
                  <a:lnTo>
                    <a:pt x="458262" y="0"/>
                  </a:lnTo>
                  <a:lnTo>
                    <a:pt x="461696" y="5397"/>
                  </a:lnTo>
                  <a:close/>
                </a:path>
              </a:pathLst>
            </a:custGeom>
            <a:solidFill>
              <a:schemeClr val="accent1"/>
            </a:solidFill>
            <a:ln w="4890"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9A56E553-C21B-4746-9636-A5C1D9E2F895}"/>
                </a:ext>
              </a:extLst>
            </p:cNvPr>
            <p:cNvSpPr/>
            <p:nvPr/>
          </p:nvSpPr>
          <p:spPr>
            <a:xfrm>
              <a:off x="3186957" y="1703868"/>
              <a:ext cx="137380" cy="166819"/>
            </a:xfrm>
            <a:custGeom>
              <a:avLst/>
              <a:gdLst>
                <a:gd name="connsiteX0" fmla="*/ 0 w 137380"/>
                <a:gd name="connsiteY0" fmla="*/ 3925 h 166818"/>
                <a:gd name="connsiteX1" fmla="*/ 3434 w 137380"/>
                <a:gd name="connsiteY1" fmla="*/ 0 h 166818"/>
                <a:gd name="connsiteX2" fmla="*/ 139343 w 137380"/>
                <a:gd name="connsiteY2" fmla="*/ 163384 h 166818"/>
                <a:gd name="connsiteX3" fmla="*/ 136399 w 137380"/>
                <a:gd name="connsiteY3" fmla="*/ 167310 h 166818"/>
              </a:gdLst>
              <a:ahLst/>
              <a:cxnLst>
                <a:cxn ang="0">
                  <a:pos x="connsiteX0" y="connsiteY0"/>
                </a:cxn>
                <a:cxn ang="0">
                  <a:pos x="connsiteX1" y="connsiteY1"/>
                </a:cxn>
                <a:cxn ang="0">
                  <a:pos x="connsiteX2" y="connsiteY2"/>
                </a:cxn>
                <a:cxn ang="0">
                  <a:pos x="connsiteX3" y="connsiteY3"/>
                </a:cxn>
              </a:cxnLst>
              <a:rect l="l" t="t" r="r" b="b"/>
              <a:pathLst>
                <a:path w="137380" h="166818">
                  <a:moveTo>
                    <a:pt x="0" y="3925"/>
                  </a:moveTo>
                  <a:lnTo>
                    <a:pt x="3434" y="0"/>
                  </a:lnTo>
                  <a:lnTo>
                    <a:pt x="139343" y="163384"/>
                  </a:lnTo>
                  <a:lnTo>
                    <a:pt x="136399" y="167310"/>
                  </a:lnTo>
                  <a:close/>
                </a:path>
              </a:pathLst>
            </a:custGeom>
            <a:solidFill>
              <a:schemeClr val="accent1"/>
            </a:solidFill>
            <a:ln w="4890"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0FA4E307-90D2-486B-B105-F61AF0A3EEBD}"/>
                </a:ext>
              </a:extLst>
            </p:cNvPr>
            <p:cNvSpPr/>
            <p:nvPr/>
          </p:nvSpPr>
          <p:spPr>
            <a:xfrm>
              <a:off x="2673743" y="1703868"/>
              <a:ext cx="63784" cy="73597"/>
            </a:xfrm>
            <a:custGeom>
              <a:avLst/>
              <a:gdLst>
                <a:gd name="connsiteX0" fmla="*/ 61331 w 63783"/>
                <a:gd name="connsiteY0" fmla="*/ 0 h 73596"/>
                <a:gd name="connsiteX1" fmla="*/ 64765 w 63783"/>
                <a:gd name="connsiteY1" fmla="*/ 3925 h 73596"/>
                <a:gd name="connsiteX2" fmla="*/ 3434 w 63783"/>
                <a:gd name="connsiteY2" fmla="*/ 77522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331" y="0"/>
                  </a:moveTo>
                  <a:lnTo>
                    <a:pt x="64765" y="3925"/>
                  </a:lnTo>
                  <a:lnTo>
                    <a:pt x="3434" y="77522"/>
                  </a:lnTo>
                  <a:lnTo>
                    <a:pt x="0" y="74087"/>
                  </a:lnTo>
                  <a:close/>
                </a:path>
              </a:pathLst>
            </a:custGeom>
            <a:solidFill>
              <a:schemeClr val="accent1"/>
            </a:solidFill>
            <a:ln w="4890"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3E83C4A1-5B01-40B6-9E1E-34D4A6DA3B06}"/>
                </a:ext>
              </a:extLst>
            </p:cNvPr>
            <p:cNvSpPr/>
            <p:nvPr/>
          </p:nvSpPr>
          <p:spPr>
            <a:xfrm>
              <a:off x="2348937" y="1777465"/>
              <a:ext cx="63784" cy="73597"/>
            </a:xfrm>
            <a:custGeom>
              <a:avLst/>
              <a:gdLst>
                <a:gd name="connsiteX0" fmla="*/ 61821 w 63783"/>
                <a:gd name="connsiteY0" fmla="*/ 0 h 73596"/>
                <a:gd name="connsiteX1" fmla="*/ 64274 w 63783"/>
                <a:gd name="connsiteY1" fmla="*/ 3435 h 73596"/>
                <a:gd name="connsiteX2" fmla="*/ 2944 w 63783"/>
                <a:gd name="connsiteY2" fmla="*/ 77031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821" y="0"/>
                  </a:moveTo>
                  <a:lnTo>
                    <a:pt x="64274" y="3435"/>
                  </a:lnTo>
                  <a:lnTo>
                    <a:pt x="2944" y="77031"/>
                  </a:lnTo>
                  <a:lnTo>
                    <a:pt x="0" y="74087"/>
                  </a:lnTo>
                  <a:close/>
                </a:path>
              </a:pathLst>
            </a:custGeom>
            <a:solidFill>
              <a:schemeClr val="accent1"/>
            </a:solidFill>
            <a:ln w="4890"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2846D730-1EA6-4E14-9503-F87B13BFB087}"/>
                </a:ext>
              </a:extLst>
            </p:cNvPr>
            <p:cNvSpPr/>
            <p:nvPr/>
          </p:nvSpPr>
          <p:spPr>
            <a:xfrm>
              <a:off x="2408795" y="1777465"/>
              <a:ext cx="269854" cy="4906"/>
            </a:xfrm>
            <a:custGeom>
              <a:avLst/>
              <a:gdLst>
                <a:gd name="connsiteX0" fmla="*/ 0 w 269854"/>
                <a:gd name="connsiteY0" fmla="*/ 3925 h 0"/>
                <a:gd name="connsiteX1" fmla="*/ 1963 w 269854"/>
                <a:gd name="connsiteY1" fmla="*/ 0 h 0"/>
                <a:gd name="connsiteX2" fmla="*/ 267892 w 269854"/>
                <a:gd name="connsiteY2" fmla="*/ 0 h 0"/>
                <a:gd name="connsiteX3" fmla="*/ 269854 w 269854"/>
                <a:gd name="connsiteY3" fmla="*/ 3925 h 0"/>
              </a:gdLst>
              <a:ahLst/>
              <a:cxnLst>
                <a:cxn ang="0">
                  <a:pos x="connsiteX0" y="connsiteY0"/>
                </a:cxn>
                <a:cxn ang="0">
                  <a:pos x="connsiteX1" y="connsiteY1"/>
                </a:cxn>
                <a:cxn ang="0">
                  <a:pos x="connsiteX2" y="connsiteY2"/>
                </a:cxn>
                <a:cxn ang="0">
                  <a:pos x="connsiteX3" y="connsiteY3"/>
                </a:cxn>
              </a:cxnLst>
              <a:rect l="l" t="t" r="r" b="b"/>
              <a:pathLst>
                <a:path w="269854">
                  <a:moveTo>
                    <a:pt x="0" y="3925"/>
                  </a:moveTo>
                  <a:lnTo>
                    <a:pt x="1963" y="0"/>
                  </a:lnTo>
                  <a:lnTo>
                    <a:pt x="267892" y="0"/>
                  </a:lnTo>
                  <a:lnTo>
                    <a:pt x="269854" y="3925"/>
                  </a:lnTo>
                  <a:close/>
                </a:path>
              </a:pathLst>
            </a:custGeom>
            <a:solidFill>
              <a:schemeClr val="accent1"/>
            </a:solidFill>
            <a:ln w="4890"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CD66706B-5634-47D0-9388-42F4F4654357}"/>
                </a:ext>
              </a:extLst>
            </p:cNvPr>
            <p:cNvSpPr/>
            <p:nvPr/>
          </p:nvSpPr>
          <p:spPr>
            <a:xfrm>
              <a:off x="2238542" y="1991385"/>
              <a:ext cx="4906" cy="4906"/>
            </a:xfrm>
            <a:custGeom>
              <a:avLst/>
              <a:gdLst>
                <a:gd name="connsiteX0" fmla="*/ 0 w 0"/>
                <a:gd name="connsiteY0" fmla="*/ 0 h 0"/>
                <a:gd name="connsiteX1" fmla="*/ 1963 w 0"/>
                <a:gd name="connsiteY1" fmla="*/ 0 h 0"/>
                <a:gd name="connsiteX2" fmla="*/ 1963 w 0"/>
                <a:gd name="connsiteY2" fmla="*/ 1472 h 0"/>
                <a:gd name="connsiteX3" fmla="*/ 0 w 0"/>
                <a:gd name="connsiteY3" fmla="*/ 1472 h 0"/>
              </a:gdLst>
              <a:ahLst/>
              <a:cxnLst>
                <a:cxn ang="0">
                  <a:pos x="connsiteX0" y="connsiteY0"/>
                </a:cxn>
                <a:cxn ang="0">
                  <a:pos x="connsiteX1" y="connsiteY1"/>
                </a:cxn>
                <a:cxn ang="0">
                  <a:pos x="connsiteX2" y="connsiteY2"/>
                </a:cxn>
                <a:cxn ang="0">
                  <a:pos x="connsiteX3" y="connsiteY3"/>
                </a:cxn>
              </a:cxnLst>
              <a:rect l="l" t="t" r="r" b="b"/>
              <a:pathLst>
                <a:path>
                  <a:moveTo>
                    <a:pt x="0" y="0"/>
                  </a:moveTo>
                  <a:lnTo>
                    <a:pt x="1963" y="0"/>
                  </a:lnTo>
                  <a:lnTo>
                    <a:pt x="1963" y="1472"/>
                  </a:lnTo>
                  <a:lnTo>
                    <a:pt x="0" y="1472"/>
                  </a:lnTo>
                  <a:close/>
                </a:path>
              </a:pathLst>
            </a:custGeom>
            <a:solidFill>
              <a:schemeClr val="accent1"/>
            </a:solidFill>
            <a:ln w="4890" cap="flat">
              <a:noFill/>
              <a:prstDash val="solid"/>
              <a:miter/>
            </a:ln>
          </p:spPr>
          <p:txBody>
            <a:bodyPr rtlCol="0" anchor="ctr"/>
            <a:lstStyle/>
            <a:p>
              <a:endParaRPr lang="zh-CN" altLang="en-US"/>
            </a:p>
          </p:txBody>
        </p:sp>
      </p:grpSp>
      <p:sp>
        <p:nvSpPr>
          <p:cNvPr id="47" name="矩形 46">
            <a:extLst>
              <a:ext uri="{FF2B5EF4-FFF2-40B4-BE49-F238E27FC236}">
                <a16:creationId xmlns:a16="http://schemas.microsoft.com/office/drawing/2014/main" xmlns="" id="{C7E85A50-6D30-4AAF-AB8A-77FEE76DE491}"/>
              </a:ext>
            </a:extLst>
          </p:cNvPr>
          <p:cNvSpPr/>
          <p:nvPr/>
        </p:nvSpPr>
        <p:spPr>
          <a:xfrm>
            <a:off x="1008517" y="1825924"/>
            <a:ext cx="2152706" cy="2938483"/>
          </a:xfrm>
          <a:prstGeom prst="rect">
            <a:avLst/>
          </a:prstGeom>
          <a:gradFill>
            <a:gsLst>
              <a:gs pos="0">
                <a:schemeClr val="accent1">
                  <a:alpha val="9000"/>
                </a:schemeClr>
              </a:gs>
              <a:gs pos="100000">
                <a:schemeClr val="accent1">
                  <a:alpha val="0"/>
                </a:schemeClr>
              </a:gs>
            </a:gsLst>
            <a:lin ang="3000000" scaled="0"/>
          </a:gradFill>
          <a:ln>
            <a:solidFill>
              <a:schemeClr val="accent1">
                <a:alpha val="2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a:extLst>
              <a:ext uri="{FF2B5EF4-FFF2-40B4-BE49-F238E27FC236}">
                <a16:creationId xmlns:a16="http://schemas.microsoft.com/office/drawing/2014/main" xmlns="" id="{9C7D9B48-41C7-40E6-8A9D-78F3ED5755F1}"/>
              </a:ext>
            </a:extLst>
          </p:cNvPr>
          <p:cNvGrpSpPr/>
          <p:nvPr/>
        </p:nvGrpSpPr>
        <p:grpSpPr>
          <a:xfrm>
            <a:off x="3701903" y="2323517"/>
            <a:ext cx="2295536" cy="3114874"/>
            <a:chOff x="1331341" y="1703868"/>
            <a:chExt cx="2752022" cy="3734291"/>
          </a:xfrm>
          <a:solidFill>
            <a:schemeClr val="accent2"/>
          </a:solidFill>
        </p:grpSpPr>
        <p:sp>
          <p:nvSpPr>
            <p:cNvPr id="50" name="任意多边形: 形状 49">
              <a:extLst>
                <a:ext uri="{FF2B5EF4-FFF2-40B4-BE49-F238E27FC236}">
                  <a16:creationId xmlns:a16="http://schemas.microsoft.com/office/drawing/2014/main" xmlns="" id="{A8D88A2D-15C4-4715-9D66-5C218D9A78E5}"/>
                </a:ext>
              </a:extLst>
            </p:cNvPr>
            <p:cNvSpPr/>
            <p:nvPr/>
          </p:nvSpPr>
          <p:spPr>
            <a:xfrm>
              <a:off x="1331341" y="2565929"/>
              <a:ext cx="39252" cy="647650"/>
            </a:xfrm>
            <a:custGeom>
              <a:avLst/>
              <a:gdLst>
                <a:gd name="connsiteX0" fmla="*/ 40233 w 39251"/>
                <a:gd name="connsiteY0" fmla="*/ 650103 h 647649"/>
                <a:gd name="connsiteX1" fmla="*/ 0 w 39251"/>
                <a:gd name="connsiteY1" fmla="*/ 600548 h 647649"/>
                <a:gd name="connsiteX2" fmla="*/ 0 w 39251"/>
                <a:gd name="connsiteY2" fmla="*/ 40233 h 647649"/>
                <a:gd name="connsiteX3" fmla="*/ 40233 w 39251"/>
                <a:gd name="connsiteY3" fmla="*/ 0 h 647649"/>
              </a:gdLst>
              <a:ahLst/>
              <a:cxnLst>
                <a:cxn ang="0">
                  <a:pos x="connsiteX0" y="connsiteY0"/>
                </a:cxn>
                <a:cxn ang="0">
                  <a:pos x="connsiteX1" y="connsiteY1"/>
                </a:cxn>
                <a:cxn ang="0">
                  <a:pos x="connsiteX2" y="connsiteY2"/>
                </a:cxn>
                <a:cxn ang="0">
                  <a:pos x="connsiteX3" y="connsiteY3"/>
                </a:cxn>
              </a:cxnLst>
              <a:rect l="l" t="t" r="r" b="b"/>
              <a:pathLst>
                <a:path w="39251" h="647649">
                  <a:moveTo>
                    <a:pt x="40233" y="650103"/>
                  </a:moveTo>
                  <a:lnTo>
                    <a:pt x="0" y="600548"/>
                  </a:lnTo>
                  <a:lnTo>
                    <a:pt x="0" y="40233"/>
                  </a:lnTo>
                  <a:lnTo>
                    <a:pt x="40233" y="0"/>
                  </a:lnTo>
                  <a:close/>
                </a:path>
              </a:pathLst>
            </a:custGeom>
            <a:grpFill/>
            <a:ln w="4890"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B4056A3A-438C-4BF9-8BAF-FB5216CA8C1B}"/>
                </a:ext>
              </a:extLst>
            </p:cNvPr>
            <p:cNvSpPr/>
            <p:nvPr/>
          </p:nvSpPr>
          <p:spPr>
            <a:xfrm>
              <a:off x="1346060" y="2461913"/>
              <a:ext cx="9813" cy="142287"/>
            </a:xfrm>
            <a:custGeom>
              <a:avLst/>
              <a:gdLst>
                <a:gd name="connsiteX0" fmla="*/ 10794 w 9812"/>
                <a:gd name="connsiteY0" fmla="*/ 144249 h 142286"/>
                <a:gd name="connsiteX1" fmla="*/ 0 w 9812"/>
                <a:gd name="connsiteY1" fmla="*/ 144249 h 142286"/>
                <a:gd name="connsiteX2" fmla="*/ 0 w 9812"/>
                <a:gd name="connsiteY2" fmla="*/ 13247 h 142286"/>
                <a:gd name="connsiteX3" fmla="*/ 10794 w 9812"/>
                <a:gd name="connsiteY3" fmla="*/ 0 h 142286"/>
              </a:gdLst>
              <a:ahLst/>
              <a:cxnLst>
                <a:cxn ang="0">
                  <a:pos x="connsiteX0" y="connsiteY0"/>
                </a:cxn>
                <a:cxn ang="0">
                  <a:pos x="connsiteX1" y="connsiteY1"/>
                </a:cxn>
                <a:cxn ang="0">
                  <a:pos x="connsiteX2" y="connsiteY2"/>
                </a:cxn>
                <a:cxn ang="0">
                  <a:pos x="connsiteX3" y="connsiteY3"/>
                </a:cxn>
              </a:cxnLst>
              <a:rect l="l" t="t" r="r" b="b"/>
              <a:pathLst>
                <a:path w="9812" h="142286">
                  <a:moveTo>
                    <a:pt x="10794" y="144249"/>
                  </a:moveTo>
                  <a:lnTo>
                    <a:pt x="0" y="144249"/>
                  </a:lnTo>
                  <a:lnTo>
                    <a:pt x="0" y="13247"/>
                  </a:lnTo>
                  <a:lnTo>
                    <a:pt x="10794" y="0"/>
                  </a:lnTo>
                  <a:close/>
                </a:path>
              </a:pathLst>
            </a:custGeom>
            <a:grpFill/>
            <a:ln w="489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9AA25180-9FA5-4002-8F93-63A5F3FDDEA0}"/>
                </a:ext>
              </a:extLst>
            </p:cNvPr>
            <p:cNvSpPr/>
            <p:nvPr/>
          </p:nvSpPr>
          <p:spPr>
            <a:xfrm>
              <a:off x="1344098" y="3164515"/>
              <a:ext cx="14719" cy="1084323"/>
            </a:xfrm>
            <a:custGeom>
              <a:avLst/>
              <a:gdLst>
                <a:gd name="connsiteX0" fmla="*/ 14719 w 14719"/>
                <a:gd name="connsiteY0" fmla="*/ 1087758 h 1084322"/>
                <a:gd name="connsiteX1" fmla="*/ 0 w 14719"/>
                <a:gd name="connsiteY1" fmla="*/ 1072547 h 1084322"/>
                <a:gd name="connsiteX2" fmla="*/ 0 w 14719"/>
                <a:gd name="connsiteY2" fmla="*/ 0 h 1084322"/>
                <a:gd name="connsiteX3" fmla="*/ 14719 w 14719"/>
                <a:gd name="connsiteY3" fmla="*/ 0 h 1084322"/>
              </a:gdLst>
              <a:ahLst/>
              <a:cxnLst>
                <a:cxn ang="0">
                  <a:pos x="connsiteX0" y="connsiteY0"/>
                </a:cxn>
                <a:cxn ang="0">
                  <a:pos x="connsiteX1" y="connsiteY1"/>
                </a:cxn>
                <a:cxn ang="0">
                  <a:pos x="connsiteX2" y="connsiteY2"/>
                </a:cxn>
                <a:cxn ang="0">
                  <a:pos x="connsiteX3" y="connsiteY3"/>
                </a:cxn>
              </a:cxnLst>
              <a:rect l="l" t="t" r="r" b="b"/>
              <a:pathLst>
                <a:path w="14719" h="1084322">
                  <a:moveTo>
                    <a:pt x="14719" y="1087758"/>
                  </a:moveTo>
                  <a:lnTo>
                    <a:pt x="0" y="1072547"/>
                  </a:lnTo>
                  <a:lnTo>
                    <a:pt x="0" y="0"/>
                  </a:lnTo>
                  <a:lnTo>
                    <a:pt x="14719" y="0"/>
                  </a:lnTo>
                  <a:close/>
                </a:path>
              </a:pathLst>
            </a:custGeom>
            <a:grpFill/>
            <a:ln w="4890"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DE028689-7FAC-40A0-9C3C-8E747F4C459B}"/>
                </a:ext>
              </a:extLst>
            </p:cNvPr>
            <p:cNvSpPr/>
            <p:nvPr/>
          </p:nvSpPr>
          <p:spPr>
            <a:xfrm>
              <a:off x="1344098" y="4233628"/>
              <a:ext cx="44158" cy="53971"/>
            </a:xfrm>
            <a:custGeom>
              <a:avLst/>
              <a:gdLst>
                <a:gd name="connsiteX0" fmla="*/ 44649 w 44157"/>
                <a:gd name="connsiteY0" fmla="*/ 56915 h 53970"/>
                <a:gd name="connsiteX1" fmla="*/ 0 w 44157"/>
                <a:gd name="connsiteY1" fmla="*/ 3435 h 53970"/>
                <a:gd name="connsiteX2" fmla="*/ 2944 w 44157"/>
                <a:gd name="connsiteY2" fmla="*/ 0 h 53970"/>
                <a:gd name="connsiteX3" fmla="*/ 47592 w 44157"/>
                <a:gd name="connsiteY3" fmla="*/ 53971 h 53970"/>
              </a:gdLst>
              <a:ahLst/>
              <a:cxnLst>
                <a:cxn ang="0">
                  <a:pos x="connsiteX0" y="connsiteY0"/>
                </a:cxn>
                <a:cxn ang="0">
                  <a:pos x="connsiteX1" y="connsiteY1"/>
                </a:cxn>
                <a:cxn ang="0">
                  <a:pos x="connsiteX2" y="connsiteY2"/>
                </a:cxn>
                <a:cxn ang="0">
                  <a:pos x="connsiteX3" y="connsiteY3"/>
                </a:cxn>
              </a:cxnLst>
              <a:rect l="l" t="t" r="r" b="b"/>
              <a:pathLst>
                <a:path w="44157" h="53970">
                  <a:moveTo>
                    <a:pt x="44649" y="56915"/>
                  </a:moveTo>
                  <a:lnTo>
                    <a:pt x="0" y="3435"/>
                  </a:lnTo>
                  <a:lnTo>
                    <a:pt x="2944" y="0"/>
                  </a:lnTo>
                  <a:lnTo>
                    <a:pt x="47592" y="53971"/>
                  </a:lnTo>
                  <a:close/>
                </a:path>
              </a:pathLst>
            </a:custGeom>
            <a:grpFill/>
            <a:ln w="4890"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D8A2463A-C490-4E8F-9C3E-F76F5EE34A5B}"/>
                </a:ext>
              </a:extLst>
            </p:cNvPr>
            <p:cNvSpPr/>
            <p:nvPr/>
          </p:nvSpPr>
          <p:spPr>
            <a:xfrm>
              <a:off x="1386784" y="4287599"/>
              <a:ext cx="4906" cy="201164"/>
            </a:xfrm>
            <a:custGeom>
              <a:avLst/>
              <a:gdLst>
                <a:gd name="connsiteX0" fmla="*/ 0 w 4906"/>
                <a:gd name="connsiteY0" fmla="*/ 197239 h 201163"/>
                <a:gd name="connsiteX1" fmla="*/ 4906 w 4906"/>
                <a:gd name="connsiteY1" fmla="*/ 202636 h 201163"/>
                <a:gd name="connsiteX2" fmla="*/ 4906 w 4906"/>
                <a:gd name="connsiteY2" fmla="*/ 0 h 201163"/>
                <a:gd name="connsiteX3" fmla="*/ 0 w 4906"/>
                <a:gd name="connsiteY3" fmla="*/ 0 h 201163"/>
              </a:gdLst>
              <a:ahLst/>
              <a:cxnLst>
                <a:cxn ang="0">
                  <a:pos x="connsiteX0" y="connsiteY0"/>
                </a:cxn>
                <a:cxn ang="0">
                  <a:pos x="connsiteX1" y="connsiteY1"/>
                </a:cxn>
                <a:cxn ang="0">
                  <a:pos x="connsiteX2" y="connsiteY2"/>
                </a:cxn>
                <a:cxn ang="0">
                  <a:pos x="connsiteX3" y="connsiteY3"/>
                </a:cxn>
              </a:cxnLst>
              <a:rect l="l" t="t" r="r" b="b"/>
              <a:pathLst>
                <a:path w="4906" h="201163">
                  <a:moveTo>
                    <a:pt x="0" y="197239"/>
                  </a:moveTo>
                  <a:lnTo>
                    <a:pt x="4906" y="202636"/>
                  </a:lnTo>
                  <a:lnTo>
                    <a:pt x="4906" y="0"/>
                  </a:lnTo>
                  <a:lnTo>
                    <a:pt x="0" y="0"/>
                  </a:lnTo>
                  <a:close/>
                </a:path>
              </a:pathLst>
            </a:custGeom>
            <a:grpFill/>
            <a:ln w="4890"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A6BA7328-76D5-4D81-BD53-23E16F118E8D}"/>
                </a:ext>
              </a:extLst>
            </p:cNvPr>
            <p:cNvSpPr/>
            <p:nvPr/>
          </p:nvSpPr>
          <p:spPr>
            <a:xfrm>
              <a:off x="1490310" y="1925148"/>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grpFill/>
            <a:ln w="4890"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2B55D198-25B7-42D6-8EBF-38D83DE7335F}"/>
                </a:ext>
              </a:extLst>
            </p:cNvPr>
            <p:cNvSpPr/>
            <p:nvPr/>
          </p:nvSpPr>
          <p:spPr>
            <a:xfrm>
              <a:off x="1512879" y="1845173"/>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grpFill/>
            <a:ln w="4890"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CF1B0763-B298-4645-9D4D-1FB184BBE4CF}"/>
                </a:ext>
              </a:extLst>
            </p:cNvPr>
            <p:cNvSpPr/>
            <p:nvPr/>
          </p:nvSpPr>
          <p:spPr>
            <a:xfrm>
              <a:off x="1512879" y="1845173"/>
              <a:ext cx="284574" cy="49064"/>
            </a:xfrm>
            <a:custGeom>
              <a:avLst/>
              <a:gdLst>
                <a:gd name="connsiteX0" fmla="*/ 0 w 284573"/>
                <a:gd name="connsiteY0" fmla="*/ 53480 h 49064"/>
                <a:gd name="connsiteX1" fmla="*/ 0 w 284573"/>
                <a:gd name="connsiteY1" fmla="*/ 0 h 49064"/>
                <a:gd name="connsiteX2" fmla="*/ 288989 w 284573"/>
                <a:gd name="connsiteY2" fmla="*/ 0 h 49064"/>
                <a:gd name="connsiteX3" fmla="*/ 244831 w 284573"/>
                <a:gd name="connsiteY3" fmla="*/ 53480 h 49064"/>
              </a:gdLst>
              <a:ahLst/>
              <a:cxnLst>
                <a:cxn ang="0">
                  <a:pos x="connsiteX0" y="connsiteY0"/>
                </a:cxn>
                <a:cxn ang="0">
                  <a:pos x="connsiteX1" y="connsiteY1"/>
                </a:cxn>
                <a:cxn ang="0">
                  <a:pos x="connsiteX2" y="connsiteY2"/>
                </a:cxn>
                <a:cxn ang="0">
                  <a:pos x="connsiteX3" y="connsiteY3"/>
                </a:cxn>
              </a:cxnLst>
              <a:rect l="l" t="t" r="r" b="b"/>
              <a:pathLst>
                <a:path w="284573" h="49064">
                  <a:moveTo>
                    <a:pt x="0" y="53480"/>
                  </a:moveTo>
                  <a:lnTo>
                    <a:pt x="0" y="0"/>
                  </a:lnTo>
                  <a:lnTo>
                    <a:pt x="288989" y="0"/>
                  </a:lnTo>
                  <a:lnTo>
                    <a:pt x="244831" y="53480"/>
                  </a:lnTo>
                  <a:close/>
                </a:path>
              </a:pathLst>
            </a:custGeom>
            <a:grpFill/>
            <a:ln w="4890"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EF819B7E-5113-459F-AD98-ACDDC2B25B2B}"/>
                </a:ext>
              </a:extLst>
            </p:cNvPr>
            <p:cNvSpPr/>
            <p:nvPr/>
          </p:nvSpPr>
          <p:spPr>
            <a:xfrm>
              <a:off x="1456946" y="2018861"/>
              <a:ext cx="44158" cy="544615"/>
            </a:xfrm>
            <a:custGeom>
              <a:avLst/>
              <a:gdLst>
                <a:gd name="connsiteX0" fmla="*/ 44649 w 44157"/>
                <a:gd name="connsiteY0" fmla="*/ 547068 h 544614"/>
                <a:gd name="connsiteX1" fmla="*/ 0 w 44157"/>
                <a:gd name="connsiteY1" fmla="*/ 480340 h 544614"/>
                <a:gd name="connsiteX2" fmla="*/ 0 w 44157"/>
                <a:gd name="connsiteY2" fmla="*/ 0 h 544614"/>
                <a:gd name="connsiteX3" fmla="*/ 44649 w 44157"/>
                <a:gd name="connsiteY3" fmla="*/ 0 h 544614"/>
              </a:gdLst>
              <a:ahLst/>
              <a:cxnLst>
                <a:cxn ang="0">
                  <a:pos x="connsiteX0" y="connsiteY0"/>
                </a:cxn>
                <a:cxn ang="0">
                  <a:pos x="connsiteX1" y="connsiteY1"/>
                </a:cxn>
                <a:cxn ang="0">
                  <a:pos x="connsiteX2" y="connsiteY2"/>
                </a:cxn>
                <a:cxn ang="0">
                  <a:pos x="connsiteX3" y="connsiteY3"/>
                </a:cxn>
              </a:cxnLst>
              <a:rect l="l" t="t" r="r" b="b"/>
              <a:pathLst>
                <a:path w="44157" h="544614">
                  <a:moveTo>
                    <a:pt x="44649" y="547068"/>
                  </a:moveTo>
                  <a:lnTo>
                    <a:pt x="0" y="480340"/>
                  </a:lnTo>
                  <a:lnTo>
                    <a:pt x="0" y="0"/>
                  </a:lnTo>
                  <a:lnTo>
                    <a:pt x="44649" y="0"/>
                  </a:lnTo>
                  <a:close/>
                </a:path>
              </a:pathLst>
            </a:custGeom>
            <a:grpFill/>
            <a:ln w="4890"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B9261D8D-1F4F-4169-B0E5-261BB2B78A87}"/>
                </a:ext>
              </a:extLst>
            </p:cNvPr>
            <p:cNvSpPr/>
            <p:nvPr/>
          </p:nvSpPr>
          <p:spPr>
            <a:xfrm>
              <a:off x="1456946" y="3224864"/>
              <a:ext cx="44158" cy="1486651"/>
            </a:xfrm>
            <a:custGeom>
              <a:avLst/>
              <a:gdLst>
                <a:gd name="connsiteX0" fmla="*/ 44649 w 44157"/>
                <a:gd name="connsiteY0" fmla="*/ 1488123 h 1486650"/>
                <a:gd name="connsiteX1" fmla="*/ 0 w 44157"/>
                <a:gd name="connsiteY1" fmla="*/ 1410601 h 1486650"/>
                <a:gd name="connsiteX2" fmla="*/ 0 w 44157"/>
                <a:gd name="connsiteY2" fmla="*/ 0 h 1486650"/>
                <a:gd name="connsiteX3" fmla="*/ 44649 w 44157"/>
                <a:gd name="connsiteY3" fmla="*/ 57896 h 1486650"/>
              </a:gdLst>
              <a:ahLst/>
              <a:cxnLst>
                <a:cxn ang="0">
                  <a:pos x="connsiteX0" y="connsiteY0"/>
                </a:cxn>
                <a:cxn ang="0">
                  <a:pos x="connsiteX1" y="connsiteY1"/>
                </a:cxn>
                <a:cxn ang="0">
                  <a:pos x="connsiteX2" y="connsiteY2"/>
                </a:cxn>
                <a:cxn ang="0">
                  <a:pos x="connsiteX3" y="connsiteY3"/>
                </a:cxn>
              </a:cxnLst>
              <a:rect l="l" t="t" r="r" b="b"/>
              <a:pathLst>
                <a:path w="44157" h="1486650">
                  <a:moveTo>
                    <a:pt x="44649" y="1488123"/>
                  </a:moveTo>
                  <a:lnTo>
                    <a:pt x="0" y="1410601"/>
                  </a:lnTo>
                  <a:lnTo>
                    <a:pt x="0" y="0"/>
                  </a:lnTo>
                  <a:lnTo>
                    <a:pt x="44649" y="57896"/>
                  </a:lnTo>
                  <a:close/>
                </a:path>
              </a:pathLst>
            </a:custGeom>
            <a:grpFill/>
            <a:ln w="4890"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9EA443A5-46BC-48E8-B4DA-8CAFCF55008F}"/>
                </a:ext>
              </a:extLst>
            </p:cNvPr>
            <p:cNvSpPr/>
            <p:nvPr/>
          </p:nvSpPr>
          <p:spPr>
            <a:xfrm>
              <a:off x="1346060" y="2337780"/>
              <a:ext cx="112848" cy="137380"/>
            </a:xfrm>
            <a:custGeom>
              <a:avLst/>
              <a:gdLst>
                <a:gd name="connsiteX0" fmla="*/ 114320 w 112848"/>
                <a:gd name="connsiteY0" fmla="*/ 0 h 137380"/>
                <a:gd name="connsiteX1" fmla="*/ 0 w 112848"/>
                <a:gd name="connsiteY1" fmla="*/ 137380 h 137380"/>
                <a:gd name="connsiteX2" fmla="*/ 1472 w 112848"/>
                <a:gd name="connsiteY2" fmla="*/ 139343 h 137380"/>
                <a:gd name="connsiteX3" fmla="*/ 115792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320" y="0"/>
                  </a:moveTo>
                  <a:lnTo>
                    <a:pt x="0" y="137380"/>
                  </a:lnTo>
                  <a:lnTo>
                    <a:pt x="1472" y="139343"/>
                  </a:lnTo>
                  <a:lnTo>
                    <a:pt x="115792" y="1963"/>
                  </a:lnTo>
                  <a:close/>
                </a:path>
              </a:pathLst>
            </a:custGeom>
            <a:grpFill/>
            <a:ln w="4890"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C308B25C-D8F4-4D3C-B099-25D38D16A573}"/>
                </a:ext>
              </a:extLst>
            </p:cNvPr>
            <p:cNvSpPr/>
            <p:nvPr/>
          </p:nvSpPr>
          <p:spPr>
            <a:xfrm>
              <a:off x="1353911" y="2369672"/>
              <a:ext cx="117755" cy="142287"/>
            </a:xfrm>
            <a:custGeom>
              <a:avLst/>
              <a:gdLst>
                <a:gd name="connsiteX0" fmla="*/ 117755 w 117754"/>
                <a:gd name="connsiteY0" fmla="*/ 0 h 142286"/>
                <a:gd name="connsiteX1" fmla="*/ 0 w 117754"/>
                <a:gd name="connsiteY1" fmla="*/ 141305 h 142286"/>
                <a:gd name="connsiteX2" fmla="*/ 1472 w 117754"/>
                <a:gd name="connsiteY2" fmla="*/ 142777 h 142286"/>
                <a:gd name="connsiteX3" fmla="*/ 119227 w 117754"/>
                <a:gd name="connsiteY3" fmla="*/ 1472 h 142286"/>
              </a:gdLst>
              <a:ahLst/>
              <a:cxnLst>
                <a:cxn ang="0">
                  <a:pos x="connsiteX0" y="connsiteY0"/>
                </a:cxn>
                <a:cxn ang="0">
                  <a:pos x="connsiteX1" y="connsiteY1"/>
                </a:cxn>
                <a:cxn ang="0">
                  <a:pos x="connsiteX2" y="connsiteY2"/>
                </a:cxn>
                <a:cxn ang="0">
                  <a:pos x="connsiteX3" y="connsiteY3"/>
                </a:cxn>
              </a:cxnLst>
              <a:rect l="l" t="t" r="r" b="b"/>
              <a:pathLst>
                <a:path w="117754" h="142286">
                  <a:moveTo>
                    <a:pt x="117755" y="0"/>
                  </a:moveTo>
                  <a:lnTo>
                    <a:pt x="0" y="141305"/>
                  </a:lnTo>
                  <a:lnTo>
                    <a:pt x="1472" y="142777"/>
                  </a:lnTo>
                  <a:lnTo>
                    <a:pt x="119227" y="1472"/>
                  </a:lnTo>
                  <a:close/>
                </a:path>
              </a:pathLst>
            </a:custGeom>
            <a:grpFill/>
            <a:ln w="4890"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3CC835C1-256C-40B2-8372-F9B4AE2ED5EA}"/>
                </a:ext>
              </a:extLst>
            </p:cNvPr>
            <p:cNvSpPr/>
            <p:nvPr/>
          </p:nvSpPr>
          <p:spPr>
            <a:xfrm>
              <a:off x="1348514" y="2355443"/>
              <a:ext cx="112848" cy="137380"/>
            </a:xfrm>
            <a:custGeom>
              <a:avLst/>
              <a:gdLst>
                <a:gd name="connsiteX0" fmla="*/ 114811 w 112848"/>
                <a:gd name="connsiteY0" fmla="*/ 0 h 137380"/>
                <a:gd name="connsiteX1" fmla="*/ 0 w 112848"/>
                <a:gd name="connsiteY1" fmla="*/ 137871 h 137380"/>
                <a:gd name="connsiteX2" fmla="*/ 1472 w 112848"/>
                <a:gd name="connsiteY2" fmla="*/ 139343 h 137380"/>
                <a:gd name="connsiteX3" fmla="*/ 116283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811" y="0"/>
                  </a:moveTo>
                  <a:lnTo>
                    <a:pt x="0" y="137871"/>
                  </a:lnTo>
                  <a:lnTo>
                    <a:pt x="1472" y="139343"/>
                  </a:lnTo>
                  <a:lnTo>
                    <a:pt x="116283" y="1963"/>
                  </a:lnTo>
                  <a:close/>
                </a:path>
              </a:pathLst>
            </a:custGeom>
            <a:grpFill/>
            <a:ln w="4890"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07F6E475-C395-4734-B6A5-8D30F5F0860F}"/>
                </a:ext>
              </a:extLst>
            </p:cNvPr>
            <p:cNvSpPr/>
            <p:nvPr/>
          </p:nvSpPr>
          <p:spPr>
            <a:xfrm>
              <a:off x="1331341" y="3164515"/>
              <a:ext cx="132474" cy="161912"/>
            </a:xfrm>
            <a:custGeom>
              <a:avLst/>
              <a:gdLst>
                <a:gd name="connsiteX0" fmla="*/ 136399 w 132473"/>
                <a:gd name="connsiteY0" fmla="*/ 157006 h 161912"/>
                <a:gd name="connsiteX1" fmla="*/ 5397 w 132473"/>
                <a:gd name="connsiteY1" fmla="*/ 0 h 161912"/>
                <a:gd name="connsiteX2" fmla="*/ 0 w 132473"/>
                <a:gd name="connsiteY2" fmla="*/ 1963 h 161912"/>
                <a:gd name="connsiteX3" fmla="*/ 131002 w 132473"/>
                <a:gd name="connsiteY3" fmla="*/ 163384 h 161912"/>
              </a:gdLst>
              <a:ahLst/>
              <a:cxnLst>
                <a:cxn ang="0">
                  <a:pos x="connsiteX0" y="connsiteY0"/>
                </a:cxn>
                <a:cxn ang="0">
                  <a:pos x="connsiteX1" y="connsiteY1"/>
                </a:cxn>
                <a:cxn ang="0">
                  <a:pos x="connsiteX2" y="connsiteY2"/>
                </a:cxn>
                <a:cxn ang="0">
                  <a:pos x="connsiteX3" y="connsiteY3"/>
                </a:cxn>
              </a:cxnLst>
              <a:rect l="l" t="t" r="r" b="b"/>
              <a:pathLst>
                <a:path w="132473" h="161912">
                  <a:moveTo>
                    <a:pt x="136399" y="157006"/>
                  </a:moveTo>
                  <a:lnTo>
                    <a:pt x="5397" y="0"/>
                  </a:lnTo>
                  <a:lnTo>
                    <a:pt x="0" y="1963"/>
                  </a:lnTo>
                  <a:lnTo>
                    <a:pt x="131002" y="163384"/>
                  </a:lnTo>
                  <a:close/>
                </a:path>
              </a:pathLst>
            </a:custGeom>
            <a:grpFill/>
            <a:ln w="4890"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33432918-EDD4-47C6-87FD-0E5E2BD25ECF}"/>
                </a:ext>
              </a:extLst>
            </p:cNvPr>
            <p:cNvSpPr/>
            <p:nvPr/>
          </p:nvSpPr>
          <p:spPr>
            <a:xfrm>
              <a:off x="1350476" y="3103675"/>
              <a:ext cx="137380" cy="166819"/>
            </a:xfrm>
            <a:custGeom>
              <a:avLst/>
              <a:gdLst>
                <a:gd name="connsiteX0" fmla="*/ 140324 w 137380"/>
                <a:gd name="connsiteY0" fmla="*/ 161912 h 166818"/>
                <a:gd name="connsiteX1" fmla="*/ 5397 w 137380"/>
                <a:gd name="connsiteY1" fmla="*/ 0 h 166818"/>
                <a:gd name="connsiteX2" fmla="*/ 0 w 137380"/>
                <a:gd name="connsiteY2" fmla="*/ 6378 h 166818"/>
                <a:gd name="connsiteX3" fmla="*/ 134927 w 137380"/>
                <a:gd name="connsiteY3" fmla="*/ 168291 h 166818"/>
              </a:gdLst>
              <a:ahLst/>
              <a:cxnLst>
                <a:cxn ang="0">
                  <a:pos x="connsiteX0" y="connsiteY0"/>
                </a:cxn>
                <a:cxn ang="0">
                  <a:pos x="connsiteX1" y="connsiteY1"/>
                </a:cxn>
                <a:cxn ang="0">
                  <a:pos x="connsiteX2" y="connsiteY2"/>
                </a:cxn>
                <a:cxn ang="0">
                  <a:pos x="connsiteX3" y="connsiteY3"/>
                </a:cxn>
              </a:cxnLst>
              <a:rect l="l" t="t" r="r" b="b"/>
              <a:pathLst>
                <a:path w="137380" h="166818">
                  <a:moveTo>
                    <a:pt x="140324" y="161912"/>
                  </a:moveTo>
                  <a:lnTo>
                    <a:pt x="5397" y="0"/>
                  </a:lnTo>
                  <a:lnTo>
                    <a:pt x="0" y="6378"/>
                  </a:lnTo>
                  <a:lnTo>
                    <a:pt x="134927" y="168291"/>
                  </a:lnTo>
                  <a:close/>
                </a:path>
              </a:pathLst>
            </a:custGeom>
            <a:grpFill/>
            <a:ln w="4890"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3EBFCE20-0B55-4483-AC20-2243F39A491B}"/>
                </a:ext>
              </a:extLst>
            </p:cNvPr>
            <p:cNvSpPr/>
            <p:nvPr/>
          </p:nvSpPr>
          <p:spPr>
            <a:xfrm>
              <a:off x="1386784" y="4481403"/>
              <a:ext cx="73597" cy="88316"/>
            </a:xfrm>
            <a:custGeom>
              <a:avLst/>
              <a:gdLst>
                <a:gd name="connsiteX0" fmla="*/ 73106 w 73596"/>
                <a:gd name="connsiteY0" fmla="*/ 90769 h 88315"/>
                <a:gd name="connsiteX1" fmla="*/ 0 w 73596"/>
                <a:gd name="connsiteY1" fmla="*/ 3435 h 88315"/>
                <a:gd name="connsiteX2" fmla="*/ 2944 w 73596"/>
                <a:gd name="connsiteY2" fmla="*/ 0 h 88315"/>
                <a:gd name="connsiteX3" fmla="*/ 76050 w 73596"/>
                <a:gd name="connsiteY3" fmla="*/ 87825 h 88315"/>
              </a:gdLst>
              <a:ahLst/>
              <a:cxnLst>
                <a:cxn ang="0">
                  <a:pos x="connsiteX0" y="connsiteY0"/>
                </a:cxn>
                <a:cxn ang="0">
                  <a:pos x="connsiteX1" y="connsiteY1"/>
                </a:cxn>
                <a:cxn ang="0">
                  <a:pos x="connsiteX2" y="connsiteY2"/>
                </a:cxn>
                <a:cxn ang="0">
                  <a:pos x="connsiteX3" y="connsiteY3"/>
                </a:cxn>
              </a:cxnLst>
              <a:rect l="l" t="t" r="r" b="b"/>
              <a:pathLst>
                <a:path w="73596" h="88315">
                  <a:moveTo>
                    <a:pt x="73106" y="90769"/>
                  </a:moveTo>
                  <a:lnTo>
                    <a:pt x="0" y="3435"/>
                  </a:lnTo>
                  <a:lnTo>
                    <a:pt x="2944" y="0"/>
                  </a:lnTo>
                  <a:lnTo>
                    <a:pt x="76050" y="87825"/>
                  </a:lnTo>
                  <a:close/>
                </a:path>
              </a:pathLst>
            </a:custGeom>
            <a:grpFill/>
            <a:ln w="4890"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F6AA2FDE-2C83-4F91-885B-2FD9EC3C7F66}"/>
                </a:ext>
              </a:extLst>
            </p:cNvPr>
            <p:cNvSpPr/>
            <p:nvPr/>
          </p:nvSpPr>
          <p:spPr>
            <a:xfrm>
              <a:off x="1456946" y="4785112"/>
              <a:ext cx="456299" cy="588773"/>
            </a:xfrm>
            <a:custGeom>
              <a:avLst/>
              <a:gdLst>
                <a:gd name="connsiteX0" fmla="*/ 78012 w 456298"/>
                <a:gd name="connsiteY0" fmla="*/ 578469 h 588772"/>
                <a:gd name="connsiteX1" fmla="*/ 78012 w 456298"/>
                <a:gd name="connsiteY1" fmla="*/ 368473 h 588772"/>
                <a:gd name="connsiteX2" fmla="*/ 13738 w 456298"/>
                <a:gd name="connsiteY2" fmla="*/ 322353 h 588772"/>
                <a:gd name="connsiteX3" fmla="*/ 13738 w 456298"/>
                <a:gd name="connsiteY3" fmla="*/ 0 h 588772"/>
                <a:gd name="connsiteX4" fmla="*/ 0 w 456298"/>
                <a:gd name="connsiteY4" fmla="*/ 0 h 588772"/>
                <a:gd name="connsiteX5" fmla="*/ 0 w 456298"/>
                <a:gd name="connsiteY5" fmla="*/ 578469 h 588772"/>
                <a:gd name="connsiteX6" fmla="*/ 0 w 456298"/>
                <a:gd name="connsiteY6" fmla="*/ 590245 h 588772"/>
                <a:gd name="connsiteX7" fmla="*/ 13738 w 456298"/>
                <a:gd name="connsiteY7" fmla="*/ 590245 h 588772"/>
                <a:gd name="connsiteX8" fmla="*/ 459243 w 456298"/>
                <a:gd name="connsiteY8" fmla="*/ 590245 h 588772"/>
                <a:gd name="connsiteX9" fmla="*/ 459243 w 456298"/>
                <a:gd name="connsiteY9" fmla="*/ 578469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78012" y="578469"/>
                  </a:moveTo>
                  <a:lnTo>
                    <a:pt x="78012" y="368473"/>
                  </a:lnTo>
                  <a:lnTo>
                    <a:pt x="13738" y="322353"/>
                  </a:lnTo>
                  <a:lnTo>
                    <a:pt x="13738" y="0"/>
                  </a:lnTo>
                  <a:lnTo>
                    <a:pt x="0" y="0"/>
                  </a:lnTo>
                  <a:lnTo>
                    <a:pt x="0" y="578469"/>
                  </a:lnTo>
                  <a:lnTo>
                    <a:pt x="0" y="590245"/>
                  </a:lnTo>
                  <a:lnTo>
                    <a:pt x="13738" y="590245"/>
                  </a:lnTo>
                  <a:lnTo>
                    <a:pt x="459243" y="590245"/>
                  </a:lnTo>
                  <a:lnTo>
                    <a:pt x="459243" y="578469"/>
                  </a:lnTo>
                  <a:close/>
                </a:path>
              </a:pathLst>
            </a:custGeom>
            <a:grpFill/>
            <a:ln w="4890"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C145541E-B5B1-4FBB-8C68-E21C03FB3F34}"/>
                </a:ext>
              </a:extLst>
            </p:cNvPr>
            <p:cNvSpPr/>
            <p:nvPr/>
          </p:nvSpPr>
          <p:spPr>
            <a:xfrm>
              <a:off x="3624611" y="1843702"/>
              <a:ext cx="456299" cy="588773"/>
            </a:xfrm>
            <a:custGeom>
              <a:avLst/>
              <a:gdLst>
                <a:gd name="connsiteX0" fmla="*/ 381230 w 456298"/>
                <a:gd name="connsiteY0" fmla="*/ 11775 h 588772"/>
                <a:gd name="connsiteX1" fmla="*/ 381230 w 456298"/>
                <a:gd name="connsiteY1" fmla="*/ 221771 h 588772"/>
                <a:gd name="connsiteX2" fmla="*/ 445505 w 456298"/>
                <a:gd name="connsiteY2" fmla="*/ 267892 h 588772"/>
                <a:gd name="connsiteX3" fmla="*/ 445505 w 456298"/>
                <a:gd name="connsiteY3" fmla="*/ 590245 h 588772"/>
                <a:gd name="connsiteX4" fmla="*/ 459243 w 456298"/>
                <a:gd name="connsiteY4" fmla="*/ 590245 h 588772"/>
                <a:gd name="connsiteX5" fmla="*/ 459243 w 456298"/>
                <a:gd name="connsiteY5" fmla="*/ 11775 h 588772"/>
                <a:gd name="connsiteX6" fmla="*/ 459243 w 456298"/>
                <a:gd name="connsiteY6" fmla="*/ 0 h 588772"/>
                <a:gd name="connsiteX7" fmla="*/ 445505 w 456298"/>
                <a:gd name="connsiteY7" fmla="*/ 0 h 588772"/>
                <a:gd name="connsiteX8" fmla="*/ 0 w 456298"/>
                <a:gd name="connsiteY8" fmla="*/ 0 h 588772"/>
                <a:gd name="connsiteX9" fmla="*/ 0 w 456298"/>
                <a:gd name="connsiteY9" fmla="*/ 11775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381230" y="11775"/>
                  </a:moveTo>
                  <a:lnTo>
                    <a:pt x="381230" y="221771"/>
                  </a:lnTo>
                  <a:lnTo>
                    <a:pt x="445505" y="267892"/>
                  </a:lnTo>
                  <a:lnTo>
                    <a:pt x="445505" y="590245"/>
                  </a:lnTo>
                  <a:lnTo>
                    <a:pt x="459243" y="590245"/>
                  </a:lnTo>
                  <a:lnTo>
                    <a:pt x="459243" y="11775"/>
                  </a:lnTo>
                  <a:lnTo>
                    <a:pt x="459243" y="0"/>
                  </a:lnTo>
                  <a:lnTo>
                    <a:pt x="445505" y="0"/>
                  </a:lnTo>
                  <a:lnTo>
                    <a:pt x="0" y="0"/>
                  </a:lnTo>
                  <a:lnTo>
                    <a:pt x="0" y="11775"/>
                  </a:lnTo>
                  <a:close/>
                </a:path>
              </a:pathLst>
            </a:custGeom>
            <a:grpFill/>
            <a:ln w="4890"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0AAD5F97-F70A-4FD8-8BC2-721F0C757A8D}"/>
                </a:ext>
              </a:extLst>
            </p:cNvPr>
            <p:cNvSpPr/>
            <p:nvPr/>
          </p:nvSpPr>
          <p:spPr>
            <a:xfrm>
              <a:off x="3725193" y="4181620"/>
              <a:ext cx="358170" cy="1192265"/>
            </a:xfrm>
            <a:custGeom>
              <a:avLst/>
              <a:gdLst>
                <a:gd name="connsiteX0" fmla="*/ 358661 w 358170"/>
                <a:gd name="connsiteY0" fmla="*/ 1181961 h 1192264"/>
                <a:gd name="connsiteX1" fmla="*/ 358661 w 358170"/>
                <a:gd name="connsiteY1" fmla="*/ 1181961 h 1192264"/>
                <a:gd name="connsiteX2" fmla="*/ 358661 w 358170"/>
                <a:gd name="connsiteY2" fmla="*/ 1180980 h 1192264"/>
                <a:gd name="connsiteX3" fmla="*/ 358661 w 358170"/>
                <a:gd name="connsiteY3" fmla="*/ 768839 h 1192264"/>
                <a:gd name="connsiteX4" fmla="*/ 358661 w 358170"/>
                <a:gd name="connsiteY4" fmla="*/ 0 h 1192264"/>
                <a:gd name="connsiteX5" fmla="*/ 337563 w 358170"/>
                <a:gd name="connsiteY5" fmla="*/ 61330 h 1192264"/>
                <a:gd name="connsiteX6" fmla="*/ 337563 w 358170"/>
                <a:gd name="connsiteY6" fmla="*/ 783558 h 1192264"/>
                <a:gd name="connsiteX7" fmla="*/ 287517 w 358170"/>
                <a:gd name="connsiteY7" fmla="*/ 845870 h 1192264"/>
                <a:gd name="connsiteX8" fmla="*/ 287517 w 358170"/>
                <a:gd name="connsiteY8" fmla="*/ 1125046 h 1192264"/>
                <a:gd name="connsiteX9" fmla="*/ 147684 w 358170"/>
                <a:gd name="connsiteY9" fmla="*/ 1125046 h 1192264"/>
                <a:gd name="connsiteX10" fmla="*/ 107451 w 358170"/>
                <a:gd name="connsiteY10" fmla="*/ 1181961 h 1192264"/>
                <a:gd name="connsiteX11" fmla="*/ 13738 w 358170"/>
                <a:gd name="connsiteY11" fmla="*/ 1181961 h 1192264"/>
                <a:gd name="connsiteX12" fmla="*/ 0 w 358170"/>
                <a:gd name="connsiteY12" fmla="*/ 1193737 h 1192264"/>
                <a:gd name="connsiteX13" fmla="*/ 99110 w 358170"/>
                <a:gd name="connsiteY13" fmla="*/ 1193737 h 1192264"/>
                <a:gd name="connsiteX14" fmla="*/ 344923 w 358170"/>
                <a:gd name="connsiteY14" fmla="*/ 1193737 h 1192264"/>
                <a:gd name="connsiteX15" fmla="*/ 358170 w 358170"/>
                <a:gd name="connsiteY15" fmla="*/ 1193737 h 1192264"/>
                <a:gd name="connsiteX16" fmla="*/ 358661 w 358170"/>
                <a:gd name="connsiteY16" fmla="*/ 1193737 h 1192264"/>
                <a:gd name="connsiteX17" fmla="*/ 358661 w 358170"/>
                <a:gd name="connsiteY17" fmla="*/ 1193737 h 11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8170" h="1192264">
                  <a:moveTo>
                    <a:pt x="358661" y="1181961"/>
                  </a:moveTo>
                  <a:lnTo>
                    <a:pt x="358661" y="1181961"/>
                  </a:lnTo>
                  <a:lnTo>
                    <a:pt x="358661" y="1180980"/>
                  </a:lnTo>
                  <a:lnTo>
                    <a:pt x="358661" y="768839"/>
                  </a:lnTo>
                  <a:lnTo>
                    <a:pt x="358661" y="0"/>
                  </a:lnTo>
                  <a:lnTo>
                    <a:pt x="337563" y="61330"/>
                  </a:lnTo>
                  <a:lnTo>
                    <a:pt x="337563" y="783558"/>
                  </a:lnTo>
                  <a:lnTo>
                    <a:pt x="287517" y="845870"/>
                  </a:lnTo>
                  <a:lnTo>
                    <a:pt x="287517" y="1125046"/>
                  </a:lnTo>
                  <a:lnTo>
                    <a:pt x="147684" y="1125046"/>
                  </a:lnTo>
                  <a:lnTo>
                    <a:pt x="107451" y="1181961"/>
                  </a:lnTo>
                  <a:lnTo>
                    <a:pt x="13738" y="1181961"/>
                  </a:lnTo>
                  <a:lnTo>
                    <a:pt x="0" y="1193737"/>
                  </a:lnTo>
                  <a:lnTo>
                    <a:pt x="99110" y="1193737"/>
                  </a:lnTo>
                  <a:lnTo>
                    <a:pt x="344923" y="1193737"/>
                  </a:lnTo>
                  <a:lnTo>
                    <a:pt x="358170" y="1193737"/>
                  </a:lnTo>
                  <a:lnTo>
                    <a:pt x="358661" y="1193737"/>
                  </a:lnTo>
                  <a:lnTo>
                    <a:pt x="358661" y="1193737"/>
                  </a:lnTo>
                  <a:close/>
                </a:path>
              </a:pathLst>
            </a:custGeom>
            <a:grpFill/>
            <a:ln w="4890"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C10E58AF-32C8-41A9-8412-9FF78A8D7EC8}"/>
                </a:ext>
              </a:extLst>
            </p:cNvPr>
            <p:cNvSpPr/>
            <p:nvPr/>
          </p:nvSpPr>
          <p:spPr>
            <a:xfrm>
              <a:off x="2157095" y="5334633"/>
              <a:ext cx="1059791" cy="63784"/>
            </a:xfrm>
            <a:custGeom>
              <a:avLst/>
              <a:gdLst>
                <a:gd name="connsiteX0" fmla="*/ 1002876 w 1059791"/>
                <a:gd name="connsiteY0" fmla="*/ 64274 h 63783"/>
                <a:gd name="connsiteX1" fmla="*/ 0 w 1059791"/>
                <a:gd name="connsiteY1" fmla="*/ 64274 h 63783"/>
                <a:gd name="connsiteX2" fmla="*/ 0 w 1059791"/>
                <a:gd name="connsiteY2" fmla="*/ 0 h 63783"/>
                <a:gd name="connsiteX3" fmla="*/ 1061263 w 1059791"/>
                <a:gd name="connsiteY3" fmla="*/ 0 h 63783"/>
              </a:gdLst>
              <a:ahLst/>
              <a:cxnLst>
                <a:cxn ang="0">
                  <a:pos x="connsiteX0" y="connsiteY0"/>
                </a:cxn>
                <a:cxn ang="0">
                  <a:pos x="connsiteX1" y="connsiteY1"/>
                </a:cxn>
                <a:cxn ang="0">
                  <a:pos x="connsiteX2" y="connsiteY2"/>
                </a:cxn>
                <a:cxn ang="0">
                  <a:pos x="connsiteX3" y="connsiteY3"/>
                </a:cxn>
              </a:cxnLst>
              <a:rect l="l" t="t" r="r" b="b"/>
              <a:pathLst>
                <a:path w="1059791" h="63783">
                  <a:moveTo>
                    <a:pt x="1002876" y="64274"/>
                  </a:moveTo>
                  <a:lnTo>
                    <a:pt x="0" y="64274"/>
                  </a:lnTo>
                  <a:lnTo>
                    <a:pt x="0" y="0"/>
                  </a:lnTo>
                  <a:lnTo>
                    <a:pt x="1061263" y="0"/>
                  </a:lnTo>
                  <a:close/>
                </a:path>
              </a:pathLst>
            </a:custGeom>
            <a:grpFill/>
            <a:ln w="4890"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CEFECEEA-1071-477B-93DF-20E79B265F2C}"/>
                </a:ext>
              </a:extLst>
            </p:cNvPr>
            <p:cNvSpPr/>
            <p:nvPr/>
          </p:nvSpPr>
          <p:spPr>
            <a:xfrm>
              <a:off x="2078592" y="5398907"/>
              <a:ext cx="642744" cy="39252"/>
            </a:xfrm>
            <a:custGeom>
              <a:avLst/>
              <a:gdLst>
                <a:gd name="connsiteX0" fmla="*/ 608889 w 642743"/>
                <a:gd name="connsiteY0" fmla="*/ 39252 h 39251"/>
                <a:gd name="connsiteX1" fmla="*/ 0 w 642743"/>
                <a:gd name="connsiteY1" fmla="*/ 39252 h 39251"/>
                <a:gd name="connsiteX2" fmla="*/ 44649 w 642743"/>
                <a:gd name="connsiteY2" fmla="*/ 0 h 39251"/>
                <a:gd name="connsiteX3" fmla="*/ 646178 w 642743"/>
                <a:gd name="connsiteY3" fmla="*/ 0 h 39251"/>
              </a:gdLst>
              <a:ahLst/>
              <a:cxnLst>
                <a:cxn ang="0">
                  <a:pos x="connsiteX0" y="connsiteY0"/>
                </a:cxn>
                <a:cxn ang="0">
                  <a:pos x="connsiteX1" y="connsiteY1"/>
                </a:cxn>
                <a:cxn ang="0">
                  <a:pos x="connsiteX2" y="connsiteY2"/>
                </a:cxn>
                <a:cxn ang="0">
                  <a:pos x="connsiteX3" y="connsiteY3"/>
                </a:cxn>
              </a:cxnLst>
              <a:rect l="l" t="t" r="r" b="b"/>
              <a:pathLst>
                <a:path w="642743" h="39251">
                  <a:moveTo>
                    <a:pt x="608889" y="39252"/>
                  </a:moveTo>
                  <a:lnTo>
                    <a:pt x="0" y="39252"/>
                  </a:lnTo>
                  <a:lnTo>
                    <a:pt x="44649" y="0"/>
                  </a:lnTo>
                  <a:lnTo>
                    <a:pt x="646178" y="0"/>
                  </a:lnTo>
                  <a:close/>
                </a:path>
              </a:pathLst>
            </a:custGeom>
            <a:grpFill/>
            <a:ln w="4890"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D7717429-C9CB-477B-9B6D-CA2BC9C9B4C0}"/>
                </a:ext>
              </a:extLst>
            </p:cNvPr>
            <p:cNvSpPr/>
            <p:nvPr/>
          </p:nvSpPr>
          <p:spPr>
            <a:xfrm>
              <a:off x="4047056" y="4357270"/>
              <a:ext cx="14719" cy="485737"/>
            </a:xfrm>
            <a:custGeom>
              <a:avLst/>
              <a:gdLst>
                <a:gd name="connsiteX0" fmla="*/ 18644 w 14719"/>
                <a:gd name="connsiteY0" fmla="*/ 450902 h 485737"/>
                <a:gd name="connsiteX1" fmla="*/ 0 w 14719"/>
                <a:gd name="connsiteY1" fmla="*/ 487209 h 485737"/>
                <a:gd name="connsiteX2" fmla="*/ 0 w 14719"/>
                <a:gd name="connsiteY2" fmla="*/ 36798 h 485737"/>
                <a:gd name="connsiteX3" fmla="*/ 18644 w 14719"/>
                <a:gd name="connsiteY3" fmla="*/ 0 h 485737"/>
              </a:gdLst>
              <a:ahLst/>
              <a:cxnLst>
                <a:cxn ang="0">
                  <a:pos x="connsiteX0" y="connsiteY0"/>
                </a:cxn>
                <a:cxn ang="0">
                  <a:pos x="connsiteX1" y="connsiteY1"/>
                </a:cxn>
                <a:cxn ang="0">
                  <a:pos x="connsiteX2" y="connsiteY2"/>
                </a:cxn>
                <a:cxn ang="0">
                  <a:pos x="connsiteX3" y="connsiteY3"/>
                </a:cxn>
              </a:cxnLst>
              <a:rect l="l" t="t" r="r" b="b"/>
              <a:pathLst>
                <a:path w="14719" h="485737">
                  <a:moveTo>
                    <a:pt x="18644" y="450902"/>
                  </a:moveTo>
                  <a:lnTo>
                    <a:pt x="0" y="487209"/>
                  </a:lnTo>
                  <a:lnTo>
                    <a:pt x="0" y="36798"/>
                  </a:lnTo>
                  <a:lnTo>
                    <a:pt x="18644" y="0"/>
                  </a:lnTo>
                  <a:close/>
                </a:path>
              </a:pathLst>
            </a:custGeom>
            <a:grpFill/>
            <a:ln w="489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93868BE9-0A57-4750-B6A7-34554680EB18}"/>
                </a:ext>
              </a:extLst>
            </p:cNvPr>
            <p:cNvSpPr/>
            <p:nvPr/>
          </p:nvSpPr>
          <p:spPr>
            <a:xfrm>
              <a:off x="4047056" y="2579177"/>
              <a:ext cx="34345" cy="1324739"/>
            </a:xfrm>
            <a:custGeom>
              <a:avLst/>
              <a:gdLst>
                <a:gd name="connsiteX0" fmla="*/ 0 w 34345"/>
                <a:gd name="connsiteY0" fmla="*/ 70162 h 1324738"/>
                <a:gd name="connsiteX1" fmla="*/ 36798 w 34345"/>
                <a:gd name="connsiteY1" fmla="*/ 0 h 1324738"/>
                <a:gd name="connsiteX2" fmla="*/ 36798 w 34345"/>
                <a:gd name="connsiteY2" fmla="*/ 1327682 h 1324738"/>
                <a:gd name="connsiteX3" fmla="*/ 0 w 34345"/>
                <a:gd name="connsiteY3" fmla="*/ 1280090 h 1324738"/>
              </a:gdLst>
              <a:ahLst/>
              <a:cxnLst>
                <a:cxn ang="0">
                  <a:pos x="connsiteX0" y="connsiteY0"/>
                </a:cxn>
                <a:cxn ang="0">
                  <a:pos x="connsiteX1" y="connsiteY1"/>
                </a:cxn>
                <a:cxn ang="0">
                  <a:pos x="connsiteX2" y="connsiteY2"/>
                </a:cxn>
                <a:cxn ang="0">
                  <a:pos x="connsiteX3" y="connsiteY3"/>
                </a:cxn>
              </a:cxnLst>
              <a:rect l="l" t="t" r="r" b="b"/>
              <a:pathLst>
                <a:path w="34345" h="1324738">
                  <a:moveTo>
                    <a:pt x="0" y="70162"/>
                  </a:moveTo>
                  <a:lnTo>
                    <a:pt x="36798" y="0"/>
                  </a:lnTo>
                  <a:lnTo>
                    <a:pt x="36798" y="1327682"/>
                  </a:lnTo>
                  <a:lnTo>
                    <a:pt x="0" y="1280090"/>
                  </a:lnTo>
                  <a:close/>
                </a:path>
              </a:pathLst>
            </a:custGeom>
            <a:grpFill/>
            <a:ln w="489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BB0C0C9C-B38E-4293-93B5-5DFF7C7F4DAA}"/>
                </a:ext>
              </a:extLst>
            </p:cNvPr>
            <p:cNvSpPr/>
            <p:nvPr/>
          </p:nvSpPr>
          <p:spPr>
            <a:xfrm>
              <a:off x="3943530" y="2819102"/>
              <a:ext cx="4906" cy="549521"/>
            </a:xfrm>
            <a:custGeom>
              <a:avLst/>
              <a:gdLst>
                <a:gd name="connsiteX0" fmla="*/ 4906 w 4906"/>
                <a:gd name="connsiteY0" fmla="*/ 553937 h 549521"/>
                <a:gd name="connsiteX1" fmla="*/ 0 w 4906"/>
                <a:gd name="connsiteY1" fmla="*/ 550012 h 549521"/>
                <a:gd name="connsiteX2" fmla="*/ 0 w 4906"/>
                <a:gd name="connsiteY2" fmla="*/ 3925 h 549521"/>
                <a:gd name="connsiteX3" fmla="*/ 4906 w 4906"/>
                <a:gd name="connsiteY3" fmla="*/ 0 h 549521"/>
              </a:gdLst>
              <a:ahLst/>
              <a:cxnLst>
                <a:cxn ang="0">
                  <a:pos x="connsiteX0" y="connsiteY0"/>
                </a:cxn>
                <a:cxn ang="0">
                  <a:pos x="connsiteX1" y="connsiteY1"/>
                </a:cxn>
                <a:cxn ang="0">
                  <a:pos x="connsiteX2" y="connsiteY2"/>
                </a:cxn>
                <a:cxn ang="0">
                  <a:pos x="connsiteX3" y="connsiteY3"/>
                </a:cxn>
              </a:cxnLst>
              <a:rect l="l" t="t" r="r" b="b"/>
              <a:pathLst>
                <a:path w="4906" h="549521">
                  <a:moveTo>
                    <a:pt x="4906" y="553937"/>
                  </a:moveTo>
                  <a:lnTo>
                    <a:pt x="0" y="550012"/>
                  </a:lnTo>
                  <a:lnTo>
                    <a:pt x="0" y="3925"/>
                  </a:lnTo>
                  <a:lnTo>
                    <a:pt x="4906" y="0"/>
                  </a:lnTo>
                  <a:close/>
                </a:path>
              </a:pathLst>
            </a:custGeom>
            <a:grpFill/>
            <a:ln w="489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62982E18-3212-4FF9-81B8-635061BF38C7}"/>
                </a:ext>
              </a:extLst>
            </p:cNvPr>
            <p:cNvSpPr/>
            <p:nvPr/>
          </p:nvSpPr>
          <p:spPr>
            <a:xfrm>
              <a:off x="3943530" y="2659642"/>
              <a:ext cx="137380" cy="166819"/>
            </a:xfrm>
            <a:custGeom>
              <a:avLst/>
              <a:gdLst>
                <a:gd name="connsiteX0" fmla="*/ 3434 w 137380"/>
                <a:gd name="connsiteY0" fmla="*/ 167310 h 166818"/>
                <a:gd name="connsiteX1" fmla="*/ 0 w 137380"/>
                <a:gd name="connsiteY1" fmla="*/ 163384 h 166818"/>
                <a:gd name="connsiteX2" fmla="*/ 136399 w 137380"/>
                <a:gd name="connsiteY2" fmla="*/ 0 h 166818"/>
                <a:gd name="connsiteX3" fmla="*/ 139834 w 137380"/>
                <a:gd name="connsiteY3" fmla="*/ 3925 h 166818"/>
              </a:gdLst>
              <a:ahLst/>
              <a:cxnLst>
                <a:cxn ang="0">
                  <a:pos x="connsiteX0" y="connsiteY0"/>
                </a:cxn>
                <a:cxn ang="0">
                  <a:pos x="connsiteX1" y="connsiteY1"/>
                </a:cxn>
                <a:cxn ang="0">
                  <a:pos x="connsiteX2" y="connsiteY2"/>
                </a:cxn>
                <a:cxn ang="0">
                  <a:pos x="connsiteX3" y="connsiteY3"/>
                </a:cxn>
              </a:cxnLst>
              <a:rect l="l" t="t" r="r" b="b"/>
              <a:pathLst>
                <a:path w="137380" h="166818">
                  <a:moveTo>
                    <a:pt x="3434" y="167310"/>
                  </a:moveTo>
                  <a:lnTo>
                    <a:pt x="0" y="163384"/>
                  </a:lnTo>
                  <a:lnTo>
                    <a:pt x="136399" y="0"/>
                  </a:lnTo>
                  <a:lnTo>
                    <a:pt x="139834" y="3925"/>
                  </a:lnTo>
                  <a:close/>
                </a:path>
              </a:pathLst>
            </a:custGeom>
            <a:grpFill/>
            <a:ln w="4890"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E1A49FC0-692B-4A04-B13C-AD556ED21590}"/>
                </a:ext>
              </a:extLst>
            </p:cNvPr>
            <p:cNvSpPr/>
            <p:nvPr/>
          </p:nvSpPr>
          <p:spPr>
            <a:xfrm>
              <a:off x="3943530" y="3365188"/>
              <a:ext cx="63784" cy="73597"/>
            </a:xfrm>
            <a:custGeom>
              <a:avLst/>
              <a:gdLst>
                <a:gd name="connsiteX0" fmla="*/ 0 w 63783"/>
                <a:gd name="connsiteY0" fmla="*/ 3925 h 73596"/>
                <a:gd name="connsiteX1" fmla="*/ 3434 w 63783"/>
                <a:gd name="connsiteY1" fmla="*/ 0 h 73596"/>
                <a:gd name="connsiteX2" fmla="*/ 64765 w 63783"/>
                <a:gd name="connsiteY2" fmla="*/ 74087 h 73596"/>
                <a:gd name="connsiteX3" fmla="*/ 61821 w 63783"/>
                <a:gd name="connsiteY3" fmla="*/ 7801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925"/>
                  </a:moveTo>
                  <a:lnTo>
                    <a:pt x="3434" y="0"/>
                  </a:lnTo>
                  <a:lnTo>
                    <a:pt x="64765" y="74087"/>
                  </a:lnTo>
                  <a:lnTo>
                    <a:pt x="61821" y="78012"/>
                  </a:lnTo>
                  <a:close/>
                </a:path>
              </a:pathLst>
            </a:custGeom>
            <a:grpFill/>
            <a:ln w="4890"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5E033B40-FF12-4925-BB5C-16F1CA8A8EDC}"/>
                </a:ext>
              </a:extLst>
            </p:cNvPr>
            <p:cNvSpPr/>
            <p:nvPr/>
          </p:nvSpPr>
          <p:spPr>
            <a:xfrm>
              <a:off x="4005351" y="3755250"/>
              <a:ext cx="63784" cy="73597"/>
            </a:xfrm>
            <a:custGeom>
              <a:avLst/>
              <a:gdLst>
                <a:gd name="connsiteX0" fmla="*/ 0 w 63783"/>
                <a:gd name="connsiteY0" fmla="*/ 3434 h 73596"/>
                <a:gd name="connsiteX1" fmla="*/ 2453 w 63783"/>
                <a:gd name="connsiteY1" fmla="*/ 0 h 73596"/>
                <a:gd name="connsiteX2" fmla="*/ 64274 w 63783"/>
                <a:gd name="connsiteY2" fmla="*/ 74087 h 73596"/>
                <a:gd name="connsiteX3" fmla="*/ 61331 w 63783"/>
                <a:gd name="connsiteY3" fmla="*/ 7752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434"/>
                  </a:moveTo>
                  <a:lnTo>
                    <a:pt x="2453" y="0"/>
                  </a:lnTo>
                  <a:lnTo>
                    <a:pt x="64274" y="74087"/>
                  </a:lnTo>
                  <a:lnTo>
                    <a:pt x="61331" y="77522"/>
                  </a:lnTo>
                  <a:close/>
                </a:path>
              </a:pathLst>
            </a:custGeom>
            <a:grpFill/>
            <a:ln w="4890"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9A203003-E8C3-4105-97DA-036D0939055E}"/>
                </a:ext>
              </a:extLst>
            </p:cNvPr>
            <p:cNvSpPr/>
            <p:nvPr/>
          </p:nvSpPr>
          <p:spPr>
            <a:xfrm>
              <a:off x="4005351" y="3436822"/>
              <a:ext cx="4906" cy="323825"/>
            </a:xfrm>
            <a:custGeom>
              <a:avLst/>
              <a:gdLst>
                <a:gd name="connsiteX0" fmla="*/ 2944 w 0"/>
                <a:gd name="connsiteY0" fmla="*/ 324316 h 323824"/>
                <a:gd name="connsiteX1" fmla="*/ 0 w 0"/>
                <a:gd name="connsiteY1" fmla="*/ 321862 h 323824"/>
                <a:gd name="connsiteX2" fmla="*/ 0 w 0"/>
                <a:gd name="connsiteY2" fmla="*/ 2453 h 323824"/>
                <a:gd name="connsiteX3" fmla="*/ 2944 w 0"/>
                <a:gd name="connsiteY3" fmla="*/ 0 h 323824"/>
              </a:gdLst>
              <a:ahLst/>
              <a:cxnLst>
                <a:cxn ang="0">
                  <a:pos x="connsiteX0" y="connsiteY0"/>
                </a:cxn>
                <a:cxn ang="0">
                  <a:pos x="connsiteX1" y="connsiteY1"/>
                </a:cxn>
                <a:cxn ang="0">
                  <a:pos x="connsiteX2" y="connsiteY2"/>
                </a:cxn>
                <a:cxn ang="0">
                  <a:pos x="connsiteX3" y="connsiteY3"/>
                </a:cxn>
              </a:cxnLst>
              <a:rect l="l" t="t" r="r" b="b"/>
              <a:pathLst>
                <a:path h="323824">
                  <a:moveTo>
                    <a:pt x="2944" y="324316"/>
                  </a:moveTo>
                  <a:lnTo>
                    <a:pt x="0" y="321862"/>
                  </a:lnTo>
                  <a:lnTo>
                    <a:pt x="0" y="2453"/>
                  </a:lnTo>
                  <a:lnTo>
                    <a:pt x="2944" y="0"/>
                  </a:lnTo>
                  <a:close/>
                </a:path>
              </a:pathLst>
            </a:custGeom>
            <a:grpFill/>
            <a:ln w="4890"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A26C2DA8-CA33-4DFF-95E4-4C36019D3973}"/>
                </a:ext>
              </a:extLst>
            </p:cNvPr>
            <p:cNvSpPr/>
            <p:nvPr/>
          </p:nvSpPr>
          <p:spPr>
            <a:xfrm>
              <a:off x="2287116" y="1828001"/>
              <a:ext cx="1103949" cy="39252"/>
            </a:xfrm>
            <a:custGeom>
              <a:avLst/>
              <a:gdLst>
                <a:gd name="connsiteX0" fmla="*/ 1106402 w 1103949"/>
                <a:gd name="connsiteY0" fmla="*/ 0 h 39251"/>
                <a:gd name="connsiteX1" fmla="*/ 1106402 w 1103949"/>
                <a:gd name="connsiteY1" fmla="*/ 43667 h 39251"/>
                <a:gd name="connsiteX2" fmla="*/ 0 w 1103949"/>
                <a:gd name="connsiteY2" fmla="*/ 43667 h 39251"/>
                <a:gd name="connsiteX3" fmla="*/ 39742 w 1103949"/>
                <a:gd name="connsiteY3" fmla="*/ 0 h 39251"/>
              </a:gdLst>
              <a:ahLst/>
              <a:cxnLst>
                <a:cxn ang="0">
                  <a:pos x="connsiteX0" y="connsiteY0"/>
                </a:cxn>
                <a:cxn ang="0">
                  <a:pos x="connsiteX1" y="connsiteY1"/>
                </a:cxn>
                <a:cxn ang="0">
                  <a:pos x="connsiteX2" y="connsiteY2"/>
                </a:cxn>
                <a:cxn ang="0">
                  <a:pos x="connsiteX3" y="connsiteY3"/>
                </a:cxn>
              </a:cxnLst>
              <a:rect l="l" t="t" r="r" b="b"/>
              <a:pathLst>
                <a:path w="1103949" h="39251">
                  <a:moveTo>
                    <a:pt x="1106402" y="0"/>
                  </a:moveTo>
                  <a:lnTo>
                    <a:pt x="1106402" y="43667"/>
                  </a:lnTo>
                  <a:lnTo>
                    <a:pt x="0" y="43667"/>
                  </a:lnTo>
                  <a:lnTo>
                    <a:pt x="39742" y="0"/>
                  </a:lnTo>
                  <a:close/>
                </a:path>
              </a:pathLst>
            </a:custGeom>
            <a:grpFill/>
            <a:ln w="4890"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BE1729A4-BB27-4FC4-9B99-40F564AB01BE}"/>
                </a:ext>
              </a:extLst>
            </p:cNvPr>
            <p:cNvSpPr/>
            <p:nvPr/>
          </p:nvSpPr>
          <p:spPr>
            <a:xfrm>
              <a:off x="2732130" y="1703868"/>
              <a:ext cx="461205" cy="4906"/>
            </a:xfrm>
            <a:custGeom>
              <a:avLst/>
              <a:gdLst>
                <a:gd name="connsiteX0" fmla="*/ 0 w 461205"/>
                <a:gd name="connsiteY0" fmla="*/ 5397 h 4906"/>
                <a:gd name="connsiteX1" fmla="*/ 2944 w 461205"/>
                <a:gd name="connsiteY1" fmla="*/ 0 h 4906"/>
                <a:gd name="connsiteX2" fmla="*/ 458262 w 461205"/>
                <a:gd name="connsiteY2" fmla="*/ 0 h 4906"/>
                <a:gd name="connsiteX3" fmla="*/ 461696 w 461205"/>
                <a:gd name="connsiteY3" fmla="*/ 5397 h 4906"/>
              </a:gdLst>
              <a:ahLst/>
              <a:cxnLst>
                <a:cxn ang="0">
                  <a:pos x="connsiteX0" y="connsiteY0"/>
                </a:cxn>
                <a:cxn ang="0">
                  <a:pos x="connsiteX1" y="connsiteY1"/>
                </a:cxn>
                <a:cxn ang="0">
                  <a:pos x="connsiteX2" y="connsiteY2"/>
                </a:cxn>
                <a:cxn ang="0">
                  <a:pos x="connsiteX3" y="connsiteY3"/>
                </a:cxn>
              </a:cxnLst>
              <a:rect l="l" t="t" r="r" b="b"/>
              <a:pathLst>
                <a:path w="461205" h="4906">
                  <a:moveTo>
                    <a:pt x="0" y="5397"/>
                  </a:moveTo>
                  <a:lnTo>
                    <a:pt x="2944" y="0"/>
                  </a:lnTo>
                  <a:lnTo>
                    <a:pt x="458262" y="0"/>
                  </a:lnTo>
                  <a:lnTo>
                    <a:pt x="461696" y="5397"/>
                  </a:lnTo>
                  <a:close/>
                </a:path>
              </a:pathLst>
            </a:custGeom>
            <a:grpFill/>
            <a:ln w="4890"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32784AF5-E070-4837-8AF4-A1C331F7A88F}"/>
                </a:ext>
              </a:extLst>
            </p:cNvPr>
            <p:cNvSpPr/>
            <p:nvPr/>
          </p:nvSpPr>
          <p:spPr>
            <a:xfrm>
              <a:off x="3186957" y="1703868"/>
              <a:ext cx="137380" cy="166819"/>
            </a:xfrm>
            <a:custGeom>
              <a:avLst/>
              <a:gdLst>
                <a:gd name="connsiteX0" fmla="*/ 0 w 137380"/>
                <a:gd name="connsiteY0" fmla="*/ 3925 h 166818"/>
                <a:gd name="connsiteX1" fmla="*/ 3434 w 137380"/>
                <a:gd name="connsiteY1" fmla="*/ 0 h 166818"/>
                <a:gd name="connsiteX2" fmla="*/ 139343 w 137380"/>
                <a:gd name="connsiteY2" fmla="*/ 163384 h 166818"/>
                <a:gd name="connsiteX3" fmla="*/ 136399 w 137380"/>
                <a:gd name="connsiteY3" fmla="*/ 167310 h 166818"/>
              </a:gdLst>
              <a:ahLst/>
              <a:cxnLst>
                <a:cxn ang="0">
                  <a:pos x="connsiteX0" y="connsiteY0"/>
                </a:cxn>
                <a:cxn ang="0">
                  <a:pos x="connsiteX1" y="connsiteY1"/>
                </a:cxn>
                <a:cxn ang="0">
                  <a:pos x="connsiteX2" y="connsiteY2"/>
                </a:cxn>
                <a:cxn ang="0">
                  <a:pos x="connsiteX3" y="connsiteY3"/>
                </a:cxn>
              </a:cxnLst>
              <a:rect l="l" t="t" r="r" b="b"/>
              <a:pathLst>
                <a:path w="137380" h="166818">
                  <a:moveTo>
                    <a:pt x="0" y="3925"/>
                  </a:moveTo>
                  <a:lnTo>
                    <a:pt x="3434" y="0"/>
                  </a:lnTo>
                  <a:lnTo>
                    <a:pt x="139343" y="163384"/>
                  </a:lnTo>
                  <a:lnTo>
                    <a:pt x="136399" y="167310"/>
                  </a:lnTo>
                  <a:close/>
                </a:path>
              </a:pathLst>
            </a:custGeom>
            <a:grpFill/>
            <a:ln w="4890"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E2228F09-6A0A-4DD5-A5FB-7F44B9D37EC1}"/>
                </a:ext>
              </a:extLst>
            </p:cNvPr>
            <p:cNvSpPr/>
            <p:nvPr/>
          </p:nvSpPr>
          <p:spPr>
            <a:xfrm>
              <a:off x="2673743" y="1703868"/>
              <a:ext cx="63784" cy="73597"/>
            </a:xfrm>
            <a:custGeom>
              <a:avLst/>
              <a:gdLst>
                <a:gd name="connsiteX0" fmla="*/ 61331 w 63783"/>
                <a:gd name="connsiteY0" fmla="*/ 0 h 73596"/>
                <a:gd name="connsiteX1" fmla="*/ 64765 w 63783"/>
                <a:gd name="connsiteY1" fmla="*/ 3925 h 73596"/>
                <a:gd name="connsiteX2" fmla="*/ 3434 w 63783"/>
                <a:gd name="connsiteY2" fmla="*/ 77522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331" y="0"/>
                  </a:moveTo>
                  <a:lnTo>
                    <a:pt x="64765" y="3925"/>
                  </a:lnTo>
                  <a:lnTo>
                    <a:pt x="3434" y="77522"/>
                  </a:lnTo>
                  <a:lnTo>
                    <a:pt x="0" y="74087"/>
                  </a:lnTo>
                  <a:close/>
                </a:path>
              </a:pathLst>
            </a:custGeom>
            <a:grpFill/>
            <a:ln w="4890"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D813D3F0-F57B-4924-AFF3-1DC7A59D36BE}"/>
                </a:ext>
              </a:extLst>
            </p:cNvPr>
            <p:cNvSpPr/>
            <p:nvPr/>
          </p:nvSpPr>
          <p:spPr>
            <a:xfrm>
              <a:off x="2348937" y="1777465"/>
              <a:ext cx="63784" cy="73597"/>
            </a:xfrm>
            <a:custGeom>
              <a:avLst/>
              <a:gdLst>
                <a:gd name="connsiteX0" fmla="*/ 61821 w 63783"/>
                <a:gd name="connsiteY0" fmla="*/ 0 h 73596"/>
                <a:gd name="connsiteX1" fmla="*/ 64274 w 63783"/>
                <a:gd name="connsiteY1" fmla="*/ 3435 h 73596"/>
                <a:gd name="connsiteX2" fmla="*/ 2944 w 63783"/>
                <a:gd name="connsiteY2" fmla="*/ 77031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821" y="0"/>
                  </a:moveTo>
                  <a:lnTo>
                    <a:pt x="64274" y="3435"/>
                  </a:lnTo>
                  <a:lnTo>
                    <a:pt x="2944" y="77031"/>
                  </a:lnTo>
                  <a:lnTo>
                    <a:pt x="0" y="74087"/>
                  </a:lnTo>
                  <a:close/>
                </a:path>
              </a:pathLst>
            </a:custGeom>
            <a:grpFill/>
            <a:ln w="4890"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F4B2F698-E40A-4266-8EF7-EE6CDB3047AB}"/>
                </a:ext>
              </a:extLst>
            </p:cNvPr>
            <p:cNvSpPr/>
            <p:nvPr/>
          </p:nvSpPr>
          <p:spPr>
            <a:xfrm>
              <a:off x="2408795" y="1777465"/>
              <a:ext cx="269854" cy="4906"/>
            </a:xfrm>
            <a:custGeom>
              <a:avLst/>
              <a:gdLst>
                <a:gd name="connsiteX0" fmla="*/ 0 w 269854"/>
                <a:gd name="connsiteY0" fmla="*/ 3925 h 0"/>
                <a:gd name="connsiteX1" fmla="*/ 1963 w 269854"/>
                <a:gd name="connsiteY1" fmla="*/ 0 h 0"/>
                <a:gd name="connsiteX2" fmla="*/ 267892 w 269854"/>
                <a:gd name="connsiteY2" fmla="*/ 0 h 0"/>
                <a:gd name="connsiteX3" fmla="*/ 269854 w 269854"/>
                <a:gd name="connsiteY3" fmla="*/ 3925 h 0"/>
              </a:gdLst>
              <a:ahLst/>
              <a:cxnLst>
                <a:cxn ang="0">
                  <a:pos x="connsiteX0" y="connsiteY0"/>
                </a:cxn>
                <a:cxn ang="0">
                  <a:pos x="connsiteX1" y="connsiteY1"/>
                </a:cxn>
                <a:cxn ang="0">
                  <a:pos x="connsiteX2" y="connsiteY2"/>
                </a:cxn>
                <a:cxn ang="0">
                  <a:pos x="connsiteX3" y="connsiteY3"/>
                </a:cxn>
              </a:cxnLst>
              <a:rect l="l" t="t" r="r" b="b"/>
              <a:pathLst>
                <a:path w="269854">
                  <a:moveTo>
                    <a:pt x="0" y="3925"/>
                  </a:moveTo>
                  <a:lnTo>
                    <a:pt x="1963" y="0"/>
                  </a:lnTo>
                  <a:lnTo>
                    <a:pt x="267892" y="0"/>
                  </a:lnTo>
                  <a:lnTo>
                    <a:pt x="269854" y="3925"/>
                  </a:lnTo>
                  <a:close/>
                </a:path>
              </a:pathLst>
            </a:custGeom>
            <a:grpFill/>
            <a:ln w="4890"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A2156C5D-122F-4CE6-BD63-CCE77C6EDA64}"/>
                </a:ext>
              </a:extLst>
            </p:cNvPr>
            <p:cNvSpPr/>
            <p:nvPr/>
          </p:nvSpPr>
          <p:spPr>
            <a:xfrm>
              <a:off x="2238542" y="1991385"/>
              <a:ext cx="4906" cy="4906"/>
            </a:xfrm>
            <a:custGeom>
              <a:avLst/>
              <a:gdLst>
                <a:gd name="connsiteX0" fmla="*/ 0 w 0"/>
                <a:gd name="connsiteY0" fmla="*/ 0 h 0"/>
                <a:gd name="connsiteX1" fmla="*/ 1963 w 0"/>
                <a:gd name="connsiteY1" fmla="*/ 0 h 0"/>
                <a:gd name="connsiteX2" fmla="*/ 1963 w 0"/>
                <a:gd name="connsiteY2" fmla="*/ 1472 h 0"/>
                <a:gd name="connsiteX3" fmla="*/ 0 w 0"/>
                <a:gd name="connsiteY3" fmla="*/ 1472 h 0"/>
              </a:gdLst>
              <a:ahLst/>
              <a:cxnLst>
                <a:cxn ang="0">
                  <a:pos x="connsiteX0" y="connsiteY0"/>
                </a:cxn>
                <a:cxn ang="0">
                  <a:pos x="connsiteX1" y="connsiteY1"/>
                </a:cxn>
                <a:cxn ang="0">
                  <a:pos x="connsiteX2" y="connsiteY2"/>
                </a:cxn>
                <a:cxn ang="0">
                  <a:pos x="connsiteX3" y="connsiteY3"/>
                </a:cxn>
              </a:cxnLst>
              <a:rect l="l" t="t" r="r" b="b"/>
              <a:pathLst>
                <a:path>
                  <a:moveTo>
                    <a:pt x="0" y="0"/>
                  </a:moveTo>
                  <a:lnTo>
                    <a:pt x="1963" y="0"/>
                  </a:lnTo>
                  <a:lnTo>
                    <a:pt x="1963" y="1472"/>
                  </a:lnTo>
                  <a:lnTo>
                    <a:pt x="0" y="1472"/>
                  </a:lnTo>
                  <a:close/>
                </a:path>
              </a:pathLst>
            </a:custGeom>
            <a:grpFill/>
            <a:ln w="4890" cap="flat">
              <a:noFill/>
              <a:prstDash val="solid"/>
              <a:miter/>
            </a:ln>
          </p:spPr>
          <p:txBody>
            <a:bodyPr rtlCol="0" anchor="ctr"/>
            <a:lstStyle/>
            <a:p>
              <a:endParaRPr lang="zh-CN" altLang="en-US"/>
            </a:p>
          </p:txBody>
        </p:sp>
      </p:grpSp>
      <p:sp>
        <p:nvSpPr>
          <p:cNvPr id="85" name="矩形 84">
            <a:extLst>
              <a:ext uri="{FF2B5EF4-FFF2-40B4-BE49-F238E27FC236}">
                <a16:creationId xmlns:a16="http://schemas.microsoft.com/office/drawing/2014/main" xmlns="" id="{B7C8C8B4-C289-46CD-9BAB-C7345DD3A40A}"/>
              </a:ext>
            </a:extLst>
          </p:cNvPr>
          <p:cNvSpPr/>
          <p:nvPr/>
        </p:nvSpPr>
        <p:spPr>
          <a:xfrm>
            <a:off x="3836959" y="2446296"/>
            <a:ext cx="2152706" cy="2938483"/>
          </a:xfrm>
          <a:prstGeom prst="rect">
            <a:avLst/>
          </a:prstGeom>
          <a:gradFill>
            <a:gsLst>
              <a:gs pos="0">
                <a:schemeClr val="accent2">
                  <a:alpha val="12000"/>
                </a:schemeClr>
              </a:gs>
              <a:gs pos="100000">
                <a:schemeClr val="accent2">
                  <a:alpha val="0"/>
                </a:schemeClr>
              </a:gs>
            </a:gsLst>
            <a:lin ang="3000000" scaled="0"/>
          </a:gradFill>
          <a:ln>
            <a:solidFill>
              <a:schemeClr val="accent2">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a16="http://schemas.microsoft.com/office/drawing/2014/main" xmlns="" id="{49F5EA2C-4270-42AF-8ACE-B7D7C4D22B04}"/>
              </a:ext>
            </a:extLst>
          </p:cNvPr>
          <p:cNvGrpSpPr/>
          <p:nvPr/>
        </p:nvGrpSpPr>
        <p:grpSpPr>
          <a:xfrm>
            <a:off x="6415293" y="1703145"/>
            <a:ext cx="2295536" cy="3114874"/>
            <a:chOff x="1331341" y="1703868"/>
            <a:chExt cx="2752022" cy="3734291"/>
          </a:xfrm>
          <a:solidFill>
            <a:schemeClr val="accent3"/>
          </a:solidFill>
        </p:grpSpPr>
        <p:sp>
          <p:nvSpPr>
            <p:cNvPr id="87" name="任意多边形: 形状 86">
              <a:extLst>
                <a:ext uri="{FF2B5EF4-FFF2-40B4-BE49-F238E27FC236}">
                  <a16:creationId xmlns:a16="http://schemas.microsoft.com/office/drawing/2014/main" xmlns="" id="{ABEB84B1-00FB-45DA-98AC-003A4D9B3616}"/>
                </a:ext>
              </a:extLst>
            </p:cNvPr>
            <p:cNvSpPr/>
            <p:nvPr/>
          </p:nvSpPr>
          <p:spPr>
            <a:xfrm>
              <a:off x="1331341" y="2565929"/>
              <a:ext cx="39252" cy="647650"/>
            </a:xfrm>
            <a:custGeom>
              <a:avLst/>
              <a:gdLst>
                <a:gd name="connsiteX0" fmla="*/ 40233 w 39251"/>
                <a:gd name="connsiteY0" fmla="*/ 650103 h 647649"/>
                <a:gd name="connsiteX1" fmla="*/ 0 w 39251"/>
                <a:gd name="connsiteY1" fmla="*/ 600548 h 647649"/>
                <a:gd name="connsiteX2" fmla="*/ 0 w 39251"/>
                <a:gd name="connsiteY2" fmla="*/ 40233 h 647649"/>
                <a:gd name="connsiteX3" fmla="*/ 40233 w 39251"/>
                <a:gd name="connsiteY3" fmla="*/ 0 h 647649"/>
              </a:gdLst>
              <a:ahLst/>
              <a:cxnLst>
                <a:cxn ang="0">
                  <a:pos x="connsiteX0" y="connsiteY0"/>
                </a:cxn>
                <a:cxn ang="0">
                  <a:pos x="connsiteX1" y="connsiteY1"/>
                </a:cxn>
                <a:cxn ang="0">
                  <a:pos x="connsiteX2" y="connsiteY2"/>
                </a:cxn>
                <a:cxn ang="0">
                  <a:pos x="connsiteX3" y="connsiteY3"/>
                </a:cxn>
              </a:cxnLst>
              <a:rect l="l" t="t" r="r" b="b"/>
              <a:pathLst>
                <a:path w="39251" h="647649">
                  <a:moveTo>
                    <a:pt x="40233" y="650103"/>
                  </a:moveTo>
                  <a:lnTo>
                    <a:pt x="0" y="600548"/>
                  </a:lnTo>
                  <a:lnTo>
                    <a:pt x="0" y="40233"/>
                  </a:lnTo>
                  <a:lnTo>
                    <a:pt x="40233" y="0"/>
                  </a:lnTo>
                  <a:close/>
                </a:path>
              </a:pathLst>
            </a:custGeom>
            <a:grpFill/>
            <a:ln w="489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FC09FF3A-1DF8-4CF9-A916-F0CE2E3260BA}"/>
                </a:ext>
              </a:extLst>
            </p:cNvPr>
            <p:cNvSpPr/>
            <p:nvPr/>
          </p:nvSpPr>
          <p:spPr>
            <a:xfrm>
              <a:off x="1346060" y="2461913"/>
              <a:ext cx="9813" cy="142287"/>
            </a:xfrm>
            <a:custGeom>
              <a:avLst/>
              <a:gdLst>
                <a:gd name="connsiteX0" fmla="*/ 10794 w 9812"/>
                <a:gd name="connsiteY0" fmla="*/ 144249 h 142286"/>
                <a:gd name="connsiteX1" fmla="*/ 0 w 9812"/>
                <a:gd name="connsiteY1" fmla="*/ 144249 h 142286"/>
                <a:gd name="connsiteX2" fmla="*/ 0 w 9812"/>
                <a:gd name="connsiteY2" fmla="*/ 13247 h 142286"/>
                <a:gd name="connsiteX3" fmla="*/ 10794 w 9812"/>
                <a:gd name="connsiteY3" fmla="*/ 0 h 142286"/>
              </a:gdLst>
              <a:ahLst/>
              <a:cxnLst>
                <a:cxn ang="0">
                  <a:pos x="connsiteX0" y="connsiteY0"/>
                </a:cxn>
                <a:cxn ang="0">
                  <a:pos x="connsiteX1" y="connsiteY1"/>
                </a:cxn>
                <a:cxn ang="0">
                  <a:pos x="connsiteX2" y="connsiteY2"/>
                </a:cxn>
                <a:cxn ang="0">
                  <a:pos x="connsiteX3" y="connsiteY3"/>
                </a:cxn>
              </a:cxnLst>
              <a:rect l="l" t="t" r="r" b="b"/>
              <a:pathLst>
                <a:path w="9812" h="142286">
                  <a:moveTo>
                    <a:pt x="10794" y="144249"/>
                  </a:moveTo>
                  <a:lnTo>
                    <a:pt x="0" y="144249"/>
                  </a:lnTo>
                  <a:lnTo>
                    <a:pt x="0" y="13247"/>
                  </a:lnTo>
                  <a:lnTo>
                    <a:pt x="10794" y="0"/>
                  </a:lnTo>
                  <a:close/>
                </a:path>
              </a:pathLst>
            </a:custGeom>
            <a:grpFill/>
            <a:ln w="489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EF44287A-49B2-49AE-A7A7-5D004457AC0C}"/>
                </a:ext>
              </a:extLst>
            </p:cNvPr>
            <p:cNvSpPr/>
            <p:nvPr/>
          </p:nvSpPr>
          <p:spPr>
            <a:xfrm>
              <a:off x="1344098" y="3164515"/>
              <a:ext cx="14719" cy="1084323"/>
            </a:xfrm>
            <a:custGeom>
              <a:avLst/>
              <a:gdLst>
                <a:gd name="connsiteX0" fmla="*/ 14719 w 14719"/>
                <a:gd name="connsiteY0" fmla="*/ 1087758 h 1084322"/>
                <a:gd name="connsiteX1" fmla="*/ 0 w 14719"/>
                <a:gd name="connsiteY1" fmla="*/ 1072547 h 1084322"/>
                <a:gd name="connsiteX2" fmla="*/ 0 w 14719"/>
                <a:gd name="connsiteY2" fmla="*/ 0 h 1084322"/>
                <a:gd name="connsiteX3" fmla="*/ 14719 w 14719"/>
                <a:gd name="connsiteY3" fmla="*/ 0 h 1084322"/>
              </a:gdLst>
              <a:ahLst/>
              <a:cxnLst>
                <a:cxn ang="0">
                  <a:pos x="connsiteX0" y="connsiteY0"/>
                </a:cxn>
                <a:cxn ang="0">
                  <a:pos x="connsiteX1" y="connsiteY1"/>
                </a:cxn>
                <a:cxn ang="0">
                  <a:pos x="connsiteX2" y="connsiteY2"/>
                </a:cxn>
                <a:cxn ang="0">
                  <a:pos x="connsiteX3" y="connsiteY3"/>
                </a:cxn>
              </a:cxnLst>
              <a:rect l="l" t="t" r="r" b="b"/>
              <a:pathLst>
                <a:path w="14719" h="1084322">
                  <a:moveTo>
                    <a:pt x="14719" y="1087758"/>
                  </a:moveTo>
                  <a:lnTo>
                    <a:pt x="0" y="1072547"/>
                  </a:lnTo>
                  <a:lnTo>
                    <a:pt x="0" y="0"/>
                  </a:lnTo>
                  <a:lnTo>
                    <a:pt x="14719" y="0"/>
                  </a:lnTo>
                  <a:close/>
                </a:path>
              </a:pathLst>
            </a:custGeom>
            <a:grpFill/>
            <a:ln w="4890"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DEAA9E07-0C34-453C-BB35-7281453A6582}"/>
                </a:ext>
              </a:extLst>
            </p:cNvPr>
            <p:cNvSpPr/>
            <p:nvPr/>
          </p:nvSpPr>
          <p:spPr>
            <a:xfrm>
              <a:off x="1344098" y="4233628"/>
              <a:ext cx="44158" cy="53971"/>
            </a:xfrm>
            <a:custGeom>
              <a:avLst/>
              <a:gdLst>
                <a:gd name="connsiteX0" fmla="*/ 44649 w 44157"/>
                <a:gd name="connsiteY0" fmla="*/ 56915 h 53970"/>
                <a:gd name="connsiteX1" fmla="*/ 0 w 44157"/>
                <a:gd name="connsiteY1" fmla="*/ 3435 h 53970"/>
                <a:gd name="connsiteX2" fmla="*/ 2944 w 44157"/>
                <a:gd name="connsiteY2" fmla="*/ 0 h 53970"/>
                <a:gd name="connsiteX3" fmla="*/ 47592 w 44157"/>
                <a:gd name="connsiteY3" fmla="*/ 53971 h 53970"/>
              </a:gdLst>
              <a:ahLst/>
              <a:cxnLst>
                <a:cxn ang="0">
                  <a:pos x="connsiteX0" y="connsiteY0"/>
                </a:cxn>
                <a:cxn ang="0">
                  <a:pos x="connsiteX1" y="connsiteY1"/>
                </a:cxn>
                <a:cxn ang="0">
                  <a:pos x="connsiteX2" y="connsiteY2"/>
                </a:cxn>
                <a:cxn ang="0">
                  <a:pos x="connsiteX3" y="connsiteY3"/>
                </a:cxn>
              </a:cxnLst>
              <a:rect l="l" t="t" r="r" b="b"/>
              <a:pathLst>
                <a:path w="44157" h="53970">
                  <a:moveTo>
                    <a:pt x="44649" y="56915"/>
                  </a:moveTo>
                  <a:lnTo>
                    <a:pt x="0" y="3435"/>
                  </a:lnTo>
                  <a:lnTo>
                    <a:pt x="2944" y="0"/>
                  </a:lnTo>
                  <a:lnTo>
                    <a:pt x="47592" y="53971"/>
                  </a:lnTo>
                  <a:close/>
                </a:path>
              </a:pathLst>
            </a:custGeom>
            <a:grpFill/>
            <a:ln w="489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5E550D01-265D-4317-9A77-0105A3064E4F}"/>
                </a:ext>
              </a:extLst>
            </p:cNvPr>
            <p:cNvSpPr/>
            <p:nvPr/>
          </p:nvSpPr>
          <p:spPr>
            <a:xfrm>
              <a:off x="1386784" y="4287599"/>
              <a:ext cx="4906" cy="201164"/>
            </a:xfrm>
            <a:custGeom>
              <a:avLst/>
              <a:gdLst>
                <a:gd name="connsiteX0" fmla="*/ 0 w 4906"/>
                <a:gd name="connsiteY0" fmla="*/ 197239 h 201163"/>
                <a:gd name="connsiteX1" fmla="*/ 4906 w 4906"/>
                <a:gd name="connsiteY1" fmla="*/ 202636 h 201163"/>
                <a:gd name="connsiteX2" fmla="*/ 4906 w 4906"/>
                <a:gd name="connsiteY2" fmla="*/ 0 h 201163"/>
                <a:gd name="connsiteX3" fmla="*/ 0 w 4906"/>
                <a:gd name="connsiteY3" fmla="*/ 0 h 201163"/>
              </a:gdLst>
              <a:ahLst/>
              <a:cxnLst>
                <a:cxn ang="0">
                  <a:pos x="connsiteX0" y="connsiteY0"/>
                </a:cxn>
                <a:cxn ang="0">
                  <a:pos x="connsiteX1" y="connsiteY1"/>
                </a:cxn>
                <a:cxn ang="0">
                  <a:pos x="connsiteX2" y="connsiteY2"/>
                </a:cxn>
                <a:cxn ang="0">
                  <a:pos x="connsiteX3" y="connsiteY3"/>
                </a:cxn>
              </a:cxnLst>
              <a:rect l="l" t="t" r="r" b="b"/>
              <a:pathLst>
                <a:path w="4906" h="201163">
                  <a:moveTo>
                    <a:pt x="0" y="197239"/>
                  </a:moveTo>
                  <a:lnTo>
                    <a:pt x="4906" y="202636"/>
                  </a:lnTo>
                  <a:lnTo>
                    <a:pt x="4906" y="0"/>
                  </a:lnTo>
                  <a:lnTo>
                    <a:pt x="0" y="0"/>
                  </a:lnTo>
                  <a:close/>
                </a:path>
              </a:pathLst>
            </a:custGeom>
            <a:grpFill/>
            <a:ln w="4890"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16EB5538-B8A7-4B39-A1CD-59BF13874F2F}"/>
                </a:ext>
              </a:extLst>
            </p:cNvPr>
            <p:cNvSpPr/>
            <p:nvPr/>
          </p:nvSpPr>
          <p:spPr>
            <a:xfrm>
              <a:off x="1490310" y="1925148"/>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grpFill/>
            <a:ln w="4890"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F41EFDD1-8F45-45FC-8B82-EDBB642C166C}"/>
                </a:ext>
              </a:extLst>
            </p:cNvPr>
            <p:cNvSpPr/>
            <p:nvPr/>
          </p:nvSpPr>
          <p:spPr>
            <a:xfrm>
              <a:off x="1512879" y="1845173"/>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grpFill/>
            <a:ln w="4890"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F0776F5B-453E-4CD7-A2FC-67633FD3BFCA}"/>
                </a:ext>
              </a:extLst>
            </p:cNvPr>
            <p:cNvSpPr/>
            <p:nvPr/>
          </p:nvSpPr>
          <p:spPr>
            <a:xfrm>
              <a:off x="1512879" y="1845173"/>
              <a:ext cx="284574" cy="49064"/>
            </a:xfrm>
            <a:custGeom>
              <a:avLst/>
              <a:gdLst>
                <a:gd name="connsiteX0" fmla="*/ 0 w 284573"/>
                <a:gd name="connsiteY0" fmla="*/ 53480 h 49064"/>
                <a:gd name="connsiteX1" fmla="*/ 0 w 284573"/>
                <a:gd name="connsiteY1" fmla="*/ 0 h 49064"/>
                <a:gd name="connsiteX2" fmla="*/ 288989 w 284573"/>
                <a:gd name="connsiteY2" fmla="*/ 0 h 49064"/>
                <a:gd name="connsiteX3" fmla="*/ 244831 w 284573"/>
                <a:gd name="connsiteY3" fmla="*/ 53480 h 49064"/>
              </a:gdLst>
              <a:ahLst/>
              <a:cxnLst>
                <a:cxn ang="0">
                  <a:pos x="connsiteX0" y="connsiteY0"/>
                </a:cxn>
                <a:cxn ang="0">
                  <a:pos x="connsiteX1" y="connsiteY1"/>
                </a:cxn>
                <a:cxn ang="0">
                  <a:pos x="connsiteX2" y="connsiteY2"/>
                </a:cxn>
                <a:cxn ang="0">
                  <a:pos x="connsiteX3" y="connsiteY3"/>
                </a:cxn>
              </a:cxnLst>
              <a:rect l="l" t="t" r="r" b="b"/>
              <a:pathLst>
                <a:path w="284573" h="49064">
                  <a:moveTo>
                    <a:pt x="0" y="53480"/>
                  </a:moveTo>
                  <a:lnTo>
                    <a:pt x="0" y="0"/>
                  </a:lnTo>
                  <a:lnTo>
                    <a:pt x="288989" y="0"/>
                  </a:lnTo>
                  <a:lnTo>
                    <a:pt x="244831" y="53480"/>
                  </a:lnTo>
                  <a:close/>
                </a:path>
              </a:pathLst>
            </a:custGeom>
            <a:grpFill/>
            <a:ln w="4890"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A5E8C332-B141-416A-B8CB-6F40FBDE5FFC}"/>
                </a:ext>
              </a:extLst>
            </p:cNvPr>
            <p:cNvSpPr/>
            <p:nvPr/>
          </p:nvSpPr>
          <p:spPr>
            <a:xfrm>
              <a:off x="1456946" y="2018861"/>
              <a:ext cx="44158" cy="544615"/>
            </a:xfrm>
            <a:custGeom>
              <a:avLst/>
              <a:gdLst>
                <a:gd name="connsiteX0" fmla="*/ 44649 w 44157"/>
                <a:gd name="connsiteY0" fmla="*/ 547068 h 544614"/>
                <a:gd name="connsiteX1" fmla="*/ 0 w 44157"/>
                <a:gd name="connsiteY1" fmla="*/ 480340 h 544614"/>
                <a:gd name="connsiteX2" fmla="*/ 0 w 44157"/>
                <a:gd name="connsiteY2" fmla="*/ 0 h 544614"/>
                <a:gd name="connsiteX3" fmla="*/ 44649 w 44157"/>
                <a:gd name="connsiteY3" fmla="*/ 0 h 544614"/>
              </a:gdLst>
              <a:ahLst/>
              <a:cxnLst>
                <a:cxn ang="0">
                  <a:pos x="connsiteX0" y="connsiteY0"/>
                </a:cxn>
                <a:cxn ang="0">
                  <a:pos x="connsiteX1" y="connsiteY1"/>
                </a:cxn>
                <a:cxn ang="0">
                  <a:pos x="connsiteX2" y="connsiteY2"/>
                </a:cxn>
                <a:cxn ang="0">
                  <a:pos x="connsiteX3" y="connsiteY3"/>
                </a:cxn>
              </a:cxnLst>
              <a:rect l="l" t="t" r="r" b="b"/>
              <a:pathLst>
                <a:path w="44157" h="544614">
                  <a:moveTo>
                    <a:pt x="44649" y="547068"/>
                  </a:moveTo>
                  <a:lnTo>
                    <a:pt x="0" y="480340"/>
                  </a:lnTo>
                  <a:lnTo>
                    <a:pt x="0" y="0"/>
                  </a:lnTo>
                  <a:lnTo>
                    <a:pt x="44649" y="0"/>
                  </a:lnTo>
                  <a:close/>
                </a:path>
              </a:pathLst>
            </a:custGeom>
            <a:grpFill/>
            <a:ln w="4890"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01123D66-F09D-4C03-AD11-624FB6766313}"/>
                </a:ext>
              </a:extLst>
            </p:cNvPr>
            <p:cNvSpPr/>
            <p:nvPr/>
          </p:nvSpPr>
          <p:spPr>
            <a:xfrm>
              <a:off x="1456946" y="3224864"/>
              <a:ext cx="44158" cy="1486651"/>
            </a:xfrm>
            <a:custGeom>
              <a:avLst/>
              <a:gdLst>
                <a:gd name="connsiteX0" fmla="*/ 44649 w 44157"/>
                <a:gd name="connsiteY0" fmla="*/ 1488123 h 1486650"/>
                <a:gd name="connsiteX1" fmla="*/ 0 w 44157"/>
                <a:gd name="connsiteY1" fmla="*/ 1410601 h 1486650"/>
                <a:gd name="connsiteX2" fmla="*/ 0 w 44157"/>
                <a:gd name="connsiteY2" fmla="*/ 0 h 1486650"/>
                <a:gd name="connsiteX3" fmla="*/ 44649 w 44157"/>
                <a:gd name="connsiteY3" fmla="*/ 57896 h 1486650"/>
              </a:gdLst>
              <a:ahLst/>
              <a:cxnLst>
                <a:cxn ang="0">
                  <a:pos x="connsiteX0" y="connsiteY0"/>
                </a:cxn>
                <a:cxn ang="0">
                  <a:pos x="connsiteX1" y="connsiteY1"/>
                </a:cxn>
                <a:cxn ang="0">
                  <a:pos x="connsiteX2" y="connsiteY2"/>
                </a:cxn>
                <a:cxn ang="0">
                  <a:pos x="connsiteX3" y="connsiteY3"/>
                </a:cxn>
              </a:cxnLst>
              <a:rect l="l" t="t" r="r" b="b"/>
              <a:pathLst>
                <a:path w="44157" h="1486650">
                  <a:moveTo>
                    <a:pt x="44649" y="1488123"/>
                  </a:moveTo>
                  <a:lnTo>
                    <a:pt x="0" y="1410601"/>
                  </a:lnTo>
                  <a:lnTo>
                    <a:pt x="0" y="0"/>
                  </a:lnTo>
                  <a:lnTo>
                    <a:pt x="44649" y="57896"/>
                  </a:lnTo>
                  <a:close/>
                </a:path>
              </a:pathLst>
            </a:custGeom>
            <a:grpFill/>
            <a:ln w="4890"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B8621E44-91C6-428B-8D0A-D74E18A201C8}"/>
                </a:ext>
              </a:extLst>
            </p:cNvPr>
            <p:cNvSpPr/>
            <p:nvPr/>
          </p:nvSpPr>
          <p:spPr>
            <a:xfrm>
              <a:off x="1346060" y="2337780"/>
              <a:ext cx="112848" cy="137380"/>
            </a:xfrm>
            <a:custGeom>
              <a:avLst/>
              <a:gdLst>
                <a:gd name="connsiteX0" fmla="*/ 114320 w 112848"/>
                <a:gd name="connsiteY0" fmla="*/ 0 h 137380"/>
                <a:gd name="connsiteX1" fmla="*/ 0 w 112848"/>
                <a:gd name="connsiteY1" fmla="*/ 137380 h 137380"/>
                <a:gd name="connsiteX2" fmla="*/ 1472 w 112848"/>
                <a:gd name="connsiteY2" fmla="*/ 139343 h 137380"/>
                <a:gd name="connsiteX3" fmla="*/ 115792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320" y="0"/>
                  </a:moveTo>
                  <a:lnTo>
                    <a:pt x="0" y="137380"/>
                  </a:lnTo>
                  <a:lnTo>
                    <a:pt x="1472" y="139343"/>
                  </a:lnTo>
                  <a:lnTo>
                    <a:pt x="115792" y="1963"/>
                  </a:lnTo>
                  <a:close/>
                </a:path>
              </a:pathLst>
            </a:custGeom>
            <a:grpFill/>
            <a:ln w="4890"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335460B9-AAAF-4EC4-969E-76C3FD4C5FB0}"/>
                </a:ext>
              </a:extLst>
            </p:cNvPr>
            <p:cNvSpPr/>
            <p:nvPr/>
          </p:nvSpPr>
          <p:spPr>
            <a:xfrm>
              <a:off x="1353911" y="2369672"/>
              <a:ext cx="117755" cy="142287"/>
            </a:xfrm>
            <a:custGeom>
              <a:avLst/>
              <a:gdLst>
                <a:gd name="connsiteX0" fmla="*/ 117755 w 117754"/>
                <a:gd name="connsiteY0" fmla="*/ 0 h 142286"/>
                <a:gd name="connsiteX1" fmla="*/ 0 w 117754"/>
                <a:gd name="connsiteY1" fmla="*/ 141305 h 142286"/>
                <a:gd name="connsiteX2" fmla="*/ 1472 w 117754"/>
                <a:gd name="connsiteY2" fmla="*/ 142777 h 142286"/>
                <a:gd name="connsiteX3" fmla="*/ 119227 w 117754"/>
                <a:gd name="connsiteY3" fmla="*/ 1472 h 142286"/>
              </a:gdLst>
              <a:ahLst/>
              <a:cxnLst>
                <a:cxn ang="0">
                  <a:pos x="connsiteX0" y="connsiteY0"/>
                </a:cxn>
                <a:cxn ang="0">
                  <a:pos x="connsiteX1" y="connsiteY1"/>
                </a:cxn>
                <a:cxn ang="0">
                  <a:pos x="connsiteX2" y="connsiteY2"/>
                </a:cxn>
                <a:cxn ang="0">
                  <a:pos x="connsiteX3" y="connsiteY3"/>
                </a:cxn>
              </a:cxnLst>
              <a:rect l="l" t="t" r="r" b="b"/>
              <a:pathLst>
                <a:path w="117754" h="142286">
                  <a:moveTo>
                    <a:pt x="117755" y="0"/>
                  </a:moveTo>
                  <a:lnTo>
                    <a:pt x="0" y="141305"/>
                  </a:lnTo>
                  <a:lnTo>
                    <a:pt x="1472" y="142777"/>
                  </a:lnTo>
                  <a:lnTo>
                    <a:pt x="119227" y="1472"/>
                  </a:lnTo>
                  <a:close/>
                </a:path>
              </a:pathLst>
            </a:custGeom>
            <a:grpFill/>
            <a:ln w="4890"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2087314B-BA1D-4429-AFA2-D87680BE575F}"/>
                </a:ext>
              </a:extLst>
            </p:cNvPr>
            <p:cNvSpPr/>
            <p:nvPr/>
          </p:nvSpPr>
          <p:spPr>
            <a:xfrm>
              <a:off x="1348514" y="2355443"/>
              <a:ext cx="112848" cy="137380"/>
            </a:xfrm>
            <a:custGeom>
              <a:avLst/>
              <a:gdLst>
                <a:gd name="connsiteX0" fmla="*/ 114811 w 112848"/>
                <a:gd name="connsiteY0" fmla="*/ 0 h 137380"/>
                <a:gd name="connsiteX1" fmla="*/ 0 w 112848"/>
                <a:gd name="connsiteY1" fmla="*/ 137871 h 137380"/>
                <a:gd name="connsiteX2" fmla="*/ 1472 w 112848"/>
                <a:gd name="connsiteY2" fmla="*/ 139343 h 137380"/>
                <a:gd name="connsiteX3" fmla="*/ 116283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811" y="0"/>
                  </a:moveTo>
                  <a:lnTo>
                    <a:pt x="0" y="137871"/>
                  </a:lnTo>
                  <a:lnTo>
                    <a:pt x="1472" y="139343"/>
                  </a:lnTo>
                  <a:lnTo>
                    <a:pt x="116283" y="1963"/>
                  </a:lnTo>
                  <a:close/>
                </a:path>
              </a:pathLst>
            </a:custGeom>
            <a:grpFill/>
            <a:ln w="4890"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178B23EC-7FD7-4A80-BFF4-83588CBEC618}"/>
                </a:ext>
              </a:extLst>
            </p:cNvPr>
            <p:cNvSpPr/>
            <p:nvPr/>
          </p:nvSpPr>
          <p:spPr>
            <a:xfrm>
              <a:off x="1331341" y="3164515"/>
              <a:ext cx="132474" cy="161912"/>
            </a:xfrm>
            <a:custGeom>
              <a:avLst/>
              <a:gdLst>
                <a:gd name="connsiteX0" fmla="*/ 136399 w 132473"/>
                <a:gd name="connsiteY0" fmla="*/ 157006 h 161912"/>
                <a:gd name="connsiteX1" fmla="*/ 5397 w 132473"/>
                <a:gd name="connsiteY1" fmla="*/ 0 h 161912"/>
                <a:gd name="connsiteX2" fmla="*/ 0 w 132473"/>
                <a:gd name="connsiteY2" fmla="*/ 1963 h 161912"/>
                <a:gd name="connsiteX3" fmla="*/ 131002 w 132473"/>
                <a:gd name="connsiteY3" fmla="*/ 163384 h 161912"/>
              </a:gdLst>
              <a:ahLst/>
              <a:cxnLst>
                <a:cxn ang="0">
                  <a:pos x="connsiteX0" y="connsiteY0"/>
                </a:cxn>
                <a:cxn ang="0">
                  <a:pos x="connsiteX1" y="connsiteY1"/>
                </a:cxn>
                <a:cxn ang="0">
                  <a:pos x="connsiteX2" y="connsiteY2"/>
                </a:cxn>
                <a:cxn ang="0">
                  <a:pos x="connsiteX3" y="connsiteY3"/>
                </a:cxn>
              </a:cxnLst>
              <a:rect l="l" t="t" r="r" b="b"/>
              <a:pathLst>
                <a:path w="132473" h="161912">
                  <a:moveTo>
                    <a:pt x="136399" y="157006"/>
                  </a:moveTo>
                  <a:lnTo>
                    <a:pt x="5397" y="0"/>
                  </a:lnTo>
                  <a:lnTo>
                    <a:pt x="0" y="1963"/>
                  </a:lnTo>
                  <a:lnTo>
                    <a:pt x="131002" y="163384"/>
                  </a:lnTo>
                  <a:close/>
                </a:path>
              </a:pathLst>
            </a:custGeom>
            <a:grpFill/>
            <a:ln w="4890"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98E61002-F1D2-461C-A0B7-D4CB326E312B}"/>
                </a:ext>
              </a:extLst>
            </p:cNvPr>
            <p:cNvSpPr/>
            <p:nvPr/>
          </p:nvSpPr>
          <p:spPr>
            <a:xfrm>
              <a:off x="1350476" y="3103675"/>
              <a:ext cx="137380" cy="166819"/>
            </a:xfrm>
            <a:custGeom>
              <a:avLst/>
              <a:gdLst>
                <a:gd name="connsiteX0" fmla="*/ 140324 w 137380"/>
                <a:gd name="connsiteY0" fmla="*/ 161912 h 166818"/>
                <a:gd name="connsiteX1" fmla="*/ 5397 w 137380"/>
                <a:gd name="connsiteY1" fmla="*/ 0 h 166818"/>
                <a:gd name="connsiteX2" fmla="*/ 0 w 137380"/>
                <a:gd name="connsiteY2" fmla="*/ 6378 h 166818"/>
                <a:gd name="connsiteX3" fmla="*/ 134927 w 137380"/>
                <a:gd name="connsiteY3" fmla="*/ 168291 h 166818"/>
              </a:gdLst>
              <a:ahLst/>
              <a:cxnLst>
                <a:cxn ang="0">
                  <a:pos x="connsiteX0" y="connsiteY0"/>
                </a:cxn>
                <a:cxn ang="0">
                  <a:pos x="connsiteX1" y="connsiteY1"/>
                </a:cxn>
                <a:cxn ang="0">
                  <a:pos x="connsiteX2" y="connsiteY2"/>
                </a:cxn>
                <a:cxn ang="0">
                  <a:pos x="connsiteX3" y="connsiteY3"/>
                </a:cxn>
              </a:cxnLst>
              <a:rect l="l" t="t" r="r" b="b"/>
              <a:pathLst>
                <a:path w="137380" h="166818">
                  <a:moveTo>
                    <a:pt x="140324" y="161912"/>
                  </a:moveTo>
                  <a:lnTo>
                    <a:pt x="5397" y="0"/>
                  </a:lnTo>
                  <a:lnTo>
                    <a:pt x="0" y="6378"/>
                  </a:lnTo>
                  <a:lnTo>
                    <a:pt x="134927" y="168291"/>
                  </a:lnTo>
                  <a:close/>
                </a:path>
              </a:pathLst>
            </a:custGeom>
            <a:grpFill/>
            <a:ln w="4890"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BABA3B58-4D4B-4F05-AC6F-ECA3A7E4F895}"/>
                </a:ext>
              </a:extLst>
            </p:cNvPr>
            <p:cNvSpPr/>
            <p:nvPr/>
          </p:nvSpPr>
          <p:spPr>
            <a:xfrm>
              <a:off x="1386784" y="4481403"/>
              <a:ext cx="73597" cy="88316"/>
            </a:xfrm>
            <a:custGeom>
              <a:avLst/>
              <a:gdLst>
                <a:gd name="connsiteX0" fmla="*/ 73106 w 73596"/>
                <a:gd name="connsiteY0" fmla="*/ 90769 h 88315"/>
                <a:gd name="connsiteX1" fmla="*/ 0 w 73596"/>
                <a:gd name="connsiteY1" fmla="*/ 3435 h 88315"/>
                <a:gd name="connsiteX2" fmla="*/ 2944 w 73596"/>
                <a:gd name="connsiteY2" fmla="*/ 0 h 88315"/>
                <a:gd name="connsiteX3" fmla="*/ 76050 w 73596"/>
                <a:gd name="connsiteY3" fmla="*/ 87825 h 88315"/>
              </a:gdLst>
              <a:ahLst/>
              <a:cxnLst>
                <a:cxn ang="0">
                  <a:pos x="connsiteX0" y="connsiteY0"/>
                </a:cxn>
                <a:cxn ang="0">
                  <a:pos x="connsiteX1" y="connsiteY1"/>
                </a:cxn>
                <a:cxn ang="0">
                  <a:pos x="connsiteX2" y="connsiteY2"/>
                </a:cxn>
                <a:cxn ang="0">
                  <a:pos x="connsiteX3" y="connsiteY3"/>
                </a:cxn>
              </a:cxnLst>
              <a:rect l="l" t="t" r="r" b="b"/>
              <a:pathLst>
                <a:path w="73596" h="88315">
                  <a:moveTo>
                    <a:pt x="73106" y="90769"/>
                  </a:moveTo>
                  <a:lnTo>
                    <a:pt x="0" y="3435"/>
                  </a:lnTo>
                  <a:lnTo>
                    <a:pt x="2944" y="0"/>
                  </a:lnTo>
                  <a:lnTo>
                    <a:pt x="76050" y="87825"/>
                  </a:lnTo>
                  <a:close/>
                </a:path>
              </a:pathLst>
            </a:custGeom>
            <a:grpFill/>
            <a:ln w="4890"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9688E774-3A8C-4338-96F3-9C3196F05EEC}"/>
                </a:ext>
              </a:extLst>
            </p:cNvPr>
            <p:cNvSpPr/>
            <p:nvPr/>
          </p:nvSpPr>
          <p:spPr>
            <a:xfrm>
              <a:off x="1456946" y="4785112"/>
              <a:ext cx="456299" cy="588773"/>
            </a:xfrm>
            <a:custGeom>
              <a:avLst/>
              <a:gdLst>
                <a:gd name="connsiteX0" fmla="*/ 78012 w 456298"/>
                <a:gd name="connsiteY0" fmla="*/ 578469 h 588772"/>
                <a:gd name="connsiteX1" fmla="*/ 78012 w 456298"/>
                <a:gd name="connsiteY1" fmla="*/ 368473 h 588772"/>
                <a:gd name="connsiteX2" fmla="*/ 13738 w 456298"/>
                <a:gd name="connsiteY2" fmla="*/ 322353 h 588772"/>
                <a:gd name="connsiteX3" fmla="*/ 13738 w 456298"/>
                <a:gd name="connsiteY3" fmla="*/ 0 h 588772"/>
                <a:gd name="connsiteX4" fmla="*/ 0 w 456298"/>
                <a:gd name="connsiteY4" fmla="*/ 0 h 588772"/>
                <a:gd name="connsiteX5" fmla="*/ 0 w 456298"/>
                <a:gd name="connsiteY5" fmla="*/ 578469 h 588772"/>
                <a:gd name="connsiteX6" fmla="*/ 0 w 456298"/>
                <a:gd name="connsiteY6" fmla="*/ 590245 h 588772"/>
                <a:gd name="connsiteX7" fmla="*/ 13738 w 456298"/>
                <a:gd name="connsiteY7" fmla="*/ 590245 h 588772"/>
                <a:gd name="connsiteX8" fmla="*/ 459243 w 456298"/>
                <a:gd name="connsiteY8" fmla="*/ 590245 h 588772"/>
                <a:gd name="connsiteX9" fmla="*/ 459243 w 456298"/>
                <a:gd name="connsiteY9" fmla="*/ 578469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78012" y="578469"/>
                  </a:moveTo>
                  <a:lnTo>
                    <a:pt x="78012" y="368473"/>
                  </a:lnTo>
                  <a:lnTo>
                    <a:pt x="13738" y="322353"/>
                  </a:lnTo>
                  <a:lnTo>
                    <a:pt x="13738" y="0"/>
                  </a:lnTo>
                  <a:lnTo>
                    <a:pt x="0" y="0"/>
                  </a:lnTo>
                  <a:lnTo>
                    <a:pt x="0" y="578469"/>
                  </a:lnTo>
                  <a:lnTo>
                    <a:pt x="0" y="590245"/>
                  </a:lnTo>
                  <a:lnTo>
                    <a:pt x="13738" y="590245"/>
                  </a:lnTo>
                  <a:lnTo>
                    <a:pt x="459243" y="590245"/>
                  </a:lnTo>
                  <a:lnTo>
                    <a:pt x="459243" y="578469"/>
                  </a:lnTo>
                  <a:close/>
                </a:path>
              </a:pathLst>
            </a:custGeom>
            <a:grpFill/>
            <a:ln w="4890"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E75A745D-0974-4584-BFF2-6FE2E6E913D9}"/>
                </a:ext>
              </a:extLst>
            </p:cNvPr>
            <p:cNvSpPr/>
            <p:nvPr/>
          </p:nvSpPr>
          <p:spPr>
            <a:xfrm>
              <a:off x="3624611" y="1843702"/>
              <a:ext cx="456299" cy="588773"/>
            </a:xfrm>
            <a:custGeom>
              <a:avLst/>
              <a:gdLst>
                <a:gd name="connsiteX0" fmla="*/ 381230 w 456298"/>
                <a:gd name="connsiteY0" fmla="*/ 11775 h 588772"/>
                <a:gd name="connsiteX1" fmla="*/ 381230 w 456298"/>
                <a:gd name="connsiteY1" fmla="*/ 221771 h 588772"/>
                <a:gd name="connsiteX2" fmla="*/ 445505 w 456298"/>
                <a:gd name="connsiteY2" fmla="*/ 267892 h 588772"/>
                <a:gd name="connsiteX3" fmla="*/ 445505 w 456298"/>
                <a:gd name="connsiteY3" fmla="*/ 590245 h 588772"/>
                <a:gd name="connsiteX4" fmla="*/ 459243 w 456298"/>
                <a:gd name="connsiteY4" fmla="*/ 590245 h 588772"/>
                <a:gd name="connsiteX5" fmla="*/ 459243 w 456298"/>
                <a:gd name="connsiteY5" fmla="*/ 11775 h 588772"/>
                <a:gd name="connsiteX6" fmla="*/ 459243 w 456298"/>
                <a:gd name="connsiteY6" fmla="*/ 0 h 588772"/>
                <a:gd name="connsiteX7" fmla="*/ 445505 w 456298"/>
                <a:gd name="connsiteY7" fmla="*/ 0 h 588772"/>
                <a:gd name="connsiteX8" fmla="*/ 0 w 456298"/>
                <a:gd name="connsiteY8" fmla="*/ 0 h 588772"/>
                <a:gd name="connsiteX9" fmla="*/ 0 w 456298"/>
                <a:gd name="connsiteY9" fmla="*/ 11775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381230" y="11775"/>
                  </a:moveTo>
                  <a:lnTo>
                    <a:pt x="381230" y="221771"/>
                  </a:lnTo>
                  <a:lnTo>
                    <a:pt x="445505" y="267892"/>
                  </a:lnTo>
                  <a:lnTo>
                    <a:pt x="445505" y="590245"/>
                  </a:lnTo>
                  <a:lnTo>
                    <a:pt x="459243" y="590245"/>
                  </a:lnTo>
                  <a:lnTo>
                    <a:pt x="459243" y="11775"/>
                  </a:lnTo>
                  <a:lnTo>
                    <a:pt x="459243" y="0"/>
                  </a:lnTo>
                  <a:lnTo>
                    <a:pt x="445505" y="0"/>
                  </a:lnTo>
                  <a:lnTo>
                    <a:pt x="0" y="0"/>
                  </a:lnTo>
                  <a:lnTo>
                    <a:pt x="0" y="11775"/>
                  </a:lnTo>
                  <a:close/>
                </a:path>
              </a:pathLst>
            </a:custGeom>
            <a:grpFill/>
            <a:ln w="4890"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1BD73C0D-67A2-4D98-B1E8-2A4CBD06600D}"/>
                </a:ext>
              </a:extLst>
            </p:cNvPr>
            <p:cNvSpPr/>
            <p:nvPr/>
          </p:nvSpPr>
          <p:spPr>
            <a:xfrm>
              <a:off x="3725193" y="4181620"/>
              <a:ext cx="358170" cy="1192265"/>
            </a:xfrm>
            <a:custGeom>
              <a:avLst/>
              <a:gdLst>
                <a:gd name="connsiteX0" fmla="*/ 358661 w 358170"/>
                <a:gd name="connsiteY0" fmla="*/ 1181961 h 1192264"/>
                <a:gd name="connsiteX1" fmla="*/ 358661 w 358170"/>
                <a:gd name="connsiteY1" fmla="*/ 1181961 h 1192264"/>
                <a:gd name="connsiteX2" fmla="*/ 358661 w 358170"/>
                <a:gd name="connsiteY2" fmla="*/ 1180980 h 1192264"/>
                <a:gd name="connsiteX3" fmla="*/ 358661 w 358170"/>
                <a:gd name="connsiteY3" fmla="*/ 768839 h 1192264"/>
                <a:gd name="connsiteX4" fmla="*/ 358661 w 358170"/>
                <a:gd name="connsiteY4" fmla="*/ 0 h 1192264"/>
                <a:gd name="connsiteX5" fmla="*/ 337563 w 358170"/>
                <a:gd name="connsiteY5" fmla="*/ 61330 h 1192264"/>
                <a:gd name="connsiteX6" fmla="*/ 337563 w 358170"/>
                <a:gd name="connsiteY6" fmla="*/ 783558 h 1192264"/>
                <a:gd name="connsiteX7" fmla="*/ 287517 w 358170"/>
                <a:gd name="connsiteY7" fmla="*/ 845870 h 1192264"/>
                <a:gd name="connsiteX8" fmla="*/ 287517 w 358170"/>
                <a:gd name="connsiteY8" fmla="*/ 1125046 h 1192264"/>
                <a:gd name="connsiteX9" fmla="*/ 147684 w 358170"/>
                <a:gd name="connsiteY9" fmla="*/ 1125046 h 1192264"/>
                <a:gd name="connsiteX10" fmla="*/ 107451 w 358170"/>
                <a:gd name="connsiteY10" fmla="*/ 1181961 h 1192264"/>
                <a:gd name="connsiteX11" fmla="*/ 13738 w 358170"/>
                <a:gd name="connsiteY11" fmla="*/ 1181961 h 1192264"/>
                <a:gd name="connsiteX12" fmla="*/ 0 w 358170"/>
                <a:gd name="connsiteY12" fmla="*/ 1193737 h 1192264"/>
                <a:gd name="connsiteX13" fmla="*/ 99110 w 358170"/>
                <a:gd name="connsiteY13" fmla="*/ 1193737 h 1192264"/>
                <a:gd name="connsiteX14" fmla="*/ 344923 w 358170"/>
                <a:gd name="connsiteY14" fmla="*/ 1193737 h 1192264"/>
                <a:gd name="connsiteX15" fmla="*/ 358170 w 358170"/>
                <a:gd name="connsiteY15" fmla="*/ 1193737 h 1192264"/>
                <a:gd name="connsiteX16" fmla="*/ 358661 w 358170"/>
                <a:gd name="connsiteY16" fmla="*/ 1193737 h 1192264"/>
                <a:gd name="connsiteX17" fmla="*/ 358661 w 358170"/>
                <a:gd name="connsiteY17" fmla="*/ 1193737 h 11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8170" h="1192264">
                  <a:moveTo>
                    <a:pt x="358661" y="1181961"/>
                  </a:moveTo>
                  <a:lnTo>
                    <a:pt x="358661" y="1181961"/>
                  </a:lnTo>
                  <a:lnTo>
                    <a:pt x="358661" y="1180980"/>
                  </a:lnTo>
                  <a:lnTo>
                    <a:pt x="358661" y="768839"/>
                  </a:lnTo>
                  <a:lnTo>
                    <a:pt x="358661" y="0"/>
                  </a:lnTo>
                  <a:lnTo>
                    <a:pt x="337563" y="61330"/>
                  </a:lnTo>
                  <a:lnTo>
                    <a:pt x="337563" y="783558"/>
                  </a:lnTo>
                  <a:lnTo>
                    <a:pt x="287517" y="845870"/>
                  </a:lnTo>
                  <a:lnTo>
                    <a:pt x="287517" y="1125046"/>
                  </a:lnTo>
                  <a:lnTo>
                    <a:pt x="147684" y="1125046"/>
                  </a:lnTo>
                  <a:lnTo>
                    <a:pt x="107451" y="1181961"/>
                  </a:lnTo>
                  <a:lnTo>
                    <a:pt x="13738" y="1181961"/>
                  </a:lnTo>
                  <a:lnTo>
                    <a:pt x="0" y="1193737"/>
                  </a:lnTo>
                  <a:lnTo>
                    <a:pt x="99110" y="1193737"/>
                  </a:lnTo>
                  <a:lnTo>
                    <a:pt x="344923" y="1193737"/>
                  </a:lnTo>
                  <a:lnTo>
                    <a:pt x="358170" y="1193737"/>
                  </a:lnTo>
                  <a:lnTo>
                    <a:pt x="358661" y="1193737"/>
                  </a:lnTo>
                  <a:lnTo>
                    <a:pt x="358661" y="1193737"/>
                  </a:lnTo>
                  <a:close/>
                </a:path>
              </a:pathLst>
            </a:custGeom>
            <a:grpFill/>
            <a:ln w="4890"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B1E38229-03FD-4838-A707-AD4140AC5B7C}"/>
                </a:ext>
              </a:extLst>
            </p:cNvPr>
            <p:cNvSpPr/>
            <p:nvPr/>
          </p:nvSpPr>
          <p:spPr>
            <a:xfrm>
              <a:off x="2157095" y="5334633"/>
              <a:ext cx="1059791" cy="63784"/>
            </a:xfrm>
            <a:custGeom>
              <a:avLst/>
              <a:gdLst>
                <a:gd name="connsiteX0" fmla="*/ 1002876 w 1059791"/>
                <a:gd name="connsiteY0" fmla="*/ 64274 h 63783"/>
                <a:gd name="connsiteX1" fmla="*/ 0 w 1059791"/>
                <a:gd name="connsiteY1" fmla="*/ 64274 h 63783"/>
                <a:gd name="connsiteX2" fmla="*/ 0 w 1059791"/>
                <a:gd name="connsiteY2" fmla="*/ 0 h 63783"/>
                <a:gd name="connsiteX3" fmla="*/ 1061263 w 1059791"/>
                <a:gd name="connsiteY3" fmla="*/ 0 h 63783"/>
              </a:gdLst>
              <a:ahLst/>
              <a:cxnLst>
                <a:cxn ang="0">
                  <a:pos x="connsiteX0" y="connsiteY0"/>
                </a:cxn>
                <a:cxn ang="0">
                  <a:pos x="connsiteX1" y="connsiteY1"/>
                </a:cxn>
                <a:cxn ang="0">
                  <a:pos x="connsiteX2" y="connsiteY2"/>
                </a:cxn>
                <a:cxn ang="0">
                  <a:pos x="connsiteX3" y="connsiteY3"/>
                </a:cxn>
              </a:cxnLst>
              <a:rect l="l" t="t" r="r" b="b"/>
              <a:pathLst>
                <a:path w="1059791" h="63783">
                  <a:moveTo>
                    <a:pt x="1002876" y="64274"/>
                  </a:moveTo>
                  <a:lnTo>
                    <a:pt x="0" y="64274"/>
                  </a:lnTo>
                  <a:lnTo>
                    <a:pt x="0" y="0"/>
                  </a:lnTo>
                  <a:lnTo>
                    <a:pt x="1061263" y="0"/>
                  </a:lnTo>
                  <a:close/>
                </a:path>
              </a:pathLst>
            </a:custGeom>
            <a:grpFill/>
            <a:ln w="4890"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9DD170E6-A780-453B-A0DA-079995B00850}"/>
                </a:ext>
              </a:extLst>
            </p:cNvPr>
            <p:cNvSpPr/>
            <p:nvPr/>
          </p:nvSpPr>
          <p:spPr>
            <a:xfrm>
              <a:off x="2078592" y="5398907"/>
              <a:ext cx="642744" cy="39252"/>
            </a:xfrm>
            <a:custGeom>
              <a:avLst/>
              <a:gdLst>
                <a:gd name="connsiteX0" fmla="*/ 608889 w 642743"/>
                <a:gd name="connsiteY0" fmla="*/ 39252 h 39251"/>
                <a:gd name="connsiteX1" fmla="*/ 0 w 642743"/>
                <a:gd name="connsiteY1" fmla="*/ 39252 h 39251"/>
                <a:gd name="connsiteX2" fmla="*/ 44649 w 642743"/>
                <a:gd name="connsiteY2" fmla="*/ 0 h 39251"/>
                <a:gd name="connsiteX3" fmla="*/ 646178 w 642743"/>
                <a:gd name="connsiteY3" fmla="*/ 0 h 39251"/>
              </a:gdLst>
              <a:ahLst/>
              <a:cxnLst>
                <a:cxn ang="0">
                  <a:pos x="connsiteX0" y="connsiteY0"/>
                </a:cxn>
                <a:cxn ang="0">
                  <a:pos x="connsiteX1" y="connsiteY1"/>
                </a:cxn>
                <a:cxn ang="0">
                  <a:pos x="connsiteX2" y="connsiteY2"/>
                </a:cxn>
                <a:cxn ang="0">
                  <a:pos x="connsiteX3" y="connsiteY3"/>
                </a:cxn>
              </a:cxnLst>
              <a:rect l="l" t="t" r="r" b="b"/>
              <a:pathLst>
                <a:path w="642743" h="39251">
                  <a:moveTo>
                    <a:pt x="608889" y="39252"/>
                  </a:moveTo>
                  <a:lnTo>
                    <a:pt x="0" y="39252"/>
                  </a:lnTo>
                  <a:lnTo>
                    <a:pt x="44649" y="0"/>
                  </a:lnTo>
                  <a:lnTo>
                    <a:pt x="646178" y="0"/>
                  </a:lnTo>
                  <a:close/>
                </a:path>
              </a:pathLst>
            </a:custGeom>
            <a:grpFill/>
            <a:ln w="4890"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E94E3FD2-D365-4E6B-A15E-D9A3135ADD70}"/>
                </a:ext>
              </a:extLst>
            </p:cNvPr>
            <p:cNvSpPr/>
            <p:nvPr/>
          </p:nvSpPr>
          <p:spPr>
            <a:xfrm>
              <a:off x="4047056" y="4357270"/>
              <a:ext cx="14719" cy="485737"/>
            </a:xfrm>
            <a:custGeom>
              <a:avLst/>
              <a:gdLst>
                <a:gd name="connsiteX0" fmla="*/ 18644 w 14719"/>
                <a:gd name="connsiteY0" fmla="*/ 450902 h 485737"/>
                <a:gd name="connsiteX1" fmla="*/ 0 w 14719"/>
                <a:gd name="connsiteY1" fmla="*/ 487209 h 485737"/>
                <a:gd name="connsiteX2" fmla="*/ 0 w 14719"/>
                <a:gd name="connsiteY2" fmla="*/ 36798 h 485737"/>
                <a:gd name="connsiteX3" fmla="*/ 18644 w 14719"/>
                <a:gd name="connsiteY3" fmla="*/ 0 h 485737"/>
              </a:gdLst>
              <a:ahLst/>
              <a:cxnLst>
                <a:cxn ang="0">
                  <a:pos x="connsiteX0" y="connsiteY0"/>
                </a:cxn>
                <a:cxn ang="0">
                  <a:pos x="connsiteX1" y="connsiteY1"/>
                </a:cxn>
                <a:cxn ang="0">
                  <a:pos x="connsiteX2" y="connsiteY2"/>
                </a:cxn>
                <a:cxn ang="0">
                  <a:pos x="connsiteX3" y="connsiteY3"/>
                </a:cxn>
              </a:cxnLst>
              <a:rect l="l" t="t" r="r" b="b"/>
              <a:pathLst>
                <a:path w="14719" h="485737">
                  <a:moveTo>
                    <a:pt x="18644" y="450902"/>
                  </a:moveTo>
                  <a:lnTo>
                    <a:pt x="0" y="487209"/>
                  </a:lnTo>
                  <a:lnTo>
                    <a:pt x="0" y="36798"/>
                  </a:lnTo>
                  <a:lnTo>
                    <a:pt x="18644" y="0"/>
                  </a:lnTo>
                  <a:close/>
                </a:path>
              </a:pathLst>
            </a:custGeom>
            <a:grpFill/>
            <a:ln w="4890"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EE74C555-68A9-4573-8564-1B59BA59AA7A}"/>
                </a:ext>
              </a:extLst>
            </p:cNvPr>
            <p:cNvSpPr/>
            <p:nvPr/>
          </p:nvSpPr>
          <p:spPr>
            <a:xfrm>
              <a:off x="4047056" y="2579177"/>
              <a:ext cx="34345" cy="1324739"/>
            </a:xfrm>
            <a:custGeom>
              <a:avLst/>
              <a:gdLst>
                <a:gd name="connsiteX0" fmla="*/ 0 w 34345"/>
                <a:gd name="connsiteY0" fmla="*/ 70162 h 1324738"/>
                <a:gd name="connsiteX1" fmla="*/ 36798 w 34345"/>
                <a:gd name="connsiteY1" fmla="*/ 0 h 1324738"/>
                <a:gd name="connsiteX2" fmla="*/ 36798 w 34345"/>
                <a:gd name="connsiteY2" fmla="*/ 1327682 h 1324738"/>
                <a:gd name="connsiteX3" fmla="*/ 0 w 34345"/>
                <a:gd name="connsiteY3" fmla="*/ 1280090 h 1324738"/>
              </a:gdLst>
              <a:ahLst/>
              <a:cxnLst>
                <a:cxn ang="0">
                  <a:pos x="connsiteX0" y="connsiteY0"/>
                </a:cxn>
                <a:cxn ang="0">
                  <a:pos x="connsiteX1" y="connsiteY1"/>
                </a:cxn>
                <a:cxn ang="0">
                  <a:pos x="connsiteX2" y="connsiteY2"/>
                </a:cxn>
                <a:cxn ang="0">
                  <a:pos x="connsiteX3" y="connsiteY3"/>
                </a:cxn>
              </a:cxnLst>
              <a:rect l="l" t="t" r="r" b="b"/>
              <a:pathLst>
                <a:path w="34345" h="1324738">
                  <a:moveTo>
                    <a:pt x="0" y="70162"/>
                  </a:moveTo>
                  <a:lnTo>
                    <a:pt x="36798" y="0"/>
                  </a:lnTo>
                  <a:lnTo>
                    <a:pt x="36798" y="1327682"/>
                  </a:lnTo>
                  <a:lnTo>
                    <a:pt x="0" y="1280090"/>
                  </a:lnTo>
                  <a:close/>
                </a:path>
              </a:pathLst>
            </a:custGeom>
            <a:grpFill/>
            <a:ln w="4890"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C78943BE-0F12-45BC-BCBD-EBF7453C2906}"/>
                </a:ext>
              </a:extLst>
            </p:cNvPr>
            <p:cNvSpPr/>
            <p:nvPr/>
          </p:nvSpPr>
          <p:spPr>
            <a:xfrm>
              <a:off x="3943530" y="2819102"/>
              <a:ext cx="4906" cy="549521"/>
            </a:xfrm>
            <a:custGeom>
              <a:avLst/>
              <a:gdLst>
                <a:gd name="connsiteX0" fmla="*/ 4906 w 4906"/>
                <a:gd name="connsiteY0" fmla="*/ 553937 h 549521"/>
                <a:gd name="connsiteX1" fmla="*/ 0 w 4906"/>
                <a:gd name="connsiteY1" fmla="*/ 550012 h 549521"/>
                <a:gd name="connsiteX2" fmla="*/ 0 w 4906"/>
                <a:gd name="connsiteY2" fmla="*/ 3925 h 549521"/>
                <a:gd name="connsiteX3" fmla="*/ 4906 w 4906"/>
                <a:gd name="connsiteY3" fmla="*/ 0 h 549521"/>
              </a:gdLst>
              <a:ahLst/>
              <a:cxnLst>
                <a:cxn ang="0">
                  <a:pos x="connsiteX0" y="connsiteY0"/>
                </a:cxn>
                <a:cxn ang="0">
                  <a:pos x="connsiteX1" y="connsiteY1"/>
                </a:cxn>
                <a:cxn ang="0">
                  <a:pos x="connsiteX2" y="connsiteY2"/>
                </a:cxn>
                <a:cxn ang="0">
                  <a:pos x="connsiteX3" y="connsiteY3"/>
                </a:cxn>
              </a:cxnLst>
              <a:rect l="l" t="t" r="r" b="b"/>
              <a:pathLst>
                <a:path w="4906" h="549521">
                  <a:moveTo>
                    <a:pt x="4906" y="553937"/>
                  </a:moveTo>
                  <a:lnTo>
                    <a:pt x="0" y="550012"/>
                  </a:lnTo>
                  <a:lnTo>
                    <a:pt x="0" y="3925"/>
                  </a:lnTo>
                  <a:lnTo>
                    <a:pt x="4906" y="0"/>
                  </a:lnTo>
                  <a:close/>
                </a:path>
              </a:pathLst>
            </a:custGeom>
            <a:grpFill/>
            <a:ln w="4890"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FC1C5A4E-3BAD-4397-A2CF-555C179A001C}"/>
                </a:ext>
              </a:extLst>
            </p:cNvPr>
            <p:cNvSpPr/>
            <p:nvPr/>
          </p:nvSpPr>
          <p:spPr>
            <a:xfrm>
              <a:off x="3943530" y="2659642"/>
              <a:ext cx="137380" cy="166819"/>
            </a:xfrm>
            <a:custGeom>
              <a:avLst/>
              <a:gdLst>
                <a:gd name="connsiteX0" fmla="*/ 3434 w 137380"/>
                <a:gd name="connsiteY0" fmla="*/ 167310 h 166818"/>
                <a:gd name="connsiteX1" fmla="*/ 0 w 137380"/>
                <a:gd name="connsiteY1" fmla="*/ 163384 h 166818"/>
                <a:gd name="connsiteX2" fmla="*/ 136399 w 137380"/>
                <a:gd name="connsiteY2" fmla="*/ 0 h 166818"/>
                <a:gd name="connsiteX3" fmla="*/ 139834 w 137380"/>
                <a:gd name="connsiteY3" fmla="*/ 3925 h 166818"/>
              </a:gdLst>
              <a:ahLst/>
              <a:cxnLst>
                <a:cxn ang="0">
                  <a:pos x="connsiteX0" y="connsiteY0"/>
                </a:cxn>
                <a:cxn ang="0">
                  <a:pos x="connsiteX1" y="connsiteY1"/>
                </a:cxn>
                <a:cxn ang="0">
                  <a:pos x="connsiteX2" y="connsiteY2"/>
                </a:cxn>
                <a:cxn ang="0">
                  <a:pos x="connsiteX3" y="connsiteY3"/>
                </a:cxn>
              </a:cxnLst>
              <a:rect l="l" t="t" r="r" b="b"/>
              <a:pathLst>
                <a:path w="137380" h="166818">
                  <a:moveTo>
                    <a:pt x="3434" y="167310"/>
                  </a:moveTo>
                  <a:lnTo>
                    <a:pt x="0" y="163384"/>
                  </a:lnTo>
                  <a:lnTo>
                    <a:pt x="136399" y="0"/>
                  </a:lnTo>
                  <a:lnTo>
                    <a:pt x="139834" y="3925"/>
                  </a:lnTo>
                  <a:close/>
                </a:path>
              </a:pathLst>
            </a:custGeom>
            <a:grpFill/>
            <a:ln w="4890"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8541B44A-30C3-481A-AD94-9A15D4DBF7E6}"/>
                </a:ext>
              </a:extLst>
            </p:cNvPr>
            <p:cNvSpPr/>
            <p:nvPr/>
          </p:nvSpPr>
          <p:spPr>
            <a:xfrm>
              <a:off x="3943530" y="3365188"/>
              <a:ext cx="63784" cy="73597"/>
            </a:xfrm>
            <a:custGeom>
              <a:avLst/>
              <a:gdLst>
                <a:gd name="connsiteX0" fmla="*/ 0 w 63783"/>
                <a:gd name="connsiteY0" fmla="*/ 3925 h 73596"/>
                <a:gd name="connsiteX1" fmla="*/ 3434 w 63783"/>
                <a:gd name="connsiteY1" fmla="*/ 0 h 73596"/>
                <a:gd name="connsiteX2" fmla="*/ 64765 w 63783"/>
                <a:gd name="connsiteY2" fmla="*/ 74087 h 73596"/>
                <a:gd name="connsiteX3" fmla="*/ 61821 w 63783"/>
                <a:gd name="connsiteY3" fmla="*/ 7801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925"/>
                  </a:moveTo>
                  <a:lnTo>
                    <a:pt x="3434" y="0"/>
                  </a:lnTo>
                  <a:lnTo>
                    <a:pt x="64765" y="74087"/>
                  </a:lnTo>
                  <a:lnTo>
                    <a:pt x="61821" y="78012"/>
                  </a:lnTo>
                  <a:close/>
                </a:path>
              </a:pathLst>
            </a:custGeom>
            <a:grpFill/>
            <a:ln w="4890"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35C953E3-D791-4F1F-B640-51CF0DBFA9D2}"/>
                </a:ext>
              </a:extLst>
            </p:cNvPr>
            <p:cNvSpPr/>
            <p:nvPr/>
          </p:nvSpPr>
          <p:spPr>
            <a:xfrm>
              <a:off x="4005351" y="3755250"/>
              <a:ext cx="63784" cy="73597"/>
            </a:xfrm>
            <a:custGeom>
              <a:avLst/>
              <a:gdLst>
                <a:gd name="connsiteX0" fmla="*/ 0 w 63783"/>
                <a:gd name="connsiteY0" fmla="*/ 3434 h 73596"/>
                <a:gd name="connsiteX1" fmla="*/ 2453 w 63783"/>
                <a:gd name="connsiteY1" fmla="*/ 0 h 73596"/>
                <a:gd name="connsiteX2" fmla="*/ 64274 w 63783"/>
                <a:gd name="connsiteY2" fmla="*/ 74087 h 73596"/>
                <a:gd name="connsiteX3" fmla="*/ 61331 w 63783"/>
                <a:gd name="connsiteY3" fmla="*/ 7752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434"/>
                  </a:moveTo>
                  <a:lnTo>
                    <a:pt x="2453" y="0"/>
                  </a:lnTo>
                  <a:lnTo>
                    <a:pt x="64274" y="74087"/>
                  </a:lnTo>
                  <a:lnTo>
                    <a:pt x="61331" y="77522"/>
                  </a:lnTo>
                  <a:close/>
                </a:path>
              </a:pathLst>
            </a:custGeom>
            <a:grpFill/>
            <a:ln w="4890"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496AB629-760D-4B6F-8FF5-63E841C76F85}"/>
                </a:ext>
              </a:extLst>
            </p:cNvPr>
            <p:cNvSpPr/>
            <p:nvPr/>
          </p:nvSpPr>
          <p:spPr>
            <a:xfrm>
              <a:off x="4005351" y="3436822"/>
              <a:ext cx="4906" cy="323825"/>
            </a:xfrm>
            <a:custGeom>
              <a:avLst/>
              <a:gdLst>
                <a:gd name="connsiteX0" fmla="*/ 2944 w 0"/>
                <a:gd name="connsiteY0" fmla="*/ 324316 h 323824"/>
                <a:gd name="connsiteX1" fmla="*/ 0 w 0"/>
                <a:gd name="connsiteY1" fmla="*/ 321862 h 323824"/>
                <a:gd name="connsiteX2" fmla="*/ 0 w 0"/>
                <a:gd name="connsiteY2" fmla="*/ 2453 h 323824"/>
                <a:gd name="connsiteX3" fmla="*/ 2944 w 0"/>
                <a:gd name="connsiteY3" fmla="*/ 0 h 323824"/>
              </a:gdLst>
              <a:ahLst/>
              <a:cxnLst>
                <a:cxn ang="0">
                  <a:pos x="connsiteX0" y="connsiteY0"/>
                </a:cxn>
                <a:cxn ang="0">
                  <a:pos x="connsiteX1" y="connsiteY1"/>
                </a:cxn>
                <a:cxn ang="0">
                  <a:pos x="connsiteX2" y="connsiteY2"/>
                </a:cxn>
                <a:cxn ang="0">
                  <a:pos x="connsiteX3" y="connsiteY3"/>
                </a:cxn>
              </a:cxnLst>
              <a:rect l="l" t="t" r="r" b="b"/>
              <a:pathLst>
                <a:path h="323824">
                  <a:moveTo>
                    <a:pt x="2944" y="324316"/>
                  </a:moveTo>
                  <a:lnTo>
                    <a:pt x="0" y="321862"/>
                  </a:lnTo>
                  <a:lnTo>
                    <a:pt x="0" y="2453"/>
                  </a:lnTo>
                  <a:lnTo>
                    <a:pt x="2944" y="0"/>
                  </a:lnTo>
                  <a:close/>
                </a:path>
              </a:pathLst>
            </a:custGeom>
            <a:grpFill/>
            <a:ln w="4890"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FB6084A9-B0DC-4BDE-AA07-87EF7A585D42}"/>
                </a:ext>
              </a:extLst>
            </p:cNvPr>
            <p:cNvSpPr/>
            <p:nvPr/>
          </p:nvSpPr>
          <p:spPr>
            <a:xfrm>
              <a:off x="2287116" y="1828001"/>
              <a:ext cx="1103949" cy="39252"/>
            </a:xfrm>
            <a:custGeom>
              <a:avLst/>
              <a:gdLst>
                <a:gd name="connsiteX0" fmla="*/ 1106402 w 1103949"/>
                <a:gd name="connsiteY0" fmla="*/ 0 h 39251"/>
                <a:gd name="connsiteX1" fmla="*/ 1106402 w 1103949"/>
                <a:gd name="connsiteY1" fmla="*/ 43667 h 39251"/>
                <a:gd name="connsiteX2" fmla="*/ 0 w 1103949"/>
                <a:gd name="connsiteY2" fmla="*/ 43667 h 39251"/>
                <a:gd name="connsiteX3" fmla="*/ 39742 w 1103949"/>
                <a:gd name="connsiteY3" fmla="*/ 0 h 39251"/>
              </a:gdLst>
              <a:ahLst/>
              <a:cxnLst>
                <a:cxn ang="0">
                  <a:pos x="connsiteX0" y="connsiteY0"/>
                </a:cxn>
                <a:cxn ang="0">
                  <a:pos x="connsiteX1" y="connsiteY1"/>
                </a:cxn>
                <a:cxn ang="0">
                  <a:pos x="connsiteX2" y="connsiteY2"/>
                </a:cxn>
                <a:cxn ang="0">
                  <a:pos x="connsiteX3" y="connsiteY3"/>
                </a:cxn>
              </a:cxnLst>
              <a:rect l="l" t="t" r="r" b="b"/>
              <a:pathLst>
                <a:path w="1103949" h="39251">
                  <a:moveTo>
                    <a:pt x="1106402" y="0"/>
                  </a:moveTo>
                  <a:lnTo>
                    <a:pt x="1106402" y="43667"/>
                  </a:lnTo>
                  <a:lnTo>
                    <a:pt x="0" y="43667"/>
                  </a:lnTo>
                  <a:lnTo>
                    <a:pt x="39742" y="0"/>
                  </a:lnTo>
                  <a:close/>
                </a:path>
              </a:pathLst>
            </a:custGeom>
            <a:grpFill/>
            <a:ln w="4890"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C00357F4-845A-49FA-8C67-E1246460178A}"/>
                </a:ext>
              </a:extLst>
            </p:cNvPr>
            <p:cNvSpPr/>
            <p:nvPr/>
          </p:nvSpPr>
          <p:spPr>
            <a:xfrm>
              <a:off x="2732130" y="1703868"/>
              <a:ext cx="461205" cy="4906"/>
            </a:xfrm>
            <a:custGeom>
              <a:avLst/>
              <a:gdLst>
                <a:gd name="connsiteX0" fmla="*/ 0 w 461205"/>
                <a:gd name="connsiteY0" fmla="*/ 5397 h 4906"/>
                <a:gd name="connsiteX1" fmla="*/ 2944 w 461205"/>
                <a:gd name="connsiteY1" fmla="*/ 0 h 4906"/>
                <a:gd name="connsiteX2" fmla="*/ 458262 w 461205"/>
                <a:gd name="connsiteY2" fmla="*/ 0 h 4906"/>
                <a:gd name="connsiteX3" fmla="*/ 461696 w 461205"/>
                <a:gd name="connsiteY3" fmla="*/ 5397 h 4906"/>
              </a:gdLst>
              <a:ahLst/>
              <a:cxnLst>
                <a:cxn ang="0">
                  <a:pos x="connsiteX0" y="connsiteY0"/>
                </a:cxn>
                <a:cxn ang="0">
                  <a:pos x="connsiteX1" y="connsiteY1"/>
                </a:cxn>
                <a:cxn ang="0">
                  <a:pos x="connsiteX2" y="connsiteY2"/>
                </a:cxn>
                <a:cxn ang="0">
                  <a:pos x="connsiteX3" y="connsiteY3"/>
                </a:cxn>
              </a:cxnLst>
              <a:rect l="l" t="t" r="r" b="b"/>
              <a:pathLst>
                <a:path w="461205" h="4906">
                  <a:moveTo>
                    <a:pt x="0" y="5397"/>
                  </a:moveTo>
                  <a:lnTo>
                    <a:pt x="2944" y="0"/>
                  </a:lnTo>
                  <a:lnTo>
                    <a:pt x="458262" y="0"/>
                  </a:lnTo>
                  <a:lnTo>
                    <a:pt x="461696" y="5397"/>
                  </a:lnTo>
                  <a:close/>
                </a:path>
              </a:pathLst>
            </a:custGeom>
            <a:grpFill/>
            <a:ln w="4890"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A7F6CCD0-B595-4B81-8DBC-48D55594E958}"/>
                </a:ext>
              </a:extLst>
            </p:cNvPr>
            <p:cNvSpPr/>
            <p:nvPr/>
          </p:nvSpPr>
          <p:spPr>
            <a:xfrm>
              <a:off x="3186957" y="1703868"/>
              <a:ext cx="137380" cy="166819"/>
            </a:xfrm>
            <a:custGeom>
              <a:avLst/>
              <a:gdLst>
                <a:gd name="connsiteX0" fmla="*/ 0 w 137380"/>
                <a:gd name="connsiteY0" fmla="*/ 3925 h 166818"/>
                <a:gd name="connsiteX1" fmla="*/ 3434 w 137380"/>
                <a:gd name="connsiteY1" fmla="*/ 0 h 166818"/>
                <a:gd name="connsiteX2" fmla="*/ 139343 w 137380"/>
                <a:gd name="connsiteY2" fmla="*/ 163384 h 166818"/>
                <a:gd name="connsiteX3" fmla="*/ 136399 w 137380"/>
                <a:gd name="connsiteY3" fmla="*/ 167310 h 166818"/>
              </a:gdLst>
              <a:ahLst/>
              <a:cxnLst>
                <a:cxn ang="0">
                  <a:pos x="connsiteX0" y="connsiteY0"/>
                </a:cxn>
                <a:cxn ang="0">
                  <a:pos x="connsiteX1" y="connsiteY1"/>
                </a:cxn>
                <a:cxn ang="0">
                  <a:pos x="connsiteX2" y="connsiteY2"/>
                </a:cxn>
                <a:cxn ang="0">
                  <a:pos x="connsiteX3" y="connsiteY3"/>
                </a:cxn>
              </a:cxnLst>
              <a:rect l="l" t="t" r="r" b="b"/>
              <a:pathLst>
                <a:path w="137380" h="166818">
                  <a:moveTo>
                    <a:pt x="0" y="3925"/>
                  </a:moveTo>
                  <a:lnTo>
                    <a:pt x="3434" y="0"/>
                  </a:lnTo>
                  <a:lnTo>
                    <a:pt x="139343" y="163384"/>
                  </a:lnTo>
                  <a:lnTo>
                    <a:pt x="136399" y="167310"/>
                  </a:lnTo>
                  <a:close/>
                </a:path>
              </a:pathLst>
            </a:custGeom>
            <a:grpFill/>
            <a:ln w="4890"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774CAD60-99C4-4062-9F3C-20F028EBCD2A}"/>
                </a:ext>
              </a:extLst>
            </p:cNvPr>
            <p:cNvSpPr/>
            <p:nvPr/>
          </p:nvSpPr>
          <p:spPr>
            <a:xfrm>
              <a:off x="2673743" y="1703868"/>
              <a:ext cx="63784" cy="73597"/>
            </a:xfrm>
            <a:custGeom>
              <a:avLst/>
              <a:gdLst>
                <a:gd name="connsiteX0" fmla="*/ 61331 w 63783"/>
                <a:gd name="connsiteY0" fmla="*/ 0 h 73596"/>
                <a:gd name="connsiteX1" fmla="*/ 64765 w 63783"/>
                <a:gd name="connsiteY1" fmla="*/ 3925 h 73596"/>
                <a:gd name="connsiteX2" fmla="*/ 3434 w 63783"/>
                <a:gd name="connsiteY2" fmla="*/ 77522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331" y="0"/>
                  </a:moveTo>
                  <a:lnTo>
                    <a:pt x="64765" y="3925"/>
                  </a:lnTo>
                  <a:lnTo>
                    <a:pt x="3434" y="77522"/>
                  </a:lnTo>
                  <a:lnTo>
                    <a:pt x="0" y="74087"/>
                  </a:lnTo>
                  <a:close/>
                </a:path>
              </a:pathLst>
            </a:custGeom>
            <a:grpFill/>
            <a:ln w="4890"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8ABB359C-9C7D-4D4B-BBC6-F925A83073F2}"/>
                </a:ext>
              </a:extLst>
            </p:cNvPr>
            <p:cNvSpPr/>
            <p:nvPr/>
          </p:nvSpPr>
          <p:spPr>
            <a:xfrm>
              <a:off x="2348937" y="1777465"/>
              <a:ext cx="63784" cy="73597"/>
            </a:xfrm>
            <a:custGeom>
              <a:avLst/>
              <a:gdLst>
                <a:gd name="connsiteX0" fmla="*/ 61821 w 63783"/>
                <a:gd name="connsiteY0" fmla="*/ 0 h 73596"/>
                <a:gd name="connsiteX1" fmla="*/ 64274 w 63783"/>
                <a:gd name="connsiteY1" fmla="*/ 3435 h 73596"/>
                <a:gd name="connsiteX2" fmla="*/ 2944 w 63783"/>
                <a:gd name="connsiteY2" fmla="*/ 77031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821" y="0"/>
                  </a:moveTo>
                  <a:lnTo>
                    <a:pt x="64274" y="3435"/>
                  </a:lnTo>
                  <a:lnTo>
                    <a:pt x="2944" y="77031"/>
                  </a:lnTo>
                  <a:lnTo>
                    <a:pt x="0" y="74087"/>
                  </a:lnTo>
                  <a:close/>
                </a:path>
              </a:pathLst>
            </a:custGeom>
            <a:grpFill/>
            <a:ln w="4890"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13C97208-2F82-47D6-805A-094F4D343E1E}"/>
                </a:ext>
              </a:extLst>
            </p:cNvPr>
            <p:cNvSpPr/>
            <p:nvPr/>
          </p:nvSpPr>
          <p:spPr>
            <a:xfrm>
              <a:off x="2408795" y="1777465"/>
              <a:ext cx="269854" cy="4906"/>
            </a:xfrm>
            <a:custGeom>
              <a:avLst/>
              <a:gdLst>
                <a:gd name="connsiteX0" fmla="*/ 0 w 269854"/>
                <a:gd name="connsiteY0" fmla="*/ 3925 h 0"/>
                <a:gd name="connsiteX1" fmla="*/ 1963 w 269854"/>
                <a:gd name="connsiteY1" fmla="*/ 0 h 0"/>
                <a:gd name="connsiteX2" fmla="*/ 267892 w 269854"/>
                <a:gd name="connsiteY2" fmla="*/ 0 h 0"/>
                <a:gd name="connsiteX3" fmla="*/ 269854 w 269854"/>
                <a:gd name="connsiteY3" fmla="*/ 3925 h 0"/>
              </a:gdLst>
              <a:ahLst/>
              <a:cxnLst>
                <a:cxn ang="0">
                  <a:pos x="connsiteX0" y="connsiteY0"/>
                </a:cxn>
                <a:cxn ang="0">
                  <a:pos x="connsiteX1" y="connsiteY1"/>
                </a:cxn>
                <a:cxn ang="0">
                  <a:pos x="connsiteX2" y="connsiteY2"/>
                </a:cxn>
                <a:cxn ang="0">
                  <a:pos x="connsiteX3" y="connsiteY3"/>
                </a:cxn>
              </a:cxnLst>
              <a:rect l="l" t="t" r="r" b="b"/>
              <a:pathLst>
                <a:path w="269854">
                  <a:moveTo>
                    <a:pt x="0" y="3925"/>
                  </a:moveTo>
                  <a:lnTo>
                    <a:pt x="1963" y="0"/>
                  </a:lnTo>
                  <a:lnTo>
                    <a:pt x="267892" y="0"/>
                  </a:lnTo>
                  <a:lnTo>
                    <a:pt x="269854" y="3925"/>
                  </a:lnTo>
                  <a:close/>
                </a:path>
              </a:pathLst>
            </a:custGeom>
            <a:grpFill/>
            <a:ln w="4890"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5568D3E6-7DEF-4CCC-97ED-692214B97825}"/>
                </a:ext>
              </a:extLst>
            </p:cNvPr>
            <p:cNvSpPr/>
            <p:nvPr/>
          </p:nvSpPr>
          <p:spPr>
            <a:xfrm>
              <a:off x="2238542" y="1991385"/>
              <a:ext cx="4906" cy="4906"/>
            </a:xfrm>
            <a:custGeom>
              <a:avLst/>
              <a:gdLst>
                <a:gd name="connsiteX0" fmla="*/ 0 w 0"/>
                <a:gd name="connsiteY0" fmla="*/ 0 h 0"/>
                <a:gd name="connsiteX1" fmla="*/ 1963 w 0"/>
                <a:gd name="connsiteY1" fmla="*/ 0 h 0"/>
                <a:gd name="connsiteX2" fmla="*/ 1963 w 0"/>
                <a:gd name="connsiteY2" fmla="*/ 1472 h 0"/>
                <a:gd name="connsiteX3" fmla="*/ 0 w 0"/>
                <a:gd name="connsiteY3" fmla="*/ 1472 h 0"/>
              </a:gdLst>
              <a:ahLst/>
              <a:cxnLst>
                <a:cxn ang="0">
                  <a:pos x="connsiteX0" y="connsiteY0"/>
                </a:cxn>
                <a:cxn ang="0">
                  <a:pos x="connsiteX1" y="connsiteY1"/>
                </a:cxn>
                <a:cxn ang="0">
                  <a:pos x="connsiteX2" y="connsiteY2"/>
                </a:cxn>
                <a:cxn ang="0">
                  <a:pos x="connsiteX3" y="connsiteY3"/>
                </a:cxn>
              </a:cxnLst>
              <a:rect l="l" t="t" r="r" b="b"/>
              <a:pathLst>
                <a:path>
                  <a:moveTo>
                    <a:pt x="0" y="0"/>
                  </a:moveTo>
                  <a:lnTo>
                    <a:pt x="1963" y="0"/>
                  </a:lnTo>
                  <a:lnTo>
                    <a:pt x="1963" y="1472"/>
                  </a:lnTo>
                  <a:lnTo>
                    <a:pt x="0" y="1472"/>
                  </a:lnTo>
                  <a:close/>
                </a:path>
              </a:pathLst>
            </a:custGeom>
            <a:grpFill/>
            <a:ln w="4890" cap="flat">
              <a:noFill/>
              <a:prstDash val="solid"/>
              <a:miter/>
            </a:ln>
          </p:spPr>
          <p:txBody>
            <a:bodyPr rtlCol="0" anchor="ctr"/>
            <a:lstStyle/>
            <a:p>
              <a:endParaRPr lang="zh-CN" altLang="en-US"/>
            </a:p>
          </p:txBody>
        </p:sp>
      </p:grpSp>
      <p:sp>
        <p:nvSpPr>
          <p:cNvPr id="122" name="矩形 121">
            <a:extLst>
              <a:ext uri="{FF2B5EF4-FFF2-40B4-BE49-F238E27FC236}">
                <a16:creationId xmlns:a16="http://schemas.microsoft.com/office/drawing/2014/main" xmlns="" id="{2CA11665-4E4F-4F95-BE6D-0339B77F624D}"/>
              </a:ext>
            </a:extLst>
          </p:cNvPr>
          <p:cNvSpPr/>
          <p:nvPr/>
        </p:nvSpPr>
        <p:spPr>
          <a:xfrm>
            <a:off x="6550349" y="1825924"/>
            <a:ext cx="2152706" cy="2938483"/>
          </a:xfrm>
          <a:prstGeom prst="rect">
            <a:avLst/>
          </a:prstGeom>
          <a:gradFill>
            <a:gsLst>
              <a:gs pos="0">
                <a:schemeClr val="accent3">
                  <a:alpha val="15000"/>
                </a:schemeClr>
              </a:gs>
              <a:gs pos="100000">
                <a:schemeClr val="accent3">
                  <a:alpha val="0"/>
                </a:schemeClr>
              </a:gs>
            </a:gsLst>
            <a:lin ang="3000000" scaled="0"/>
          </a:gradFill>
          <a:ln>
            <a:solidFill>
              <a:schemeClr val="accent3">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文本框 166">
            <a:extLst>
              <a:ext uri="{FF2B5EF4-FFF2-40B4-BE49-F238E27FC236}">
                <a16:creationId xmlns:a16="http://schemas.microsoft.com/office/drawing/2014/main" xmlns="" id="{C26EF96B-F18C-48E7-AC04-254D379C6C2E}"/>
              </a:ext>
            </a:extLst>
          </p:cNvPr>
          <p:cNvSpPr txBox="1"/>
          <p:nvPr/>
        </p:nvSpPr>
        <p:spPr>
          <a:xfrm>
            <a:off x="6875396" y="3237516"/>
            <a:ext cx="1467068" cy="400110"/>
          </a:xfrm>
          <a:prstGeom prst="rect">
            <a:avLst/>
          </a:prstGeom>
          <a:noFill/>
        </p:spPr>
        <p:txBody>
          <a:bodyPr wrap="none" rtlCol="0">
            <a:spAutoFit/>
          </a:bodyPr>
          <a:lstStyle/>
          <a:p>
            <a:pPr algn="ctr"/>
            <a:r>
              <a:rPr lang="zh-CN" altLang="en-US" sz="2000" dirty="0">
                <a:solidFill>
                  <a:schemeClr val="accent3"/>
                </a:solidFill>
                <a:latin typeface="+mj-ea"/>
                <a:ea typeface="+mj-ea"/>
              </a:rPr>
              <a:t>文化与荣誉</a:t>
            </a:r>
          </a:p>
        </p:txBody>
      </p:sp>
      <p:sp>
        <p:nvSpPr>
          <p:cNvPr id="168" name="文本框 167">
            <a:extLst>
              <a:ext uri="{FF2B5EF4-FFF2-40B4-BE49-F238E27FC236}">
                <a16:creationId xmlns:a16="http://schemas.microsoft.com/office/drawing/2014/main" xmlns="" id="{58C8CD72-C1B5-48BF-A756-C4AECCF5EA59}"/>
              </a:ext>
            </a:extLst>
          </p:cNvPr>
          <p:cNvSpPr txBox="1"/>
          <p:nvPr/>
        </p:nvSpPr>
        <p:spPr>
          <a:xfrm>
            <a:off x="6903950" y="3637626"/>
            <a:ext cx="1468544" cy="276999"/>
          </a:xfrm>
          <a:prstGeom prst="rect">
            <a:avLst/>
          </a:prstGeom>
          <a:noFill/>
        </p:spPr>
        <p:txBody>
          <a:bodyPr wrap="none" rtlCol="0">
            <a:spAutoFit/>
          </a:bodyPr>
          <a:lstStyle/>
          <a:p>
            <a:pPr algn="ctr"/>
            <a:r>
              <a:rPr lang="en-US" altLang="zh-CN" sz="1200" dirty="0">
                <a:solidFill>
                  <a:schemeClr val="bg1"/>
                </a:solidFill>
              </a:rPr>
              <a:t>Culture and Honor</a:t>
            </a:r>
          </a:p>
        </p:txBody>
      </p:sp>
      <p:sp>
        <p:nvSpPr>
          <p:cNvPr id="171" name="文本框 170">
            <a:extLst>
              <a:ext uri="{FF2B5EF4-FFF2-40B4-BE49-F238E27FC236}">
                <a16:creationId xmlns:a16="http://schemas.microsoft.com/office/drawing/2014/main" xmlns="" id="{3E7E1FDE-D8E8-4BCE-BC89-E0117265BE36}"/>
              </a:ext>
            </a:extLst>
          </p:cNvPr>
          <p:cNvSpPr txBox="1"/>
          <p:nvPr/>
        </p:nvSpPr>
        <p:spPr>
          <a:xfrm>
            <a:off x="4112205" y="3858232"/>
            <a:ext cx="1467068" cy="400110"/>
          </a:xfrm>
          <a:prstGeom prst="rect">
            <a:avLst/>
          </a:prstGeom>
          <a:noFill/>
        </p:spPr>
        <p:txBody>
          <a:bodyPr wrap="none" rtlCol="0">
            <a:spAutoFit/>
          </a:bodyPr>
          <a:lstStyle/>
          <a:p>
            <a:pPr algn="ctr"/>
            <a:r>
              <a:rPr lang="zh-CN" altLang="en-US" sz="2000" dirty="0">
                <a:solidFill>
                  <a:schemeClr val="accent2"/>
                </a:solidFill>
                <a:latin typeface="+mj-ea"/>
                <a:ea typeface="+mj-ea"/>
              </a:rPr>
              <a:t>产品与服务</a:t>
            </a:r>
          </a:p>
        </p:txBody>
      </p:sp>
      <p:sp>
        <p:nvSpPr>
          <p:cNvPr id="172" name="文本框 171">
            <a:extLst>
              <a:ext uri="{FF2B5EF4-FFF2-40B4-BE49-F238E27FC236}">
                <a16:creationId xmlns:a16="http://schemas.microsoft.com/office/drawing/2014/main" xmlns="" id="{B0A4071D-CC9F-492C-8A70-7E3BC2F2F784}"/>
              </a:ext>
            </a:extLst>
          </p:cNvPr>
          <p:cNvSpPr txBox="1"/>
          <p:nvPr/>
        </p:nvSpPr>
        <p:spPr>
          <a:xfrm>
            <a:off x="4027331" y="4258342"/>
            <a:ext cx="1695401" cy="276999"/>
          </a:xfrm>
          <a:prstGeom prst="rect">
            <a:avLst/>
          </a:prstGeom>
          <a:noFill/>
        </p:spPr>
        <p:txBody>
          <a:bodyPr wrap="none" rtlCol="0">
            <a:spAutoFit/>
          </a:bodyPr>
          <a:lstStyle/>
          <a:p>
            <a:pPr algn="ctr"/>
            <a:r>
              <a:rPr lang="en-US" altLang="zh-CN" sz="1200" dirty="0">
                <a:solidFill>
                  <a:schemeClr val="bg1"/>
                </a:solidFill>
              </a:rPr>
              <a:t>Products and services</a:t>
            </a:r>
          </a:p>
        </p:txBody>
      </p:sp>
      <p:sp>
        <p:nvSpPr>
          <p:cNvPr id="175" name="文本框 174">
            <a:extLst>
              <a:ext uri="{FF2B5EF4-FFF2-40B4-BE49-F238E27FC236}">
                <a16:creationId xmlns:a16="http://schemas.microsoft.com/office/drawing/2014/main" xmlns="" id="{D5ABC3C9-A023-460B-8D35-AC3C8E91DDB0}"/>
              </a:ext>
            </a:extLst>
          </p:cNvPr>
          <p:cNvSpPr txBox="1"/>
          <p:nvPr/>
        </p:nvSpPr>
        <p:spPr>
          <a:xfrm>
            <a:off x="1498154" y="3237516"/>
            <a:ext cx="1210588" cy="400110"/>
          </a:xfrm>
          <a:prstGeom prst="rect">
            <a:avLst/>
          </a:prstGeom>
          <a:noFill/>
        </p:spPr>
        <p:txBody>
          <a:bodyPr wrap="none" rtlCol="0">
            <a:spAutoFit/>
          </a:bodyPr>
          <a:lstStyle/>
          <a:p>
            <a:pPr algn="ctr"/>
            <a:r>
              <a:rPr lang="zh-CN" altLang="en-US" sz="2000" dirty="0">
                <a:solidFill>
                  <a:schemeClr val="accent1"/>
                </a:solidFill>
                <a:latin typeface="+mj-ea"/>
                <a:ea typeface="+mj-ea"/>
              </a:rPr>
              <a:t>公司介绍</a:t>
            </a:r>
          </a:p>
        </p:txBody>
      </p:sp>
      <p:sp>
        <p:nvSpPr>
          <p:cNvPr id="176" name="文本框 175">
            <a:extLst>
              <a:ext uri="{FF2B5EF4-FFF2-40B4-BE49-F238E27FC236}">
                <a16:creationId xmlns:a16="http://schemas.microsoft.com/office/drawing/2014/main" xmlns="" id="{1F10653C-79F3-4CD3-BA47-5FD9D1BEAE0B}"/>
              </a:ext>
            </a:extLst>
          </p:cNvPr>
          <p:cNvSpPr txBox="1"/>
          <p:nvPr/>
        </p:nvSpPr>
        <p:spPr>
          <a:xfrm>
            <a:off x="1358843" y="3637626"/>
            <a:ext cx="1547795" cy="276999"/>
          </a:xfrm>
          <a:prstGeom prst="rect">
            <a:avLst/>
          </a:prstGeom>
          <a:noFill/>
        </p:spPr>
        <p:txBody>
          <a:bodyPr wrap="none" rtlCol="0">
            <a:spAutoFit/>
          </a:bodyPr>
          <a:lstStyle/>
          <a:p>
            <a:pPr algn="ctr"/>
            <a:r>
              <a:rPr lang="en-US" altLang="zh-CN" sz="1200" dirty="0">
                <a:solidFill>
                  <a:schemeClr val="bg1"/>
                </a:solidFill>
              </a:rPr>
              <a:t>About the company</a:t>
            </a:r>
            <a:endParaRPr lang="zh-CN" altLang="en-US" sz="1200" dirty="0">
              <a:solidFill>
                <a:schemeClr val="bg1"/>
              </a:solidFill>
            </a:endParaRPr>
          </a:p>
        </p:txBody>
      </p:sp>
      <p:grpSp>
        <p:nvGrpSpPr>
          <p:cNvPr id="2" name="组合 1">
            <a:extLst>
              <a:ext uri="{FF2B5EF4-FFF2-40B4-BE49-F238E27FC236}">
                <a16:creationId xmlns:a16="http://schemas.microsoft.com/office/drawing/2014/main" xmlns="" id="{5B07005E-FA41-47C3-8D27-A89FE40E08B7}"/>
              </a:ext>
            </a:extLst>
          </p:cNvPr>
          <p:cNvGrpSpPr/>
          <p:nvPr/>
        </p:nvGrpSpPr>
        <p:grpSpPr>
          <a:xfrm>
            <a:off x="9127208" y="2323517"/>
            <a:ext cx="2295536" cy="3114874"/>
            <a:chOff x="9127208" y="2323517"/>
            <a:chExt cx="2295536" cy="3114874"/>
          </a:xfrm>
        </p:grpSpPr>
        <p:grpSp>
          <p:nvGrpSpPr>
            <p:cNvPr id="123" name="组合 122">
              <a:extLst>
                <a:ext uri="{FF2B5EF4-FFF2-40B4-BE49-F238E27FC236}">
                  <a16:creationId xmlns:a16="http://schemas.microsoft.com/office/drawing/2014/main" xmlns="" id="{52A2CDF7-4A6D-4BC7-A752-D340DECE9567}"/>
                </a:ext>
              </a:extLst>
            </p:cNvPr>
            <p:cNvGrpSpPr/>
            <p:nvPr/>
          </p:nvGrpSpPr>
          <p:grpSpPr>
            <a:xfrm>
              <a:off x="9127208" y="2323517"/>
              <a:ext cx="2295536" cy="3114874"/>
              <a:chOff x="1331341" y="1703868"/>
              <a:chExt cx="2752022" cy="3734291"/>
            </a:xfrm>
            <a:solidFill>
              <a:schemeClr val="accent4"/>
            </a:solidFill>
          </p:grpSpPr>
          <p:sp>
            <p:nvSpPr>
              <p:cNvPr id="124" name="任意多边形: 形状 123">
                <a:extLst>
                  <a:ext uri="{FF2B5EF4-FFF2-40B4-BE49-F238E27FC236}">
                    <a16:creationId xmlns:a16="http://schemas.microsoft.com/office/drawing/2014/main" xmlns="" id="{C413B1B4-477E-42F2-985E-4E79F7654B18}"/>
                  </a:ext>
                </a:extLst>
              </p:cNvPr>
              <p:cNvSpPr/>
              <p:nvPr/>
            </p:nvSpPr>
            <p:spPr>
              <a:xfrm>
                <a:off x="1331341" y="2565929"/>
                <a:ext cx="39252" cy="647650"/>
              </a:xfrm>
              <a:custGeom>
                <a:avLst/>
                <a:gdLst>
                  <a:gd name="connsiteX0" fmla="*/ 40233 w 39251"/>
                  <a:gd name="connsiteY0" fmla="*/ 650103 h 647649"/>
                  <a:gd name="connsiteX1" fmla="*/ 0 w 39251"/>
                  <a:gd name="connsiteY1" fmla="*/ 600548 h 647649"/>
                  <a:gd name="connsiteX2" fmla="*/ 0 w 39251"/>
                  <a:gd name="connsiteY2" fmla="*/ 40233 h 647649"/>
                  <a:gd name="connsiteX3" fmla="*/ 40233 w 39251"/>
                  <a:gd name="connsiteY3" fmla="*/ 0 h 647649"/>
                </a:gdLst>
                <a:ahLst/>
                <a:cxnLst>
                  <a:cxn ang="0">
                    <a:pos x="connsiteX0" y="connsiteY0"/>
                  </a:cxn>
                  <a:cxn ang="0">
                    <a:pos x="connsiteX1" y="connsiteY1"/>
                  </a:cxn>
                  <a:cxn ang="0">
                    <a:pos x="connsiteX2" y="connsiteY2"/>
                  </a:cxn>
                  <a:cxn ang="0">
                    <a:pos x="connsiteX3" y="connsiteY3"/>
                  </a:cxn>
                </a:cxnLst>
                <a:rect l="l" t="t" r="r" b="b"/>
                <a:pathLst>
                  <a:path w="39251" h="647649">
                    <a:moveTo>
                      <a:pt x="40233" y="650103"/>
                    </a:moveTo>
                    <a:lnTo>
                      <a:pt x="0" y="600548"/>
                    </a:lnTo>
                    <a:lnTo>
                      <a:pt x="0" y="40233"/>
                    </a:lnTo>
                    <a:lnTo>
                      <a:pt x="40233" y="0"/>
                    </a:lnTo>
                    <a:close/>
                  </a:path>
                </a:pathLst>
              </a:custGeom>
              <a:grpFill/>
              <a:ln w="4890"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1BDAF7A5-C93A-4B57-9979-5B70B8EE7BF9}"/>
                  </a:ext>
                </a:extLst>
              </p:cNvPr>
              <p:cNvSpPr/>
              <p:nvPr/>
            </p:nvSpPr>
            <p:spPr>
              <a:xfrm>
                <a:off x="1346060" y="2461913"/>
                <a:ext cx="9813" cy="142287"/>
              </a:xfrm>
              <a:custGeom>
                <a:avLst/>
                <a:gdLst>
                  <a:gd name="connsiteX0" fmla="*/ 10794 w 9812"/>
                  <a:gd name="connsiteY0" fmla="*/ 144249 h 142286"/>
                  <a:gd name="connsiteX1" fmla="*/ 0 w 9812"/>
                  <a:gd name="connsiteY1" fmla="*/ 144249 h 142286"/>
                  <a:gd name="connsiteX2" fmla="*/ 0 w 9812"/>
                  <a:gd name="connsiteY2" fmla="*/ 13247 h 142286"/>
                  <a:gd name="connsiteX3" fmla="*/ 10794 w 9812"/>
                  <a:gd name="connsiteY3" fmla="*/ 0 h 142286"/>
                </a:gdLst>
                <a:ahLst/>
                <a:cxnLst>
                  <a:cxn ang="0">
                    <a:pos x="connsiteX0" y="connsiteY0"/>
                  </a:cxn>
                  <a:cxn ang="0">
                    <a:pos x="connsiteX1" y="connsiteY1"/>
                  </a:cxn>
                  <a:cxn ang="0">
                    <a:pos x="connsiteX2" y="connsiteY2"/>
                  </a:cxn>
                  <a:cxn ang="0">
                    <a:pos x="connsiteX3" y="connsiteY3"/>
                  </a:cxn>
                </a:cxnLst>
                <a:rect l="l" t="t" r="r" b="b"/>
                <a:pathLst>
                  <a:path w="9812" h="142286">
                    <a:moveTo>
                      <a:pt x="10794" y="144249"/>
                    </a:moveTo>
                    <a:lnTo>
                      <a:pt x="0" y="144249"/>
                    </a:lnTo>
                    <a:lnTo>
                      <a:pt x="0" y="13247"/>
                    </a:lnTo>
                    <a:lnTo>
                      <a:pt x="10794" y="0"/>
                    </a:lnTo>
                    <a:close/>
                  </a:path>
                </a:pathLst>
              </a:custGeom>
              <a:grpFill/>
              <a:ln w="4890"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4E2179A7-D7F0-4465-9ED3-E6B2E4D5A64F}"/>
                  </a:ext>
                </a:extLst>
              </p:cNvPr>
              <p:cNvSpPr/>
              <p:nvPr/>
            </p:nvSpPr>
            <p:spPr>
              <a:xfrm>
                <a:off x="1344098" y="3164515"/>
                <a:ext cx="14719" cy="1084323"/>
              </a:xfrm>
              <a:custGeom>
                <a:avLst/>
                <a:gdLst>
                  <a:gd name="connsiteX0" fmla="*/ 14719 w 14719"/>
                  <a:gd name="connsiteY0" fmla="*/ 1087758 h 1084322"/>
                  <a:gd name="connsiteX1" fmla="*/ 0 w 14719"/>
                  <a:gd name="connsiteY1" fmla="*/ 1072547 h 1084322"/>
                  <a:gd name="connsiteX2" fmla="*/ 0 w 14719"/>
                  <a:gd name="connsiteY2" fmla="*/ 0 h 1084322"/>
                  <a:gd name="connsiteX3" fmla="*/ 14719 w 14719"/>
                  <a:gd name="connsiteY3" fmla="*/ 0 h 1084322"/>
                </a:gdLst>
                <a:ahLst/>
                <a:cxnLst>
                  <a:cxn ang="0">
                    <a:pos x="connsiteX0" y="connsiteY0"/>
                  </a:cxn>
                  <a:cxn ang="0">
                    <a:pos x="connsiteX1" y="connsiteY1"/>
                  </a:cxn>
                  <a:cxn ang="0">
                    <a:pos x="connsiteX2" y="connsiteY2"/>
                  </a:cxn>
                  <a:cxn ang="0">
                    <a:pos x="connsiteX3" y="connsiteY3"/>
                  </a:cxn>
                </a:cxnLst>
                <a:rect l="l" t="t" r="r" b="b"/>
                <a:pathLst>
                  <a:path w="14719" h="1084322">
                    <a:moveTo>
                      <a:pt x="14719" y="1087758"/>
                    </a:moveTo>
                    <a:lnTo>
                      <a:pt x="0" y="1072547"/>
                    </a:lnTo>
                    <a:lnTo>
                      <a:pt x="0" y="0"/>
                    </a:lnTo>
                    <a:lnTo>
                      <a:pt x="14719" y="0"/>
                    </a:lnTo>
                    <a:close/>
                  </a:path>
                </a:pathLst>
              </a:custGeom>
              <a:grpFill/>
              <a:ln w="4890"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AE87DB55-5B25-4937-87C7-28AC61F3EDA1}"/>
                  </a:ext>
                </a:extLst>
              </p:cNvPr>
              <p:cNvSpPr/>
              <p:nvPr/>
            </p:nvSpPr>
            <p:spPr>
              <a:xfrm>
                <a:off x="1344098" y="4233628"/>
                <a:ext cx="44158" cy="53971"/>
              </a:xfrm>
              <a:custGeom>
                <a:avLst/>
                <a:gdLst>
                  <a:gd name="connsiteX0" fmla="*/ 44649 w 44157"/>
                  <a:gd name="connsiteY0" fmla="*/ 56915 h 53970"/>
                  <a:gd name="connsiteX1" fmla="*/ 0 w 44157"/>
                  <a:gd name="connsiteY1" fmla="*/ 3435 h 53970"/>
                  <a:gd name="connsiteX2" fmla="*/ 2944 w 44157"/>
                  <a:gd name="connsiteY2" fmla="*/ 0 h 53970"/>
                  <a:gd name="connsiteX3" fmla="*/ 47592 w 44157"/>
                  <a:gd name="connsiteY3" fmla="*/ 53971 h 53970"/>
                </a:gdLst>
                <a:ahLst/>
                <a:cxnLst>
                  <a:cxn ang="0">
                    <a:pos x="connsiteX0" y="connsiteY0"/>
                  </a:cxn>
                  <a:cxn ang="0">
                    <a:pos x="connsiteX1" y="connsiteY1"/>
                  </a:cxn>
                  <a:cxn ang="0">
                    <a:pos x="connsiteX2" y="connsiteY2"/>
                  </a:cxn>
                  <a:cxn ang="0">
                    <a:pos x="connsiteX3" y="connsiteY3"/>
                  </a:cxn>
                </a:cxnLst>
                <a:rect l="l" t="t" r="r" b="b"/>
                <a:pathLst>
                  <a:path w="44157" h="53970">
                    <a:moveTo>
                      <a:pt x="44649" y="56915"/>
                    </a:moveTo>
                    <a:lnTo>
                      <a:pt x="0" y="3435"/>
                    </a:lnTo>
                    <a:lnTo>
                      <a:pt x="2944" y="0"/>
                    </a:lnTo>
                    <a:lnTo>
                      <a:pt x="47592" y="53971"/>
                    </a:lnTo>
                    <a:close/>
                  </a:path>
                </a:pathLst>
              </a:custGeom>
              <a:grpFill/>
              <a:ln w="4890"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4FA2D1AA-5795-4CE0-B854-D71BB24B73FC}"/>
                  </a:ext>
                </a:extLst>
              </p:cNvPr>
              <p:cNvSpPr/>
              <p:nvPr/>
            </p:nvSpPr>
            <p:spPr>
              <a:xfrm>
                <a:off x="1386784" y="4287599"/>
                <a:ext cx="4906" cy="201164"/>
              </a:xfrm>
              <a:custGeom>
                <a:avLst/>
                <a:gdLst>
                  <a:gd name="connsiteX0" fmla="*/ 0 w 4906"/>
                  <a:gd name="connsiteY0" fmla="*/ 197239 h 201163"/>
                  <a:gd name="connsiteX1" fmla="*/ 4906 w 4906"/>
                  <a:gd name="connsiteY1" fmla="*/ 202636 h 201163"/>
                  <a:gd name="connsiteX2" fmla="*/ 4906 w 4906"/>
                  <a:gd name="connsiteY2" fmla="*/ 0 h 201163"/>
                  <a:gd name="connsiteX3" fmla="*/ 0 w 4906"/>
                  <a:gd name="connsiteY3" fmla="*/ 0 h 201163"/>
                </a:gdLst>
                <a:ahLst/>
                <a:cxnLst>
                  <a:cxn ang="0">
                    <a:pos x="connsiteX0" y="connsiteY0"/>
                  </a:cxn>
                  <a:cxn ang="0">
                    <a:pos x="connsiteX1" y="connsiteY1"/>
                  </a:cxn>
                  <a:cxn ang="0">
                    <a:pos x="connsiteX2" y="connsiteY2"/>
                  </a:cxn>
                  <a:cxn ang="0">
                    <a:pos x="connsiteX3" y="connsiteY3"/>
                  </a:cxn>
                </a:cxnLst>
                <a:rect l="l" t="t" r="r" b="b"/>
                <a:pathLst>
                  <a:path w="4906" h="201163">
                    <a:moveTo>
                      <a:pt x="0" y="197239"/>
                    </a:moveTo>
                    <a:lnTo>
                      <a:pt x="4906" y="202636"/>
                    </a:lnTo>
                    <a:lnTo>
                      <a:pt x="4906" y="0"/>
                    </a:lnTo>
                    <a:lnTo>
                      <a:pt x="0" y="0"/>
                    </a:lnTo>
                    <a:close/>
                  </a:path>
                </a:pathLst>
              </a:custGeom>
              <a:grpFill/>
              <a:ln w="4890"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48B04A9B-4097-4228-9C36-40207B176267}"/>
                  </a:ext>
                </a:extLst>
              </p:cNvPr>
              <p:cNvSpPr/>
              <p:nvPr/>
            </p:nvSpPr>
            <p:spPr>
              <a:xfrm>
                <a:off x="1490310" y="1925148"/>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grpFill/>
              <a:ln w="4890"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9A3F39FE-2B41-4D29-9636-68A0AA95D207}"/>
                  </a:ext>
                </a:extLst>
              </p:cNvPr>
              <p:cNvSpPr/>
              <p:nvPr/>
            </p:nvSpPr>
            <p:spPr>
              <a:xfrm>
                <a:off x="1512879" y="1845173"/>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grpFill/>
              <a:ln w="4890"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F5CF2D41-78A7-4C6C-9493-1BCBA47CD97F}"/>
                  </a:ext>
                </a:extLst>
              </p:cNvPr>
              <p:cNvSpPr/>
              <p:nvPr/>
            </p:nvSpPr>
            <p:spPr>
              <a:xfrm>
                <a:off x="1512879" y="1845173"/>
                <a:ext cx="284574" cy="49064"/>
              </a:xfrm>
              <a:custGeom>
                <a:avLst/>
                <a:gdLst>
                  <a:gd name="connsiteX0" fmla="*/ 0 w 284573"/>
                  <a:gd name="connsiteY0" fmla="*/ 53480 h 49064"/>
                  <a:gd name="connsiteX1" fmla="*/ 0 w 284573"/>
                  <a:gd name="connsiteY1" fmla="*/ 0 h 49064"/>
                  <a:gd name="connsiteX2" fmla="*/ 288989 w 284573"/>
                  <a:gd name="connsiteY2" fmla="*/ 0 h 49064"/>
                  <a:gd name="connsiteX3" fmla="*/ 244831 w 284573"/>
                  <a:gd name="connsiteY3" fmla="*/ 53480 h 49064"/>
                </a:gdLst>
                <a:ahLst/>
                <a:cxnLst>
                  <a:cxn ang="0">
                    <a:pos x="connsiteX0" y="connsiteY0"/>
                  </a:cxn>
                  <a:cxn ang="0">
                    <a:pos x="connsiteX1" y="connsiteY1"/>
                  </a:cxn>
                  <a:cxn ang="0">
                    <a:pos x="connsiteX2" y="connsiteY2"/>
                  </a:cxn>
                  <a:cxn ang="0">
                    <a:pos x="connsiteX3" y="connsiteY3"/>
                  </a:cxn>
                </a:cxnLst>
                <a:rect l="l" t="t" r="r" b="b"/>
                <a:pathLst>
                  <a:path w="284573" h="49064">
                    <a:moveTo>
                      <a:pt x="0" y="53480"/>
                    </a:moveTo>
                    <a:lnTo>
                      <a:pt x="0" y="0"/>
                    </a:lnTo>
                    <a:lnTo>
                      <a:pt x="288989" y="0"/>
                    </a:lnTo>
                    <a:lnTo>
                      <a:pt x="244831" y="53480"/>
                    </a:lnTo>
                    <a:close/>
                  </a:path>
                </a:pathLst>
              </a:custGeom>
              <a:grpFill/>
              <a:ln w="4890"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B658559F-6656-4405-9CC4-BD8D071D0498}"/>
                  </a:ext>
                </a:extLst>
              </p:cNvPr>
              <p:cNvSpPr/>
              <p:nvPr/>
            </p:nvSpPr>
            <p:spPr>
              <a:xfrm>
                <a:off x="1456946" y="2018861"/>
                <a:ext cx="44158" cy="544615"/>
              </a:xfrm>
              <a:custGeom>
                <a:avLst/>
                <a:gdLst>
                  <a:gd name="connsiteX0" fmla="*/ 44649 w 44157"/>
                  <a:gd name="connsiteY0" fmla="*/ 547068 h 544614"/>
                  <a:gd name="connsiteX1" fmla="*/ 0 w 44157"/>
                  <a:gd name="connsiteY1" fmla="*/ 480340 h 544614"/>
                  <a:gd name="connsiteX2" fmla="*/ 0 w 44157"/>
                  <a:gd name="connsiteY2" fmla="*/ 0 h 544614"/>
                  <a:gd name="connsiteX3" fmla="*/ 44649 w 44157"/>
                  <a:gd name="connsiteY3" fmla="*/ 0 h 544614"/>
                </a:gdLst>
                <a:ahLst/>
                <a:cxnLst>
                  <a:cxn ang="0">
                    <a:pos x="connsiteX0" y="connsiteY0"/>
                  </a:cxn>
                  <a:cxn ang="0">
                    <a:pos x="connsiteX1" y="connsiteY1"/>
                  </a:cxn>
                  <a:cxn ang="0">
                    <a:pos x="connsiteX2" y="connsiteY2"/>
                  </a:cxn>
                  <a:cxn ang="0">
                    <a:pos x="connsiteX3" y="connsiteY3"/>
                  </a:cxn>
                </a:cxnLst>
                <a:rect l="l" t="t" r="r" b="b"/>
                <a:pathLst>
                  <a:path w="44157" h="544614">
                    <a:moveTo>
                      <a:pt x="44649" y="547068"/>
                    </a:moveTo>
                    <a:lnTo>
                      <a:pt x="0" y="480340"/>
                    </a:lnTo>
                    <a:lnTo>
                      <a:pt x="0" y="0"/>
                    </a:lnTo>
                    <a:lnTo>
                      <a:pt x="44649" y="0"/>
                    </a:lnTo>
                    <a:close/>
                  </a:path>
                </a:pathLst>
              </a:custGeom>
              <a:grpFill/>
              <a:ln w="4890"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A7BFE5EB-EB7F-4238-B845-4DDFBE64279A}"/>
                  </a:ext>
                </a:extLst>
              </p:cNvPr>
              <p:cNvSpPr/>
              <p:nvPr/>
            </p:nvSpPr>
            <p:spPr>
              <a:xfrm>
                <a:off x="1456946" y="3224864"/>
                <a:ext cx="44158" cy="1486651"/>
              </a:xfrm>
              <a:custGeom>
                <a:avLst/>
                <a:gdLst>
                  <a:gd name="connsiteX0" fmla="*/ 44649 w 44157"/>
                  <a:gd name="connsiteY0" fmla="*/ 1488123 h 1486650"/>
                  <a:gd name="connsiteX1" fmla="*/ 0 w 44157"/>
                  <a:gd name="connsiteY1" fmla="*/ 1410601 h 1486650"/>
                  <a:gd name="connsiteX2" fmla="*/ 0 w 44157"/>
                  <a:gd name="connsiteY2" fmla="*/ 0 h 1486650"/>
                  <a:gd name="connsiteX3" fmla="*/ 44649 w 44157"/>
                  <a:gd name="connsiteY3" fmla="*/ 57896 h 1486650"/>
                </a:gdLst>
                <a:ahLst/>
                <a:cxnLst>
                  <a:cxn ang="0">
                    <a:pos x="connsiteX0" y="connsiteY0"/>
                  </a:cxn>
                  <a:cxn ang="0">
                    <a:pos x="connsiteX1" y="connsiteY1"/>
                  </a:cxn>
                  <a:cxn ang="0">
                    <a:pos x="connsiteX2" y="connsiteY2"/>
                  </a:cxn>
                  <a:cxn ang="0">
                    <a:pos x="connsiteX3" y="connsiteY3"/>
                  </a:cxn>
                </a:cxnLst>
                <a:rect l="l" t="t" r="r" b="b"/>
                <a:pathLst>
                  <a:path w="44157" h="1486650">
                    <a:moveTo>
                      <a:pt x="44649" y="1488123"/>
                    </a:moveTo>
                    <a:lnTo>
                      <a:pt x="0" y="1410601"/>
                    </a:lnTo>
                    <a:lnTo>
                      <a:pt x="0" y="0"/>
                    </a:lnTo>
                    <a:lnTo>
                      <a:pt x="44649" y="57896"/>
                    </a:lnTo>
                    <a:close/>
                  </a:path>
                </a:pathLst>
              </a:custGeom>
              <a:grpFill/>
              <a:ln w="4890"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5D7D5375-34FC-41F7-8209-F39D9E323235}"/>
                  </a:ext>
                </a:extLst>
              </p:cNvPr>
              <p:cNvSpPr/>
              <p:nvPr/>
            </p:nvSpPr>
            <p:spPr>
              <a:xfrm>
                <a:off x="1346060" y="2337780"/>
                <a:ext cx="112848" cy="137380"/>
              </a:xfrm>
              <a:custGeom>
                <a:avLst/>
                <a:gdLst>
                  <a:gd name="connsiteX0" fmla="*/ 114320 w 112848"/>
                  <a:gd name="connsiteY0" fmla="*/ 0 h 137380"/>
                  <a:gd name="connsiteX1" fmla="*/ 0 w 112848"/>
                  <a:gd name="connsiteY1" fmla="*/ 137380 h 137380"/>
                  <a:gd name="connsiteX2" fmla="*/ 1472 w 112848"/>
                  <a:gd name="connsiteY2" fmla="*/ 139343 h 137380"/>
                  <a:gd name="connsiteX3" fmla="*/ 115792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320" y="0"/>
                    </a:moveTo>
                    <a:lnTo>
                      <a:pt x="0" y="137380"/>
                    </a:lnTo>
                    <a:lnTo>
                      <a:pt x="1472" y="139343"/>
                    </a:lnTo>
                    <a:lnTo>
                      <a:pt x="115792" y="1963"/>
                    </a:lnTo>
                    <a:close/>
                  </a:path>
                </a:pathLst>
              </a:custGeom>
              <a:grpFill/>
              <a:ln w="4890"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0E41D4E7-5872-498F-8C1C-96DA2BEF2B5C}"/>
                  </a:ext>
                </a:extLst>
              </p:cNvPr>
              <p:cNvSpPr/>
              <p:nvPr/>
            </p:nvSpPr>
            <p:spPr>
              <a:xfrm>
                <a:off x="1353911" y="2369672"/>
                <a:ext cx="117755" cy="142287"/>
              </a:xfrm>
              <a:custGeom>
                <a:avLst/>
                <a:gdLst>
                  <a:gd name="connsiteX0" fmla="*/ 117755 w 117754"/>
                  <a:gd name="connsiteY0" fmla="*/ 0 h 142286"/>
                  <a:gd name="connsiteX1" fmla="*/ 0 w 117754"/>
                  <a:gd name="connsiteY1" fmla="*/ 141305 h 142286"/>
                  <a:gd name="connsiteX2" fmla="*/ 1472 w 117754"/>
                  <a:gd name="connsiteY2" fmla="*/ 142777 h 142286"/>
                  <a:gd name="connsiteX3" fmla="*/ 119227 w 117754"/>
                  <a:gd name="connsiteY3" fmla="*/ 1472 h 142286"/>
                </a:gdLst>
                <a:ahLst/>
                <a:cxnLst>
                  <a:cxn ang="0">
                    <a:pos x="connsiteX0" y="connsiteY0"/>
                  </a:cxn>
                  <a:cxn ang="0">
                    <a:pos x="connsiteX1" y="connsiteY1"/>
                  </a:cxn>
                  <a:cxn ang="0">
                    <a:pos x="connsiteX2" y="connsiteY2"/>
                  </a:cxn>
                  <a:cxn ang="0">
                    <a:pos x="connsiteX3" y="connsiteY3"/>
                  </a:cxn>
                </a:cxnLst>
                <a:rect l="l" t="t" r="r" b="b"/>
                <a:pathLst>
                  <a:path w="117754" h="142286">
                    <a:moveTo>
                      <a:pt x="117755" y="0"/>
                    </a:moveTo>
                    <a:lnTo>
                      <a:pt x="0" y="141305"/>
                    </a:lnTo>
                    <a:lnTo>
                      <a:pt x="1472" y="142777"/>
                    </a:lnTo>
                    <a:lnTo>
                      <a:pt x="119227" y="1472"/>
                    </a:lnTo>
                    <a:close/>
                  </a:path>
                </a:pathLst>
              </a:custGeom>
              <a:grpFill/>
              <a:ln w="4890"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C84537F7-10BA-4BF2-90E5-E733202DB4B4}"/>
                  </a:ext>
                </a:extLst>
              </p:cNvPr>
              <p:cNvSpPr/>
              <p:nvPr/>
            </p:nvSpPr>
            <p:spPr>
              <a:xfrm>
                <a:off x="1348514" y="2355443"/>
                <a:ext cx="112848" cy="137380"/>
              </a:xfrm>
              <a:custGeom>
                <a:avLst/>
                <a:gdLst>
                  <a:gd name="connsiteX0" fmla="*/ 114811 w 112848"/>
                  <a:gd name="connsiteY0" fmla="*/ 0 h 137380"/>
                  <a:gd name="connsiteX1" fmla="*/ 0 w 112848"/>
                  <a:gd name="connsiteY1" fmla="*/ 137871 h 137380"/>
                  <a:gd name="connsiteX2" fmla="*/ 1472 w 112848"/>
                  <a:gd name="connsiteY2" fmla="*/ 139343 h 137380"/>
                  <a:gd name="connsiteX3" fmla="*/ 116283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811" y="0"/>
                    </a:moveTo>
                    <a:lnTo>
                      <a:pt x="0" y="137871"/>
                    </a:lnTo>
                    <a:lnTo>
                      <a:pt x="1472" y="139343"/>
                    </a:lnTo>
                    <a:lnTo>
                      <a:pt x="116283" y="1963"/>
                    </a:lnTo>
                    <a:close/>
                  </a:path>
                </a:pathLst>
              </a:custGeom>
              <a:grpFill/>
              <a:ln w="4890"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E557F601-D8FD-41E9-91AC-5E4E6B41012E}"/>
                  </a:ext>
                </a:extLst>
              </p:cNvPr>
              <p:cNvSpPr/>
              <p:nvPr/>
            </p:nvSpPr>
            <p:spPr>
              <a:xfrm>
                <a:off x="1331341" y="3164515"/>
                <a:ext cx="132474" cy="161912"/>
              </a:xfrm>
              <a:custGeom>
                <a:avLst/>
                <a:gdLst>
                  <a:gd name="connsiteX0" fmla="*/ 136399 w 132473"/>
                  <a:gd name="connsiteY0" fmla="*/ 157006 h 161912"/>
                  <a:gd name="connsiteX1" fmla="*/ 5397 w 132473"/>
                  <a:gd name="connsiteY1" fmla="*/ 0 h 161912"/>
                  <a:gd name="connsiteX2" fmla="*/ 0 w 132473"/>
                  <a:gd name="connsiteY2" fmla="*/ 1963 h 161912"/>
                  <a:gd name="connsiteX3" fmla="*/ 131002 w 132473"/>
                  <a:gd name="connsiteY3" fmla="*/ 163384 h 161912"/>
                </a:gdLst>
                <a:ahLst/>
                <a:cxnLst>
                  <a:cxn ang="0">
                    <a:pos x="connsiteX0" y="connsiteY0"/>
                  </a:cxn>
                  <a:cxn ang="0">
                    <a:pos x="connsiteX1" y="connsiteY1"/>
                  </a:cxn>
                  <a:cxn ang="0">
                    <a:pos x="connsiteX2" y="connsiteY2"/>
                  </a:cxn>
                  <a:cxn ang="0">
                    <a:pos x="connsiteX3" y="connsiteY3"/>
                  </a:cxn>
                </a:cxnLst>
                <a:rect l="l" t="t" r="r" b="b"/>
                <a:pathLst>
                  <a:path w="132473" h="161912">
                    <a:moveTo>
                      <a:pt x="136399" y="157006"/>
                    </a:moveTo>
                    <a:lnTo>
                      <a:pt x="5397" y="0"/>
                    </a:lnTo>
                    <a:lnTo>
                      <a:pt x="0" y="1963"/>
                    </a:lnTo>
                    <a:lnTo>
                      <a:pt x="131002" y="163384"/>
                    </a:lnTo>
                    <a:close/>
                  </a:path>
                </a:pathLst>
              </a:custGeom>
              <a:grpFill/>
              <a:ln w="4890"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13B9E702-A30A-408C-9830-4AB556252F34}"/>
                  </a:ext>
                </a:extLst>
              </p:cNvPr>
              <p:cNvSpPr/>
              <p:nvPr/>
            </p:nvSpPr>
            <p:spPr>
              <a:xfrm>
                <a:off x="1350476" y="3103675"/>
                <a:ext cx="137380" cy="166819"/>
              </a:xfrm>
              <a:custGeom>
                <a:avLst/>
                <a:gdLst>
                  <a:gd name="connsiteX0" fmla="*/ 140324 w 137380"/>
                  <a:gd name="connsiteY0" fmla="*/ 161912 h 166818"/>
                  <a:gd name="connsiteX1" fmla="*/ 5397 w 137380"/>
                  <a:gd name="connsiteY1" fmla="*/ 0 h 166818"/>
                  <a:gd name="connsiteX2" fmla="*/ 0 w 137380"/>
                  <a:gd name="connsiteY2" fmla="*/ 6378 h 166818"/>
                  <a:gd name="connsiteX3" fmla="*/ 134927 w 137380"/>
                  <a:gd name="connsiteY3" fmla="*/ 168291 h 166818"/>
                </a:gdLst>
                <a:ahLst/>
                <a:cxnLst>
                  <a:cxn ang="0">
                    <a:pos x="connsiteX0" y="connsiteY0"/>
                  </a:cxn>
                  <a:cxn ang="0">
                    <a:pos x="connsiteX1" y="connsiteY1"/>
                  </a:cxn>
                  <a:cxn ang="0">
                    <a:pos x="connsiteX2" y="connsiteY2"/>
                  </a:cxn>
                  <a:cxn ang="0">
                    <a:pos x="connsiteX3" y="connsiteY3"/>
                  </a:cxn>
                </a:cxnLst>
                <a:rect l="l" t="t" r="r" b="b"/>
                <a:pathLst>
                  <a:path w="137380" h="166818">
                    <a:moveTo>
                      <a:pt x="140324" y="161912"/>
                    </a:moveTo>
                    <a:lnTo>
                      <a:pt x="5397" y="0"/>
                    </a:lnTo>
                    <a:lnTo>
                      <a:pt x="0" y="6378"/>
                    </a:lnTo>
                    <a:lnTo>
                      <a:pt x="134927" y="168291"/>
                    </a:lnTo>
                    <a:close/>
                  </a:path>
                </a:pathLst>
              </a:custGeom>
              <a:grpFill/>
              <a:ln w="4890"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40A022FE-91BF-4A95-B66A-BD8EE1677105}"/>
                  </a:ext>
                </a:extLst>
              </p:cNvPr>
              <p:cNvSpPr/>
              <p:nvPr/>
            </p:nvSpPr>
            <p:spPr>
              <a:xfrm>
                <a:off x="1386784" y="4481403"/>
                <a:ext cx="73597" cy="88316"/>
              </a:xfrm>
              <a:custGeom>
                <a:avLst/>
                <a:gdLst>
                  <a:gd name="connsiteX0" fmla="*/ 73106 w 73596"/>
                  <a:gd name="connsiteY0" fmla="*/ 90769 h 88315"/>
                  <a:gd name="connsiteX1" fmla="*/ 0 w 73596"/>
                  <a:gd name="connsiteY1" fmla="*/ 3435 h 88315"/>
                  <a:gd name="connsiteX2" fmla="*/ 2944 w 73596"/>
                  <a:gd name="connsiteY2" fmla="*/ 0 h 88315"/>
                  <a:gd name="connsiteX3" fmla="*/ 76050 w 73596"/>
                  <a:gd name="connsiteY3" fmla="*/ 87825 h 88315"/>
                </a:gdLst>
                <a:ahLst/>
                <a:cxnLst>
                  <a:cxn ang="0">
                    <a:pos x="connsiteX0" y="connsiteY0"/>
                  </a:cxn>
                  <a:cxn ang="0">
                    <a:pos x="connsiteX1" y="connsiteY1"/>
                  </a:cxn>
                  <a:cxn ang="0">
                    <a:pos x="connsiteX2" y="connsiteY2"/>
                  </a:cxn>
                  <a:cxn ang="0">
                    <a:pos x="connsiteX3" y="connsiteY3"/>
                  </a:cxn>
                </a:cxnLst>
                <a:rect l="l" t="t" r="r" b="b"/>
                <a:pathLst>
                  <a:path w="73596" h="88315">
                    <a:moveTo>
                      <a:pt x="73106" y="90769"/>
                    </a:moveTo>
                    <a:lnTo>
                      <a:pt x="0" y="3435"/>
                    </a:lnTo>
                    <a:lnTo>
                      <a:pt x="2944" y="0"/>
                    </a:lnTo>
                    <a:lnTo>
                      <a:pt x="76050" y="87825"/>
                    </a:lnTo>
                    <a:close/>
                  </a:path>
                </a:pathLst>
              </a:custGeom>
              <a:grpFill/>
              <a:ln w="4890"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8F999E7F-1559-402B-A3E7-1AD3541543EC}"/>
                  </a:ext>
                </a:extLst>
              </p:cNvPr>
              <p:cNvSpPr/>
              <p:nvPr/>
            </p:nvSpPr>
            <p:spPr>
              <a:xfrm>
                <a:off x="1456946" y="4785112"/>
                <a:ext cx="456299" cy="588773"/>
              </a:xfrm>
              <a:custGeom>
                <a:avLst/>
                <a:gdLst>
                  <a:gd name="connsiteX0" fmla="*/ 78012 w 456298"/>
                  <a:gd name="connsiteY0" fmla="*/ 578469 h 588772"/>
                  <a:gd name="connsiteX1" fmla="*/ 78012 w 456298"/>
                  <a:gd name="connsiteY1" fmla="*/ 368473 h 588772"/>
                  <a:gd name="connsiteX2" fmla="*/ 13738 w 456298"/>
                  <a:gd name="connsiteY2" fmla="*/ 322353 h 588772"/>
                  <a:gd name="connsiteX3" fmla="*/ 13738 w 456298"/>
                  <a:gd name="connsiteY3" fmla="*/ 0 h 588772"/>
                  <a:gd name="connsiteX4" fmla="*/ 0 w 456298"/>
                  <a:gd name="connsiteY4" fmla="*/ 0 h 588772"/>
                  <a:gd name="connsiteX5" fmla="*/ 0 w 456298"/>
                  <a:gd name="connsiteY5" fmla="*/ 578469 h 588772"/>
                  <a:gd name="connsiteX6" fmla="*/ 0 w 456298"/>
                  <a:gd name="connsiteY6" fmla="*/ 590245 h 588772"/>
                  <a:gd name="connsiteX7" fmla="*/ 13738 w 456298"/>
                  <a:gd name="connsiteY7" fmla="*/ 590245 h 588772"/>
                  <a:gd name="connsiteX8" fmla="*/ 459243 w 456298"/>
                  <a:gd name="connsiteY8" fmla="*/ 590245 h 588772"/>
                  <a:gd name="connsiteX9" fmla="*/ 459243 w 456298"/>
                  <a:gd name="connsiteY9" fmla="*/ 578469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78012" y="578469"/>
                    </a:moveTo>
                    <a:lnTo>
                      <a:pt x="78012" y="368473"/>
                    </a:lnTo>
                    <a:lnTo>
                      <a:pt x="13738" y="322353"/>
                    </a:lnTo>
                    <a:lnTo>
                      <a:pt x="13738" y="0"/>
                    </a:lnTo>
                    <a:lnTo>
                      <a:pt x="0" y="0"/>
                    </a:lnTo>
                    <a:lnTo>
                      <a:pt x="0" y="578469"/>
                    </a:lnTo>
                    <a:lnTo>
                      <a:pt x="0" y="590245"/>
                    </a:lnTo>
                    <a:lnTo>
                      <a:pt x="13738" y="590245"/>
                    </a:lnTo>
                    <a:lnTo>
                      <a:pt x="459243" y="590245"/>
                    </a:lnTo>
                    <a:lnTo>
                      <a:pt x="459243" y="578469"/>
                    </a:lnTo>
                    <a:close/>
                  </a:path>
                </a:pathLst>
              </a:custGeom>
              <a:grpFill/>
              <a:ln w="4890"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94EB3DA4-20F7-49BE-A631-D8285D4DD15D}"/>
                  </a:ext>
                </a:extLst>
              </p:cNvPr>
              <p:cNvSpPr/>
              <p:nvPr/>
            </p:nvSpPr>
            <p:spPr>
              <a:xfrm>
                <a:off x="3624611" y="1843702"/>
                <a:ext cx="456299" cy="588773"/>
              </a:xfrm>
              <a:custGeom>
                <a:avLst/>
                <a:gdLst>
                  <a:gd name="connsiteX0" fmla="*/ 381230 w 456298"/>
                  <a:gd name="connsiteY0" fmla="*/ 11775 h 588772"/>
                  <a:gd name="connsiteX1" fmla="*/ 381230 w 456298"/>
                  <a:gd name="connsiteY1" fmla="*/ 221771 h 588772"/>
                  <a:gd name="connsiteX2" fmla="*/ 445505 w 456298"/>
                  <a:gd name="connsiteY2" fmla="*/ 267892 h 588772"/>
                  <a:gd name="connsiteX3" fmla="*/ 445505 w 456298"/>
                  <a:gd name="connsiteY3" fmla="*/ 590245 h 588772"/>
                  <a:gd name="connsiteX4" fmla="*/ 459243 w 456298"/>
                  <a:gd name="connsiteY4" fmla="*/ 590245 h 588772"/>
                  <a:gd name="connsiteX5" fmla="*/ 459243 w 456298"/>
                  <a:gd name="connsiteY5" fmla="*/ 11775 h 588772"/>
                  <a:gd name="connsiteX6" fmla="*/ 459243 w 456298"/>
                  <a:gd name="connsiteY6" fmla="*/ 0 h 588772"/>
                  <a:gd name="connsiteX7" fmla="*/ 445505 w 456298"/>
                  <a:gd name="connsiteY7" fmla="*/ 0 h 588772"/>
                  <a:gd name="connsiteX8" fmla="*/ 0 w 456298"/>
                  <a:gd name="connsiteY8" fmla="*/ 0 h 588772"/>
                  <a:gd name="connsiteX9" fmla="*/ 0 w 456298"/>
                  <a:gd name="connsiteY9" fmla="*/ 11775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381230" y="11775"/>
                    </a:moveTo>
                    <a:lnTo>
                      <a:pt x="381230" y="221771"/>
                    </a:lnTo>
                    <a:lnTo>
                      <a:pt x="445505" y="267892"/>
                    </a:lnTo>
                    <a:lnTo>
                      <a:pt x="445505" y="590245"/>
                    </a:lnTo>
                    <a:lnTo>
                      <a:pt x="459243" y="590245"/>
                    </a:lnTo>
                    <a:lnTo>
                      <a:pt x="459243" y="11775"/>
                    </a:lnTo>
                    <a:lnTo>
                      <a:pt x="459243" y="0"/>
                    </a:lnTo>
                    <a:lnTo>
                      <a:pt x="445505" y="0"/>
                    </a:lnTo>
                    <a:lnTo>
                      <a:pt x="0" y="0"/>
                    </a:lnTo>
                    <a:lnTo>
                      <a:pt x="0" y="11775"/>
                    </a:lnTo>
                    <a:close/>
                  </a:path>
                </a:pathLst>
              </a:custGeom>
              <a:grpFill/>
              <a:ln w="4890"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D3F74B6D-8141-4960-B268-53DFBA014BB6}"/>
                  </a:ext>
                </a:extLst>
              </p:cNvPr>
              <p:cNvSpPr/>
              <p:nvPr/>
            </p:nvSpPr>
            <p:spPr>
              <a:xfrm>
                <a:off x="3725193" y="4181620"/>
                <a:ext cx="358170" cy="1192265"/>
              </a:xfrm>
              <a:custGeom>
                <a:avLst/>
                <a:gdLst>
                  <a:gd name="connsiteX0" fmla="*/ 358661 w 358170"/>
                  <a:gd name="connsiteY0" fmla="*/ 1181961 h 1192264"/>
                  <a:gd name="connsiteX1" fmla="*/ 358661 w 358170"/>
                  <a:gd name="connsiteY1" fmla="*/ 1181961 h 1192264"/>
                  <a:gd name="connsiteX2" fmla="*/ 358661 w 358170"/>
                  <a:gd name="connsiteY2" fmla="*/ 1180980 h 1192264"/>
                  <a:gd name="connsiteX3" fmla="*/ 358661 w 358170"/>
                  <a:gd name="connsiteY3" fmla="*/ 768839 h 1192264"/>
                  <a:gd name="connsiteX4" fmla="*/ 358661 w 358170"/>
                  <a:gd name="connsiteY4" fmla="*/ 0 h 1192264"/>
                  <a:gd name="connsiteX5" fmla="*/ 337563 w 358170"/>
                  <a:gd name="connsiteY5" fmla="*/ 61330 h 1192264"/>
                  <a:gd name="connsiteX6" fmla="*/ 337563 w 358170"/>
                  <a:gd name="connsiteY6" fmla="*/ 783558 h 1192264"/>
                  <a:gd name="connsiteX7" fmla="*/ 287517 w 358170"/>
                  <a:gd name="connsiteY7" fmla="*/ 845870 h 1192264"/>
                  <a:gd name="connsiteX8" fmla="*/ 287517 w 358170"/>
                  <a:gd name="connsiteY8" fmla="*/ 1125046 h 1192264"/>
                  <a:gd name="connsiteX9" fmla="*/ 147684 w 358170"/>
                  <a:gd name="connsiteY9" fmla="*/ 1125046 h 1192264"/>
                  <a:gd name="connsiteX10" fmla="*/ 107451 w 358170"/>
                  <a:gd name="connsiteY10" fmla="*/ 1181961 h 1192264"/>
                  <a:gd name="connsiteX11" fmla="*/ 13738 w 358170"/>
                  <a:gd name="connsiteY11" fmla="*/ 1181961 h 1192264"/>
                  <a:gd name="connsiteX12" fmla="*/ 0 w 358170"/>
                  <a:gd name="connsiteY12" fmla="*/ 1193737 h 1192264"/>
                  <a:gd name="connsiteX13" fmla="*/ 99110 w 358170"/>
                  <a:gd name="connsiteY13" fmla="*/ 1193737 h 1192264"/>
                  <a:gd name="connsiteX14" fmla="*/ 344923 w 358170"/>
                  <a:gd name="connsiteY14" fmla="*/ 1193737 h 1192264"/>
                  <a:gd name="connsiteX15" fmla="*/ 358170 w 358170"/>
                  <a:gd name="connsiteY15" fmla="*/ 1193737 h 1192264"/>
                  <a:gd name="connsiteX16" fmla="*/ 358661 w 358170"/>
                  <a:gd name="connsiteY16" fmla="*/ 1193737 h 1192264"/>
                  <a:gd name="connsiteX17" fmla="*/ 358661 w 358170"/>
                  <a:gd name="connsiteY17" fmla="*/ 1193737 h 11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8170" h="1192264">
                    <a:moveTo>
                      <a:pt x="358661" y="1181961"/>
                    </a:moveTo>
                    <a:lnTo>
                      <a:pt x="358661" y="1181961"/>
                    </a:lnTo>
                    <a:lnTo>
                      <a:pt x="358661" y="1180980"/>
                    </a:lnTo>
                    <a:lnTo>
                      <a:pt x="358661" y="768839"/>
                    </a:lnTo>
                    <a:lnTo>
                      <a:pt x="358661" y="0"/>
                    </a:lnTo>
                    <a:lnTo>
                      <a:pt x="337563" y="61330"/>
                    </a:lnTo>
                    <a:lnTo>
                      <a:pt x="337563" y="783558"/>
                    </a:lnTo>
                    <a:lnTo>
                      <a:pt x="287517" y="845870"/>
                    </a:lnTo>
                    <a:lnTo>
                      <a:pt x="287517" y="1125046"/>
                    </a:lnTo>
                    <a:lnTo>
                      <a:pt x="147684" y="1125046"/>
                    </a:lnTo>
                    <a:lnTo>
                      <a:pt x="107451" y="1181961"/>
                    </a:lnTo>
                    <a:lnTo>
                      <a:pt x="13738" y="1181961"/>
                    </a:lnTo>
                    <a:lnTo>
                      <a:pt x="0" y="1193737"/>
                    </a:lnTo>
                    <a:lnTo>
                      <a:pt x="99110" y="1193737"/>
                    </a:lnTo>
                    <a:lnTo>
                      <a:pt x="344923" y="1193737"/>
                    </a:lnTo>
                    <a:lnTo>
                      <a:pt x="358170" y="1193737"/>
                    </a:lnTo>
                    <a:lnTo>
                      <a:pt x="358661" y="1193737"/>
                    </a:lnTo>
                    <a:lnTo>
                      <a:pt x="358661" y="1193737"/>
                    </a:lnTo>
                    <a:close/>
                  </a:path>
                </a:pathLst>
              </a:custGeom>
              <a:grpFill/>
              <a:ln w="4890"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1BDD1288-1382-435E-B4E5-9B09AAF9C8BA}"/>
                  </a:ext>
                </a:extLst>
              </p:cNvPr>
              <p:cNvSpPr/>
              <p:nvPr/>
            </p:nvSpPr>
            <p:spPr>
              <a:xfrm>
                <a:off x="2157095" y="5334633"/>
                <a:ext cx="1059791" cy="63784"/>
              </a:xfrm>
              <a:custGeom>
                <a:avLst/>
                <a:gdLst>
                  <a:gd name="connsiteX0" fmla="*/ 1002876 w 1059791"/>
                  <a:gd name="connsiteY0" fmla="*/ 64274 h 63783"/>
                  <a:gd name="connsiteX1" fmla="*/ 0 w 1059791"/>
                  <a:gd name="connsiteY1" fmla="*/ 64274 h 63783"/>
                  <a:gd name="connsiteX2" fmla="*/ 0 w 1059791"/>
                  <a:gd name="connsiteY2" fmla="*/ 0 h 63783"/>
                  <a:gd name="connsiteX3" fmla="*/ 1061263 w 1059791"/>
                  <a:gd name="connsiteY3" fmla="*/ 0 h 63783"/>
                </a:gdLst>
                <a:ahLst/>
                <a:cxnLst>
                  <a:cxn ang="0">
                    <a:pos x="connsiteX0" y="connsiteY0"/>
                  </a:cxn>
                  <a:cxn ang="0">
                    <a:pos x="connsiteX1" y="connsiteY1"/>
                  </a:cxn>
                  <a:cxn ang="0">
                    <a:pos x="connsiteX2" y="connsiteY2"/>
                  </a:cxn>
                  <a:cxn ang="0">
                    <a:pos x="connsiteX3" y="connsiteY3"/>
                  </a:cxn>
                </a:cxnLst>
                <a:rect l="l" t="t" r="r" b="b"/>
                <a:pathLst>
                  <a:path w="1059791" h="63783">
                    <a:moveTo>
                      <a:pt x="1002876" y="64274"/>
                    </a:moveTo>
                    <a:lnTo>
                      <a:pt x="0" y="64274"/>
                    </a:lnTo>
                    <a:lnTo>
                      <a:pt x="0" y="0"/>
                    </a:lnTo>
                    <a:lnTo>
                      <a:pt x="1061263" y="0"/>
                    </a:lnTo>
                    <a:close/>
                  </a:path>
                </a:pathLst>
              </a:custGeom>
              <a:grpFill/>
              <a:ln w="4890"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A12AFE82-E5A2-4F21-A989-B08D023CABBF}"/>
                  </a:ext>
                </a:extLst>
              </p:cNvPr>
              <p:cNvSpPr/>
              <p:nvPr/>
            </p:nvSpPr>
            <p:spPr>
              <a:xfrm>
                <a:off x="2078592" y="5398907"/>
                <a:ext cx="642744" cy="39252"/>
              </a:xfrm>
              <a:custGeom>
                <a:avLst/>
                <a:gdLst>
                  <a:gd name="connsiteX0" fmla="*/ 608889 w 642743"/>
                  <a:gd name="connsiteY0" fmla="*/ 39252 h 39251"/>
                  <a:gd name="connsiteX1" fmla="*/ 0 w 642743"/>
                  <a:gd name="connsiteY1" fmla="*/ 39252 h 39251"/>
                  <a:gd name="connsiteX2" fmla="*/ 44649 w 642743"/>
                  <a:gd name="connsiteY2" fmla="*/ 0 h 39251"/>
                  <a:gd name="connsiteX3" fmla="*/ 646178 w 642743"/>
                  <a:gd name="connsiteY3" fmla="*/ 0 h 39251"/>
                </a:gdLst>
                <a:ahLst/>
                <a:cxnLst>
                  <a:cxn ang="0">
                    <a:pos x="connsiteX0" y="connsiteY0"/>
                  </a:cxn>
                  <a:cxn ang="0">
                    <a:pos x="connsiteX1" y="connsiteY1"/>
                  </a:cxn>
                  <a:cxn ang="0">
                    <a:pos x="connsiteX2" y="connsiteY2"/>
                  </a:cxn>
                  <a:cxn ang="0">
                    <a:pos x="connsiteX3" y="connsiteY3"/>
                  </a:cxn>
                </a:cxnLst>
                <a:rect l="l" t="t" r="r" b="b"/>
                <a:pathLst>
                  <a:path w="642743" h="39251">
                    <a:moveTo>
                      <a:pt x="608889" y="39252"/>
                    </a:moveTo>
                    <a:lnTo>
                      <a:pt x="0" y="39252"/>
                    </a:lnTo>
                    <a:lnTo>
                      <a:pt x="44649" y="0"/>
                    </a:lnTo>
                    <a:lnTo>
                      <a:pt x="646178" y="0"/>
                    </a:lnTo>
                    <a:close/>
                  </a:path>
                </a:pathLst>
              </a:custGeom>
              <a:grpFill/>
              <a:ln w="4890"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E5FBB724-785C-4B04-AE6C-02072FD28089}"/>
                  </a:ext>
                </a:extLst>
              </p:cNvPr>
              <p:cNvSpPr/>
              <p:nvPr/>
            </p:nvSpPr>
            <p:spPr>
              <a:xfrm>
                <a:off x="4047056" y="4357270"/>
                <a:ext cx="14719" cy="485737"/>
              </a:xfrm>
              <a:custGeom>
                <a:avLst/>
                <a:gdLst>
                  <a:gd name="connsiteX0" fmla="*/ 18644 w 14719"/>
                  <a:gd name="connsiteY0" fmla="*/ 450902 h 485737"/>
                  <a:gd name="connsiteX1" fmla="*/ 0 w 14719"/>
                  <a:gd name="connsiteY1" fmla="*/ 487209 h 485737"/>
                  <a:gd name="connsiteX2" fmla="*/ 0 w 14719"/>
                  <a:gd name="connsiteY2" fmla="*/ 36798 h 485737"/>
                  <a:gd name="connsiteX3" fmla="*/ 18644 w 14719"/>
                  <a:gd name="connsiteY3" fmla="*/ 0 h 485737"/>
                </a:gdLst>
                <a:ahLst/>
                <a:cxnLst>
                  <a:cxn ang="0">
                    <a:pos x="connsiteX0" y="connsiteY0"/>
                  </a:cxn>
                  <a:cxn ang="0">
                    <a:pos x="connsiteX1" y="connsiteY1"/>
                  </a:cxn>
                  <a:cxn ang="0">
                    <a:pos x="connsiteX2" y="connsiteY2"/>
                  </a:cxn>
                  <a:cxn ang="0">
                    <a:pos x="connsiteX3" y="connsiteY3"/>
                  </a:cxn>
                </a:cxnLst>
                <a:rect l="l" t="t" r="r" b="b"/>
                <a:pathLst>
                  <a:path w="14719" h="485737">
                    <a:moveTo>
                      <a:pt x="18644" y="450902"/>
                    </a:moveTo>
                    <a:lnTo>
                      <a:pt x="0" y="487209"/>
                    </a:lnTo>
                    <a:lnTo>
                      <a:pt x="0" y="36798"/>
                    </a:lnTo>
                    <a:lnTo>
                      <a:pt x="18644" y="0"/>
                    </a:lnTo>
                    <a:close/>
                  </a:path>
                </a:pathLst>
              </a:custGeom>
              <a:grpFill/>
              <a:ln w="4890"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FEBC8C0D-452D-4FA4-AAB5-CAAEDD879801}"/>
                  </a:ext>
                </a:extLst>
              </p:cNvPr>
              <p:cNvSpPr/>
              <p:nvPr/>
            </p:nvSpPr>
            <p:spPr>
              <a:xfrm>
                <a:off x="4047056" y="2579177"/>
                <a:ext cx="34345" cy="1324739"/>
              </a:xfrm>
              <a:custGeom>
                <a:avLst/>
                <a:gdLst>
                  <a:gd name="connsiteX0" fmla="*/ 0 w 34345"/>
                  <a:gd name="connsiteY0" fmla="*/ 70162 h 1324738"/>
                  <a:gd name="connsiteX1" fmla="*/ 36798 w 34345"/>
                  <a:gd name="connsiteY1" fmla="*/ 0 h 1324738"/>
                  <a:gd name="connsiteX2" fmla="*/ 36798 w 34345"/>
                  <a:gd name="connsiteY2" fmla="*/ 1327682 h 1324738"/>
                  <a:gd name="connsiteX3" fmla="*/ 0 w 34345"/>
                  <a:gd name="connsiteY3" fmla="*/ 1280090 h 1324738"/>
                </a:gdLst>
                <a:ahLst/>
                <a:cxnLst>
                  <a:cxn ang="0">
                    <a:pos x="connsiteX0" y="connsiteY0"/>
                  </a:cxn>
                  <a:cxn ang="0">
                    <a:pos x="connsiteX1" y="connsiteY1"/>
                  </a:cxn>
                  <a:cxn ang="0">
                    <a:pos x="connsiteX2" y="connsiteY2"/>
                  </a:cxn>
                  <a:cxn ang="0">
                    <a:pos x="connsiteX3" y="connsiteY3"/>
                  </a:cxn>
                </a:cxnLst>
                <a:rect l="l" t="t" r="r" b="b"/>
                <a:pathLst>
                  <a:path w="34345" h="1324738">
                    <a:moveTo>
                      <a:pt x="0" y="70162"/>
                    </a:moveTo>
                    <a:lnTo>
                      <a:pt x="36798" y="0"/>
                    </a:lnTo>
                    <a:lnTo>
                      <a:pt x="36798" y="1327682"/>
                    </a:lnTo>
                    <a:lnTo>
                      <a:pt x="0" y="1280090"/>
                    </a:lnTo>
                    <a:close/>
                  </a:path>
                </a:pathLst>
              </a:custGeom>
              <a:grpFill/>
              <a:ln w="4890"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608CD6BD-3316-41FE-9EF2-155FBA25591D}"/>
                  </a:ext>
                </a:extLst>
              </p:cNvPr>
              <p:cNvSpPr/>
              <p:nvPr/>
            </p:nvSpPr>
            <p:spPr>
              <a:xfrm>
                <a:off x="3943530" y="2819102"/>
                <a:ext cx="4906" cy="549521"/>
              </a:xfrm>
              <a:custGeom>
                <a:avLst/>
                <a:gdLst>
                  <a:gd name="connsiteX0" fmla="*/ 4906 w 4906"/>
                  <a:gd name="connsiteY0" fmla="*/ 553937 h 549521"/>
                  <a:gd name="connsiteX1" fmla="*/ 0 w 4906"/>
                  <a:gd name="connsiteY1" fmla="*/ 550012 h 549521"/>
                  <a:gd name="connsiteX2" fmla="*/ 0 w 4906"/>
                  <a:gd name="connsiteY2" fmla="*/ 3925 h 549521"/>
                  <a:gd name="connsiteX3" fmla="*/ 4906 w 4906"/>
                  <a:gd name="connsiteY3" fmla="*/ 0 h 549521"/>
                </a:gdLst>
                <a:ahLst/>
                <a:cxnLst>
                  <a:cxn ang="0">
                    <a:pos x="connsiteX0" y="connsiteY0"/>
                  </a:cxn>
                  <a:cxn ang="0">
                    <a:pos x="connsiteX1" y="connsiteY1"/>
                  </a:cxn>
                  <a:cxn ang="0">
                    <a:pos x="connsiteX2" y="connsiteY2"/>
                  </a:cxn>
                  <a:cxn ang="0">
                    <a:pos x="connsiteX3" y="connsiteY3"/>
                  </a:cxn>
                </a:cxnLst>
                <a:rect l="l" t="t" r="r" b="b"/>
                <a:pathLst>
                  <a:path w="4906" h="549521">
                    <a:moveTo>
                      <a:pt x="4906" y="553937"/>
                    </a:moveTo>
                    <a:lnTo>
                      <a:pt x="0" y="550012"/>
                    </a:lnTo>
                    <a:lnTo>
                      <a:pt x="0" y="3925"/>
                    </a:lnTo>
                    <a:lnTo>
                      <a:pt x="4906" y="0"/>
                    </a:lnTo>
                    <a:close/>
                  </a:path>
                </a:pathLst>
              </a:custGeom>
              <a:grpFill/>
              <a:ln w="4890"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0B4DD021-BDD7-4859-86C4-1FF773D952D2}"/>
                  </a:ext>
                </a:extLst>
              </p:cNvPr>
              <p:cNvSpPr/>
              <p:nvPr/>
            </p:nvSpPr>
            <p:spPr>
              <a:xfrm>
                <a:off x="3943530" y="2659642"/>
                <a:ext cx="137380" cy="166819"/>
              </a:xfrm>
              <a:custGeom>
                <a:avLst/>
                <a:gdLst>
                  <a:gd name="connsiteX0" fmla="*/ 3434 w 137380"/>
                  <a:gd name="connsiteY0" fmla="*/ 167310 h 166818"/>
                  <a:gd name="connsiteX1" fmla="*/ 0 w 137380"/>
                  <a:gd name="connsiteY1" fmla="*/ 163384 h 166818"/>
                  <a:gd name="connsiteX2" fmla="*/ 136399 w 137380"/>
                  <a:gd name="connsiteY2" fmla="*/ 0 h 166818"/>
                  <a:gd name="connsiteX3" fmla="*/ 139834 w 137380"/>
                  <a:gd name="connsiteY3" fmla="*/ 3925 h 166818"/>
                </a:gdLst>
                <a:ahLst/>
                <a:cxnLst>
                  <a:cxn ang="0">
                    <a:pos x="connsiteX0" y="connsiteY0"/>
                  </a:cxn>
                  <a:cxn ang="0">
                    <a:pos x="connsiteX1" y="connsiteY1"/>
                  </a:cxn>
                  <a:cxn ang="0">
                    <a:pos x="connsiteX2" y="connsiteY2"/>
                  </a:cxn>
                  <a:cxn ang="0">
                    <a:pos x="connsiteX3" y="connsiteY3"/>
                  </a:cxn>
                </a:cxnLst>
                <a:rect l="l" t="t" r="r" b="b"/>
                <a:pathLst>
                  <a:path w="137380" h="166818">
                    <a:moveTo>
                      <a:pt x="3434" y="167310"/>
                    </a:moveTo>
                    <a:lnTo>
                      <a:pt x="0" y="163384"/>
                    </a:lnTo>
                    <a:lnTo>
                      <a:pt x="136399" y="0"/>
                    </a:lnTo>
                    <a:lnTo>
                      <a:pt x="139834" y="3925"/>
                    </a:lnTo>
                    <a:close/>
                  </a:path>
                </a:pathLst>
              </a:custGeom>
              <a:grpFill/>
              <a:ln w="4890"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D54F9924-CEB5-4CA7-8D28-E6933C650A14}"/>
                  </a:ext>
                </a:extLst>
              </p:cNvPr>
              <p:cNvSpPr/>
              <p:nvPr/>
            </p:nvSpPr>
            <p:spPr>
              <a:xfrm>
                <a:off x="3943530" y="3365188"/>
                <a:ext cx="63784" cy="73597"/>
              </a:xfrm>
              <a:custGeom>
                <a:avLst/>
                <a:gdLst>
                  <a:gd name="connsiteX0" fmla="*/ 0 w 63783"/>
                  <a:gd name="connsiteY0" fmla="*/ 3925 h 73596"/>
                  <a:gd name="connsiteX1" fmla="*/ 3434 w 63783"/>
                  <a:gd name="connsiteY1" fmla="*/ 0 h 73596"/>
                  <a:gd name="connsiteX2" fmla="*/ 64765 w 63783"/>
                  <a:gd name="connsiteY2" fmla="*/ 74087 h 73596"/>
                  <a:gd name="connsiteX3" fmla="*/ 61821 w 63783"/>
                  <a:gd name="connsiteY3" fmla="*/ 7801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925"/>
                    </a:moveTo>
                    <a:lnTo>
                      <a:pt x="3434" y="0"/>
                    </a:lnTo>
                    <a:lnTo>
                      <a:pt x="64765" y="74087"/>
                    </a:lnTo>
                    <a:lnTo>
                      <a:pt x="61821" y="78012"/>
                    </a:lnTo>
                    <a:close/>
                  </a:path>
                </a:pathLst>
              </a:custGeom>
              <a:grpFill/>
              <a:ln w="4890"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767C3E78-D1A6-498C-A4CF-BA111BEB28B5}"/>
                  </a:ext>
                </a:extLst>
              </p:cNvPr>
              <p:cNvSpPr/>
              <p:nvPr/>
            </p:nvSpPr>
            <p:spPr>
              <a:xfrm>
                <a:off x="4005351" y="3755250"/>
                <a:ext cx="63784" cy="73597"/>
              </a:xfrm>
              <a:custGeom>
                <a:avLst/>
                <a:gdLst>
                  <a:gd name="connsiteX0" fmla="*/ 0 w 63783"/>
                  <a:gd name="connsiteY0" fmla="*/ 3434 h 73596"/>
                  <a:gd name="connsiteX1" fmla="*/ 2453 w 63783"/>
                  <a:gd name="connsiteY1" fmla="*/ 0 h 73596"/>
                  <a:gd name="connsiteX2" fmla="*/ 64274 w 63783"/>
                  <a:gd name="connsiteY2" fmla="*/ 74087 h 73596"/>
                  <a:gd name="connsiteX3" fmla="*/ 61331 w 63783"/>
                  <a:gd name="connsiteY3" fmla="*/ 7752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434"/>
                    </a:moveTo>
                    <a:lnTo>
                      <a:pt x="2453" y="0"/>
                    </a:lnTo>
                    <a:lnTo>
                      <a:pt x="64274" y="74087"/>
                    </a:lnTo>
                    <a:lnTo>
                      <a:pt x="61331" y="77522"/>
                    </a:lnTo>
                    <a:close/>
                  </a:path>
                </a:pathLst>
              </a:custGeom>
              <a:grpFill/>
              <a:ln w="4890"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D32E7346-8AE8-4263-BC61-928BC44CCAD9}"/>
                  </a:ext>
                </a:extLst>
              </p:cNvPr>
              <p:cNvSpPr/>
              <p:nvPr/>
            </p:nvSpPr>
            <p:spPr>
              <a:xfrm>
                <a:off x="4005351" y="3436822"/>
                <a:ext cx="4906" cy="323825"/>
              </a:xfrm>
              <a:custGeom>
                <a:avLst/>
                <a:gdLst>
                  <a:gd name="connsiteX0" fmla="*/ 2944 w 0"/>
                  <a:gd name="connsiteY0" fmla="*/ 324316 h 323824"/>
                  <a:gd name="connsiteX1" fmla="*/ 0 w 0"/>
                  <a:gd name="connsiteY1" fmla="*/ 321862 h 323824"/>
                  <a:gd name="connsiteX2" fmla="*/ 0 w 0"/>
                  <a:gd name="connsiteY2" fmla="*/ 2453 h 323824"/>
                  <a:gd name="connsiteX3" fmla="*/ 2944 w 0"/>
                  <a:gd name="connsiteY3" fmla="*/ 0 h 323824"/>
                </a:gdLst>
                <a:ahLst/>
                <a:cxnLst>
                  <a:cxn ang="0">
                    <a:pos x="connsiteX0" y="connsiteY0"/>
                  </a:cxn>
                  <a:cxn ang="0">
                    <a:pos x="connsiteX1" y="connsiteY1"/>
                  </a:cxn>
                  <a:cxn ang="0">
                    <a:pos x="connsiteX2" y="connsiteY2"/>
                  </a:cxn>
                  <a:cxn ang="0">
                    <a:pos x="connsiteX3" y="connsiteY3"/>
                  </a:cxn>
                </a:cxnLst>
                <a:rect l="l" t="t" r="r" b="b"/>
                <a:pathLst>
                  <a:path h="323824">
                    <a:moveTo>
                      <a:pt x="2944" y="324316"/>
                    </a:moveTo>
                    <a:lnTo>
                      <a:pt x="0" y="321862"/>
                    </a:lnTo>
                    <a:lnTo>
                      <a:pt x="0" y="2453"/>
                    </a:lnTo>
                    <a:lnTo>
                      <a:pt x="2944" y="0"/>
                    </a:lnTo>
                    <a:close/>
                  </a:path>
                </a:pathLst>
              </a:custGeom>
              <a:grpFill/>
              <a:ln w="4890"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405483DF-C87D-419B-866E-D093FF4316ED}"/>
                  </a:ext>
                </a:extLst>
              </p:cNvPr>
              <p:cNvSpPr/>
              <p:nvPr/>
            </p:nvSpPr>
            <p:spPr>
              <a:xfrm>
                <a:off x="2287116" y="1828001"/>
                <a:ext cx="1103949" cy="39252"/>
              </a:xfrm>
              <a:custGeom>
                <a:avLst/>
                <a:gdLst>
                  <a:gd name="connsiteX0" fmla="*/ 1106402 w 1103949"/>
                  <a:gd name="connsiteY0" fmla="*/ 0 h 39251"/>
                  <a:gd name="connsiteX1" fmla="*/ 1106402 w 1103949"/>
                  <a:gd name="connsiteY1" fmla="*/ 43667 h 39251"/>
                  <a:gd name="connsiteX2" fmla="*/ 0 w 1103949"/>
                  <a:gd name="connsiteY2" fmla="*/ 43667 h 39251"/>
                  <a:gd name="connsiteX3" fmla="*/ 39742 w 1103949"/>
                  <a:gd name="connsiteY3" fmla="*/ 0 h 39251"/>
                </a:gdLst>
                <a:ahLst/>
                <a:cxnLst>
                  <a:cxn ang="0">
                    <a:pos x="connsiteX0" y="connsiteY0"/>
                  </a:cxn>
                  <a:cxn ang="0">
                    <a:pos x="connsiteX1" y="connsiteY1"/>
                  </a:cxn>
                  <a:cxn ang="0">
                    <a:pos x="connsiteX2" y="connsiteY2"/>
                  </a:cxn>
                  <a:cxn ang="0">
                    <a:pos x="connsiteX3" y="connsiteY3"/>
                  </a:cxn>
                </a:cxnLst>
                <a:rect l="l" t="t" r="r" b="b"/>
                <a:pathLst>
                  <a:path w="1103949" h="39251">
                    <a:moveTo>
                      <a:pt x="1106402" y="0"/>
                    </a:moveTo>
                    <a:lnTo>
                      <a:pt x="1106402" y="43667"/>
                    </a:lnTo>
                    <a:lnTo>
                      <a:pt x="0" y="43667"/>
                    </a:lnTo>
                    <a:lnTo>
                      <a:pt x="39742" y="0"/>
                    </a:lnTo>
                    <a:close/>
                  </a:path>
                </a:pathLst>
              </a:custGeom>
              <a:grpFill/>
              <a:ln w="4890"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22AC0012-D02E-41DA-B20E-70DF5BCC496A}"/>
                  </a:ext>
                </a:extLst>
              </p:cNvPr>
              <p:cNvSpPr/>
              <p:nvPr/>
            </p:nvSpPr>
            <p:spPr>
              <a:xfrm>
                <a:off x="2732130" y="1703868"/>
                <a:ext cx="461205" cy="4906"/>
              </a:xfrm>
              <a:custGeom>
                <a:avLst/>
                <a:gdLst>
                  <a:gd name="connsiteX0" fmla="*/ 0 w 461205"/>
                  <a:gd name="connsiteY0" fmla="*/ 5397 h 4906"/>
                  <a:gd name="connsiteX1" fmla="*/ 2944 w 461205"/>
                  <a:gd name="connsiteY1" fmla="*/ 0 h 4906"/>
                  <a:gd name="connsiteX2" fmla="*/ 458262 w 461205"/>
                  <a:gd name="connsiteY2" fmla="*/ 0 h 4906"/>
                  <a:gd name="connsiteX3" fmla="*/ 461696 w 461205"/>
                  <a:gd name="connsiteY3" fmla="*/ 5397 h 4906"/>
                </a:gdLst>
                <a:ahLst/>
                <a:cxnLst>
                  <a:cxn ang="0">
                    <a:pos x="connsiteX0" y="connsiteY0"/>
                  </a:cxn>
                  <a:cxn ang="0">
                    <a:pos x="connsiteX1" y="connsiteY1"/>
                  </a:cxn>
                  <a:cxn ang="0">
                    <a:pos x="connsiteX2" y="connsiteY2"/>
                  </a:cxn>
                  <a:cxn ang="0">
                    <a:pos x="connsiteX3" y="connsiteY3"/>
                  </a:cxn>
                </a:cxnLst>
                <a:rect l="l" t="t" r="r" b="b"/>
                <a:pathLst>
                  <a:path w="461205" h="4906">
                    <a:moveTo>
                      <a:pt x="0" y="5397"/>
                    </a:moveTo>
                    <a:lnTo>
                      <a:pt x="2944" y="0"/>
                    </a:lnTo>
                    <a:lnTo>
                      <a:pt x="458262" y="0"/>
                    </a:lnTo>
                    <a:lnTo>
                      <a:pt x="461696" y="5397"/>
                    </a:lnTo>
                    <a:close/>
                  </a:path>
                </a:pathLst>
              </a:custGeom>
              <a:grpFill/>
              <a:ln w="4890"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1A09373F-7604-4986-855E-0B325A2A5F46}"/>
                  </a:ext>
                </a:extLst>
              </p:cNvPr>
              <p:cNvSpPr/>
              <p:nvPr/>
            </p:nvSpPr>
            <p:spPr>
              <a:xfrm>
                <a:off x="3186957" y="1703868"/>
                <a:ext cx="137380" cy="166819"/>
              </a:xfrm>
              <a:custGeom>
                <a:avLst/>
                <a:gdLst>
                  <a:gd name="connsiteX0" fmla="*/ 0 w 137380"/>
                  <a:gd name="connsiteY0" fmla="*/ 3925 h 166818"/>
                  <a:gd name="connsiteX1" fmla="*/ 3434 w 137380"/>
                  <a:gd name="connsiteY1" fmla="*/ 0 h 166818"/>
                  <a:gd name="connsiteX2" fmla="*/ 139343 w 137380"/>
                  <a:gd name="connsiteY2" fmla="*/ 163384 h 166818"/>
                  <a:gd name="connsiteX3" fmla="*/ 136399 w 137380"/>
                  <a:gd name="connsiteY3" fmla="*/ 167310 h 166818"/>
                </a:gdLst>
                <a:ahLst/>
                <a:cxnLst>
                  <a:cxn ang="0">
                    <a:pos x="connsiteX0" y="connsiteY0"/>
                  </a:cxn>
                  <a:cxn ang="0">
                    <a:pos x="connsiteX1" y="connsiteY1"/>
                  </a:cxn>
                  <a:cxn ang="0">
                    <a:pos x="connsiteX2" y="connsiteY2"/>
                  </a:cxn>
                  <a:cxn ang="0">
                    <a:pos x="connsiteX3" y="connsiteY3"/>
                  </a:cxn>
                </a:cxnLst>
                <a:rect l="l" t="t" r="r" b="b"/>
                <a:pathLst>
                  <a:path w="137380" h="166818">
                    <a:moveTo>
                      <a:pt x="0" y="3925"/>
                    </a:moveTo>
                    <a:lnTo>
                      <a:pt x="3434" y="0"/>
                    </a:lnTo>
                    <a:lnTo>
                      <a:pt x="139343" y="163384"/>
                    </a:lnTo>
                    <a:lnTo>
                      <a:pt x="136399" y="167310"/>
                    </a:lnTo>
                    <a:close/>
                  </a:path>
                </a:pathLst>
              </a:custGeom>
              <a:grpFill/>
              <a:ln w="4890"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72AC23C5-1815-4D62-B3E5-3D63B5554A69}"/>
                  </a:ext>
                </a:extLst>
              </p:cNvPr>
              <p:cNvSpPr/>
              <p:nvPr/>
            </p:nvSpPr>
            <p:spPr>
              <a:xfrm>
                <a:off x="2673743" y="1703868"/>
                <a:ext cx="63784" cy="73597"/>
              </a:xfrm>
              <a:custGeom>
                <a:avLst/>
                <a:gdLst>
                  <a:gd name="connsiteX0" fmla="*/ 61331 w 63783"/>
                  <a:gd name="connsiteY0" fmla="*/ 0 h 73596"/>
                  <a:gd name="connsiteX1" fmla="*/ 64765 w 63783"/>
                  <a:gd name="connsiteY1" fmla="*/ 3925 h 73596"/>
                  <a:gd name="connsiteX2" fmla="*/ 3434 w 63783"/>
                  <a:gd name="connsiteY2" fmla="*/ 77522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331" y="0"/>
                    </a:moveTo>
                    <a:lnTo>
                      <a:pt x="64765" y="3925"/>
                    </a:lnTo>
                    <a:lnTo>
                      <a:pt x="3434" y="77522"/>
                    </a:lnTo>
                    <a:lnTo>
                      <a:pt x="0" y="74087"/>
                    </a:lnTo>
                    <a:close/>
                  </a:path>
                </a:pathLst>
              </a:custGeom>
              <a:grpFill/>
              <a:ln w="4890"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F9CA697F-9313-4752-B909-3D689AD941C2}"/>
                  </a:ext>
                </a:extLst>
              </p:cNvPr>
              <p:cNvSpPr/>
              <p:nvPr/>
            </p:nvSpPr>
            <p:spPr>
              <a:xfrm>
                <a:off x="2348937" y="1777465"/>
                <a:ext cx="63784" cy="73597"/>
              </a:xfrm>
              <a:custGeom>
                <a:avLst/>
                <a:gdLst>
                  <a:gd name="connsiteX0" fmla="*/ 61821 w 63783"/>
                  <a:gd name="connsiteY0" fmla="*/ 0 h 73596"/>
                  <a:gd name="connsiteX1" fmla="*/ 64274 w 63783"/>
                  <a:gd name="connsiteY1" fmla="*/ 3435 h 73596"/>
                  <a:gd name="connsiteX2" fmla="*/ 2944 w 63783"/>
                  <a:gd name="connsiteY2" fmla="*/ 77031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821" y="0"/>
                    </a:moveTo>
                    <a:lnTo>
                      <a:pt x="64274" y="3435"/>
                    </a:lnTo>
                    <a:lnTo>
                      <a:pt x="2944" y="77031"/>
                    </a:lnTo>
                    <a:lnTo>
                      <a:pt x="0" y="74087"/>
                    </a:lnTo>
                    <a:close/>
                  </a:path>
                </a:pathLst>
              </a:custGeom>
              <a:grpFill/>
              <a:ln w="4890"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BDE1EE49-793B-4EB7-AE53-AFDCF28BB279}"/>
                  </a:ext>
                </a:extLst>
              </p:cNvPr>
              <p:cNvSpPr/>
              <p:nvPr/>
            </p:nvSpPr>
            <p:spPr>
              <a:xfrm>
                <a:off x="2408795" y="1777465"/>
                <a:ext cx="269854" cy="4906"/>
              </a:xfrm>
              <a:custGeom>
                <a:avLst/>
                <a:gdLst>
                  <a:gd name="connsiteX0" fmla="*/ 0 w 269854"/>
                  <a:gd name="connsiteY0" fmla="*/ 3925 h 0"/>
                  <a:gd name="connsiteX1" fmla="*/ 1963 w 269854"/>
                  <a:gd name="connsiteY1" fmla="*/ 0 h 0"/>
                  <a:gd name="connsiteX2" fmla="*/ 267892 w 269854"/>
                  <a:gd name="connsiteY2" fmla="*/ 0 h 0"/>
                  <a:gd name="connsiteX3" fmla="*/ 269854 w 269854"/>
                  <a:gd name="connsiteY3" fmla="*/ 3925 h 0"/>
                </a:gdLst>
                <a:ahLst/>
                <a:cxnLst>
                  <a:cxn ang="0">
                    <a:pos x="connsiteX0" y="connsiteY0"/>
                  </a:cxn>
                  <a:cxn ang="0">
                    <a:pos x="connsiteX1" y="connsiteY1"/>
                  </a:cxn>
                  <a:cxn ang="0">
                    <a:pos x="connsiteX2" y="connsiteY2"/>
                  </a:cxn>
                  <a:cxn ang="0">
                    <a:pos x="connsiteX3" y="connsiteY3"/>
                  </a:cxn>
                </a:cxnLst>
                <a:rect l="l" t="t" r="r" b="b"/>
                <a:pathLst>
                  <a:path w="269854">
                    <a:moveTo>
                      <a:pt x="0" y="3925"/>
                    </a:moveTo>
                    <a:lnTo>
                      <a:pt x="1963" y="0"/>
                    </a:lnTo>
                    <a:lnTo>
                      <a:pt x="267892" y="0"/>
                    </a:lnTo>
                    <a:lnTo>
                      <a:pt x="269854" y="3925"/>
                    </a:lnTo>
                    <a:close/>
                  </a:path>
                </a:pathLst>
              </a:custGeom>
              <a:grpFill/>
              <a:ln w="4890"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xmlns="" id="{C8C269DB-2FD0-4A6B-BCFB-BE8FAD5DBA7F}"/>
                  </a:ext>
                </a:extLst>
              </p:cNvPr>
              <p:cNvSpPr/>
              <p:nvPr/>
            </p:nvSpPr>
            <p:spPr>
              <a:xfrm>
                <a:off x="2238542" y="1991385"/>
                <a:ext cx="4906" cy="4906"/>
              </a:xfrm>
              <a:custGeom>
                <a:avLst/>
                <a:gdLst>
                  <a:gd name="connsiteX0" fmla="*/ 0 w 0"/>
                  <a:gd name="connsiteY0" fmla="*/ 0 h 0"/>
                  <a:gd name="connsiteX1" fmla="*/ 1963 w 0"/>
                  <a:gd name="connsiteY1" fmla="*/ 0 h 0"/>
                  <a:gd name="connsiteX2" fmla="*/ 1963 w 0"/>
                  <a:gd name="connsiteY2" fmla="*/ 1472 h 0"/>
                  <a:gd name="connsiteX3" fmla="*/ 0 w 0"/>
                  <a:gd name="connsiteY3" fmla="*/ 1472 h 0"/>
                </a:gdLst>
                <a:ahLst/>
                <a:cxnLst>
                  <a:cxn ang="0">
                    <a:pos x="connsiteX0" y="connsiteY0"/>
                  </a:cxn>
                  <a:cxn ang="0">
                    <a:pos x="connsiteX1" y="connsiteY1"/>
                  </a:cxn>
                  <a:cxn ang="0">
                    <a:pos x="connsiteX2" y="connsiteY2"/>
                  </a:cxn>
                  <a:cxn ang="0">
                    <a:pos x="connsiteX3" y="connsiteY3"/>
                  </a:cxn>
                </a:cxnLst>
                <a:rect l="l" t="t" r="r" b="b"/>
                <a:pathLst>
                  <a:path>
                    <a:moveTo>
                      <a:pt x="0" y="0"/>
                    </a:moveTo>
                    <a:lnTo>
                      <a:pt x="1963" y="0"/>
                    </a:lnTo>
                    <a:lnTo>
                      <a:pt x="1963" y="1472"/>
                    </a:lnTo>
                    <a:lnTo>
                      <a:pt x="0" y="1472"/>
                    </a:lnTo>
                    <a:close/>
                  </a:path>
                </a:pathLst>
              </a:custGeom>
              <a:grpFill/>
              <a:ln w="4890" cap="flat">
                <a:noFill/>
                <a:prstDash val="solid"/>
                <a:miter/>
              </a:ln>
            </p:spPr>
            <p:txBody>
              <a:bodyPr rtlCol="0" anchor="ctr"/>
              <a:lstStyle/>
              <a:p>
                <a:endParaRPr lang="zh-CN" altLang="en-US"/>
              </a:p>
            </p:txBody>
          </p:sp>
        </p:grpSp>
        <p:sp>
          <p:nvSpPr>
            <p:cNvPr id="159" name="矩形 158">
              <a:extLst>
                <a:ext uri="{FF2B5EF4-FFF2-40B4-BE49-F238E27FC236}">
                  <a16:creationId xmlns:a16="http://schemas.microsoft.com/office/drawing/2014/main" xmlns="" id="{E9C560D5-C5DB-4104-9CD9-B66DA7343A58}"/>
                </a:ext>
              </a:extLst>
            </p:cNvPr>
            <p:cNvSpPr/>
            <p:nvPr/>
          </p:nvSpPr>
          <p:spPr>
            <a:xfrm>
              <a:off x="9262264" y="2446296"/>
              <a:ext cx="2152706" cy="2938483"/>
            </a:xfrm>
            <a:prstGeom prst="rect">
              <a:avLst/>
            </a:prstGeom>
            <a:gradFill>
              <a:gsLst>
                <a:gs pos="0">
                  <a:schemeClr val="accent4">
                    <a:alpha val="22000"/>
                  </a:schemeClr>
                </a:gs>
                <a:gs pos="100000">
                  <a:schemeClr val="accent4">
                    <a:alpha val="0"/>
                  </a:schemeClr>
                </a:gs>
              </a:gsLst>
              <a:lin ang="3000000" scaled="0"/>
            </a:gradFill>
            <a:ln>
              <a:solidFill>
                <a:schemeClr val="accent4">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文本框 162">
              <a:extLst>
                <a:ext uri="{FF2B5EF4-FFF2-40B4-BE49-F238E27FC236}">
                  <a16:creationId xmlns:a16="http://schemas.microsoft.com/office/drawing/2014/main" xmlns="" id="{FED391A5-A0E4-4DC6-B45E-BFA1C3480EDB}"/>
                </a:ext>
              </a:extLst>
            </p:cNvPr>
            <p:cNvSpPr txBox="1"/>
            <p:nvPr/>
          </p:nvSpPr>
          <p:spPr>
            <a:xfrm>
              <a:off x="9527375" y="3858232"/>
              <a:ext cx="1467068" cy="400110"/>
            </a:xfrm>
            <a:prstGeom prst="rect">
              <a:avLst/>
            </a:prstGeom>
            <a:noFill/>
          </p:spPr>
          <p:txBody>
            <a:bodyPr wrap="none" rtlCol="0">
              <a:spAutoFit/>
            </a:bodyPr>
            <a:lstStyle/>
            <a:p>
              <a:pPr algn="ctr"/>
              <a:r>
                <a:rPr lang="zh-CN" altLang="en-US" sz="2000" dirty="0">
                  <a:solidFill>
                    <a:schemeClr val="accent4"/>
                  </a:solidFill>
                  <a:latin typeface="+mj-ea"/>
                  <a:ea typeface="+mj-ea"/>
                </a:rPr>
                <a:t>规划与未来</a:t>
              </a:r>
            </a:p>
          </p:txBody>
        </p:sp>
        <p:sp>
          <p:nvSpPr>
            <p:cNvPr id="164" name="文本框 163">
              <a:extLst>
                <a:ext uri="{FF2B5EF4-FFF2-40B4-BE49-F238E27FC236}">
                  <a16:creationId xmlns:a16="http://schemas.microsoft.com/office/drawing/2014/main" xmlns="" id="{E42B1FC8-3C46-4595-AE8C-B411333B986F}"/>
                </a:ext>
              </a:extLst>
            </p:cNvPr>
            <p:cNvSpPr txBox="1"/>
            <p:nvPr/>
          </p:nvSpPr>
          <p:spPr>
            <a:xfrm>
              <a:off x="9378766" y="4258342"/>
              <a:ext cx="1822871" cy="276999"/>
            </a:xfrm>
            <a:prstGeom prst="rect">
              <a:avLst/>
            </a:prstGeom>
            <a:noFill/>
          </p:spPr>
          <p:txBody>
            <a:bodyPr wrap="none" rtlCol="0">
              <a:spAutoFit/>
            </a:bodyPr>
            <a:lstStyle/>
            <a:p>
              <a:pPr algn="ctr"/>
              <a:r>
                <a:rPr lang="en-US" altLang="zh-CN" sz="1200" dirty="0">
                  <a:solidFill>
                    <a:schemeClr val="bg1"/>
                  </a:solidFill>
                </a:rPr>
                <a:t>Planning and the future</a:t>
              </a:r>
            </a:p>
          </p:txBody>
        </p:sp>
        <p:grpSp>
          <p:nvGrpSpPr>
            <p:cNvPr id="177" name="组合 176">
              <a:extLst>
                <a:ext uri="{FF2B5EF4-FFF2-40B4-BE49-F238E27FC236}">
                  <a16:creationId xmlns:a16="http://schemas.microsoft.com/office/drawing/2014/main" xmlns="" id="{97B0B659-7181-4D7D-BEDA-5EAC9CCC01FF}"/>
                </a:ext>
              </a:extLst>
            </p:cNvPr>
            <p:cNvGrpSpPr/>
            <p:nvPr/>
          </p:nvGrpSpPr>
          <p:grpSpPr>
            <a:xfrm>
              <a:off x="10052705" y="3145376"/>
              <a:ext cx="607019" cy="492250"/>
              <a:chOff x="625475" y="5551488"/>
              <a:chExt cx="1074738" cy="871537"/>
            </a:xfrm>
            <a:solidFill>
              <a:schemeClr val="accent4"/>
            </a:solidFill>
          </p:grpSpPr>
          <p:sp>
            <p:nvSpPr>
              <p:cNvPr id="178" name="Freeform 58">
                <a:extLst>
                  <a:ext uri="{FF2B5EF4-FFF2-40B4-BE49-F238E27FC236}">
                    <a16:creationId xmlns:a16="http://schemas.microsoft.com/office/drawing/2014/main" xmlns="" id="{6F159A8B-7289-4F9B-B463-519B30979CA3}"/>
                  </a:ext>
                </a:extLst>
              </p:cNvPr>
              <p:cNvSpPr>
                <a:spLocks/>
              </p:cNvSpPr>
              <p:nvPr/>
            </p:nvSpPr>
            <p:spPr bwMode="auto">
              <a:xfrm>
                <a:off x="677863" y="6299200"/>
                <a:ext cx="98425" cy="123825"/>
              </a:xfrm>
              <a:custGeom>
                <a:avLst/>
                <a:gdLst>
                  <a:gd name="T0" fmla="*/ 14 w 26"/>
                  <a:gd name="T1" fmla="*/ 2 h 33"/>
                  <a:gd name="T2" fmla="*/ 2 w 26"/>
                  <a:gd name="T3" fmla="*/ 23 h 33"/>
                  <a:gd name="T4" fmla="*/ 5 w 26"/>
                  <a:gd name="T5" fmla="*/ 32 h 33"/>
                  <a:gd name="T6" fmla="*/ 8 w 26"/>
                  <a:gd name="T7" fmla="*/ 33 h 33"/>
                  <a:gd name="T8" fmla="*/ 15 w 26"/>
                  <a:gd name="T9" fmla="*/ 30 h 33"/>
                  <a:gd name="T10" fmla="*/ 26 w 26"/>
                  <a:gd name="T11" fmla="*/ 9 h 33"/>
                  <a:gd name="T12" fmla="*/ 15 w 26"/>
                  <a:gd name="T13" fmla="*/ 0 h 33"/>
                  <a:gd name="T14" fmla="*/ 14 w 26"/>
                  <a:gd name="T15" fmla="*/ 2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3">
                    <a:moveTo>
                      <a:pt x="14" y="2"/>
                    </a:moveTo>
                    <a:cubicBezTo>
                      <a:pt x="2" y="23"/>
                      <a:pt x="2" y="23"/>
                      <a:pt x="2" y="23"/>
                    </a:cubicBezTo>
                    <a:cubicBezTo>
                      <a:pt x="0" y="26"/>
                      <a:pt x="2" y="31"/>
                      <a:pt x="5" y="32"/>
                    </a:cubicBezTo>
                    <a:cubicBezTo>
                      <a:pt x="6" y="33"/>
                      <a:pt x="7" y="33"/>
                      <a:pt x="8" y="33"/>
                    </a:cubicBezTo>
                    <a:cubicBezTo>
                      <a:pt x="11" y="33"/>
                      <a:pt x="13" y="32"/>
                      <a:pt x="15" y="30"/>
                    </a:cubicBezTo>
                    <a:cubicBezTo>
                      <a:pt x="26" y="9"/>
                      <a:pt x="26" y="9"/>
                      <a:pt x="26" y="9"/>
                    </a:cubicBezTo>
                    <a:cubicBezTo>
                      <a:pt x="22" y="6"/>
                      <a:pt x="19" y="4"/>
                      <a:pt x="15" y="0"/>
                    </a:cubicBezTo>
                    <a:cubicBezTo>
                      <a:pt x="15" y="1"/>
                      <a:pt x="15" y="1"/>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59">
                <a:extLst>
                  <a:ext uri="{FF2B5EF4-FFF2-40B4-BE49-F238E27FC236}">
                    <a16:creationId xmlns:a16="http://schemas.microsoft.com/office/drawing/2014/main" xmlns="" id="{09B6D1B4-A0D6-4346-854D-E4E2BFFDA5B7}"/>
                  </a:ext>
                </a:extLst>
              </p:cNvPr>
              <p:cNvSpPr>
                <a:spLocks/>
              </p:cNvSpPr>
              <p:nvPr/>
            </p:nvSpPr>
            <p:spPr bwMode="auto">
              <a:xfrm>
                <a:off x="1287463" y="6302375"/>
                <a:ext cx="98425" cy="120650"/>
              </a:xfrm>
              <a:custGeom>
                <a:avLst/>
                <a:gdLst>
                  <a:gd name="T0" fmla="*/ 12 w 26"/>
                  <a:gd name="T1" fmla="*/ 1 h 32"/>
                  <a:gd name="T2" fmla="*/ 11 w 26"/>
                  <a:gd name="T3" fmla="*/ 0 h 32"/>
                  <a:gd name="T4" fmla="*/ 0 w 26"/>
                  <a:gd name="T5" fmla="*/ 8 h 32"/>
                  <a:gd name="T6" fmla="*/ 12 w 26"/>
                  <a:gd name="T7" fmla="*/ 29 h 32"/>
                  <a:gd name="T8" fmla="*/ 18 w 26"/>
                  <a:gd name="T9" fmla="*/ 32 h 32"/>
                  <a:gd name="T10" fmla="*/ 21 w 26"/>
                  <a:gd name="T11" fmla="*/ 31 h 32"/>
                  <a:gd name="T12" fmla="*/ 24 w 26"/>
                  <a:gd name="T13" fmla="*/ 22 h 32"/>
                  <a:gd name="T14" fmla="*/ 12 w 26"/>
                  <a:gd name="T15" fmla="*/ 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2">
                    <a:moveTo>
                      <a:pt x="12" y="1"/>
                    </a:moveTo>
                    <a:cubicBezTo>
                      <a:pt x="12" y="0"/>
                      <a:pt x="12" y="0"/>
                      <a:pt x="11" y="0"/>
                    </a:cubicBezTo>
                    <a:cubicBezTo>
                      <a:pt x="8" y="3"/>
                      <a:pt x="4" y="6"/>
                      <a:pt x="0" y="8"/>
                    </a:cubicBezTo>
                    <a:cubicBezTo>
                      <a:pt x="12" y="29"/>
                      <a:pt x="12" y="29"/>
                      <a:pt x="12" y="29"/>
                    </a:cubicBezTo>
                    <a:cubicBezTo>
                      <a:pt x="13" y="31"/>
                      <a:pt x="15" y="32"/>
                      <a:pt x="18" y="32"/>
                    </a:cubicBezTo>
                    <a:cubicBezTo>
                      <a:pt x="19" y="32"/>
                      <a:pt x="20" y="32"/>
                      <a:pt x="21" y="31"/>
                    </a:cubicBezTo>
                    <a:cubicBezTo>
                      <a:pt x="25" y="30"/>
                      <a:pt x="26" y="25"/>
                      <a:pt x="24" y="22"/>
                    </a:cubicBezTo>
                    <a:lnTo>
                      <a:pt x="1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60">
                <a:extLst>
                  <a:ext uri="{FF2B5EF4-FFF2-40B4-BE49-F238E27FC236}">
                    <a16:creationId xmlns:a16="http://schemas.microsoft.com/office/drawing/2014/main" xmlns="" id="{9FBB4385-A526-4D44-9D88-2F9AE5AD13B9}"/>
                  </a:ext>
                </a:extLst>
              </p:cNvPr>
              <p:cNvSpPr>
                <a:spLocks/>
              </p:cNvSpPr>
              <p:nvPr/>
            </p:nvSpPr>
            <p:spPr bwMode="auto">
              <a:xfrm>
                <a:off x="625475" y="5551488"/>
                <a:ext cx="808038" cy="811213"/>
              </a:xfrm>
              <a:custGeom>
                <a:avLst/>
                <a:gdLst>
                  <a:gd name="T0" fmla="*/ 108 w 215"/>
                  <a:gd name="T1" fmla="*/ 202 h 216"/>
                  <a:gd name="T2" fmla="*/ 14 w 215"/>
                  <a:gd name="T3" fmla="*/ 108 h 216"/>
                  <a:gd name="T4" fmla="*/ 108 w 215"/>
                  <a:gd name="T5" fmla="*/ 14 h 216"/>
                  <a:gd name="T6" fmla="*/ 201 w 215"/>
                  <a:gd name="T7" fmla="*/ 90 h 216"/>
                  <a:gd name="T8" fmla="*/ 215 w 215"/>
                  <a:gd name="T9" fmla="*/ 90 h 216"/>
                  <a:gd name="T10" fmla="*/ 108 w 215"/>
                  <a:gd name="T11" fmla="*/ 0 h 216"/>
                  <a:gd name="T12" fmla="*/ 0 w 215"/>
                  <a:gd name="T13" fmla="*/ 108 h 216"/>
                  <a:gd name="T14" fmla="*/ 108 w 215"/>
                  <a:gd name="T15" fmla="*/ 216 h 216"/>
                  <a:gd name="T16" fmla="*/ 215 w 215"/>
                  <a:gd name="T17" fmla="*/ 126 h 216"/>
                  <a:gd name="T18" fmla="*/ 201 w 215"/>
                  <a:gd name="T19" fmla="*/ 126 h 216"/>
                  <a:gd name="T20" fmla="*/ 108 w 215"/>
                  <a:gd name="T21" fmla="*/ 20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216">
                    <a:moveTo>
                      <a:pt x="108" y="202"/>
                    </a:moveTo>
                    <a:cubicBezTo>
                      <a:pt x="57" y="202"/>
                      <a:pt x="14" y="160"/>
                      <a:pt x="14" y="108"/>
                    </a:cubicBezTo>
                    <a:cubicBezTo>
                      <a:pt x="14" y="56"/>
                      <a:pt x="57" y="14"/>
                      <a:pt x="108" y="14"/>
                    </a:cubicBezTo>
                    <a:cubicBezTo>
                      <a:pt x="154" y="14"/>
                      <a:pt x="192" y="47"/>
                      <a:pt x="201" y="90"/>
                    </a:cubicBezTo>
                    <a:cubicBezTo>
                      <a:pt x="215" y="90"/>
                      <a:pt x="215" y="90"/>
                      <a:pt x="215" y="90"/>
                    </a:cubicBezTo>
                    <a:cubicBezTo>
                      <a:pt x="206" y="39"/>
                      <a:pt x="162" y="0"/>
                      <a:pt x="108" y="0"/>
                    </a:cubicBezTo>
                    <a:cubicBezTo>
                      <a:pt x="49" y="0"/>
                      <a:pt x="0" y="48"/>
                      <a:pt x="0" y="108"/>
                    </a:cubicBezTo>
                    <a:cubicBezTo>
                      <a:pt x="0" y="168"/>
                      <a:pt x="49" y="216"/>
                      <a:pt x="108" y="216"/>
                    </a:cubicBezTo>
                    <a:cubicBezTo>
                      <a:pt x="162" y="216"/>
                      <a:pt x="207" y="177"/>
                      <a:pt x="215" y="126"/>
                    </a:cubicBezTo>
                    <a:cubicBezTo>
                      <a:pt x="201" y="126"/>
                      <a:pt x="201" y="126"/>
                      <a:pt x="201" y="126"/>
                    </a:cubicBezTo>
                    <a:cubicBezTo>
                      <a:pt x="192" y="169"/>
                      <a:pt x="154" y="202"/>
                      <a:pt x="108"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61">
                <a:extLst>
                  <a:ext uri="{FF2B5EF4-FFF2-40B4-BE49-F238E27FC236}">
                    <a16:creationId xmlns:a16="http://schemas.microsoft.com/office/drawing/2014/main" xmlns="" id="{ADEFC712-6CC7-449F-A7EE-219F7C282F52}"/>
                  </a:ext>
                </a:extLst>
              </p:cNvPr>
              <p:cNvSpPr>
                <a:spLocks/>
              </p:cNvSpPr>
              <p:nvPr/>
            </p:nvSpPr>
            <p:spPr bwMode="auto">
              <a:xfrm>
                <a:off x="776288" y="5702300"/>
                <a:ext cx="503238" cy="511175"/>
              </a:xfrm>
              <a:custGeom>
                <a:avLst/>
                <a:gdLst>
                  <a:gd name="T0" fmla="*/ 119 w 134"/>
                  <a:gd name="T1" fmla="*/ 50 h 136"/>
                  <a:gd name="T2" fmla="*/ 134 w 134"/>
                  <a:gd name="T3" fmla="*/ 50 h 136"/>
                  <a:gd name="T4" fmla="*/ 68 w 134"/>
                  <a:gd name="T5" fmla="*/ 0 h 136"/>
                  <a:gd name="T6" fmla="*/ 0 w 134"/>
                  <a:gd name="T7" fmla="*/ 68 h 136"/>
                  <a:gd name="T8" fmla="*/ 68 w 134"/>
                  <a:gd name="T9" fmla="*/ 136 h 136"/>
                  <a:gd name="T10" fmla="*/ 134 w 134"/>
                  <a:gd name="T11" fmla="*/ 86 h 136"/>
                  <a:gd name="T12" fmla="*/ 119 w 134"/>
                  <a:gd name="T13" fmla="*/ 86 h 136"/>
                  <a:gd name="T14" fmla="*/ 68 w 134"/>
                  <a:gd name="T15" fmla="*/ 122 h 136"/>
                  <a:gd name="T16" fmla="*/ 14 w 134"/>
                  <a:gd name="T17" fmla="*/ 68 h 136"/>
                  <a:gd name="T18" fmla="*/ 68 w 134"/>
                  <a:gd name="T19" fmla="*/ 14 h 136"/>
                  <a:gd name="T20" fmla="*/ 119 w 134"/>
                  <a:gd name="T21" fmla="*/ 5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136">
                    <a:moveTo>
                      <a:pt x="119" y="50"/>
                    </a:moveTo>
                    <a:cubicBezTo>
                      <a:pt x="134" y="50"/>
                      <a:pt x="134" y="50"/>
                      <a:pt x="134" y="50"/>
                    </a:cubicBezTo>
                    <a:cubicBezTo>
                      <a:pt x="126" y="21"/>
                      <a:pt x="100" y="0"/>
                      <a:pt x="68" y="0"/>
                    </a:cubicBezTo>
                    <a:cubicBezTo>
                      <a:pt x="31" y="0"/>
                      <a:pt x="0" y="31"/>
                      <a:pt x="0" y="68"/>
                    </a:cubicBezTo>
                    <a:cubicBezTo>
                      <a:pt x="0" y="106"/>
                      <a:pt x="31" y="136"/>
                      <a:pt x="68" y="136"/>
                    </a:cubicBezTo>
                    <a:cubicBezTo>
                      <a:pt x="100" y="136"/>
                      <a:pt x="126" y="115"/>
                      <a:pt x="134" y="86"/>
                    </a:cubicBezTo>
                    <a:cubicBezTo>
                      <a:pt x="119" y="86"/>
                      <a:pt x="119" y="86"/>
                      <a:pt x="119" y="86"/>
                    </a:cubicBezTo>
                    <a:cubicBezTo>
                      <a:pt x="112" y="107"/>
                      <a:pt x="92" y="122"/>
                      <a:pt x="68" y="122"/>
                    </a:cubicBezTo>
                    <a:cubicBezTo>
                      <a:pt x="39" y="122"/>
                      <a:pt x="14" y="98"/>
                      <a:pt x="14" y="68"/>
                    </a:cubicBezTo>
                    <a:cubicBezTo>
                      <a:pt x="14" y="38"/>
                      <a:pt x="39" y="14"/>
                      <a:pt x="68" y="14"/>
                    </a:cubicBezTo>
                    <a:cubicBezTo>
                      <a:pt x="92" y="14"/>
                      <a:pt x="112" y="29"/>
                      <a:pt x="119"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62">
                <a:extLst>
                  <a:ext uri="{FF2B5EF4-FFF2-40B4-BE49-F238E27FC236}">
                    <a16:creationId xmlns:a16="http://schemas.microsoft.com/office/drawing/2014/main" xmlns="" id="{2199739D-1C90-4597-A5E8-7A34FA889B38}"/>
                  </a:ext>
                </a:extLst>
              </p:cNvPr>
              <p:cNvSpPr>
                <a:spLocks/>
              </p:cNvSpPr>
              <p:nvPr/>
            </p:nvSpPr>
            <p:spPr bwMode="auto">
              <a:xfrm>
                <a:off x="1031875" y="5840413"/>
                <a:ext cx="668338" cy="236538"/>
              </a:xfrm>
              <a:custGeom>
                <a:avLst/>
                <a:gdLst>
                  <a:gd name="T0" fmla="*/ 175 w 178"/>
                  <a:gd name="T1" fmla="*/ 51 h 63"/>
                  <a:gd name="T2" fmla="*/ 159 w 178"/>
                  <a:gd name="T3" fmla="*/ 32 h 63"/>
                  <a:gd name="T4" fmla="*/ 175 w 178"/>
                  <a:gd name="T5" fmla="*/ 12 h 63"/>
                  <a:gd name="T6" fmla="*/ 175 w 178"/>
                  <a:gd name="T7" fmla="*/ 2 h 63"/>
                  <a:gd name="T8" fmla="*/ 165 w 178"/>
                  <a:gd name="T9" fmla="*/ 3 h 63"/>
                  <a:gd name="T10" fmla="*/ 148 w 178"/>
                  <a:gd name="T11" fmla="*/ 23 h 63"/>
                  <a:gd name="T12" fmla="*/ 147 w 178"/>
                  <a:gd name="T13" fmla="*/ 24 h 63"/>
                  <a:gd name="T14" fmla="*/ 131 w 178"/>
                  <a:gd name="T15" fmla="*/ 24 h 63"/>
                  <a:gd name="T16" fmla="*/ 141 w 178"/>
                  <a:gd name="T17" fmla="*/ 12 h 63"/>
                  <a:gd name="T18" fmla="*/ 140 w 178"/>
                  <a:gd name="T19" fmla="*/ 2 h 63"/>
                  <a:gd name="T20" fmla="*/ 130 w 178"/>
                  <a:gd name="T21" fmla="*/ 3 h 63"/>
                  <a:gd name="T22" fmla="*/ 113 w 178"/>
                  <a:gd name="T23" fmla="*/ 24 h 63"/>
                  <a:gd name="T24" fmla="*/ 113 w 178"/>
                  <a:gd name="T25" fmla="*/ 24 h 63"/>
                  <a:gd name="T26" fmla="*/ 7 w 178"/>
                  <a:gd name="T27" fmla="*/ 24 h 63"/>
                  <a:gd name="T28" fmla="*/ 0 w 178"/>
                  <a:gd name="T29" fmla="*/ 31 h 63"/>
                  <a:gd name="T30" fmla="*/ 7 w 178"/>
                  <a:gd name="T31" fmla="*/ 38 h 63"/>
                  <a:gd name="T32" fmla="*/ 111 w 178"/>
                  <a:gd name="T33" fmla="*/ 38 h 63"/>
                  <a:gd name="T34" fmla="*/ 112 w 178"/>
                  <a:gd name="T35" fmla="*/ 39 h 63"/>
                  <a:gd name="T36" fmla="*/ 130 w 178"/>
                  <a:gd name="T37" fmla="*/ 60 h 63"/>
                  <a:gd name="T38" fmla="*/ 135 w 178"/>
                  <a:gd name="T39" fmla="*/ 63 h 63"/>
                  <a:gd name="T40" fmla="*/ 140 w 178"/>
                  <a:gd name="T41" fmla="*/ 61 h 63"/>
                  <a:gd name="T42" fmla="*/ 141 w 178"/>
                  <a:gd name="T43" fmla="*/ 51 h 63"/>
                  <a:gd name="T44" fmla="*/ 129 w 178"/>
                  <a:gd name="T45" fmla="*/ 38 h 63"/>
                  <a:gd name="T46" fmla="*/ 146 w 178"/>
                  <a:gd name="T47" fmla="*/ 38 h 63"/>
                  <a:gd name="T48" fmla="*/ 147 w 178"/>
                  <a:gd name="T49" fmla="*/ 39 h 63"/>
                  <a:gd name="T50" fmla="*/ 165 w 178"/>
                  <a:gd name="T51" fmla="*/ 60 h 63"/>
                  <a:gd name="T52" fmla="*/ 170 w 178"/>
                  <a:gd name="T53" fmla="*/ 63 h 63"/>
                  <a:gd name="T54" fmla="*/ 175 w 178"/>
                  <a:gd name="T55" fmla="*/ 61 h 63"/>
                  <a:gd name="T56" fmla="*/ 175 w 178"/>
                  <a:gd name="T5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63">
                    <a:moveTo>
                      <a:pt x="175" y="51"/>
                    </a:moveTo>
                    <a:cubicBezTo>
                      <a:pt x="159" y="32"/>
                      <a:pt x="159" y="32"/>
                      <a:pt x="159" y="32"/>
                    </a:cubicBezTo>
                    <a:cubicBezTo>
                      <a:pt x="175" y="12"/>
                      <a:pt x="175" y="12"/>
                      <a:pt x="175" y="12"/>
                    </a:cubicBezTo>
                    <a:cubicBezTo>
                      <a:pt x="178" y="9"/>
                      <a:pt x="177" y="5"/>
                      <a:pt x="175" y="2"/>
                    </a:cubicBezTo>
                    <a:cubicBezTo>
                      <a:pt x="172" y="0"/>
                      <a:pt x="167" y="0"/>
                      <a:pt x="165" y="3"/>
                    </a:cubicBezTo>
                    <a:cubicBezTo>
                      <a:pt x="148" y="23"/>
                      <a:pt x="148" y="23"/>
                      <a:pt x="148" y="23"/>
                    </a:cubicBezTo>
                    <a:cubicBezTo>
                      <a:pt x="148" y="23"/>
                      <a:pt x="147" y="24"/>
                      <a:pt x="147" y="24"/>
                    </a:cubicBezTo>
                    <a:cubicBezTo>
                      <a:pt x="131" y="24"/>
                      <a:pt x="131" y="24"/>
                      <a:pt x="131" y="24"/>
                    </a:cubicBezTo>
                    <a:cubicBezTo>
                      <a:pt x="141" y="12"/>
                      <a:pt x="141" y="12"/>
                      <a:pt x="141" y="12"/>
                    </a:cubicBezTo>
                    <a:cubicBezTo>
                      <a:pt x="143" y="9"/>
                      <a:pt x="143" y="5"/>
                      <a:pt x="140" y="2"/>
                    </a:cubicBezTo>
                    <a:cubicBezTo>
                      <a:pt x="137" y="0"/>
                      <a:pt x="132" y="0"/>
                      <a:pt x="130" y="3"/>
                    </a:cubicBezTo>
                    <a:cubicBezTo>
                      <a:pt x="113" y="24"/>
                      <a:pt x="113" y="24"/>
                      <a:pt x="113" y="24"/>
                    </a:cubicBezTo>
                    <a:cubicBezTo>
                      <a:pt x="113" y="24"/>
                      <a:pt x="113" y="24"/>
                      <a:pt x="113" y="24"/>
                    </a:cubicBezTo>
                    <a:cubicBezTo>
                      <a:pt x="7" y="24"/>
                      <a:pt x="7" y="24"/>
                      <a:pt x="7" y="24"/>
                    </a:cubicBezTo>
                    <a:cubicBezTo>
                      <a:pt x="3" y="24"/>
                      <a:pt x="0" y="27"/>
                      <a:pt x="0" y="31"/>
                    </a:cubicBezTo>
                    <a:cubicBezTo>
                      <a:pt x="0" y="35"/>
                      <a:pt x="3" y="38"/>
                      <a:pt x="7" y="38"/>
                    </a:cubicBezTo>
                    <a:cubicBezTo>
                      <a:pt x="111" y="38"/>
                      <a:pt x="111" y="38"/>
                      <a:pt x="111" y="38"/>
                    </a:cubicBezTo>
                    <a:cubicBezTo>
                      <a:pt x="112" y="38"/>
                      <a:pt x="112" y="39"/>
                      <a:pt x="112" y="39"/>
                    </a:cubicBezTo>
                    <a:cubicBezTo>
                      <a:pt x="130" y="60"/>
                      <a:pt x="130" y="60"/>
                      <a:pt x="130" y="60"/>
                    </a:cubicBezTo>
                    <a:cubicBezTo>
                      <a:pt x="131" y="62"/>
                      <a:pt x="133" y="63"/>
                      <a:pt x="135" y="63"/>
                    </a:cubicBezTo>
                    <a:cubicBezTo>
                      <a:pt x="137" y="63"/>
                      <a:pt x="139" y="62"/>
                      <a:pt x="140" y="61"/>
                    </a:cubicBezTo>
                    <a:cubicBezTo>
                      <a:pt x="143" y="59"/>
                      <a:pt x="143" y="54"/>
                      <a:pt x="141" y="51"/>
                    </a:cubicBezTo>
                    <a:cubicBezTo>
                      <a:pt x="129" y="38"/>
                      <a:pt x="129" y="38"/>
                      <a:pt x="129" y="38"/>
                    </a:cubicBezTo>
                    <a:cubicBezTo>
                      <a:pt x="146" y="38"/>
                      <a:pt x="146" y="38"/>
                      <a:pt x="146" y="38"/>
                    </a:cubicBezTo>
                    <a:cubicBezTo>
                      <a:pt x="146" y="38"/>
                      <a:pt x="147" y="39"/>
                      <a:pt x="147" y="39"/>
                    </a:cubicBezTo>
                    <a:cubicBezTo>
                      <a:pt x="165" y="60"/>
                      <a:pt x="165" y="60"/>
                      <a:pt x="165" y="60"/>
                    </a:cubicBezTo>
                    <a:cubicBezTo>
                      <a:pt x="166" y="62"/>
                      <a:pt x="168" y="63"/>
                      <a:pt x="170" y="63"/>
                    </a:cubicBezTo>
                    <a:cubicBezTo>
                      <a:pt x="172" y="63"/>
                      <a:pt x="173" y="62"/>
                      <a:pt x="175" y="61"/>
                    </a:cubicBezTo>
                    <a:cubicBezTo>
                      <a:pt x="177" y="59"/>
                      <a:pt x="178" y="54"/>
                      <a:pt x="175"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63">
                <a:extLst>
                  <a:ext uri="{FF2B5EF4-FFF2-40B4-BE49-F238E27FC236}">
                    <a16:creationId xmlns:a16="http://schemas.microsoft.com/office/drawing/2014/main" xmlns="" id="{D9B22199-D550-41FC-927D-6630E167A4E7}"/>
                  </a:ext>
                </a:extLst>
              </p:cNvPr>
              <p:cNvSpPr>
                <a:spLocks/>
              </p:cNvSpPr>
              <p:nvPr/>
            </p:nvSpPr>
            <p:spPr bwMode="auto">
              <a:xfrm>
                <a:off x="922338" y="5848350"/>
                <a:ext cx="200025" cy="217488"/>
              </a:xfrm>
              <a:custGeom>
                <a:avLst/>
                <a:gdLst>
                  <a:gd name="T0" fmla="*/ 36 w 53"/>
                  <a:gd name="T1" fmla="*/ 11 h 58"/>
                  <a:gd name="T2" fmla="*/ 52 w 53"/>
                  <a:gd name="T3" fmla="*/ 11 h 58"/>
                  <a:gd name="T4" fmla="*/ 29 w 53"/>
                  <a:gd name="T5" fmla="*/ 0 h 58"/>
                  <a:gd name="T6" fmla="*/ 0 w 53"/>
                  <a:gd name="T7" fmla="*/ 29 h 58"/>
                  <a:gd name="T8" fmla="*/ 29 w 53"/>
                  <a:gd name="T9" fmla="*/ 58 h 58"/>
                  <a:gd name="T10" fmla="*/ 53 w 53"/>
                  <a:gd name="T11" fmla="*/ 47 h 58"/>
                  <a:gd name="T12" fmla="*/ 36 w 53"/>
                  <a:gd name="T13" fmla="*/ 47 h 58"/>
                  <a:gd name="T14" fmla="*/ 24 w 53"/>
                  <a:gd name="T15" fmla="*/ 42 h 58"/>
                  <a:gd name="T16" fmla="*/ 19 w 53"/>
                  <a:gd name="T17" fmla="*/ 32 h 58"/>
                  <a:gd name="T18" fmla="*/ 18 w 53"/>
                  <a:gd name="T19" fmla="*/ 29 h 58"/>
                  <a:gd name="T20" fmla="*/ 19 w 53"/>
                  <a:gd name="T21" fmla="*/ 26 h 58"/>
                  <a:gd name="T22" fmla="*/ 36 w 53"/>
                  <a:gd name="T23" fmla="*/ 1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8">
                    <a:moveTo>
                      <a:pt x="36" y="11"/>
                    </a:moveTo>
                    <a:cubicBezTo>
                      <a:pt x="52" y="11"/>
                      <a:pt x="52" y="11"/>
                      <a:pt x="52" y="11"/>
                    </a:cubicBezTo>
                    <a:cubicBezTo>
                      <a:pt x="47" y="4"/>
                      <a:pt x="39" y="0"/>
                      <a:pt x="29" y="0"/>
                    </a:cubicBezTo>
                    <a:cubicBezTo>
                      <a:pt x="13" y="0"/>
                      <a:pt x="0" y="13"/>
                      <a:pt x="0" y="29"/>
                    </a:cubicBezTo>
                    <a:cubicBezTo>
                      <a:pt x="0" y="45"/>
                      <a:pt x="13" y="58"/>
                      <a:pt x="29" y="58"/>
                    </a:cubicBezTo>
                    <a:cubicBezTo>
                      <a:pt x="39" y="58"/>
                      <a:pt x="47" y="54"/>
                      <a:pt x="53" y="47"/>
                    </a:cubicBezTo>
                    <a:cubicBezTo>
                      <a:pt x="36" y="47"/>
                      <a:pt x="36" y="47"/>
                      <a:pt x="36" y="47"/>
                    </a:cubicBezTo>
                    <a:cubicBezTo>
                      <a:pt x="31" y="47"/>
                      <a:pt x="27" y="45"/>
                      <a:pt x="24" y="42"/>
                    </a:cubicBezTo>
                    <a:cubicBezTo>
                      <a:pt x="21" y="39"/>
                      <a:pt x="19" y="36"/>
                      <a:pt x="19" y="32"/>
                    </a:cubicBezTo>
                    <a:cubicBezTo>
                      <a:pt x="18" y="31"/>
                      <a:pt x="18" y="30"/>
                      <a:pt x="18" y="29"/>
                    </a:cubicBezTo>
                    <a:cubicBezTo>
                      <a:pt x="18" y="28"/>
                      <a:pt x="18" y="27"/>
                      <a:pt x="19" y="26"/>
                    </a:cubicBezTo>
                    <a:cubicBezTo>
                      <a:pt x="20" y="18"/>
                      <a:pt x="2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84" name="Freeform 140">
            <a:extLst>
              <a:ext uri="{FF2B5EF4-FFF2-40B4-BE49-F238E27FC236}">
                <a16:creationId xmlns:a16="http://schemas.microsoft.com/office/drawing/2014/main" xmlns="" id="{26E72A4B-59E2-4B4B-A282-AD1800393296}"/>
              </a:ext>
            </a:extLst>
          </p:cNvPr>
          <p:cNvSpPr>
            <a:spLocks noEditPoints="1"/>
          </p:cNvSpPr>
          <p:nvPr/>
        </p:nvSpPr>
        <p:spPr bwMode="auto">
          <a:xfrm>
            <a:off x="4606367" y="3180863"/>
            <a:ext cx="497380" cy="496479"/>
          </a:xfrm>
          <a:custGeom>
            <a:avLst/>
            <a:gdLst>
              <a:gd name="T0" fmla="*/ 0 w 233"/>
              <a:gd name="T1" fmla="*/ 116 h 233"/>
              <a:gd name="T2" fmla="*/ 18 w 233"/>
              <a:gd name="T3" fmla="*/ 161 h 233"/>
              <a:gd name="T4" fmla="*/ 14 w 233"/>
              <a:gd name="T5" fmla="*/ 123 h 233"/>
              <a:gd name="T6" fmla="*/ 56 w 233"/>
              <a:gd name="T7" fmla="*/ 136 h 233"/>
              <a:gd name="T8" fmla="*/ 68 w 233"/>
              <a:gd name="T9" fmla="*/ 123 h 233"/>
              <a:gd name="T10" fmla="*/ 149 w 233"/>
              <a:gd name="T11" fmla="*/ 179 h 233"/>
              <a:gd name="T12" fmla="*/ 178 w 233"/>
              <a:gd name="T13" fmla="*/ 123 h 233"/>
              <a:gd name="T14" fmla="*/ 146 w 233"/>
              <a:gd name="T15" fmla="*/ 191 h 233"/>
              <a:gd name="T16" fmla="*/ 106 w 233"/>
              <a:gd name="T17" fmla="*/ 169 h 233"/>
              <a:gd name="T18" fmla="*/ 97 w 233"/>
              <a:gd name="T19" fmla="*/ 148 h 233"/>
              <a:gd name="T20" fmla="*/ 34 w 233"/>
              <a:gd name="T21" fmla="*/ 151 h 233"/>
              <a:gd name="T22" fmla="*/ 30 w 233"/>
              <a:gd name="T23" fmla="*/ 214 h 233"/>
              <a:gd name="T24" fmla="*/ 43 w 233"/>
              <a:gd name="T25" fmla="*/ 227 h 233"/>
              <a:gd name="T26" fmla="*/ 57 w 233"/>
              <a:gd name="T27" fmla="*/ 217 h 233"/>
              <a:gd name="T28" fmla="*/ 233 w 233"/>
              <a:gd name="T29" fmla="*/ 116 h 233"/>
              <a:gd name="T30" fmla="*/ 116 w 233"/>
              <a:gd name="T31" fmla="*/ 219 h 233"/>
              <a:gd name="T32" fmla="*/ 44 w 233"/>
              <a:gd name="T33" fmla="*/ 211 h 233"/>
              <a:gd name="T34" fmla="*/ 93 w 233"/>
              <a:gd name="T35" fmla="*/ 161 h 233"/>
              <a:gd name="T36" fmla="*/ 146 w 233"/>
              <a:gd name="T37" fmla="*/ 205 h 233"/>
              <a:gd name="T38" fmla="*/ 116 w 233"/>
              <a:gd name="T39" fmla="*/ 219 h 233"/>
              <a:gd name="T40" fmla="*/ 123 w 233"/>
              <a:gd name="T41" fmla="*/ 14 h 233"/>
              <a:gd name="T42" fmla="*/ 80 w 233"/>
              <a:gd name="T43" fmla="*/ 58 h 233"/>
              <a:gd name="T44" fmla="*/ 116 w 233"/>
              <a:gd name="T45" fmla="*/ 14 h 233"/>
              <a:gd name="T46" fmla="*/ 14 w 233"/>
              <a:gd name="T47" fmla="*/ 109 h 233"/>
              <a:gd name="T48" fmla="*/ 62 w 233"/>
              <a:gd name="T49" fmla="*/ 67 h 233"/>
              <a:gd name="T50" fmla="*/ 44 w 233"/>
              <a:gd name="T51" fmla="*/ 44 h 233"/>
              <a:gd name="T52" fmla="*/ 67 w 233"/>
              <a:gd name="T53" fmla="*/ 54 h 233"/>
              <a:gd name="T54" fmla="*/ 68 w 233"/>
              <a:gd name="T55" fmla="*/ 109 h 233"/>
              <a:gd name="T56" fmla="*/ 117 w 233"/>
              <a:gd name="T57" fmla="*/ 77 h 233"/>
              <a:gd name="T58" fmla="*/ 165 w 233"/>
              <a:gd name="T59" fmla="*/ 109 h 233"/>
              <a:gd name="T60" fmla="*/ 144 w 233"/>
              <a:gd name="T61" fmla="*/ 18 h 233"/>
              <a:gd name="T62" fmla="*/ 166 w 233"/>
              <a:gd name="T63" fmla="*/ 54 h 233"/>
              <a:gd name="T64" fmla="*/ 178 w 233"/>
              <a:gd name="T65" fmla="*/ 109 h 233"/>
              <a:gd name="T66" fmla="*/ 198 w 233"/>
              <a:gd name="T67" fmla="*/ 55 h 233"/>
              <a:gd name="T68" fmla="*/ 178 w 233"/>
              <a:gd name="T69" fmla="*/ 10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33">
                <a:moveTo>
                  <a:pt x="116" y="0"/>
                </a:moveTo>
                <a:cubicBezTo>
                  <a:pt x="52" y="0"/>
                  <a:pt x="0" y="52"/>
                  <a:pt x="0" y="116"/>
                </a:cubicBezTo>
                <a:cubicBezTo>
                  <a:pt x="0" y="139"/>
                  <a:pt x="6" y="161"/>
                  <a:pt x="18" y="179"/>
                </a:cubicBezTo>
                <a:cubicBezTo>
                  <a:pt x="18" y="161"/>
                  <a:pt x="18" y="161"/>
                  <a:pt x="18" y="161"/>
                </a:cubicBezTo>
                <a:cubicBezTo>
                  <a:pt x="18" y="158"/>
                  <a:pt x="19" y="154"/>
                  <a:pt x="20" y="151"/>
                </a:cubicBezTo>
                <a:cubicBezTo>
                  <a:pt x="17" y="143"/>
                  <a:pt x="15" y="133"/>
                  <a:pt x="14" y="123"/>
                </a:cubicBezTo>
                <a:cubicBezTo>
                  <a:pt x="55" y="123"/>
                  <a:pt x="55" y="123"/>
                  <a:pt x="55" y="123"/>
                </a:cubicBezTo>
                <a:cubicBezTo>
                  <a:pt x="55" y="127"/>
                  <a:pt x="55" y="132"/>
                  <a:pt x="56" y="136"/>
                </a:cubicBezTo>
                <a:cubicBezTo>
                  <a:pt x="70" y="136"/>
                  <a:pt x="70" y="136"/>
                  <a:pt x="70" y="136"/>
                </a:cubicBezTo>
                <a:cubicBezTo>
                  <a:pt x="69" y="132"/>
                  <a:pt x="69" y="127"/>
                  <a:pt x="68" y="123"/>
                </a:cubicBezTo>
                <a:cubicBezTo>
                  <a:pt x="164" y="123"/>
                  <a:pt x="164" y="123"/>
                  <a:pt x="164" y="123"/>
                </a:cubicBezTo>
                <a:cubicBezTo>
                  <a:pt x="163" y="140"/>
                  <a:pt x="158" y="159"/>
                  <a:pt x="149" y="179"/>
                </a:cubicBezTo>
                <a:cubicBezTo>
                  <a:pt x="154" y="178"/>
                  <a:pt x="159" y="178"/>
                  <a:pt x="165" y="176"/>
                </a:cubicBezTo>
                <a:cubicBezTo>
                  <a:pt x="173" y="157"/>
                  <a:pt x="177" y="140"/>
                  <a:pt x="178" y="123"/>
                </a:cubicBezTo>
                <a:cubicBezTo>
                  <a:pt x="219" y="123"/>
                  <a:pt x="219" y="123"/>
                  <a:pt x="219" y="123"/>
                </a:cubicBezTo>
                <a:cubicBezTo>
                  <a:pt x="216" y="161"/>
                  <a:pt x="184" y="191"/>
                  <a:pt x="146" y="191"/>
                </a:cubicBezTo>
                <a:cubicBezTo>
                  <a:pt x="128" y="191"/>
                  <a:pt x="112" y="185"/>
                  <a:pt x="100" y="174"/>
                </a:cubicBezTo>
                <a:cubicBezTo>
                  <a:pt x="106" y="169"/>
                  <a:pt x="106" y="169"/>
                  <a:pt x="106" y="169"/>
                </a:cubicBezTo>
                <a:cubicBezTo>
                  <a:pt x="109" y="165"/>
                  <a:pt x="110" y="160"/>
                  <a:pt x="108" y="156"/>
                </a:cubicBezTo>
                <a:cubicBezTo>
                  <a:pt x="106" y="151"/>
                  <a:pt x="102" y="148"/>
                  <a:pt x="97" y="148"/>
                </a:cubicBezTo>
                <a:cubicBezTo>
                  <a:pt x="44" y="147"/>
                  <a:pt x="44" y="147"/>
                  <a:pt x="44" y="147"/>
                </a:cubicBezTo>
                <a:cubicBezTo>
                  <a:pt x="40" y="147"/>
                  <a:pt x="37" y="149"/>
                  <a:pt x="34" y="151"/>
                </a:cubicBezTo>
                <a:cubicBezTo>
                  <a:pt x="31" y="154"/>
                  <a:pt x="30" y="157"/>
                  <a:pt x="30" y="161"/>
                </a:cubicBezTo>
                <a:cubicBezTo>
                  <a:pt x="30" y="214"/>
                  <a:pt x="30" y="214"/>
                  <a:pt x="30" y="214"/>
                </a:cubicBezTo>
                <a:cubicBezTo>
                  <a:pt x="30" y="219"/>
                  <a:pt x="33" y="224"/>
                  <a:pt x="38" y="226"/>
                </a:cubicBezTo>
                <a:cubicBezTo>
                  <a:pt x="40" y="227"/>
                  <a:pt x="41" y="227"/>
                  <a:pt x="43" y="227"/>
                </a:cubicBezTo>
                <a:cubicBezTo>
                  <a:pt x="46" y="227"/>
                  <a:pt x="48" y="226"/>
                  <a:pt x="50" y="224"/>
                </a:cubicBezTo>
                <a:cubicBezTo>
                  <a:pt x="57" y="217"/>
                  <a:pt x="57" y="217"/>
                  <a:pt x="57" y="217"/>
                </a:cubicBezTo>
                <a:cubicBezTo>
                  <a:pt x="75" y="227"/>
                  <a:pt x="95" y="233"/>
                  <a:pt x="116" y="233"/>
                </a:cubicBezTo>
                <a:cubicBezTo>
                  <a:pt x="181" y="233"/>
                  <a:pt x="233" y="181"/>
                  <a:pt x="233" y="116"/>
                </a:cubicBezTo>
                <a:cubicBezTo>
                  <a:pt x="233" y="52"/>
                  <a:pt x="181" y="0"/>
                  <a:pt x="116" y="0"/>
                </a:cubicBezTo>
                <a:close/>
                <a:moveTo>
                  <a:pt x="116" y="219"/>
                </a:moveTo>
                <a:cubicBezTo>
                  <a:pt x="93" y="219"/>
                  <a:pt x="71" y="211"/>
                  <a:pt x="54" y="198"/>
                </a:cubicBezTo>
                <a:cubicBezTo>
                  <a:pt x="44" y="211"/>
                  <a:pt x="44" y="211"/>
                  <a:pt x="44" y="211"/>
                </a:cubicBezTo>
                <a:cubicBezTo>
                  <a:pt x="44" y="161"/>
                  <a:pt x="44" y="161"/>
                  <a:pt x="44" y="161"/>
                </a:cubicBezTo>
                <a:cubicBezTo>
                  <a:pt x="93" y="161"/>
                  <a:pt x="93" y="161"/>
                  <a:pt x="93" y="161"/>
                </a:cubicBezTo>
                <a:cubicBezTo>
                  <a:pt x="80" y="175"/>
                  <a:pt x="80" y="175"/>
                  <a:pt x="80" y="175"/>
                </a:cubicBezTo>
                <a:cubicBezTo>
                  <a:pt x="96" y="193"/>
                  <a:pt x="119" y="205"/>
                  <a:pt x="146" y="205"/>
                </a:cubicBezTo>
                <a:cubicBezTo>
                  <a:pt x="157" y="205"/>
                  <a:pt x="168" y="203"/>
                  <a:pt x="178" y="199"/>
                </a:cubicBezTo>
                <a:cubicBezTo>
                  <a:pt x="161" y="211"/>
                  <a:pt x="139" y="219"/>
                  <a:pt x="116" y="219"/>
                </a:cubicBezTo>
                <a:close/>
                <a:moveTo>
                  <a:pt x="116" y="14"/>
                </a:moveTo>
                <a:cubicBezTo>
                  <a:pt x="119" y="14"/>
                  <a:pt x="121" y="14"/>
                  <a:pt x="123" y="14"/>
                </a:cubicBezTo>
                <a:cubicBezTo>
                  <a:pt x="129" y="20"/>
                  <a:pt x="143" y="35"/>
                  <a:pt x="153" y="58"/>
                </a:cubicBezTo>
                <a:cubicBezTo>
                  <a:pt x="132" y="63"/>
                  <a:pt x="108" y="65"/>
                  <a:pt x="80" y="58"/>
                </a:cubicBezTo>
                <a:cubicBezTo>
                  <a:pt x="90" y="35"/>
                  <a:pt x="104" y="20"/>
                  <a:pt x="110" y="14"/>
                </a:cubicBezTo>
                <a:cubicBezTo>
                  <a:pt x="112" y="14"/>
                  <a:pt x="114" y="14"/>
                  <a:pt x="116" y="14"/>
                </a:cubicBezTo>
                <a:close/>
                <a:moveTo>
                  <a:pt x="54" y="109"/>
                </a:moveTo>
                <a:cubicBezTo>
                  <a:pt x="14" y="109"/>
                  <a:pt x="14" y="109"/>
                  <a:pt x="14" y="109"/>
                </a:cubicBezTo>
                <a:cubicBezTo>
                  <a:pt x="15" y="89"/>
                  <a:pt x="23" y="70"/>
                  <a:pt x="34" y="55"/>
                </a:cubicBezTo>
                <a:cubicBezTo>
                  <a:pt x="44" y="60"/>
                  <a:pt x="53" y="64"/>
                  <a:pt x="62" y="67"/>
                </a:cubicBezTo>
                <a:cubicBezTo>
                  <a:pt x="58" y="80"/>
                  <a:pt x="55" y="94"/>
                  <a:pt x="54" y="109"/>
                </a:cubicBezTo>
                <a:close/>
                <a:moveTo>
                  <a:pt x="44" y="44"/>
                </a:moveTo>
                <a:cubicBezTo>
                  <a:pt x="56" y="32"/>
                  <a:pt x="71" y="22"/>
                  <a:pt x="88" y="18"/>
                </a:cubicBezTo>
                <a:cubicBezTo>
                  <a:pt x="82" y="26"/>
                  <a:pt x="74" y="39"/>
                  <a:pt x="67" y="54"/>
                </a:cubicBezTo>
                <a:cubicBezTo>
                  <a:pt x="60" y="51"/>
                  <a:pt x="52" y="48"/>
                  <a:pt x="44" y="44"/>
                </a:cubicBezTo>
                <a:close/>
                <a:moveTo>
                  <a:pt x="68" y="109"/>
                </a:moveTo>
                <a:cubicBezTo>
                  <a:pt x="68" y="95"/>
                  <a:pt x="71" y="82"/>
                  <a:pt x="75" y="71"/>
                </a:cubicBezTo>
                <a:cubicBezTo>
                  <a:pt x="90" y="75"/>
                  <a:pt x="104" y="77"/>
                  <a:pt x="117" y="77"/>
                </a:cubicBezTo>
                <a:cubicBezTo>
                  <a:pt x="132" y="77"/>
                  <a:pt x="146" y="74"/>
                  <a:pt x="158" y="71"/>
                </a:cubicBezTo>
                <a:cubicBezTo>
                  <a:pt x="162" y="83"/>
                  <a:pt x="164" y="95"/>
                  <a:pt x="165" y="109"/>
                </a:cubicBezTo>
                <a:lnTo>
                  <a:pt x="68" y="109"/>
                </a:lnTo>
                <a:close/>
                <a:moveTo>
                  <a:pt x="144" y="18"/>
                </a:moveTo>
                <a:cubicBezTo>
                  <a:pt x="162" y="22"/>
                  <a:pt x="177" y="32"/>
                  <a:pt x="189" y="44"/>
                </a:cubicBezTo>
                <a:cubicBezTo>
                  <a:pt x="182" y="48"/>
                  <a:pt x="174" y="51"/>
                  <a:pt x="166" y="54"/>
                </a:cubicBezTo>
                <a:cubicBezTo>
                  <a:pt x="159" y="39"/>
                  <a:pt x="151" y="27"/>
                  <a:pt x="144" y="18"/>
                </a:cubicBezTo>
                <a:close/>
                <a:moveTo>
                  <a:pt x="178" y="109"/>
                </a:moveTo>
                <a:cubicBezTo>
                  <a:pt x="178" y="94"/>
                  <a:pt x="175" y="80"/>
                  <a:pt x="171" y="67"/>
                </a:cubicBezTo>
                <a:cubicBezTo>
                  <a:pt x="181" y="64"/>
                  <a:pt x="190" y="59"/>
                  <a:pt x="198" y="55"/>
                </a:cubicBezTo>
                <a:cubicBezTo>
                  <a:pt x="210" y="70"/>
                  <a:pt x="217" y="89"/>
                  <a:pt x="219" y="109"/>
                </a:cubicBezTo>
                <a:lnTo>
                  <a:pt x="178" y="10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85" name="组合 184">
            <a:extLst>
              <a:ext uri="{FF2B5EF4-FFF2-40B4-BE49-F238E27FC236}">
                <a16:creationId xmlns:a16="http://schemas.microsoft.com/office/drawing/2014/main" xmlns="" id="{2421467F-EBC8-4DB0-8572-56153E4456E3}"/>
              </a:ext>
            </a:extLst>
          </p:cNvPr>
          <p:cNvGrpSpPr/>
          <p:nvPr/>
        </p:nvGrpSpPr>
        <p:grpSpPr>
          <a:xfrm>
            <a:off x="1884131" y="2485495"/>
            <a:ext cx="516882" cy="575722"/>
            <a:chOff x="8653463" y="5511801"/>
            <a:chExt cx="906462" cy="1009650"/>
          </a:xfrm>
          <a:solidFill>
            <a:schemeClr val="accent1"/>
          </a:solidFill>
        </p:grpSpPr>
        <p:sp>
          <p:nvSpPr>
            <p:cNvPr id="186" name="Rectangle 95">
              <a:extLst>
                <a:ext uri="{FF2B5EF4-FFF2-40B4-BE49-F238E27FC236}">
                  <a16:creationId xmlns:a16="http://schemas.microsoft.com/office/drawing/2014/main" xmlns="" id="{1AD7F210-21AE-4816-86EA-0BCF6078194A}"/>
                </a:ext>
              </a:extLst>
            </p:cNvPr>
            <p:cNvSpPr>
              <a:spLocks noChangeArrowheads="1"/>
            </p:cNvSpPr>
            <p:nvPr/>
          </p:nvSpPr>
          <p:spPr bwMode="auto">
            <a:xfrm>
              <a:off x="9018588" y="574040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Rectangle 96">
              <a:extLst>
                <a:ext uri="{FF2B5EF4-FFF2-40B4-BE49-F238E27FC236}">
                  <a16:creationId xmlns:a16="http://schemas.microsoft.com/office/drawing/2014/main" xmlns="" id="{379A2C2D-D17A-43E6-BD0A-66CE007F76DD}"/>
                </a:ext>
              </a:extLst>
            </p:cNvPr>
            <p:cNvSpPr>
              <a:spLocks noChangeArrowheads="1"/>
            </p:cNvSpPr>
            <p:nvPr/>
          </p:nvSpPr>
          <p:spPr bwMode="auto">
            <a:xfrm>
              <a:off x="9131300" y="574040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Rectangle 97">
              <a:extLst>
                <a:ext uri="{FF2B5EF4-FFF2-40B4-BE49-F238E27FC236}">
                  <a16:creationId xmlns:a16="http://schemas.microsoft.com/office/drawing/2014/main" xmlns="" id="{E17E9F24-1129-4B77-AFCF-55AFA40FFC61}"/>
                </a:ext>
              </a:extLst>
            </p:cNvPr>
            <p:cNvSpPr>
              <a:spLocks noChangeArrowheads="1"/>
            </p:cNvSpPr>
            <p:nvPr/>
          </p:nvSpPr>
          <p:spPr bwMode="auto">
            <a:xfrm>
              <a:off x="9018588" y="586105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Rectangle 98">
              <a:extLst>
                <a:ext uri="{FF2B5EF4-FFF2-40B4-BE49-F238E27FC236}">
                  <a16:creationId xmlns:a16="http://schemas.microsoft.com/office/drawing/2014/main" xmlns="" id="{77752032-A0F4-4A99-938D-D4955B433EFA}"/>
                </a:ext>
              </a:extLst>
            </p:cNvPr>
            <p:cNvSpPr>
              <a:spLocks noChangeArrowheads="1"/>
            </p:cNvSpPr>
            <p:nvPr/>
          </p:nvSpPr>
          <p:spPr bwMode="auto">
            <a:xfrm>
              <a:off x="9131300" y="586105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Rectangle 99">
              <a:extLst>
                <a:ext uri="{FF2B5EF4-FFF2-40B4-BE49-F238E27FC236}">
                  <a16:creationId xmlns:a16="http://schemas.microsoft.com/office/drawing/2014/main" xmlns="" id="{5CAF25D3-1DCF-4329-AF2B-7D49A219100C}"/>
                </a:ext>
              </a:extLst>
            </p:cNvPr>
            <p:cNvSpPr>
              <a:spLocks noChangeArrowheads="1"/>
            </p:cNvSpPr>
            <p:nvPr/>
          </p:nvSpPr>
          <p:spPr bwMode="auto">
            <a:xfrm>
              <a:off x="8770938" y="6097588"/>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Rectangle 100">
              <a:extLst>
                <a:ext uri="{FF2B5EF4-FFF2-40B4-BE49-F238E27FC236}">
                  <a16:creationId xmlns:a16="http://schemas.microsoft.com/office/drawing/2014/main" xmlns="" id="{1101AFA9-BEEC-45EB-9FDE-0ADE7263EEEC}"/>
                </a:ext>
              </a:extLst>
            </p:cNvPr>
            <p:cNvSpPr>
              <a:spLocks noChangeArrowheads="1"/>
            </p:cNvSpPr>
            <p:nvPr/>
          </p:nvSpPr>
          <p:spPr bwMode="auto">
            <a:xfrm>
              <a:off x="8770938" y="645795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Rectangle 101">
              <a:extLst>
                <a:ext uri="{FF2B5EF4-FFF2-40B4-BE49-F238E27FC236}">
                  <a16:creationId xmlns:a16="http://schemas.microsoft.com/office/drawing/2014/main" xmlns="" id="{7A346C8F-5CB9-4D6C-A2A6-D4F34D0B810D}"/>
                </a:ext>
              </a:extLst>
            </p:cNvPr>
            <p:cNvSpPr>
              <a:spLocks noChangeArrowheads="1"/>
            </p:cNvSpPr>
            <p:nvPr/>
          </p:nvSpPr>
          <p:spPr bwMode="auto">
            <a:xfrm>
              <a:off x="8770938" y="633730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Rectangle 102">
              <a:extLst>
                <a:ext uri="{FF2B5EF4-FFF2-40B4-BE49-F238E27FC236}">
                  <a16:creationId xmlns:a16="http://schemas.microsoft.com/office/drawing/2014/main" xmlns="" id="{DB20896C-8EE7-4DE1-92F6-011AC9F68A98}"/>
                </a:ext>
              </a:extLst>
            </p:cNvPr>
            <p:cNvSpPr>
              <a:spLocks noChangeArrowheads="1"/>
            </p:cNvSpPr>
            <p:nvPr/>
          </p:nvSpPr>
          <p:spPr bwMode="auto">
            <a:xfrm>
              <a:off x="8770938" y="6218238"/>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Rectangle 103">
              <a:extLst>
                <a:ext uri="{FF2B5EF4-FFF2-40B4-BE49-F238E27FC236}">
                  <a16:creationId xmlns:a16="http://schemas.microsoft.com/office/drawing/2014/main" xmlns="" id="{289F01B3-6EC2-4641-81B2-17A28A4E7A03}"/>
                </a:ext>
              </a:extLst>
            </p:cNvPr>
            <p:cNvSpPr>
              <a:spLocks noChangeArrowheads="1"/>
            </p:cNvSpPr>
            <p:nvPr/>
          </p:nvSpPr>
          <p:spPr bwMode="auto">
            <a:xfrm>
              <a:off x="9378950" y="645795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Rectangle 104">
              <a:extLst>
                <a:ext uri="{FF2B5EF4-FFF2-40B4-BE49-F238E27FC236}">
                  <a16:creationId xmlns:a16="http://schemas.microsoft.com/office/drawing/2014/main" xmlns="" id="{70DB56B2-D33E-4410-86DA-A5BEA8620178}"/>
                </a:ext>
              </a:extLst>
            </p:cNvPr>
            <p:cNvSpPr>
              <a:spLocks noChangeArrowheads="1"/>
            </p:cNvSpPr>
            <p:nvPr/>
          </p:nvSpPr>
          <p:spPr bwMode="auto">
            <a:xfrm>
              <a:off x="9378950" y="633730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Rectangle 105">
              <a:extLst>
                <a:ext uri="{FF2B5EF4-FFF2-40B4-BE49-F238E27FC236}">
                  <a16:creationId xmlns:a16="http://schemas.microsoft.com/office/drawing/2014/main" xmlns="" id="{EA5CBDE3-4064-4AFD-81C7-D0F622615188}"/>
                </a:ext>
              </a:extLst>
            </p:cNvPr>
            <p:cNvSpPr>
              <a:spLocks noChangeArrowheads="1"/>
            </p:cNvSpPr>
            <p:nvPr/>
          </p:nvSpPr>
          <p:spPr bwMode="auto">
            <a:xfrm>
              <a:off x="9378950" y="6218238"/>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Rectangle 106">
              <a:extLst>
                <a:ext uri="{FF2B5EF4-FFF2-40B4-BE49-F238E27FC236}">
                  <a16:creationId xmlns:a16="http://schemas.microsoft.com/office/drawing/2014/main" xmlns="" id="{A9542FB4-8C29-4F41-8649-3FDF90B356A7}"/>
                </a:ext>
              </a:extLst>
            </p:cNvPr>
            <p:cNvSpPr>
              <a:spLocks noChangeArrowheads="1"/>
            </p:cNvSpPr>
            <p:nvPr/>
          </p:nvSpPr>
          <p:spPr bwMode="auto">
            <a:xfrm>
              <a:off x="9018588" y="6462713"/>
              <a:ext cx="60325"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Rectangle 107">
              <a:extLst>
                <a:ext uri="{FF2B5EF4-FFF2-40B4-BE49-F238E27FC236}">
                  <a16:creationId xmlns:a16="http://schemas.microsoft.com/office/drawing/2014/main" xmlns="" id="{149046EF-F3F7-42AC-AF7C-37837D4D6A67}"/>
                </a:ext>
              </a:extLst>
            </p:cNvPr>
            <p:cNvSpPr>
              <a:spLocks noChangeArrowheads="1"/>
            </p:cNvSpPr>
            <p:nvPr/>
          </p:nvSpPr>
          <p:spPr bwMode="auto">
            <a:xfrm>
              <a:off x="9131300" y="6462713"/>
              <a:ext cx="60325"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Rectangle 108">
              <a:extLst>
                <a:ext uri="{FF2B5EF4-FFF2-40B4-BE49-F238E27FC236}">
                  <a16:creationId xmlns:a16="http://schemas.microsoft.com/office/drawing/2014/main" xmlns="" id="{E3097C7B-3358-4E2E-8347-7CE96FF66954}"/>
                </a:ext>
              </a:extLst>
            </p:cNvPr>
            <p:cNvSpPr>
              <a:spLocks noChangeArrowheads="1"/>
            </p:cNvSpPr>
            <p:nvPr/>
          </p:nvSpPr>
          <p:spPr bwMode="auto">
            <a:xfrm>
              <a:off x="9018588" y="6342063"/>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Rectangle 109">
              <a:extLst>
                <a:ext uri="{FF2B5EF4-FFF2-40B4-BE49-F238E27FC236}">
                  <a16:creationId xmlns:a16="http://schemas.microsoft.com/office/drawing/2014/main" xmlns="" id="{52755F37-46DC-4C7A-A4A3-BC116FC46A05}"/>
                </a:ext>
              </a:extLst>
            </p:cNvPr>
            <p:cNvSpPr>
              <a:spLocks noChangeArrowheads="1"/>
            </p:cNvSpPr>
            <p:nvPr/>
          </p:nvSpPr>
          <p:spPr bwMode="auto">
            <a:xfrm>
              <a:off x="9131300" y="6342063"/>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Rectangle 110">
              <a:extLst>
                <a:ext uri="{FF2B5EF4-FFF2-40B4-BE49-F238E27FC236}">
                  <a16:creationId xmlns:a16="http://schemas.microsoft.com/office/drawing/2014/main" xmlns="" id="{5DF67F03-0A6D-487C-99D8-BC0D275B1838}"/>
                </a:ext>
              </a:extLst>
            </p:cNvPr>
            <p:cNvSpPr>
              <a:spLocks noChangeArrowheads="1"/>
            </p:cNvSpPr>
            <p:nvPr/>
          </p:nvSpPr>
          <p:spPr bwMode="auto">
            <a:xfrm>
              <a:off x="9018588" y="6221413"/>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Rectangle 111">
              <a:extLst>
                <a:ext uri="{FF2B5EF4-FFF2-40B4-BE49-F238E27FC236}">
                  <a16:creationId xmlns:a16="http://schemas.microsoft.com/office/drawing/2014/main" xmlns="" id="{6FCA004B-B18C-4D0F-8538-752D1645135D}"/>
                </a:ext>
              </a:extLst>
            </p:cNvPr>
            <p:cNvSpPr>
              <a:spLocks noChangeArrowheads="1"/>
            </p:cNvSpPr>
            <p:nvPr/>
          </p:nvSpPr>
          <p:spPr bwMode="auto">
            <a:xfrm>
              <a:off x="9131300" y="6221413"/>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Rectangle 112">
              <a:extLst>
                <a:ext uri="{FF2B5EF4-FFF2-40B4-BE49-F238E27FC236}">
                  <a16:creationId xmlns:a16="http://schemas.microsoft.com/office/drawing/2014/main" xmlns="" id="{2EBA07A3-6DEC-4D9F-9611-46BDA9A0EE9F}"/>
                </a:ext>
              </a:extLst>
            </p:cNvPr>
            <p:cNvSpPr>
              <a:spLocks noChangeArrowheads="1"/>
            </p:cNvSpPr>
            <p:nvPr/>
          </p:nvSpPr>
          <p:spPr bwMode="auto">
            <a:xfrm>
              <a:off x="9018588" y="6100763"/>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Rectangle 113">
              <a:extLst>
                <a:ext uri="{FF2B5EF4-FFF2-40B4-BE49-F238E27FC236}">
                  <a16:creationId xmlns:a16="http://schemas.microsoft.com/office/drawing/2014/main" xmlns="" id="{A36A0928-5666-466D-8D96-7413A8CB4D2B}"/>
                </a:ext>
              </a:extLst>
            </p:cNvPr>
            <p:cNvSpPr>
              <a:spLocks noChangeArrowheads="1"/>
            </p:cNvSpPr>
            <p:nvPr/>
          </p:nvSpPr>
          <p:spPr bwMode="auto">
            <a:xfrm>
              <a:off x="9131300" y="6100763"/>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Rectangle 114">
              <a:extLst>
                <a:ext uri="{FF2B5EF4-FFF2-40B4-BE49-F238E27FC236}">
                  <a16:creationId xmlns:a16="http://schemas.microsoft.com/office/drawing/2014/main" xmlns="" id="{591A3F65-C114-4941-B41E-FF583A7409EE}"/>
                </a:ext>
              </a:extLst>
            </p:cNvPr>
            <p:cNvSpPr>
              <a:spLocks noChangeArrowheads="1"/>
            </p:cNvSpPr>
            <p:nvPr/>
          </p:nvSpPr>
          <p:spPr bwMode="auto">
            <a:xfrm>
              <a:off x="9018588" y="598170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Rectangle 115">
              <a:extLst>
                <a:ext uri="{FF2B5EF4-FFF2-40B4-BE49-F238E27FC236}">
                  <a16:creationId xmlns:a16="http://schemas.microsoft.com/office/drawing/2014/main" xmlns="" id="{0946EC11-EA50-49CB-81C7-1B229F4D47EF}"/>
                </a:ext>
              </a:extLst>
            </p:cNvPr>
            <p:cNvSpPr>
              <a:spLocks noChangeArrowheads="1"/>
            </p:cNvSpPr>
            <p:nvPr/>
          </p:nvSpPr>
          <p:spPr bwMode="auto">
            <a:xfrm>
              <a:off x="9131300" y="598170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22">
              <a:extLst>
                <a:ext uri="{FF2B5EF4-FFF2-40B4-BE49-F238E27FC236}">
                  <a16:creationId xmlns:a16="http://schemas.microsoft.com/office/drawing/2014/main" xmlns="" id="{7F97ACCE-7F2C-4099-BDCA-D5B449847037}"/>
                </a:ext>
              </a:extLst>
            </p:cNvPr>
            <p:cNvSpPr>
              <a:spLocks/>
            </p:cNvSpPr>
            <p:nvPr/>
          </p:nvSpPr>
          <p:spPr bwMode="auto">
            <a:xfrm>
              <a:off x="8653463" y="5984876"/>
              <a:ext cx="177800" cy="536575"/>
            </a:xfrm>
            <a:custGeom>
              <a:avLst/>
              <a:gdLst>
                <a:gd name="T0" fmla="*/ 0 w 47"/>
                <a:gd name="T1" fmla="*/ 20 h 143"/>
                <a:gd name="T2" fmla="*/ 0 w 47"/>
                <a:gd name="T3" fmla="*/ 143 h 143"/>
                <a:gd name="T4" fmla="*/ 14 w 47"/>
                <a:gd name="T5" fmla="*/ 143 h 143"/>
                <a:gd name="T6" fmla="*/ 14 w 47"/>
                <a:gd name="T7" fmla="*/ 20 h 143"/>
                <a:gd name="T8" fmla="*/ 20 w 47"/>
                <a:gd name="T9" fmla="*/ 14 h 143"/>
                <a:gd name="T10" fmla="*/ 47 w 47"/>
                <a:gd name="T11" fmla="*/ 14 h 143"/>
                <a:gd name="T12" fmla="*/ 47 w 47"/>
                <a:gd name="T13" fmla="*/ 0 h 143"/>
                <a:gd name="T14" fmla="*/ 20 w 47"/>
                <a:gd name="T15" fmla="*/ 0 h 143"/>
                <a:gd name="T16" fmla="*/ 0 w 47"/>
                <a:gd name="T17" fmla="*/ 2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43">
                  <a:moveTo>
                    <a:pt x="0" y="20"/>
                  </a:moveTo>
                  <a:cubicBezTo>
                    <a:pt x="0" y="143"/>
                    <a:pt x="0" y="143"/>
                    <a:pt x="0" y="143"/>
                  </a:cubicBezTo>
                  <a:cubicBezTo>
                    <a:pt x="14" y="143"/>
                    <a:pt x="14" y="143"/>
                    <a:pt x="14" y="143"/>
                  </a:cubicBezTo>
                  <a:cubicBezTo>
                    <a:pt x="14" y="20"/>
                    <a:pt x="14" y="20"/>
                    <a:pt x="14" y="20"/>
                  </a:cubicBezTo>
                  <a:cubicBezTo>
                    <a:pt x="14" y="16"/>
                    <a:pt x="16" y="14"/>
                    <a:pt x="20" y="14"/>
                  </a:cubicBezTo>
                  <a:cubicBezTo>
                    <a:pt x="47" y="14"/>
                    <a:pt x="47" y="14"/>
                    <a:pt x="47" y="14"/>
                  </a:cubicBezTo>
                  <a:cubicBezTo>
                    <a:pt x="47" y="0"/>
                    <a:pt x="47" y="0"/>
                    <a:pt x="47" y="0"/>
                  </a:cubicBezTo>
                  <a:cubicBezTo>
                    <a:pt x="20" y="0"/>
                    <a:pt x="20" y="0"/>
                    <a:pt x="20" y="0"/>
                  </a:cubicBezTo>
                  <a:cubicBezTo>
                    <a:pt x="9" y="0"/>
                    <a:pt x="0"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23">
              <a:extLst>
                <a:ext uri="{FF2B5EF4-FFF2-40B4-BE49-F238E27FC236}">
                  <a16:creationId xmlns:a16="http://schemas.microsoft.com/office/drawing/2014/main" xmlns="" id="{A70A0251-530A-4F35-837C-EC64478246C5}"/>
                </a:ext>
              </a:extLst>
            </p:cNvPr>
            <p:cNvSpPr>
              <a:spLocks/>
            </p:cNvSpPr>
            <p:nvPr/>
          </p:nvSpPr>
          <p:spPr bwMode="auto">
            <a:xfrm>
              <a:off x="9378950" y="6105526"/>
              <a:ext cx="180975" cy="415925"/>
            </a:xfrm>
            <a:custGeom>
              <a:avLst/>
              <a:gdLst>
                <a:gd name="T0" fmla="*/ 28 w 48"/>
                <a:gd name="T1" fmla="*/ 0 h 111"/>
                <a:gd name="T2" fmla="*/ 0 w 48"/>
                <a:gd name="T3" fmla="*/ 0 h 111"/>
                <a:gd name="T4" fmla="*/ 0 w 48"/>
                <a:gd name="T5" fmla="*/ 14 h 111"/>
                <a:gd name="T6" fmla="*/ 28 w 48"/>
                <a:gd name="T7" fmla="*/ 14 h 111"/>
                <a:gd name="T8" fmla="*/ 34 w 48"/>
                <a:gd name="T9" fmla="*/ 20 h 111"/>
                <a:gd name="T10" fmla="*/ 34 w 48"/>
                <a:gd name="T11" fmla="*/ 111 h 111"/>
                <a:gd name="T12" fmla="*/ 48 w 48"/>
                <a:gd name="T13" fmla="*/ 111 h 111"/>
                <a:gd name="T14" fmla="*/ 48 w 48"/>
                <a:gd name="T15" fmla="*/ 20 h 111"/>
                <a:gd name="T16" fmla="*/ 28 w 48"/>
                <a:gd name="T17"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11">
                  <a:moveTo>
                    <a:pt x="28" y="0"/>
                  </a:moveTo>
                  <a:cubicBezTo>
                    <a:pt x="0" y="0"/>
                    <a:pt x="0" y="0"/>
                    <a:pt x="0" y="0"/>
                  </a:cubicBezTo>
                  <a:cubicBezTo>
                    <a:pt x="0" y="14"/>
                    <a:pt x="0" y="14"/>
                    <a:pt x="0" y="14"/>
                  </a:cubicBezTo>
                  <a:cubicBezTo>
                    <a:pt x="28" y="14"/>
                    <a:pt x="28" y="14"/>
                    <a:pt x="28" y="14"/>
                  </a:cubicBezTo>
                  <a:cubicBezTo>
                    <a:pt x="31" y="14"/>
                    <a:pt x="34" y="17"/>
                    <a:pt x="34" y="20"/>
                  </a:cubicBezTo>
                  <a:cubicBezTo>
                    <a:pt x="34" y="111"/>
                    <a:pt x="34" y="111"/>
                    <a:pt x="34" y="111"/>
                  </a:cubicBezTo>
                  <a:cubicBezTo>
                    <a:pt x="48" y="111"/>
                    <a:pt x="48" y="111"/>
                    <a:pt x="48" y="111"/>
                  </a:cubicBezTo>
                  <a:cubicBezTo>
                    <a:pt x="48" y="20"/>
                    <a:pt x="48" y="20"/>
                    <a:pt x="48" y="20"/>
                  </a:cubicBezTo>
                  <a:cubicBezTo>
                    <a:pt x="48" y="9"/>
                    <a:pt x="3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24">
              <a:extLst>
                <a:ext uri="{FF2B5EF4-FFF2-40B4-BE49-F238E27FC236}">
                  <a16:creationId xmlns:a16="http://schemas.microsoft.com/office/drawing/2014/main" xmlns="" id="{FB795085-5D1E-4E77-8449-E4280ED5865F}"/>
                </a:ext>
              </a:extLst>
            </p:cNvPr>
            <p:cNvSpPr>
              <a:spLocks/>
            </p:cNvSpPr>
            <p:nvPr/>
          </p:nvSpPr>
          <p:spPr bwMode="auto">
            <a:xfrm>
              <a:off x="8891588" y="5511801"/>
              <a:ext cx="428625" cy="1009650"/>
            </a:xfrm>
            <a:custGeom>
              <a:avLst/>
              <a:gdLst>
                <a:gd name="T0" fmla="*/ 94 w 114"/>
                <a:gd name="T1" fmla="*/ 31 h 269"/>
                <a:gd name="T2" fmla="*/ 64 w 114"/>
                <a:gd name="T3" fmla="*/ 31 h 269"/>
                <a:gd name="T4" fmla="*/ 64 w 114"/>
                <a:gd name="T5" fmla="*/ 7 h 269"/>
                <a:gd name="T6" fmla="*/ 57 w 114"/>
                <a:gd name="T7" fmla="*/ 0 h 269"/>
                <a:gd name="T8" fmla="*/ 50 w 114"/>
                <a:gd name="T9" fmla="*/ 7 h 269"/>
                <a:gd name="T10" fmla="*/ 50 w 114"/>
                <a:gd name="T11" fmla="*/ 31 h 269"/>
                <a:gd name="T12" fmla="*/ 20 w 114"/>
                <a:gd name="T13" fmla="*/ 31 h 269"/>
                <a:gd name="T14" fmla="*/ 0 w 114"/>
                <a:gd name="T15" fmla="*/ 51 h 269"/>
                <a:gd name="T16" fmla="*/ 0 w 114"/>
                <a:gd name="T17" fmla="*/ 269 h 269"/>
                <a:gd name="T18" fmla="*/ 0 w 114"/>
                <a:gd name="T19" fmla="*/ 269 h 269"/>
                <a:gd name="T20" fmla="*/ 14 w 114"/>
                <a:gd name="T21" fmla="*/ 269 h 269"/>
                <a:gd name="T22" fmla="*/ 14 w 114"/>
                <a:gd name="T23" fmla="*/ 269 h 269"/>
                <a:gd name="T24" fmla="*/ 14 w 114"/>
                <a:gd name="T25" fmla="*/ 51 h 269"/>
                <a:gd name="T26" fmla="*/ 20 w 114"/>
                <a:gd name="T27" fmla="*/ 45 h 269"/>
                <a:gd name="T28" fmla="*/ 94 w 114"/>
                <a:gd name="T29" fmla="*/ 45 h 269"/>
                <a:gd name="T30" fmla="*/ 100 w 114"/>
                <a:gd name="T31" fmla="*/ 51 h 269"/>
                <a:gd name="T32" fmla="*/ 100 w 114"/>
                <a:gd name="T33" fmla="*/ 269 h 269"/>
                <a:gd name="T34" fmla="*/ 100 w 114"/>
                <a:gd name="T35" fmla="*/ 269 h 269"/>
                <a:gd name="T36" fmla="*/ 114 w 114"/>
                <a:gd name="T37" fmla="*/ 269 h 269"/>
                <a:gd name="T38" fmla="*/ 114 w 114"/>
                <a:gd name="T39" fmla="*/ 269 h 269"/>
                <a:gd name="T40" fmla="*/ 114 w 114"/>
                <a:gd name="T41" fmla="*/ 51 h 269"/>
                <a:gd name="T42" fmla="*/ 94 w 114"/>
                <a:gd name="T43" fmla="*/ 3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269">
                  <a:moveTo>
                    <a:pt x="94" y="31"/>
                  </a:moveTo>
                  <a:cubicBezTo>
                    <a:pt x="64" y="31"/>
                    <a:pt x="64" y="31"/>
                    <a:pt x="64" y="31"/>
                  </a:cubicBezTo>
                  <a:cubicBezTo>
                    <a:pt x="64" y="7"/>
                    <a:pt x="64" y="7"/>
                    <a:pt x="64" y="7"/>
                  </a:cubicBezTo>
                  <a:cubicBezTo>
                    <a:pt x="64" y="3"/>
                    <a:pt x="61" y="0"/>
                    <a:pt x="57" y="0"/>
                  </a:cubicBezTo>
                  <a:cubicBezTo>
                    <a:pt x="53" y="0"/>
                    <a:pt x="50" y="3"/>
                    <a:pt x="50" y="7"/>
                  </a:cubicBezTo>
                  <a:cubicBezTo>
                    <a:pt x="50" y="31"/>
                    <a:pt x="50" y="31"/>
                    <a:pt x="50" y="31"/>
                  </a:cubicBezTo>
                  <a:cubicBezTo>
                    <a:pt x="20" y="31"/>
                    <a:pt x="20" y="31"/>
                    <a:pt x="20" y="31"/>
                  </a:cubicBezTo>
                  <a:cubicBezTo>
                    <a:pt x="9" y="31"/>
                    <a:pt x="0" y="40"/>
                    <a:pt x="0" y="51"/>
                  </a:cubicBezTo>
                  <a:cubicBezTo>
                    <a:pt x="0" y="269"/>
                    <a:pt x="0" y="269"/>
                    <a:pt x="0" y="269"/>
                  </a:cubicBezTo>
                  <a:cubicBezTo>
                    <a:pt x="0" y="269"/>
                    <a:pt x="0" y="269"/>
                    <a:pt x="0" y="269"/>
                  </a:cubicBezTo>
                  <a:cubicBezTo>
                    <a:pt x="14" y="269"/>
                    <a:pt x="14" y="269"/>
                    <a:pt x="14" y="269"/>
                  </a:cubicBezTo>
                  <a:cubicBezTo>
                    <a:pt x="14" y="269"/>
                    <a:pt x="14" y="269"/>
                    <a:pt x="14" y="269"/>
                  </a:cubicBezTo>
                  <a:cubicBezTo>
                    <a:pt x="14" y="51"/>
                    <a:pt x="14" y="51"/>
                    <a:pt x="14" y="51"/>
                  </a:cubicBezTo>
                  <a:cubicBezTo>
                    <a:pt x="14" y="48"/>
                    <a:pt x="16" y="45"/>
                    <a:pt x="20" y="45"/>
                  </a:cubicBezTo>
                  <a:cubicBezTo>
                    <a:pt x="94" y="45"/>
                    <a:pt x="94" y="45"/>
                    <a:pt x="94" y="45"/>
                  </a:cubicBezTo>
                  <a:cubicBezTo>
                    <a:pt x="98" y="45"/>
                    <a:pt x="100" y="48"/>
                    <a:pt x="100" y="51"/>
                  </a:cubicBezTo>
                  <a:cubicBezTo>
                    <a:pt x="100" y="269"/>
                    <a:pt x="100" y="269"/>
                    <a:pt x="100" y="269"/>
                  </a:cubicBezTo>
                  <a:cubicBezTo>
                    <a:pt x="100" y="269"/>
                    <a:pt x="100" y="269"/>
                    <a:pt x="100" y="269"/>
                  </a:cubicBezTo>
                  <a:cubicBezTo>
                    <a:pt x="114" y="269"/>
                    <a:pt x="114" y="269"/>
                    <a:pt x="114" y="269"/>
                  </a:cubicBezTo>
                  <a:cubicBezTo>
                    <a:pt x="114" y="269"/>
                    <a:pt x="114" y="269"/>
                    <a:pt x="114" y="269"/>
                  </a:cubicBezTo>
                  <a:cubicBezTo>
                    <a:pt x="114" y="51"/>
                    <a:pt x="114" y="51"/>
                    <a:pt x="114" y="51"/>
                  </a:cubicBezTo>
                  <a:cubicBezTo>
                    <a:pt x="114" y="40"/>
                    <a:pt x="105" y="31"/>
                    <a:pt x="9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0" name="组合 209">
            <a:extLst>
              <a:ext uri="{FF2B5EF4-FFF2-40B4-BE49-F238E27FC236}">
                <a16:creationId xmlns:a16="http://schemas.microsoft.com/office/drawing/2014/main" xmlns="" id="{2D6496C9-11E0-4768-B1BB-9465DA4000F2}"/>
              </a:ext>
            </a:extLst>
          </p:cNvPr>
          <p:cNvGrpSpPr/>
          <p:nvPr/>
        </p:nvGrpSpPr>
        <p:grpSpPr>
          <a:xfrm>
            <a:off x="7364367" y="2488420"/>
            <a:ext cx="489126" cy="562224"/>
            <a:chOff x="663575" y="5576888"/>
            <a:chExt cx="860426" cy="989013"/>
          </a:xfrm>
          <a:solidFill>
            <a:schemeClr val="accent3"/>
          </a:solidFill>
        </p:grpSpPr>
        <p:sp>
          <p:nvSpPr>
            <p:cNvPr id="211" name="Freeform 73">
              <a:extLst>
                <a:ext uri="{FF2B5EF4-FFF2-40B4-BE49-F238E27FC236}">
                  <a16:creationId xmlns:a16="http://schemas.microsoft.com/office/drawing/2014/main" xmlns="" id="{175AA745-2E8C-46A8-BA7C-FDF0675E8CA4}"/>
                </a:ext>
              </a:extLst>
            </p:cNvPr>
            <p:cNvSpPr>
              <a:spLocks/>
            </p:cNvSpPr>
            <p:nvPr/>
          </p:nvSpPr>
          <p:spPr bwMode="auto">
            <a:xfrm>
              <a:off x="663575" y="6156325"/>
              <a:ext cx="379413" cy="409575"/>
            </a:xfrm>
            <a:custGeom>
              <a:avLst/>
              <a:gdLst>
                <a:gd name="T0" fmla="*/ 63 w 101"/>
                <a:gd name="T1" fmla="*/ 82 h 109"/>
                <a:gd name="T2" fmla="*/ 57 w 101"/>
                <a:gd name="T3" fmla="*/ 56 h 109"/>
                <a:gd name="T4" fmla="*/ 53 w 101"/>
                <a:gd name="T5" fmla="*/ 51 h 109"/>
                <a:gd name="T6" fmla="*/ 50 w 101"/>
                <a:gd name="T7" fmla="*/ 50 h 109"/>
                <a:gd name="T8" fmla="*/ 47 w 101"/>
                <a:gd name="T9" fmla="*/ 51 h 109"/>
                <a:gd name="T10" fmla="*/ 22 w 101"/>
                <a:gd name="T11" fmla="*/ 62 h 109"/>
                <a:gd name="T12" fmla="*/ 47 w 101"/>
                <a:gd name="T13" fmla="*/ 11 h 109"/>
                <a:gd name="T14" fmla="*/ 37 w 101"/>
                <a:gd name="T15" fmla="*/ 0 h 109"/>
                <a:gd name="T16" fmla="*/ 1 w 101"/>
                <a:gd name="T17" fmla="*/ 73 h 109"/>
                <a:gd name="T18" fmla="*/ 3 w 101"/>
                <a:gd name="T19" fmla="*/ 81 h 109"/>
                <a:gd name="T20" fmla="*/ 11 w 101"/>
                <a:gd name="T21" fmla="*/ 82 h 109"/>
                <a:gd name="T22" fmla="*/ 45 w 101"/>
                <a:gd name="T23" fmla="*/ 67 h 109"/>
                <a:gd name="T24" fmla="*/ 54 w 101"/>
                <a:gd name="T25" fmla="*/ 104 h 109"/>
                <a:gd name="T26" fmla="*/ 60 w 101"/>
                <a:gd name="T27" fmla="*/ 109 h 109"/>
                <a:gd name="T28" fmla="*/ 61 w 101"/>
                <a:gd name="T29" fmla="*/ 109 h 109"/>
                <a:gd name="T30" fmla="*/ 67 w 101"/>
                <a:gd name="T31" fmla="*/ 105 h 109"/>
                <a:gd name="T32" fmla="*/ 101 w 101"/>
                <a:gd name="T33" fmla="*/ 35 h 109"/>
                <a:gd name="T34" fmla="*/ 87 w 101"/>
                <a:gd name="T35" fmla="*/ 32 h 109"/>
                <a:gd name="T36" fmla="*/ 63 w 101"/>
                <a:gd name="T37" fmla="*/ 8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109">
                  <a:moveTo>
                    <a:pt x="63" y="82"/>
                  </a:moveTo>
                  <a:cubicBezTo>
                    <a:pt x="57" y="56"/>
                    <a:pt x="57" y="56"/>
                    <a:pt x="57" y="56"/>
                  </a:cubicBezTo>
                  <a:cubicBezTo>
                    <a:pt x="56" y="54"/>
                    <a:pt x="55" y="52"/>
                    <a:pt x="53" y="51"/>
                  </a:cubicBezTo>
                  <a:cubicBezTo>
                    <a:pt x="52" y="50"/>
                    <a:pt x="51" y="50"/>
                    <a:pt x="50" y="50"/>
                  </a:cubicBezTo>
                  <a:cubicBezTo>
                    <a:pt x="49" y="50"/>
                    <a:pt x="48" y="50"/>
                    <a:pt x="47" y="51"/>
                  </a:cubicBezTo>
                  <a:cubicBezTo>
                    <a:pt x="22" y="62"/>
                    <a:pt x="22" y="62"/>
                    <a:pt x="22" y="62"/>
                  </a:cubicBezTo>
                  <a:cubicBezTo>
                    <a:pt x="47" y="11"/>
                    <a:pt x="47" y="11"/>
                    <a:pt x="47" y="11"/>
                  </a:cubicBezTo>
                  <a:cubicBezTo>
                    <a:pt x="43" y="7"/>
                    <a:pt x="40" y="4"/>
                    <a:pt x="37" y="0"/>
                  </a:cubicBezTo>
                  <a:cubicBezTo>
                    <a:pt x="1" y="73"/>
                    <a:pt x="1" y="73"/>
                    <a:pt x="1" y="73"/>
                  </a:cubicBezTo>
                  <a:cubicBezTo>
                    <a:pt x="0" y="76"/>
                    <a:pt x="1" y="79"/>
                    <a:pt x="3" y="81"/>
                  </a:cubicBezTo>
                  <a:cubicBezTo>
                    <a:pt x="5" y="83"/>
                    <a:pt x="8" y="84"/>
                    <a:pt x="11" y="82"/>
                  </a:cubicBezTo>
                  <a:cubicBezTo>
                    <a:pt x="45" y="67"/>
                    <a:pt x="45" y="67"/>
                    <a:pt x="45" y="67"/>
                  </a:cubicBezTo>
                  <a:cubicBezTo>
                    <a:pt x="54" y="104"/>
                    <a:pt x="54" y="104"/>
                    <a:pt x="54" y="104"/>
                  </a:cubicBezTo>
                  <a:cubicBezTo>
                    <a:pt x="55" y="107"/>
                    <a:pt x="57" y="109"/>
                    <a:pt x="60" y="109"/>
                  </a:cubicBezTo>
                  <a:cubicBezTo>
                    <a:pt x="60" y="109"/>
                    <a:pt x="61" y="109"/>
                    <a:pt x="61" y="109"/>
                  </a:cubicBezTo>
                  <a:cubicBezTo>
                    <a:pt x="64" y="109"/>
                    <a:pt x="66" y="108"/>
                    <a:pt x="67" y="105"/>
                  </a:cubicBezTo>
                  <a:cubicBezTo>
                    <a:pt x="101" y="35"/>
                    <a:pt x="101" y="35"/>
                    <a:pt x="101" y="35"/>
                  </a:cubicBezTo>
                  <a:cubicBezTo>
                    <a:pt x="97" y="34"/>
                    <a:pt x="92" y="33"/>
                    <a:pt x="87" y="32"/>
                  </a:cubicBezTo>
                  <a:lnTo>
                    <a:pt x="63"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74">
              <a:extLst>
                <a:ext uri="{FF2B5EF4-FFF2-40B4-BE49-F238E27FC236}">
                  <a16:creationId xmlns:a16="http://schemas.microsoft.com/office/drawing/2014/main" xmlns="" id="{5AB7C826-C720-4C77-9308-75B8FCBED088}"/>
                </a:ext>
              </a:extLst>
            </p:cNvPr>
            <p:cNvSpPr>
              <a:spLocks/>
            </p:cNvSpPr>
            <p:nvPr/>
          </p:nvSpPr>
          <p:spPr bwMode="auto">
            <a:xfrm>
              <a:off x="1144588" y="6148388"/>
              <a:ext cx="379413" cy="417513"/>
            </a:xfrm>
            <a:custGeom>
              <a:avLst/>
              <a:gdLst>
                <a:gd name="T0" fmla="*/ 100 w 101"/>
                <a:gd name="T1" fmla="*/ 74 h 111"/>
                <a:gd name="T2" fmla="*/ 64 w 101"/>
                <a:gd name="T3" fmla="*/ 0 h 111"/>
                <a:gd name="T4" fmla="*/ 54 w 101"/>
                <a:gd name="T5" fmla="*/ 11 h 111"/>
                <a:gd name="T6" fmla="*/ 79 w 101"/>
                <a:gd name="T7" fmla="*/ 64 h 111"/>
                <a:gd name="T8" fmla="*/ 55 w 101"/>
                <a:gd name="T9" fmla="*/ 53 h 111"/>
                <a:gd name="T10" fmla="*/ 49 w 101"/>
                <a:gd name="T11" fmla="*/ 53 h 111"/>
                <a:gd name="T12" fmla="*/ 45 w 101"/>
                <a:gd name="T13" fmla="*/ 58 h 111"/>
                <a:gd name="T14" fmla="*/ 39 w 101"/>
                <a:gd name="T15" fmla="*/ 84 h 111"/>
                <a:gd name="T16" fmla="*/ 14 w 101"/>
                <a:gd name="T17" fmla="*/ 33 h 111"/>
                <a:gd name="T18" fmla="*/ 0 w 101"/>
                <a:gd name="T19" fmla="*/ 36 h 111"/>
                <a:gd name="T20" fmla="*/ 35 w 101"/>
                <a:gd name="T21" fmla="*/ 107 h 111"/>
                <a:gd name="T22" fmla="*/ 41 w 101"/>
                <a:gd name="T23" fmla="*/ 111 h 111"/>
                <a:gd name="T24" fmla="*/ 42 w 101"/>
                <a:gd name="T25" fmla="*/ 111 h 111"/>
                <a:gd name="T26" fmla="*/ 48 w 101"/>
                <a:gd name="T27" fmla="*/ 106 h 111"/>
                <a:gd name="T28" fmla="*/ 57 w 101"/>
                <a:gd name="T29" fmla="*/ 69 h 111"/>
                <a:gd name="T30" fmla="*/ 91 w 101"/>
                <a:gd name="T31" fmla="*/ 84 h 111"/>
                <a:gd name="T32" fmla="*/ 94 w 101"/>
                <a:gd name="T33" fmla="*/ 85 h 111"/>
                <a:gd name="T34" fmla="*/ 94 w 101"/>
                <a:gd name="T35" fmla="*/ 85 h 111"/>
                <a:gd name="T36" fmla="*/ 101 w 101"/>
                <a:gd name="T37" fmla="*/ 78 h 111"/>
                <a:gd name="T38" fmla="*/ 100 w 101"/>
                <a:gd name="T39" fmla="*/ 7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1" h="111">
                  <a:moveTo>
                    <a:pt x="100" y="74"/>
                  </a:moveTo>
                  <a:cubicBezTo>
                    <a:pt x="64" y="0"/>
                    <a:pt x="64" y="0"/>
                    <a:pt x="64" y="0"/>
                  </a:cubicBezTo>
                  <a:cubicBezTo>
                    <a:pt x="61" y="4"/>
                    <a:pt x="58" y="8"/>
                    <a:pt x="54" y="11"/>
                  </a:cubicBezTo>
                  <a:cubicBezTo>
                    <a:pt x="79" y="64"/>
                    <a:pt x="79" y="64"/>
                    <a:pt x="79" y="64"/>
                  </a:cubicBezTo>
                  <a:cubicBezTo>
                    <a:pt x="55" y="53"/>
                    <a:pt x="55" y="53"/>
                    <a:pt x="55" y="53"/>
                  </a:cubicBezTo>
                  <a:cubicBezTo>
                    <a:pt x="53" y="52"/>
                    <a:pt x="51" y="52"/>
                    <a:pt x="49" y="53"/>
                  </a:cubicBezTo>
                  <a:cubicBezTo>
                    <a:pt x="47" y="54"/>
                    <a:pt x="46" y="56"/>
                    <a:pt x="45" y="58"/>
                  </a:cubicBezTo>
                  <a:cubicBezTo>
                    <a:pt x="39" y="84"/>
                    <a:pt x="39" y="84"/>
                    <a:pt x="39" y="84"/>
                  </a:cubicBezTo>
                  <a:cubicBezTo>
                    <a:pt x="14" y="33"/>
                    <a:pt x="14" y="33"/>
                    <a:pt x="14" y="33"/>
                  </a:cubicBezTo>
                  <a:cubicBezTo>
                    <a:pt x="10" y="35"/>
                    <a:pt x="5" y="36"/>
                    <a:pt x="0" y="36"/>
                  </a:cubicBezTo>
                  <a:cubicBezTo>
                    <a:pt x="35" y="107"/>
                    <a:pt x="35" y="107"/>
                    <a:pt x="35" y="107"/>
                  </a:cubicBezTo>
                  <a:cubicBezTo>
                    <a:pt x="36" y="110"/>
                    <a:pt x="38" y="111"/>
                    <a:pt x="41" y="111"/>
                  </a:cubicBezTo>
                  <a:cubicBezTo>
                    <a:pt x="41" y="111"/>
                    <a:pt x="41" y="111"/>
                    <a:pt x="42" y="111"/>
                  </a:cubicBezTo>
                  <a:cubicBezTo>
                    <a:pt x="45" y="111"/>
                    <a:pt x="47" y="109"/>
                    <a:pt x="48" y="106"/>
                  </a:cubicBezTo>
                  <a:cubicBezTo>
                    <a:pt x="57" y="69"/>
                    <a:pt x="57" y="69"/>
                    <a:pt x="57" y="69"/>
                  </a:cubicBezTo>
                  <a:cubicBezTo>
                    <a:pt x="91" y="84"/>
                    <a:pt x="91" y="84"/>
                    <a:pt x="91" y="84"/>
                  </a:cubicBezTo>
                  <a:cubicBezTo>
                    <a:pt x="92" y="85"/>
                    <a:pt x="93" y="85"/>
                    <a:pt x="94" y="85"/>
                  </a:cubicBezTo>
                  <a:cubicBezTo>
                    <a:pt x="94" y="85"/>
                    <a:pt x="94" y="85"/>
                    <a:pt x="94" y="85"/>
                  </a:cubicBezTo>
                  <a:cubicBezTo>
                    <a:pt x="98" y="85"/>
                    <a:pt x="101" y="82"/>
                    <a:pt x="101" y="78"/>
                  </a:cubicBezTo>
                  <a:cubicBezTo>
                    <a:pt x="101" y="77"/>
                    <a:pt x="101" y="75"/>
                    <a:pt x="10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75">
              <a:extLst>
                <a:ext uri="{FF2B5EF4-FFF2-40B4-BE49-F238E27FC236}">
                  <a16:creationId xmlns:a16="http://schemas.microsoft.com/office/drawing/2014/main" xmlns="" id="{E4596CEF-A58F-4742-849E-4C63D9113F69}"/>
                </a:ext>
              </a:extLst>
            </p:cNvPr>
            <p:cNvSpPr>
              <a:spLocks/>
            </p:cNvSpPr>
            <p:nvPr/>
          </p:nvSpPr>
          <p:spPr bwMode="auto">
            <a:xfrm>
              <a:off x="1016000" y="5802313"/>
              <a:ext cx="106363" cy="211138"/>
            </a:xfrm>
            <a:custGeom>
              <a:avLst/>
              <a:gdLst>
                <a:gd name="T0" fmla="*/ 21 w 28"/>
                <a:gd name="T1" fmla="*/ 0 h 56"/>
                <a:gd name="T2" fmla="*/ 16 w 28"/>
                <a:gd name="T3" fmla="*/ 2 h 56"/>
                <a:gd name="T4" fmla="*/ 16 w 28"/>
                <a:gd name="T5" fmla="*/ 2 h 56"/>
                <a:gd name="T6" fmla="*/ 3 w 28"/>
                <a:gd name="T7" fmla="*/ 12 h 56"/>
                <a:gd name="T8" fmla="*/ 2 w 28"/>
                <a:gd name="T9" fmla="*/ 22 h 56"/>
                <a:gd name="T10" fmla="*/ 8 w 28"/>
                <a:gd name="T11" fmla="*/ 25 h 56"/>
                <a:gd name="T12" fmla="*/ 12 w 28"/>
                <a:gd name="T13" fmla="*/ 23 h 56"/>
                <a:gd name="T14" fmla="*/ 14 w 28"/>
                <a:gd name="T15" fmla="*/ 22 h 56"/>
                <a:gd name="T16" fmla="*/ 14 w 28"/>
                <a:gd name="T17" fmla="*/ 49 h 56"/>
                <a:gd name="T18" fmla="*/ 21 w 28"/>
                <a:gd name="T19" fmla="*/ 56 h 56"/>
                <a:gd name="T20" fmla="*/ 28 w 28"/>
                <a:gd name="T21" fmla="*/ 49 h 56"/>
                <a:gd name="T22" fmla="*/ 28 w 28"/>
                <a:gd name="T23" fmla="*/ 7 h 56"/>
                <a:gd name="T24" fmla="*/ 21 w 28"/>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6">
                  <a:moveTo>
                    <a:pt x="21" y="0"/>
                  </a:moveTo>
                  <a:cubicBezTo>
                    <a:pt x="19" y="0"/>
                    <a:pt x="18" y="1"/>
                    <a:pt x="16" y="2"/>
                  </a:cubicBezTo>
                  <a:cubicBezTo>
                    <a:pt x="16" y="2"/>
                    <a:pt x="16" y="2"/>
                    <a:pt x="16" y="2"/>
                  </a:cubicBezTo>
                  <a:cubicBezTo>
                    <a:pt x="3" y="12"/>
                    <a:pt x="3" y="12"/>
                    <a:pt x="3" y="12"/>
                  </a:cubicBezTo>
                  <a:cubicBezTo>
                    <a:pt x="0" y="15"/>
                    <a:pt x="0" y="19"/>
                    <a:pt x="2" y="22"/>
                  </a:cubicBezTo>
                  <a:cubicBezTo>
                    <a:pt x="4" y="24"/>
                    <a:pt x="6" y="25"/>
                    <a:pt x="8" y="25"/>
                  </a:cubicBezTo>
                  <a:cubicBezTo>
                    <a:pt x="9" y="25"/>
                    <a:pt x="11" y="24"/>
                    <a:pt x="12" y="23"/>
                  </a:cubicBezTo>
                  <a:cubicBezTo>
                    <a:pt x="14" y="22"/>
                    <a:pt x="14" y="22"/>
                    <a:pt x="14" y="22"/>
                  </a:cubicBezTo>
                  <a:cubicBezTo>
                    <a:pt x="14" y="49"/>
                    <a:pt x="14" y="49"/>
                    <a:pt x="14" y="49"/>
                  </a:cubicBezTo>
                  <a:cubicBezTo>
                    <a:pt x="14" y="53"/>
                    <a:pt x="17" y="56"/>
                    <a:pt x="21" y="56"/>
                  </a:cubicBezTo>
                  <a:cubicBezTo>
                    <a:pt x="25" y="56"/>
                    <a:pt x="28" y="53"/>
                    <a:pt x="28" y="49"/>
                  </a:cubicBezTo>
                  <a:cubicBezTo>
                    <a:pt x="28" y="7"/>
                    <a:pt x="28" y="7"/>
                    <a:pt x="28" y="7"/>
                  </a:cubicBezTo>
                  <a:cubicBezTo>
                    <a:pt x="28" y="3"/>
                    <a:pt x="25"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76">
              <a:extLst>
                <a:ext uri="{FF2B5EF4-FFF2-40B4-BE49-F238E27FC236}">
                  <a16:creationId xmlns:a16="http://schemas.microsoft.com/office/drawing/2014/main" xmlns="" id="{A8CA1AC6-62A4-4047-ABF8-991AF9211BD2}"/>
                </a:ext>
              </a:extLst>
            </p:cNvPr>
            <p:cNvSpPr>
              <a:spLocks noEditPoints="1"/>
            </p:cNvSpPr>
            <p:nvPr/>
          </p:nvSpPr>
          <p:spPr bwMode="auto">
            <a:xfrm>
              <a:off x="873125" y="5689600"/>
              <a:ext cx="436563" cy="436563"/>
            </a:xfrm>
            <a:custGeom>
              <a:avLst/>
              <a:gdLst>
                <a:gd name="T0" fmla="*/ 58 w 116"/>
                <a:gd name="T1" fmla="*/ 0 h 116"/>
                <a:gd name="T2" fmla="*/ 0 w 116"/>
                <a:gd name="T3" fmla="*/ 58 h 116"/>
                <a:gd name="T4" fmla="*/ 58 w 116"/>
                <a:gd name="T5" fmla="*/ 116 h 116"/>
                <a:gd name="T6" fmla="*/ 116 w 116"/>
                <a:gd name="T7" fmla="*/ 58 h 116"/>
                <a:gd name="T8" fmla="*/ 58 w 116"/>
                <a:gd name="T9" fmla="*/ 0 h 116"/>
                <a:gd name="T10" fmla="*/ 58 w 116"/>
                <a:gd name="T11" fmla="*/ 102 h 116"/>
                <a:gd name="T12" fmla="*/ 14 w 116"/>
                <a:gd name="T13" fmla="*/ 58 h 116"/>
                <a:gd name="T14" fmla="*/ 58 w 116"/>
                <a:gd name="T15" fmla="*/ 14 h 116"/>
                <a:gd name="T16" fmla="*/ 102 w 116"/>
                <a:gd name="T17" fmla="*/ 58 h 116"/>
                <a:gd name="T18" fmla="*/ 58 w 116"/>
                <a:gd name="T19" fmla="*/ 10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58" y="102"/>
                  </a:moveTo>
                  <a:cubicBezTo>
                    <a:pt x="33" y="102"/>
                    <a:pt x="14" y="82"/>
                    <a:pt x="14" y="58"/>
                  </a:cubicBezTo>
                  <a:cubicBezTo>
                    <a:pt x="14" y="33"/>
                    <a:pt x="33" y="14"/>
                    <a:pt x="58" y="14"/>
                  </a:cubicBezTo>
                  <a:cubicBezTo>
                    <a:pt x="82" y="14"/>
                    <a:pt x="102" y="33"/>
                    <a:pt x="102" y="58"/>
                  </a:cubicBezTo>
                  <a:cubicBezTo>
                    <a:pt x="102" y="82"/>
                    <a:pt x="82" y="102"/>
                    <a:pt x="58"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77">
              <a:extLst>
                <a:ext uri="{FF2B5EF4-FFF2-40B4-BE49-F238E27FC236}">
                  <a16:creationId xmlns:a16="http://schemas.microsoft.com/office/drawing/2014/main" xmlns="" id="{4B18C510-9F2C-405F-ABA0-11DB0DA78C62}"/>
                </a:ext>
              </a:extLst>
            </p:cNvPr>
            <p:cNvSpPr>
              <a:spLocks noEditPoints="1"/>
            </p:cNvSpPr>
            <p:nvPr/>
          </p:nvSpPr>
          <p:spPr bwMode="auto">
            <a:xfrm>
              <a:off x="760413" y="5576888"/>
              <a:ext cx="658813" cy="657225"/>
            </a:xfrm>
            <a:custGeom>
              <a:avLst/>
              <a:gdLst>
                <a:gd name="T0" fmla="*/ 88 w 175"/>
                <a:gd name="T1" fmla="*/ 0 h 175"/>
                <a:gd name="T2" fmla="*/ 0 w 175"/>
                <a:gd name="T3" fmla="*/ 88 h 175"/>
                <a:gd name="T4" fmla="*/ 88 w 175"/>
                <a:gd name="T5" fmla="*/ 175 h 175"/>
                <a:gd name="T6" fmla="*/ 175 w 175"/>
                <a:gd name="T7" fmla="*/ 88 h 175"/>
                <a:gd name="T8" fmla="*/ 88 w 175"/>
                <a:gd name="T9" fmla="*/ 0 h 175"/>
                <a:gd name="T10" fmla="*/ 88 w 175"/>
                <a:gd name="T11" fmla="*/ 161 h 175"/>
                <a:gd name="T12" fmla="*/ 14 w 175"/>
                <a:gd name="T13" fmla="*/ 88 h 175"/>
                <a:gd name="T14" fmla="*/ 88 w 175"/>
                <a:gd name="T15" fmla="*/ 14 h 175"/>
                <a:gd name="T16" fmla="*/ 161 w 175"/>
                <a:gd name="T17" fmla="*/ 88 h 175"/>
                <a:gd name="T18" fmla="*/ 88 w 175"/>
                <a:gd name="T19" fmla="*/ 1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175">
                  <a:moveTo>
                    <a:pt x="88" y="0"/>
                  </a:moveTo>
                  <a:cubicBezTo>
                    <a:pt x="39" y="0"/>
                    <a:pt x="0" y="39"/>
                    <a:pt x="0" y="88"/>
                  </a:cubicBezTo>
                  <a:cubicBezTo>
                    <a:pt x="0" y="136"/>
                    <a:pt x="39" y="175"/>
                    <a:pt x="88" y="175"/>
                  </a:cubicBezTo>
                  <a:cubicBezTo>
                    <a:pt x="136" y="175"/>
                    <a:pt x="175" y="136"/>
                    <a:pt x="175" y="88"/>
                  </a:cubicBezTo>
                  <a:cubicBezTo>
                    <a:pt x="175" y="39"/>
                    <a:pt x="136" y="0"/>
                    <a:pt x="88" y="0"/>
                  </a:cubicBezTo>
                  <a:close/>
                  <a:moveTo>
                    <a:pt x="88" y="161"/>
                  </a:moveTo>
                  <a:cubicBezTo>
                    <a:pt x="47" y="161"/>
                    <a:pt x="14" y="128"/>
                    <a:pt x="14" y="88"/>
                  </a:cubicBezTo>
                  <a:cubicBezTo>
                    <a:pt x="14" y="47"/>
                    <a:pt x="47" y="14"/>
                    <a:pt x="88" y="14"/>
                  </a:cubicBezTo>
                  <a:cubicBezTo>
                    <a:pt x="128" y="14"/>
                    <a:pt x="161" y="47"/>
                    <a:pt x="161" y="88"/>
                  </a:cubicBezTo>
                  <a:cubicBezTo>
                    <a:pt x="161" y="128"/>
                    <a:pt x="128" y="161"/>
                    <a:pt x="88"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 name="日期占位符 2">
            <a:extLst>
              <a:ext uri="{FF2B5EF4-FFF2-40B4-BE49-F238E27FC236}">
                <a16:creationId xmlns:a16="http://schemas.microsoft.com/office/drawing/2014/main" xmlns="" id="{8D06FD4D-0FE2-40D2-A621-2456636DEE1F}"/>
              </a:ext>
            </a:extLst>
          </p:cNvPr>
          <p:cNvSpPr>
            <a:spLocks noGrp="1"/>
          </p:cNvSpPr>
          <p:nvPr>
            <p:ph type="dt" sz="half" idx="10"/>
          </p:nvPr>
        </p:nvSpPr>
        <p:spPr/>
        <p:txBody>
          <a:bodyPr/>
          <a:lstStyle/>
          <a:p>
            <a:fld id="{E262FED6-A1CE-4970-A746-408C058936E8}" type="datetime11">
              <a:rPr lang="zh-CN" altLang="en-US" smtClean="0"/>
              <a:t>22:23:16</a:t>
            </a:fld>
            <a:endParaRPr lang="zh-CN" altLang="en-US" dirty="0"/>
          </a:p>
        </p:txBody>
      </p:sp>
      <p:sp>
        <p:nvSpPr>
          <p:cNvPr id="4" name="页脚占位符 3">
            <a:extLst>
              <a:ext uri="{FF2B5EF4-FFF2-40B4-BE49-F238E27FC236}">
                <a16:creationId xmlns:a16="http://schemas.microsoft.com/office/drawing/2014/main" xmlns="" id="{CFE3E9E2-A3EA-484F-A00C-DB5A2885811B}"/>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5" name="灯片编号占位符 4">
            <a:extLst>
              <a:ext uri="{FF2B5EF4-FFF2-40B4-BE49-F238E27FC236}">
                <a16:creationId xmlns:a16="http://schemas.microsoft.com/office/drawing/2014/main" xmlns="" id="{1F58C095-49EE-423D-A3B9-C6B1FE312255}"/>
              </a:ext>
            </a:extLst>
          </p:cNvPr>
          <p:cNvSpPr>
            <a:spLocks noGrp="1"/>
          </p:cNvSpPr>
          <p:nvPr>
            <p:ph type="sldNum" sz="quarter" idx="12"/>
          </p:nvPr>
        </p:nvSpPr>
        <p:spPr/>
        <p:txBody>
          <a:bodyPr/>
          <a:lstStyle/>
          <a:p>
            <a:fld id="{22B272F7-79A6-4A29-8CEE-DA083A0019A8}" type="slidenum">
              <a:rPr lang="zh-CN" altLang="en-US" smtClean="0"/>
              <a:pPr/>
              <a:t>2</a:t>
            </a:fld>
            <a:endParaRPr lang="zh-CN" altLang="en-US"/>
          </a:p>
        </p:txBody>
      </p:sp>
    </p:spTree>
    <p:extLst>
      <p:ext uri="{BB962C8B-B14F-4D97-AF65-F5344CB8AC3E}">
        <p14:creationId xmlns:p14="http://schemas.microsoft.com/office/powerpoint/2010/main" val="24776809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E993F78-0E5C-4834-ACAB-5B220723860A}"/>
              </a:ext>
            </a:extLst>
          </p:cNvPr>
          <p:cNvSpPr txBox="1"/>
          <p:nvPr/>
        </p:nvSpPr>
        <p:spPr>
          <a:xfrm>
            <a:off x="4403289" y="182012"/>
            <a:ext cx="1723549" cy="461665"/>
          </a:xfrm>
          <a:prstGeom prst="rect">
            <a:avLst/>
          </a:prstGeom>
          <a:noFill/>
        </p:spPr>
        <p:txBody>
          <a:bodyPr wrap="none" rtlCol="0">
            <a:spAutoFit/>
          </a:bodyPr>
          <a:lstStyle>
            <a:defPPr>
              <a:defRPr lang="zh-CN"/>
            </a:defPPr>
            <a:lvl1pPr algn="ctr">
              <a:defRPr sz="2400" spc="600">
                <a:solidFill>
                  <a:schemeClr val="accent1"/>
                </a:solidFill>
              </a:defRPr>
            </a:lvl1pPr>
          </a:lstStyle>
          <a:p>
            <a:pPr algn="r"/>
            <a:r>
              <a:rPr lang="zh-CN" altLang="en-US" dirty="0">
                <a:solidFill>
                  <a:schemeClr val="accent4"/>
                </a:solidFill>
                <a:latin typeface="+mj-ea"/>
                <a:ea typeface="+mj-ea"/>
              </a:rPr>
              <a:t>实施计划</a:t>
            </a:r>
          </a:p>
        </p:txBody>
      </p:sp>
      <p:sp>
        <p:nvSpPr>
          <p:cNvPr id="3" name="文本框 2">
            <a:extLst>
              <a:ext uri="{FF2B5EF4-FFF2-40B4-BE49-F238E27FC236}">
                <a16:creationId xmlns:a16="http://schemas.microsoft.com/office/drawing/2014/main" xmlns="" id="{2CF95FA4-1EA2-4707-AF1F-13C0C9E907D4}"/>
              </a:ext>
            </a:extLst>
          </p:cNvPr>
          <p:cNvSpPr txBox="1"/>
          <p:nvPr/>
        </p:nvSpPr>
        <p:spPr>
          <a:xfrm>
            <a:off x="6126838" y="299811"/>
            <a:ext cx="2260555" cy="261610"/>
          </a:xfrm>
          <a:prstGeom prst="rect">
            <a:avLst/>
          </a:prstGeom>
          <a:noFill/>
        </p:spPr>
        <p:txBody>
          <a:bodyPr wrap="none" rtlCol="0">
            <a:spAutoFit/>
          </a:bodyPr>
          <a:lstStyle>
            <a:defPPr>
              <a:defRPr lang="zh-CN"/>
            </a:defPPr>
            <a:lvl1pPr algn="ctr">
              <a:defRPr sz="2400" spc="600">
                <a:solidFill>
                  <a:schemeClr val="accent1"/>
                </a:solidFill>
              </a:defRPr>
            </a:lvl1pPr>
          </a:lstStyle>
          <a:p>
            <a:pPr algn="l"/>
            <a:r>
              <a:rPr lang="en-US" altLang="zh-CN" sz="1100" spc="300" dirty="0">
                <a:solidFill>
                  <a:schemeClr val="accent4"/>
                </a:solidFill>
              </a:rPr>
              <a:t>Implementation plan</a:t>
            </a:r>
          </a:p>
        </p:txBody>
      </p:sp>
      <p:sp>
        <p:nvSpPr>
          <p:cNvPr id="4" name="椭圆 3">
            <a:extLst>
              <a:ext uri="{FF2B5EF4-FFF2-40B4-BE49-F238E27FC236}">
                <a16:creationId xmlns:a16="http://schemas.microsoft.com/office/drawing/2014/main" xmlns="" id="{412F6367-52A9-451C-9DE0-E9731CD93D43}"/>
              </a:ext>
            </a:extLst>
          </p:cNvPr>
          <p:cNvSpPr/>
          <p:nvPr/>
        </p:nvSpPr>
        <p:spPr>
          <a:xfrm>
            <a:off x="6065163" y="378196"/>
            <a:ext cx="61675" cy="616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E9EC4FED-B5FC-4473-8439-66A5651EA2D1}"/>
              </a:ext>
            </a:extLst>
          </p:cNvPr>
          <p:cNvGrpSpPr/>
          <p:nvPr/>
        </p:nvGrpSpPr>
        <p:grpSpPr>
          <a:xfrm>
            <a:off x="658813" y="2294846"/>
            <a:ext cx="11054215" cy="3728584"/>
            <a:chOff x="1461685" y="1333965"/>
            <a:chExt cx="6011213" cy="3110778"/>
          </a:xfrm>
        </p:grpSpPr>
        <p:grpSp>
          <p:nvGrpSpPr>
            <p:cNvPr id="24" name="Group 17">
              <a:extLst>
                <a:ext uri="{FF2B5EF4-FFF2-40B4-BE49-F238E27FC236}">
                  <a16:creationId xmlns:a16="http://schemas.microsoft.com/office/drawing/2014/main" xmlns="" id="{F3B02229-8420-413D-A8E3-79419B1EB5DD}"/>
                </a:ext>
              </a:extLst>
            </p:cNvPr>
            <p:cNvGrpSpPr/>
            <p:nvPr/>
          </p:nvGrpSpPr>
          <p:grpSpPr>
            <a:xfrm>
              <a:off x="1461685" y="2757231"/>
              <a:ext cx="1690688" cy="1687512"/>
              <a:chOff x="1677988" y="2082800"/>
              <a:chExt cx="1690688" cy="1687512"/>
            </a:xfrm>
          </p:grpSpPr>
          <p:sp>
            <p:nvSpPr>
              <p:cNvPr id="53" name="Freeform 5">
                <a:extLst>
                  <a:ext uri="{FF2B5EF4-FFF2-40B4-BE49-F238E27FC236}">
                    <a16:creationId xmlns:a16="http://schemas.microsoft.com/office/drawing/2014/main" xmlns="" id="{ABB28956-5FBA-4F61-80AE-92B6830A2F4C}"/>
                  </a:ext>
                </a:extLst>
              </p:cNvPr>
              <p:cNvSpPr>
                <a:spLocks/>
              </p:cNvSpPr>
              <p:nvPr/>
            </p:nvSpPr>
            <p:spPr bwMode="auto">
              <a:xfrm>
                <a:off x="1677988" y="2082800"/>
                <a:ext cx="1690688" cy="396875"/>
              </a:xfrm>
              <a:custGeom>
                <a:avLst/>
                <a:gdLst/>
                <a:ahLst/>
                <a:cxnLst>
                  <a:cxn ang="0">
                    <a:pos x="871" y="250"/>
                  </a:cxn>
                  <a:cxn ang="0">
                    <a:pos x="0" y="250"/>
                  </a:cxn>
                  <a:cxn ang="0">
                    <a:pos x="0" y="250"/>
                  </a:cxn>
                  <a:cxn ang="0">
                    <a:pos x="362" y="0"/>
                  </a:cxn>
                  <a:cxn ang="0">
                    <a:pos x="1065" y="2"/>
                  </a:cxn>
                  <a:cxn ang="0">
                    <a:pos x="871" y="250"/>
                  </a:cxn>
                </a:cxnLst>
                <a:rect l="0" t="0" r="r" b="b"/>
                <a:pathLst>
                  <a:path w="1065" h="250">
                    <a:moveTo>
                      <a:pt x="871" y="250"/>
                    </a:moveTo>
                    <a:lnTo>
                      <a:pt x="0" y="250"/>
                    </a:lnTo>
                    <a:lnTo>
                      <a:pt x="0" y="250"/>
                    </a:lnTo>
                    <a:lnTo>
                      <a:pt x="362" y="0"/>
                    </a:lnTo>
                    <a:lnTo>
                      <a:pt x="1065" y="2"/>
                    </a:lnTo>
                    <a:lnTo>
                      <a:pt x="871" y="250"/>
                    </a:lnTo>
                    <a:close/>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4" name="Freeform 6">
                <a:extLst>
                  <a:ext uri="{FF2B5EF4-FFF2-40B4-BE49-F238E27FC236}">
                    <a16:creationId xmlns:a16="http://schemas.microsoft.com/office/drawing/2014/main" xmlns="" id="{3C80FE56-7C69-4C67-AAC4-E9AA8E56BB12}"/>
                  </a:ext>
                </a:extLst>
              </p:cNvPr>
              <p:cNvSpPr>
                <a:spLocks/>
              </p:cNvSpPr>
              <p:nvPr/>
            </p:nvSpPr>
            <p:spPr bwMode="auto">
              <a:xfrm>
                <a:off x="1677988" y="2479675"/>
                <a:ext cx="1382713" cy="1290637"/>
              </a:xfrm>
              <a:custGeom>
                <a:avLst/>
                <a:gdLst/>
                <a:ahLst/>
                <a:cxnLst>
                  <a:cxn ang="0">
                    <a:pos x="0" y="0"/>
                  </a:cxn>
                  <a:cxn ang="0">
                    <a:pos x="871" y="0"/>
                  </a:cxn>
                  <a:cxn ang="0">
                    <a:pos x="596" y="813"/>
                  </a:cxn>
                  <a:cxn ang="0">
                    <a:pos x="0" y="0"/>
                  </a:cxn>
                </a:cxnLst>
                <a:rect l="0" t="0" r="r" b="b"/>
                <a:pathLst>
                  <a:path w="871" h="813">
                    <a:moveTo>
                      <a:pt x="0" y="0"/>
                    </a:moveTo>
                    <a:lnTo>
                      <a:pt x="871" y="0"/>
                    </a:lnTo>
                    <a:lnTo>
                      <a:pt x="596" y="813"/>
                    </a:lnTo>
                    <a:lnTo>
                      <a:pt x="0" y="0"/>
                    </a:lnTo>
                    <a:close/>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5" name="Freeform 7">
                <a:extLst>
                  <a:ext uri="{FF2B5EF4-FFF2-40B4-BE49-F238E27FC236}">
                    <a16:creationId xmlns:a16="http://schemas.microsoft.com/office/drawing/2014/main" xmlns="" id="{62EC0258-C8FE-466C-A8AE-6F1475849C48}"/>
                  </a:ext>
                </a:extLst>
              </p:cNvPr>
              <p:cNvSpPr>
                <a:spLocks/>
              </p:cNvSpPr>
              <p:nvPr/>
            </p:nvSpPr>
            <p:spPr bwMode="auto">
              <a:xfrm>
                <a:off x="2624138" y="2085975"/>
                <a:ext cx="744538" cy="1684337"/>
              </a:xfrm>
              <a:custGeom>
                <a:avLst/>
                <a:gdLst/>
                <a:ahLst/>
                <a:cxnLst>
                  <a:cxn ang="0">
                    <a:pos x="0" y="1061"/>
                  </a:cxn>
                  <a:cxn ang="0">
                    <a:pos x="275" y="248"/>
                  </a:cxn>
                  <a:cxn ang="0">
                    <a:pos x="469" y="0"/>
                  </a:cxn>
                  <a:cxn ang="0">
                    <a:pos x="0" y="1061"/>
                  </a:cxn>
                </a:cxnLst>
                <a:rect l="0" t="0" r="r" b="b"/>
                <a:pathLst>
                  <a:path w="469" h="1061">
                    <a:moveTo>
                      <a:pt x="0" y="1061"/>
                    </a:moveTo>
                    <a:lnTo>
                      <a:pt x="275" y="248"/>
                    </a:lnTo>
                    <a:lnTo>
                      <a:pt x="469" y="0"/>
                    </a:lnTo>
                    <a:lnTo>
                      <a:pt x="0" y="1061"/>
                    </a:lnTo>
                    <a:close/>
                  </a:path>
                </a:pathLst>
              </a:cu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25" name="Group 15">
              <a:extLst>
                <a:ext uri="{FF2B5EF4-FFF2-40B4-BE49-F238E27FC236}">
                  <a16:creationId xmlns:a16="http://schemas.microsoft.com/office/drawing/2014/main" xmlns="" id="{23AC6787-9014-462B-8155-1AF6DCC9C12C}"/>
                </a:ext>
              </a:extLst>
            </p:cNvPr>
            <p:cNvGrpSpPr/>
            <p:nvPr/>
          </p:nvGrpSpPr>
          <p:grpSpPr>
            <a:xfrm>
              <a:off x="3146335" y="2283217"/>
              <a:ext cx="1446213" cy="1643063"/>
              <a:chOff x="3800476" y="2066925"/>
              <a:chExt cx="1446213" cy="1755775"/>
            </a:xfrm>
          </p:grpSpPr>
          <p:sp>
            <p:nvSpPr>
              <p:cNvPr id="51" name="Freeform 8">
                <a:extLst>
                  <a:ext uri="{FF2B5EF4-FFF2-40B4-BE49-F238E27FC236}">
                    <a16:creationId xmlns:a16="http://schemas.microsoft.com/office/drawing/2014/main" xmlns="" id="{C6CE1C81-5F57-49D7-BC3F-6CCF463E9B82}"/>
                  </a:ext>
                </a:extLst>
              </p:cNvPr>
              <p:cNvSpPr>
                <a:spLocks/>
              </p:cNvSpPr>
              <p:nvPr/>
            </p:nvSpPr>
            <p:spPr bwMode="auto">
              <a:xfrm>
                <a:off x="3800476" y="2414588"/>
                <a:ext cx="1446213" cy="1408112"/>
              </a:xfrm>
              <a:custGeom>
                <a:avLst/>
                <a:gdLst/>
                <a:ahLst/>
                <a:cxnLst>
                  <a:cxn ang="0">
                    <a:pos x="0" y="0"/>
                  </a:cxn>
                  <a:cxn ang="0">
                    <a:pos x="911" y="0"/>
                  </a:cxn>
                  <a:cxn ang="0">
                    <a:pos x="487" y="887"/>
                  </a:cxn>
                  <a:cxn ang="0">
                    <a:pos x="0" y="0"/>
                  </a:cxn>
                </a:cxnLst>
                <a:rect l="0" t="0" r="r" b="b"/>
                <a:pathLst>
                  <a:path w="911" h="887">
                    <a:moveTo>
                      <a:pt x="0" y="0"/>
                    </a:moveTo>
                    <a:lnTo>
                      <a:pt x="911" y="0"/>
                    </a:lnTo>
                    <a:lnTo>
                      <a:pt x="487" y="887"/>
                    </a:lnTo>
                    <a:lnTo>
                      <a:pt x="0" y="0"/>
                    </a:lnTo>
                    <a:close/>
                  </a:path>
                </a:pathLst>
              </a:custGeom>
              <a:gradFill>
                <a:gsLst>
                  <a:gs pos="0">
                    <a:schemeClr val="accent2">
                      <a:alpha val="42000"/>
                    </a:schemeClr>
                  </a:gs>
                  <a:gs pos="100000">
                    <a:schemeClr val="accent2">
                      <a:alpha val="0"/>
                    </a:schemeClr>
                  </a:gs>
                </a:gsLst>
                <a:lin ang="3000000" scaled="0"/>
              </a:gra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2" name="Freeform 10">
                <a:extLst>
                  <a:ext uri="{FF2B5EF4-FFF2-40B4-BE49-F238E27FC236}">
                    <a16:creationId xmlns:a16="http://schemas.microsoft.com/office/drawing/2014/main" xmlns="" id="{AC41B121-593E-4DF2-B555-543B9C75D16E}"/>
                  </a:ext>
                </a:extLst>
              </p:cNvPr>
              <p:cNvSpPr>
                <a:spLocks/>
              </p:cNvSpPr>
              <p:nvPr/>
            </p:nvSpPr>
            <p:spPr bwMode="auto">
              <a:xfrm>
                <a:off x="3800476" y="2066925"/>
                <a:ext cx="1446213" cy="347662"/>
              </a:xfrm>
              <a:custGeom>
                <a:avLst/>
                <a:gdLst/>
                <a:ahLst/>
                <a:cxnLst>
                  <a:cxn ang="0">
                    <a:pos x="911" y="219"/>
                  </a:cxn>
                  <a:cxn ang="0">
                    <a:pos x="0" y="219"/>
                  </a:cxn>
                  <a:cxn ang="0">
                    <a:pos x="156" y="0"/>
                  </a:cxn>
                  <a:cxn ang="0">
                    <a:pos x="894" y="0"/>
                  </a:cxn>
                  <a:cxn ang="0">
                    <a:pos x="911" y="219"/>
                  </a:cxn>
                </a:cxnLst>
                <a:rect l="0" t="0" r="r" b="b"/>
                <a:pathLst>
                  <a:path w="911" h="219">
                    <a:moveTo>
                      <a:pt x="911" y="219"/>
                    </a:moveTo>
                    <a:lnTo>
                      <a:pt x="0" y="219"/>
                    </a:lnTo>
                    <a:lnTo>
                      <a:pt x="156" y="0"/>
                    </a:lnTo>
                    <a:lnTo>
                      <a:pt x="894" y="0"/>
                    </a:lnTo>
                    <a:lnTo>
                      <a:pt x="911" y="219"/>
                    </a:lnTo>
                    <a:close/>
                  </a:path>
                </a:pathLst>
              </a:custGeom>
              <a:gradFill>
                <a:gsLst>
                  <a:gs pos="0">
                    <a:schemeClr val="accent2">
                      <a:alpha val="42000"/>
                    </a:schemeClr>
                  </a:gs>
                  <a:gs pos="100000">
                    <a:schemeClr val="accent2">
                      <a:alpha val="0"/>
                    </a:schemeClr>
                  </a:gs>
                </a:gsLst>
                <a:lin ang="3000000" scaled="0"/>
              </a:gra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26" name="Group 18">
              <a:extLst>
                <a:ext uri="{FF2B5EF4-FFF2-40B4-BE49-F238E27FC236}">
                  <a16:creationId xmlns:a16="http://schemas.microsoft.com/office/drawing/2014/main" xmlns="" id="{C33C764B-9279-451D-B08E-D0113A4DC49A}"/>
                </a:ext>
              </a:extLst>
            </p:cNvPr>
            <p:cNvGrpSpPr/>
            <p:nvPr/>
          </p:nvGrpSpPr>
          <p:grpSpPr>
            <a:xfrm flipH="1">
              <a:off x="4592548" y="1746563"/>
              <a:ext cx="1446213" cy="1643063"/>
              <a:chOff x="3800476" y="2066925"/>
              <a:chExt cx="1446213" cy="1755775"/>
            </a:xfrm>
          </p:grpSpPr>
          <p:sp>
            <p:nvSpPr>
              <p:cNvPr id="49" name="Freeform 8">
                <a:extLst>
                  <a:ext uri="{FF2B5EF4-FFF2-40B4-BE49-F238E27FC236}">
                    <a16:creationId xmlns:a16="http://schemas.microsoft.com/office/drawing/2014/main" xmlns="" id="{91AFFACE-D573-48D8-958B-E092B426AE15}"/>
                  </a:ext>
                </a:extLst>
              </p:cNvPr>
              <p:cNvSpPr>
                <a:spLocks/>
              </p:cNvSpPr>
              <p:nvPr/>
            </p:nvSpPr>
            <p:spPr bwMode="auto">
              <a:xfrm>
                <a:off x="3800476" y="2414588"/>
                <a:ext cx="1446213" cy="1408112"/>
              </a:xfrm>
              <a:custGeom>
                <a:avLst/>
                <a:gdLst/>
                <a:ahLst/>
                <a:cxnLst>
                  <a:cxn ang="0">
                    <a:pos x="0" y="0"/>
                  </a:cxn>
                  <a:cxn ang="0">
                    <a:pos x="911" y="0"/>
                  </a:cxn>
                  <a:cxn ang="0">
                    <a:pos x="487" y="887"/>
                  </a:cxn>
                  <a:cxn ang="0">
                    <a:pos x="0" y="0"/>
                  </a:cxn>
                </a:cxnLst>
                <a:rect l="0" t="0" r="r" b="b"/>
                <a:pathLst>
                  <a:path w="911" h="887">
                    <a:moveTo>
                      <a:pt x="0" y="0"/>
                    </a:moveTo>
                    <a:lnTo>
                      <a:pt x="911" y="0"/>
                    </a:lnTo>
                    <a:lnTo>
                      <a:pt x="487" y="887"/>
                    </a:lnTo>
                    <a:lnTo>
                      <a:pt x="0" y="0"/>
                    </a:lnTo>
                    <a:close/>
                  </a:path>
                </a:pathLst>
              </a:custGeom>
              <a:gradFill>
                <a:gsLst>
                  <a:gs pos="0">
                    <a:schemeClr val="accent3">
                      <a:alpha val="41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0" name="Freeform 10">
                <a:extLst>
                  <a:ext uri="{FF2B5EF4-FFF2-40B4-BE49-F238E27FC236}">
                    <a16:creationId xmlns:a16="http://schemas.microsoft.com/office/drawing/2014/main" xmlns="" id="{DA2DD416-51D8-4D7A-9B9D-F823F868BB78}"/>
                  </a:ext>
                </a:extLst>
              </p:cNvPr>
              <p:cNvSpPr>
                <a:spLocks/>
              </p:cNvSpPr>
              <p:nvPr/>
            </p:nvSpPr>
            <p:spPr bwMode="auto">
              <a:xfrm>
                <a:off x="3800476" y="2066925"/>
                <a:ext cx="1446213" cy="347662"/>
              </a:xfrm>
              <a:custGeom>
                <a:avLst/>
                <a:gdLst/>
                <a:ahLst/>
                <a:cxnLst>
                  <a:cxn ang="0">
                    <a:pos x="911" y="219"/>
                  </a:cxn>
                  <a:cxn ang="0">
                    <a:pos x="0" y="219"/>
                  </a:cxn>
                  <a:cxn ang="0">
                    <a:pos x="156" y="0"/>
                  </a:cxn>
                  <a:cxn ang="0">
                    <a:pos x="894" y="0"/>
                  </a:cxn>
                  <a:cxn ang="0">
                    <a:pos x="911" y="219"/>
                  </a:cxn>
                </a:cxnLst>
                <a:rect l="0" t="0" r="r" b="b"/>
                <a:pathLst>
                  <a:path w="911" h="219">
                    <a:moveTo>
                      <a:pt x="911" y="219"/>
                    </a:moveTo>
                    <a:lnTo>
                      <a:pt x="0" y="219"/>
                    </a:lnTo>
                    <a:lnTo>
                      <a:pt x="156" y="0"/>
                    </a:lnTo>
                    <a:lnTo>
                      <a:pt x="894" y="0"/>
                    </a:lnTo>
                    <a:lnTo>
                      <a:pt x="911" y="219"/>
                    </a:lnTo>
                    <a:close/>
                  </a:path>
                </a:pathLst>
              </a:custGeom>
              <a:gradFill>
                <a:gsLst>
                  <a:gs pos="0">
                    <a:schemeClr val="accent3">
                      <a:alpha val="41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27" name="Group 16">
              <a:extLst>
                <a:ext uri="{FF2B5EF4-FFF2-40B4-BE49-F238E27FC236}">
                  <a16:creationId xmlns:a16="http://schemas.microsoft.com/office/drawing/2014/main" xmlns="" id="{3518B0EF-D7D0-494A-8C60-6539542ADDDA}"/>
                </a:ext>
              </a:extLst>
            </p:cNvPr>
            <p:cNvGrpSpPr/>
            <p:nvPr/>
          </p:nvGrpSpPr>
          <p:grpSpPr>
            <a:xfrm>
              <a:off x="5796498" y="1333965"/>
              <a:ext cx="1676400" cy="1495256"/>
              <a:chOff x="5783263" y="2055813"/>
              <a:chExt cx="1676400" cy="1654175"/>
            </a:xfrm>
          </p:grpSpPr>
          <p:sp>
            <p:nvSpPr>
              <p:cNvPr id="28" name="Freeform 9">
                <a:extLst>
                  <a:ext uri="{FF2B5EF4-FFF2-40B4-BE49-F238E27FC236}">
                    <a16:creationId xmlns:a16="http://schemas.microsoft.com/office/drawing/2014/main" xmlns="" id="{6E9720CD-8C4F-4E3C-98FB-D1A1417C88F5}"/>
                  </a:ext>
                </a:extLst>
              </p:cNvPr>
              <p:cNvSpPr>
                <a:spLocks/>
              </p:cNvSpPr>
              <p:nvPr/>
            </p:nvSpPr>
            <p:spPr bwMode="auto">
              <a:xfrm>
                <a:off x="6030913" y="2274888"/>
                <a:ext cx="1406525" cy="1435100"/>
              </a:xfrm>
              <a:custGeom>
                <a:avLst/>
                <a:gdLst/>
                <a:ahLst/>
                <a:cxnLst>
                  <a:cxn ang="0">
                    <a:pos x="0" y="0"/>
                  </a:cxn>
                  <a:cxn ang="0">
                    <a:pos x="886" y="0"/>
                  </a:cxn>
                  <a:cxn ang="0">
                    <a:pos x="306" y="904"/>
                  </a:cxn>
                  <a:cxn ang="0">
                    <a:pos x="0" y="0"/>
                  </a:cxn>
                </a:cxnLst>
                <a:rect l="0" t="0" r="r" b="b"/>
                <a:pathLst>
                  <a:path w="886" h="904">
                    <a:moveTo>
                      <a:pt x="0" y="0"/>
                    </a:moveTo>
                    <a:lnTo>
                      <a:pt x="886" y="0"/>
                    </a:lnTo>
                    <a:lnTo>
                      <a:pt x="306" y="904"/>
                    </a:lnTo>
                    <a:lnTo>
                      <a:pt x="0" y="0"/>
                    </a:lnTo>
                    <a:close/>
                  </a:path>
                </a:pathLst>
              </a:custGeom>
              <a:gradFill>
                <a:gsLst>
                  <a:gs pos="0">
                    <a:schemeClr val="accent4">
                      <a:alpha val="47000"/>
                    </a:schemeClr>
                  </a:gs>
                  <a:gs pos="100000">
                    <a:schemeClr val="accent4">
                      <a:alpha val="0"/>
                    </a:schemeClr>
                  </a:gs>
                </a:gsLst>
                <a:lin ang="3000000" scaled="0"/>
              </a:gradFill>
              <a:ln>
                <a:solidFill>
                  <a:schemeClr val="accent4">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7" name="Freeform 11">
                <a:extLst>
                  <a:ext uri="{FF2B5EF4-FFF2-40B4-BE49-F238E27FC236}">
                    <a16:creationId xmlns:a16="http://schemas.microsoft.com/office/drawing/2014/main" xmlns="" id="{DA8667C5-E273-499B-B50C-3921E82F7E57}"/>
                  </a:ext>
                </a:extLst>
              </p:cNvPr>
              <p:cNvSpPr>
                <a:spLocks/>
              </p:cNvSpPr>
              <p:nvPr/>
            </p:nvSpPr>
            <p:spPr bwMode="auto">
              <a:xfrm>
                <a:off x="5783263" y="2055813"/>
                <a:ext cx="1676400" cy="219075"/>
              </a:xfrm>
              <a:custGeom>
                <a:avLst/>
                <a:gdLst/>
                <a:ahLst/>
                <a:cxnLst>
                  <a:cxn ang="0">
                    <a:pos x="0" y="0"/>
                  </a:cxn>
                  <a:cxn ang="0">
                    <a:pos x="682" y="0"/>
                  </a:cxn>
                  <a:cxn ang="0">
                    <a:pos x="1056" y="138"/>
                  </a:cxn>
                  <a:cxn ang="0">
                    <a:pos x="1042" y="138"/>
                  </a:cxn>
                  <a:cxn ang="0">
                    <a:pos x="156" y="138"/>
                  </a:cxn>
                  <a:cxn ang="0">
                    <a:pos x="0" y="0"/>
                  </a:cxn>
                </a:cxnLst>
                <a:rect l="0" t="0" r="r" b="b"/>
                <a:pathLst>
                  <a:path w="1056" h="138">
                    <a:moveTo>
                      <a:pt x="0" y="0"/>
                    </a:moveTo>
                    <a:lnTo>
                      <a:pt x="682" y="0"/>
                    </a:lnTo>
                    <a:lnTo>
                      <a:pt x="1056" y="138"/>
                    </a:lnTo>
                    <a:lnTo>
                      <a:pt x="1042" y="138"/>
                    </a:lnTo>
                    <a:lnTo>
                      <a:pt x="156" y="138"/>
                    </a:lnTo>
                    <a:lnTo>
                      <a:pt x="0" y="0"/>
                    </a:lnTo>
                    <a:close/>
                  </a:path>
                </a:pathLst>
              </a:custGeom>
              <a:gradFill>
                <a:gsLst>
                  <a:gs pos="0">
                    <a:schemeClr val="accent4">
                      <a:alpha val="47000"/>
                    </a:schemeClr>
                  </a:gs>
                  <a:gs pos="100000">
                    <a:schemeClr val="accent4">
                      <a:alpha val="0"/>
                    </a:schemeClr>
                  </a:gs>
                </a:gsLst>
                <a:lin ang="3000000" scaled="0"/>
              </a:gradFill>
              <a:ln>
                <a:solidFill>
                  <a:schemeClr val="accent4">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8" name="Freeform 12">
                <a:extLst>
                  <a:ext uri="{FF2B5EF4-FFF2-40B4-BE49-F238E27FC236}">
                    <a16:creationId xmlns:a16="http://schemas.microsoft.com/office/drawing/2014/main" xmlns="" id="{54A421BB-FF76-4AC5-B7C8-996E3FE2B35A}"/>
                  </a:ext>
                </a:extLst>
              </p:cNvPr>
              <p:cNvSpPr>
                <a:spLocks/>
              </p:cNvSpPr>
              <p:nvPr/>
            </p:nvSpPr>
            <p:spPr bwMode="auto">
              <a:xfrm>
                <a:off x="5783263" y="2055813"/>
                <a:ext cx="733425" cy="1654175"/>
              </a:xfrm>
              <a:custGeom>
                <a:avLst/>
                <a:gdLst/>
                <a:ahLst/>
                <a:cxnLst>
                  <a:cxn ang="0">
                    <a:pos x="0" y="0"/>
                  </a:cxn>
                  <a:cxn ang="0">
                    <a:pos x="156" y="138"/>
                  </a:cxn>
                  <a:cxn ang="0">
                    <a:pos x="462" y="1042"/>
                  </a:cxn>
                  <a:cxn ang="0">
                    <a:pos x="0" y="0"/>
                  </a:cxn>
                </a:cxnLst>
                <a:rect l="0" t="0" r="r" b="b"/>
                <a:pathLst>
                  <a:path w="462" h="1042">
                    <a:moveTo>
                      <a:pt x="0" y="0"/>
                    </a:moveTo>
                    <a:lnTo>
                      <a:pt x="156" y="138"/>
                    </a:lnTo>
                    <a:lnTo>
                      <a:pt x="462" y="1042"/>
                    </a:lnTo>
                    <a:lnTo>
                      <a:pt x="0" y="0"/>
                    </a:lnTo>
                    <a:close/>
                  </a:path>
                </a:pathLst>
              </a:custGeom>
              <a:gradFill>
                <a:gsLst>
                  <a:gs pos="0">
                    <a:schemeClr val="accent4">
                      <a:alpha val="47000"/>
                    </a:schemeClr>
                  </a:gs>
                  <a:gs pos="100000">
                    <a:schemeClr val="accent4">
                      <a:alpha val="0"/>
                    </a:schemeClr>
                  </a:gs>
                </a:gsLst>
                <a:lin ang="3000000" scaled="0"/>
              </a:gradFill>
              <a:ln>
                <a:solidFill>
                  <a:schemeClr val="accent4">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sp>
        <p:nvSpPr>
          <p:cNvPr id="56" name="矩形 55">
            <a:extLst>
              <a:ext uri="{FF2B5EF4-FFF2-40B4-BE49-F238E27FC236}">
                <a16:creationId xmlns:a16="http://schemas.microsoft.com/office/drawing/2014/main" xmlns="" id="{3CB78253-02CC-48C2-A40F-3F054BCC7B6E}"/>
              </a:ext>
            </a:extLst>
          </p:cNvPr>
          <p:cNvSpPr/>
          <p:nvPr/>
        </p:nvSpPr>
        <p:spPr>
          <a:xfrm>
            <a:off x="1097283" y="2887277"/>
            <a:ext cx="1826141" cy="338554"/>
          </a:xfrm>
          <a:prstGeom prst="rect">
            <a:avLst/>
          </a:prstGeom>
        </p:spPr>
        <p:txBody>
          <a:bodyPr wrap="none">
            <a:spAutoFit/>
          </a:bodyPr>
          <a:lstStyle/>
          <a:p>
            <a:r>
              <a:rPr lang="zh-CN" altLang="en-US" sz="1600" dirty="0">
                <a:solidFill>
                  <a:schemeClr val="accent1"/>
                </a:solidFill>
                <a:latin typeface="+mj-ea"/>
                <a:ea typeface="+mj-ea"/>
              </a:rPr>
              <a:t>请在此处输入内容</a:t>
            </a:r>
          </a:p>
        </p:txBody>
      </p:sp>
      <p:sp>
        <p:nvSpPr>
          <p:cNvPr id="57" name="矩形 56">
            <a:extLst>
              <a:ext uri="{FF2B5EF4-FFF2-40B4-BE49-F238E27FC236}">
                <a16:creationId xmlns:a16="http://schemas.microsoft.com/office/drawing/2014/main" xmlns="" id="{40634B72-FA9D-44F7-BB2C-06778F6BD5BB}"/>
              </a:ext>
            </a:extLst>
          </p:cNvPr>
          <p:cNvSpPr/>
          <p:nvPr/>
        </p:nvSpPr>
        <p:spPr>
          <a:xfrm>
            <a:off x="1097283" y="3203689"/>
            <a:ext cx="1987723" cy="618890"/>
          </a:xfrm>
          <a:prstGeom prst="rect">
            <a:avLst/>
          </a:prstGeom>
        </p:spPr>
        <p:txBody>
          <a:bodyPr wrap="square">
            <a:spAutoFit/>
          </a:bodyPr>
          <a:lstStyle/>
          <a:p>
            <a:pPr>
              <a:lnSpc>
                <a:spcPct val="150000"/>
              </a:lnSpc>
            </a:pPr>
            <a:r>
              <a:rPr lang="zh-CN" altLang="en-US" sz="1200" dirty="0">
                <a:solidFill>
                  <a:schemeClr val="bg1">
                    <a:alpha val="40000"/>
                  </a:schemeClr>
                </a:solidFill>
                <a:latin typeface="+mn-ea"/>
              </a:rPr>
              <a:t>请在此处输入内容，可以是一定篇幅的文本。</a:t>
            </a:r>
          </a:p>
        </p:txBody>
      </p:sp>
      <p:sp>
        <p:nvSpPr>
          <p:cNvPr id="58" name="矩形 57">
            <a:extLst>
              <a:ext uri="{FF2B5EF4-FFF2-40B4-BE49-F238E27FC236}">
                <a16:creationId xmlns:a16="http://schemas.microsoft.com/office/drawing/2014/main" xmlns="" id="{3E2B4DB4-1957-4E2A-9199-44012EC81087}"/>
              </a:ext>
            </a:extLst>
          </p:cNvPr>
          <p:cNvSpPr/>
          <p:nvPr/>
        </p:nvSpPr>
        <p:spPr>
          <a:xfrm>
            <a:off x="4143545" y="2339113"/>
            <a:ext cx="1826141" cy="338554"/>
          </a:xfrm>
          <a:prstGeom prst="rect">
            <a:avLst/>
          </a:prstGeom>
        </p:spPr>
        <p:txBody>
          <a:bodyPr wrap="none">
            <a:spAutoFit/>
          </a:bodyPr>
          <a:lstStyle/>
          <a:p>
            <a:r>
              <a:rPr lang="zh-CN" altLang="en-US" sz="1600" dirty="0">
                <a:solidFill>
                  <a:schemeClr val="accent2"/>
                </a:solidFill>
                <a:latin typeface="+mj-ea"/>
                <a:ea typeface="+mj-ea"/>
              </a:rPr>
              <a:t>请在此处输入内容</a:t>
            </a:r>
          </a:p>
        </p:txBody>
      </p:sp>
      <p:sp>
        <p:nvSpPr>
          <p:cNvPr id="59" name="矩形 58">
            <a:extLst>
              <a:ext uri="{FF2B5EF4-FFF2-40B4-BE49-F238E27FC236}">
                <a16:creationId xmlns:a16="http://schemas.microsoft.com/office/drawing/2014/main" xmlns="" id="{1EAE0205-7432-44A9-8608-85979A8FB8B5}"/>
              </a:ext>
            </a:extLst>
          </p:cNvPr>
          <p:cNvSpPr/>
          <p:nvPr/>
        </p:nvSpPr>
        <p:spPr>
          <a:xfrm>
            <a:off x="4143545" y="2655525"/>
            <a:ext cx="1987723" cy="618890"/>
          </a:xfrm>
          <a:prstGeom prst="rect">
            <a:avLst/>
          </a:prstGeom>
        </p:spPr>
        <p:txBody>
          <a:bodyPr wrap="square">
            <a:spAutoFit/>
          </a:bodyPr>
          <a:lstStyle/>
          <a:p>
            <a:pPr>
              <a:lnSpc>
                <a:spcPct val="150000"/>
              </a:lnSpc>
            </a:pPr>
            <a:r>
              <a:rPr lang="zh-CN" altLang="en-US" sz="1200" dirty="0">
                <a:solidFill>
                  <a:schemeClr val="bg1">
                    <a:alpha val="40000"/>
                  </a:schemeClr>
                </a:solidFill>
                <a:latin typeface="+mn-ea"/>
              </a:rPr>
              <a:t>请在此处输入内容，可以是一定篇幅的文本。</a:t>
            </a:r>
          </a:p>
        </p:txBody>
      </p:sp>
      <p:sp>
        <p:nvSpPr>
          <p:cNvPr id="60" name="矩形 59">
            <a:extLst>
              <a:ext uri="{FF2B5EF4-FFF2-40B4-BE49-F238E27FC236}">
                <a16:creationId xmlns:a16="http://schemas.microsoft.com/office/drawing/2014/main" xmlns="" id="{5E708ECE-725C-4FB8-BB9B-C39CC2B7FDE7}"/>
              </a:ext>
            </a:extLst>
          </p:cNvPr>
          <p:cNvSpPr/>
          <p:nvPr/>
        </p:nvSpPr>
        <p:spPr>
          <a:xfrm>
            <a:off x="6461400" y="1758054"/>
            <a:ext cx="1826141" cy="338554"/>
          </a:xfrm>
          <a:prstGeom prst="rect">
            <a:avLst/>
          </a:prstGeom>
        </p:spPr>
        <p:txBody>
          <a:bodyPr wrap="none">
            <a:spAutoFit/>
          </a:bodyPr>
          <a:lstStyle/>
          <a:p>
            <a:r>
              <a:rPr lang="zh-CN" altLang="en-US" sz="1600" dirty="0">
                <a:solidFill>
                  <a:schemeClr val="accent3"/>
                </a:solidFill>
                <a:latin typeface="+mj-ea"/>
                <a:ea typeface="+mj-ea"/>
              </a:rPr>
              <a:t>请在此处输入内容</a:t>
            </a:r>
          </a:p>
        </p:txBody>
      </p:sp>
      <p:sp>
        <p:nvSpPr>
          <p:cNvPr id="61" name="矩形 60">
            <a:extLst>
              <a:ext uri="{FF2B5EF4-FFF2-40B4-BE49-F238E27FC236}">
                <a16:creationId xmlns:a16="http://schemas.microsoft.com/office/drawing/2014/main" xmlns="" id="{BDA36A81-2C74-4DF7-8F04-B87EF678249E}"/>
              </a:ext>
            </a:extLst>
          </p:cNvPr>
          <p:cNvSpPr/>
          <p:nvPr/>
        </p:nvSpPr>
        <p:spPr>
          <a:xfrm>
            <a:off x="6461400" y="2074466"/>
            <a:ext cx="1987723" cy="618890"/>
          </a:xfrm>
          <a:prstGeom prst="rect">
            <a:avLst/>
          </a:prstGeom>
        </p:spPr>
        <p:txBody>
          <a:bodyPr wrap="square">
            <a:spAutoFit/>
          </a:bodyPr>
          <a:lstStyle/>
          <a:p>
            <a:pPr>
              <a:lnSpc>
                <a:spcPct val="150000"/>
              </a:lnSpc>
            </a:pPr>
            <a:r>
              <a:rPr lang="zh-CN" altLang="en-US" sz="1200" dirty="0">
                <a:solidFill>
                  <a:schemeClr val="bg1">
                    <a:alpha val="40000"/>
                  </a:schemeClr>
                </a:solidFill>
                <a:latin typeface="+mn-ea"/>
              </a:rPr>
              <a:t>请在此处输入内容，可以是一定篇幅的文本。</a:t>
            </a:r>
          </a:p>
        </p:txBody>
      </p:sp>
      <p:sp>
        <p:nvSpPr>
          <p:cNvPr id="62" name="矩形 61">
            <a:extLst>
              <a:ext uri="{FF2B5EF4-FFF2-40B4-BE49-F238E27FC236}">
                <a16:creationId xmlns:a16="http://schemas.microsoft.com/office/drawing/2014/main" xmlns="" id="{A130D236-F09B-4CA6-BA30-920D85D3A930}"/>
              </a:ext>
            </a:extLst>
          </p:cNvPr>
          <p:cNvSpPr/>
          <p:nvPr/>
        </p:nvSpPr>
        <p:spPr>
          <a:xfrm>
            <a:off x="8985099" y="1219209"/>
            <a:ext cx="1826141" cy="338554"/>
          </a:xfrm>
          <a:prstGeom prst="rect">
            <a:avLst/>
          </a:prstGeom>
        </p:spPr>
        <p:txBody>
          <a:bodyPr wrap="none">
            <a:spAutoFit/>
          </a:bodyPr>
          <a:lstStyle/>
          <a:p>
            <a:r>
              <a:rPr lang="zh-CN" altLang="en-US" sz="1600" dirty="0">
                <a:solidFill>
                  <a:schemeClr val="accent4"/>
                </a:solidFill>
                <a:latin typeface="+mj-ea"/>
                <a:ea typeface="+mj-ea"/>
              </a:rPr>
              <a:t>请在此处输入内容</a:t>
            </a:r>
          </a:p>
        </p:txBody>
      </p:sp>
      <p:sp>
        <p:nvSpPr>
          <p:cNvPr id="63" name="矩形 62">
            <a:extLst>
              <a:ext uri="{FF2B5EF4-FFF2-40B4-BE49-F238E27FC236}">
                <a16:creationId xmlns:a16="http://schemas.microsoft.com/office/drawing/2014/main" xmlns="" id="{2A824C4E-F3B8-4E22-AD45-9267E30046CA}"/>
              </a:ext>
            </a:extLst>
          </p:cNvPr>
          <p:cNvSpPr/>
          <p:nvPr/>
        </p:nvSpPr>
        <p:spPr>
          <a:xfrm>
            <a:off x="8985099" y="1535621"/>
            <a:ext cx="1987723" cy="618890"/>
          </a:xfrm>
          <a:prstGeom prst="rect">
            <a:avLst/>
          </a:prstGeom>
        </p:spPr>
        <p:txBody>
          <a:bodyPr wrap="square">
            <a:spAutoFit/>
          </a:bodyPr>
          <a:lstStyle/>
          <a:p>
            <a:pPr>
              <a:lnSpc>
                <a:spcPct val="150000"/>
              </a:lnSpc>
            </a:pPr>
            <a:r>
              <a:rPr lang="zh-CN" altLang="en-US" sz="1200" dirty="0">
                <a:solidFill>
                  <a:schemeClr val="bg1">
                    <a:alpha val="40000"/>
                  </a:schemeClr>
                </a:solidFill>
                <a:latin typeface="+mn-ea"/>
              </a:rPr>
              <a:t>请在此处输入内容，可以是一定篇幅的文本。</a:t>
            </a:r>
          </a:p>
        </p:txBody>
      </p:sp>
      <p:sp>
        <p:nvSpPr>
          <p:cNvPr id="64" name="Oval 2">
            <a:extLst>
              <a:ext uri="{FF2B5EF4-FFF2-40B4-BE49-F238E27FC236}">
                <a16:creationId xmlns:a16="http://schemas.microsoft.com/office/drawing/2014/main" xmlns="" id="{1B3326C2-7512-46A7-AABD-8EFED12A373C}"/>
              </a:ext>
            </a:extLst>
          </p:cNvPr>
          <p:cNvSpPr/>
          <p:nvPr/>
        </p:nvSpPr>
        <p:spPr>
          <a:xfrm>
            <a:off x="1843477" y="4759137"/>
            <a:ext cx="493486" cy="492741"/>
          </a:xfrm>
          <a:custGeom>
            <a:avLst/>
            <a:gdLst>
              <a:gd name="connsiteX0" fmla="*/ 455712 w 607639"/>
              <a:gd name="connsiteY0" fmla="*/ 429814 h 606722"/>
              <a:gd name="connsiteX1" fmla="*/ 480975 w 607639"/>
              <a:gd name="connsiteY1" fmla="*/ 455041 h 606722"/>
              <a:gd name="connsiteX2" fmla="*/ 455712 w 607639"/>
              <a:gd name="connsiteY2" fmla="*/ 480268 h 606722"/>
              <a:gd name="connsiteX3" fmla="*/ 430449 w 607639"/>
              <a:gd name="connsiteY3" fmla="*/ 455041 h 606722"/>
              <a:gd name="connsiteX4" fmla="*/ 455712 w 607639"/>
              <a:gd name="connsiteY4" fmla="*/ 429814 h 606722"/>
              <a:gd name="connsiteX5" fmla="*/ 303775 w 607639"/>
              <a:gd name="connsiteY5" fmla="*/ 404448 h 606722"/>
              <a:gd name="connsiteX6" fmla="*/ 253131 w 607639"/>
              <a:gd name="connsiteY6" fmla="*/ 455017 h 606722"/>
              <a:gd name="connsiteX7" fmla="*/ 303775 w 607639"/>
              <a:gd name="connsiteY7" fmla="*/ 505585 h 606722"/>
              <a:gd name="connsiteX8" fmla="*/ 354419 w 607639"/>
              <a:gd name="connsiteY8" fmla="*/ 455017 h 606722"/>
              <a:gd name="connsiteX9" fmla="*/ 303775 w 607639"/>
              <a:gd name="connsiteY9" fmla="*/ 404448 h 606722"/>
              <a:gd name="connsiteX10" fmla="*/ 151932 w 607639"/>
              <a:gd name="connsiteY10" fmla="*/ 404448 h 606722"/>
              <a:gd name="connsiteX11" fmla="*/ 101288 w 607639"/>
              <a:gd name="connsiteY11" fmla="*/ 455017 h 606722"/>
              <a:gd name="connsiteX12" fmla="*/ 151932 w 607639"/>
              <a:gd name="connsiteY12" fmla="*/ 505585 h 606722"/>
              <a:gd name="connsiteX13" fmla="*/ 202576 w 607639"/>
              <a:gd name="connsiteY13" fmla="*/ 455017 h 606722"/>
              <a:gd name="connsiteX14" fmla="*/ 151932 w 607639"/>
              <a:gd name="connsiteY14" fmla="*/ 404448 h 606722"/>
              <a:gd name="connsiteX15" fmla="*/ 455707 w 607639"/>
              <a:gd name="connsiteY15" fmla="*/ 379208 h 606722"/>
              <a:gd name="connsiteX16" fmla="*/ 379786 w 607639"/>
              <a:gd name="connsiteY16" fmla="*/ 455017 h 606722"/>
              <a:gd name="connsiteX17" fmla="*/ 455707 w 607639"/>
              <a:gd name="connsiteY17" fmla="*/ 530825 h 606722"/>
              <a:gd name="connsiteX18" fmla="*/ 531629 w 607639"/>
              <a:gd name="connsiteY18" fmla="*/ 455017 h 606722"/>
              <a:gd name="connsiteX19" fmla="*/ 455707 w 607639"/>
              <a:gd name="connsiteY19" fmla="*/ 379208 h 606722"/>
              <a:gd name="connsiteX20" fmla="*/ 455707 w 607639"/>
              <a:gd name="connsiteY20" fmla="*/ 252743 h 606722"/>
              <a:gd name="connsiteX21" fmla="*/ 405063 w 607639"/>
              <a:gd name="connsiteY21" fmla="*/ 303311 h 606722"/>
              <a:gd name="connsiteX22" fmla="*/ 455707 w 607639"/>
              <a:gd name="connsiteY22" fmla="*/ 353880 h 606722"/>
              <a:gd name="connsiteX23" fmla="*/ 506351 w 607639"/>
              <a:gd name="connsiteY23" fmla="*/ 303311 h 606722"/>
              <a:gd name="connsiteX24" fmla="*/ 455707 w 607639"/>
              <a:gd name="connsiteY24" fmla="*/ 252743 h 606722"/>
              <a:gd name="connsiteX25" fmla="*/ 303775 w 607639"/>
              <a:gd name="connsiteY25" fmla="*/ 252743 h 606722"/>
              <a:gd name="connsiteX26" fmla="*/ 253131 w 607639"/>
              <a:gd name="connsiteY26" fmla="*/ 303311 h 606722"/>
              <a:gd name="connsiteX27" fmla="*/ 303775 w 607639"/>
              <a:gd name="connsiteY27" fmla="*/ 353880 h 606722"/>
              <a:gd name="connsiteX28" fmla="*/ 354419 w 607639"/>
              <a:gd name="connsiteY28" fmla="*/ 303311 h 606722"/>
              <a:gd name="connsiteX29" fmla="*/ 303775 w 607639"/>
              <a:gd name="connsiteY29" fmla="*/ 252743 h 606722"/>
              <a:gd name="connsiteX30" fmla="*/ 151932 w 607639"/>
              <a:gd name="connsiteY30" fmla="*/ 252743 h 606722"/>
              <a:gd name="connsiteX31" fmla="*/ 101288 w 607639"/>
              <a:gd name="connsiteY31" fmla="*/ 303311 h 606722"/>
              <a:gd name="connsiteX32" fmla="*/ 151932 w 607639"/>
              <a:gd name="connsiteY32" fmla="*/ 353880 h 606722"/>
              <a:gd name="connsiteX33" fmla="*/ 202576 w 607639"/>
              <a:gd name="connsiteY33" fmla="*/ 303311 h 606722"/>
              <a:gd name="connsiteX34" fmla="*/ 151932 w 607639"/>
              <a:gd name="connsiteY34" fmla="*/ 252743 h 606722"/>
              <a:gd name="connsiteX35" fmla="*/ 0 w 607639"/>
              <a:gd name="connsiteY35" fmla="*/ 227503 h 606722"/>
              <a:gd name="connsiteX36" fmla="*/ 607639 w 607639"/>
              <a:gd name="connsiteY36" fmla="*/ 227503 h 606722"/>
              <a:gd name="connsiteX37" fmla="*/ 607639 w 607639"/>
              <a:gd name="connsiteY37" fmla="*/ 581393 h 606722"/>
              <a:gd name="connsiteX38" fmla="*/ 582273 w 607639"/>
              <a:gd name="connsiteY38" fmla="*/ 606722 h 606722"/>
              <a:gd name="connsiteX39" fmla="*/ 25278 w 607639"/>
              <a:gd name="connsiteY39" fmla="*/ 606722 h 606722"/>
              <a:gd name="connsiteX40" fmla="*/ 0 w 607639"/>
              <a:gd name="connsiteY40" fmla="*/ 581393 h 606722"/>
              <a:gd name="connsiteX41" fmla="*/ 177210 w 607639"/>
              <a:gd name="connsiteY41" fmla="*/ 0 h 606722"/>
              <a:gd name="connsiteX42" fmla="*/ 248503 w 607639"/>
              <a:gd name="connsiteY42" fmla="*/ 50578 h 606722"/>
              <a:gd name="connsiteX43" fmla="*/ 308492 w 607639"/>
              <a:gd name="connsiteY43" fmla="*/ 50578 h 606722"/>
              <a:gd name="connsiteX44" fmla="*/ 379786 w 607639"/>
              <a:gd name="connsiteY44" fmla="*/ 0 h 606722"/>
              <a:gd name="connsiteX45" fmla="*/ 451079 w 607639"/>
              <a:gd name="connsiteY45" fmla="*/ 50578 h 606722"/>
              <a:gd name="connsiteX46" fmla="*/ 582273 w 607639"/>
              <a:gd name="connsiteY46" fmla="*/ 50578 h 606722"/>
              <a:gd name="connsiteX47" fmla="*/ 607639 w 607639"/>
              <a:gd name="connsiteY47" fmla="*/ 75822 h 606722"/>
              <a:gd name="connsiteX48" fmla="*/ 607639 w 607639"/>
              <a:gd name="connsiteY48" fmla="*/ 176978 h 606722"/>
              <a:gd name="connsiteX49" fmla="*/ 0 w 607639"/>
              <a:gd name="connsiteY49" fmla="*/ 176978 h 606722"/>
              <a:gd name="connsiteX50" fmla="*/ 0 w 607639"/>
              <a:gd name="connsiteY50" fmla="*/ 75822 h 606722"/>
              <a:gd name="connsiteX51" fmla="*/ 25278 w 607639"/>
              <a:gd name="connsiteY51" fmla="*/ 50578 h 606722"/>
              <a:gd name="connsiteX52" fmla="*/ 105916 w 607639"/>
              <a:gd name="connsiteY52" fmla="*/ 50578 h 606722"/>
              <a:gd name="connsiteX53" fmla="*/ 177210 w 607639"/>
              <a:gd name="connsiteY5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7639" h="606722">
                <a:moveTo>
                  <a:pt x="455712" y="429814"/>
                </a:moveTo>
                <a:cubicBezTo>
                  <a:pt x="469664" y="429814"/>
                  <a:pt x="480975" y="441109"/>
                  <a:pt x="480975" y="455041"/>
                </a:cubicBezTo>
                <a:cubicBezTo>
                  <a:pt x="480975" y="468973"/>
                  <a:pt x="469664" y="480268"/>
                  <a:pt x="455712" y="480268"/>
                </a:cubicBezTo>
                <a:cubicBezTo>
                  <a:pt x="441760" y="480268"/>
                  <a:pt x="430449" y="468973"/>
                  <a:pt x="430449" y="455041"/>
                </a:cubicBezTo>
                <a:cubicBezTo>
                  <a:pt x="430449" y="441109"/>
                  <a:pt x="441760" y="429814"/>
                  <a:pt x="455712" y="429814"/>
                </a:cubicBezTo>
                <a:close/>
                <a:moveTo>
                  <a:pt x="303775" y="404448"/>
                </a:moveTo>
                <a:cubicBezTo>
                  <a:pt x="275827" y="404448"/>
                  <a:pt x="253131" y="427111"/>
                  <a:pt x="253131" y="455017"/>
                </a:cubicBezTo>
                <a:cubicBezTo>
                  <a:pt x="253131" y="482923"/>
                  <a:pt x="275827" y="505585"/>
                  <a:pt x="303775" y="505585"/>
                </a:cubicBezTo>
                <a:cubicBezTo>
                  <a:pt x="331812" y="505585"/>
                  <a:pt x="354419" y="482923"/>
                  <a:pt x="354419" y="455017"/>
                </a:cubicBezTo>
                <a:cubicBezTo>
                  <a:pt x="354419" y="427111"/>
                  <a:pt x="331812" y="404448"/>
                  <a:pt x="303775" y="404448"/>
                </a:cubicBezTo>
                <a:close/>
                <a:moveTo>
                  <a:pt x="151932" y="404448"/>
                </a:moveTo>
                <a:cubicBezTo>
                  <a:pt x="123895" y="404448"/>
                  <a:pt x="101288" y="427111"/>
                  <a:pt x="101288" y="455017"/>
                </a:cubicBezTo>
                <a:cubicBezTo>
                  <a:pt x="101288" y="482923"/>
                  <a:pt x="123895" y="505585"/>
                  <a:pt x="151932" y="505585"/>
                </a:cubicBezTo>
                <a:cubicBezTo>
                  <a:pt x="179880" y="505585"/>
                  <a:pt x="202576" y="482923"/>
                  <a:pt x="202576" y="455017"/>
                </a:cubicBezTo>
                <a:cubicBezTo>
                  <a:pt x="202576" y="427111"/>
                  <a:pt x="179880" y="404448"/>
                  <a:pt x="151932" y="404448"/>
                </a:cubicBezTo>
                <a:close/>
                <a:moveTo>
                  <a:pt x="455707" y="379208"/>
                </a:moveTo>
                <a:cubicBezTo>
                  <a:pt x="413875" y="379208"/>
                  <a:pt x="379786" y="413247"/>
                  <a:pt x="379786" y="455017"/>
                </a:cubicBezTo>
                <a:cubicBezTo>
                  <a:pt x="379786" y="496787"/>
                  <a:pt x="413875" y="530825"/>
                  <a:pt x="455707" y="530825"/>
                </a:cubicBezTo>
                <a:cubicBezTo>
                  <a:pt x="497540" y="530825"/>
                  <a:pt x="531629" y="496787"/>
                  <a:pt x="531629" y="455017"/>
                </a:cubicBezTo>
                <a:cubicBezTo>
                  <a:pt x="531629" y="413247"/>
                  <a:pt x="497540" y="379208"/>
                  <a:pt x="455707" y="379208"/>
                </a:cubicBezTo>
                <a:close/>
                <a:moveTo>
                  <a:pt x="455707" y="252743"/>
                </a:moveTo>
                <a:cubicBezTo>
                  <a:pt x="427759" y="252743"/>
                  <a:pt x="405063" y="275405"/>
                  <a:pt x="405063" y="303311"/>
                </a:cubicBezTo>
                <a:cubicBezTo>
                  <a:pt x="405063" y="331217"/>
                  <a:pt x="427759" y="353880"/>
                  <a:pt x="455707" y="353880"/>
                </a:cubicBezTo>
                <a:cubicBezTo>
                  <a:pt x="483655" y="353880"/>
                  <a:pt x="506351" y="331217"/>
                  <a:pt x="506351" y="303311"/>
                </a:cubicBezTo>
                <a:cubicBezTo>
                  <a:pt x="506351" y="275405"/>
                  <a:pt x="483655" y="252743"/>
                  <a:pt x="455707" y="252743"/>
                </a:cubicBezTo>
                <a:close/>
                <a:moveTo>
                  <a:pt x="303775" y="252743"/>
                </a:moveTo>
                <a:cubicBezTo>
                  <a:pt x="275827" y="252743"/>
                  <a:pt x="253131" y="275405"/>
                  <a:pt x="253131" y="303311"/>
                </a:cubicBezTo>
                <a:cubicBezTo>
                  <a:pt x="253131" y="331217"/>
                  <a:pt x="275827" y="353880"/>
                  <a:pt x="303775" y="353880"/>
                </a:cubicBezTo>
                <a:cubicBezTo>
                  <a:pt x="331812" y="353880"/>
                  <a:pt x="354419" y="331217"/>
                  <a:pt x="354419" y="303311"/>
                </a:cubicBezTo>
                <a:cubicBezTo>
                  <a:pt x="354419" y="275405"/>
                  <a:pt x="331812" y="252743"/>
                  <a:pt x="303775" y="252743"/>
                </a:cubicBezTo>
                <a:close/>
                <a:moveTo>
                  <a:pt x="151932" y="252743"/>
                </a:moveTo>
                <a:cubicBezTo>
                  <a:pt x="123895" y="252743"/>
                  <a:pt x="101288" y="275405"/>
                  <a:pt x="101288" y="303311"/>
                </a:cubicBezTo>
                <a:cubicBezTo>
                  <a:pt x="101288" y="331217"/>
                  <a:pt x="123895" y="353880"/>
                  <a:pt x="151932" y="353880"/>
                </a:cubicBezTo>
                <a:cubicBezTo>
                  <a:pt x="179880" y="353880"/>
                  <a:pt x="202576" y="331217"/>
                  <a:pt x="202576" y="303311"/>
                </a:cubicBezTo>
                <a:cubicBezTo>
                  <a:pt x="202576" y="275405"/>
                  <a:pt x="179880" y="252743"/>
                  <a:pt x="151932" y="252743"/>
                </a:cubicBezTo>
                <a:close/>
                <a:moveTo>
                  <a:pt x="0" y="227503"/>
                </a:moveTo>
                <a:lnTo>
                  <a:pt x="607639" y="227503"/>
                </a:lnTo>
                <a:lnTo>
                  <a:pt x="607639" y="581393"/>
                </a:lnTo>
                <a:cubicBezTo>
                  <a:pt x="607639" y="595435"/>
                  <a:pt x="596335" y="606722"/>
                  <a:pt x="582273" y="606722"/>
                </a:cubicBezTo>
                <a:lnTo>
                  <a:pt x="25278" y="606722"/>
                </a:lnTo>
                <a:cubicBezTo>
                  <a:pt x="11304" y="606722"/>
                  <a:pt x="0" y="595435"/>
                  <a:pt x="0" y="581393"/>
                </a:cubicBezTo>
                <a:close/>
                <a:moveTo>
                  <a:pt x="177210" y="0"/>
                </a:moveTo>
                <a:cubicBezTo>
                  <a:pt x="210142" y="0"/>
                  <a:pt x="238000" y="21244"/>
                  <a:pt x="248503" y="50578"/>
                </a:cubicBezTo>
                <a:lnTo>
                  <a:pt x="308492" y="50578"/>
                </a:lnTo>
                <a:cubicBezTo>
                  <a:pt x="318906" y="21244"/>
                  <a:pt x="346765" y="0"/>
                  <a:pt x="379786" y="0"/>
                </a:cubicBezTo>
                <a:cubicBezTo>
                  <a:pt x="412718" y="0"/>
                  <a:pt x="440576" y="21244"/>
                  <a:pt x="451079" y="50578"/>
                </a:cubicBezTo>
                <a:lnTo>
                  <a:pt x="582273" y="50578"/>
                </a:lnTo>
                <a:cubicBezTo>
                  <a:pt x="596335" y="50578"/>
                  <a:pt x="607639" y="61867"/>
                  <a:pt x="607639" y="75822"/>
                </a:cubicBezTo>
                <a:lnTo>
                  <a:pt x="607639" y="176978"/>
                </a:lnTo>
                <a:lnTo>
                  <a:pt x="0" y="176978"/>
                </a:lnTo>
                <a:lnTo>
                  <a:pt x="0" y="75822"/>
                </a:lnTo>
                <a:cubicBezTo>
                  <a:pt x="0" y="61867"/>
                  <a:pt x="11304" y="50578"/>
                  <a:pt x="25278" y="50578"/>
                </a:cubicBezTo>
                <a:lnTo>
                  <a:pt x="105916" y="50578"/>
                </a:lnTo>
                <a:cubicBezTo>
                  <a:pt x="116419" y="21244"/>
                  <a:pt x="144278" y="0"/>
                  <a:pt x="1772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5" name="Oval 44">
            <a:extLst>
              <a:ext uri="{FF2B5EF4-FFF2-40B4-BE49-F238E27FC236}">
                <a16:creationId xmlns:a16="http://schemas.microsoft.com/office/drawing/2014/main" xmlns="" id="{048ACC99-FABF-416F-9596-F5BC1BB03904}"/>
              </a:ext>
            </a:extLst>
          </p:cNvPr>
          <p:cNvSpPr/>
          <p:nvPr/>
        </p:nvSpPr>
        <p:spPr>
          <a:xfrm>
            <a:off x="4941435" y="4136297"/>
            <a:ext cx="493486" cy="479084"/>
          </a:xfrm>
          <a:custGeom>
            <a:avLst/>
            <a:gdLst>
              <a:gd name="connsiteX0" fmla="*/ 300770 w 606933"/>
              <a:gd name="connsiteY0" fmla="*/ 457756 h 589221"/>
              <a:gd name="connsiteX1" fmla="*/ 300770 w 606933"/>
              <a:gd name="connsiteY1" fmla="*/ 516709 h 589221"/>
              <a:gd name="connsiteX2" fmla="*/ 541059 w 606933"/>
              <a:gd name="connsiteY2" fmla="*/ 516709 h 589221"/>
              <a:gd name="connsiteX3" fmla="*/ 541059 w 606933"/>
              <a:gd name="connsiteY3" fmla="*/ 457756 h 589221"/>
              <a:gd name="connsiteX4" fmla="*/ 300770 w 606933"/>
              <a:gd name="connsiteY4" fmla="*/ 342063 h 589221"/>
              <a:gd name="connsiteX5" fmla="*/ 300770 w 606933"/>
              <a:gd name="connsiteY5" fmla="*/ 401016 h 589221"/>
              <a:gd name="connsiteX6" fmla="*/ 541059 w 606933"/>
              <a:gd name="connsiteY6" fmla="*/ 401016 h 589221"/>
              <a:gd name="connsiteX7" fmla="*/ 541059 w 606933"/>
              <a:gd name="connsiteY7" fmla="*/ 342063 h 589221"/>
              <a:gd name="connsiteX8" fmla="*/ 65875 w 606933"/>
              <a:gd name="connsiteY8" fmla="*/ 226274 h 589221"/>
              <a:gd name="connsiteX9" fmla="*/ 65875 w 606933"/>
              <a:gd name="connsiteY9" fmla="*/ 516709 h 589221"/>
              <a:gd name="connsiteX10" fmla="*/ 238651 w 606933"/>
              <a:gd name="connsiteY10" fmla="*/ 516709 h 589221"/>
              <a:gd name="connsiteX11" fmla="*/ 238651 w 606933"/>
              <a:gd name="connsiteY11" fmla="*/ 226274 h 589221"/>
              <a:gd name="connsiteX12" fmla="*/ 0 w 606933"/>
              <a:gd name="connsiteY12" fmla="*/ 153762 h 589221"/>
              <a:gd name="connsiteX13" fmla="*/ 606933 w 606933"/>
              <a:gd name="connsiteY13" fmla="*/ 153762 h 589221"/>
              <a:gd name="connsiteX14" fmla="*/ 606933 w 606933"/>
              <a:gd name="connsiteY14" fmla="*/ 589221 h 589221"/>
              <a:gd name="connsiteX15" fmla="*/ 0 w 606933"/>
              <a:gd name="connsiteY15" fmla="*/ 589221 h 589221"/>
              <a:gd name="connsiteX16" fmla="*/ 67037 w 606933"/>
              <a:gd name="connsiteY16" fmla="*/ 70565 h 589221"/>
              <a:gd name="connsiteX17" fmla="*/ 539825 w 606933"/>
              <a:gd name="connsiteY17" fmla="*/ 70565 h 589221"/>
              <a:gd name="connsiteX18" fmla="*/ 539825 w 606933"/>
              <a:gd name="connsiteY18" fmla="*/ 95757 h 589221"/>
              <a:gd name="connsiteX19" fmla="*/ 67037 w 606933"/>
              <a:gd name="connsiteY19" fmla="*/ 95757 h 589221"/>
              <a:gd name="connsiteX20" fmla="*/ 132522 w 606933"/>
              <a:gd name="connsiteY20" fmla="*/ 0 h 589221"/>
              <a:gd name="connsiteX21" fmla="*/ 474411 w 606933"/>
              <a:gd name="connsiteY21" fmla="*/ 0 h 589221"/>
              <a:gd name="connsiteX22" fmla="*/ 474411 w 606933"/>
              <a:gd name="connsiteY22" fmla="*/ 25262 h 589221"/>
              <a:gd name="connsiteX23" fmla="*/ 132522 w 606933"/>
              <a:gd name="connsiteY23" fmla="*/ 25262 h 58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6933" h="589221">
                <a:moveTo>
                  <a:pt x="300770" y="457756"/>
                </a:moveTo>
                <a:lnTo>
                  <a:pt x="300770" y="516709"/>
                </a:lnTo>
                <a:lnTo>
                  <a:pt x="541059" y="516709"/>
                </a:lnTo>
                <a:lnTo>
                  <a:pt x="541059" y="457756"/>
                </a:lnTo>
                <a:close/>
                <a:moveTo>
                  <a:pt x="300770" y="342063"/>
                </a:moveTo>
                <a:lnTo>
                  <a:pt x="300770" y="401016"/>
                </a:lnTo>
                <a:lnTo>
                  <a:pt x="541059" y="401016"/>
                </a:lnTo>
                <a:lnTo>
                  <a:pt x="541059" y="342063"/>
                </a:lnTo>
                <a:close/>
                <a:moveTo>
                  <a:pt x="65875" y="226274"/>
                </a:moveTo>
                <a:lnTo>
                  <a:pt x="65875" y="516709"/>
                </a:lnTo>
                <a:lnTo>
                  <a:pt x="238651" y="516709"/>
                </a:lnTo>
                <a:lnTo>
                  <a:pt x="238651" y="226274"/>
                </a:lnTo>
                <a:close/>
                <a:moveTo>
                  <a:pt x="0" y="153762"/>
                </a:moveTo>
                <a:lnTo>
                  <a:pt x="606933" y="153762"/>
                </a:lnTo>
                <a:lnTo>
                  <a:pt x="606933" y="589221"/>
                </a:lnTo>
                <a:lnTo>
                  <a:pt x="0" y="589221"/>
                </a:lnTo>
                <a:close/>
                <a:moveTo>
                  <a:pt x="67037" y="70565"/>
                </a:moveTo>
                <a:lnTo>
                  <a:pt x="539825" y="70565"/>
                </a:lnTo>
                <a:lnTo>
                  <a:pt x="539825" y="95757"/>
                </a:lnTo>
                <a:lnTo>
                  <a:pt x="67037" y="95757"/>
                </a:lnTo>
                <a:close/>
                <a:moveTo>
                  <a:pt x="132522" y="0"/>
                </a:moveTo>
                <a:lnTo>
                  <a:pt x="474411" y="0"/>
                </a:lnTo>
                <a:lnTo>
                  <a:pt x="474411" y="25262"/>
                </a:lnTo>
                <a:lnTo>
                  <a:pt x="132522" y="252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6" name="Oval 45">
            <a:extLst>
              <a:ext uri="{FF2B5EF4-FFF2-40B4-BE49-F238E27FC236}">
                <a16:creationId xmlns:a16="http://schemas.microsoft.com/office/drawing/2014/main" xmlns="" id="{EAD974BE-3DE3-4DFC-B463-4F2E389EB0E5}"/>
              </a:ext>
            </a:extLst>
          </p:cNvPr>
          <p:cNvSpPr/>
          <p:nvPr/>
        </p:nvSpPr>
        <p:spPr>
          <a:xfrm>
            <a:off x="7479442" y="3484412"/>
            <a:ext cx="493486" cy="460851"/>
          </a:xfrm>
          <a:custGeom>
            <a:avLst/>
            <a:gdLst>
              <a:gd name="T0" fmla="*/ 5053 w 5307"/>
              <a:gd name="T1" fmla="*/ 3949 h 4963"/>
              <a:gd name="T2" fmla="*/ 4853 w 5307"/>
              <a:gd name="T3" fmla="*/ 0 h 4963"/>
              <a:gd name="T4" fmla="*/ 4653 w 5307"/>
              <a:gd name="T5" fmla="*/ 705 h 4963"/>
              <a:gd name="T6" fmla="*/ 3873 w 5307"/>
              <a:gd name="T7" fmla="*/ 525 h 4963"/>
              <a:gd name="T8" fmla="*/ 2739 w 5307"/>
              <a:gd name="T9" fmla="*/ 705 h 4963"/>
              <a:gd name="T10" fmla="*/ 2341 w 5307"/>
              <a:gd name="T11" fmla="*/ 705 h 4963"/>
              <a:gd name="T12" fmla="*/ 1873 w 5307"/>
              <a:gd name="T13" fmla="*/ 525 h 4963"/>
              <a:gd name="T14" fmla="*/ 653 w 5307"/>
              <a:gd name="T15" fmla="*/ 705 h 4963"/>
              <a:gd name="T16" fmla="*/ 453 w 5307"/>
              <a:gd name="T17" fmla="*/ 0 h 4963"/>
              <a:gd name="T18" fmla="*/ 253 w 5307"/>
              <a:gd name="T19" fmla="*/ 3949 h 4963"/>
              <a:gd name="T20" fmla="*/ 0 w 5307"/>
              <a:gd name="T21" fmla="*/ 4149 h 4963"/>
              <a:gd name="T22" fmla="*/ 200 w 5307"/>
              <a:gd name="T23" fmla="*/ 4963 h 4963"/>
              <a:gd name="T24" fmla="*/ 5307 w 5307"/>
              <a:gd name="T25" fmla="*/ 4763 h 4963"/>
              <a:gd name="T26" fmla="*/ 5107 w 5307"/>
              <a:gd name="T27" fmla="*/ 3949 h 4963"/>
              <a:gd name="T28" fmla="*/ 1673 w 5307"/>
              <a:gd name="T29" fmla="*/ 1125 h 4963"/>
              <a:gd name="T30" fmla="*/ 2073 w 5307"/>
              <a:gd name="T31" fmla="*/ 1125 h 4963"/>
              <a:gd name="T32" fmla="*/ 2340 w 5307"/>
              <a:gd name="T33" fmla="*/ 1105 h 4963"/>
              <a:gd name="T34" fmla="*/ 2540 w 5307"/>
              <a:gd name="T35" fmla="*/ 1325 h 4963"/>
              <a:gd name="T36" fmla="*/ 2740 w 5307"/>
              <a:gd name="T37" fmla="*/ 1105 h 4963"/>
              <a:gd name="T38" fmla="*/ 3673 w 5307"/>
              <a:gd name="T39" fmla="*/ 1125 h 4963"/>
              <a:gd name="T40" fmla="*/ 4073 w 5307"/>
              <a:gd name="T41" fmla="*/ 1125 h 4963"/>
              <a:gd name="T42" fmla="*/ 4653 w 5307"/>
              <a:gd name="T43" fmla="*/ 1105 h 4963"/>
              <a:gd name="T44" fmla="*/ 3406 w 5307"/>
              <a:gd name="T45" fmla="*/ 2097 h 4963"/>
              <a:gd name="T46" fmla="*/ 3008 w 5307"/>
              <a:gd name="T47" fmla="*/ 2097 h 4963"/>
              <a:gd name="T48" fmla="*/ 1873 w 5307"/>
              <a:gd name="T49" fmla="*/ 1917 h 4963"/>
              <a:gd name="T50" fmla="*/ 1406 w 5307"/>
              <a:gd name="T51" fmla="*/ 2097 h 4963"/>
              <a:gd name="T52" fmla="*/ 1008 w 5307"/>
              <a:gd name="T53" fmla="*/ 2097 h 4963"/>
              <a:gd name="T54" fmla="*/ 653 w 5307"/>
              <a:gd name="T55" fmla="*/ 1105 h 4963"/>
              <a:gd name="T56" fmla="*/ 653 w 5307"/>
              <a:gd name="T57" fmla="*/ 2497 h 4963"/>
              <a:gd name="T58" fmla="*/ 1007 w 5307"/>
              <a:gd name="T59" fmla="*/ 2517 h 4963"/>
              <a:gd name="T60" fmla="*/ 1407 w 5307"/>
              <a:gd name="T61" fmla="*/ 2517 h 4963"/>
              <a:gd name="T62" fmla="*/ 1673 w 5307"/>
              <a:gd name="T63" fmla="*/ 2497 h 4963"/>
              <a:gd name="T64" fmla="*/ 1873 w 5307"/>
              <a:gd name="T65" fmla="*/ 2717 h 4963"/>
              <a:gd name="T66" fmla="*/ 2073 w 5307"/>
              <a:gd name="T67" fmla="*/ 2497 h 4963"/>
              <a:gd name="T68" fmla="*/ 3007 w 5307"/>
              <a:gd name="T69" fmla="*/ 2517 h 4963"/>
              <a:gd name="T70" fmla="*/ 3407 w 5307"/>
              <a:gd name="T71" fmla="*/ 2517 h 4963"/>
              <a:gd name="T72" fmla="*/ 4653 w 5307"/>
              <a:gd name="T73" fmla="*/ 2497 h 4963"/>
              <a:gd name="T74" fmla="*/ 653 w 5307"/>
              <a:gd name="T75" fmla="*/ 3949 h 4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07" h="4963">
                <a:moveTo>
                  <a:pt x="5107" y="3949"/>
                </a:moveTo>
                <a:lnTo>
                  <a:pt x="5053" y="3949"/>
                </a:lnTo>
                <a:lnTo>
                  <a:pt x="5053" y="200"/>
                </a:lnTo>
                <a:cubicBezTo>
                  <a:pt x="5053" y="89"/>
                  <a:pt x="4964" y="0"/>
                  <a:pt x="4853" y="0"/>
                </a:cubicBezTo>
                <a:cubicBezTo>
                  <a:pt x="4743" y="0"/>
                  <a:pt x="4653" y="89"/>
                  <a:pt x="4653" y="200"/>
                </a:cubicBezTo>
                <a:lnTo>
                  <a:pt x="4653" y="705"/>
                </a:lnTo>
                <a:lnTo>
                  <a:pt x="4072" y="705"/>
                </a:lnTo>
                <a:cubicBezTo>
                  <a:pt x="4062" y="604"/>
                  <a:pt x="3977" y="525"/>
                  <a:pt x="3873" y="525"/>
                </a:cubicBezTo>
                <a:cubicBezTo>
                  <a:pt x="3770" y="525"/>
                  <a:pt x="3684" y="604"/>
                  <a:pt x="3674" y="705"/>
                </a:cubicBezTo>
                <a:lnTo>
                  <a:pt x="2739" y="705"/>
                </a:lnTo>
                <a:cubicBezTo>
                  <a:pt x="2729" y="604"/>
                  <a:pt x="2644" y="525"/>
                  <a:pt x="2540" y="525"/>
                </a:cubicBezTo>
                <a:cubicBezTo>
                  <a:pt x="2436" y="525"/>
                  <a:pt x="2351" y="604"/>
                  <a:pt x="2341" y="705"/>
                </a:cubicBezTo>
                <a:lnTo>
                  <a:pt x="2072" y="705"/>
                </a:lnTo>
                <a:cubicBezTo>
                  <a:pt x="2062" y="604"/>
                  <a:pt x="1977" y="525"/>
                  <a:pt x="1873" y="525"/>
                </a:cubicBezTo>
                <a:cubicBezTo>
                  <a:pt x="1770" y="525"/>
                  <a:pt x="1684" y="604"/>
                  <a:pt x="1674" y="705"/>
                </a:cubicBezTo>
                <a:lnTo>
                  <a:pt x="653" y="705"/>
                </a:lnTo>
                <a:lnTo>
                  <a:pt x="653" y="200"/>
                </a:lnTo>
                <a:cubicBezTo>
                  <a:pt x="653" y="89"/>
                  <a:pt x="563" y="0"/>
                  <a:pt x="453" y="0"/>
                </a:cubicBezTo>
                <a:cubicBezTo>
                  <a:pt x="343" y="0"/>
                  <a:pt x="253" y="89"/>
                  <a:pt x="253" y="200"/>
                </a:cubicBezTo>
                <a:lnTo>
                  <a:pt x="253" y="3949"/>
                </a:lnTo>
                <a:lnTo>
                  <a:pt x="200" y="3949"/>
                </a:lnTo>
                <a:cubicBezTo>
                  <a:pt x="90" y="3949"/>
                  <a:pt x="0" y="4039"/>
                  <a:pt x="0" y="4149"/>
                </a:cubicBezTo>
                <a:lnTo>
                  <a:pt x="0" y="4763"/>
                </a:lnTo>
                <a:cubicBezTo>
                  <a:pt x="0" y="4873"/>
                  <a:pt x="90" y="4963"/>
                  <a:pt x="200" y="4963"/>
                </a:cubicBezTo>
                <a:lnTo>
                  <a:pt x="5107" y="4963"/>
                </a:lnTo>
                <a:cubicBezTo>
                  <a:pt x="5217" y="4963"/>
                  <a:pt x="5307" y="4873"/>
                  <a:pt x="5307" y="4763"/>
                </a:cubicBezTo>
                <a:lnTo>
                  <a:pt x="5307" y="4149"/>
                </a:lnTo>
                <a:cubicBezTo>
                  <a:pt x="5307" y="4039"/>
                  <a:pt x="5217" y="3949"/>
                  <a:pt x="5107" y="3949"/>
                </a:cubicBezTo>
                <a:close/>
                <a:moveTo>
                  <a:pt x="1673" y="1105"/>
                </a:moveTo>
                <a:lnTo>
                  <a:pt x="1673" y="1125"/>
                </a:lnTo>
                <a:cubicBezTo>
                  <a:pt x="1673" y="1235"/>
                  <a:pt x="1763" y="1325"/>
                  <a:pt x="1873" y="1325"/>
                </a:cubicBezTo>
                <a:cubicBezTo>
                  <a:pt x="1984" y="1325"/>
                  <a:pt x="2073" y="1235"/>
                  <a:pt x="2073" y="1125"/>
                </a:cubicBezTo>
                <a:lnTo>
                  <a:pt x="2073" y="1105"/>
                </a:lnTo>
                <a:lnTo>
                  <a:pt x="2340" y="1105"/>
                </a:lnTo>
                <a:lnTo>
                  <a:pt x="2340" y="1125"/>
                </a:lnTo>
                <a:cubicBezTo>
                  <a:pt x="2340" y="1235"/>
                  <a:pt x="2429" y="1325"/>
                  <a:pt x="2540" y="1325"/>
                </a:cubicBezTo>
                <a:cubicBezTo>
                  <a:pt x="2650" y="1325"/>
                  <a:pt x="2740" y="1235"/>
                  <a:pt x="2740" y="1125"/>
                </a:cubicBezTo>
                <a:lnTo>
                  <a:pt x="2740" y="1105"/>
                </a:lnTo>
                <a:lnTo>
                  <a:pt x="3673" y="1105"/>
                </a:lnTo>
                <a:lnTo>
                  <a:pt x="3673" y="1125"/>
                </a:lnTo>
                <a:cubicBezTo>
                  <a:pt x="3673" y="1235"/>
                  <a:pt x="3763" y="1325"/>
                  <a:pt x="3873" y="1325"/>
                </a:cubicBezTo>
                <a:cubicBezTo>
                  <a:pt x="3984" y="1325"/>
                  <a:pt x="4073" y="1235"/>
                  <a:pt x="4073" y="1125"/>
                </a:cubicBezTo>
                <a:lnTo>
                  <a:pt x="4073" y="1105"/>
                </a:lnTo>
                <a:lnTo>
                  <a:pt x="4653" y="1105"/>
                </a:lnTo>
                <a:lnTo>
                  <a:pt x="4653" y="2097"/>
                </a:lnTo>
                <a:lnTo>
                  <a:pt x="3406" y="2097"/>
                </a:lnTo>
                <a:cubicBezTo>
                  <a:pt x="3396" y="1996"/>
                  <a:pt x="3310" y="1917"/>
                  <a:pt x="3207" y="1917"/>
                </a:cubicBezTo>
                <a:cubicBezTo>
                  <a:pt x="3103" y="1917"/>
                  <a:pt x="3018" y="1996"/>
                  <a:pt x="3008" y="2097"/>
                </a:cubicBezTo>
                <a:lnTo>
                  <a:pt x="2072" y="2097"/>
                </a:lnTo>
                <a:cubicBezTo>
                  <a:pt x="2062" y="1996"/>
                  <a:pt x="1977" y="1917"/>
                  <a:pt x="1873" y="1917"/>
                </a:cubicBezTo>
                <a:cubicBezTo>
                  <a:pt x="1770" y="1917"/>
                  <a:pt x="1684" y="1996"/>
                  <a:pt x="1674" y="2097"/>
                </a:cubicBezTo>
                <a:lnTo>
                  <a:pt x="1406" y="2097"/>
                </a:lnTo>
                <a:cubicBezTo>
                  <a:pt x="1396" y="1996"/>
                  <a:pt x="1310" y="1917"/>
                  <a:pt x="1207" y="1917"/>
                </a:cubicBezTo>
                <a:cubicBezTo>
                  <a:pt x="1103" y="1917"/>
                  <a:pt x="1018" y="1996"/>
                  <a:pt x="1008" y="2097"/>
                </a:cubicBezTo>
                <a:lnTo>
                  <a:pt x="653" y="2097"/>
                </a:lnTo>
                <a:lnTo>
                  <a:pt x="653" y="1105"/>
                </a:lnTo>
                <a:lnTo>
                  <a:pt x="1673" y="1105"/>
                </a:lnTo>
                <a:close/>
                <a:moveTo>
                  <a:pt x="653" y="2497"/>
                </a:moveTo>
                <a:lnTo>
                  <a:pt x="1007" y="2497"/>
                </a:lnTo>
                <a:lnTo>
                  <a:pt x="1007" y="2517"/>
                </a:lnTo>
                <a:cubicBezTo>
                  <a:pt x="1007" y="2627"/>
                  <a:pt x="1096" y="2717"/>
                  <a:pt x="1207" y="2717"/>
                </a:cubicBezTo>
                <a:cubicBezTo>
                  <a:pt x="1317" y="2717"/>
                  <a:pt x="1407" y="2627"/>
                  <a:pt x="1407" y="2517"/>
                </a:cubicBezTo>
                <a:lnTo>
                  <a:pt x="1407" y="2497"/>
                </a:lnTo>
                <a:lnTo>
                  <a:pt x="1673" y="2497"/>
                </a:lnTo>
                <a:lnTo>
                  <a:pt x="1673" y="2517"/>
                </a:lnTo>
                <a:cubicBezTo>
                  <a:pt x="1673" y="2627"/>
                  <a:pt x="1763" y="2717"/>
                  <a:pt x="1873" y="2717"/>
                </a:cubicBezTo>
                <a:cubicBezTo>
                  <a:pt x="1984" y="2717"/>
                  <a:pt x="2073" y="2627"/>
                  <a:pt x="2073" y="2517"/>
                </a:cubicBezTo>
                <a:lnTo>
                  <a:pt x="2073" y="2497"/>
                </a:lnTo>
                <a:lnTo>
                  <a:pt x="3007" y="2497"/>
                </a:lnTo>
                <a:lnTo>
                  <a:pt x="3007" y="2517"/>
                </a:lnTo>
                <a:cubicBezTo>
                  <a:pt x="3007" y="2627"/>
                  <a:pt x="3096" y="2717"/>
                  <a:pt x="3207" y="2717"/>
                </a:cubicBezTo>
                <a:cubicBezTo>
                  <a:pt x="3317" y="2717"/>
                  <a:pt x="3407" y="2627"/>
                  <a:pt x="3407" y="2517"/>
                </a:cubicBezTo>
                <a:lnTo>
                  <a:pt x="3407" y="2497"/>
                </a:lnTo>
                <a:lnTo>
                  <a:pt x="4653" y="2497"/>
                </a:lnTo>
                <a:lnTo>
                  <a:pt x="4653" y="3949"/>
                </a:lnTo>
                <a:lnTo>
                  <a:pt x="653" y="3949"/>
                </a:lnTo>
                <a:lnTo>
                  <a:pt x="653" y="24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7" name="Oval 46">
            <a:extLst>
              <a:ext uri="{FF2B5EF4-FFF2-40B4-BE49-F238E27FC236}">
                <a16:creationId xmlns:a16="http://schemas.microsoft.com/office/drawing/2014/main" xmlns="" id="{A389AF85-2372-4C15-9B76-462EC270FE38}"/>
              </a:ext>
            </a:extLst>
          </p:cNvPr>
          <p:cNvSpPr/>
          <p:nvPr/>
        </p:nvSpPr>
        <p:spPr>
          <a:xfrm>
            <a:off x="9998036" y="2840984"/>
            <a:ext cx="493486" cy="431140"/>
          </a:xfrm>
          <a:custGeom>
            <a:avLst/>
            <a:gdLst>
              <a:gd name="T0" fmla="*/ 6227 w 6533"/>
              <a:gd name="T1" fmla="*/ 0 h 5717"/>
              <a:gd name="T2" fmla="*/ 306 w 6533"/>
              <a:gd name="T3" fmla="*/ 0 h 5717"/>
              <a:gd name="T4" fmla="*/ 0 w 6533"/>
              <a:gd name="T5" fmla="*/ 307 h 5717"/>
              <a:gd name="T6" fmla="*/ 0 w 6533"/>
              <a:gd name="T7" fmla="*/ 491 h 5717"/>
              <a:gd name="T8" fmla="*/ 0 w 6533"/>
              <a:gd name="T9" fmla="*/ 613 h 5717"/>
              <a:gd name="T10" fmla="*/ 0 w 6533"/>
              <a:gd name="T11" fmla="*/ 5717 h 5717"/>
              <a:gd name="T12" fmla="*/ 6533 w 6533"/>
              <a:gd name="T13" fmla="*/ 5717 h 5717"/>
              <a:gd name="T14" fmla="*/ 6533 w 6533"/>
              <a:gd name="T15" fmla="*/ 613 h 5717"/>
              <a:gd name="T16" fmla="*/ 6533 w 6533"/>
              <a:gd name="T17" fmla="*/ 491 h 5717"/>
              <a:gd name="T18" fmla="*/ 6533 w 6533"/>
              <a:gd name="T19" fmla="*/ 307 h 5717"/>
              <a:gd name="T20" fmla="*/ 6227 w 6533"/>
              <a:gd name="T21" fmla="*/ 0 h 5717"/>
              <a:gd name="T22" fmla="*/ 1036 w 6533"/>
              <a:gd name="T23" fmla="*/ 219 h 5717"/>
              <a:gd name="T24" fmla="*/ 1123 w 6533"/>
              <a:gd name="T25" fmla="*/ 307 h 5717"/>
              <a:gd name="T26" fmla="*/ 1036 w 6533"/>
              <a:gd name="T27" fmla="*/ 394 h 5717"/>
              <a:gd name="T28" fmla="*/ 949 w 6533"/>
              <a:gd name="T29" fmla="*/ 307 h 5717"/>
              <a:gd name="T30" fmla="*/ 1036 w 6533"/>
              <a:gd name="T31" fmla="*/ 219 h 5717"/>
              <a:gd name="T32" fmla="*/ 513 w 6533"/>
              <a:gd name="T33" fmla="*/ 394 h 5717"/>
              <a:gd name="T34" fmla="*/ 425 w 6533"/>
              <a:gd name="T35" fmla="*/ 307 h 5717"/>
              <a:gd name="T36" fmla="*/ 513 w 6533"/>
              <a:gd name="T37" fmla="*/ 219 h 5717"/>
              <a:gd name="T38" fmla="*/ 600 w 6533"/>
              <a:gd name="T39" fmla="*/ 307 h 5717"/>
              <a:gd name="T40" fmla="*/ 513 w 6533"/>
              <a:gd name="T41" fmla="*/ 394 h 5717"/>
              <a:gd name="T42" fmla="*/ 687 w 6533"/>
              <a:gd name="T43" fmla="*/ 307 h 5717"/>
              <a:gd name="T44" fmla="*/ 774 w 6533"/>
              <a:gd name="T45" fmla="*/ 219 h 5717"/>
              <a:gd name="T46" fmla="*/ 861 w 6533"/>
              <a:gd name="T47" fmla="*/ 307 h 5717"/>
              <a:gd name="T48" fmla="*/ 774 w 6533"/>
              <a:gd name="T49" fmla="*/ 394 h 5717"/>
              <a:gd name="T50" fmla="*/ 687 w 6533"/>
              <a:gd name="T51" fmla="*/ 307 h 5717"/>
              <a:gd name="T52" fmla="*/ 2960 w 6533"/>
              <a:gd name="T53" fmla="*/ 5028 h 5717"/>
              <a:gd name="T54" fmla="*/ 715 w 6533"/>
              <a:gd name="T55" fmla="*/ 5028 h 5717"/>
              <a:gd name="T56" fmla="*/ 715 w 6533"/>
              <a:gd name="T57" fmla="*/ 2374 h 5717"/>
              <a:gd name="T58" fmla="*/ 2960 w 6533"/>
              <a:gd name="T59" fmla="*/ 2374 h 5717"/>
              <a:gd name="T60" fmla="*/ 2960 w 6533"/>
              <a:gd name="T61" fmla="*/ 5028 h 5717"/>
              <a:gd name="T62" fmla="*/ 5819 w 6533"/>
              <a:gd name="T63" fmla="*/ 5028 h 5717"/>
              <a:gd name="T64" fmla="*/ 3573 w 6533"/>
              <a:gd name="T65" fmla="*/ 5028 h 5717"/>
              <a:gd name="T66" fmla="*/ 3573 w 6533"/>
              <a:gd name="T67" fmla="*/ 2374 h 5717"/>
              <a:gd name="T68" fmla="*/ 5819 w 6533"/>
              <a:gd name="T69" fmla="*/ 2374 h 5717"/>
              <a:gd name="T70" fmla="*/ 5819 w 6533"/>
              <a:gd name="T71" fmla="*/ 5028 h 5717"/>
              <a:gd name="T72" fmla="*/ 5819 w 6533"/>
              <a:gd name="T73" fmla="*/ 1863 h 5717"/>
              <a:gd name="T74" fmla="*/ 715 w 6533"/>
              <a:gd name="T75" fmla="*/ 1863 h 5717"/>
              <a:gd name="T76" fmla="*/ 715 w 6533"/>
              <a:gd name="T77" fmla="*/ 1761 h 5717"/>
              <a:gd name="T78" fmla="*/ 5819 w 6533"/>
              <a:gd name="T79" fmla="*/ 1761 h 5717"/>
              <a:gd name="T80" fmla="*/ 5819 w 6533"/>
              <a:gd name="T81" fmla="*/ 1863 h 5717"/>
              <a:gd name="T82" fmla="*/ 5819 w 6533"/>
              <a:gd name="T83" fmla="*/ 1557 h 5717"/>
              <a:gd name="T84" fmla="*/ 715 w 6533"/>
              <a:gd name="T85" fmla="*/ 1557 h 5717"/>
              <a:gd name="T86" fmla="*/ 715 w 6533"/>
              <a:gd name="T87" fmla="*/ 1455 h 5717"/>
              <a:gd name="T88" fmla="*/ 5819 w 6533"/>
              <a:gd name="T89" fmla="*/ 1455 h 5717"/>
              <a:gd name="T90" fmla="*/ 5819 w 6533"/>
              <a:gd name="T91" fmla="*/ 1557 h 5717"/>
              <a:gd name="T92" fmla="*/ 5819 w 6533"/>
              <a:gd name="T93" fmla="*/ 1251 h 5717"/>
              <a:gd name="T94" fmla="*/ 715 w 6533"/>
              <a:gd name="T95" fmla="*/ 1251 h 5717"/>
              <a:gd name="T96" fmla="*/ 715 w 6533"/>
              <a:gd name="T97" fmla="*/ 1149 h 5717"/>
              <a:gd name="T98" fmla="*/ 5819 w 6533"/>
              <a:gd name="T99" fmla="*/ 1149 h 5717"/>
              <a:gd name="T100" fmla="*/ 5819 w 6533"/>
              <a:gd name="T101" fmla="*/ 1251 h 5717"/>
              <a:gd name="T102" fmla="*/ 5666 w 6533"/>
              <a:gd name="T103" fmla="*/ 460 h 5717"/>
              <a:gd name="T104" fmla="*/ 1889 w 6533"/>
              <a:gd name="T105" fmla="*/ 460 h 5717"/>
              <a:gd name="T106" fmla="*/ 1735 w 6533"/>
              <a:gd name="T107" fmla="*/ 307 h 5717"/>
              <a:gd name="T108" fmla="*/ 1889 w 6533"/>
              <a:gd name="T109" fmla="*/ 153 h 5717"/>
              <a:gd name="T110" fmla="*/ 5666 w 6533"/>
              <a:gd name="T111" fmla="*/ 153 h 5717"/>
              <a:gd name="T112" fmla="*/ 5819 w 6533"/>
              <a:gd name="T113" fmla="*/ 307 h 5717"/>
              <a:gd name="T114" fmla="*/ 5666 w 6533"/>
              <a:gd name="T115" fmla="*/ 460 h 5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33" h="5717">
                <a:moveTo>
                  <a:pt x="6227" y="0"/>
                </a:moveTo>
                <a:lnTo>
                  <a:pt x="306" y="0"/>
                </a:lnTo>
                <a:cubicBezTo>
                  <a:pt x="138" y="0"/>
                  <a:pt x="0" y="138"/>
                  <a:pt x="0" y="307"/>
                </a:cubicBezTo>
                <a:lnTo>
                  <a:pt x="0" y="491"/>
                </a:lnTo>
                <a:lnTo>
                  <a:pt x="0" y="613"/>
                </a:lnTo>
                <a:lnTo>
                  <a:pt x="0" y="5717"/>
                </a:lnTo>
                <a:lnTo>
                  <a:pt x="6533" y="5717"/>
                </a:lnTo>
                <a:lnTo>
                  <a:pt x="6533" y="613"/>
                </a:lnTo>
                <a:lnTo>
                  <a:pt x="6533" y="491"/>
                </a:lnTo>
                <a:lnTo>
                  <a:pt x="6533" y="307"/>
                </a:lnTo>
                <a:cubicBezTo>
                  <a:pt x="6533" y="138"/>
                  <a:pt x="6396" y="0"/>
                  <a:pt x="6227" y="0"/>
                </a:cubicBezTo>
                <a:close/>
                <a:moveTo>
                  <a:pt x="1036" y="219"/>
                </a:moveTo>
                <a:cubicBezTo>
                  <a:pt x="1084" y="219"/>
                  <a:pt x="1123" y="258"/>
                  <a:pt x="1123" y="307"/>
                </a:cubicBezTo>
                <a:cubicBezTo>
                  <a:pt x="1123" y="355"/>
                  <a:pt x="1084" y="394"/>
                  <a:pt x="1036" y="394"/>
                </a:cubicBezTo>
                <a:cubicBezTo>
                  <a:pt x="988" y="394"/>
                  <a:pt x="949" y="355"/>
                  <a:pt x="949" y="307"/>
                </a:cubicBezTo>
                <a:cubicBezTo>
                  <a:pt x="949" y="258"/>
                  <a:pt x="988" y="219"/>
                  <a:pt x="1036" y="219"/>
                </a:cubicBezTo>
                <a:close/>
                <a:moveTo>
                  <a:pt x="513" y="394"/>
                </a:moveTo>
                <a:cubicBezTo>
                  <a:pt x="464" y="394"/>
                  <a:pt x="425" y="355"/>
                  <a:pt x="425" y="307"/>
                </a:cubicBezTo>
                <a:cubicBezTo>
                  <a:pt x="425" y="258"/>
                  <a:pt x="464" y="219"/>
                  <a:pt x="513" y="219"/>
                </a:cubicBezTo>
                <a:cubicBezTo>
                  <a:pt x="561" y="219"/>
                  <a:pt x="600" y="258"/>
                  <a:pt x="600" y="307"/>
                </a:cubicBezTo>
                <a:cubicBezTo>
                  <a:pt x="600" y="355"/>
                  <a:pt x="561" y="394"/>
                  <a:pt x="513" y="394"/>
                </a:cubicBezTo>
                <a:close/>
                <a:moveTo>
                  <a:pt x="687" y="307"/>
                </a:moveTo>
                <a:cubicBezTo>
                  <a:pt x="687" y="258"/>
                  <a:pt x="726" y="219"/>
                  <a:pt x="774" y="219"/>
                </a:cubicBezTo>
                <a:cubicBezTo>
                  <a:pt x="822" y="219"/>
                  <a:pt x="861" y="258"/>
                  <a:pt x="861" y="307"/>
                </a:cubicBezTo>
                <a:cubicBezTo>
                  <a:pt x="861" y="355"/>
                  <a:pt x="822" y="394"/>
                  <a:pt x="774" y="394"/>
                </a:cubicBezTo>
                <a:cubicBezTo>
                  <a:pt x="726" y="394"/>
                  <a:pt x="687" y="355"/>
                  <a:pt x="687" y="307"/>
                </a:cubicBezTo>
                <a:close/>
                <a:moveTo>
                  <a:pt x="2960" y="5028"/>
                </a:moveTo>
                <a:lnTo>
                  <a:pt x="715" y="5028"/>
                </a:lnTo>
                <a:lnTo>
                  <a:pt x="715" y="2374"/>
                </a:lnTo>
                <a:lnTo>
                  <a:pt x="2960" y="2374"/>
                </a:lnTo>
                <a:lnTo>
                  <a:pt x="2960" y="5028"/>
                </a:lnTo>
                <a:close/>
                <a:moveTo>
                  <a:pt x="5819" y="5028"/>
                </a:moveTo>
                <a:lnTo>
                  <a:pt x="3573" y="5028"/>
                </a:lnTo>
                <a:lnTo>
                  <a:pt x="3573" y="2374"/>
                </a:lnTo>
                <a:lnTo>
                  <a:pt x="5819" y="2374"/>
                </a:lnTo>
                <a:lnTo>
                  <a:pt x="5819" y="5028"/>
                </a:lnTo>
                <a:close/>
                <a:moveTo>
                  <a:pt x="5819" y="1863"/>
                </a:moveTo>
                <a:lnTo>
                  <a:pt x="715" y="1863"/>
                </a:lnTo>
                <a:lnTo>
                  <a:pt x="715" y="1761"/>
                </a:lnTo>
                <a:lnTo>
                  <a:pt x="5819" y="1761"/>
                </a:lnTo>
                <a:lnTo>
                  <a:pt x="5819" y="1863"/>
                </a:lnTo>
                <a:close/>
                <a:moveTo>
                  <a:pt x="5819" y="1557"/>
                </a:moveTo>
                <a:lnTo>
                  <a:pt x="715" y="1557"/>
                </a:lnTo>
                <a:lnTo>
                  <a:pt x="715" y="1455"/>
                </a:lnTo>
                <a:lnTo>
                  <a:pt x="5819" y="1455"/>
                </a:lnTo>
                <a:lnTo>
                  <a:pt x="5819" y="1557"/>
                </a:lnTo>
                <a:close/>
                <a:moveTo>
                  <a:pt x="5819" y="1251"/>
                </a:moveTo>
                <a:lnTo>
                  <a:pt x="715" y="1251"/>
                </a:lnTo>
                <a:lnTo>
                  <a:pt x="715" y="1149"/>
                </a:lnTo>
                <a:lnTo>
                  <a:pt x="5819" y="1149"/>
                </a:lnTo>
                <a:lnTo>
                  <a:pt x="5819" y="1251"/>
                </a:lnTo>
                <a:close/>
                <a:moveTo>
                  <a:pt x="5666" y="460"/>
                </a:moveTo>
                <a:lnTo>
                  <a:pt x="1889" y="460"/>
                </a:lnTo>
                <a:cubicBezTo>
                  <a:pt x="1804" y="460"/>
                  <a:pt x="1735" y="391"/>
                  <a:pt x="1735" y="307"/>
                </a:cubicBezTo>
                <a:cubicBezTo>
                  <a:pt x="1735" y="222"/>
                  <a:pt x="1804" y="153"/>
                  <a:pt x="1889" y="153"/>
                </a:cubicBezTo>
                <a:lnTo>
                  <a:pt x="5666" y="153"/>
                </a:lnTo>
                <a:cubicBezTo>
                  <a:pt x="5750" y="153"/>
                  <a:pt x="5819" y="222"/>
                  <a:pt x="5819" y="307"/>
                </a:cubicBezTo>
                <a:cubicBezTo>
                  <a:pt x="5819" y="391"/>
                  <a:pt x="5750" y="460"/>
                  <a:pt x="5666" y="4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日期占位符 4">
            <a:extLst>
              <a:ext uri="{FF2B5EF4-FFF2-40B4-BE49-F238E27FC236}">
                <a16:creationId xmlns:a16="http://schemas.microsoft.com/office/drawing/2014/main" xmlns="" id="{DE095AB9-B41C-42B1-9C9D-526A6C2664FF}"/>
              </a:ext>
            </a:extLst>
          </p:cNvPr>
          <p:cNvSpPr>
            <a:spLocks noGrp="1"/>
          </p:cNvSpPr>
          <p:nvPr>
            <p:ph type="dt" sz="half" idx="10"/>
          </p:nvPr>
        </p:nvSpPr>
        <p:spPr/>
        <p:txBody>
          <a:bodyPr/>
          <a:lstStyle/>
          <a:p>
            <a:fld id="{3483D01F-C533-440F-8337-7C375171F427}" type="datetime11">
              <a:rPr lang="zh-CN" altLang="en-US" smtClean="0"/>
              <a:t>22:23:16</a:t>
            </a:fld>
            <a:endParaRPr lang="zh-CN" altLang="en-US" dirty="0"/>
          </a:p>
        </p:txBody>
      </p:sp>
      <p:sp>
        <p:nvSpPr>
          <p:cNvPr id="6" name="页脚占位符 5">
            <a:extLst>
              <a:ext uri="{FF2B5EF4-FFF2-40B4-BE49-F238E27FC236}">
                <a16:creationId xmlns:a16="http://schemas.microsoft.com/office/drawing/2014/main" xmlns="" id="{D9686A5C-C720-4016-8F36-0D507A97242B}"/>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7" name="灯片编号占位符 6">
            <a:extLst>
              <a:ext uri="{FF2B5EF4-FFF2-40B4-BE49-F238E27FC236}">
                <a16:creationId xmlns:a16="http://schemas.microsoft.com/office/drawing/2014/main" xmlns="" id="{8472192D-6BDB-45A5-B620-839A5592B210}"/>
              </a:ext>
            </a:extLst>
          </p:cNvPr>
          <p:cNvSpPr>
            <a:spLocks noGrp="1"/>
          </p:cNvSpPr>
          <p:nvPr>
            <p:ph type="sldNum" sz="quarter" idx="12"/>
          </p:nvPr>
        </p:nvSpPr>
        <p:spPr/>
        <p:txBody>
          <a:bodyPr/>
          <a:lstStyle/>
          <a:p>
            <a:fld id="{22B272F7-79A6-4A29-8CEE-DA083A0019A8}" type="slidenum">
              <a:rPr lang="zh-CN" altLang="en-US" smtClean="0"/>
              <a:pPr/>
              <a:t>20</a:t>
            </a:fld>
            <a:endParaRPr lang="zh-CN" altLang="en-US"/>
          </a:p>
        </p:txBody>
      </p:sp>
    </p:spTree>
    <p:extLst>
      <p:ext uri="{BB962C8B-B14F-4D97-AF65-F5344CB8AC3E}">
        <p14:creationId xmlns:p14="http://schemas.microsoft.com/office/powerpoint/2010/main" val="12611177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4B918B6F-C5AE-4416-B663-8AFF645B0A15}"/>
              </a:ext>
            </a:extLst>
          </p:cNvPr>
          <p:cNvSpPr>
            <a:spLocks noChangeAspect="1"/>
          </p:cNvSpPr>
          <p:nvPr/>
        </p:nvSpPr>
        <p:spPr>
          <a:xfrm>
            <a:off x="7834" y="15388"/>
            <a:ext cx="12192000" cy="6858000"/>
          </a:xfrm>
          <a:prstGeom prst="rect">
            <a:avLst/>
          </a:prstGeom>
          <a:blipFill dpi="0" rotWithShape="1">
            <a:blip r:embed="rId3" cstate="screen">
              <a:alphaModFix amt="20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B7CF1B99-9675-4D9C-8CE4-E92B34FF9283}"/>
              </a:ext>
            </a:extLst>
          </p:cNvPr>
          <p:cNvSpPr/>
          <p:nvPr/>
        </p:nvSpPr>
        <p:spPr>
          <a:xfrm>
            <a:off x="841997" y="1735549"/>
            <a:ext cx="10508005" cy="1862048"/>
          </a:xfrm>
          <a:prstGeom prst="rect">
            <a:avLst/>
          </a:prstGeom>
          <a:effectLst>
            <a:outerShdw blurRad="50800" dist="50800" dir="5400000" algn="ctr" rotWithShape="0">
              <a:srgbClr val="000000">
                <a:alpha val="30000"/>
              </a:srgbClr>
            </a:outerShdw>
          </a:effectLst>
        </p:spPr>
        <p:txBody>
          <a:bodyPr wrap="none">
            <a:spAutoFit/>
          </a:bodyPr>
          <a:lstStyle/>
          <a:p>
            <a:r>
              <a:rPr lang="zh-CN" altLang="en-US" sz="11500" dirty="0">
                <a:solidFill>
                  <a:schemeClr val="accent1"/>
                </a:solidFill>
                <a:latin typeface="思源黑体 CN Bold" panose="020B0800000000000000" pitchFamily="34" charset="-122"/>
                <a:ea typeface="思源黑体 CN Bold" panose="020B0800000000000000" pitchFamily="34" charset="-122"/>
              </a:rPr>
              <a:t>未来</a:t>
            </a:r>
            <a:r>
              <a:rPr lang="zh-CN" altLang="en-US" sz="11500" dirty="0">
                <a:solidFill>
                  <a:schemeClr val="bg1"/>
                </a:solidFill>
                <a:latin typeface="思源黑体 CN Bold" panose="020B0800000000000000" pitchFamily="34" charset="-122"/>
                <a:ea typeface="思源黑体 CN Bold" panose="020B0800000000000000" pitchFamily="34" charset="-122"/>
              </a:rPr>
              <a:t>，一起</a:t>
            </a:r>
            <a:r>
              <a:rPr lang="zh-CN" altLang="en-US" sz="11500" dirty="0">
                <a:solidFill>
                  <a:schemeClr val="accent2"/>
                </a:solidFill>
                <a:latin typeface="思源黑体 CN Bold" panose="020B0800000000000000" pitchFamily="34" charset="-122"/>
                <a:ea typeface="思源黑体 CN Bold" panose="020B0800000000000000" pitchFamily="34" charset="-122"/>
              </a:rPr>
              <a:t>见证</a:t>
            </a:r>
          </a:p>
        </p:txBody>
      </p:sp>
      <p:sp>
        <p:nvSpPr>
          <p:cNvPr id="47" name="矩形 46">
            <a:extLst>
              <a:ext uri="{FF2B5EF4-FFF2-40B4-BE49-F238E27FC236}">
                <a16:creationId xmlns:a16="http://schemas.microsoft.com/office/drawing/2014/main" xmlns="" id="{31A42A4A-0A1E-4E0C-8D20-2D01CFC8526B}"/>
              </a:ext>
            </a:extLst>
          </p:cNvPr>
          <p:cNvSpPr/>
          <p:nvPr/>
        </p:nvSpPr>
        <p:spPr>
          <a:xfrm rot="10800000">
            <a:off x="0" y="-18858"/>
            <a:ext cx="12192000" cy="6876858"/>
          </a:xfrm>
          <a:prstGeom prst="rect">
            <a:avLst/>
          </a:prstGeom>
          <a:gradFill>
            <a:gsLst>
              <a:gs pos="0">
                <a:srgbClr val="120037"/>
              </a:gs>
              <a:gs pos="100000">
                <a:srgbClr val="27007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descr="图片包含 文字, 纵横字谜&#10;&#10;自动生成的说明">
            <a:extLst>
              <a:ext uri="{FF2B5EF4-FFF2-40B4-BE49-F238E27FC236}">
                <a16:creationId xmlns:a16="http://schemas.microsoft.com/office/drawing/2014/main" xmlns="" id="{042B7125-4525-4F87-AD27-F5CB13ADC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73779" y="4559667"/>
            <a:ext cx="1444442" cy="1444442"/>
          </a:xfrm>
          <a:prstGeom prst="roundRect">
            <a:avLst>
              <a:gd name="adj" fmla="val 0"/>
            </a:avLst>
          </a:prstGeom>
        </p:spPr>
      </p:pic>
    </p:spTree>
    <p:extLst>
      <p:ext uri="{BB962C8B-B14F-4D97-AF65-F5344CB8AC3E}">
        <p14:creationId xmlns:p14="http://schemas.microsoft.com/office/powerpoint/2010/main" val="29973648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E145CE6D-30F5-467C-9737-71349D318A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 y="-1270000"/>
            <a:ext cx="12192000" cy="8128000"/>
          </a:xfrm>
          <a:prstGeom prst="rect">
            <a:avLst/>
          </a:prstGeom>
        </p:spPr>
      </p:pic>
      <p:pic>
        <p:nvPicPr>
          <p:cNvPr id="5" name="图片 4" descr="图片包含 就坐&#10;&#10;描述已自动生成">
            <a:extLst>
              <a:ext uri="{FF2B5EF4-FFF2-40B4-BE49-F238E27FC236}">
                <a16:creationId xmlns:a16="http://schemas.microsoft.com/office/drawing/2014/main" xmlns="" id="{BF7819BF-CD77-4D7A-94C2-86D88918B1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651" y="3403571"/>
            <a:ext cx="12192000" cy="3454429"/>
          </a:xfrm>
          <a:prstGeom prst="rect">
            <a:avLst/>
          </a:prstGeom>
        </p:spPr>
      </p:pic>
      <p:sp>
        <p:nvSpPr>
          <p:cNvPr id="6" name="文本框 5">
            <a:extLst>
              <a:ext uri="{FF2B5EF4-FFF2-40B4-BE49-F238E27FC236}">
                <a16:creationId xmlns:a16="http://schemas.microsoft.com/office/drawing/2014/main" xmlns="" id="{63BF4B61-E279-4EEF-B87F-158E09994CA3}"/>
              </a:ext>
            </a:extLst>
          </p:cNvPr>
          <p:cNvSpPr txBox="1"/>
          <p:nvPr/>
        </p:nvSpPr>
        <p:spPr>
          <a:xfrm>
            <a:off x="4025900" y="1658031"/>
            <a:ext cx="4140200" cy="461665"/>
          </a:xfrm>
          <a:prstGeom prst="rect">
            <a:avLst/>
          </a:prstGeom>
          <a:noFill/>
        </p:spPr>
        <p:txBody>
          <a:bodyPr wrap="square" rtlCol="0">
            <a:spAutoFit/>
          </a:bodyPr>
          <a:lstStyle/>
          <a:p>
            <a:pPr algn="dist"/>
            <a:r>
              <a:rPr lang="zh-CN" altLang="en-US" sz="2400" dirty="0">
                <a:solidFill>
                  <a:schemeClr val="bg1"/>
                </a:solidFill>
                <a:latin typeface="思源黑体 CN Bold" panose="020B0800000000000000" pitchFamily="34" charset="-122"/>
                <a:ea typeface="思源黑体 CN Bold" panose="020B0800000000000000" pitchFamily="34" charset="-122"/>
              </a:rPr>
              <a:t>璞石信息科技有限公司</a:t>
            </a:r>
            <a:endParaRPr lang="en-US" altLang="zh-CN" sz="2400" dirty="0">
              <a:solidFill>
                <a:schemeClr val="bg1"/>
              </a:solidFill>
              <a:latin typeface="思源黑体 CN Bold" panose="020B0800000000000000" pitchFamily="34" charset="-122"/>
              <a:ea typeface="思源黑体 CN Bold" panose="020B0800000000000000" pitchFamily="34" charset="-122"/>
            </a:endParaRPr>
          </a:p>
        </p:txBody>
      </p:sp>
      <p:sp>
        <p:nvSpPr>
          <p:cNvPr id="7" name="文本框 6">
            <a:extLst>
              <a:ext uri="{FF2B5EF4-FFF2-40B4-BE49-F238E27FC236}">
                <a16:creationId xmlns:a16="http://schemas.microsoft.com/office/drawing/2014/main" xmlns="" id="{E2497E34-6845-4A6D-989F-257EC5437391}"/>
              </a:ext>
            </a:extLst>
          </p:cNvPr>
          <p:cNvSpPr txBox="1"/>
          <p:nvPr/>
        </p:nvSpPr>
        <p:spPr>
          <a:xfrm>
            <a:off x="2845461" y="2253802"/>
            <a:ext cx="6501078" cy="1569660"/>
          </a:xfrm>
          <a:prstGeom prst="rect">
            <a:avLst/>
          </a:prstGeom>
          <a:noFill/>
        </p:spPr>
        <p:txBody>
          <a:bodyPr wrap="square" rtlCol="0">
            <a:spAutoFit/>
          </a:bodyPr>
          <a:lstStyle>
            <a:defPPr>
              <a:defRPr lang="zh-CN"/>
            </a:defPPr>
            <a:lvl1pPr algn="dist">
              <a:defRPr sz="6000">
                <a:gradFill>
                  <a:gsLst>
                    <a:gs pos="0">
                      <a:schemeClr val="accent1"/>
                    </a:gs>
                    <a:gs pos="100000">
                      <a:srgbClr val="120037"/>
                    </a:gs>
                  </a:gsLst>
                  <a:lin ang="5400000" scaled="1"/>
                </a:gradFill>
                <a:latin typeface="思源黑体 CN Medium" panose="020B0600000000000000" pitchFamily="34" charset="-122"/>
                <a:ea typeface="思源黑体 CN Medium" panose="020B0600000000000000" pitchFamily="34" charset="-122"/>
              </a:defRPr>
            </a:lvl1pPr>
          </a:lstStyle>
          <a:p>
            <a:r>
              <a:rPr lang="zh-CN" altLang="en-US" sz="9600" dirty="0">
                <a:latin typeface="思源黑体 CN Heavy" panose="020B0A00000000000000" pitchFamily="34" charset="-122"/>
                <a:ea typeface="思源黑体 CN Heavy" panose="020B0A00000000000000" pitchFamily="34" charset="-122"/>
              </a:rPr>
              <a:t>感谢观看</a:t>
            </a:r>
          </a:p>
        </p:txBody>
      </p:sp>
      <p:sp>
        <p:nvSpPr>
          <p:cNvPr id="9" name="任意多边形: 形状 8">
            <a:extLst>
              <a:ext uri="{FF2B5EF4-FFF2-40B4-BE49-F238E27FC236}">
                <a16:creationId xmlns:a16="http://schemas.microsoft.com/office/drawing/2014/main" xmlns="" id="{328CC6FD-683D-42D9-8873-213F28737FE0}"/>
              </a:ext>
            </a:extLst>
          </p:cNvPr>
          <p:cNvSpPr/>
          <p:nvPr/>
        </p:nvSpPr>
        <p:spPr>
          <a:xfrm>
            <a:off x="5868702" y="200152"/>
            <a:ext cx="454596" cy="45459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xmlns="" id="{934FCDB1-E7CA-4076-8BF8-7210CB45223B}"/>
              </a:ext>
            </a:extLst>
          </p:cNvPr>
          <p:cNvSpPr txBox="1"/>
          <p:nvPr/>
        </p:nvSpPr>
        <p:spPr>
          <a:xfrm>
            <a:off x="4968412" y="5275657"/>
            <a:ext cx="2246128" cy="307777"/>
          </a:xfrm>
          <a:prstGeom prst="rect">
            <a:avLst/>
          </a:prstGeom>
          <a:noFill/>
        </p:spPr>
        <p:txBody>
          <a:bodyPr wrap="none" rtlCol="0">
            <a:spAutoFit/>
          </a:bodyPr>
          <a:lstStyle/>
          <a:p>
            <a:pPr algn="ctr"/>
            <a:r>
              <a:rPr lang="zh-CN" altLang="en-US" sz="1400" spc="300" dirty="0">
                <a:solidFill>
                  <a:schemeClr val="bg1"/>
                </a:solidFill>
              </a:rPr>
              <a:t>电话</a:t>
            </a:r>
            <a:r>
              <a:rPr lang="en-US" altLang="zh-CN" sz="1400" spc="300" dirty="0">
                <a:solidFill>
                  <a:schemeClr val="bg1"/>
                </a:solidFill>
              </a:rPr>
              <a:t>:400-123-4567</a:t>
            </a:r>
            <a:endParaRPr lang="zh-CN" altLang="en-US" sz="1400" spc="300" dirty="0">
              <a:solidFill>
                <a:schemeClr val="bg1"/>
              </a:solidFill>
            </a:endParaRPr>
          </a:p>
        </p:txBody>
      </p:sp>
      <p:sp>
        <p:nvSpPr>
          <p:cNvPr id="12" name="文本框 11">
            <a:extLst>
              <a:ext uri="{FF2B5EF4-FFF2-40B4-BE49-F238E27FC236}">
                <a16:creationId xmlns:a16="http://schemas.microsoft.com/office/drawing/2014/main" xmlns="" id="{A2DD4674-CFC6-42E7-803F-C96917D1EC8A}"/>
              </a:ext>
            </a:extLst>
          </p:cNvPr>
          <p:cNvSpPr txBox="1"/>
          <p:nvPr/>
        </p:nvSpPr>
        <p:spPr>
          <a:xfrm>
            <a:off x="4456101" y="5640528"/>
            <a:ext cx="3270767" cy="307777"/>
          </a:xfrm>
          <a:prstGeom prst="rect">
            <a:avLst/>
          </a:prstGeom>
          <a:noFill/>
        </p:spPr>
        <p:txBody>
          <a:bodyPr wrap="none" rtlCol="0">
            <a:spAutoFit/>
          </a:bodyPr>
          <a:lstStyle/>
          <a:p>
            <a:pPr algn="ctr"/>
            <a:r>
              <a:rPr lang="zh-CN" altLang="en-US" sz="1400" spc="300" dirty="0">
                <a:solidFill>
                  <a:schemeClr val="bg1"/>
                </a:solidFill>
              </a:rPr>
              <a:t>邮箱</a:t>
            </a:r>
            <a:r>
              <a:rPr lang="en-US" altLang="zh-CN" sz="1400" spc="300" dirty="0">
                <a:solidFill>
                  <a:schemeClr val="bg1"/>
                </a:solidFill>
              </a:rPr>
              <a:t>:huzhanli666@163.com</a:t>
            </a:r>
            <a:endParaRPr lang="zh-CN" altLang="en-US" sz="1400" spc="300" dirty="0">
              <a:solidFill>
                <a:schemeClr val="bg1"/>
              </a:solidFill>
            </a:endParaRPr>
          </a:p>
        </p:txBody>
      </p:sp>
      <p:sp>
        <p:nvSpPr>
          <p:cNvPr id="13" name="文本框 12">
            <a:extLst>
              <a:ext uri="{FF2B5EF4-FFF2-40B4-BE49-F238E27FC236}">
                <a16:creationId xmlns:a16="http://schemas.microsoft.com/office/drawing/2014/main" xmlns="" id="{9F372A89-D479-4A15-A026-C7E5C4CA089F}"/>
              </a:ext>
            </a:extLst>
          </p:cNvPr>
          <p:cNvSpPr txBox="1"/>
          <p:nvPr/>
        </p:nvSpPr>
        <p:spPr>
          <a:xfrm>
            <a:off x="4649423" y="6005399"/>
            <a:ext cx="2884124" cy="307777"/>
          </a:xfrm>
          <a:prstGeom prst="rect">
            <a:avLst/>
          </a:prstGeom>
          <a:noFill/>
        </p:spPr>
        <p:txBody>
          <a:bodyPr wrap="none" rtlCol="0">
            <a:spAutoFit/>
          </a:bodyPr>
          <a:lstStyle/>
          <a:p>
            <a:pPr algn="ctr"/>
            <a:r>
              <a:rPr lang="zh-CN" altLang="en-US" sz="1400" spc="300" dirty="0">
                <a:solidFill>
                  <a:schemeClr val="bg1"/>
                </a:solidFill>
              </a:rPr>
              <a:t>地址</a:t>
            </a:r>
            <a:r>
              <a:rPr lang="en-US" altLang="zh-CN" sz="1400" spc="300" dirty="0">
                <a:solidFill>
                  <a:schemeClr val="bg1"/>
                </a:solidFill>
              </a:rPr>
              <a:t>:</a:t>
            </a:r>
            <a:r>
              <a:rPr lang="zh-CN" altLang="en-US" sz="1400" spc="300" dirty="0">
                <a:solidFill>
                  <a:schemeClr val="bg1"/>
                </a:solidFill>
              </a:rPr>
              <a:t>河北省廊坊市万达广场</a:t>
            </a:r>
          </a:p>
        </p:txBody>
      </p:sp>
    </p:spTree>
    <p:extLst>
      <p:ext uri="{BB962C8B-B14F-4D97-AF65-F5344CB8AC3E}">
        <p14:creationId xmlns:p14="http://schemas.microsoft.com/office/powerpoint/2010/main" val="18504129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xmlns="" id="{6227E348-4344-4ADA-98C7-DED37AB8770D}"/>
              </a:ext>
            </a:extLst>
          </p:cNvPr>
          <p:cNvSpPr txBox="1"/>
          <p:nvPr/>
        </p:nvSpPr>
        <p:spPr>
          <a:xfrm>
            <a:off x="5080336" y="330080"/>
            <a:ext cx="2031325" cy="646331"/>
          </a:xfrm>
          <a:prstGeom prst="rect">
            <a:avLst/>
          </a:prstGeom>
        </p:spPr>
        <p:txBody>
          <a:bodyPr wrap="none">
            <a:spAutoFit/>
          </a:bodyPr>
          <a:lstStyle>
            <a:defPPr>
              <a:defRPr lang="zh-CN"/>
            </a:defPPr>
            <a:lvl1pPr algn="ctr">
              <a:defRPr sz="3600">
                <a:solidFill>
                  <a:schemeClr val="accent1"/>
                </a:solidFill>
                <a:latin typeface="思源宋体 CN Heavy" panose="02020900000000000000" pitchFamily="18" charset="-122"/>
                <a:ea typeface="思源宋体 CN Heavy" panose="02020900000000000000" pitchFamily="18" charset="-122"/>
              </a:defRPr>
            </a:lvl1pPr>
          </a:lstStyle>
          <a:p>
            <a:pPr algn="l"/>
            <a:r>
              <a:rPr lang="zh-CN" altLang="en-US" dirty="0"/>
              <a:t>版权声明</a:t>
            </a:r>
          </a:p>
        </p:txBody>
      </p:sp>
      <p:sp>
        <p:nvSpPr>
          <p:cNvPr id="19" name="文本框 18">
            <a:extLst>
              <a:ext uri="{FF2B5EF4-FFF2-40B4-BE49-F238E27FC236}">
                <a16:creationId xmlns:a16="http://schemas.microsoft.com/office/drawing/2014/main" xmlns="" id="{DA5AA6E8-727B-4061-A96C-0D44EA443F31}"/>
              </a:ext>
            </a:extLst>
          </p:cNvPr>
          <p:cNvSpPr txBox="1"/>
          <p:nvPr/>
        </p:nvSpPr>
        <p:spPr>
          <a:xfrm>
            <a:off x="5217105" y="976411"/>
            <a:ext cx="1757789" cy="307777"/>
          </a:xfrm>
          <a:prstGeom prst="rect">
            <a:avLst/>
          </a:prstGeom>
        </p:spPr>
        <p:txBody>
          <a:bodyPr wrap="none">
            <a:spAutoFit/>
          </a:bodyPr>
          <a:lstStyle>
            <a:defPPr>
              <a:defRPr lang="zh-CN"/>
            </a:defPPr>
            <a:lvl1pPr algn="ctr">
              <a:defRPr sz="1400">
                <a:solidFill>
                  <a:schemeClr val="accent1"/>
                </a:solidFill>
                <a:latin typeface="思源宋体 CN Heavy" panose="02020900000000000000" pitchFamily="18" charset="-122"/>
                <a:ea typeface="思源宋体 CN Heavy" panose="02020900000000000000" pitchFamily="18" charset="-122"/>
              </a:defRPr>
            </a:lvl1pPr>
          </a:lstStyle>
          <a:p>
            <a:pPr algn="l"/>
            <a:r>
              <a:rPr lang="en-US" altLang="zh-CN" dirty="0"/>
              <a:t>Copyright Notice</a:t>
            </a:r>
          </a:p>
        </p:txBody>
      </p:sp>
      <p:sp>
        <p:nvSpPr>
          <p:cNvPr id="2" name="矩形 1">
            <a:extLst>
              <a:ext uri="{FF2B5EF4-FFF2-40B4-BE49-F238E27FC236}">
                <a16:creationId xmlns:a16="http://schemas.microsoft.com/office/drawing/2014/main" xmlns="" id="{A179377D-1530-429E-8EF4-3FCBFA7004DD}"/>
              </a:ext>
            </a:extLst>
          </p:cNvPr>
          <p:cNvSpPr/>
          <p:nvPr/>
        </p:nvSpPr>
        <p:spPr>
          <a:xfrm>
            <a:off x="673100" y="1804110"/>
            <a:ext cx="10845800" cy="2080185"/>
          </a:xfrm>
          <a:prstGeom prst="rect">
            <a:avLst/>
          </a:prstGeom>
        </p:spPr>
        <p:txBody>
          <a:bodyPr wrap="square">
            <a:spAutoFit/>
          </a:bodyPr>
          <a:lstStyle/>
          <a:p>
            <a:pPr marL="342900" indent="-342900">
              <a:lnSpc>
                <a:spcPct val="150000"/>
              </a:lnSpc>
              <a:spcBef>
                <a:spcPts val="300"/>
              </a:spcBef>
              <a:spcAft>
                <a:spcPts val="400"/>
              </a:spcAft>
              <a:buFont typeface="+mj-lt"/>
              <a:buAutoNum type="arabicPeriod"/>
            </a:pPr>
            <a:r>
              <a:rPr lang="zh-CN" altLang="en-US" sz="1600" dirty="0">
                <a:solidFill>
                  <a:schemeClr val="bg1">
                    <a:alpha val="49000"/>
                  </a:schemeClr>
                </a:solidFill>
              </a:rPr>
              <a:t>本作品受</a:t>
            </a:r>
            <a:r>
              <a:rPr lang="en-US" altLang="zh-CN" sz="1600" dirty="0">
                <a:solidFill>
                  <a:schemeClr val="bg1">
                    <a:alpha val="49000"/>
                  </a:schemeClr>
                </a:solidFill>
              </a:rPr>
              <a:t>《</a:t>
            </a:r>
            <a:r>
              <a:rPr lang="zh-CN" altLang="en-US" sz="1600" dirty="0">
                <a:solidFill>
                  <a:schemeClr val="bg1">
                    <a:alpha val="49000"/>
                  </a:schemeClr>
                </a:solidFill>
              </a:rPr>
              <a:t>中华人民共和国著作权法</a:t>
            </a:r>
            <a:r>
              <a:rPr lang="en-US" altLang="zh-CN" sz="1600" dirty="0">
                <a:solidFill>
                  <a:schemeClr val="bg1">
                    <a:alpha val="49000"/>
                  </a:schemeClr>
                </a:solidFill>
              </a:rPr>
              <a:t>》</a:t>
            </a:r>
            <a:r>
              <a:rPr lang="zh-CN" altLang="en-US" sz="1600" dirty="0">
                <a:solidFill>
                  <a:schemeClr val="bg1">
                    <a:alpha val="49000"/>
                  </a:schemeClr>
                </a:solidFill>
              </a:rPr>
              <a:t>和</a:t>
            </a:r>
            <a:r>
              <a:rPr lang="en-US" altLang="zh-CN" sz="1600" dirty="0">
                <a:solidFill>
                  <a:schemeClr val="bg1">
                    <a:alpha val="49000"/>
                  </a:schemeClr>
                </a:solidFill>
              </a:rPr>
              <a:t>《</a:t>
            </a:r>
            <a:r>
              <a:rPr lang="zh-CN" altLang="en-US" sz="1600" dirty="0">
                <a:solidFill>
                  <a:schemeClr val="bg1">
                    <a:alpha val="49000"/>
                  </a:schemeClr>
                </a:solidFill>
              </a:rPr>
              <a:t>世界版权公约</a:t>
            </a:r>
            <a:r>
              <a:rPr lang="en-US" altLang="zh-CN" sz="1600" dirty="0">
                <a:solidFill>
                  <a:schemeClr val="bg1">
                    <a:alpha val="49000"/>
                  </a:schemeClr>
                </a:solidFill>
              </a:rPr>
              <a:t>》</a:t>
            </a:r>
            <a:r>
              <a:rPr lang="zh-CN" altLang="en-US" sz="1600" dirty="0">
                <a:solidFill>
                  <a:schemeClr val="bg1">
                    <a:alpha val="49000"/>
                  </a:schemeClr>
                </a:solidFill>
              </a:rPr>
              <a:t>的保护，作品的所有权、版权和著作权归作者所有，您购买的是作品的使用权，但非作品的独家使用权；</a:t>
            </a:r>
            <a:endParaRPr lang="en-US" altLang="zh-CN" sz="1600" dirty="0">
              <a:solidFill>
                <a:schemeClr val="bg1">
                  <a:alpha val="49000"/>
                </a:schemeClr>
              </a:solidFill>
            </a:endParaRPr>
          </a:p>
          <a:p>
            <a:pPr marL="342900" indent="-342900">
              <a:lnSpc>
                <a:spcPct val="150000"/>
              </a:lnSpc>
              <a:spcBef>
                <a:spcPts val="300"/>
              </a:spcBef>
              <a:spcAft>
                <a:spcPts val="400"/>
              </a:spcAft>
              <a:buFont typeface="+mj-lt"/>
              <a:buAutoNum type="arabicPeriod"/>
            </a:pPr>
            <a:r>
              <a:rPr lang="zh-CN" altLang="en-US" sz="1600" dirty="0">
                <a:solidFill>
                  <a:schemeClr val="bg1">
                    <a:alpha val="49000"/>
                  </a:schemeClr>
                </a:solidFill>
              </a:rPr>
              <a:t>本作品只供购买者自己使用，任何单位或个人不可以以任何形式再次销售、传播，请勿以身试法，违者必究；</a:t>
            </a:r>
            <a:endParaRPr lang="en-US" altLang="zh-CN" sz="1600" dirty="0">
              <a:solidFill>
                <a:schemeClr val="bg1">
                  <a:alpha val="49000"/>
                </a:schemeClr>
              </a:solidFill>
            </a:endParaRPr>
          </a:p>
          <a:p>
            <a:pPr marL="342900" indent="-342900">
              <a:lnSpc>
                <a:spcPct val="150000"/>
              </a:lnSpc>
              <a:spcBef>
                <a:spcPts val="300"/>
              </a:spcBef>
              <a:spcAft>
                <a:spcPts val="400"/>
              </a:spcAft>
              <a:buFont typeface="+mj-lt"/>
              <a:buAutoNum type="arabicPeriod"/>
            </a:pPr>
            <a:r>
              <a:rPr lang="zh-CN" altLang="en-US" sz="1600" dirty="0">
                <a:solidFill>
                  <a:schemeClr val="bg1">
                    <a:alpha val="49000"/>
                  </a:schemeClr>
                </a:solidFill>
              </a:rPr>
              <a:t>作品中的素材（如图片、图标、图形等）为无版权要求网站免费获取、软件附带或作者创作，不收取任何费用，作为案例展示以供您参考，您可以使用，也可以依据您的作品需求，选择更合适的素材。</a:t>
            </a:r>
          </a:p>
        </p:txBody>
      </p:sp>
      <p:sp>
        <p:nvSpPr>
          <p:cNvPr id="3" name="矩形 2">
            <a:extLst>
              <a:ext uri="{FF2B5EF4-FFF2-40B4-BE49-F238E27FC236}">
                <a16:creationId xmlns:a16="http://schemas.microsoft.com/office/drawing/2014/main" xmlns="" id="{7E2DE73F-7FC9-4E47-94C8-D285B6BDAE98}"/>
              </a:ext>
            </a:extLst>
          </p:cNvPr>
          <p:cNvSpPr/>
          <p:nvPr/>
        </p:nvSpPr>
        <p:spPr>
          <a:xfrm>
            <a:off x="673100" y="4355122"/>
            <a:ext cx="10845800" cy="1515095"/>
          </a:xfrm>
          <a:prstGeom prst="rect">
            <a:avLst/>
          </a:prstGeom>
        </p:spPr>
        <p:txBody>
          <a:bodyPr wrap="square">
            <a:spAutoFit/>
          </a:bodyPr>
          <a:lstStyle/>
          <a:p>
            <a:pPr marL="342900" indent="-342900">
              <a:lnSpc>
                <a:spcPct val="150000"/>
              </a:lnSpc>
              <a:spcBef>
                <a:spcPts val="300"/>
              </a:spcBef>
              <a:spcAft>
                <a:spcPts val="400"/>
              </a:spcAft>
              <a:buFont typeface="+mj-lt"/>
              <a:buAutoNum type="arabicPeriod"/>
            </a:pPr>
            <a:r>
              <a:rPr lang="zh-CN" altLang="en-US" sz="1100" dirty="0">
                <a:solidFill>
                  <a:schemeClr val="bg1">
                    <a:alpha val="49000"/>
                  </a:schemeClr>
                </a:solidFill>
              </a:rPr>
              <a:t>This work is protected by the Copyright Law of the People's Republic of China and the World Copyright Convention, the ownership, copyright and copyright of the work belong to the author, you purchased the right to use the work, but not the exclusive right to use the work;
This work is only for the buyer's own use, any unit or individual may not be in any form of re-sale, dissemination, do not try the law, violators must be investigated;
The material in the work (e.g. pictures, icons, graphics, etc.) is freely available for non-copyright-required websites, software comes with or author creations, at no charge, as a case presentation for your reference, you can use, or you can choose more appropriate material according to the needs of your work.</a:t>
            </a:r>
          </a:p>
        </p:txBody>
      </p:sp>
    </p:spTree>
    <p:extLst>
      <p:ext uri="{BB962C8B-B14F-4D97-AF65-F5344CB8AC3E}">
        <p14:creationId xmlns:p14="http://schemas.microsoft.com/office/powerpoint/2010/main" val="28443857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C4E9020-77FC-40DE-A0FF-0E3932BA9EA0}"/>
              </a:ext>
            </a:extLst>
          </p:cNvPr>
          <p:cNvSpPr/>
          <p:nvPr/>
        </p:nvSpPr>
        <p:spPr>
          <a:xfrm>
            <a:off x="683491" y="1470790"/>
            <a:ext cx="801914" cy="7786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79DBC5FB-0F42-40FC-ADCA-E0DB49998C9B}"/>
              </a:ext>
            </a:extLst>
          </p:cNvPr>
          <p:cNvSpPr/>
          <p:nvPr/>
        </p:nvSpPr>
        <p:spPr>
          <a:xfrm>
            <a:off x="684706" y="2261424"/>
            <a:ext cx="801914" cy="7786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26C9EC39-24D4-4693-98B3-7F675C68F01D}"/>
              </a:ext>
            </a:extLst>
          </p:cNvPr>
          <p:cNvSpPr/>
          <p:nvPr/>
        </p:nvSpPr>
        <p:spPr>
          <a:xfrm>
            <a:off x="6096000" y="2456117"/>
            <a:ext cx="1826141" cy="338554"/>
          </a:xfrm>
          <a:prstGeom prst="rect">
            <a:avLst/>
          </a:prstGeom>
        </p:spPr>
        <p:txBody>
          <a:bodyPr wrap="none">
            <a:spAutoFit/>
          </a:bodyPr>
          <a:lstStyle/>
          <a:p>
            <a:r>
              <a:rPr lang="zh-CN" altLang="en-US" sz="1600" dirty="0">
                <a:solidFill>
                  <a:schemeClr val="accent1"/>
                </a:solidFill>
                <a:latin typeface="+mj-ea"/>
                <a:ea typeface="+mj-ea"/>
              </a:rPr>
              <a:t>请在此处输入内容</a:t>
            </a:r>
          </a:p>
        </p:txBody>
      </p:sp>
      <p:sp>
        <p:nvSpPr>
          <p:cNvPr id="17" name="矩形 16">
            <a:extLst>
              <a:ext uri="{FF2B5EF4-FFF2-40B4-BE49-F238E27FC236}">
                <a16:creationId xmlns:a16="http://schemas.microsoft.com/office/drawing/2014/main" xmlns="" id="{071ED74B-2F38-42C1-AE46-812615DB3C00}"/>
              </a:ext>
            </a:extLst>
          </p:cNvPr>
          <p:cNvSpPr/>
          <p:nvPr/>
        </p:nvSpPr>
        <p:spPr>
          <a:xfrm>
            <a:off x="6096000" y="2794671"/>
            <a:ext cx="5129944" cy="617605"/>
          </a:xfrm>
          <a:prstGeom prst="rect">
            <a:avLst/>
          </a:prstGeom>
        </p:spPr>
        <p:txBody>
          <a:bodyPr wrap="square">
            <a:spAutoFit/>
          </a:bodyPr>
          <a:lstStyle/>
          <a:p>
            <a:pPr>
              <a:lnSpc>
                <a:spcPct val="150000"/>
              </a:lnSpc>
            </a:pPr>
            <a:r>
              <a:rPr lang="zh-CN" altLang="en-US" sz="1200" dirty="0">
                <a:solidFill>
                  <a:schemeClr val="bg1">
                    <a:alpha val="25000"/>
                  </a:schemeClr>
                </a:solidFill>
                <a:latin typeface="+mn-ea"/>
              </a:rPr>
              <a:t>请在此处输入内容，可以是一定篇幅的文本。请在此处输入内容，可以是一定篇幅的文本。请在此处输入内容，可以是一定篇幅的文本。</a:t>
            </a:r>
          </a:p>
        </p:txBody>
      </p:sp>
      <p:sp>
        <p:nvSpPr>
          <p:cNvPr id="18" name="文本框 17">
            <a:extLst>
              <a:ext uri="{FF2B5EF4-FFF2-40B4-BE49-F238E27FC236}">
                <a16:creationId xmlns:a16="http://schemas.microsoft.com/office/drawing/2014/main" xmlns="" id="{6227E348-4344-4ADA-98C7-DED37AB8770D}"/>
              </a:ext>
            </a:extLst>
          </p:cNvPr>
          <p:cNvSpPr txBox="1"/>
          <p:nvPr/>
        </p:nvSpPr>
        <p:spPr>
          <a:xfrm>
            <a:off x="547863" y="330080"/>
            <a:ext cx="2031325" cy="646331"/>
          </a:xfrm>
          <a:prstGeom prst="rect">
            <a:avLst/>
          </a:prstGeom>
        </p:spPr>
        <p:txBody>
          <a:bodyPr wrap="none">
            <a:spAutoFit/>
          </a:bodyPr>
          <a:lstStyle>
            <a:defPPr>
              <a:defRPr lang="zh-CN"/>
            </a:defPPr>
            <a:lvl1pPr algn="ctr">
              <a:defRPr sz="3600">
                <a:solidFill>
                  <a:schemeClr val="accent1"/>
                </a:solidFill>
                <a:latin typeface="思源宋体 CN Heavy" panose="02020900000000000000" pitchFamily="18" charset="-122"/>
                <a:ea typeface="思源宋体 CN Heavy" panose="02020900000000000000" pitchFamily="18" charset="-122"/>
              </a:defRPr>
            </a:lvl1pPr>
          </a:lstStyle>
          <a:p>
            <a:pPr algn="l"/>
            <a:r>
              <a:rPr lang="zh-CN" altLang="en-US" dirty="0"/>
              <a:t>设计参数</a:t>
            </a:r>
          </a:p>
        </p:txBody>
      </p:sp>
      <p:sp>
        <p:nvSpPr>
          <p:cNvPr id="19" name="文本框 18">
            <a:extLst>
              <a:ext uri="{FF2B5EF4-FFF2-40B4-BE49-F238E27FC236}">
                <a16:creationId xmlns:a16="http://schemas.microsoft.com/office/drawing/2014/main" xmlns="" id="{DA5AA6E8-727B-4061-A96C-0D44EA443F31}"/>
              </a:ext>
            </a:extLst>
          </p:cNvPr>
          <p:cNvSpPr txBox="1"/>
          <p:nvPr/>
        </p:nvSpPr>
        <p:spPr>
          <a:xfrm>
            <a:off x="547863" y="976411"/>
            <a:ext cx="1942583" cy="307777"/>
          </a:xfrm>
          <a:prstGeom prst="rect">
            <a:avLst/>
          </a:prstGeom>
        </p:spPr>
        <p:txBody>
          <a:bodyPr wrap="none">
            <a:spAutoFit/>
          </a:bodyPr>
          <a:lstStyle>
            <a:defPPr>
              <a:defRPr lang="zh-CN"/>
            </a:defPPr>
            <a:lvl1pPr algn="ctr">
              <a:defRPr sz="1400">
                <a:solidFill>
                  <a:schemeClr val="accent1"/>
                </a:solidFill>
                <a:latin typeface="思源宋体 CN Heavy" panose="02020900000000000000" pitchFamily="18" charset="-122"/>
                <a:ea typeface="思源宋体 CN Heavy" panose="02020900000000000000" pitchFamily="18" charset="-122"/>
              </a:defRPr>
            </a:lvl1pPr>
          </a:lstStyle>
          <a:p>
            <a:pPr algn="l"/>
            <a:r>
              <a:rPr lang="en-US" altLang="zh-CN" dirty="0"/>
              <a:t>Design parameters</a:t>
            </a:r>
          </a:p>
        </p:txBody>
      </p:sp>
      <p:sp>
        <p:nvSpPr>
          <p:cNvPr id="22" name="矩形 21">
            <a:extLst>
              <a:ext uri="{FF2B5EF4-FFF2-40B4-BE49-F238E27FC236}">
                <a16:creationId xmlns:a16="http://schemas.microsoft.com/office/drawing/2014/main" xmlns="" id="{BDC11034-C797-4925-8421-6308E07C0042}"/>
              </a:ext>
            </a:extLst>
          </p:cNvPr>
          <p:cNvSpPr/>
          <p:nvPr/>
        </p:nvSpPr>
        <p:spPr>
          <a:xfrm>
            <a:off x="684706" y="3052058"/>
            <a:ext cx="801914" cy="7786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F90FA939-6A2B-4364-A0BB-263557BF159C}"/>
              </a:ext>
            </a:extLst>
          </p:cNvPr>
          <p:cNvSpPr/>
          <p:nvPr/>
        </p:nvSpPr>
        <p:spPr>
          <a:xfrm>
            <a:off x="684706" y="3842692"/>
            <a:ext cx="801914" cy="7786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08F09C99-A785-44FD-95CA-D5BC111C8D2B}"/>
              </a:ext>
            </a:extLst>
          </p:cNvPr>
          <p:cNvSpPr/>
          <p:nvPr/>
        </p:nvSpPr>
        <p:spPr>
          <a:xfrm>
            <a:off x="684706" y="4633326"/>
            <a:ext cx="801914" cy="77865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D127F165-45D9-46BF-85F7-33E86EF4883B}"/>
              </a:ext>
            </a:extLst>
          </p:cNvPr>
          <p:cNvSpPr/>
          <p:nvPr/>
        </p:nvSpPr>
        <p:spPr>
          <a:xfrm>
            <a:off x="684706" y="5423960"/>
            <a:ext cx="801914" cy="7786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xmlns="" id="{F2256E4F-5912-4473-8AE7-7F6253AD24EB}"/>
              </a:ext>
            </a:extLst>
          </p:cNvPr>
          <p:cNvSpPr/>
          <p:nvPr/>
        </p:nvSpPr>
        <p:spPr>
          <a:xfrm>
            <a:off x="1399186" y="1470790"/>
            <a:ext cx="801914" cy="778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accent5"/>
                </a:solidFill>
              </a:rPr>
              <a:t>R:</a:t>
            </a:r>
          </a:p>
          <a:p>
            <a:pPr algn="ctr"/>
            <a:r>
              <a:rPr lang="en-US" altLang="zh-CN" sz="1200" dirty="0">
                <a:solidFill>
                  <a:schemeClr val="accent5"/>
                </a:solidFill>
              </a:rPr>
              <a:t>G:</a:t>
            </a:r>
          </a:p>
          <a:p>
            <a:pPr algn="ctr"/>
            <a:r>
              <a:rPr lang="en-US" altLang="zh-CN" sz="1200" dirty="0">
                <a:solidFill>
                  <a:schemeClr val="accent5"/>
                </a:solidFill>
              </a:rPr>
              <a:t>B:</a:t>
            </a:r>
            <a:endParaRPr lang="zh-CN" altLang="en-US" sz="1200" dirty="0">
              <a:solidFill>
                <a:schemeClr val="accent5"/>
              </a:solidFill>
            </a:endParaRPr>
          </a:p>
        </p:txBody>
      </p:sp>
      <p:sp>
        <p:nvSpPr>
          <p:cNvPr id="33" name="矩形 32">
            <a:extLst>
              <a:ext uri="{FF2B5EF4-FFF2-40B4-BE49-F238E27FC236}">
                <a16:creationId xmlns:a16="http://schemas.microsoft.com/office/drawing/2014/main" xmlns="" id="{FDA585B0-F31A-4152-B2B6-90682C64A6BE}"/>
              </a:ext>
            </a:extLst>
          </p:cNvPr>
          <p:cNvSpPr/>
          <p:nvPr/>
        </p:nvSpPr>
        <p:spPr>
          <a:xfrm>
            <a:off x="1399186" y="2261424"/>
            <a:ext cx="801914" cy="778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accent5"/>
                </a:solidFill>
              </a:rPr>
              <a:t>R:</a:t>
            </a:r>
          </a:p>
          <a:p>
            <a:pPr algn="ctr"/>
            <a:r>
              <a:rPr lang="en-US" altLang="zh-CN" sz="1200" dirty="0">
                <a:solidFill>
                  <a:schemeClr val="accent5"/>
                </a:solidFill>
              </a:rPr>
              <a:t>G:</a:t>
            </a:r>
          </a:p>
          <a:p>
            <a:pPr algn="ctr"/>
            <a:r>
              <a:rPr lang="en-US" altLang="zh-CN" sz="1200" dirty="0">
                <a:solidFill>
                  <a:schemeClr val="accent5"/>
                </a:solidFill>
              </a:rPr>
              <a:t>B:</a:t>
            </a:r>
            <a:endParaRPr lang="zh-CN" altLang="en-US" sz="1200" dirty="0">
              <a:solidFill>
                <a:schemeClr val="accent5"/>
              </a:solidFill>
            </a:endParaRPr>
          </a:p>
        </p:txBody>
      </p:sp>
      <p:sp>
        <p:nvSpPr>
          <p:cNvPr id="34" name="矩形 33">
            <a:extLst>
              <a:ext uri="{FF2B5EF4-FFF2-40B4-BE49-F238E27FC236}">
                <a16:creationId xmlns:a16="http://schemas.microsoft.com/office/drawing/2014/main" xmlns="" id="{B7CAF946-9D68-4A2F-8613-C2E69F7F597D}"/>
              </a:ext>
            </a:extLst>
          </p:cNvPr>
          <p:cNvSpPr/>
          <p:nvPr/>
        </p:nvSpPr>
        <p:spPr>
          <a:xfrm>
            <a:off x="1399186" y="3052058"/>
            <a:ext cx="801914" cy="778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accent5"/>
                </a:solidFill>
              </a:rPr>
              <a:t>R:</a:t>
            </a:r>
          </a:p>
          <a:p>
            <a:pPr algn="ctr"/>
            <a:r>
              <a:rPr lang="en-US" altLang="zh-CN" sz="1200" dirty="0">
                <a:solidFill>
                  <a:schemeClr val="accent5"/>
                </a:solidFill>
              </a:rPr>
              <a:t>G:</a:t>
            </a:r>
          </a:p>
          <a:p>
            <a:pPr algn="ctr"/>
            <a:r>
              <a:rPr lang="en-US" altLang="zh-CN" sz="1200" dirty="0">
                <a:solidFill>
                  <a:schemeClr val="accent5"/>
                </a:solidFill>
              </a:rPr>
              <a:t>B:</a:t>
            </a:r>
            <a:endParaRPr lang="zh-CN" altLang="en-US" sz="1200" dirty="0">
              <a:solidFill>
                <a:schemeClr val="accent5"/>
              </a:solidFill>
            </a:endParaRPr>
          </a:p>
        </p:txBody>
      </p:sp>
      <p:sp>
        <p:nvSpPr>
          <p:cNvPr id="35" name="矩形 34">
            <a:extLst>
              <a:ext uri="{FF2B5EF4-FFF2-40B4-BE49-F238E27FC236}">
                <a16:creationId xmlns:a16="http://schemas.microsoft.com/office/drawing/2014/main" xmlns="" id="{F83519F5-2DCA-4178-8D14-A60A35F78070}"/>
              </a:ext>
            </a:extLst>
          </p:cNvPr>
          <p:cNvSpPr/>
          <p:nvPr/>
        </p:nvSpPr>
        <p:spPr>
          <a:xfrm>
            <a:off x="1399186" y="3842691"/>
            <a:ext cx="801914" cy="778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accent5"/>
                </a:solidFill>
              </a:rPr>
              <a:t>R:</a:t>
            </a:r>
          </a:p>
          <a:p>
            <a:pPr algn="ctr"/>
            <a:r>
              <a:rPr lang="en-US" altLang="zh-CN" sz="1200" dirty="0">
                <a:solidFill>
                  <a:schemeClr val="accent5"/>
                </a:solidFill>
              </a:rPr>
              <a:t>G:</a:t>
            </a:r>
          </a:p>
          <a:p>
            <a:pPr algn="ctr"/>
            <a:r>
              <a:rPr lang="en-US" altLang="zh-CN" sz="1200" dirty="0">
                <a:solidFill>
                  <a:schemeClr val="accent5"/>
                </a:solidFill>
              </a:rPr>
              <a:t>B:</a:t>
            </a:r>
            <a:endParaRPr lang="zh-CN" altLang="en-US" sz="1200" dirty="0">
              <a:solidFill>
                <a:schemeClr val="accent5"/>
              </a:solidFill>
            </a:endParaRPr>
          </a:p>
        </p:txBody>
      </p:sp>
      <p:sp>
        <p:nvSpPr>
          <p:cNvPr id="36" name="矩形 35">
            <a:extLst>
              <a:ext uri="{FF2B5EF4-FFF2-40B4-BE49-F238E27FC236}">
                <a16:creationId xmlns:a16="http://schemas.microsoft.com/office/drawing/2014/main" xmlns="" id="{F5ADB756-8C5E-4DC7-A751-35808F4F5649}"/>
              </a:ext>
            </a:extLst>
          </p:cNvPr>
          <p:cNvSpPr/>
          <p:nvPr/>
        </p:nvSpPr>
        <p:spPr>
          <a:xfrm>
            <a:off x="1399186" y="4621348"/>
            <a:ext cx="801914" cy="778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accent5"/>
                </a:solidFill>
              </a:rPr>
              <a:t>R:</a:t>
            </a:r>
          </a:p>
          <a:p>
            <a:pPr algn="ctr"/>
            <a:r>
              <a:rPr lang="en-US" altLang="zh-CN" sz="1200" dirty="0">
                <a:solidFill>
                  <a:schemeClr val="accent5"/>
                </a:solidFill>
              </a:rPr>
              <a:t>G:</a:t>
            </a:r>
          </a:p>
          <a:p>
            <a:pPr algn="ctr"/>
            <a:r>
              <a:rPr lang="en-US" altLang="zh-CN" sz="1200" dirty="0">
                <a:solidFill>
                  <a:schemeClr val="accent5"/>
                </a:solidFill>
              </a:rPr>
              <a:t>B:</a:t>
            </a:r>
            <a:endParaRPr lang="zh-CN" altLang="en-US" sz="1200" dirty="0">
              <a:solidFill>
                <a:schemeClr val="accent5"/>
              </a:solidFill>
            </a:endParaRPr>
          </a:p>
        </p:txBody>
      </p:sp>
      <p:sp>
        <p:nvSpPr>
          <p:cNvPr id="37" name="矩形 36">
            <a:extLst>
              <a:ext uri="{FF2B5EF4-FFF2-40B4-BE49-F238E27FC236}">
                <a16:creationId xmlns:a16="http://schemas.microsoft.com/office/drawing/2014/main" xmlns="" id="{449370B6-431C-421B-AC13-3F9E31D69030}"/>
              </a:ext>
            </a:extLst>
          </p:cNvPr>
          <p:cNvSpPr/>
          <p:nvPr/>
        </p:nvSpPr>
        <p:spPr>
          <a:xfrm>
            <a:off x="1399186" y="5411982"/>
            <a:ext cx="801914" cy="778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accent5"/>
                </a:solidFill>
              </a:rPr>
              <a:t>R:</a:t>
            </a:r>
          </a:p>
          <a:p>
            <a:pPr algn="ctr"/>
            <a:r>
              <a:rPr lang="en-US" altLang="zh-CN" sz="1200" dirty="0">
                <a:solidFill>
                  <a:schemeClr val="accent5"/>
                </a:solidFill>
              </a:rPr>
              <a:t>G:</a:t>
            </a:r>
          </a:p>
          <a:p>
            <a:pPr algn="ctr"/>
            <a:r>
              <a:rPr lang="en-US" altLang="zh-CN" sz="1200" dirty="0">
                <a:solidFill>
                  <a:schemeClr val="accent5"/>
                </a:solidFill>
              </a:rPr>
              <a:t>B:</a:t>
            </a:r>
            <a:endParaRPr lang="zh-CN" altLang="en-US" sz="1200" dirty="0">
              <a:solidFill>
                <a:schemeClr val="accent5"/>
              </a:solidFill>
            </a:endParaRPr>
          </a:p>
        </p:txBody>
      </p:sp>
      <p:sp>
        <p:nvSpPr>
          <p:cNvPr id="38" name="矩形 37">
            <a:extLst>
              <a:ext uri="{FF2B5EF4-FFF2-40B4-BE49-F238E27FC236}">
                <a16:creationId xmlns:a16="http://schemas.microsoft.com/office/drawing/2014/main" xmlns="" id="{175B1157-F6DC-4373-A5DD-EB5944B31670}"/>
              </a:ext>
            </a:extLst>
          </p:cNvPr>
          <p:cNvSpPr/>
          <p:nvPr/>
        </p:nvSpPr>
        <p:spPr>
          <a:xfrm>
            <a:off x="1987425" y="1470790"/>
            <a:ext cx="801914" cy="778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accent1"/>
                </a:solidFill>
              </a:rPr>
              <a:t>77</a:t>
            </a:r>
          </a:p>
          <a:p>
            <a:r>
              <a:rPr lang="en-US" altLang="zh-CN" sz="1200" dirty="0">
                <a:solidFill>
                  <a:schemeClr val="accent1"/>
                </a:solidFill>
              </a:rPr>
              <a:t>244</a:t>
            </a:r>
          </a:p>
          <a:p>
            <a:r>
              <a:rPr lang="en-US" altLang="zh-CN" sz="1200" dirty="0">
                <a:solidFill>
                  <a:schemeClr val="accent1"/>
                </a:solidFill>
              </a:rPr>
              <a:t>252</a:t>
            </a:r>
            <a:endParaRPr lang="zh-CN" altLang="en-US" sz="1200" dirty="0">
              <a:solidFill>
                <a:schemeClr val="accent1"/>
              </a:solidFill>
            </a:endParaRPr>
          </a:p>
        </p:txBody>
      </p:sp>
      <p:sp>
        <p:nvSpPr>
          <p:cNvPr id="39" name="矩形 38">
            <a:extLst>
              <a:ext uri="{FF2B5EF4-FFF2-40B4-BE49-F238E27FC236}">
                <a16:creationId xmlns:a16="http://schemas.microsoft.com/office/drawing/2014/main" xmlns="" id="{94E83867-719B-4120-A5ED-650D336DC479}"/>
              </a:ext>
            </a:extLst>
          </p:cNvPr>
          <p:cNvSpPr/>
          <p:nvPr/>
        </p:nvSpPr>
        <p:spPr>
          <a:xfrm>
            <a:off x="1988640" y="2261424"/>
            <a:ext cx="801914" cy="778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accent1"/>
                </a:solidFill>
              </a:rPr>
              <a:t>236</a:t>
            </a:r>
          </a:p>
          <a:p>
            <a:r>
              <a:rPr lang="en-US" altLang="zh-CN" sz="1200" dirty="0">
                <a:solidFill>
                  <a:schemeClr val="accent1"/>
                </a:solidFill>
              </a:rPr>
              <a:t>189100</a:t>
            </a:r>
            <a:endParaRPr lang="zh-CN" altLang="en-US" sz="1200" dirty="0">
              <a:solidFill>
                <a:schemeClr val="accent1"/>
              </a:solidFill>
            </a:endParaRPr>
          </a:p>
        </p:txBody>
      </p:sp>
      <p:sp>
        <p:nvSpPr>
          <p:cNvPr id="40" name="矩形 39">
            <a:extLst>
              <a:ext uri="{FF2B5EF4-FFF2-40B4-BE49-F238E27FC236}">
                <a16:creationId xmlns:a16="http://schemas.microsoft.com/office/drawing/2014/main" xmlns="" id="{4141A2E3-F43C-4D7C-82D0-7A16149CF8AA}"/>
              </a:ext>
            </a:extLst>
          </p:cNvPr>
          <p:cNvSpPr/>
          <p:nvPr/>
        </p:nvSpPr>
        <p:spPr>
          <a:xfrm>
            <a:off x="1988640" y="3052058"/>
            <a:ext cx="801914" cy="778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accent1"/>
                </a:solidFill>
              </a:rPr>
              <a:t>246</a:t>
            </a:r>
          </a:p>
          <a:p>
            <a:r>
              <a:rPr lang="en-US" altLang="zh-CN" sz="1200" dirty="0">
                <a:solidFill>
                  <a:schemeClr val="accent1"/>
                </a:solidFill>
              </a:rPr>
              <a:t>73</a:t>
            </a:r>
          </a:p>
          <a:p>
            <a:r>
              <a:rPr lang="en-US" altLang="zh-CN" sz="1200" dirty="0">
                <a:solidFill>
                  <a:schemeClr val="accent1"/>
                </a:solidFill>
              </a:rPr>
              <a:t>141</a:t>
            </a:r>
            <a:endParaRPr lang="zh-CN" altLang="en-US" sz="1200" dirty="0">
              <a:solidFill>
                <a:schemeClr val="accent1"/>
              </a:solidFill>
            </a:endParaRPr>
          </a:p>
        </p:txBody>
      </p:sp>
      <p:sp>
        <p:nvSpPr>
          <p:cNvPr id="41" name="矩形 40">
            <a:extLst>
              <a:ext uri="{FF2B5EF4-FFF2-40B4-BE49-F238E27FC236}">
                <a16:creationId xmlns:a16="http://schemas.microsoft.com/office/drawing/2014/main" xmlns="" id="{6A863128-8F4C-43D2-97B8-565CD709A553}"/>
              </a:ext>
            </a:extLst>
          </p:cNvPr>
          <p:cNvSpPr/>
          <p:nvPr/>
        </p:nvSpPr>
        <p:spPr>
          <a:xfrm>
            <a:off x="1988640" y="3842692"/>
            <a:ext cx="801914" cy="778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accent1"/>
                </a:solidFill>
              </a:rPr>
              <a:t>130</a:t>
            </a:r>
          </a:p>
          <a:p>
            <a:r>
              <a:rPr lang="en-US" altLang="zh-CN" sz="1200" dirty="0">
                <a:solidFill>
                  <a:schemeClr val="accent1"/>
                </a:solidFill>
              </a:rPr>
              <a:t>226</a:t>
            </a:r>
          </a:p>
          <a:p>
            <a:r>
              <a:rPr lang="en-US" altLang="zh-CN" sz="1200" dirty="0">
                <a:solidFill>
                  <a:schemeClr val="accent1"/>
                </a:solidFill>
              </a:rPr>
              <a:t>171</a:t>
            </a:r>
            <a:endParaRPr lang="zh-CN" altLang="en-US" sz="1200" dirty="0">
              <a:solidFill>
                <a:schemeClr val="accent1"/>
              </a:solidFill>
            </a:endParaRPr>
          </a:p>
        </p:txBody>
      </p:sp>
      <p:sp>
        <p:nvSpPr>
          <p:cNvPr id="42" name="矩形 41">
            <a:extLst>
              <a:ext uri="{FF2B5EF4-FFF2-40B4-BE49-F238E27FC236}">
                <a16:creationId xmlns:a16="http://schemas.microsoft.com/office/drawing/2014/main" xmlns="" id="{DA813A5A-C44E-4CF9-8432-9882625FF367}"/>
              </a:ext>
            </a:extLst>
          </p:cNvPr>
          <p:cNvSpPr/>
          <p:nvPr/>
        </p:nvSpPr>
        <p:spPr>
          <a:xfrm>
            <a:off x="1988640" y="4633326"/>
            <a:ext cx="801914" cy="778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accent1"/>
                </a:solidFill>
              </a:rPr>
              <a:t>77</a:t>
            </a:r>
          </a:p>
          <a:p>
            <a:r>
              <a:rPr lang="en-US" altLang="zh-CN" sz="1200" dirty="0">
                <a:solidFill>
                  <a:schemeClr val="accent1"/>
                </a:solidFill>
              </a:rPr>
              <a:t>244</a:t>
            </a:r>
          </a:p>
          <a:p>
            <a:r>
              <a:rPr lang="en-US" altLang="zh-CN" sz="1200" dirty="0">
                <a:solidFill>
                  <a:schemeClr val="accent1"/>
                </a:solidFill>
              </a:rPr>
              <a:t>252</a:t>
            </a:r>
            <a:endParaRPr lang="zh-CN" altLang="en-US" sz="1200" dirty="0">
              <a:solidFill>
                <a:schemeClr val="accent1"/>
              </a:solidFill>
            </a:endParaRPr>
          </a:p>
        </p:txBody>
      </p:sp>
      <p:sp>
        <p:nvSpPr>
          <p:cNvPr id="43" name="矩形 42">
            <a:extLst>
              <a:ext uri="{FF2B5EF4-FFF2-40B4-BE49-F238E27FC236}">
                <a16:creationId xmlns:a16="http://schemas.microsoft.com/office/drawing/2014/main" xmlns="" id="{9371CA04-90A1-451F-BBCE-4F5AFE4A99A4}"/>
              </a:ext>
            </a:extLst>
          </p:cNvPr>
          <p:cNvSpPr/>
          <p:nvPr/>
        </p:nvSpPr>
        <p:spPr>
          <a:xfrm>
            <a:off x="1988640" y="5423960"/>
            <a:ext cx="801914" cy="778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accent1"/>
                </a:solidFill>
              </a:rPr>
              <a:t>246</a:t>
            </a:r>
          </a:p>
          <a:p>
            <a:r>
              <a:rPr lang="en-US" altLang="zh-CN" sz="1200" dirty="0">
                <a:solidFill>
                  <a:schemeClr val="accent1"/>
                </a:solidFill>
              </a:rPr>
              <a:t>73</a:t>
            </a:r>
          </a:p>
          <a:p>
            <a:r>
              <a:rPr lang="en-US" altLang="zh-CN" sz="1200" dirty="0">
                <a:solidFill>
                  <a:schemeClr val="accent1"/>
                </a:solidFill>
              </a:rPr>
              <a:t>141</a:t>
            </a:r>
            <a:endParaRPr lang="zh-CN" altLang="en-US" sz="1200" dirty="0">
              <a:solidFill>
                <a:schemeClr val="accent1"/>
              </a:solidFill>
            </a:endParaRPr>
          </a:p>
        </p:txBody>
      </p:sp>
      <p:sp>
        <p:nvSpPr>
          <p:cNvPr id="44" name="矩形 43">
            <a:extLst>
              <a:ext uri="{FF2B5EF4-FFF2-40B4-BE49-F238E27FC236}">
                <a16:creationId xmlns:a16="http://schemas.microsoft.com/office/drawing/2014/main" xmlns="" id="{70BA5AD8-25DD-45DB-8126-AF27E0AA569B}"/>
              </a:ext>
            </a:extLst>
          </p:cNvPr>
          <p:cNvSpPr/>
          <p:nvPr/>
        </p:nvSpPr>
        <p:spPr>
          <a:xfrm>
            <a:off x="2893745" y="2222575"/>
            <a:ext cx="1041400" cy="817506"/>
          </a:xfrm>
          <a:prstGeom prst="rect">
            <a:avLst/>
          </a:prstGeom>
          <a:gradFill>
            <a:gsLst>
              <a:gs pos="0">
                <a:schemeClr val="accent2">
                  <a:alpha val="42000"/>
                </a:schemeClr>
              </a:gs>
              <a:gs pos="100000">
                <a:schemeClr val="accent2">
                  <a:alpha val="0"/>
                </a:schemeClr>
              </a:gs>
            </a:gsLst>
            <a:lin ang="3000000" scaled="0"/>
          </a:gra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xmlns="" id="{86333605-09EE-4772-8E32-FE5471DD7857}"/>
              </a:ext>
            </a:extLst>
          </p:cNvPr>
          <p:cNvSpPr/>
          <p:nvPr/>
        </p:nvSpPr>
        <p:spPr>
          <a:xfrm>
            <a:off x="2893745" y="3103473"/>
            <a:ext cx="1041400" cy="817506"/>
          </a:xfrm>
          <a:prstGeom prst="rect">
            <a:avLst/>
          </a:prstGeom>
          <a:gradFill>
            <a:gsLst>
              <a:gs pos="0">
                <a:schemeClr val="accent3">
                  <a:alpha val="41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958425C1-67E1-4927-8F72-11FC85990A32}"/>
              </a:ext>
            </a:extLst>
          </p:cNvPr>
          <p:cNvSpPr/>
          <p:nvPr/>
        </p:nvSpPr>
        <p:spPr>
          <a:xfrm>
            <a:off x="2893745" y="1395236"/>
            <a:ext cx="1041400" cy="778658"/>
          </a:xfrm>
          <a:prstGeom prst="rect">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BE3E3499-A100-41A3-84A5-38CFA20F29A3}"/>
              </a:ext>
            </a:extLst>
          </p:cNvPr>
          <p:cNvSpPr/>
          <p:nvPr/>
        </p:nvSpPr>
        <p:spPr>
          <a:xfrm>
            <a:off x="4107090" y="1401550"/>
            <a:ext cx="983869" cy="772344"/>
          </a:xfrm>
          <a:prstGeom prst="rect">
            <a:avLst/>
          </a:prstGeom>
          <a:gradFill>
            <a:gsLst>
              <a:gs pos="0">
                <a:schemeClr val="accent1">
                  <a:alpha val="29000"/>
                </a:schemeClr>
              </a:gs>
              <a:gs pos="100000">
                <a:schemeClr val="accent1">
                  <a:alpha val="0"/>
                </a:schemeClr>
              </a:gs>
            </a:gsLst>
            <a:lin ang="30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xmlns="" id="{95E3FD30-5C3A-47EE-B0A7-8F8E4835338F}"/>
              </a:ext>
            </a:extLst>
          </p:cNvPr>
          <p:cNvSpPr/>
          <p:nvPr/>
        </p:nvSpPr>
        <p:spPr>
          <a:xfrm>
            <a:off x="4107090" y="2222575"/>
            <a:ext cx="983869" cy="817506"/>
          </a:xfrm>
          <a:prstGeom prst="rect">
            <a:avLst/>
          </a:prstGeom>
          <a:gradFill>
            <a:gsLst>
              <a:gs pos="0">
                <a:schemeClr val="accent2">
                  <a:alpha val="42000"/>
                </a:schemeClr>
              </a:gs>
              <a:gs pos="100000">
                <a:schemeClr val="accent2">
                  <a:alpha val="0"/>
                </a:schemeClr>
              </a:gs>
            </a:gsLst>
            <a:lin ang="3000000" scaled="0"/>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xmlns="" id="{F528DDDA-208D-43B5-9207-DB0B87D26BA0}"/>
              </a:ext>
            </a:extLst>
          </p:cNvPr>
          <p:cNvSpPr/>
          <p:nvPr/>
        </p:nvSpPr>
        <p:spPr>
          <a:xfrm>
            <a:off x="4107090" y="3103473"/>
            <a:ext cx="983869" cy="817506"/>
          </a:xfrm>
          <a:prstGeom prst="rect">
            <a:avLst/>
          </a:prstGeom>
          <a:gradFill>
            <a:gsLst>
              <a:gs pos="0">
                <a:schemeClr val="accent3">
                  <a:alpha val="41000"/>
                </a:schemeClr>
              </a:gs>
              <a:gs pos="100000">
                <a:schemeClr val="accent3">
                  <a:alpha val="0"/>
                </a:schemeClr>
              </a:gs>
            </a:gsLst>
            <a:lin ang="3000000" scaled="0"/>
          </a:gra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D4C89D0A-31FA-41C9-A590-CF0DB0CAF3F5}"/>
              </a:ext>
            </a:extLst>
          </p:cNvPr>
          <p:cNvSpPr/>
          <p:nvPr/>
        </p:nvSpPr>
        <p:spPr>
          <a:xfrm>
            <a:off x="4107090" y="3984371"/>
            <a:ext cx="983869" cy="817506"/>
          </a:xfrm>
          <a:prstGeom prst="rect">
            <a:avLst/>
          </a:prstGeom>
          <a:gradFill>
            <a:gsLst>
              <a:gs pos="0">
                <a:schemeClr val="accent4">
                  <a:alpha val="47000"/>
                </a:schemeClr>
              </a:gs>
              <a:gs pos="100000">
                <a:schemeClr val="accent4">
                  <a:alpha val="0"/>
                </a:schemeClr>
              </a:gs>
            </a:gsLst>
            <a:lin ang="30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xmlns="" id="{1523B857-6A17-4932-98DC-10EA8A59AAC1}"/>
              </a:ext>
            </a:extLst>
          </p:cNvPr>
          <p:cNvSpPr/>
          <p:nvPr/>
        </p:nvSpPr>
        <p:spPr>
          <a:xfrm>
            <a:off x="2893745" y="3984371"/>
            <a:ext cx="1041400" cy="817506"/>
          </a:xfrm>
          <a:prstGeom prst="rect">
            <a:avLst/>
          </a:prstGeom>
          <a:gradFill>
            <a:gsLst>
              <a:gs pos="0">
                <a:schemeClr val="accent4">
                  <a:alpha val="47000"/>
                </a:schemeClr>
              </a:gs>
              <a:gs pos="100000">
                <a:schemeClr val="accent4">
                  <a:alpha val="0"/>
                </a:schemeClr>
              </a:gs>
            </a:gsLst>
            <a:lin ang="3000000" scaled="0"/>
          </a:gradFill>
          <a:ln>
            <a:solidFill>
              <a:schemeClr val="accent4">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xmlns="" id="{1823B3C3-2F9E-44AC-8628-138E7CE8B4DF}"/>
              </a:ext>
            </a:extLst>
          </p:cNvPr>
          <p:cNvSpPr txBox="1"/>
          <p:nvPr/>
        </p:nvSpPr>
        <p:spPr>
          <a:xfrm>
            <a:off x="6059130" y="1267444"/>
            <a:ext cx="2108269" cy="461665"/>
          </a:xfrm>
          <a:prstGeom prst="rect">
            <a:avLst/>
          </a:prstGeom>
          <a:noFill/>
        </p:spPr>
        <p:txBody>
          <a:bodyPr wrap="none" rtlCol="0">
            <a:spAutoFit/>
          </a:bodyPr>
          <a:lstStyle>
            <a:defPPr>
              <a:defRPr lang="zh-CN"/>
            </a:defPPr>
            <a:lvl1pPr algn="ctr">
              <a:defRPr sz="2400" spc="600">
                <a:solidFill>
                  <a:schemeClr val="accent1"/>
                </a:solidFill>
              </a:defRPr>
            </a:lvl1pPr>
          </a:lstStyle>
          <a:p>
            <a:pPr algn="r"/>
            <a:r>
              <a:rPr lang="zh-CN" altLang="en-US" dirty="0">
                <a:solidFill>
                  <a:schemeClr val="accent4"/>
                </a:solidFill>
                <a:latin typeface="+mj-ea"/>
                <a:ea typeface="+mj-ea"/>
              </a:rPr>
              <a:t>大标题汉语</a:t>
            </a:r>
          </a:p>
        </p:txBody>
      </p:sp>
      <p:sp>
        <p:nvSpPr>
          <p:cNvPr id="56" name="文本框 55">
            <a:extLst>
              <a:ext uri="{FF2B5EF4-FFF2-40B4-BE49-F238E27FC236}">
                <a16:creationId xmlns:a16="http://schemas.microsoft.com/office/drawing/2014/main" xmlns="" id="{09F24702-68B0-4C7C-AA5F-C9A2FA5CFE60}"/>
              </a:ext>
            </a:extLst>
          </p:cNvPr>
          <p:cNvSpPr txBox="1"/>
          <p:nvPr/>
        </p:nvSpPr>
        <p:spPr>
          <a:xfrm>
            <a:off x="6059130" y="1707707"/>
            <a:ext cx="1863011" cy="261610"/>
          </a:xfrm>
          <a:prstGeom prst="rect">
            <a:avLst/>
          </a:prstGeom>
          <a:noFill/>
        </p:spPr>
        <p:txBody>
          <a:bodyPr wrap="none" rtlCol="0">
            <a:spAutoFit/>
          </a:bodyPr>
          <a:lstStyle>
            <a:defPPr>
              <a:defRPr lang="zh-CN"/>
            </a:defPPr>
            <a:lvl1pPr algn="ctr">
              <a:defRPr sz="2400" spc="600">
                <a:solidFill>
                  <a:schemeClr val="accent1"/>
                </a:solidFill>
              </a:defRPr>
            </a:lvl1pPr>
          </a:lstStyle>
          <a:p>
            <a:pPr algn="l"/>
            <a:r>
              <a:rPr lang="en-US" altLang="zh-CN" sz="1100" spc="300" dirty="0">
                <a:solidFill>
                  <a:schemeClr val="accent4"/>
                </a:solidFill>
              </a:rPr>
              <a:t>Headline English</a:t>
            </a:r>
          </a:p>
        </p:txBody>
      </p:sp>
    </p:spTree>
    <p:extLst>
      <p:ext uri="{BB962C8B-B14F-4D97-AF65-F5344CB8AC3E}">
        <p14:creationId xmlns:p14="http://schemas.microsoft.com/office/powerpoint/2010/main" val="42230013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xmlns="" id="{6227E348-4344-4ADA-98C7-DED37AB8770D}"/>
              </a:ext>
            </a:extLst>
          </p:cNvPr>
          <p:cNvSpPr txBox="1"/>
          <p:nvPr/>
        </p:nvSpPr>
        <p:spPr>
          <a:xfrm>
            <a:off x="547863" y="330080"/>
            <a:ext cx="2031325" cy="646331"/>
          </a:xfrm>
          <a:prstGeom prst="rect">
            <a:avLst/>
          </a:prstGeom>
        </p:spPr>
        <p:txBody>
          <a:bodyPr wrap="none">
            <a:spAutoFit/>
          </a:bodyPr>
          <a:lstStyle>
            <a:defPPr>
              <a:defRPr lang="zh-CN"/>
            </a:defPPr>
            <a:lvl1pPr algn="ctr">
              <a:defRPr sz="3600">
                <a:solidFill>
                  <a:schemeClr val="accent1"/>
                </a:solidFill>
                <a:latin typeface="思源宋体 CN Heavy" panose="02020900000000000000" pitchFamily="18" charset="-122"/>
                <a:ea typeface="思源宋体 CN Heavy" panose="02020900000000000000" pitchFamily="18" charset="-122"/>
              </a:defRPr>
            </a:lvl1pPr>
          </a:lstStyle>
          <a:p>
            <a:pPr algn="l"/>
            <a:r>
              <a:rPr lang="zh-CN" altLang="en-US" dirty="0"/>
              <a:t>修改指南</a:t>
            </a:r>
          </a:p>
        </p:txBody>
      </p:sp>
      <p:sp>
        <p:nvSpPr>
          <p:cNvPr id="19" name="文本框 18">
            <a:extLst>
              <a:ext uri="{FF2B5EF4-FFF2-40B4-BE49-F238E27FC236}">
                <a16:creationId xmlns:a16="http://schemas.microsoft.com/office/drawing/2014/main" xmlns="" id="{DA5AA6E8-727B-4061-A96C-0D44EA443F31}"/>
              </a:ext>
            </a:extLst>
          </p:cNvPr>
          <p:cNvSpPr txBox="1"/>
          <p:nvPr/>
        </p:nvSpPr>
        <p:spPr>
          <a:xfrm>
            <a:off x="547863" y="976411"/>
            <a:ext cx="2053832" cy="307777"/>
          </a:xfrm>
          <a:prstGeom prst="rect">
            <a:avLst/>
          </a:prstGeom>
        </p:spPr>
        <p:txBody>
          <a:bodyPr wrap="none">
            <a:spAutoFit/>
          </a:bodyPr>
          <a:lstStyle>
            <a:defPPr>
              <a:defRPr lang="zh-CN"/>
            </a:defPPr>
            <a:lvl1pPr algn="ctr">
              <a:defRPr sz="1400">
                <a:solidFill>
                  <a:schemeClr val="accent1"/>
                </a:solidFill>
                <a:latin typeface="思源宋体 CN Heavy" panose="02020900000000000000" pitchFamily="18" charset="-122"/>
                <a:ea typeface="思源宋体 CN Heavy" panose="02020900000000000000" pitchFamily="18" charset="-122"/>
              </a:defRPr>
            </a:lvl1pPr>
          </a:lstStyle>
          <a:p>
            <a:pPr algn="l"/>
            <a:r>
              <a:rPr lang="en-US" altLang="zh-CN" dirty="0"/>
              <a:t>The guide to modify</a:t>
            </a:r>
          </a:p>
        </p:txBody>
      </p:sp>
      <p:sp>
        <p:nvSpPr>
          <p:cNvPr id="4" name="文本框 3">
            <a:extLst>
              <a:ext uri="{FF2B5EF4-FFF2-40B4-BE49-F238E27FC236}">
                <a16:creationId xmlns:a16="http://schemas.microsoft.com/office/drawing/2014/main" xmlns="" id="{33B04E87-D0C2-4F77-86CB-625FAEB5CD4D}"/>
              </a:ext>
            </a:extLst>
          </p:cNvPr>
          <p:cNvSpPr txBox="1"/>
          <p:nvPr/>
        </p:nvSpPr>
        <p:spPr>
          <a:xfrm>
            <a:off x="610482" y="2288778"/>
            <a:ext cx="10971036" cy="797462"/>
          </a:xfrm>
          <a:prstGeom prst="rect">
            <a:avLst/>
          </a:prstGeom>
          <a:noFill/>
        </p:spPr>
        <p:txBody>
          <a:bodyPr wrap="square" rtlCol="0">
            <a:spAutoFit/>
          </a:bodyPr>
          <a:lstStyle/>
          <a:p>
            <a:pPr>
              <a:lnSpc>
                <a:spcPct val="150000"/>
              </a:lnSpc>
            </a:pPr>
            <a:r>
              <a:rPr lang="zh-CN" altLang="en-US" dirty="0">
                <a:solidFill>
                  <a:schemeClr val="accent1"/>
                </a:solidFill>
                <a:latin typeface="+mj-ea"/>
                <a:ea typeface="+mj-ea"/>
              </a:rPr>
              <a:t>修改图片：</a:t>
            </a:r>
            <a:r>
              <a:rPr lang="zh-CN" altLang="en-US" sz="1400" dirty="0">
                <a:solidFill>
                  <a:schemeClr val="bg1">
                    <a:alpha val="51000"/>
                  </a:schemeClr>
                </a:solidFill>
              </a:rPr>
              <a:t>文稿中图片的插入有两种方式，第一种是直接将图片插入到幻灯片内，第二种是将图片填充进形状中。针对第一种，选中图片，右键在菜单中选择更改图片即可。针对第二种，选中图片（形状），右键设置图片格式，修改填充的图片。</a:t>
            </a:r>
            <a:endParaRPr lang="zh-CN" altLang="en-US" dirty="0">
              <a:solidFill>
                <a:schemeClr val="bg1">
                  <a:alpha val="51000"/>
                </a:schemeClr>
              </a:solidFill>
            </a:endParaRPr>
          </a:p>
        </p:txBody>
      </p:sp>
      <p:sp>
        <p:nvSpPr>
          <p:cNvPr id="22" name="文本框 21">
            <a:extLst>
              <a:ext uri="{FF2B5EF4-FFF2-40B4-BE49-F238E27FC236}">
                <a16:creationId xmlns:a16="http://schemas.microsoft.com/office/drawing/2014/main" xmlns="" id="{3DE04348-2C08-48F9-BE47-73277728BF8E}"/>
              </a:ext>
            </a:extLst>
          </p:cNvPr>
          <p:cNvSpPr txBox="1"/>
          <p:nvPr/>
        </p:nvSpPr>
        <p:spPr>
          <a:xfrm>
            <a:off x="610482" y="3243105"/>
            <a:ext cx="10971036" cy="464679"/>
          </a:xfrm>
          <a:prstGeom prst="rect">
            <a:avLst/>
          </a:prstGeom>
          <a:noFill/>
        </p:spPr>
        <p:txBody>
          <a:bodyPr wrap="square" rtlCol="0">
            <a:spAutoFit/>
          </a:bodyPr>
          <a:lstStyle/>
          <a:p>
            <a:pPr>
              <a:lnSpc>
                <a:spcPct val="150000"/>
              </a:lnSpc>
            </a:pPr>
            <a:r>
              <a:rPr lang="zh-CN" altLang="en-US" dirty="0">
                <a:solidFill>
                  <a:schemeClr val="accent1"/>
                </a:solidFill>
                <a:latin typeface="+mj-ea"/>
                <a:ea typeface="+mj-ea"/>
              </a:rPr>
              <a:t>修改母版：</a:t>
            </a:r>
            <a:r>
              <a:rPr lang="zh-CN" altLang="en-US" sz="1400" dirty="0">
                <a:solidFill>
                  <a:schemeClr val="bg1">
                    <a:alpha val="51000"/>
                  </a:schemeClr>
                </a:solidFill>
              </a:rPr>
              <a:t>点击视图</a:t>
            </a:r>
            <a:r>
              <a:rPr lang="en-US" altLang="zh-CN" sz="1400" dirty="0">
                <a:solidFill>
                  <a:schemeClr val="bg1">
                    <a:alpha val="51000"/>
                  </a:schemeClr>
                </a:solidFill>
              </a:rPr>
              <a:t>-</a:t>
            </a:r>
            <a:r>
              <a:rPr lang="zh-CN" altLang="en-US" sz="1400" dirty="0">
                <a:solidFill>
                  <a:schemeClr val="bg1">
                    <a:alpha val="51000"/>
                  </a:schemeClr>
                </a:solidFill>
              </a:rPr>
              <a:t>进入幻灯片母版视图，可以在这里修改封面、过渡页、目录页的设计，还可以修改页码的格式，</a:t>
            </a:r>
            <a:r>
              <a:rPr lang="en-US" altLang="zh-CN" sz="1400" dirty="0">
                <a:solidFill>
                  <a:schemeClr val="bg1">
                    <a:alpha val="51000"/>
                  </a:schemeClr>
                </a:solidFill>
              </a:rPr>
              <a:t>logo</a:t>
            </a:r>
            <a:r>
              <a:rPr lang="zh-CN" altLang="en-US" sz="1400" dirty="0">
                <a:solidFill>
                  <a:schemeClr val="bg1">
                    <a:alpha val="51000"/>
                  </a:schemeClr>
                </a:solidFill>
              </a:rPr>
              <a:t>等元素。</a:t>
            </a:r>
          </a:p>
        </p:txBody>
      </p:sp>
      <p:sp>
        <p:nvSpPr>
          <p:cNvPr id="23" name="文本框 22">
            <a:extLst>
              <a:ext uri="{FF2B5EF4-FFF2-40B4-BE49-F238E27FC236}">
                <a16:creationId xmlns:a16="http://schemas.microsoft.com/office/drawing/2014/main" xmlns="" id="{DCCC58BC-6573-4044-AA66-003DE0E85A4A}"/>
              </a:ext>
            </a:extLst>
          </p:cNvPr>
          <p:cNvSpPr txBox="1"/>
          <p:nvPr/>
        </p:nvSpPr>
        <p:spPr>
          <a:xfrm>
            <a:off x="610482" y="3864649"/>
            <a:ext cx="10971036" cy="464679"/>
          </a:xfrm>
          <a:prstGeom prst="rect">
            <a:avLst/>
          </a:prstGeom>
          <a:noFill/>
        </p:spPr>
        <p:txBody>
          <a:bodyPr wrap="square" rtlCol="0">
            <a:spAutoFit/>
          </a:bodyPr>
          <a:lstStyle/>
          <a:p>
            <a:pPr>
              <a:lnSpc>
                <a:spcPct val="150000"/>
              </a:lnSpc>
            </a:pPr>
            <a:r>
              <a:rPr lang="zh-CN" altLang="en-US" dirty="0">
                <a:solidFill>
                  <a:schemeClr val="accent1"/>
                </a:solidFill>
                <a:latin typeface="+mj-ea"/>
                <a:ea typeface="+mj-ea"/>
              </a:rPr>
              <a:t>修改配色：</a:t>
            </a:r>
            <a:r>
              <a:rPr lang="zh-CN" altLang="en-US" sz="1400" dirty="0">
                <a:solidFill>
                  <a:schemeClr val="bg1">
                    <a:alpha val="51000"/>
                  </a:schemeClr>
                </a:solidFill>
              </a:rPr>
              <a:t>点击设计</a:t>
            </a:r>
            <a:r>
              <a:rPr lang="en-US" altLang="zh-CN" sz="1400" dirty="0">
                <a:solidFill>
                  <a:schemeClr val="bg1">
                    <a:alpha val="51000"/>
                  </a:schemeClr>
                </a:solidFill>
              </a:rPr>
              <a:t>-</a:t>
            </a:r>
            <a:r>
              <a:rPr lang="zh-CN" altLang="en-US" sz="1400" dirty="0">
                <a:solidFill>
                  <a:schemeClr val="bg1">
                    <a:alpha val="51000"/>
                  </a:schemeClr>
                </a:solidFill>
              </a:rPr>
              <a:t>变体下拉三角找到颜色，可以选择已有的主题颜色，也可以自定义主题颜色。</a:t>
            </a:r>
          </a:p>
        </p:txBody>
      </p:sp>
      <p:sp>
        <p:nvSpPr>
          <p:cNvPr id="24" name="文本框 23">
            <a:extLst>
              <a:ext uri="{FF2B5EF4-FFF2-40B4-BE49-F238E27FC236}">
                <a16:creationId xmlns:a16="http://schemas.microsoft.com/office/drawing/2014/main" xmlns="" id="{235A4570-D114-4F80-8B9D-64082A3B6AA5}"/>
              </a:ext>
            </a:extLst>
          </p:cNvPr>
          <p:cNvSpPr txBox="1"/>
          <p:nvPr/>
        </p:nvSpPr>
        <p:spPr>
          <a:xfrm>
            <a:off x="610482" y="4481646"/>
            <a:ext cx="10971036" cy="464679"/>
          </a:xfrm>
          <a:prstGeom prst="rect">
            <a:avLst/>
          </a:prstGeom>
          <a:noFill/>
        </p:spPr>
        <p:txBody>
          <a:bodyPr wrap="square" rtlCol="0">
            <a:spAutoFit/>
          </a:bodyPr>
          <a:lstStyle/>
          <a:p>
            <a:pPr>
              <a:lnSpc>
                <a:spcPct val="150000"/>
              </a:lnSpc>
            </a:pPr>
            <a:r>
              <a:rPr lang="zh-CN" altLang="en-US" dirty="0">
                <a:solidFill>
                  <a:schemeClr val="accent1"/>
                </a:solidFill>
                <a:latin typeface="+mj-ea"/>
                <a:ea typeface="+mj-ea"/>
              </a:rPr>
              <a:t>修改字体：</a:t>
            </a:r>
            <a:r>
              <a:rPr lang="zh-CN" altLang="en-US" sz="1400" dirty="0">
                <a:solidFill>
                  <a:schemeClr val="bg1">
                    <a:alpha val="51000"/>
                  </a:schemeClr>
                </a:solidFill>
              </a:rPr>
              <a:t>点击开始</a:t>
            </a:r>
            <a:r>
              <a:rPr lang="en-US" altLang="zh-CN" sz="1400" dirty="0">
                <a:solidFill>
                  <a:schemeClr val="bg1">
                    <a:alpha val="51000"/>
                  </a:schemeClr>
                </a:solidFill>
              </a:rPr>
              <a:t>-</a:t>
            </a:r>
            <a:r>
              <a:rPr lang="zh-CN" altLang="en-US" sz="1400" dirty="0">
                <a:solidFill>
                  <a:schemeClr val="bg1">
                    <a:alpha val="51000"/>
                  </a:schemeClr>
                </a:solidFill>
              </a:rPr>
              <a:t>替换下拉三角找到替换字体，可以将已有字体替换为新字体。</a:t>
            </a:r>
          </a:p>
        </p:txBody>
      </p:sp>
    </p:spTree>
    <p:extLst>
      <p:ext uri="{BB962C8B-B14F-4D97-AF65-F5344CB8AC3E}">
        <p14:creationId xmlns:p14="http://schemas.microsoft.com/office/powerpoint/2010/main" val="24747857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xmlns="" id="{6227E348-4344-4ADA-98C7-DED37AB8770D}"/>
              </a:ext>
            </a:extLst>
          </p:cNvPr>
          <p:cNvSpPr txBox="1"/>
          <p:nvPr/>
        </p:nvSpPr>
        <p:spPr>
          <a:xfrm>
            <a:off x="547863" y="330080"/>
            <a:ext cx="3416320" cy="646331"/>
          </a:xfrm>
          <a:prstGeom prst="rect">
            <a:avLst/>
          </a:prstGeom>
        </p:spPr>
        <p:txBody>
          <a:bodyPr wrap="none">
            <a:spAutoFit/>
          </a:bodyPr>
          <a:lstStyle>
            <a:defPPr>
              <a:defRPr lang="zh-CN"/>
            </a:defPPr>
            <a:lvl1pPr algn="ctr">
              <a:defRPr sz="3600">
                <a:solidFill>
                  <a:schemeClr val="accent1"/>
                </a:solidFill>
                <a:latin typeface="思源宋体 CN Heavy" panose="02020900000000000000" pitchFamily="18" charset="-122"/>
                <a:ea typeface="思源宋体 CN Heavy" panose="02020900000000000000" pitchFamily="18" charset="-122"/>
              </a:defRPr>
            </a:lvl1pPr>
          </a:lstStyle>
          <a:p>
            <a:pPr algn="l"/>
            <a:r>
              <a:rPr lang="zh-CN" altLang="en-US" dirty="0"/>
              <a:t>哪里可以找到我</a:t>
            </a:r>
          </a:p>
        </p:txBody>
      </p:sp>
      <p:sp>
        <p:nvSpPr>
          <p:cNvPr id="19" name="文本框 18">
            <a:extLst>
              <a:ext uri="{FF2B5EF4-FFF2-40B4-BE49-F238E27FC236}">
                <a16:creationId xmlns:a16="http://schemas.microsoft.com/office/drawing/2014/main" xmlns="" id="{DA5AA6E8-727B-4061-A96C-0D44EA443F31}"/>
              </a:ext>
            </a:extLst>
          </p:cNvPr>
          <p:cNvSpPr txBox="1"/>
          <p:nvPr/>
        </p:nvSpPr>
        <p:spPr>
          <a:xfrm>
            <a:off x="547863" y="976411"/>
            <a:ext cx="2269532" cy="307777"/>
          </a:xfrm>
          <a:prstGeom prst="rect">
            <a:avLst/>
          </a:prstGeom>
        </p:spPr>
        <p:txBody>
          <a:bodyPr wrap="none">
            <a:spAutoFit/>
          </a:bodyPr>
          <a:lstStyle>
            <a:defPPr>
              <a:defRPr lang="zh-CN"/>
            </a:defPPr>
            <a:lvl1pPr algn="ctr">
              <a:defRPr sz="1400">
                <a:solidFill>
                  <a:schemeClr val="accent1"/>
                </a:solidFill>
                <a:latin typeface="思源宋体 CN Heavy" panose="02020900000000000000" pitchFamily="18" charset="-122"/>
                <a:ea typeface="思源宋体 CN Heavy" panose="02020900000000000000" pitchFamily="18" charset="-122"/>
              </a:defRPr>
            </a:lvl1pPr>
          </a:lstStyle>
          <a:p>
            <a:pPr algn="l"/>
            <a:r>
              <a:rPr lang="en-US" altLang="zh-CN" dirty="0"/>
              <a:t>Where can I be found?</a:t>
            </a:r>
          </a:p>
        </p:txBody>
      </p:sp>
      <p:pic>
        <p:nvPicPr>
          <p:cNvPr id="31" name="图片 30" descr="图片包含 文字, 纵横字谜&#10;&#10;自动生成的说明">
            <a:extLst>
              <a:ext uri="{FF2B5EF4-FFF2-40B4-BE49-F238E27FC236}">
                <a16:creationId xmlns:a16="http://schemas.microsoft.com/office/drawing/2014/main" xmlns="" id="{BD4291DB-33F6-4133-BCF4-C46CA671CB1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53089" y="2340949"/>
            <a:ext cx="1885821" cy="1885821"/>
          </a:xfrm>
          <a:prstGeom prst="roundRect">
            <a:avLst>
              <a:gd name="adj" fmla="val 0"/>
            </a:avLst>
          </a:prstGeom>
        </p:spPr>
      </p:pic>
      <p:sp>
        <p:nvSpPr>
          <p:cNvPr id="34" name="矩形 33">
            <a:extLst>
              <a:ext uri="{FF2B5EF4-FFF2-40B4-BE49-F238E27FC236}">
                <a16:creationId xmlns:a16="http://schemas.microsoft.com/office/drawing/2014/main" xmlns="" id="{21F2C690-0586-4D25-B0E3-767B84E6C1C4}"/>
              </a:ext>
            </a:extLst>
          </p:cNvPr>
          <p:cNvSpPr/>
          <p:nvPr/>
        </p:nvSpPr>
        <p:spPr>
          <a:xfrm>
            <a:off x="5490706" y="4383735"/>
            <a:ext cx="1210588" cy="338554"/>
          </a:xfrm>
          <a:prstGeom prst="rect">
            <a:avLst/>
          </a:prstGeom>
        </p:spPr>
        <p:txBody>
          <a:bodyPr wrap="none">
            <a:spAutoFit/>
          </a:bodyPr>
          <a:lstStyle/>
          <a:p>
            <a:r>
              <a:rPr lang="zh-CN" altLang="en-US" sz="1600" dirty="0">
                <a:solidFill>
                  <a:schemeClr val="accent1"/>
                </a:solidFill>
                <a:latin typeface="+mn-ea"/>
              </a:rPr>
              <a:t>微信公众号</a:t>
            </a:r>
          </a:p>
        </p:txBody>
      </p:sp>
      <p:pic>
        <p:nvPicPr>
          <p:cNvPr id="5" name="图片 4">
            <a:extLst>
              <a:ext uri="{FF2B5EF4-FFF2-40B4-BE49-F238E27FC236}">
                <a16:creationId xmlns:a16="http://schemas.microsoft.com/office/drawing/2014/main" xmlns="" id="{727D3283-85DF-4C2E-BCB9-6A3D192B340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979006" y="2222659"/>
            <a:ext cx="1981748" cy="1933090"/>
          </a:xfrm>
          <a:prstGeom prst="rect">
            <a:avLst/>
          </a:prstGeom>
        </p:spPr>
      </p:pic>
      <p:pic>
        <p:nvPicPr>
          <p:cNvPr id="11" name="图片 10" descr="图片包含 文字, 纵横字谜&#10;&#10;描述已自动生成">
            <a:extLst>
              <a:ext uri="{FF2B5EF4-FFF2-40B4-BE49-F238E27FC236}">
                <a16:creationId xmlns:a16="http://schemas.microsoft.com/office/drawing/2014/main" xmlns="" id="{B78D5701-FE86-4AF0-BD18-4396C3C424A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414753" y="2340949"/>
            <a:ext cx="2124327" cy="1949794"/>
          </a:xfrm>
          <a:prstGeom prst="rect">
            <a:avLst/>
          </a:prstGeom>
        </p:spPr>
      </p:pic>
      <p:sp>
        <p:nvSpPr>
          <p:cNvPr id="35" name="矩形 34">
            <a:extLst>
              <a:ext uri="{FF2B5EF4-FFF2-40B4-BE49-F238E27FC236}">
                <a16:creationId xmlns:a16="http://schemas.microsoft.com/office/drawing/2014/main" xmlns="" id="{0C16EAF4-10D7-43E0-A35D-7C8BB1432D3A}"/>
              </a:ext>
            </a:extLst>
          </p:cNvPr>
          <p:cNvSpPr/>
          <p:nvPr/>
        </p:nvSpPr>
        <p:spPr>
          <a:xfrm>
            <a:off x="1871622" y="4383735"/>
            <a:ext cx="1210588" cy="338554"/>
          </a:xfrm>
          <a:prstGeom prst="rect">
            <a:avLst/>
          </a:prstGeom>
        </p:spPr>
        <p:txBody>
          <a:bodyPr wrap="none">
            <a:spAutoFit/>
          </a:bodyPr>
          <a:lstStyle/>
          <a:p>
            <a:r>
              <a:rPr lang="zh-CN" altLang="en-US" sz="1600" dirty="0">
                <a:solidFill>
                  <a:schemeClr val="accent1"/>
                </a:solidFill>
                <a:latin typeface="+mn-ea"/>
              </a:rPr>
              <a:t>个人微信号</a:t>
            </a:r>
          </a:p>
        </p:txBody>
      </p:sp>
      <p:sp>
        <p:nvSpPr>
          <p:cNvPr id="36" name="矩形 35">
            <a:extLst>
              <a:ext uri="{FF2B5EF4-FFF2-40B4-BE49-F238E27FC236}">
                <a16:creationId xmlns:a16="http://schemas.microsoft.com/office/drawing/2014/main" xmlns="" id="{AA57DB5F-A203-4221-9B15-4F93EEAC8429}"/>
              </a:ext>
            </a:extLst>
          </p:cNvPr>
          <p:cNvSpPr/>
          <p:nvPr/>
        </p:nvSpPr>
        <p:spPr>
          <a:xfrm>
            <a:off x="9593254" y="4383735"/>
            <a:ext cx="800219" cy="338554"/>
          </a:xfrm>
          <a:prstGeom prst="rect">
            <a:avLst/>
          </a:prstGeom>
        </p:spPr>
        <p:txBody>
          <a:bodyPr wrap="none">
            <a:spAutoFit/>
          </a:bodyPr>
          <a:lstStyle/>
          <a:p>
            <a:r>
              <a:rPr lang="zh-CN" altLang="en-US" sz="1600" dirty="0">
                <a:solidFill>
                  <a:schemeClr val="accent1"/>
                </a:solidFill>
                <a:latin typeface="+mn-ea"/>
              </a:rPr>
              <a:t>抖音号</a:t>
            </a:r>
          </a:p>
        </p:txBody>
      </p:sp>
      <p:sp>
        <p:nvSpPr>
          <p:cNvPr id="37" name="矩形 36">
            <a:extLst>
              <a:ext uri="{FF2B5EF4-FFF2-40B4-BE49-F238E27FC236}">
                <a16:creationId xmlns:a16="http://schemas.microsoft.com/office/drawing/2014/main" xmlns="" id="{BC388426-BF11-4E7F-AD4C-94999382B498}"/>
              </a:ext>
            </a:extLst>
          </p:cNvPr>
          <p:cNvSpPr/>
          <p:nvPr/>
        </p:nvSpPr>
        <p:spPr>
          <a:xfrm>
            <a:off x="1618912" y="4657501"/>
            <a:ext cx="1800493" cy="307777"/>
          </a:xfrm>
          <a:prstGeom prst="rect">
            <a:avLst/>
          </a:prstGeom>
        </p:spPr>
        <p:txBody>
          <a:bodyPr wrap="none">
            <a:spAutoFit/>
          </a:bodyPr>
          <a:lstStyle/>
          <a:p>
            <a:r>
              <a:rPr lang="zh-CN" altLang="en-US" sz="1400" dirty="0">
                <a:solidFill>
                  <a:schemeClr val="bg1">
                    <a:alpha val="51000"/>
                  </a:schemeClr>
                </a:solidFill>
              </a:rPr>
              <a:t>商务合作与问题咨询</a:t>
            </a:r>
          </a:p>
        </p:txBody>
      </p:sp>
      <p:sp>
        <p:nvSpPr>
          <p:cNvPr id="38" name="矩形 37">
            <a:extLst>
              <a:ext uri="{FF2B5EF4-FFF2-40B4-BE49-F238E27FC236}">
                <a16:creationId xmlns:a16="http://schemas.microsoft.com/office/drawing/2014/main" xmlns="" id="{3BD7FCF7-3E07-4FCD-ABCC-2E6DA102038D}"/>
              </a:ext>
            </a:extLst>
          </p:cNvPr>
          <p:cNvSpPr/>
          <p:nvPr/>
        </p:nvSpPr>
        <p:spPr>
          <a:xfrm>
            <a:off x="5235869" y="4657501"/>
            <a:ext cx="1761251" cy="307777"/>
          </a:xfrm>
          <a:prstGeom prst="rect">
            <a:avLst/>
          </a:prstGeom>
        </p:spPr>
        <p:txBody>
          <a:bodyPr wrap="none">
            <a:spAutoFit/>
          </a:bodyPr>
          <a:lstStyle/>
          <a:p>
            <a:r>
              <a:rPr lang="zh-CN" altLang="en-US" sz="1400">
                <a:solidFill>
                  <a:schemeClr val="bg1">
                    <a:alpha val="51000"/>
                  </a:schemeClr>
                </a:solidFill>
              </a:rPr>
              <a:t>干货</a:t>
            </a:r>
            <a:r>
              <a:rPr lang="en-US" altLang="zh-CN" sz="1400" dirty="0">
                <a:solidFill>
                  <a:schemeClr val="bg1">
                    <a:alpha val="51000"/>
                  </a:schemeClr>
                </a:solidFill>
              </a:rPr>
              <a:t>PPT</a:t>
            </a:r>
            <a:r>
              <a:rPr lang="zh-CN" altLang="en-US" sz="1400" dirty="0">
                <a:solidFill>
                  <a:schemeClr val="bg1">
                    <a:alpha val="51000"/>
                  </a:schemeClr>
                </a:solidFill>
              </a:rPr>
              <a:t>教程与资源</a:t>
            </a:r>
          </a:p>
        </p:txBody>
      </p:sp>
      <p:sp>
        <p:nvSpPr>
          <p:cNvPr id="39" name="矩形 38">
            <a:extLst>
              <a:ext uri="{FF2B5EF4-FFF2-40B4-BE49-F238E27FC236}">
                <a16:creationId xmlns:a16="http://schemas.microsoft.com/office/drawing/2014/main" xmlns="" id="{A31D4C02-78BF-4DE9-9E8E-11204D778166}"/>
              </a:ext>
            </a:extLst>
          </p:cNvPr>
          <p:cNvSpPr/>
          <p:nvPr/>
        </p:nvSpPr>
        <p:spPr>
          <a:xfrm>
            <a:off x="9238685" y="4657501"/>
            <a:ext cx="1581715" cy="307777"/>
          </a:xfrm>
          <a:prstGeom prst="rect">
            <a:avLst/>
          </a:prstGeom>
        </p:spPr>
        <p:txBody>
          <a:bodyPr wrap="none">
            <a:spAutoFit/>
          </a:bodyPr>
          <a:lstStyle/>
          <a:p>
            <a:r>
              <a:rPr lang="zh-CN" altLang="en-US" sz="1400" dirty="0">
                <a:solidFill>
                  <a:schemeClr val="bg1">
                    <a:alpha val="51000"/>
                  </a:schemeClr>
                </a:solidFill>
              </a:rPr>
              <a:t>颠覆</a:t>
            </a:r>
            <a:r>
              <a:rPr lang="zh-CN" altLang="en-US" sz="1400">
                <a:solidFill>
                  <a:schemeClr val="bg1">
                    <a:alpha val="51000"/>
                  </a:schemeClr>
                </a:solidFill>
              </a:rPr>
              <a:t>你的</a:t>
            </a:r>
            <a:r>
              <a:rPr lang="en-US" altLang="zh-CN" sz="1400" dirty="0">
                <a:solidFill>
                  <a:schemeClr val="bg1">
                    <a:alpha val="51000"/>
                  </a:schemeClr>
                </a:solidFill>
              </a:rPr>
              <a:t>PPT</a:t>
            </a:r>
            <a:r>
              <a:rPr lang="zh-CN" altLang="en-US" sz="1400" dirty="0">
                <a:solidFill>
                  <a:schemeClr val="bg1">
                    <a:alpha val="51000"/>
                  </a:schemeClr>
                </a:solidFill>
              </a:rPr>
              <a:t>认知</a:t>
            </a:r>
          </a:p>
        </p:txBody>
      </p:sp>
    </p:spTree>
    <p:extLst>
      <p:ext uri="{BB962C8B-B14F-4D97-AF65-F5344CB8AC3E}">
        <p14:creationId xmlns:p14="http://schemas.microsoft.com/office/powerpoint/2010/main" val="13732127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a:extLst>
              <a:ext uri="{FF2B5EF4-FFF2-40B4-BE49-F238E27FC236}">
                <a16:creationId xmlns:a16="http://schemas.microsoft.com/office/drawing/2014/main" xmlns="" id="{9B6AD1CB-39AF-421B-996C-6D11A824E5F4}"/>
              </a:ext>
            </a:extLst>
          </p:cNvPr>
          <p:cNvGrpSpPr/>
          <p:nvPr/>
        </p:nvGrpSpPr>
        <p:grpSpPr>
          <a:xfrm>
            <a:off x="-5047" y="0"/>
            <a:ext cx="12202093" cy="6906141"/>
            <a:chOff x="-12542281" y="0"/>
            <a:chExt cx="12202093" cy="6906141"/>
          </a:xfrm>
        </p:grpSpPr>
        <p:pic>
          <p:nvPicPr>
            <p:cNvPr id="46" name="图片 45" descr="图片包含 屏幕截图&#10;&#10;自动生成的说明">
              <a:extLst>
                <a:ext uri="{FF2B5EF4-FFF2-40B4-BE49-F238E27FC236}">
                  <a16:creationId xmlns:a16="http://schemas.microsoft.com/office/drawing/2014/main" xmlns="" id="{7AA04CD2-59DB-4D6D-9DD9-BDCCEDDFF6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542281" y="1152990"/>
              <a:ext cx="2028785" cy="1141191"/>
            </a:xfrm>
            <a:prstGeom prst="rect">
              <a:avLst/>
            </a:prstGeom>
            <a:ln>
              <a:solidFill>
                <a:schemeClr val="accent3"/>
              </a:solidFill>
            </a:ln>
          </p:spPr>
        </p:pic>
        <p:pic>
          <p:nvPicPr>
            <p:cNvPr id="47" name="图片 46">
              <a:extLst>
                <a:ext uri="{FF2B5EF4-FFF2-40B4-BE49-F238E27FC236}">
                  <a16:creationId xmlns:a16="http://schemas.microsoft.com/office/drawing/2014/main" xmlns="" id="{7897AD71-5BAC-4584-AA94-2C7D549135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07619" y="1152990"/>
              <a:ext cx="2028785" cy="1141191"/>
            </a:xfrm>
            <a:prstGeom prst="rect">
              <a:avLst/>
            </a:prstGeom>
            <a:ln>
              <a:solidFill>
                <a:schemeClr val="accent3"/>
              </a:solidFill>
            </a:ln>
          </p:spPr>
        </p:pic>
        <p:pic>
          <p:nvPicPr>
            <p:cNvPr id="48" name="图片 47">
              <a:extLst>
                <a:ext uri="{FF2B5EF4-FFF2-40B4-BE49-F238E27FC236}">
                  <a16:creationId xmlns:a16="http://schemas.microsoft.com/office/drawing/2014/main" xmlns="" id="{0C448C6F-30A6-4A77-A4A2-3B78D84B0C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2957" y="1152990"/>
              <a:ext cx="2028785" cy="1141191"/>
            </a:xfrm>
            <a:prstGeom prst="rect">
              <a:avLst/>
            </a:prstGeom>
            <a:ln>
              <a:solidFill>
                <a:schemeClr val="accent3"/>
              </a:solidFill>
            </a:ln>
          </p:spPr>
        </p:pic>
        <p:pic>
          <p:nvPicPr>
            <p:cNvPr id="49" name="图片 48">
              <a:extLst>
                <a:ext uri="{FF2B5EF4-FFF2-40B4-BE49-F238E27FC236}">
                  <a16:creationId xmlns:a16="http://schemas.microsoft.com/office/drawing/2014/main" xmlns="" id="{5F42E140-3FFC-4DA6-AAE7-76F18FAF665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542281" y="2305980"/>
              <a:ext cx="2028785" cy="1141191"/>
            </a:xfrm>
            <a:prstGeom prst="rect">
              <a:avLst/>
            </a:prstGeom>
            <a:ln>
              <a:solidFill>
                <a:schemeClr val="accent3"/>
              </a:solidFill>
            </a:ln>
          </p:spPr>
        </p:pic>
        <p:pic>
          <p:nvPicPr>
            <p:cNvPr id="50" name="图片 49" descr="图片包含 屏幕截图&#10;&#10;自动生成的说明">
              <a:extLst>
                <a:ext uri="{FF2B5EF4-FFF2-40B4-BE49-F238E27FC236}">
                  <a16:creationId xmlns:a16="http://schemas.microsoft.com/office/drawing/2014/main" xmlns="" id="{10F444E2-086B-4628-9632-CCCCE7AEBCF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07619" y="2305980"/>
              <a:ext cx="2028785" cy="1141191"/>
            </a:xfrm>
            <a:prstGeom prst="rect">
              <a:avLst/>
            </a:prstGeom>
            <a:ln>
              <a:solidFill>
                <a:schemeClr val="accent3"/>
              </a:solidFill>
            </a:ln>
          </p:spPr>
        </p:pic>
        <p:pic>
          <p:nvPicPr>
            <p:cNvPr id="51" name="图片 50" descr="图片包含 屏幕截图&#10;&#10;自动生成的说明">
              <a:extLst>
                <a:ext uri="{FF2B5EF4-FFF2-40B4-BE49-F238E27FC236}">
                  <a16:creationId xmlns:a16="http://schemas.microsoft.com/office/drawing/2014/main" xmlns="" id="{0285BC97-7F1A-494A-A44F-C974FEBCFF2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472957" y="2305980"/>
              <a:ext cx="2028785" cy="1141191"/>
            </a:xfrm>
            <a:prstGeom prst="rect">
              <a:avLst/>
            </a:prstGeom>
            <a:ln>
              <a:solidFill>
                <a:schemeClr val="accent3"/>
              </a:solidFill>
            </a:ln>
          </p:spPr>
        </p:pic>
        <p:pic>
          <p:nvPicPr>
            <p:cNvPr id="52" name="图片 51">
              <a:extLst>
                <a:ext uri="{FF2B5EF4-FFF2-40B4-BE49-F238E27FC236}">
                  <a16:creationId xmlns:a16="http://schemas.microsoft.com/office/drawing/2014/main" xmlns="" id="{5BE43969-6461-4646-BD77-1B5A4DA267C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2542281" y="3458970"/>
              <a:ext cx="2028785" cy="1141191"/>
            </a:xfrm>
            <a:prstGeom prst="rect">
              <a:avLst/>
            </a:prstGeom>
            <a:ln>
              <a:solidFill>
                <a:schemeClr val="accent3"/>
              </a:solidFill>
            </a:ln>
          </p:spPr>
        </p:pic>
        <p:pic>
          <p:nvPicPr>
            <p:cNvPr id="53" name="图片 52" descr="图片包含 屏幕截图&#10;&#10;自动生成的说明">
              <a:extLst>
                <a:ext uri="{FF2B5EF4-FFF2-40B4-BE49-F238E27FC236}">
                  <a16:creationId xmlns:a16="http://schemas.microsoft.com/office/drawing/2014/main" xmlns="" id="{81A5018C-1BA6-4631-B45A-BF4FEAE804C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507619" y="3458970"/>
              <a:ext cx="2028785" cy="1141191"/>
            </a:xfrm>
            <a:prstGeom prst="rect">
              <a:avLst/>
            </a:prstGeom>
            <a:ln>
              <a:solidFill>
                <a:schemeClr val="accent3"/>
              </a:solidFill>
            </a:ln>
          </p:spPr>
        </p:pic>
        <p:pic>
          <p:nvPicPr>
            <p:cNvPr id="54" name="图片 53" descr="图片包含 屏幕截图&#10;&#10;自动生成的说明">
              <a:extLst>
                <a:ext uri="{FF2B5EF4-FFF2-40B4-BE49-F238E27FC236}">
                  <a16:creationId xmlns:a16="http://schemas.microsoft.com/office/drawing/2014/main" xmlns="" id="{2C0A068C-AC53-4D1B-A78B-9B5A2A521A9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472957" y="3458970"/>
              <a:ext cx="2028785" cy="1141191"/>
            </a:xfrm>
            <a:prstGeom prst="rect">
              <a:avLst/>
            </a:prstGeom>
            <a:ln>
              <a:solidFill>
                <a:schemeClr val="accent3"/>
              </a:solidFill>
            </a:ln>
          </p:spPr>
        </p:pic>
        <p:pic>
          <p:nvPicPr>
            <p:cNvPr id="55" name="图片 54" descr="图片包含 屏幕截图&#10;&#10;自动生成的说明">
              <a:extLst>
                <a:ext uri="{FF2B5EF4-FFF2-40B4-BE49-F238E27FC236}">
                  <a16:creationId xmlns:a16="http://schemas.microsoft.com/office/drawing/2014/main" xmlns="" id="{322B355B-AB93-4EB1-851C-F0B92EE1955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438295" y="0"/>
              <a:ext cx="2028785" cy="1141191"/>
            </a:xfrm>
            <a:prstGeom prst="rect">
              <a:avLst/>
            </a:prstGeom>
            <a:ln>
              <a:solidFill>
                <a:schemeClr val="accent3"/>
              </a:solidFill>
            </a:ln>
          </p:spPr>
        </p:pic>
        <p:pic>
          <p:nvPicPr>
            <p:cNvPr id="56" name="图片 55" descr="图片包含 屏幕截图&#10;&#10;自动生成的说明">
              <a:extLst>
                <a:ext uri="{FF2B5EF4-FFF2-40B4-BE49-F238E27FC236}">
                  <a16:creationId xmlns:a16="http://schemas.microsoft.com/office/drawing/2014/main" xmlns="" id="{C054D2BC-1EDD-4185-B22E-9AC1F020FDD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403633" y="0"/>
              <a:ext cx="2028785" cy="1141191"/>
            </a:xfrm>
            <a:prstGeom prst="rect">
              <a:avLst/>
            </a:prstGeom>
            <a:ln>
              <a:solidFill>
                <a:schemeClr val="accent3"/>
              </a:solidFill>
            </a:ln>
          </p:spPr>
        </p:pic>
        <p:pic>
          <p:nvPicPr>
            <p:cNvPr id="57" name="图片 56" descr="图片包含 屏幕截图&#10;&#10;自动生成的说明">
              <a:extLst>
                <a:ext uri="{FF2B5EF4-FFF2-40B4-BE49-F238E27FC236}">
                  <a16:creationId xmlns:a16="http://schemas.microsoft.com/office/drawing/2014/main" xmlns="" id="{AA85A057-54CA-4204-A72F-13259229EC77}"/>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368973" y="0"/>
              <a:ext cx="2028785" cy="1141191"/>
            </a:xfrm>
            <a:prstGeom prst="rect">
              <a:avLst/>
            </a:prstGeom>
            <a:ln>
              <a:solidFill>
                <a:schemeClr val="accent3"/>
              </a:solidFill>
            </a:ln>
          </p:spPr>
        </p:pic>
        <p:pic>
          <p:nvPicPr>
            <p:cNvPr id="58" name="图片 57" descr="图片包含 文字, 地图&#10;&#10;自动生成的说明">
              <a:extLst>
                <a:ext uri="{FF2B5EF4-FFF2-40B4-BE49-F238E27FC236}">
                  <a16:creationId xmlns:a16="http://schemas.microsoft.com/office/drawing/2014/main" xmlns="" id="{E378A95A-5F6C-4F3D-B833-C2DA0590FA1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438295" y="1152990"/>
              <a:ext cx="2028785" cy="1141191"/>
            </a:xfrm>
            <a:prstGeom prst="rect">
              <a:avLst/>
            </a:prstGeom>
            <a:ln>
              <a:solidFill>
                <a:schemeClr val="accent3"/>
              </a:solidFill>
            </a:ln>
          </p:spPr>
        </p:pic>
        <p:pic>
          <p:nvPicPr>
            <p:cNvPr id="59" name="图片 58" descr="图片包含 屏幕截图&#10;&#10;自动生成的说明">
              <a:extLst>
                <a:ext uri="{FF2B5EF4-FFF2-40B4-BE49-F238E27FC236}">
                  <a16:creationId xmlns:a16="http://schemas.microsoft.com/office/drawing/2014/main" xmlns="" id="{AAAD93E1-014C-4D8F-A670-6799DB1D0906}"/>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403633" y="1152990"/>
              <a:ext cx="2028785" cy="1141191"/>
            </a:xfrm>
            <a:prstGeom prst="rect">
              <a:avLst/>
            </a:prstGeom>
            <a:ln>
              <a:solidFill>
                <a:schemeClr val="accent3"/>
              </a:solidFill>
            </a:ln>
          </p:spPr>
        </p:pic>
        <p:pic>
          <p:nvPicPr>
            <p:cNvPr id="60" name="图片 59">
              <a:extLst>
                <a:ext uri="{FF2B5EF4-FFF2-40B4-BE49-F238E27FC236}">
                  <a16:creationId xmlns:a16="http://schemas.microsoft.com/office/drawing/2014/main" xmlns="" id="{1C7916EC-FDB3-4706-8A34-F1236729EFD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368973" y="1152990"/>
              <a:ext cx="2028785" cy="1141191"/>
            </a:xfrm>
            <a:prstGeom prst="rect">
              <a:avLst/>
            </a:prstGeom>
            <a:ln>
              <a:solidFill>
                <a:schemeClr val="accent3"/>
              </a:solidFill>
            </a:ln>
          </p:spPr>
        </p:pic>
        <p:pic>
          <p:nvPicPr>
            <p:cNvPr id="61" name="图片 60">
              <a:extLst>
                <a:ext uri="{FF2B5EF4-FFF2-40B4-BE49-F238E27FC236}">
                  <a16:creationId xmlns:a16="http://schemas.microsoft.com/office/drawing/2014/main" xmlns="" id="{86F59416-5FB6-4DD5-93E1-524978A16125}"/>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438295" y="2305980"/>
              <a:ext cx="2028785" cy="1141191"/>
            </a:xfrm>
            <a:prstGeom prst="rect">
              <a:avLst/>
            </a:prstGeom>
            <a:ln>
              <a:solidFill>
                <a:schemeClr val="accent3"/>
              </a:solidFill>
            </a:ln>
          </p:spPr>
        </p:pic>
        <p:pic>
          <p:nvPicPr>
            <p:cNvPr id="62" name="图片 61" descr="图片包含 屏幕截图&#10;&#10;自动生成的说明">
              <a:extLst>
                <a:ext uri="{FF2B5EF4-FFF2-40B4-BE49-F238E27FC236}">
                  <a16:creationId xmlns:a16="http://schemas.microsoft.com/office/drawing/2014/main" xmlns="" id="{04FD7625-C222-4F12-B441-9A5CAB0B566A}"/>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4403633" y="2305980"/>
              <a:ext cx="2028785" cy="1141191"/>
            </a:xfrm>
            <a:prstGeom prst="rect">
              <a:avLst/>
            </a:prstGeom>
            <a:ln>
              <a:solidFill>
                <a:schemeClr val="accent3"/>
              </a:solidFill>
            </a:ln>
          </p:spPr>
        </p:pic>
        <p:pic>
          <p:nvPicPr>
            <p:cNvPr id="63" name="图片 62" descr="图片包含 文字, 屏幕截图, 地图&#10;&#10;自动生成的说明">
              <a:extLst>
                <a:ext uri="{FF2B5EF4-FFF2-40B4-BE49-F238E27FC236}">
                  <a16:creationId xmlns:a16="http://schemas.microsoft.com/office/drawing/2014/main" xmlns="" id="{1C43A57F-F8AB-4A93-A2E5-722CB94BF4FF}"/>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2368973" y="2305980"/>
              <a:ext cx="2028785" cy="1141191"/>
            </a:xfrm>
            <a:prstGeom prst="rect">
              <a:avLst/>
            </a:prstGeom>
            <a:ln>
              <a:solidFill>
                <a:schemeClr val="accent3"/>
              </a:solidFill>
            </a:ln>
          </p:spPr>
        </p:pic>
        <p:pic>
          <p:nvPicPr>
            <p:cNvPr id="64" name="图片 63" descr="图片包含 屏幕截图&#10;&#10;自动生成的说明">
              <a:extLst>
                <a:ext uri="{FF2B5EF4-FFF2-40B4-BE49-F238E27FC236}">
                  <a16:creationId xmlns:a16="http://schemas.microsoft.com/office/drawing/2014/main" xmlns="" id="{0F61F288-7AAE-491A-AEEE-A1E0CF96F5EC}"/>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12542281" y="0"/>
              <a:ext cx="2028785" cy="1141191"/>
            </a:xfrm>
            <a:prstGeom prst="rect">
              <a:avLst/>
            </a:prstGeom>
            <a:ln>
              <a:solidFill>
                <a:schemeClr val="accent3"/>
              </a:solidFill>
            </a:ln>
          </p:spPr>
        </p:pic>
        <p:pic>
          <p:nvPicPr>
            <p:cNvPr id="65" name="图片 64" descr="图片包含 屏幕截图&#10;&#10;自动生成的说明">
              <a:extLst>
                <a:ext uri="{FF2B5EF4-FFF2-40B4-BE49-F238E27FC236}">
                  <a16:creationId xmlns:a16="http://schemas.microsoft.com/office/drawing/2014/main" xmlns="" id="{DCB66096-4F68-4A9D-907C-73969B6F75FA}"/>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10507619" y="0"/>
              <a:ext cx="2028785" cy="1141191"/>
            </a:xfrm>
            <a:prstGeom prst="rect">
              <a:avLst/>
            </a:prstGeom>
            <a:ln>
              <a:solidFill>
                <a:schemeClr val="accent3"/>
              </a:solidFill>
            </a:ln>
          </p:spPr>
        </p:pic>
        <p:pic>
          <p:nvPicPr>
            <p:cNvPr id="66" name="图片 65" descr="图片包含 屏幕截图&#10;&#10;自动生成的说明">
              <a:extLst>
                <a:ext uri="{FF2B5EF4-FFF2-40B4-BE49-F238E27FC236}">
                  <a16:creationId xmlns:a16="http://schemas.microsoft.com/office/drawing/2014/main" xmlns="" id="{00C38E64-83A8-4DE4-BBA8-5D9870246344}"/>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8472957" y="0"/>
              <a:ext cx="2028785" cy="1141191"/>
            </a:xfrm>
            <a:prstGeom prst="rect">
              <a:avLst/>
            </a:prstGeom>
            <a:ln>
              <a:solidFill>
                <a:schemeClr val="accent3"/>
              </a:solidFill>
            </a:ln>
          </p:spPr>
        </p:pic>
        <p:pic>
          <p:nvPicPr>
            <p:cNvPr id="68" name="图片 67" descr="图片包含 屏幕截图&#10;&#10;自动生成的说明">
              <a:extLst>
                <a:ext uri="{FF2B5EF4-FFF2-40B4-BE49-F238E27FC236}">
                  <a16:creationId xmlns:a16="http://schemas.microsoft.com/office/drawing/2014/main" xmlns="" id="{188A1CF6-D0DB-4B39-A8E3-84B53FC2FEE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542281" y="4611960"/>
              <a:ext cx="2028785" cy="1141191"/>
            </a:xfrm>
            <a:prstGeom prst="rect">
              <a:avLst/>
            </a:prstGeom>
            <a:ln>
              <a:solidFill>
                <a:schemeClr val="accent3"/>
              </a:solidFill>
            </a:ln>
          </p:spPr>
        </p:pic>
        <p:pic>
          <p:nvPicPr>
            <p:cNvPr id="69" name="图片 68">
              <a:extLst>
                <a:ext uri="{FF2B5EF4-FFF2-40B4-BE49-F238E27FC236}">
                  <a16:creationId xmlns:a16="http://schemas.microsoft.com/office/drawing/2014/main" xmlns="" id="{75956B2B-3BAA-4267-BABA-699F346D6F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07619" y="4611960"/>
              <a:ext cx="2028785" cy="1141191"/>
            </a:xfrm>
            <a:prstGeom prst="rect">
              <a:avLst/>
            </a:prstGeom>
            <a:ln>
              <a:solidFill>
                <a:schemeClr val="accent3"/>
              </a:solidFill>
            </a:ln>
          </p:spPr>
        </p:pic>
        <p:pic>
          <p:nvPicPr>
            <p:cNvPr id="70" name="图片 69">
              <a:extLst>
                <a:ext uri="{FF2B5EF4-FFF2-40B4-BE49-F238E27FC236}">
                  <a16:creationId xmlns:a16="http://schemas.microsoft.com/office/drawing/2014/main" xmlns="" id="{7AF7E1B1-DF72-42A3-856B-EF832A08B5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2957" y="4611960"/>
              <a:ext cx="2028785" cy="1141191"/>
            </a:xfrm>
            <a:prstGeom prst="rect">
              <a:avLst/>
            </a:prstGeom>
            <a:ln>
              <a:solidFill>
                <a:schemeClr val="accent3"/>
              </a:solidFill>
            </a:ln>
          </p:spPr>
        </p:pic>
        <p:pic>
          <p:nvPicPr>
            <p:cNvPr id="71" name="图片 70">
              <a:extLst>
                <a:ext uri="{FF2B5EF4-FFF2-40B4-BE49-F238E27FC236}">
                  <a16:creationId xmlns:a16="http://schemas.microsoft.com/office/drawing/2014/main" xmlns="" id="{4FEDF947-8479-4ECF-98DF-024B8364B97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542281" y="5764950"/>
              <a:ext cx="2028785" cy="1141191"/>
            </a:xfrm>
            <a:prstGeom prst="rect">
              <a:avLst/>
            </a:prstGeom>
            <a:ln>
              <a:solidFill>
                <a:schemeClr val="accent3"/>
              </a:solidFill>
            </a:ln>
          </p:spPr>
        </p:pic>
        <p:pic>
          <p:nvPicPr>
            <p:cNvPr id="72" name="图片 71" descr="图片包含 屏幕截图&#10;&#10;自动生成的说明">
              <a:extLst>
                <a:ext uri="{FF2B5EF4-FFF2-40B4-BE49-F238E27FC236}">
                  <a16:creationId xmlns:a16="http://schemas.microsoft.com/office/drawing/2014/main" xmlns="" id="{4F984BA5-6FD3-4A8C-ACCB-F2F27A9FFBF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07619" y="5764950"/>
              <a:ext cx="2028785" cy="1141191"/>
            </a:xfrm>
            <a:prstGeom prst="rect">
              <a:avLst/>
            </a:prstGeom>
            <a:ln>
              <a:solidFill>
                <a:schemeClr val="accent3"/>
              </a:solidFill>
            </a:ln>
          </p:spPr>
        </p:pic>
        <p:pic>
          <p:nvPicPr>
            <p:cNvPr id="73" name="图片 72" descr="图片包含 屏幕截图&#10;&#10;自动生成的说明">
              <a:extLst>
                <a:ext uri="{FF2B5EF4-FFF2-40B4-BE49-F238E27FC236}">
                  <a16:creationId xmlns:a16="http://schemas.microsoft.com/office/drawing/2014/main" xmlns="" id="{42AF4F92-3239-47E8-B378-F2A764ED2D1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472957" y="5764950"/>
              <a:ext cx="2028785" cy="1141191"/>
            </a:xfrm>
            <a:prstGeom prst="rect">
              <a:avLst/>
            </a:prstGeom>
            <a:ln>
              <a:solidFill>
                <a:schemeClr val="accent3"/>
              </a:solidFill>
            </a:ln>
          </p:spPr>
        </p:pic>
        <p:pic>
          <p:nvPicPr>
            <p:cNvPr id="77" name="图片 76" descr="图片包含 屏幕截图&#10;&#10;自动生成的说明">
              <a:extLst>
                <a:ext uri="{FF2B5EF4-FFF2-40B4-BE49-F238E27FC236}">
                  <a16:creationId xmlns:a16="http://schemas.microsoft.com/office/drawing/2014/main" xmlns="" id="{699362E5-E59E-4D2D-AB82-1957A5616EC7}"/>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438295" y="4611960"/>
              <a:ext cx="2028785" cy="1141191"/>
            </a:xfrm>
            <a:prstGeom prst="rect">
              <a:avLst/>
            </a:prstGeom>
            <a:ln>
              <a:solidFill>
                <a:schemeClr val="accent3"/>
              </a:solidFill>
            </a:ln>
          </p:spPr>
        </p:pic>
        <p:pic>
          <p:nvPicPr>
            <p:cNvPr id="78" name="图片 77" descr="图片包含 屏幕截图&#10;&#10;自动生成的说明">
              <a:extLst>
                <a:ext uri="{FF2B5EF4-FFF2-40B4-BE49-F238E27FC236}">
                  <a16:creationId xmlns:a16="http://schemas.microsoft.com/office/drawing/2014/main" xmlns="" id="{B53857AF-9DDF-42BA-9A31-A90387DA0387}"/>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403633" y="4611960"/>
              <a:ext cx="2028785" cy="1141191"/>
            </a:xfrm>
            <a:prstGeom prst="rect">
              <a:avLst/>
            </a:prstGeom>
            <a:ln>
              <a:solidFill>
                <a:schemeClr val="accent3"/>
              </a:solidFill>
            </a:ln>
          </p:spPr>
        </p:pic>
        <p:pic>
          <p:nvPicPr>
            <p:cNvPr id="79" name="图片 78" descr="图片包含 屏幕截图&#10;&#10;自动生成的说明">
              <a:extLst>
                <a:ext uri="{FF2B5EF4-FFF2-40B4-BE49-F238E27FC236}">
                  <a16:creationId xmlns:a16="http://schemas.microsoft.com/office/drawing/2014/main" xmlns="" id="{28F7A458-CE5D-419A-9179-70D50912FAFD}"/>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368973" y="4611960"/>
              <a:ext cx="2028785" cy="1141191"/>
            </a:xfrm>
            <a:prstGeom prst="rect">
              <a:avLst/>
            </a:prstGeom>
            <a:ln>
              <a:solidFill>
                <a:schemeClr val="accent3"/>
              </a:solidFill>
            </a:ln>
          </p:spPr>
        </p:pic>
        <p:pic>
          <p:nvPicPr>
            <p:cNvPr id="80" name="图片 79" descr="图片包含 文字, 地图&#10;&#10;自动生成的说明">
              <a:extLst>
                <a:ext uri="{FF2B5EF4-FFF2-40B4-BE49-F238E27FC236}">
                  <a16:creationId xmlns:a16="http://schemas.microsoft.com/office/drawing/2014/main" xmlns="" id="{9E720B81-7DD4-45BA-9526-9BCEA9267A88}"/>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438295" y="5764950"/>
              <a:ext cx="2028785" cy="1141191"/>
            </a:xfrm>
            <a:prstGeom prst="rect">
              <a:avLst/>
            </a:prstGeom>
            <a:ln>
              <a:solidFill>
                <a:schemeClr val="accent3"/>
              </a:solidFill>
            </a:ln>
          </p:spPr>
        </p:pic>
        <p:pic>
          <p:nvPicPr>
            <p:cNvPr id="81" name="图片 80" descr="图片包含 屏幕截图&#10;&#10;自动生成的说明">
              <a:extLst>
                <a:ext uri="{FF2B5EF4-FFF2-40B4-BE49-F238E27FC236}">
                  <a16:creationId xmlns:a16="http://schemas.microsoft.com/office/drawing/2014/main" xmlns="" id="{09ADF930-97FC-4C67-9770-16356F84FE0B}"/>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403633" y="5764950"/>
              <a:ext cx="2028785" cy="1141191"/>
            </a:xfrm>
            <a:prstGeom prst="rect">
              <a:avLst/>
            </a:prstGeom>
            <a:ln>
              <a:solidFill>
                <a:schemeClr val="accent3"/>
              </a:solidFill>
            </a:ln>
          </p:spPr>
        </p:pic>
        <p:pic>
          <p:nvPicPr>
            <p:cNvPr id="82" name="图片 81">
              <a:extLst>
                <a:ext uri="{FF2B5EF4-FFF2-40B4-BE49-F238E27FC236}">
                  <a16:creationId xmlns:a16="http://schemas.microsoft.com/office/drawing/2014/main" xmlns="" id="{A8323008-A32D-4D4F-A720-572781CD74B4}"/>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368973" y="5764950"/>
              <a:ext cx="2028785" cy="1141191"/>
            </a:xfrm>
            <a:prstGeom prst="rect">
              <a:avLst/>
            </a:prstGeom>
            <a:ln>
              <a:solidFill>
                <a:schemeClr val="accent3"/>
              </a:solidFill>
            </a:ln>
          </p:spPr>
        </p:pic>
        <p:pic>
          <p:nvPicPr>
            <p:cNvPr id="86" name="图片 85" descr="图片包含 屏幕截图&#10;&#10;自动生成的说明">
              <a:extLst>
                <a:ext uri="{FF2B5EF4-FFF2-40B4-BE49-F238E27FC236}">
                  <a16:creationId xmlns:a16="http://schemas.microsoft.com/office/drawing/2014/main" xmlns="" id="{7268E19F-8956-4DA8-8018-B9C5651D2A9F}"/>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6438295" y="3458970"/>
              <a:ext cx="2028785" cy="1141191"/>
            </a:xfrm>
            <a:prstGeom prst="rect">
              <a:avLst/>
            </a:prstGeom>
            <a:ln>
              <a:solidFill>
                <a:schemeClr val="accent3"/>
              </a:solidFill>
            </a:ln>
          </p:spPr>
        </p:pic>
        <p:pic>
          <p:nvPicPr>
            <p:cNvPr id="87" name="图片 86" descr="图片包含 屏幕截图&#10;&#10;自动生成的说明">
              <a:extLst>
                <a:ext uri="{FF2B5EF4-FFF2-40B4-BE49-F238E27FC236}">
                  <a16:creationId xmlns:a16="http://schemas.microsoft.com/office/drawing/2014/main" xmlns="" id="{8AEA0173-75A7-4DF6-ADFE-E1E1E32ECE71}"/>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4403633" y="3458970"/>
              <a:ext cx="2028785" cy="1141191"/>
            </a:xfrm>
            <a:prstGeom prst="rect">
              <a:avLst/>
            </a:prstGeom>
            <a:ln>
              <a:solidFill>
                <a:schemeClr val="accent3"/>
              </a:solidFill>
            </a:ln>
          </p:spPr>
        </p:pic>
        <p:pic>
          <p:nvPicPr>
            <p:cNvPr id="88" name="图片 87" descr="图片包含 屏幕截图&#10;&#10;自动生成的说明">
              <a:extLst>
                <a:ext uri="{FF2B5EF4-FFF2-40B4-BE49-F238E27FC236}">
                  <a16:creationId xmlns:a16="http://schemas.microsoft.com/office/drawing/2014/main" xmlns="" id="{D5E4E21C-D070-482F-B9DF-0E511CA2E2C5}"/>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2368973" y="3458970"/>
              <a:ext cx="2028785" cy="1141191"/>
            </a:xfrm>
            <a:prstGeom prst="rect">
              <a:avLst/>
            </a:prstGeom>
            <a:ln>
              <a:solidFill>
                <a:schemeClr val="accent3"/>
              </a:solidFill>
            </a:ln>
          </p:spPr>
        </p:pic>
      </p:grpSp>
      <p:sp>
        <p:nvSpPr>
          <p:cNvPr id="3" name="矩形 2">
            <a:extLst>
              <a:ext uri="{FF2B5EF4-FFF2-40B4-BE49-F238E27FC236}">
                <a16:creationId xmlns:a16="http://schemas.microsoft.com/office/drawing/2014/main" xmlns="" id="{1048FB58-330D-4BE7-A8FE-D27C3B4308CA}"/>
              </a:ext>
            </a:extLst>
          </p:cNvPr>
          <p:cNvSpPr/>
          <p:nvPr/>
        </p:nvSpPr>
        <p:spPr>
          <a:xfrm>
            <a:off x="0" y="1379614"/>
            <a:ext cx="12192000" cy="5538326"/>
          </a:xfrm>
          <a:prstGeom prst="rect">
            <a:avLst/>
          </a:prstGeom>
          <a:gradFill>
            <a:gsLst>
              <a:gs pos="0">
                <a:schemeClr val="accent2">
                  <a:alpha val="0"/>
                </a:schemeClr>
              </a:gs>
              <a:gs pos="74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pic>
        <p:nvPicPr>
          <p:cNvPr id="4" name="图片 3">
            <a:extLst>
              <a:ext uri="{FF2B5EF4-FFF2-40B4-BE49-F238E27FC236}">
                <a16:creationId xmlns:a16="http://schemas.microsoft.com/office/drawing/2014/main" xmlns="" id="{B8FDEFD6-0D62-4301-9653-B7E44961B693}"/>
              </a:ext>
            </a:extLst>
          </p:cNvPr>
          <p:cNvPicPr>
            <a:picLocks noChangeAspect="1"/>
          </p:cNvPicPr>
          <p:nvPr/>
        </p:nvPicPr>
        <p:blipFill>
          <a:blip r:embed="rId23">
            <a:extLst>
              <a:ext uri="{28A0092B-C50C-407E-A947-70E740481C1C}">
                <a14:useLocalDpi xmlns:a14="http://schemas.microsoft.com/office/drawing/2010/main"/>
              </a:ext>
            </a:extLst>
          </a:blip>
          <a:stretch>
            <a:fillRect/>
          </a:stretch>
        </p:blipFill>
        <p:spPr>
          <a:xfrm>
            <a:off x="353249" y="4800600"/>
            <a:ext cx="1790700" cy="1790700"/>
          </a:xfrm>
          <a:prstGeom prst="rect">
            <a:avLst/>
          </a:prstGeom>
        </p:spPr>
      </p:pic>
      <p:sp>
        <p:nvSpPr>
          <p:cNvPr id="5" name="文本框 21">
            <a:extLst>
              <a:ext uri="{FF2B5EF4-FFF2-40B4-BE49-F238E27FC236}">
                <a16:creationId xmlns:a16="http://schemas.microsoft.com/office/drawing/2014/main" xmlns="" id="{9181EEBB-FC30-4FAA-96B0-8C7F81424C2A}"/>
              </a:ext>
            </a:extLst>
          </p:cNvPr>
          <p:cNvSpPr txBox="1"/>
          <p:nvPr/>
        </p:nvSpPr>
        <p:spPr>
          <a:xfrm>
            <a:off x="2362955" y="4635341"/>
            <a:ext cx="6584303" cy="67159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533" normalizeH="0" baseline="0" noProof="0" dirty="0">
                <a:ln>
                  <a:noFill/>
                </a:ln>
                <a:solidFill>
                  <a:prstClr val="white"/>
                </a:solidFill>
                <a:effectLst/>
                <a:uLnTx/>
                <a:uFillTx/>
                <a:latin typeface="思源黑体 CN Medium"/>
                <a:ea typeface="思源黑体 CN Medium"/>
                <a:cs typeface="+mn-cs"/>
              </a:rPr>
              <a:t>微信识别二维码订阅璞石</a:t>
            </a:r>
            <a:r>
              <a:rPr kumimoji="0" lang="en-US" altLang="zh-CN" sz="2800" b="0" i="0" u="none" strike="noStrike" kern="1200" cap="none" spc="533" normalizeH="0" baseline="0" noProof="0" dirty="0">
                <a:ln>
                  <a:noFill/>
                </a:ln>
                <a:solidFill>
                  <a:prstClr val="white"/>
                </a:solidFill>
                <a:effectLst/>
                <a:uLnTx/>
                <a:uFillTx/>
                <a:latin typeface="思源黑体 CN Medium"/>
                <a:ea typeface="思源黑体 CN Medium"/>
                <a:cs typeface="+mn-cs"/>
              </a:rPr>
              <a:t>PPT</a:t>
            </a:r>
            <a:r>
              <a:rPr kumimoji="0" lang="zh-CN" altLang="en-US" sz="2800" b="0" i="0" u="none" strike="noStrike" kern="1200" cap="none" spc="533" normalizeH="0" baseline="0" noProof="0" dirty="0">
                <a:ln>
                  <a:noFill/>
                </a:ln>
                <a:solidFill>
                  <a:prstClr val="white"/>
                </a:solidFill>
                <a:effectLst/>
                <a:uLnTx/>
                <a:uFillTx/>
                <a:latin typeface="思源黑体 CN Medium"/>
                <a:ea typeface="思源黑体 CN Medium"/>
                <a:cs typeface="+mn-cs"/>
              </a:rPr>
              <a:t>合集</a:t>
            </a:r>
            <a:endParaRPr kumimoji="0" lang="en-US" altLang="zh-CN" sz="2800" b="0" i="0" u="none" strike="noStrike" kern="1200" cap="none" spc="533" normalizeH="0" baseline="0" noProof="0" dirty="0">
              <a:ln>
                <a:noFill/>
              </a:ln>
              <a:solidFill>
                <a:prstClr val="white"/>
              </a:solidFill>
              <a:effectLst/>
              <a:uLnTx/>
              <a:uFillTx/>
              <a:latin typeface="思源黑体 CN Medium"/>
              <a:ea typeface="思源黑体 CN Medium"/>
              <a:cs typeface="+mn-cs"/>
            </a:endParaRPr>
          </a:p>
        </p:txBody>
      </p:sp>
      <p:sp>
        <p:nvSpPr>
          <p:cNvPr id="6" name="文本框 61">
            <a:extLst>
              <a:ext uri="{FF2B5EF4-FFF2-40B4-BE49-F238E27FC236}">
                <a16:creationId xmlns:a16="http://schemas.microsoft.com/office/drawing/2014/main" xmlns="" id="{2FA78FC4-F853-485E-A21A-DFF1D24D8A7B}"/>
              </a:ext>
            </a:extLst>
          </p:cNvPr>
          <p:cNvSpPr txBox="1"/>
          <p:nvPr/>
        </p:nvSpPr>
        <p:spPr>
          <a:xfrm>
            <a:off x="2613305" y="5851433"/>
            <a:ext cx="1854995"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solidFill>
                <a:effectLst/>
                <a:uLnTx/>
                <a:uFillTx/>
                <a:latin typeface="思源黑体 CN Light"/>
                <a:ea typeface="思源黑体 CN Light"/>
                <a:cs typeface="+mn-cs"/>
              </a:rPr>
              <a:t>50</a:t>
            </a:r>
            <a:r>
              <a:rPr kumimoji="0" lang="zh-CN" altLang="en-US" sz="1800" b="0" i="0" u="none" strike="noStrike" kern="1200" cap="none" spc="300" normalizeH="0" baseline="0" noProof="0" dirty="0">
                <a:ln>
                  <a:noFill/>
                </a:ln>
                <a:solidFill>
                  <a:prstClr val="white"/>
                </a:solidFill>
                <a:effectLst/>
                <a:uLnTx/>
                <a:uFillTx/>
                <a:latin typeface="思源黑体 CN Light"/>
                <a:ea typeface="思源黑体 CN Light"/>
                <a:cs typeface="+mn-cs"/>
              </a:rPr>
              <a:t>套经典配色</a:t>
            </a:r>
            <a:endParaRPr kumimoji="0" lang="en-US" altLang="zh-CN" sz="1800" b="0" i="0" u="none" strike="noStrike" kern="1200" cap="none" spc="300" normalizeH="0" baseline="0" noProof="0" dirty="0">
              <a:ln>
                <a:noFill/>
              </a:ln>
              <a:solidFill>
                <a:prstClr val="white"/>
              </a:solidFill>
              <a:effectLst/>
              <a:uLnTx/>
              <a:uFillTx/>
              <a:latin typeface="思源黑体 CN Light"/>
              <a:ea typeface="思源黑体 CN Light"/>
              <a:cs typeface="+mn-cs"/>
            </a:endParaRPr>
          </a:p>
        </p:txBody>
      </p:sp>
      <p:sp>
        <p:nvSpPr>
          <p:cNvPr id="7" name="矩形 6">
            <a:extLst>
              <a:ext uri="{FF2B5EF4-FFF2-40B4-BE49-F238E27FC236}">
                <a16:creationId xmlns:a16="http://schemas.microsoft.com/office/drawing/2014/main" xmlns="" id="{88DB8CD8-7034-467A-94DB-527F328C1115}"/>
              </a:ext>
            </a:extLst>
          </p:cNvPr>
          <p:cNvSpPr/>
          <p:nvPr/>
        </p:nvSpPr>
        <p:spPr>
          <a:xfrm>
            <a:off x="2613305" y="5440382"/>
            <a:ext cx="1841402"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solidFill>
                <a:effectLst/>
                <a:uLnTx/>
                <a:uFillTx/>
                <a:latin typeface="思源黑体 CN Light"/>
                <a:ea typeface="思源黑体 CN Light"/>
                <a:cs typeface="+mn-cs"/>
              </a:rPr>
              <a:t>30</a:t>
            </a:r>
            <a:r>
              <a:rPr kumimoji="0" lang="zh-CN" altLang="en-US" sz="1800" b="0" i="0" u="none" strike="noStrike" kern="1200" cap="none" spc="300" normalizeH="0" baseline="0" noProof="0" dirty="0">
                <a:ln>
                  <a:noFill/>
                </a:ln>
                <a:solidFill>
                  <a:prstClr val="white"/>
                </a:solidFill>
                <a:effectLst/>
                <a:uLnTx/>
                <a:uFillTx/>
                <a:latin typeface="思源黑体 CN Light"/>
                <a:ea typeface="思源黑体 CN Light"/>
                <a:cs typeface="+mn-cs"/>
              </a:rPr>
              <a:t>套</a:t>
            </a:r>
            <a:r>
              <a:rPr kumimoji="0" lang="en-US" altLang="zh-CN" sz="1800" b="0" i="0" u="none" strike="noStrike" kern="1200" cap="none" spc="300" normalizeH="0" baseline="0" noProof="0" dirty="0">
                <a:ln>
                  <a:noFill/>
                </a:ln>
                <a:solidFill>
                  <a:prstClr val="white"/>
                </a:solidFill>
                <a:effectLst/>
                <a:uLnTx/>
                <a:uFillTx/>
                <a:latin typeface="思源黑体 CN Light"/>
                <a:ea typeface="思源黑体 CN Light"/>
                <a:cs typeface="+mn-cs"/>
              </a:rPr>
              <a:t>PPT</a:t>
            </a:r>
            <a:r>
              <a:rPr kumimoji="0" lang="zh-CN" altLang="en-US" sz="1800" b="0" i="0" u="none" strike="noStrike" kern="1200" cap="none" spc="300" normalizeH="0" baseline="0" noProof="0" dirty="0">
                <a:ln>
                  <a:noFill/>
                </a:ln>
                <a:solidFill>
                  <a:prstClr val="white"/>
                </a:solidFill>
                <a:effectLst/>
                <a:uLnTx/>
                <a:uFillTx/>
                <a:latin typeface="思源黑体 CN Light"/>
                <a:ea typeface="思源黑体 CN Light"/>
                <a:cs typeface="+mn-cs"/>
              </a:rPr>
              <a:t>模板</a:t>
            </a:r>
          </a:p>
        </p:txBody>
      </p:sp>
      <p:sp>
        <p:nvSpPr>
          <p:cNvPr id="8" name="矩形 7">
            <a:extLst>
              <a:ext uri="{FF2B5EF4-FFF2-40B4-BE49-F238E27FC236}">
                <a16:creationId xmlns:a16="http://schemas.microsoft.com/office/drawing/2014/main" xmlns="" id="{94930DDE-4498-4770-9E83-26152D29366E}"/>
              </a:ext>
            </a:extLst>
          </p:cNvPr>
          <p:cNvSpPr/>
          <p:nvPr/>
        </p:nvSpPr>
        <p:spPr>
          <a:xfrm>
            <a:off x="5185850" y="5441952"/>
            <a:ext cx="2016899"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solidFill>
                <a:effectLst/>
                <a:uLnTx/>
                <a:uFillTx/>
                <a:latin typeface="思源黑体 CN Light"/>
                <a:ea typeface="思源黑体 CN Light"/>
                <a:cs typeface="+mn-cs"/>
              </a:rPr>
              <a:t>100</a:t>
            </a:r>
            <a:r>
              <a:rPr kumimoji="0" lang="zh-CN" altLang="en-US" sz="1800" b="0" i="0" u="none" strike="noStrike" kern="1200" cap="none" spc="300" normalizeH="0" baseline="0" noProof="0" dirty="0">
                <a:ln>
                  <a:noFill/>
                </a:ln>
                <a:solidFill>
                  <a:prstClr val="white"/>
                </a:solidFill>
                <a:effectLst/>
                <a:uLnTx/>
                <a:uFillTx/>
                <a:latin typeface="思源黑体 CN Light"/>
                <a:ea typeface="思源黑体 CN Light"/>
                <a:cs typeface="+mn-cs"/>
              </a:rPr>
              <a:t>页数据图表</a:t>
            </a:r>
          </a:p>
        </p:txBody>
      </p:sp>
      <p:sp>
        <p:nvSpPr>
          <p:cNvPr id="9" name="矩形 8">
            <a:extLst>
              <a:ext uri="{FF2B5EF4-FFF2-40B4-BE49-F238E27FC236}">
                <a16:creationId xmlns:a16="http://schemas.microsoft.com/office/drawing/2014/main" xmlns="" id="{F71E6E7E-7434-41D0-9E49-258EE4CC44AE}"/>
              </a:ext>
            </a:extLst>
          </p:cNvPr>
          <p:cNvSpPr/>
          <p:nvPr/>
        </p:nvSpPr>
        <p:spPr>
          <a:xfrm>
            <a:off x="7833005" y="5497476"/>
            <a:ext cx="1854995"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solidFill>
                <a:effectLst/>
                <a:uLnTx/>
                <a:uFillTx/>
                <a:latin typeface="思源黑体 CN Light"/>
                <a:ea typeface="思源黑体 CN Light"/>
                <a:cs typeface="+mn-cs"/>
              </a:rPr>
              <a:t>70</a:t>
            </a:r>
            <a:r>
              <a:rPr kumimoji="0" lang="zh-CN" altLang="en-US" sz="1800" b="0" i="0" u="none" strike="noStrike" kern="1200" cap="none" spc="300" normalizeH="0" baseline="0" noProof="0" dirty="0">
                <a:ln>
                  <a:noFill/>
                </a:ln>
                <a:solidFill>
                  <a:prstClr val="white"/>
                </a:solidFill>
                <a:effectLst/>
                <a:uLnTx/>
                <a:uFillTx/>
                <a:latin typeface="思源黑体 CN Light"/>
                <a:ea typeface="思源黑体 CN Light"/>
                <a:cs typeface="+mn-cs"/>
              </a:rPr>
              <a:t>页逻辑图表</a:t>
            </a:r>
          </a:p>
        </p:txBody>
      </p:sp>
      <p:sp>
        <p:nvSpPr>
          <p:cNvPr id="10" name="矩形 9">
            <a:extLst>
              <a:ext uri="{FF2B5EF4-FFF2-40B4-BE49-F238E27FC236}">
                <a16:creationId xmlns:a16="http://schemas.microsoft.com/office/drawing/2014/main" xmlns="" id="{9EACD158-64F8-4A00-8C54-6E09A02F8B01}"/>
              </a:ext>
            </a:extLst>
          </p:cNvPr>
          <p:cNvSpPr/>
          <p:nvPr/>
        </p:nvSpPr>
        <p:spPr>
          <a:xfrm>
            <a:off x="5185850" y="5853003"/>
            <a:ext cx="2016899"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solidFill>
                <a:effectLst/>
                <a:uLnTx/>
                <a:uFillTx/>
                <a:latin typeface="思源黑体 CN Light"/>
                <a:ea typeface="思源黑体 CN Light"/>
                <a:cs typeface="+mn-cs"/>
              </a:rPr>
              <a:t>140</a:t>
            </a:r>
            <a:r>
              <a:rPr kumimoji="0" lang="zh-CN" altLang="en-US" sz="1800" b="0" i="0" u="none" strike="noStrike" kern="1200" cap="none" spc="300" normalizeH="0" baseline="0" noProof="0" dirty="0">
                <a:ln>
                  <a:noFill/>
                </a:ln>
                <a:solidFill>
                  <a:prstClr val="white"/>
                </a:solidFill>
                <a:effectLst/>
                <a:uLnTx/>
                <a:uFillTx/>
                <a:latin typeface="思源黑体 CN Light"/>
                <a:ea typeface="思源黑体 CN Light"/>
                <a:cs typeface="+mn-cs"/>
              </a:rPr>
              <a:t>页立体图表</a:t>
            </a:r>
          </a:p>
        </p:txBody>
      </p:sp>
      <p:sp>
        <p:nvSpPr>
          <p:cNvPr id="11" name="矩形 10">
            <a:extLst>
              <a:ext uri="{FF2B5EF4-FFF2-40B4-BE49-F238E27FC236}">
                <a16:creationId xmlns:a16="http://schemas.microsoft.com/office/drawing/2014/main" xmlns="" id="{0D8AAA91-04BE-4692-A401-61C63318CABC}"/>
              </a:ext>
            </a:extLst>
          </p:cNvPr>
          <p:cNvSpPr/>
          <p:nvPr/>
        </p:nvSpPr>
        <p:spPr>
          <a:xfrm>
            <a:off x="7833005" y="6312533"/>
            <a:ext cx="3954929"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300" normalizeH="0" baseline="0" noProof="0" dirty="0">
                <a:ln>
                  <a:noFill/>
                </a:ln>
                <a:solidFill>
                  <a:prstClr val="white"/>
                </a:solidFill>
                <a:effectLst/>
                <a:uLnTx/>
                <a:uFillTx/>
                <a:latin typeface="思源黑体 CN Light"/>
                <a:ea typeface="思源黑体 CN Light"/>
                <a:cs typeface="+mn-cs"/>
              </a:rPr>
              <a:t>还有收藏级背景、图标、图形等</a:t>
            </a:r>
          </a:p>
        </p:txBody>
      </p:sp>
      <p:sp>
        <p:nvSpPr>
          <p:cNvPr id="12" name="矩形 11">
            <a:extLst>
              <a:ext uri="{FF2B5EF4-FFF2-40B4-BE49-F238E27FC236}">
                <a16:creationId xmlns:a16="http://schemas.microsoft.com/office/drawing/2014/main" xmlns="" id="{0065B2B8-A5B8-4C0E-8317-9140EBF2BCA4}"/>
              </a:ext>
            </a:extLst>
          </p:cNvPr>
          <p:cNvSpPr/>
          <p:nvPr/>
        </p:nvSpPr>
        <p:spPr>
          <a:xfrm>
            <a:off x="2592028" y="6317218"/>
            <a:ext cx="212430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solidFill>
                <a:effectLst/>
                <a:uLnTx/>
                <a:uFillTx/>
                <a:latin typeface="思源黑体 CN Light"/>
                <a:ea typeface="思源黑体 CN Light"/>
                <a:cs typeface="+mn-cs"/>
              </a:rPr>
              <a:t>10</a:t>
            </a:r>
            <a:r>
              <a:rPr kumimoji="0" lang="zh-CN" altLang="en-US" sz="1800" b="0" i="0" u="none" strike="noStrike" kern="1200" cap="none" spc="300" normalizeH="0" baseline="0" noProof="0" dirty="0">
                <a:ln>
                  <a:noFill/>
                </a:ln>
                <a:solidFill>
                  <a:prstClr val="white"/>
                </a:solidFill>
                <a:effectLst/>
                <a:uLnTx/>
                <a:uFillTx/>
                <a:latin typeface="思源黑体 CN Light"/>
                <a:ea typeface="思源黑体 CN Light"/>
                <a:cs typeface="+mn-cs"/>
              </a:rPr>
              <a:t>多个教程课件</a:t>
            </a:r>
          </a:p>
        </p:txBody>
      </p:sp>
      <p:sp>
        <p:nvSpPr>
          <p:cNvPr id="13" name="矩形 12">
            <a:extLst>
              <a:ext uri="{FF2B5EF4-FFF2-40B4-BE49-F238E27FC236}">
                <a16:creationId xmlns:a16="http://schemas.microsoft.com/office/drawing/2014/main" xmlns="" id="{990E84C8-FF4C-48A3-984F-1DB2924D13AE}"/>
              </a:ext>
            </a:extLst>
          </p:cNvPr>
          <p:cNvSpPr/>
          <p:nvPr/>
        </p:nvSpPr>
        <p:spPr>
          <a:xfrm>
            <a:off x="5185850" y="6312533"/>
            <a:ext cx="212430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solidFill>
                <a:effectLst/>
                <a:uLnTx/>
                <a:uFillTx/>
                <a:latin typeface="思源黑体 CN Light"/>
                <a:ea typeface="思源黑体 CN Light"/>
                <a:cs typeface="+mn-cs"/>
              </a:rPr>
              <a:t>30</a:t>
            </a:r>
            <a:r>
              <a:rPr kumimoji="0" lang="zh-CN" altLang="en-US" sz="1800" b="0" i="0" u="none" strike="noStrike" kern="1200" cap="none" spc="300" normalizeH="0" baseline="0" noProof="0" dirty="0">
                <a:ln>
                  <a:noFill/>
                </a:ln>
                <a:solidFill>
                  <a:prstClr val="white"/>
                </a:solidFill>
                <a:effectLst/>
                <a:uLnTx/>
                <a:uFillTx/>
                <a:latin typeface="思源黑体 CN Light"/>
                <a:ea typeface="思源黑体 CN Light"/>
                <a:cs typeface="+mn-cs"/>
              </a:rPr>
              <a:t>多个视频教学</a:t>
            </a:r>
          </a:p>
        </p:txBody>
      </p:sp>
      <p:sp>
        <p:nvSpPr>
          <p:cNvPr id="14" name="矩形 13">
            <a:extLst>
              <a:ext uri="{FF2B5EF4-FFF2-40B4-BE49-F238E27FC236}">
                <a16:creationId xmlns:a16="http://schemas.microsoft.com/office/drawing/2014/main" xmlns="" id="{0E2C98E7-8CE4-4F46-80B0-57CF676C1DF5}"/>
              </a:ext>
            </a:extLst>
          </p:cNvPr>
          <p:cNvSpPr/>
          <p:nvPr/>
        </p:nvSpPr>
        <p:spPr>
          <a:xfrm>
            <a:off x="7833005" y="5912783"/>
            <a:ext cx="212430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solidFill>
                <a:effectLst/>
                <a:uLnTx/>
                <a:uFillTx/>
                <a:latin typeface="思源黑体 CN Light"/>
                <a:ea typeface="思源黑体 CN Light"/>
                <a:cs typeface="+mn-cs"/>
              </a:rPr>
              <a:t>10</a:t>
            </a:r>
            <a:r>
              <a:rPr kumimoji="0" lang="zh-CN" altLang="en-US" sz="1800" b="0" i="0" u="none" strike="noStrike" kern="1200" cap="none" spc="300" normalizeH="0" baseline="0" noProof="0" dirty="0">
                <a:ln>
                  <a:noFill/>
                </a:ln>
                <a:solidFill>
                  <a:prstClr val="white"/>
                </a:solidFill>
                <a:effectLst/>
                <a:uLnTx/>
                <a:uFillTx/>
                <a:latin typeface="思源黑体 CN Light"/>
                <a:ea typeface="思源黑体 CN Light"/>
                <a:cs typeface="+mn-cs"/>
              </a:rPr>
              <a:t>多种目录设计</a:t>
            </a:r>
          </a:p>
        </p:txBody>
      </p:sp>
      <p:sp>
        <p:nvSpPr>
          <p:cNvPr id="15" name="任意多边形: 形状 14">
            <a:extLst>
              <a:ext uri="{FF2B5EF4-FFF2-40B4-BE49-F238E27FC236}">
                <a16:creationId xmlns:a16="http://schemas.microsoft.com/office/drawing/2014/main" xmlns="" id="{F6ADEA8E-1504-49FE-B78F-C62EB7BBCD85}"/>
              </a:ext>
            </a:extLst>
          </p:cNvPr>
          <p:cNvSpPr/>
          <p:nvPr/>
        </p:nvSpPr>
        <p:spPr>
          <a:xfrm>
            <a:off x="2382005" y="5497476"/>
            <a:ext cx="231289" cy="208159"/>
          </a:xfrm>
          <a:custGeom>
            <a:avLst/>
            <a:gdLst>
              <a:gd name="connsiteX0" fmla="*/ 382740 w 757901"/>
              <a:gd name="connsiteY0" fmla="*/ 56843 h 682110"/>
              <a:gd name="connsiteX1" fmla="*/ 488846 w 757901"/>
              <a:gd name="connsiteY1" fmla="*/ 261476 h 682110"/>
              <a:gd name="connsiteX2" fmla="*/ 716217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85686 w 757901"/>
              <a:gd name="connsiteY6" fmla="*/ 678321 h 682110"/>
              <a:gd name="connsiteX7" fmla="*/ 223581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8846" y="261476"/>
                </a:lnTo>
                <a:lnTo>
                  <a:pt x="716217" y="299371"/>
                </a:lnTo>
                <a:lnTo>
                  <a:pt x="549479" y="458530"/>
                </a:lnTo>
                <a:lnTo>
                  <a:pt x="587374" y="678321"/>
                </a:lnTo>
                <a:lnTo>
                  <a:pt x="382740" y="572215"/>
                </a:lnTo>
                <a:lnTo>
                  <a:pt x="185686" y="678321"/>
                </a:lnTo>
                <a:lnTo>
                  <a:pt x="223581" y="458530"/>
                </a:lnTo>
                <a:lnTo>
                  <a:pt x="56843" y="299371"/>
                </a:lnTo>
                <a:lnTo>
                  <a:pt x="284213" y="261476"/>
                </a:lnTo>
                <a:close/>
              </a:path>
            </a:pathLst>
          </a:custGeom>
          <a:solidFill>
            <a:srgbClr val="F7B75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a:ea typeface="思源黑体 CN Light"/>
              <a:cs typeface="+mn-cs"/>
            </a:endParaRPr>
          </a:p>
        </p:txBody>
      </p:sp>
      <p:sp>
        <p:nvSpPr>
          <p:cNvPr id="16" name="任意多边形: 形状 15">
            <a:extLst>
              <a:ext uri="{FF2B5EF4-FFF2-40B4-BE49-F238E27FC236}">
                <a16:creationId xmlns:a16="http://schemas.microsoft.com/office/drawing/2014/main" xmlns="" id="{2EA0D4D5-6ED8-4B02-84AD-1A7DC7E5626E}"/>
              </a:ext>
            </a:extLst>
          </p:cNvPr>
          <p:cNvSpPr/>
          <p:nvPr/>
        </p:nvSpPr>
        <p:spPr>
          <a:xfrm>
            <a:off x="2382005" y="5893457"/>
            <a:ext cx="231289" cy="208159"/>
          </a:xfrm>
          <a:custGeom>
            <a:avLst/>
            <a:gdLst>
              <a:gd name="connsiteX0" fmla="*/ 382740 w 757901"/>
              <a:gd name="connsiteY0" fmla="*/ 56843 h 682110"/>
              <a:gd name="connsiteX1" fmla="*/ 488846 w 757901"/>
              <a:gd name="connsiteY1" fmla="*/ 261476 h 682110"/>
              <a:gd name="connsiteX2" fmla="*/ 716217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85686 w 757901"/>
              <a:gd name="connsiteY6" fmla="*/ 678321 h 682110"/>
              <a:gd name="connsiteX7" fmla="*/ 223581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8846" y="261476"/>
                </a:lnTo>
                <a:lnTo>
                  <a:pt x="716217" y="299371"/>
                </a:lnTo>
                <a:lnTo>
                  <a:pt x="549479" y="458530"/>
                </a:lnTo>
                <a:lnTo>
                  <a:pt x="587374" y="678321"/>
                </a:lnTo>
                <a:lnTo>
                  <a:pt x="382740" y="572215"/>
                </a:lnTo>
                <a:lnTo>
                  <a:pt x="185686" y="678321"/>
                </a:lnTo>
                <a:lnTo>
                  <a:pt x="223581" y="458530"/>
                </a:lnTo>
                <a:lnTo>
                  <a:pt x="56843" y="299371"/>
                </a:lnTo>
                <a:lnTo>
                  <a:pt x="284213" y="261476"/>
                </a:lnTo>
                <a:close/>
              </a:path>
            </a:pathLst>
          </a:custGeom>
          <a:solidFill>
            <a:srgbClr val="F7B75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a:ea typeface="思源黑体 CN Light"/>
              <a:cs typeface="+mn-cs"/>
            </a:endParaRPr>
          </a:p>
        </p:txBody>
      </p:sp>
      <p:sp>
        <p:nvSpPr>
          <p:cNvPr id="17" name="任意多边形: 形状 16">
            <a:extLst>
              <a:ext uri="{FF2B5EF4-FFF2-40B4-BE49-F238E27FC236}">
                <a16:creationId xmlns:a16="http://schemas.microsoft.com/office/drawing/2014/main" xmlns="" id="{8EAD8B11-5EEF-4329-BDF0-6EDDC015D3BE}"/>
              </a:ext>
            </a:extLst>
          </p:cNvPr>
          <p:cNvSpPr/>
          <p:nvPr/>
        </p:nvSpPr>
        <p:spPr>
          <a:xfrm>
            <a:off x="7601705" y="5538626"/>
            <a:ext cx="231289" cy="208159"/>
          </a:xfrm>
          <a:custGeom>
            <a:avLst/>
            <a:gdLst>
              <a:gd name="connsiteX0" fmla="*/ 382740 w 757901"/>
              <a:gd name="connsiteY0" fmla="*/ 56843 h 682110"/>
              <a:gd name="connsiteX1" fmla="*/ 488846 w 757901"/>
              <a:gd name="connsiteY1" fmla="*/ 261476 h 682110"/>
              <a:gd name="connsiteX2" fmla="*/ 716217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85686 w 757901"/>
              <a:gd name="connsiteY6" fmla="*/ 678321 h 682110"/>
              <a:gd name="connsiteX7" fmla="*/ 223581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8846" y="261476"/>
                </a:lnTo>
                <a:lnTo>
                  <a:pt x="716217" y="299371"/>
                </a:lnTo>
                <a:lnTo>
                  <a:pt x="549479" y="458530"/>
                </a:lnTo>
                <a:lnTo>
                  <a:pt x="587374" y="678321"/>
                </a:lnTo>
                <a:lnTo>
                  <a:pt x="382740" y="572215"/>
                </a:lnTo>
                <a:lnTo>
                  <a:pt x="185686" y="678321"/>
                </a:lnTo>
                <a:lnTo>
                  <a:pt x="223581" y="458530"/>
                </a:lnTo>
                <a:lnTo>
                  <a:pt x="56843" y="299371"/>
                </a:lnTo>
                <a:lnTo>
                  <a:pt x="284213" y="261476"/>
                </a:lnTo>
                <a:close/>
              </a:path>
            </a:pathLst>
          </a:custGeom>
          <a:solidFill>
            <a:srgbClr val="F7B75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a:ea typeface="思源黑体 CN Light"/>
              <a:cs typeface="+mn-cs"/>
            </a:endParaRPr>
          </a:p>
        </p:txBody>
      </p:sp>
      <p:sp>
        <p:nvSpPr>
          <p:cNvPr id="18" name="任意多边形: 形状 17">
            <a:extLst>
              <a:ext uri="{FF2B5EF4-FFF2-40B4-BE49-F238E27FC236}">
                <a16:creationId xmlns:a16="http://schemas.microsoft.com/office/drawing/2014/main" xmlns="" id="{C0FE4E57-E326-4F12-936F-9EBD5A5B8350}"/>
              </a:ext>
            </a:extLst>
          </p:cNvPr>
          <p:cNvSpPr/>
          <p:nvPr/>
        </p:nvSpPr>
        <p:spPr>
          <a:xfrm>
            <a:off x="7601705" y="5966310"/>
            <a:ext cx="231289" cy="208159"/>
          </a:xfrm>
          <a:custGeom>
            <a:avLst/>
            <a:gdLst>
              <a:gd name="connsiteX0" fmla="*/ 382740 w 757901"/>
              <a:gd name="connsiteY0" fmla="*/ 56843 h 682110"/>
              <a:gd name="connsiteX1" fmla="*/ 488846 w 757901"/>
              <a:gd name="connsiteY1" fmla="*/ 261476 h 682110"/>
              <a:gd name="connsiteX2" fmla="*/ 716217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85686 w 757901"/>
              <a:gd name="connsiteY6" fmla="*/ 678321 h 682110"/>
              <a:gd name="connsiteX7" fmla="*/ 223581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8846" y="261476"/>
                </a:lnTo>
                <a:lnTo>
                  <a:pt x="716217" y="299371"/>
                </a:lnTo>
                <a:lnTo>
                  <a:pt x="549479" y="458530"/>
                </a:lnTo>
                <a:lnTo>
                  <a:pt x="587374" y="678321"/>
                </a:lnTo>
                <a:lnTo>
                  <a:pt x="382740" y="572215"/>
                </a:lnTo>
                <a:lnTo>
                  <a:pt x="185686" y="678321"/>
                </a:lnTo>
                <a:lnTo>
                  <a:pt x="223581" y="458530"/>
                </a:lnTo>
                <a:lnTo>
                  <a:pt x="56843" y="299371"/>
                </a:lnTo>
                <a:lnTo>
                  <a:pt x="284213" y="261476"/>
                </a:lnTo>
                <a:close/>
              </a:path>
            </a:pathLst>
          </a:custGeom>
          <a:solidFill>
            <a:srgbClr val="F7B75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a:ea typeface="思源黑体 CN Light"/>
              <a:cs typeface="+mn-cs"/>
            </a:endParaRPr>
          </a:p>
        </p:txBody>
      </p:sp>
      <p:sp>
        <p:nvSpPr>
          <p:cNvPr id="19" name="任意多边形: 形状 18">
            <a:extLst>
              <a:ext uri="{FF2B5EF4-FFF2-40B4-BE49-F238E27FC236}">
                <a16:creationId xmlns:a16="http://schemas.microsoft.com/office/drawing/2014/main" xmlns="" id="{A98F88CF-E3D1-4601-89A5-F62C20AB25B8}"/>
              </a:ext>
            </a:extLst>
          </p:cNvPr>
          <p:cNvSpPr/>
          <p:nvPr/>
        </p:nvSpPr>
        <p:spPr>
          <a:xfrm>
            <a:off x="7601705" y="6385366"/>
            <a:ext cx="231289" cy="208159"/>
          </a:xfrm>
          <a:custGeom>
            <a:avLst/>
            <a:gdLst>
              <a:gd name="connsiteX0" fmla="*/ 382740 w 757901"/>
              <a:gd name="connsiteY0" fmla="*/ 56843 h 682110"/>
              <a:gd name="connsiteX1" fmla="*/ 488846 w 757901"/>
              <a:gd name="connsiteY1" fmla="*/ 261476 h 682110"/>
              <a:gd name="connsiteX2" fmla="*/ 716217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85686 w 757901"/>
              <a:gd name="connsiteY6" fmla="*/ 678321 h 682110"/>
              <a:gd name="connsiteX7" fmla="*/ 223581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8846" y="261476"/>
                </a:lnTo>
                <a:lnTo>
                  <a:pt x="716217" y="299371"/>
                </a:lnTo>
                <a:lnTo>
                  <a:pt x="549479" y="458530"/>
                </a:lnTo>
                <a:lnTo>
                  <a:pt x="587374" y="678321"/>
                </a:lnTo>
                <a:lnTo>
                  <a:pt x="382740" y="572215"/>
                </a:lnTo>
                <a:lnTo>
                  <a:pt x="185686" y="678321"/>
                </a:lnTo>
                <a:lnTo>
                  <a:pt x="223581" y="458530"/>
                </a:lnTo>
                <a:lnTo>
                  <a:pt x="56843" y="299371"/>
                </a:lnTo>
                <a:lnTo>
                  <a:pt x="284213" y="261476"/>
                </a:lnTo>
                <a:close/>
              </a:path>
            </a:pathLst>
          </a:custGeom>
          <a:solidFill>
            <a:srgbClr val="F7B75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a:ea typeface="思源黑体 CN Light"/>
              <a:cs typeface="+mn-cs"/>
            </a:endParaRPr>
          </a:p>
        </p:txBody>
      </p:sp>
      <p:sp>
        <p:nvSpPr>
          <p:cNvPr id="20" name="任意多边形: 形状 19">
            <a:extLst>
              <a:ext uri="{FF2B5EF4-FFF2-40B4-BE49-F238E27FC236}">
                <a16:creationId xmlns:a16="http://schemas.microsoft.com/office/drawing/2014/main" xmlns="" id="{23E92D72-EC23-47CB-90F3-5774C919F54A}"/>
              </a:ext>
            </a:extLst>
          </p:cNvPr>
          <p:cNvSpPr/>
          <p:nvPr/>
        </p:nvSpPr>
        <p:spPr>
          <a:xfrm>
            <a:off x="4970387" y="5497476"/>
            <a:ext cx="231289" cy="208159"/>
          </a:xfrm>
          <a:custGeom>
            <a:avLst/>
            <a:gdLst>
              <a:gd name="connsiteX0" fmla="*/ 382740 w 757901"/>
              <a:gd name="connsiteY0" fmla="*/ 56843 h 682110"/>
              <a:gd name="connsiteX1" fmla="*/ 488846 w 757901"/>
              <a:gd name="connsiteY1" fmla="*/ 261476 h 682110"/>
              <a:gd name="connsiteX2" fmla="*/ 716217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85686 w 757901"/>
              <a:gd name="connsiteY6" fmla="*/ 678321 h 682110"/>
              <a:gd name="connsiteX7" fmla="*/ 223581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8846" y="261476"/>
                </a:lnTo>
                <a:lnTo>
                  <a:pt x="716217" y="299371"/>
                </a:lnTo>
                <a:lnTo>
                  <a:pt x="549479" y="458530"/>
                </a:lnTo>
                <a:lnTo>
                  <a:pt x="587374" y="678321"/>
                </a:lnTo>
                <a:lnTo>
                  <a:pt x="382740" y="572215"/>
                </a:lnTo>
                <a:lnTo>
                  <a:pt x="185686" y="678321"/>
                </a:lnTo>
                <a:lnTo>
                  <a:pt x="223581" y="458530"/>
                </a:lnTo>
                <a:lnTo>
                  <a:pt x="56843" y="299371"/>
                </a:lnTo>
                <a:lnTo>
                  <a:pt x="284213" y="261476"/>
                </a:lnTo>
                <a:close/>
              </a:path>
            </a:pathLst>
          </a:custGeom>
          <a:solidFill>
            <a:srgbClr val="F7B75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a:ea typeface="思源黑体 CN Light"/>
              <a:cs typeface="+mn-cs"/>
            </a:endParaRPr>
          </a:p>
        </p:txBody>
      </p:sp>
      <p:sp>
        <p:nvSpPr>
          <p:cNvPr id="21" name="任意多边形: 形状 20">
            <a:extLst>
              <a:ext uri="{FF2B5EF4-FFF2-40B4-BE49-F238E27FC236}">
                <a16:creationId xmlns:a16="http://schemas.microsoft.com/office/drawing/2014/main" xmlns="" id="{184BBFC0-64ED-4BDF-B9CF-31E0A66F4606}"/>
              </a:ext>
            </a:extLst>
          </p:cNvPr>
          <p:cNvSpPr/>
          <p:nvPr/>
        </p:nvSpPr>
        <p:spPr>
          <a:xfrm>
            <a:off x="4970387" y="5893457"/>
            <a:ext cx="231289" cy="208159"/>
          </a:xfrm>
          <a:custGeom>
            <a:avLst/>
            <a:gdLst>
              <a:gd name="connsiteX0" fmla="*/ 382740 w 757901"/>
              <a:gd name="connsiteY0" fmla="*/ 56843 h 682110"/>
              <a:gd name="connsiteX1" fmla="*/ 488846 w 757901"/>
              <a:gd name="connsiteY1" fmla="*/ 261476 h 682110"/>
              <a:gd name="connsiteX2" fmla="*/ 716217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85686 w 757901"/>
              <a:gd name="connsiteY6" fmla="*/ 678321 h 682110"/>
              <a:gd name="connsiteX7" fmla="*/ 223581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8846" y="261476"/>
                </a:lnTo>
                <a:lnTo>
                  <a:pt x="716217" y="299371"/>
                </a:lnTo>
                <a:lnTo>
                  <a:pt x="549479" y="458530"/>
                </a:lnTo>
                <a:lnTo>
                  <a:pt x="587374" y="678321"/>
                </a:lnTo>
                <a:lnTo>
                  <a:pt x="382740" y="572215"/>
                </a:lnTo>
                <a:lnTo>
                  <a:pt x="185686" y="678321"/>
                </a:lnTo>
                <a:lnTo>
                  <a:pt x="223581" y="458530"/>
                </a:lnTo>
                <a:lnTo>
                  <a:pt x="56843" y="299371"/>
                </a:lnTo>
                <a:lnTo>
                  <a:pt x="284213" y="261476"/>
                </a:lnTo>
                <a:close/>
              </a:path>
            </a:pathLst>
          </a:custGeom>
          <a:solidFill>
            <a:srgbClr val="F7B75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a:ea typeface="思源黑体 CN Light"/>
              <a:cs typeface="+mn-cs"/>
            </a:endParaRPr>
          </a:p>
        </p:txBody>
      </p:sp>
      <p:sp>
        <p:nvSpPr>
          <p:cNvPr id="22" name="任意多边形: 形状 21">
            <a:extLst>
              <a:ext uri="{FF2B5EF4-FFF2-40B4-BE49-F238E27FC236}">
                <a16:creationId xmlns:a16="http://schemas.microsoft.com/office/drawing/2014/main" xmlns="" id="{B5FC27C6-E16D-4AC2-8AD6-1932F614EAE0}"/>
              </a:ext>
            </a:extLst>
          </p:cNvPr>
          <p:cNvSpPr/>
          <p:nvPr/>
        </p:nvSpPr>
        <p:spPr>
          <a:xfrm>
            <a:off x="2376565" y="6356798"/>
            <a:ext cx="231289" cy="208159"/>
          </a:xfrm>
          <a:custGeom>
            <a:avLst/>
            <a:gdLst>
              <a:gd name="connsiteX0" fmla="*/ 382740 w 757901"/>
              <a:gd name="connsiteY0" fmla="*/ 56843 h 682110"/>
              <a:gd name="connsiteX1" fmla="*/ 488846 w 757901"/>
              <a:gd name="connsiteY1" fmla="*/ 261476 h 682110"/>
              <a:gd name="connsiteX2" fmla="*/ 716217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85686 w 757901"/>
              <a:gd name="connsiteY6" fmla="*/ 678321 h 682110"/>
              <a:gd name="connsiteX7" fmla="*/ 223581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8846" y="261476"/>
                </a:lnTo>
                <a:lnTo>
                  <a:pt x="716217" y="299371"/>
                </a:lnTo>
                <a:lnTo>
                  <a:pt x="549479" y="458530"/>
                </a:lnTo>
                <a:lnTo>
                  <a:pt x="587374" y="678321"/>
                </a:lnTo>
                <a:lnTo>
                  <a:pt x="382740" y="572215"/>
                </a:lnTo>
                <a:lnTo>
                  <a:pt x="185686" y="678321"/>
                </a:lnTo>
                <a:lnTo>
                  <a:pt x="223581" y="458530"/>
                </a:lnTo>
                <a:lnTo>
                  <a:pt x="56843" y="299371"/>
                </a:lnTo>
                <a:lnTo>
                  <a:pt x="284213" y="261476"/>
                </a:lnTo>
                <a:close/>
              </a:path>
            </a:pathLst>
          </a:custGeom>
          <a:solidFill>
            <a:srgbClr val="F7B75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a:ea typeface="思源黑体 CN Light"/>
              <a:cs typeface="+mn-cs"/>
            </a:endParaRPr>
          </a:p>
        </p:txBody>
      </p:sp>
      <p:sp>
        <p:nvSpPr>
          <p:cNvPr id="23" name="任意多边形: 形状 22">
            <a:extLst>
              <a:ext uri="{FF2B5EF4-FFF2-40B4-BE49-F238E27FC236}">
                <a16:creationId xmlns:a16="http://schemas.microsoft.com/office/drawing/2014/main" xmlns="" id="{66046667-A9D3-4731-9C8B-8647FA04038E}"/>
              </a:ext>
            </a:extLst>
          </p:cNvPr>
          <p:cNvSpPr/>
          <p:nvPr/>
        </p:nvSpPr>
        <p:spPr>
          <a:xfrm>
            <a:off x="4970387" y="6368746"/>
            <a:ext cx="231289" cy="208159"/>
          </a:xfrm>
          <a:custGeom>
            <a:avLst/>
            <a:gdLst>
              <a:gd name="connsiteX0" fmla="*/ 382740 w 757901"/>
              <a:gd name="connsiteY0" fmla="*/ 56843 h 682110"/>
              <a:gd name="connsiteX1" fmla="*/ 488846 w 757901"/>
              <a:gd name="connsiteY1" fmla="*/ 261476 h 682110"/>
              <a:gd name="connsiteX2" fmla="*/ 716217 w 757901"/>
              <a:gd name="connsiteY2" fmla="*/ 299371 h 682110"/>
              <a:gd name="connsiteX3" fmla="*/ 549479 w 757901"/>
              <a:gd name="connsiteY3" fmla="*/ 458530 h 682110"/>
              <a:gd name="connsiteX4" fmla="*/ 587374 w 757901"/>
              <a:gd name="connsiteY4" fmla="*/ 678321 h 682110"/>
              <a:gd name="connsiteX5" fmla="*/ 382740 w 757901"/>
              <a:gd name="connsiteY5" fmla="*/ 572215 h 682110"/>
              <a:gd name="connsiteX6" fmla="*/ 185686 w 757901"/>
              <a:gd name="connsiteY6" fmla="*/ 678321 h 682110"/>
              <a:gd name="connsiteX7" fmla="*/ 223581 w 757901"/>
              <a:gd name="connsiteY7" fmla="*/ 458530 h 682110"/>
              <a:gd name="connsiteX8" fmla="*/ 56843 w 757901"/>
              <a:gd name="connsiteY8" fmla="*/ 299371 h 682110"/>
              <a:gd name="connsiteX9" fmla="*/ 284213 w 757901"/>
              <a:gd name="connsiteY9" fmla="*/ 261476 h 682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01" h="682110">
                <a:moveTo>
                  <a:pt x="382740" y="56843"/>
                </a:moveTo>
                <a:lnTo>
                  <a:pt x="488846" y="261476"/>
                </a:lnTo>
                <a:lnTo>
                  <a:pt x="716217" y="299371"/>
                </a:lnTo>
                <a:lnTo>
                  <a:pt x="549479" y="458530"/>
                </a:lnTo>
                <a:lnTo>
                  <a:pt x="587374" y="678321"/>
                </a:lnTo>
                <a:lnTo>
                  <a:pt x="382740" y="572215"/>
                </a:lnTo>
                <a:lnTo>
                  <a:pt x="185686" y="678321"/>
                </a:lnTo>
                <a:lnTo>
                  <a:pt x="223581" y="458530"/>
                </a:lnTo>
                <a:lnTo>
                  <a:pt x="56843" y="299371"/>
                </a:lnTo>
                <a:lnTo>
                  <a:pt x="284213" y="261476"/>
                </a:lnTo>
                <a:close/>
              </a:path>
            </a:pathLst>
          </a:custGeom>
          <a:solidFill>
            <a:srgbClr val="F7B75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a:ea typeface="思源黑体 CN Light"/>
              <a:cs typeface="+mn-cs"/>
            </a:endParaRPr>
          </a:p>
        </p:txBody>
      </p:sp>
    </p:spTree>
    <p:extLst>
      <p:ext uri="{BB962C8B-B14F-4D97-AF65-F5344CB8AC3E}">
        <p14:creationId xmlns:p14="http://schemas.microsoft.com/office/powerpoint/2010/main" val="2400963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5E9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6789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392129" y="2654710"/>
            <a:ext cx="5257465" cy="2308324"/>
          </a:xfrm>
          <a:prstGeom prst="rect">
            <a:avLst/>
          </a:prstGeom>
          <a:noFill/>
        </p:spPr>
        <p:txBody>
          <a:bodyPr wrap="none" rtlCol="0">
            <a:spAutoFit/>
          </a:bodyPr>
          <a:lstStyle/>
          <a:p>
            <a:r>
              <a:rPr lang="zh-CN" altLang="en-US" dirty="0" smtClean="0"/>
              <a:t>璞石</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en-US" altLang="zh-CN" dirty="0" smtClean="0"/>
          </a:p>
          <a:p>
            <a:endParaRPr lang="en-US" altLang="zh-CN" dirty="0"/>
          </a:p>
          <a:p>
            <a:endParaRPr lang="en-US" altLang="zh-CN" dirty="0" smtClean="0"/>
          </a:p>
          <a:p>
            <a:endParaRPr lang="zh-CN" altLang="en-US" dirty="0"/>
          </a:p>
        </p:txBody>
      </p:sp>
    </p:spTree>
    <p:extLst>
      <p:ext uri="{BB962C8B-B14F-4D97-AF65-F5344CB8AC3E}">
        <p14:creationId xmlns:p14="http://schemas.microsoft.com/office/powerpoint/2010/main" val="14100465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 name="图片 215" descr="图片包含 动物, 无脊椎动物, 室内&#10;&#10;描述已自动生成">
            <a:extLst>
              <a:ext uri="{FF2B5EF4-FFF2-40B4-BE49-F238E27FC236}">
                <a16:creationId xmlns:a16="http://schemas.microsoft.com/office/drawing/2014/main" xmlns="" id="{AB67517D-901B-4CCF-AF3B-CD929DD5872F}"/>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4521200" y="3553648"/>
            <a:ext cx="7670800" cy="2688622"/>
          </a:xfrm>
          <a:prstGeom prst="rect">
            <a:avLst/>
          </a:prstGeom>
        </p:spPr>
      </p:pic>
      <p:pic>
        <p:nvPicPr>
          <p:cNvPr id="217" name="图片 216" descr="图片包含 动物, 无脊椎动物, 室内&#10;&#10;描述已自动生成">
            <a:extLst>
              <a:ext uri="{FF2B5EF4-FFF2-40B4-BE49-F238E27FC236}">
                <a16:creationId xmlns:a16="http://schemas.microsoft.com/office/drawing/2014/main" xmlns="" id="{403F4978-E3CA-4A32-B9AB-0BC9CFDE367C}"/>
              </a:ext>
            </a:extLst>
          </p:cNvPr>
          <p:cNvPicPr>
            <a:picLocks noChangeAspect="1"/>
          </p:cNvPicPr>
          <p:nvPr/>
        </p:nvPicPr>
        <p:blipFill>
          <a:blip r:embed="rId4" cstate="screen">
            <a:alphaModFix amt="20000"/>
            <a:extLst>
              <a:ext uri="{28A0092B-C50C-407E-A947-70E740481C1C}">
                <a14:useLocalDpi xmlns:a14="http://schemas.microsoft.com/office/drawing/2010/main"/>
              </a:ext>
            </a:extLst>
          </a:blip>
          <a:stretch>
            <a:fillRect/>
          </a:stretch>
        </p:blipFill>
        <p:spPr>
          <a:xfrm flipH="1">
            <a:off x="3907" y="4063387"/>
            <a:ext cx="10078306" cy="2688622"/>
          </a:xfrm>
          <a:prstGeom prst="rect">
            <a:avLst/>
          </a:prstGeom>
        </p:spPr>
      </p:pic>
      <p:sp>
        <p:nvSpPr>
          <p:cNvPr id="7" name="文本框 6">
            <a:extLst>
              <a:ext uri="{FF2B5EF4-FFF2-40B4-BE49-F238E27FC236}">
                <a16:creationId xmlns:a16="http://schemas.microsoft.com/office/drawing/2014/main" xmlns="" id="{23BD406E-4394-4022-927E-8489B26236DA}"/>
              </a:ext>
            </a:extLst>
          </p:cNvPr>
          <p:cNvSpPr txBox="1"/>
          <p:nvPr/>
        </p:nvSpPr>
        <p:spPr>
          <a:xfrm>
            <a:off x="5426585" y="223630"/>
            <a:ext cx="1338829" cy="461665"/>
          </a:xfrm>
          <a:prstGeom prst="rect">
            <a:avLst/>
          </a:prstGeom>
          <a:noFill/>
        </p:spPr>
        <p:txBody>
          <a:bodyPr wrap="none" rtlCol="0">
            <a:spAutoFit/>
          </a:bodyPr>
          <a:lstStyle/>
          <a:p>
            <a:pPr algn="ctr"/>
            <a:r>
              <a:rPr lang="zh-CN" altLang="en-US" sz="2400" spc="600" dirty="0">
                <a:solidFill>
                  <a:schemeClr val="accent1"/>
                </a:solidFill>
              </a:rPr>
              <a:t>第一章</a:t>
            </a:r>
          </a:p>
        </p:txBody>
      </p:sp>
      <p:grpSp>
        <p:nvGrpSpPr>
          <p:cNvPr id="48" name="组合 47">
            <a:extLst>
              <a:ext uri="{FF2B5EF4-FFF2-40B4-BE49-F238E27FC236}">
                <a16:creationId xmlns:a16="http://schemas.microsoft.com/office/drawing/2014/main" xmlns="" id="{54895CC2-51B0-4AAA-9DAA-B806ED02500C}"/>
              </a:ext>
            </a:extLst>
          </p:cNvPr>
          <p:cNvGrpSpPr/>
          <p:nvPr/>
        </p:nvGrpSpPr>
        <p:grpSpPr>
          <a:xfrm>
            <a:off x="4884591" y="1730557"/>
            <a:ext cx="2295536" cy="3114874"/>
            <a:chOff x="1331341" y="1703868"/>
            <a:chExt cx="2752022" cy="3734291"/>
          </a:xfrm>
        </p:grpSpPr>
        <p:sp>
          <p:nvSpPr>
            <p:cNvPr id="10" name="任意多边形: 形状 9">
              <a:extLst>
                <a:ext uri="{FF2B5EF4-FFF2-40B4-BE49-F238E27FC236}">
                  <a16:creationId xmlns:a16="http://schemas.microsoft.com/office/drawing/2014/main" xmlns="" id="{902DF283-D5DC-4E48-A7B3-B4AEB3724BC6}"/>
                </a:ext>
              </a:extLst>
            </p:cNvPr>
            <p:cNvSpPr/>
            <p:nvPr/>
          </p:nvSpPr>
          <p:spPr>
            <a:xfrm>
              <a:off x="1331341" y="2565929"/>
              <a:ext cx="39252" cy="647650"/>
            </a:xfrm>
            <a:custGeom>
              <a:avLst/>
              <a:gdLst>
                <a:gd name="connsiteX0" fmla="*/ 40233 w 39251"/>
                <a:gd name="connsiteY0" fmla="*/ 650103 h 647649"/>
                <a:gd name="connsiteX1" fmla="*/ 0 w 39251"/>
                <a:gd name="connsiteY1" fmla="*/ 600548 h 647649"/>
                <a:gd name="connsiteX2" fmla="*/ 0 w 39251"/>
                <a:gd name="connsiteY2" fmla="*/ 40233 h 647649"/>
                <a:gd name="connsiteX3" fmla="*/ 40233 w 39251"/>
                <a:gd name="connsiteY3" fmla="*/ 0 h 647649"/>
              </a:gdLst>
              <a:ahLst/>
              <a:cxnLst>
                <a:cxn ang="0">
                  <a:pos x="connsiteX0" y="connsiteY0"/>
                </a:cxn>
                <a:cxn ang="0">
                  <a:pos x="connsiteX1" y="connsiteY1"/>
                </a:cxn>
                <a:cxn ang="0">
                  <a:pos x="connsiteX2" y="connsiteY2"/>
                </a:cxn>
                <a:cxn ang="0">
                  <a:pos x="connsiteX3" y="connsiteY3"/>
                </a:cxn>
              </a:cxnLst>
              <a:rect l="l" t="t" r="r" b="b"/>
              <a:pathLst>
                <a:path w="39251" h="647649">
                  <a:moveTo>
                    <a:pt x="40233" y="650103"/>
                  </a:moveTo>
                  <a:lnTo>
                    <a:pt x="0" y="600548"/>
                  </a:lnTo>
                  <a:lnTo>
                    <a:pt x="0" y="40233"/>
                  </a:lnTo>
                  <a:lnTo>
                    <a:pt x="40233" y="0"/>
                  </a:lnTo>
                  <a:close/>
                </a:path>
              </a:pathLst>
            </a:custGeom>
            <a:solidFill>
              <a:schemeClr val="accent1"/>
            </a:solidFill>
            <a:ln w="4890"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19EC72F2-D763-4985-9B24-E892BE7081AD}"/>
                </a:ext>
              </a:extLst>
            </p:cNvPr>
            <p:cNvSpPr/>
            <p:nvPr/>
          </p:nvSpPr>
          <p:spPr>
            <a:xfrm>
              <a:off x="1346060" y="2461913"/>
              <a:ext cx="9813" cy="142287"/>
            </a:xfrm>
            <a:custGeom>
              <a:avLst/>
              <a:gdLst>
                <a:gd name="connsiteX0" fmla="*/ 10794 w 9812"/>
                <a:gd name="connsiteY0" fmla="*/ 144249 h 142286"/>
                <a:gd name="connsiteX1" fmla="*/ 0 w 9812"/>
                <a:gd name="connsiteY1" fmla="*/ 144249 h 142286"/>
                <a:gd name="connsiteX2" fmla="*/ 0 w 9812"/>
                <a:gd name="connsiteY2" fmla="*/ 13247 h 142286"/>
                <a:gd name="connsiteX3" fmla="*/ 10794 w 9812"/>
                <a:gd name="connsiteY3" fmla="*/ 0 h 142286"/>
              </a:gdLst>
              <a:ahLst/>
              <a:cxnLst>
                <a:cxn ang="0">
                  <a:pos x="connsiteX0" y="connsiteY0"/>
                </a:cxn>
                <a:cxn ang="0">
                  <a:pos x="connsiteX1" y="connsiteY1"/>
                </a:cxn>
                <a:cxn ang="0">
                  <a:pos x="connsiteX2" y="connsiteY2"/>
                </a:cxn>
                <a:cxn ang="0">
                  <a:pos x="connsiteX3" y="connsiteY3"/>
                </a:cxn>
              </a:cxnLst>
              <a:rect l="l" t="t" r="r" b="b"/>
              <a:pathLst>
                <a:path w="9812" h="142286">
                  <a:moveTo>
                    <a:pt x="10794" y="144249"/>
                  </a:moveTo>
                  <a:lnTo>
                    <a:pt x="0" y="144249"/>
                  </a:lnTo>
                  <a:lnTo>
                    <a:pt x="0" y="13247"/>
                  </a:lnTo>
                  <a:lnTo>
                    <a:pt x="10794" y="0"/>
                  </a:lnTo>
                  <a:close/>
                </a:path>
              </a:pathLst>
            </a:custGeom>
            <a:solidFill>
              <a:schemeClr val="accent1"/>
            </a:solidFill>
            <a:ln w="4890"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D73D8BCA-5702-4C01-A244-B17C0DB6072D}"/>
                </a:ext>
              </a:extLst>
            </p:cNvPr>
            <p:cNvSpPr/>
            <p:nvPr/>
          </p:nvSpPr>
          <p:spPr>
            <a:xfrm>
              <a:off x="1344098" y="3164515"/>
              <a:ext cx="14719" cy="1084323"/>
            </a:xfrm>
            <a:custGeom>
              <a:avLst/>
              <a:gdLst>
                <a:gd name="connsiteX0" fmla="*/ 14719 w 14719"/>
                <a:gd name="connsiteY0" fmla="*/ 1087758 h 1084322"/>
                <a:gd name="connsiteX1" fmla="*/ 0 w 14719"/>
                <a:gd name="connsiteY1" fmla="*/ 1072547 h 1084322"/>
                <a:gd name="connsiteX2" fmla="*/ 0 w 14719"/>
                <a:gd name="connsiteY2" fmla="*/ 0 h 1084322"/>
                <a:gd name="connsiteX3" fmla="*/ 14719 w 14719"/>
                <a:gd name="connsiteY3" fmla="*/ 0 h 1084322"/>
              </a:gdLst>
              <a:ahLst/>
              <a:cxnLst>
                <a:cxn ang="0">
                  <a:pos x="connsiteX0" y="connsiteY0"/>
                </a:cxn>
                <a:cxn ang="0">
                  <a:pos x="connsiteX1" y="connsiteY1"/>
                </a:cxn>
                <a:cxn ang="0">
                  <a:pos x="connsiteX2" y="connsiteY2"/>
                </a:cxn>
                <a:cxn ang="0">
                  <a:pos x="connsiteX3" y="connsiteY3"/>
                </a:cxn>
              </a:cxnLst>
              <a:rect l="l" t="t" r="r" b="b"/>
              <a:pathLst>
                <a:path w="14719" h="1084322">
                  <a:moveTo>
                    <a:pt x="14719" y="1087758"/>
                  </a:moveTo>
                  <a:lnTo>
                    <a:pt x="0" y="1072547"/>
                  </a:lnTo>
                  <a:lnTo>
                    <a:pt x="0" y="0"/>
                  </a:lnTo>
                  <a:lnTo>
                    <a:pt x="14719" y="0"/>
                  </a:lnTo>
                  <a:close/>
                </a:path>
              </a:pathLst>
            </a:custGeom>
            <a:solidFill>
              <a:schemeClr val="accent1"/>
            </a:solidFill>
            <a:ln w="4890"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A8CCD4AD-D5D5-4F0C-9625-FE4D2354D6EB}"/>
                </a:ext>
              </a:extLst>
            </p:cNvPr>
            <p:cNvSpPr/>
            <p:nvPr/>
          </p:nvSpPr>
          <p:spPr>
            <a:xfrm>
              <a:off x="1344098" y="4233628"/>
              <a:ext cx="44158" cy="53971"/>
            </a:xfrm>
            <a:custGeom>
              <a:avLst/>
              <a:gdLst>
                <a:gd name="connsiteX0" fmla="*/ 44649 w 44157"/>
                <a:gd name="connsiteY0" fmla="*/ 56915 h 53970"/>
                <a:gd name="connsiteX1" fmla="*/ 0 w 44157"/>
                <a:gd name="connsiteY1" fmla="*/ 3435 h 53970"/>
                <a:gd name="connsiteX2" fmla="*/ 2944 w 44157"/>
                <a:gd name="connsiteY2" fmla="*/ 0 h 53970"/>
                <a:gd name="connsiteX3" fmla="*/ 47592 w 44157"/>
                <a:gd name="connsiteY3" fmla="*/ 53971 h 53970"/>
              </a:gdLst>
              <a:ahLst/>
              <a:cxnLst>
                <a:cxn ang="0">
                  <a:pos x="connsiteX0" y="connsiteY0"/>
                </a:cxn>
                <a:cxn ang="0">
                  <a:pos x="connsiteX1" y="connsiteY1"/>
                </a:cxn>
                <a:cxn ang="0">
                  <a:pos x="connsiteX2" y="connsiteY2"/>
                </a:cxn>
                <a:cxn ang="0">
                  <a:pos x="connsiteX3" y="connsiteY3"/>
                </a:cxn>
              </a:cxnLst>
              <a:rect l="l" t="t" r="r" b="b"/>
              <a:pathLst>
                <a:path w="44157" h="53970">
                  <a:moveTo>
                    <a:pt x="44649" y="56915"/>
                  </a:moveTo>
                  <a:lnTo>
                    <a:pt x="0" y="3435"/>
                  </a:lnTo>
                  <a:lnTo>
                    <a:pt x="2944" y="0"/>
                  </a:lnTo>
                  <a:lnTo>
                    <a:pt x="47592" y="53971"/>
                  </a:lnTo>
                  <a:close/>
                </a:path>
              </a:pathLst>
            </a:custGeom>
            <a:solidFill>
              <a:schemeClr val="accent1"/>
            </a:solidFill>
            <a:ln w="4890"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450E7CE1-D87B-4212-969B-D9F8E5C2787A}"/>
                </a:ext>
              </a:extLst>
            </p:cNvPr>
            <p:cNvSpPr/>
            <p:nvPr/>
          </p:nvSpPr>
          <p:spPr>
            <a:xfrm>
              <a:off x="1386784" y="4287599"/>
              <a:ext cx="4906" cy="201164"/>
            </a:xfrm>
            <a:custGeom>
              <a:avLst/>
              <a:gdLst>
                <a:gd name="connsiteX0" fmla="*/ 0 w 4906"/>
                <a:gd name="connsiteY0" fmla="*/ 197239 h 201163"/>
                <a:gd name="connsiteX1" fmla="*/ 4906 w 4906"/>
                <a:gd name="connsiteY1" fmla="*/ 202636 h 201163"/>
                <a:gd name="connsiteX2" fmla="*/ 4906 w 4906"/>
                <a:gd name="connsiteY2" fmla="*/ 0 h 201163"/>
                <a:gd name="connsiteX3" fmla="*/ 0 w 4906"/>
                <a:gd name="connsiteY3" fmla="*/ 0 h 201163"/>
              </a:gdLst>
              <a:ahLst/>
              <a:cxnLst>
                <a:cxn ang="0">
                  <a:pos x="connsiteX0" y="connsiteY0"/>
                </a:cxn>
                <a:cxn ang="0">
                  <a:pos x="connsiteX1" y="connsiteY1"/>
                </a:cxn>
                <a:cxn ang="0">
                  <a:pos x="connsiteX2" y="connsiteY2"/>
                </a:cxn>
                <a:cxn ang="0">
                  <a:pos x="connsiteX3" y="connsiteY3"/>
                </a:cxn>
              </a:cxnLst>
              <a:rect l="l" t="t" r="r" b="b"/>
              <a:pathLst>
                <a:path w="4906" h="201163">
                  <a:moveTo>
                    <a:pt x="0" y="197239"/>
                  </a:moveTo>
                  <a:lnTo>
                    <a:pt x="4906" y="202636"/>
                  </a:lnTo>
                  <a:lnTo>
                    <a:pt x="4906" y="0"/>
                  </a:lnTo>
                  <a:lnTo>
                    <a:pt x="0" y="0"/>
                  </a:lnTo>
                  <a:close/>
                </a:path>
              </a:pathLst>
            </a:custGeom>
            <a:solidFill>
              <a:schemeClr val="accent1"/>
            </a:solidFill>
            <a:ln w="4890"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F9B84E45-7F12-4AC4-A1DA-40ECE6CBD6DA}"/>
                </a:ext>
              </a:extLst>
            </p:cNvPr>
            <p:cNvSpPr/>
            <p:nvPr/>
          </p:nvSpPr>
          <p:spPr>
            <a:xfrm>
              <a:off x="1490310" y="1925148"/>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solidFill>
              <a:schemeClr val="accent1"/>
            </a:solidFill>
            <a:ln w="4890"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CBB4BEA6-598C-4F7F-ABB0-B486CB2A37A9}"/>
                </a:ext>
              </a:extLst>
            </p:cNvPr>
            <p:cNvSpPr/>
            <p:nvPr/>
          </p:nvSpPr>
          <p:spPr>
            <a:xfrm>
              <a:off x="1512879" y="1845173"/>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solidFill>
              <a:schemeClr val="accent1"/>
            </a:solidFill>
            <a:ln w="4890"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B0853ABC-457E-442C-856B-58191CB33929}"/>
                </a:ext>
              </a:extLst>
            </p:cNvPr>
            <p:cNvSpPr/>
            <p:nvPr/>
          </p:nvSpPr>
          <p:spPr>
            <a:xfrm>
              <a:off x="1512879" y="1845173"/>
              <a:ext cx="284574" cy="49064"/>
            </a:xfrm>
            <a:custGeom>
              <a:avLst/>
              <a:gdLst>
                <a:gd name="connsiteX0" fmla="*/ 0 w 284573"/>
                <a:gd name="connsiteY0" fmla="*/ 53480 h 49064"/>
                <a:gd name="connsiteX1" fmla="*/ 0 w 284573"/>
                <a:gd name="connsiteY1" fmla="*/ 0 h 49064"/>
                <a:gd name="connsiteX2" fmla="*/ 288989 w 284573"/>
                <a:gd name="connsiteY2" fmla="*/ 0 h 49064"/>
                <a:gd name="connsiteX3" fmla="*/ 244831 w 284573"/>
                <a:gd name="connsiteY3" fmla="*/ 53480 h 49064"/>
              </a:gdLst>
              <a:ahLst/>
              <a:cxnLst>
                <a:cxn ang="0">
                  <a:pos x="connsiteX0" y="connsiteY0"/>
                </a:cxn>
                <a:cxn ang="0">
                  <a:pos x="connsiteX1" y="connsiteY1"/>
                </a:cxn>
                <a:cxn ang="0">
                  <a:pos x="connsiteX2" y="connsiteY2"/>
                </a:cxn>
                <a:cxn ang="0">
                  <a:pos x="connsiteX3" y="connsiteY3"/>
                </a:cxn>
              </a:cxnLst>
              <a:rect l="l" t="t" r="r" b="b"/>
              <a:pathLst>
                <a:path w="284573" h="49064">
                  <a:moveTo>
                    <a:pt x="0" y="53480"/>
                  </a:moveTo>
                  <a:lnTo>
                    <a:pt x="0" y="0"/>
                  </a:lnTo>
                  <a:lnTo>
                    <a:pt x="288989" y="0"/>
                  </a:lnTo>
                  <a:lnTo>
                    <a:pt x="244831" y="53480"/>
                  </a:lnTo>
                  <a:close/>
                </a:path>
              </a:pathLst>
            </a:custGeom>
            <a:solidFill>
              <a:schemeClr val="accent1"/>
            </a:solidFill>
            <a:ln w="4890"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89644E88-0760-4D71-A6B3-CE7960636B95}"/>
                </a:ext>
              </a:extLst>
            </p:cNvPr>
            <p:cNvSpPr/>
            <p:nvPr/>
          </p:nvSpPr>
          <p:spPr>
            <a:xfrm>
              <a:off x="1456946" y="2018861"/>
              <a:ext cx="44158" cy="544615"/>
            </a:xfrm>
            <a:custGeom>
              <a:avLst/>
              <a:gdLst>
                <a:gd name="connsiteX0" fmla="*/ 44649 w 44157"/>
                <a:gd name="connsiteY0" fmla="*/ 547068 h 544614"/>
                <a:gd name="connsiteX1" fmla="*/ 0 w 44157"/>
                <a:gd name="connsiteY1" fmla="*/ 480340 h 544614"/>
                <a:gd name="connsiteX2" fmla="*/ 0 w 44157"/>
                <a:gd name="connsiteY2" fmla="*/ 0 h 544614"/>
                <a:gd name="connsiteX3" fmla="*/ 44649 w 44157"/>
                <a:gd name="connsiteY3" fmla="*/ 0 h 544614"/>
              </a:gdLst>
              <a:ahLst/>
              <a:cxnLst>
                <a:cxn ang="0">
                  <a:pos x="connsiteX0" y="connsiteY0"/>
                </a:cxn>
                <a:cxn ang="0">
                  <a:pos x="connsiteX1" y="connsiteY1"/>
                </a:cxn>
                <a:cxn ang="0">
                  <a:pos x="connsiteX2" y="connsiteY2"/>
                </a:cxn>
                <a:cxn ang="0">
                  <a:pos x="connsiteX3" y="connsiteY3"/>
                </a:cxn>
              </a:cxnLst>
              <a:rect l="l" t="t" r="r" b="b"/>
              <a:pathLst>
                <a:path w="44157" h="544614">
                  <a:moveTo>
                    <a:pt x="44649" y="547068"/>
                  </a:moveTo>
                  <a:lnTo>
                    <a:pt x="0" y="480340"/>
                  </a:lnTo>
                  <a:lnTo>
                    <a:pt x="0" y="0"/>
                  </a:lnTo>
                  <a:lnTo>
                    <a:pt x="44649" y="0"/>
                  </a:lnTo>
                  <a:close/>
                </a:path>
              </a:pathLst>
            </a:custGeom>
            <a:solidFill>
              <a:schemeClr val="accent1"/>
            </a:solidFill>
            <a:ln w="4890"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31D62C34-ED0D-45EA-A0C7-A1C78037E0D7}"/>
                </a:ext>
              </a:extLst>
            </p:cNvPr>
            <p:cNvSpPr/>
            <p:nvPr/>
          </p:nvSpPr>
          <p:spPr>
            <a:xfrm>
              <a:off x="1456946" y="3224864"/>
              <a:ext cx="44158" cy="1486651"/>
            </a:xfrm>
            <a:custGeom>
              <a:avLst/>
              <a:gdLst>
                <a:gd name="connsiteX0" fmla="*/ 44649 w 44157"/>
                <a:gd name="connsiteY0" fmla="*/ 1488123 h 1486650"/>
                <a:gd name="connsiteX1" fmla="*/ 0 w 44157"/>
                <a:gd name="connsiteY1" fmla="*/ 1410601 h 1486650"/>
                <a:gd name="connsiteX2" fmla="*/ 0 w 44157"/>
                <a:gd name="connsiteY2" fmla="*/ 0 h 1486650"/>
                <a:gd name="connsiteX3" fmla="*/ 44649 w 44157"/>
                <a:gd name="connsiteY3" fmla="*/ 57896 h 1486650"/>
              </a:gdLst>
              <a:ahLst/>
              <a:cxnLst>
                <a:cxn ang="0">
                  <a:pos x="connsiteX0" y="connsiteY0"/>
                </a:cxn>
                <a:cxn ang="0">
                  <a:pos x="connsiteX1" y="connsiteY1"/>
                </a:cxn>
                <a:cxn ang="0">
                  <a:pos x="connsiteX2" y="connsiteY2"/>
                </a:cxn>
                <a:cxn ang="0">
                  <a:pos x="connsiteX3" y="connsiteY3"/>
                </a:cxn>
              </a:cxnLst>
              <a:rect l="l" t="t" r="r" b="b"/>
              <a:pathLst>
                <a:path w="44157" h="1486650">
                  <a:moveTo>
                    <a:pt x="44649" y="1488123"/>
                  </a:moveTo>
                  <a:lnTo>
                    <a:pt x="0" y="1410601"/>
                  </a:lnTo>
                  <a:lnTo>
                    <a:pt x="0" y="0"/>
                  </a:lnTo>
                  <a:lnTo>
                    <a:pt x="44649" y="57896"/>
                  </a:lnTo>
                  <a:close/>
                </a:path>
              </a:pathLst>
            </a:custGeom>
            <a:solidFill>
              <a:schemeClr val="accent1"/>
            </a:solidFill>
            <a:ln w="4890"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8E1877B0-6AC2-46AF-964D-4EDA0FDA6420}"/>
                </a:ext>
              </a:extLst>
            </p:cNvPr>
            <p:cNvSpPr/>
            <p:nvPr/>
          </p:nvSpPr>
          <p:spPr>
            <a:xfrm>
              <a:off x="1346060" y="2337780"/>
              <a:ext cx="112848" cy="137380"/>
            </a:xfrm>
            <a:custGeom>
              <a:avLst/>
              <a:gdLst>
                <a:gd name="connsiteX0" fmla="*/ 114320 w 112848"/>
                <a:gd name="connsiteY0" fmla="*/ 0 h 137380"/>
                <a:gd name="connsiteX1" fmla="*/ 0 w 112848"/>
                <a:gd name="connsiteY1" fmla="*/ 137380 h 137380"/>
                <a:gd name="connsiteX2" fmla="*/ 1472 w 112848"/>
                <a:gd name="connsiteY2" fmla="*/ 139343 h 137380"/>
                <a:gd name="connsiteX3" fmla="*/ 115792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320" y="0"/>
                  </a:moveTo>
                  <a:lnTo>
                    <a:pt x="0" y="137380"/>
                  </a:lnTo>
                  <a:lnTo>
                    <a:pt x="1472" y="139343"/>
                  </a:lnTo>
                  <a:lnTo>
                    <a:pt x="115792" y="1963"/>
                  </a:lnTo>
                  <a:close/>
                </a:path>
              </a:pathLst>
            </a:custGeom>
            <a:solidFill>
              <a:schemeClr val="accent1"/>
            </a:solidFill>
            <a:ln w="4890"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B9B341E5-1DA8-4C8B-A2B6-26BF50D6A44B}"/>
                </a:ext>
              </a:extLst>
            </p:cNvPr>
            <p:cNvSpPr/>
            <p:nvPr/>
          </p:nvSpPr>
          <p:spPr>
            <a:xfrm>
              <a:off x="1353911" y="2369672"/>
              <a:ext cx="117755" cy="142287"/>
            </a:xfrm>
            <a:custGeom>
              <a:avLst/>
              <a:gdLst>
                <a:gd name="connsiteX0" fmla="*/ 117755 w 117754"/>
                <a:gd name="connsiteY0" fmla="*/ 0 h 142286"/>
                <a:gd name="connsiteX1" fmla="*/ 0 w 117754"/>
                <a:gd name="connsiteY1" fmla="*/ 141305 h 142286"/>
                <a:gd name="connsiteX2" fmla="*/ 1472 w 117754"/>
                <a:gd name="connsiteY2" fmla="*/ 142777 h 142286"/>
                <a:gd name="connsiteX3" fmla="*/ 119227 w 117754"/>
                <a:gd name="connsiteY3" fmla="*/ 1472 h 142286"/>
              </a:gdLst>
              <a:ahLst/>
              <a:cxnLst>
                <a:cxn ang="0">
                  <a:pos x="connsiteX0" y="connsiteY0"/>
                </a:cxn>
                <a:cxn ang="0">
                  <a:pos x="connsiteX1" y="connsiteY1"/>
                </a:cxn>
                <a:cxn ang="0">
                  <a:pos x="connsiteX2" y="connsiteY2"/>
                </a:cxn>
                <a:cxn ang="0">
                  <a:pos x="connsiteX3" y="connsiteY3"/>
                </a:cxn>
              </a:cxnLst>
              <a:rect l="l" t="t" r="r" b="b"/>
              <a:pathLst>
                <a:path w="117754" h="142286">
                  <a:moveTo>
                    <a:pt x="117755" y="0"/>
                  </a:moveTo>
                  <a:lnTo>
                    <a:pt x="0" y="141305"/>
                  </a:lnTo>
                  <a:lnTo>
                    <a:pt x="1472" y="142777"/>
                  </a:lnTo>
                  <a:lnTo>
                    <a:pt x="119227" y="1472"/>
                  </a:lnTo>
                  <a:close/>
                </a:path>
              </a:pathLst>
            </a:custGeom>
            <a:solidFill>
              <a:schemeClr val="accent1"/>
            </a:solidFill>
            <a:ln w="4890"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D87E09EA-647A-4BF8-9F57-F4780372D686}"/>
                </a:ext>
              </a:extLst>
            </p:cNvPr>
            <p:cNvSpPr/>
            <p:nvPr/>
          </p:nvSpPr>
          <p:spPr>
            <a:xfrm>
              <a:off x="1348514" y="2355443"/>
              <a:ext cx="112848" cy="137380"/>
            </a:xfrm>
            <a:custGeom>
              <a:avLst/>
              <a:gdLst>
                <a:gd name="connsiteX0" fmla="*/ 114811 w 112848"/>
                <a:gd name="connsiteY0" fmla="*/ 0 h 137380"/>
                <a:gd name="connsiteX1" fmla="*/ 0 w 112848"/>
                <a:gd name="connsiteY1" fmla="*/ 137871 h 137380"/>
                <a:gd name="connsiteX2" fmla="*/ 1472 w 112848"/>
                <a:gd name="connsiteY2" fmla="*/ 139343 h 137380"/>
                <a:gd name="connsiteX3" fmla="*/ 116283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811" y="0"/>
                  </a:moveTo>
                  <a:lnTo>
                    <a:pt x="0" y="137871"/>
                  </a:lnTo>
                  <a:lnTo>
                    <a:pt x="1472" y="139343"/>
                  </a:lnTo>
                  <a:lnTo>
                    <a:pt x="116283" y="1963"/>
                  </a:lnTo>
                  <a:close/>
                </a:path>
              </a:pathLst>
            </a:custGeom>
            <a:solidFill>
              <a:schemeClr val="accent1"/>
            </a:solidFill>
            <a:ln w="4890"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53580EF9-3139-43B3-8641-C5459E14683D}"/>
                </a:ext>
              </a:extLst>
            </p:cNvPr>
            <p:cNvSpPr/>
            <p:nvPr/>
          </p:nvSpPr>
          <p:spPr>
            <a:xfrm>
              <a:off x="1331341" y="3164515"/>
              <a:ext cx="132474" cy="161912"/>
            </a:xfrm>
            <a:custGeom>
              <a:avLst/>
              <a:gdLst>
                <a:gd name="connsiteX0" fmla="*/ 136399 w 132473"/>
                <a:gd name="connsiteY0" fmla="*/ 157006 h 161912"/>
                <a:gd name="connsiteX1" fmla="*/ 5397 w 132473"/>
                <a:gd name="connsiteY1" fmla="*/ 0 h 161912"/>
                <a:gd name="connsiteX2" fmla="*/ 0 w 132473"/>
                <a:gd name="connsiteY2" fmla="*/ 1963 h 161912"/>
                <a:gd name="connsiteX3" fmla="*/ 131002 w 132473"/>
                <a:gd name="connsiteY3" fmla="*/ 163384 h 161912"/>
              </a:gdLst>
              <a:ahLst/>
              <a:cxnLst>
                <a:cxn ang="0">
                  <a:pos x="connsiteX0" y="connsiteY0"/>
                </a:cxn>
                <a:cxn ang="0">
                  <a:pos x="connsiteX1" y="connsiteY1"/>
                </a:cxn>
                <a:cxn ang="0">
                  <a:pos x="connsiteX2" y="connsiteY2"/>
                </a:cxn>
                <a:cxn ang="0">
                  <a:pos x="connsiteX3" y="connsiteY3"/>
                </a:cxn>
              </a:cxnLst>
              <a:rect l="l" t="t" r="r" b="b"/>
              <a:pathLst>
                <a:path w="132473" h="161912">
                  <a:moveTo>
                    <a:pt x="136399" y="157006"/>
                  </a:moveTo>
                  <a:lnTo>
                    <a:pt x="5397" y="0"/>
                  </a:lnTo>
                  <a:lnTo>
                    <a:pt x="0" y="1963"/>
                  </a:lnTo>
                  <a:lnTo>
                    <a:pt x="131002" y="163384"/>
                  </a:lnTo>
                  <a:close/>
                </a:path>
              </a:pathLst>
            </a:custGeom>
            <a:solidFill>
              <a:schemeClr val="accent1"/>
            </a:solidFill>
            <a:ln w="4890"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D07399BE-3B37-4A72-93AC-1164401EB23C}"/>
                </a:ext>
              </a:extLst>
            </p:cNvPr>
            <p:cNvSpPr/>
            <p:nvPr/>
          </p:nvSpPr>
          <p:spPr>
            <a:xfrm>
              <a:off x="1350476" y="3103675"/>
              <a:ext cx="137380" cy="166819"/>
            </a:xfrm>
            <a:custGeom>
              <a:avLst/>
              <a:gdLst>
                <a:gd name="connsiteX0" fmla="*/ 140324 w 137380"/>
                <a:gd name="connsiteY0" fmla="*/ 161912 h 166818"/>
                <a:gd name="connsiteX1" fmla="*/ 5397 w 137380"/>
                <a:gd name="connsiteY1" fmla="*/ 0 h 166818"/>
                <a:gd name="connsiteX2" fmla="*/ 0 w 137380"/>
                <a:gd name="connsiteY2" fmla="*/ 6378 h 166818"/>
                <a:gd name="connsiteX3" fmla="*/ 134927 w 137380"/>
                <a:gd name="connsiteY3" fmla="*/ 168291 h 166818"/>
              </a:gdLst>
              <a:ahLst/>
              <a:cxnLst>
                <a:cxn ang="0">
                  <a:pos x="connsiteX0" y="connsiteY0"/>
                </a:cxn>
                <a:cxn ang="0">
                  <a:pos x="connsiteX1" y="connsiteY1"/>
                </a:cxn>
                <a:cxn ang="0">
                  <a:pos x="connsiteX2" y="connsiteY2"/>
                </a:cxn>
                <a:cxn ang="0">
                  <a:pos x="connsiteX3" y="connsiteY3"/>
                </a:cxn>
              </a:cxnLst>
              <a:rect l="l" t="t" r="r" b="b"/>
              <a:pathLst>
                <a:path w="137380" h="166818">
                  <a:moveTo>
                    <a:pt x="140324" y="161912"/>
                  </a:moveTo>
                  <a:lnTo>
                    <a:pt x="5397" y="0"/>
                  </a:lnTo>
                  <a:lnTo>
                    <a:pt x="0" y="6378"/>
                  </a:lnTo>
                  <a:lnTo>
                    <a:pt x="134927" y="168291"/>
                  </a:lnTo>
                  <a:close/>
                </a:path>
              </a:pathLst>
            </a:custGeom>
            <a:solidFill>
              <a:schemeClr val="accent1"/>
            </a:solidFill>
            <a:ln w="4890"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CE650958-3D1B-454A-8CA9-4C294D622109}"/>
                </a:ext>
              </a:extLst>
            </p:cNvPr>
            <p:cNvSpPr/>
            <p:nvPr/>
          </p:nvSpPr>
          <p:spPr>
            <a:xfrm>
              <a:off x="1386784" y="4481403"/>
              <a:ext cx="73597" cy="88316"/>
            </a:xfrm>
            <a:custGeom>
              <a:avLst/>
              <a:gdLst>
                <a:gd name="connsiteX0" fmla="*/ 73106 w 73596"/>
                <a:gd name="connsiteY0" fmla="*/ 90769 h 88315"/>
                <a:gd name="connsiteX1" fmla="*/ 0 w 73596"/>
                <a:gd name="connsiteY1" fmla="*/ 3435 h 88315"/>
                <a:gd name="connsiteX2" fmla="*/ 2944 w 73596"/>
                <a:gd name="connsiteY2" fmla="*/ 0 h 88315"/>
                <a:gd name="connsiteX3" fmla="*/ 76050 w 73596"/>
                <a:gd name="connsiteY3" fmla="*/ 87825 h 88315"/>
              </a:gdLst>
              <a:ahLst/>
              <a:cxnLst>
                <a:cxn ang="0">
                  <a:pos x="connsiteX0" y="connsiteY0"/>
                </a:cxn>
                <a:cxn ang="0">
                  <a:pos x="connsiteX1" y="connsiteY1"/>
                </a:cxn>
                <a:cxn ang="0">
                  <a:pos x="connsiteX2" y="connsiteY2"/>
                </a:cxn>
                <a:cxn ang="0">
                  <a:pos x="connsiteX3" y="connsiteY3"/>
                </a:cxn>
              </a:cxnLst>
              <a:rect l="l" t="t" r="r" b="b"/>
              <a:pathLst>
                <a:path w="73596" h="88315">
                  <a:moveTo>
                    <a:pt x="73106" y="90769"/>
                  </a:moveTo>
                  <a:lnTo>
                    <a:pt x="0" y="3435"/>
                  </a:lnTo>
                  <a:lnTo>
                    <a:pt x="2944" y="0"/>
                  </a:lnTo>
                  <a:lnTo>
                    <a:pt x="76050" y="87825"/>
                  </a:lnTo>
                  <a:close/>
                </a:path>
              </a:pathLst>
            </a:custGeom>
            <a:solidFill>
              <a:schemeClr val="accent1"/>
            </a:solidFill>
            <a:ln w="4890"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C5845FC0-956F-44CB-89D7-98369A06AD0B}"/>
                </a:ext>
              </a:extLst>
            </p:cNvPr>
            <p:cNvSpPr/>
            <p:nvPr/>
          </p:nvSpPr>
          <p:spPr>
            <a:xfrm>
              <a:off x="1456946" y="4785112"/>
              <a:ext cx="456299" cy="588773"/>
            </a:xfrm>
            <a:custGeom>
              <a:avLst/>
              <a:gdLst>
                <a:gd name="connsiteX0" fmla="*/ 78012 w 456298"/>
                <a:gd name="connsiteY0" fmla="*/ 578469 h 588772"/>
                <a:gd name="connsiteX1" fmla="*/ 78012 w 456298"/>
                <a:gd name="connsiteY1" fmla="*/ 368473 h 588772"/>
                <a:gd name="connsiteX2" fmla="*/ 13738 w 456298"/>
                <a:gd name="connsiteY2" fmla="*/ 322353 h 588772"/>
                <a:gd name="connsiteX3" fmla="*/ 13738 w 456298"/>
                <a:gd name="connsiteY3" fmla="*/ 0 h 588772"/>
                <a:gd name="connsiteX4" fmla="*/ 0 w 456298"/>
                <a:gd name="connsiteY4" fmla="*/ 0 h 588772"/>
                <a:gd name="connsiteX5" fmla="*/ 0 w 456298"/>
                <a:gd name="connsiteY5" fmla="*/ 578469 h 588772"/>
                <a:gd name="connsiteX6" fmla="*/ 0 w 456298"/>
                <a:gd name="connsiteY6" fmla="*/ 590245 h 588772"/>
                <a:gd name="connsiteX7" fmla="*/ 13738 w 456298"/>
                <a:gd name="connsiteY7" fmla="*/ 590245 h 588772"/>
                <a:gd name="connsiteX8" fmla="*/ 459243 w 456298"/>
                <a:gd name="connsiteY8" fmla="*/ 590245 h 588772"/>
                <a:gd name="connsiteX9" fmla="*/ 459243 w 456298"/>
                <a:gd name="connsiteY9" fmla="*/ 578469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78012" y="578469"/>
                  </a:moveTo>
                  <a:lnTo>
                    <a:pt x="78012" y="368473"/>
                  </a:lnTo>
                  <a:lnTo>
                    <a:pt x="13738" y="322353"/>
                  </a:lnTo>
                  <a:lnTo>
                    <a:pt x="13738" y="0"/>
                  </a:lnTo>
                  <a:lnTo>
                    <a:pt x="0" y="0"/>
                  </a:lnTo>
                  <a:lnTo>
                    <a:pt x="0" y="578469"/>
                  </a:lnTo>
                  <a:lnTo>
                    <a:pt x="0" y="590245"/>
                  </a:lnTo>
                  <a:lnTo>
                    <a:pt x="13738" y="590245"/>
                  </a:lnTo>
                  <a:lnTo>
                    <a:pt x="459243" y="590245"/>
                  </a:lnTo>
                  <a:lnTo>
                    <a:pt x="459243" y="578469"/>
                  </a:lnTo>
                  <a:close/>
                </a:path>
              </a:pathLst>
            </a:custGeom>
            <a:solidFill>
              <a:schemeClr val="accent1"/>
            </a:solidFill>
            <a:ln w="4890"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A5DA13B1-04C4-4FFB-9734-B497B89052A4}"/>
                </a:ext>
              </a:extLst>
            </p:cNvPr>
            <p:cNvSpPr/>
            <p:nvPr/>
          </p:nvSpPr>
          <p:spPr>
            <a:xfrm>
              <a:off x="3624611" y="1843702"/>
              <a:ext cx="456299" cy="588773"/>
            </a:xfrm>
            <a:custGeom>
              <a:avLst/>
              <a:gdLst>
                <a:gd name="connsiteX0" fmla="*/ 381230 w 456298"/>
                <a:gd name="connsiteY0" fmla="*/ 11775 h 588772"/>
                <a:gd name="connsiteX1" fmla="*/ 381230 w 456298"/>
                <a:gd name="connsiteY1" fmla="*/ 221771 h 588772"/>
                <a:gd name="connsiteX2" fmla="*/ 445505 w 456298"/>
                <a:gd name="connsiteY2" fmla="*/ 267892 h 588772"/>
                <a:gd name="connsiteX3" fmla="*/ 445505 w 456298"/>
                <a:gd name="connsiteY3" fmla="*/ 590245 h 588772"/>
                <a:gd name="connsiteX4" fmla="*/ 459243 w 456298"/>
                <a:gd name="connsiteY4" fmla="*/ 590245 h 588772"/>
                <a:gd name="connsiteX5" fmla="*/ 459243 w 456298"/>
                <a:gd name="connsiteY5" fmla="*/ 11775 h 588772"/>
                <a:gd name="connsiteX6" fmla="*/ 459243 w 456298"/>
                <a:gd name="connsiteY6" fmla="*/ 0 h 588772"/>
                <a:gd name="connsiteX7" fmla="*/ 445505 w 456298"/>
                <a:gd name="connsiteY7" fmla="*/ 0 h 588772"/>
                <a:gd name="connsiteX8" fmla="*/ 0 w 456298"/>
                <a:gd name="connsiteY8" fmla="*/ 0 h 588772"/>
                <a:gd name="connsiteX9" fmla="*/ 0 w 456298"/>
                <a:gd name="connsiteY9" fmla="*/ 11775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381230" y="11775"/>
                  </a:moveTo>
                  <a:lnTo>
                    <a:pt x="381230" y="221771"/>
                  </a:lnTo>
                  <a:lnTo>
                    <a:pt x="445505" y="267892"/>
                  </a:lnTo>
                  <a:lnTo>
                    <a:pt x="445505" y="590245"/>
                  </a:lnTo>
                  <a:lnTo>
                    <a:pt x="459243" y="590245"/>
                  </a:lnTo>
                  <a:lnTo>
                    <a:pt x="459243" y="11775"/>
                  </a:lnTo>
                  <a:lnTo>
                    <a:pt x="459243" y="0"/>
                  </a:lnTo>
                  <a:lnTo>
                    <a:pt x="445505" y="0"/>
                  </a:lnTo>
                  <a:lnTo>
                    <a:pt x="0" y="0"/>
                  </a:lnTo>
                  <a:lnTo>
                    <a:pt x="0" y="11775"/>
                  </a:lnTo>
                  <a:close/>
                </a:path>
              </a:pathLst>
            </a:custGeom>
            <a:solidFill>
              <a:schemeClr val="accent1"/>
            </a:solidFill>
            <a:ln w="4890"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9EA3B8B4-01C4-4A5B-807B-B5E885BED4DF}"/>
                </a:ext>
              </a:extLst>
            </p:cNvPr>
            <p:cNvSpPr/>
            <p:nvPr/>
          </p:nvSpPr>
          <p:spPr>
            <a:xfrm>
              <a:off x="3725193" y="4181620"/>
              <a:ext cx="358170" cy="1192265"/>
            </a:xfrm>
            <a:custGeom>
              <a:avLst/>
              <a:gdLst>
                <a:gd name="connsiteX0" fmla="*/ 358661 w 358170"/>
                <a:gd name="connsiteY0" fmla="*/ 1181961 h 1192264"/>
                <a:gd name="connsiteX1" fmla="*/ 358661 w 358170"/>
                <a:gd name="connsiteY1" fmla="*/ 1181961 h 1192264"/>
                <a:gd name="connsiteX2" fmla="*/ 358661 w 358170"/>
                <a:gd name="connsiteY2" fmla="*/ 1180980 h 1192264"/>
                <a:gd name="connsiteX3" fmla="*/ 358661 w 358170"/>
                <a:gd name="connsiteY3" fmla="*/ 768839 h 1192264"/>
                <a:gd name="connsiteX4" fmla="*/ 358661 w 358170"/>
                <a:gd name="connsiteY4" fmla="*/ 0 h 1192264"/>
                <a:gd name="connsiteX5" fmla="*/ 337563 w 358170"/>
                <a:gd name="connsiteY5" fmla="*/ 61330 h 1192264"/>
                <a:gd name="connsiteX6" fmla="*/ 337563 w 358170"/>
                <a:gd name="connsiteY6" fmla="*/ 783558 h 1192264"/>
                <a:gd name="connsiteX7" fmla="*/ 287517 w 358170"/>
                <a:gd name="connsiteY7" fmla="*/ 845870 h 1192264"/>
                <a:gd name="connsiteX8" fmla="*/ 287517 w 358170"/>
                <a:gd name="connsiteY8" fmla="*/ 1125046 h 1192264"/>
                <a:gd name="connsiteX9" fmla="*/ 147684 w 358170"/>
                <a:gd name="connsiteY9" fmla="*/ 1125046 h 1192264"/>
                <a:gd name="connsiteX10" fmla="*/ 107451 w 358170"/>
                <a:gd name="connsiteY10" fmla="*/ 1181961 h 1192264"/>
                <a:gd name="connsiteX11" fmla="*/ 13738 w 358170"/>
                <a:gd name="connsiteY11" fmla="*/ 1181961 h 1192264"/>
                <a:gd name="connsiteX12" fmla="*/ 0 w 358170"/>
                <a:gd name="connsiteY12" fmla="*/ 1193737 h 1192264"/>
                <a:gd name="connsiteX13" fmla="*/ 99110 w 358170"/>
                <a:gd name="connsiteY13" fmla="*/ 1193737 h 1192264"/>
                <a:gd name="connsiteX14" fmla="*/ 344923 w 358170"/>
                <a:gd name="connsiteY14" fmla="*/ 1193737 h 1192264"/>
                <a:gd name="connsiteX15" fmla="*/ 358170 w 358170"/>
                <a:gd name="connsiteY15" fmla="*/ 1193737 h 1192264"/>
                <a:gd name="connsiteX16" fmla="*/ 358661 w 358170"/>
                <a:gd name="connsiteY16" fmla="*/ 1193737 h 1192264"/>
                <a:gd name="connsiteX17" fmla="*/ 358661 w 358170"/>
                <a:gd name="connsiteY17" fmla="*/ 1193737 h 11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8170" h="1192264">
                  <a:moveTo>
                    <a:pt x="358661" y="1181961"/>
                  </a:moveTo>
                  <a:lnTo>
                    <a:pt x="358661" y="1181961"/>
                  </a:lnTo>
                  <a:lnTo>
                    <a:pt x="358661" y="1180980"/>
                  </a:lnTo>
                  <a:lnTo>
                    <a:pt x="358661" y="768839"/>
                  </a:lnTo>
                  <a:lnTo>
                    <a:pt x="358661" y="0"/>
                  </a:lnTo>
                  <a:lnTo>
                    <a:pt x="337563" y="61330"/>
                  </a:lnTo>
                  <a:lnTo>
                    <a:pt x="337563" y="783558"/>
                  </a:lnTo>
                  <a:lnTo>
                    <a:pt x="287517" y="845870"/>
                  </a:lnTo>
                  <a:lnTo>
                    <a:pt x="287517" y="1125046"/>
                  </a:lnTo>
                  <a:lnTo>
                    <a:pt x="147684" y="1125046"/>
                  </a:lnTo>
                  <a:lnTo>
                    <a:pt x="107451" y="1181961"/>
                  </a:lnTo>
                  <a:lnTo>
                    <a:pt x="13738" y="1181961"/>
                  </a:lnTo>
                  <a:lnTo>
                    <a:pt x="0" y="1193737"/>
                  </a:lnTo>
                  <a:lnTo>
                    <a:pt x="99110" y="1193737"/>
                  </a:lnTo>
                  <a:lnTo>
                    <a:pt x="344923" y="1193737"/>
                  </a:lnTo>
                  <a:lnTo>
                    <a:pt x="358170" y="1193737"/>
                  </a:lnTo>
                  <a:lnTo>
                    <a:pt x="358661" y="1193737"/>
                  </a:lnTo>
                  <a:lnTo>
                    <a:pt x="358661" y="1193737"/>
                  </a:lnTo>
                  <a:close/>
                </a:path>
              </a:pathLst>
            </a:custGeom>
            <a:solidFill>
              <a:schemeClr val="accent1"/>
            </a:solidFill>
            <a:ln w="4890"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F757AA98-83E0-4A37-AAB9-2DCB4D9B9AEC}"/>
                </a:ext>
              </a:extLst>
            </p:cNvPr>
            <p:cNvSpPr/>
            <p:nvPr/>
          </p:nvSpPr>
          <p:spPr>
            <a:xfrm>
              <a:off x="2157095" y="5334633"/>
              <a:ext cx="1059791" cy="63784"/>
            </a:xfrm>
            <a:custGeom>
              <a:avLst/>
              <a:gdLst>
                <a:gd name="connsiteX0" fmla="*/ 1002876 w 1059791"/>
                <a:gd name="connsiteY0" fmla="*/ 64274 h 63783"/>
                <a:gd name="connsiteX1" fmla="*/ 0 w 1059791"/>
                <a:gd name="connsiteY1" fmla="*/ 64274 h 63783"/>
                <a:gd name="connsiteX2" fmla="*/ 0 w 1059791"/>
                <a:gd name="connsiteY2" fmla="*/ 0 h 63783"/>
                <a:gd name="connsiteX3" fmla="*/ 1061263 w 1059791"/>
                <a:gd name="connsiteY3" fmla="*/ 0 h 63783"/>
              </a:gdLst>
              <a:ahLst/>
              <a:cxnLst>
                <a:cxn ang="0">
                  <a:pos x="connsiteX0" y="connsiteY0"/>
                </a:cxn>
                <a:cxn ang="0">
                  <a:pos x="connsiteX1" y="connsiteY1"/>
                </a:cxn>
                <a:cxn ang="0">
                  <a:pos x="connsiteX2" y="connsiteY2"/>
                </a:cxn>
                <a:cxn ang="0">
                  <a:pos x="connsiteX3" y="connsiteY3"/>
                </a:cxn>
              </a:cxnLst>
              <a:rect l="l" t="t" r="r" b="b"/>
              <a:pathLst>
                <a:path w="1059791" h="63783">
                  <a:moveTo>
                    <a:pt x="1002876" y="64274"/>
                  </a:moveTo>
                  <a:lnTo>
                    <a:pt x="0" y="64274"/>
                  </a:lnTo>
                  <a:lnTo>
                    <a:pt x="0" y="0"/>
                  </a:lnTo>
                  <a:lnTo>
                    <a:pt x="1061263" y="0"/>
                  </a:lnTo>
                  <a:close/>
                </a:path>
              </a:pathLst>
            </a:custGeom>
            <a:solidFill>
              <a:schemeClr val="accent1"/>
            </a:solidFill>
            <a:ln w="4890"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4384E6CE-F380-4C7A-B285-8B35842E482E}"/>
                </a:ext>
              </a:extLst>
            </p:cNvPr>
            <p:cNvSpPr/>
            <p:nvPr/>
          </p:nvSpPr>
          <p:spPr>
            <a:xfrm>
              <a:off x="2078592" y="5398907"/>
              <a:ext cx="642744" cy="39252"/>
            </a:xfrm>
            <a:custGeom>
              <a:avLst/>
              <a:gdLst>
                <a:gd name="connsiteX0" fmla="*/ 608889 w 642743"/>
                <a:gd name="connsiteY0" fmla="*/ 39252 h 39251"/>
                <a:gd name="connsiteX1" fmla="*/ 0 w 642743"/>
                <a:gd name="connsiteY1" fmla="*/ 39252 h 39251"/>
                <a:gd name="connsiteX2" fmla="*/ 44649 w 642743"/>
                <a:gd name="connsiteY2" fmla="*/ 0 h 39251"/>
                <a:gd name="connsiteX3" fmla="*/ 646178 w 642743"/>
                <a:gd name="connsiteY3" fmla="*/ 0 h 39251"/>
              </a:gdLst>
              <a:ahLst/>
              <a:cxnLst>
                <a:cxn ang="0">
                  <a:pos x="connsiteX0" y="connsiteY0"/>
                </a:cxn>
                <a:cxn ang="0">
                  <a:pos x="connsiteX1" y="connsiteY1"/>
                </a:cxn>
                <a:cxn ang="0">
                  <a:pos x="connsiteX2" y="connsiteY2"/>
                </a:cxn>
                <a:cxn ang="0">
                  <a:pos x="connsiteX3" y="connsiteY3"/>
                </a:cxn>
              </a:cxnLst>
              <a:rect l="l" t="t" r="r" b="b"/>
              <a:pathLst>
                <a:path w="642743" h="39251">
                  <a:moveTo>
                    <a:pt x="608889" y="39252"/>
                  </a:moveTo>
                  <a:lnTo>
                    <a:pt x="0" y="39252"/>
                  </a:lnTo>
                  <a:lnTo>
                    <a:pt x="44649" y="0"/>
                  </a:lnTo>
                  <a:lnTo>
                    <a:pt x="646178" y="0"/>
                  </a:lnTo>
                  <a:close/>
                </a:path>
              </a:pathLst>
            </a:custGeom>
            <a:solidFill>
              <a:schemeClr val="accent1"/>
            </a:solidFill>
            <a:ln w="4890"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B8A49D1A-00F4-4540-916D-2373B480451A}"/>
                </a:ext>
              </a:extLst>
            </p:cNvPr>
            <p:cNvSpPr/>
            <p:nvPr/>
          </p:nvSpPr>
          <p:spPr>
            <a:xfrm>
              <a:off x="4047056" y="4357270"/>
              <a:ext cx="14719" cy="485737"/>
            </a:xfrm>
            <a:custGeom>
              <a:avLst/>
              <a:gdLst>
                <a:gd name="connsiteX0" fmla="*/ 18644 w 14719"/>
                <a:gd name="connsiteY0" fmla="*/ 450902 h 485737"/>
                <a:gd name="connsiteX1" fmla="*/ 0 w 14719"/>
                <a:gd name="connsiteY1" fmla="*/ 487209 h 485737"/>
                <a:gd name="connsiteX2" fmla="*/ 0 w 14719"/>
                <a:gd name="connsiteY2" fmla="*/ 36798 h 485737"/>
                <a:gd name="connsiteX3" fmla="*/ 18644 w 14719"/>
                <a:gd name="connsiteY3" fmla="*/ 0 h 485737"/>
              </a:gdLst>
              <a:ahLst/>
              <a:cxnLst>
                <a:cxn ang="0">
                  <a:pos x="connsiteX0" y="connsiteY0"/>
                </a:cxn>
                <a:cxn ang="0">
                  <a:pos x="connsiteX1" y="connsiteY1"/>
                </a:cxn>
                <a:cxn ang="0">
                  <a:pos x="connsiteX2" y="connsiteY2"/>
                </a:cxn>
                <a:cxn ang="0">
                  <a:pos x="connsiteX3" y="connsiteY3"/>
                </a:cxn>
              </a:cxnLst>
              <a:rect l="l" t="t" r="r" b="b"/>
              <a:pathLst>
                <a:path w="14719" h="485737">
                  <a:moveTo>
                    <a:pt x="18644" y="450902"/>
                  </a:moveTo>
                  <a:lnTo>
                    <a:pt x="0" y="487209"/>
                  </a:lnTo>
                  <a:lnTo>
                    <a:pt x="0" y="36798"/>
                  </a:lnTo>
                  <a:lnTo>
                    <a:pt x="18644" y="0"/>
                  </a:lnTo>
                  <a:close/>
                </a:path>
              </a:pathLst>
            </a:custGeom>
            <a:solidFill>
              <a:schemeClr val="accent1"/>
            </a:solidFill>
            <a:ln w="4890"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B71E5688-6166-4ABE-8B89-C9433AD65322}"/>
                </a:ext>
              </a:extLst>
            </p:cNvPr>
            <p:cNvSpPr/>
            <p:nvPr/>
          </p:nvSpPr>
          <p:spPr>
            <a:xfrm>
              <a:off x="4047056" y="2579177"/>
              <a:ext cx="34345" cy="1324739"/>
            </a:xfrm>
            <a:custGeom>
              <a:avLst/>
              <a:gdLst>
                <a:gd name="connsiteX0" fmla="*/ 0 w 34345"/>
                <a:gd name="connsiteY0" fmla="*/ 70162 h 1324738"/>
                <a:gd name="connsiteX1" fmla="*/ 36798 w 34345"/>
                <a:gd name="connsiteY1" fmla="*/ 0 h 1324738"/>
                <a:gd name="connsiteX2" fmla="*/ 36798 w 34345"/>
                <a:gd name="connsiteY2" fmla="*/ 1327682 h 1324738"/>
                <a:gd name="connsiteX3" fmla="*/ 0 w 34345"/>
                <a:gd name="connsiteY3" fmla="*/ 1280090 h 1324738"/>
              </a:gdLst>
              <a:ahLst/>
              <a:cxnLst>
                <a:cxn ang="0">
                  <a:pos x="connsiteX0" y="connsiteY0"/>
                </a:cxn>
                <a:cxn ang="0">
                  <a:pos x="connsiteX1" y="connsiteY1"/>
                </a:cxn>
                <a:cxn ang="0">
                  <a:pos x="connsiteX2" y="connsiteY2"/>
                </a:cxn>
                <a:cxn ang="0">
                  <a:pos x="connsiteX3" y="connsiteY3"/>
                </a:cxn>
              </a:cxnLst>
              <a:rect l="l" t="t" r="r" b="b"/>
              <a:pathLst>
                <a:path w="34345" h="1324738">
                  <a:moveTo>
                    <a:pt x="0" y="70162"/>
                  </a:moveTo>
                  <a:lnTo>
                    <a:pt x="36798" y="0"/>
                  </a:lnTo>
                  <a:lnTo>
                    <a:pt x="36798" y="1327682"/>
                  </a:lnTo>
                  <a:lnTo>
                    <a:pt x="0" y="1280090"/>
                  </a:lnTo>
                  <a:close/>
                </a:path>
              </a:pathLst>
            </a:custGeom>
            <a:solidFill>
              <a:schemeClr val="accent1"/>
            </a:solidFill>
            <a:ln w="4890"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6A5ACFE8-A7A7-4FA1-BA91-903336D381AC}"/>
                </a:ext>
              </a:extLst>
            </p:cNvPr>
            <p:cNvSpPr/>
            <p:nvPr/>
          </p:nvSpPr>
          <p:spPr>
            <a:xfrm>
              <a:off x="3943530" y="2819102"/>
              <a:ext cx="4906" cy="549521"/>
            </a:xfrm>
            <a:custGeom>
              <a:avLst/>
              <a:gdLst>
                <a:gd name="connsiteX0" fmla="*/ 4906 w 4906"/>
                <a:gd name="connsiteY0" fmla="*/ 553937 h 549521"/>
                <a:gd name="connsiteX1" fmla="*/ 0 w 4906"/>
                <a:gd name="connsiteY1" fmla="*/ 550012 h 549521"/>
                <a:gd name="connsiteX2" fmla="*/ 0 w 4906"/>
                <a:gd name="connsiteY2" fmla="*/ 3925 h 549521"/>
                <a:gd name="connsiteX3" fmla="*/ 4906 w 4906"/>
                <a:gd name="connsiteY3" fmla="*/ 0 h 549521"/>
              </a:gdLst>
              <a:ahLst/>
              <a:cxnLst>
                <a:cxn ang="0">
                  <a:pos x="connsiteX0" y="connsiteY0"/>
                </a:cxn>
                <a:cxn ang="0">
                  <a:pos x="connsiteX1" y="connsiteY1"/>
                </a:cxn>
                <a:cxn ang="0">
                  <a:pos x="connsiteX2" y="connsiteY2"/>
                </a:cxn>
                <a:cxn ang="0">
                  <a:pos x="connsiteX3" y="connsiteY3"/>
                </a:cxn>
              </a:cxnLst>
              <a:rect l="l" t="t" r="r" b="b"/>
              <a:pathLst>
                <a:path w="4906" h="549521">
                  <a:moveTo>
                    <a:pt x="4906" y="553937"/>
                  </a:moveTo>
                  <a:lnTo>
                    <a:pt x="0" y="550012"/>
                  </a:lnTo>
                  <a:lnTo>
                    <a:pt x="0" y="3925"/>
                  </a:lnTo>
                  <a:lnTo>
                    <a:pt x="4906" y="0"/>
                  </a:lnTo>
                  <a:close/>
                </a:path>
              </a:pathLst>
            </a:custGeom>
            <a:solidFill>
              <a:schemeClr val="accent1"/>
            </a:solidFill>
            <a:ln w="4890"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0C1932FB-DDB8-4861-BAE9-2B38E25A8587}"/>
                </a:ext>
              </a:extLst>
            </p:cNvPr>
            <p:cNvSpPr/>
            <p:nvPr/>
          </p:nvSpPr>
          <p:spPr>
            <a:xfrm>
              <a:off x="3943530" y="2659642"/>
              <a:ext cx="137380" cy="166819"/>
            </a:xfrm>
            <a:custGeom>
              <a:avLst/>
              <a:gdLst>
                <a:gd name="connsiteX0" fmla="*/ 3434 w 137380"/>
                <a:gd name="connsiteY0" fmla="*/ 167310 h 166818"/>
                <a:gd name="connsiteX1" fmla="*/ 0 w 137380"/>
                <a:gd name="connsiteY1" fmla="*/ 163384 h 166818"/>
                <a:gd name="connsiteX2" fmla="*/ 136399 w 137380"/>
                <a:gd name="connsiteY2" fmla="*/ 0 h 166818"/>
                <a:gd name="connsiteX3" fmla="*/ 139834 w 137380"/>
                <a:gd name="connsiteY3" fmla="*/ 3925 h 166818"/>
              </a:gdLst>
              <a:ahLst/>
              <a:cxnLst>
                <a:cxn ang="0">
                  <a:pos x="connsiteX0" y="connsiteY0"/>
                </a:cxn>
                <a:cxn ang="0">
                  <a:pos x="connsiteX1" y="connsiteY1"/>
                </a:cxn>
                <a:cxn ang="0">
                  <a:pos x="connsiteX2" y="connsiteY2"/>
                </a:cxn>
                <a:cxn ang="0">
                  <a:pos x="connsiteX3" y="connsiteY3"/>
                </a:cxn>
              </a:cxnLst>
              <a:rect l="l" t="t" r="r" b="b"/>
              <a:pathLst>
                <a:path w="137380" h="166818">
                  <a:moveTo>
                    <a:pt x="3434" y="167310"/>
                  </a:moveTo>
                  <a:lnTo>
                    <a:pt x="0" y="163384"/>
                  </a:lnTo>
                  <a:lnTo>
                    <a:pt x="136399" y="0"/>
                  </a:lnTo>
                  <a:lnTo>
                    <a:pt x="139834" y="3925"/>
                  </a:lnTo>
                  <a:close/>
                </a:path>
              </a:pathLst>
            </a:custGeom>
            <a:solidFill>
              <a:schemeClr val="accent1"/>
            </a:solidFill>
            <a:ln w="4890"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982D9E7A-6A82-4128-95C5-5A794592C16B}"/>
                </a:ext>
              </a:extLst>
            </p:cNvPr>
            <p:cNvSpPr/>
            <p:nvPr/>
          </p:nvSpPr>
          <p:spPr>
            <a:xfrm>
              <a:off x="3943530" y="3365188"/>
              <a:ext cx="63784" cy="73597"/>
            </a:xfrm>
            <a:custGeom>
              <a:avLst/>
              <a:gdLst>
                <a:gd name="connsiteX0" fmla="*/ 0 w 63783"/>
                <a:gd name="connsiteY0" fmla="*/ 3925 h 73596"/>
                <a:gd name="connsiteX1" fmla="*/ 3434 w 63783"/>
                <a:gd name="connsiteY1" fmla="*/ 0 h 73596"/>
                <a:gd name="connsiteX2" fmla="*/ 64765 w 63783"/>
                <a:gd name="connsiteY2" fmla="*/ 74087 h 73596"/>
                <a:gd name="connsiteX3" fmla="*/ 61821 w 63783"/>
                <a:gd name="connsiteY3" fmla="*/ 7801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925"/>
                  </a:moveTo>
                  <a:lnTo>
                    <a:pt x="3434" y="0"/>
                  </a:lnTo>
                  <a:lnTo>
                    <a:pt x="64765" y="74087"/>
                  </a:lnTo>
                  <a:lnTo>
                    <a:pt x="61821" y="78012"/>
                  </a:lnTo>
                  <a:close/>
                </a:path>
              </a:pathLst>
            </a:custGeom>
            <a:solidFill>
              <a:schemeClr val="accent1"/>
            </a:solidFill>
            <a:ln w="4890"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DBC0897C-D63A-417F-B5B3-7F56D2E3DA3F}"/>
                </a:ext>
              </a:extLst>
            </p:cNvPr>
            <p:cNvSpPr/>
            <p:nvPr/>
          </p:nvSpPr>
          <p:spPr>
            <a:xfrm>
              <a:off x="4005351" y="3755250"/>
              <a:ext cx="63784" cy="73597"/>
            </a:xfrm>
            <a:custGeom>
              <a:avLst/>
              <a:gdLst>
                <a:gd name="connsiteX0" fmla="*/ 0 w 63783"/>
                <a:gd name="connsiteY0" fmla="*/ 3434 h 73596"/>
                <a:gd name="connsiteX1" fmla="*/ 2453 w 63783"/>
                <a:gd name="connsiteY1" fmla="*/ 0 h 73596"/>
                <a:gd name="connsiteX2" fmla="*/ 64274 w 63783"/>
                <a:gd name="connsiteY2" fmla="*/ 74087 h 73596"/>
                <a:gd name="connsiteX3" fmla="*/ 61331 w 63783"/>
                <a:gd name="connsiteY3" fmla="*/ 7752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434"/>
                  </a:moveTo>
                  <a:lnTo>
                    <a:pt x="2453" y="0"/>
                  </a:lnTo>
                  <a:lnTo>
                    <a:pt x="64274" y="74087"/>
                  </a:lnTo>
                  <a:lnTo>
                    <a:pt x="61331" y="77522"/>
                  </a:lnTo>
                  <a:close/>
                </a:path>
              </a:pathLst>
            </a:custGeom>
            <a:solidFill>
              <a:schemeClr val="accent1"/>
            </a:solidFill>
            <a:ln w="4890"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1EB9C31E-114C-4D0E-8EF7-CE2325456DB5}"/>
                </a:ext>
              </a:extLst>
            </p:cNvPr>
            <p:cNvSpPr/>
            <p:nvPr/>
          </p:nvSpPr>
          <p:spPr>
            <a:xfrm>
              <a:off x="4005351" y="3436822"/>
              <a:ext cx="4906" cy="323825"/>
            </a:xfrm>
            <a:custGeom>
              <a:avLst/>
              <a:gdLst>
                <a:gd name="connsiteX0" fmla="*/ 2944 w 0"/>
                <a:gd name="connsiteY0" fmla="*/ 324316 h 323824"/>
                <a:gd name="connsiteX1" fmla="*/ 0 w 0"/>
                <a:gd name="connsiteY1" fmla="*/ 321862 h 323824"/>
                <a:gd name="connsiteX2" fmla="*/ 0 w 0"/>
                <a:gd name="connsiteY2" fmla="*/ 2453 h 323824"/>
                <a:gd name="connsiteX3" fmla="*/ 2944 w 0"/>
                <a:gd name="connsiteY3" fmla="*/ 0 h 323824"/>
              </a:gdLst>
              <a:ahLst/>
              <a:cxnLst>
                <a:cxn ang="0">
                  <a:pos x="connsiteX0" y="connsiteY0"/>
                </a:cxn>
                <a:cxn ang="0">
                  <a:pos x="connsiteX1" y="connsiteY1"/>
                </a:cxn>
                <a:cxn ang="0">
                  <a:pos x="connsiteX2" y="connsiteY2"/>
                </a:cxn>
                <a:cxn ang="0">
                  <a:pos x="connsiteX3" y="connsiteY3"/>
                </a:cxn>
              </a:cxnLst>
              <a:rect l="l" t="t" r="r" b="b"/>
              <a:pathLst>
                <a:path h="323824">
                  <a:moveTo>
                    <a:pt x="2944" y="324316"/>
                  </a:moveTo>
                  <a:lnTo>
                    <a:pt x="0" y="321862"/>
                  </a:lnTo>
                  <a:lnTo>
                    <a:pt x="0" y="2453"/>
                  </a:lnTo>
                  <a:lnTo>
                    <a:pt x="2944" y="0"/>
                  </a:lnTo>
                  <a:close/>
                </a:path>
              </a:pathLst>
            </a:custGeom>
            <a:solidFill>
              <a:schemeClr val="accent1"/>
            </a:solidFill>
            <a:ln w="4890"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C3A430A4-9213-460D-A4CA-50C26863CCDC}"/>
                </a:ext>
              </a:extLst>
            </p:cNvPr>
            <p:cNvSpPr/>
            <p:nvPr/>
          </p:nvSpPr>
          <p:spPr>
            <a:xfrm>
              <a:off x="2287116" y="1828001"/>
              <a:ext cx="1103949" cy="39252"/>
            </a:xfrm>
            <a:custGeom>
              <a:avLst/>
              <a:gdLst>
                <a:gd name="connsiteX0" fmla="*/ 1106402 w 1103949"/>
                <a:gd name="connsiteY0" fmla="*/ 0 h 39251"/>
                <a:gd name="connsiteX1" fmla="*/ 1106402 w 1103949"/>
                <a:gd name="connsiteY1" fmla="*/ 43667 h 39251"/>
                <a:gd name="connsiteX2" fmla="*/ 0 w 1103949"/>
                <a:gd name="connsiteY2" fmla="*/ 43667 h 39251"/>
                <a:gd name="connsiteX3" fmla="*/ 39742 w 1103949"/>
                <a:gd name="connsiteY3" fmla="*/ 0 h 39251"/>
              </a:gdLst>
              <a:ahLst/>
              <a:cxnLst>
                <a:cxn ang="0">
                  <a:pos x="connsiteX0" y="connsiteY0"/>
                </a:cxn>
                <a:cxn ang="0">
                  <a:pos x="connsiteX1" y="connsiteY1"/>
                </a:cxn>
                <a:cxn ang="0">
                  <a:pos x="connsiteX2" y="connsiteY2"/>
                </a:cxn>
                <a:cxn ang="0">
                  <a:pos x="connsiteX3" y="connsiteY3"/>
                </a:cxn>
              </a:cxnLst>
              <a:rect l="l" t="t" r="r" b="b"/>
              <a:pathLst>
                <a:path w="1103949" h="39251">
                  <a:moveTo>
                    <a:pt x="1106402" y="0"/>
                  </a:moveTo>
                  <a:lnTo>
                    <a:pt x="1106402" y="43667"/>
                  </a:lnTo>
                  <a:lnTo>
                    <a:pt x="0" y="43667"/>
                  </a:lnTo>
                  <a:lnTo>
                    <a:pt x="39742" y="0"/>
                  </a:lnTo>
                  <a:close/>
                </a:path>
              </a:pathLst>
            </a:custGeom>
            <a:solidFill>
              <a:schemeClr val="accent1"/>
            </a:solidFill>
            <a:ln w="4890"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813C2F55-0197-47D8-8507-DB806CCB566C}"/>
                </a:ext>
              </a:extLst>
            </p:cNvPr>
            <p:cNvSpPr/>
            <p:nvPr/>
          </p:nvSpPr>
          <p:spPr>
            <a:xfrm>
              <a:off x="2732130" y="1703868"/>
              <a:ext cx="461205" cy="4906"/>
            </a:xfrm>
            <a:custGeom>
              <a:avLst/>
              <a:gdLst>
                <a:gd name="connsiteX0" fmla="*/ 0 w 461205"/>
                <a:gd name="connsiteY0" fmla="*/ 5397 h 4906"/>
                <a:gd name="connsiteX1" fmla="*/ 2944 w 461205"/>
                <a:gd name="connsiteY1" fmla="*/ 0 h 4906"/>
                <a:gd name="connsiteX2" fmla="*/ 458262 w 461205"/>
                <a:gd name="connsiteY2" fmla="*/ 0 h 4906"/>
                <a:gd name="connsiteX3" fmla="*/ 461696 w 461205"/>
                <a:gd name="connsiteY3" fmla="*/ 5397 h 4906"/>
              </a:gdLst>
              <a:ahLst/>
              <a:cxnLst>
                <a:cxn ang="0">
                  <a:pos x="connsiteX0" y="connsiteY0"/>
                </a:cxn>
                <a:cxn ang="0">
                  <a:pos x="connsiteX1" y="connsiteY1"/>
                </a:cxn>
                <a:cxn ang="0">
                  <a:pos x="connsiteX2" y="connsiteY2"/>
                </a:cxn>
                <a:cxn ang="0">
                  <a:pos x="connsiteX3" y="connsiteY3"/>
                </a:cxn>
              </a:cxnLst>
              <a:rect l="l" t="t" r="r" b="b"/>
              <a:pathLst>
                <a:path w="461205" h="4906">
                  <a:moveTo>
                    <a:pt x="0" y="5397"/>
                  </a:moveTo>
                  <a:lnTo>
                    <a:pt x="2944" y="0"/>
                  </a:lnTo>
                  <a:lnTo>
                    <a:pt x="458262" y="0"/>
                  </a:lnTo>
                  <a:lnTo>
                    <a:pt x="461696" y="5397"/>
                  </a:lnTo>
                  <a:close/>
                </a:path>
              </a:pathLst>
            </a:custGeom>
            <a:solidFill>
              <a:schemeClr val="accent1"/>
            </a:solidFill>
            <a:ln w="4890"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9A56E553-C21B-4746-9636-A5C1D9E2F895}"/>
                </a:ext>
              </a:extLst>
            </p:cNvPr>
            <p:cNvSpPr/>
            <p:nvPr/>
          </p:nvSpPr>
          <p:spPr>
            <a:xfrm>
              <a:off x="3186957" y="1703868"/>
              <a:ext cx="137380" cy="166819"/>
            </a:xfrm>
            <a:custGeom>
              <a:avLst/>
              <a:gdLst>
                <a:gd name="connsiteX0" fmla="*/ 0 w 137380"/>
                <a:gd name="connsiteY0" fmla="*/ 3925 h 166818"/>
                <a:gd name="connsiteX1" fmla="*/ 3434 w 137380"/>
                <a:gd name="connsiteY1" fmla="*/ 0 h 166818"/>
                <a:gd name="connsiteX2" fmla="*/ 139343 w 137380"/>
                <a:gd name="connsiteY2" fmla="*/ 163384 h 166818"/>
                <a:gd name="connsiteX3" fmla="*/ 136399 w 137380"/>
                <a:gd name="connsiteY3" fmla="*/ 167310 h 166818"/>
              </a:gdLst>
              <a:ahLst/>
              <a:cxnLst>
                <a:cxn ang="0">
                  <a:pos x="connsiteX0" y="connsiteY0"/>
                </a:cxn>
                <a:cxn ang="0">
                  <a:pos x="connsiteX1" y="connsiteY1"/>
                </a:cxn>
                <a:cxn ang="0">
                  <a:pos x="connsiteX2" y="connsiteY2"/>
                </a:cxn>
                <a:cxn ang="0">
                  <a:pos x="connsiteX3" y="connsiteY3"/>
                </a:cxn>
              </a:cxnLst>
              <a:rect l="l" t="t" r="r" b="b"/>
              <a:pathLst>
                <a:path w="137380" h="166818">
                  <a:moveTo>
                    <a:pt x="0" y="3925"/>
                  </a:moveTo>
                  <a:lnTo>
                    <a:pt x="3434" y="0"/>
                  </a:lnTo>
                  <a:lnTo>
                    <a:pt x="139343" y="163384"/>
                  </a:lnTo>
                  <a:lnTo>
                    <a:pt x="136399" y="167310"/>
                  </a:lnTo>
                  <a:close/>
                </a:path>
              </a:pathLst>
            </a:custGeom>
            <a:solidFill>
              <a:schemeClr val="accent1"/>
            </a:solidFill>
            <a:ln w="4890"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0FA4E307-90D2-486B-B105-F61AF0A3EEBD}"/>
                </a:ext>
              </a:extLst>
            </p:cNvPr>
            <p:cNvSpPr/>
            <p:nvPr/>
          </p:nvSpPr>
          <p:spPr>
            <a:xfrm>
              <a:off x="2673743" y="1703868"/>
              <a:ext cx="63784" cy="73597"/>
            </a:xfrm>
            <a:custGeom>
              <a:avLst/>
              <a:gdLst>
                <a:gd name="connsiteX0" fmla="*/ 61331 w 63783"/>
                <a:gd name="connsiteY0" fmla="*/ 0 h 73596"/>
                <a:gd name="connsiteX1" fmla="*/ 64765 w 63783"/>
                <a:gd name="connsiteY1" fmla="*/ 3925 h 73596"/>
                <a:gd name="connsiteX2" fmla="*/ 3434 w 63783"/>
                <a:gd name="connsiteY2" fmla="*/ 77522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331" y="0"/>
                  </a:moveTo>
                  <a:lnTo>
                    <a:pt x="64765" y="3925"/>
                  </a:lnTo>
                  <a:lnTo>
                    <a:pt x="3434" y="77522"/>
                  </a:lnTo>
                  <a:lnTo>
                    <a:pt x="0" y="74087"/>
                  </a:lnTo>
                  <a:close/>
                </a:path>
              </a:pathLst>
            </a:custGeom>
            <a:solidFill>
              <a:schemeClr val="accent1"/>
            </a:solidFill>
            <a:ln w="4890"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3E83C4A1-5B01-40B6-9E1E-34D4A6DA3B06}"/>
                </a:ext>
              </a:extLst>
            </p:cNvPr>
            <p:cNvSpPr/>
            <p:nvPr/>
          </p:nvSpPr>
          <p:spPr>
            <a:xfrm>
              <a:off x="2348937" y="1777465"/>
              <a:ext cx="63784" cy="73597"/>
            </a:xfrm>
            <a:custGeom>
              <a:avLst/>
              <a:gdLst>
                <a:gd name="connsiteX0" fmla="*/ 61821 w 63783"/>
                <a:gd name="connsiteY0" fmla="*/ 0 h 73596"/>
                <a:gd name="connsiteX1" fmla="*/ 64274 w 63783"/>
                <a:gd name="connsiteY1" fmla="*/ 3435 h 73596"/>
                <a:gd name="connsiteX2" fmla="*/ 2944 w 63783"/>
                <a:gd name="connsiteY2" fmla="*/ 77031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821" y="0"/>
                  </a:moveTo>
                  <a:lnTo>
                    <a:pt x="64274" y="3435"/>
                  </a:lnTo>
                  <a:lnTo>
                    <a:pt x="2944" y="77031"/>
                  </a:lnTo>
                  <a:lnTo>
                    <a:pt x="0" y="74087"/>
                  </a:lnTo>
                  <a:close/>
                </a:path>
              </a:pathLst>
            </a:custGeom>
            <a:solidFill>
              <a:schemeClr val="accent1"/>
            </a:solidFill>
            <a:ln w="4890"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2846D730-1EA6-4E14-9503-F87B13BFB087}"/>
                </a:ext>
              </a:extLst>
            </p:cNvPr>
            <p:cNvSpPr/>
            <p:nvPr/>
          </p:nvSpPr>
          <p:spPr>
            <a:xfrm>
              <a:off x="2408795" y="1777465"/>
              <a:ext cx="269854" cy="4906"/>
            </a:xfrm>
            <a:custGeom>
              <a:avLst/>
              <a:gdLst>
                <a:gd name="connsiteX0" fmla="*/ 0 w 269854"/>
                <a:gd name="connsiteY0" fmla="*/ 3925 h 0"/>
                <a:gd name="connsiteX1" fmla="*/ 1963 w 269854"/>
                <a:gd name="connsiteY1" fmla="*/ 0 h 0"/>
                <a:gd name="connsiteX2" fmla="*/ 267892 w 269854"/>
                <a:gd name="connsiteY2" fmla="*/ 0 h 0"/>
                <a:gd name="connsiteX3" fmla="*/ 269854 w 269854"/>
                <a:gd name="connsiteY3" fmla="*/ 3925 h 0"/>
              </a:gdLst>
              <a:ahLst/>
              <a:cxnLst>
                <a:cxn ang="0">
                  <a:pos x="connsiteX0" y="connsiteY0"/>
                </a:cxn>
                <a:cxn ang="0">
                  <a:pos x="connsiteX1" y="connsiteY1"/>
                </a:cxn>
                <a:cxn ang="0">
                  <a:pos x="connsiteX2" y="connsiteY2"/>
                </a:cxn>
                <a:cxn ang="0">
                  <a:pos x="connsiteX3" y="connsiteY3"/>
                </a:cxn>
              </a:cxnLst>
              <a:rect l="l" t="t" r="r" b="b"/>
              <a:pathLst>
                <a:path w="269854">
                  <a:moveTo>
                    <a:pt x="0" y="3925"/>
                  </a:moveTo>
                  <a:lnTo>
                    <a:pt x="1963" y="0"/>
                  </a:lnTo>
                  <a:lnTo>
                    <a:pt x="267892" y="0"/>
                  </a:lnTo>
                  <a:lnTo>
                    <a:pt x="269854" y="3925"/>
                  </a:lnTo>
                  <a:close/>
                </a:path>
              </a:pathLst>
            </a:custGeom>
            <a:solidFill>
              <a:schemeClr val="accent1"/>
            </a:solidFill>
            <a:ln w="4890"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CD66706B-5634-47D0-9388-42F4F4654357}"/>
                </a:ext>
              </a:extLst>
            </p:cNvPr>
            <p:cNvSpPr/>
            <p:nvPr/>
          </p:nvSpPr>
          <p:spPr>
            <a:xfrm>
              <a:off x="2238542" y="1991385"/>
              <a:ext cx="4906" cy="4906"/>
            </a:xfrm>
            <a:custGeom>
              <a:avLst/>
              <a:gdLst>
                <a:gd name="connsiteX0" fmla="*/ 0 w 0"/>
                <a:gd name="connsiteY0" fmla="*/ 0 h 0"/>
                <a:gd name="connsiteX1" fmla="*/ 1963 w 0"/>
                <a:gd name="connsiteY1" fmla="*/ 0 h 0"/>
                <a:gd name="connsiteX2" fmla="*/ 1963 w 0"/>
                <a:gd name="connsiteY2" fmla="*/ 1472 h 0"/>
                <a:gd name="connsiteX3" fmla="*/ 0 w 0"/>
                <a:gd name="connsiteY3" fmla="*/ 1472 h 0"/>
              </a:gdLst>
              <a:ahLst/>
              <a:cxnLst>
                <a:cxn ang="0">
                  <a:pos x="connsiteX0" y="connsiteY0"/>
                </a:cxn>
                <a:cxn ang="0">
                  <a:pos x="connsiteX1" y="connsiteY1"/>
                </a:cxn>
                <a:cxn ang="0">
                  <a:pos x="connsiteX2" y="connsiteY2"/>
                </a:cxn>
                <a:cxn ang="0">
                  <a:pos x="connsiteX3" y="connsiteY3"/>
                </a:cxn>
              </a:cxnLst>
              <a:rect l="l" t="t" r="r" b="b"/>
              <a:pathLst>
                <a:path>
                  <a:moveTo>
                    <a:pt x="0" y="0"/>
                  </a:moveTo>
                  <a:lnTo>
                    <a:pt x="1963" y="0"/>
                  </a:lnTo>
                  <a:lnTo>
                    <a:pt x="1963" y="1472"/>
                  </a:lnTo>
                  <a:lnTo>
                    <a:pt x="0" y="1472"/>
                  </a:lnTo>
                  <a:close/>
                </a:path>
              </a:pathLst>
            </a:custGeom>
            <a:solidFill>
              <a:schemeClr val="accent1"/>
            </a:solidFill>
            <a:ln w="4890" cap="flat">
              <a:noFill/>
              <a:prstDash val="solid"/>
              <a:miter/>
            </a:ln>
          </p:spPr>
          <p:txBody>
            <a:bodyPr rtlCol="0" anchor="ctr"/>
            <a:lstStyle/>
            <a:p>
              <a:endParaRPr lang="zh-CN" altLang="en-US"/>
            </a:p>
          </p:txBody>
        </p:sp>
      </p:grpSp>
      <p:sp>
        <p:nvSpPr>
          <p:cNvPr id="47" name="矩形 46">
            <a:extLst>
              <a:ext uri="{FF2B5EF4-FFF2-40B4-BE49-F238E27FC236}">
                <a16:creationId xmlns:a16="http://schemas.microsoft.com/office/drawing/2014/main" xmlns="" id="{C7E85A50-6D30-4AAF-AB8A-77FEE76DE491}"/>
              </a:ext>
            </a:extLst>
          </p:cNvPr>
          <p:cNvSpPr/>
          <p:nvPr/>
        </p:nvSpPr>
        <p:spPr>
          <a:xfrm>
            <a:off x="5019647" y="1853336"/>
            <a:ext cx="2152706" cy="2938483"/>
          </a:xfrm>
          <a:prstGeom prst="rect">
            <a:avLst/>
          </a:prstGeom>
          <a:gradFill>
            <a:gsLst>
              <a:gs pos="0">
                <a:schemeClr val="accent1">
                  <a:alpha val="9000"/>
                </a:schemeClr>
              </a:gs>
              <a:gs pos="100000">
                <a:schemeClr val="accent1">
                  <a:alpha val="0"/>
                </a:schemeClr>
              </a:gs>
            </a:gsLst>
            <a:lin ang="3000000" scaled="0"/>
          </a:gradFill>
          <a:ln>
            <a:solidFill>
              <a:schemeClr val="accent1">
                <a:alpha val="2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文本框 174">
            <a:extLst>
              <a:ext uri="{FF2B5EF4-FFF2-40B4-BE49-F238E27FC236}">
                <a16:creationId xmlns:a16="http://schemas.microsoft.com/office/drawing/2014/main" xmlns="" id="{D5ABC3C9-A023-460B-8D35-AC3C8E91DDB0}"/>
              </a:ext>
            </a:extLst>
          </p:cNvPr>
          <p:cNvSpPr txBox="1"/>
          <p:nvPr/>
        </p:nvSpPr>
        <p:spPr>
          <a:xfrm>
            <a:off x="5509284" y="3264928"/>
            <a:ext cx="1210588" cy="400110"/>
          </a:xfrm>
          <a:prstGeom prst="rect">
            <a:avLst/>
          </a:prstGeom>
          <a:noFill/>
        </p:spPr>
        <p:txBody>
          <a:bodyPr wrap="none" rtlCol="0">
            <a:spAutoFit/>
          </a:bodyPr>
          <a:lstStyle/>
          <a:p>
            <a:pPr algn="ctr"/>
            <a:r>
              <a:rPr lang="zh-CN" altLang="en-US" sz="2000" dirty="0">
                <a:solidFill>
                  <a:schemeClr val="accent1"/>
                </a:solidFill>
                <a:latin typeface="+mj-ea"/>
                <a:ea typeface="+mj-ea"/>
              </a:rPr>
              <a:t>公司介绍</a:t>
            </a:r>
          </a:p>
        </p:txBody>
      </p:sp>
      <p:sp>
        <p:nvSpPr>
          <p:cNvPr id="176" name="文本框 175">
            <a:extLst>
              <a:ext uri="{FF2B5EF4-FFF2-40B4-BE49-F238E27FC236}">
                <a16:creationId xmlns:a16="http://schemas.microsoft.com/office/drawing/2014/main" xmlns="" id="{1F10653C-79F3-4CD3-BA47-5FD9D1BEAE0B}"/>
              </a:ext>
            </a:extLst>
          </p:cNvPr>
          <p:cNvSpPr txBox="1"/>
          <p:nvPr/>
        </p:nvSpPr>
        <p:spPr>
          <a:xfrm>
            <a:off x="5369973" y="3665038"/>
            <a:ext cx="1547795" cy="276999"/>
          </a:xfrm>
          <a:prstGeom prst="rect">
            <a:avLst/>
          </a:prstGeom>
          <a:noFill/>
        </p:spPr>
        <p:txBody>
          <a:bodyPr wrap="none" rtlCol="0">
            <a:spAutoFit/>
          </a:bodyPr>
          <a:lstStyle/>
          <a:p>
            <a:pPr algn="ctr"/>
            <a:r>
              <a:rPr lang="en-US" altLang="zh-CN" sz="1200" dirty="0">
                <a:solidFill>
                  <a:schemeClr val="bg1"/>
                </a:solidFill>
              </a:rPr>
              <a:t>About the company</a:t>
            </a:r>
            <a:endParaRPr lang="zh-CN" altLang="en-US" sz="1200" dirty="0">
              <a:solidFill>
                <a:schemeClr val="bg1"/>
              </a:solidFill>
            </a:endParaRPr>
          </a:p>
        </p:txBody>
      </p:sp>
      <p:grpSp>
        <p:nvGrpSpPr>
          <p:cNvPr id="185" name="组合 184">
            <a:extLst>
              <a:ext uri="{FF2B5EF4-FFF2-40B4-BE49-F238E27FC236}">
                <a16:creationId xmlns:a16="http://schemas.microsoft.com/office/drawing/2014/main" xmlns="" id="{2421467F-EBC8-4DB0-8572-56153E4456E3}"/>
              </a:ext>
            </a:extLst>
          </p:cNvPr>
          <p:cNvGrpSpPr/>
          <p:nvPr/>
        </p:nvGrpSpPr>
        <p:grpSpPr>
          <a:xfrm>
            <a:off x="5895261" y="2512907"/>
            <a:ext cx="516882" cy="575722"/>
            <a:chOff x="8653463" y="5511801"/>
            <a:chExt cx="906462" cy="1009650"/>
          </a:xfrm>
          <a:solidFill>
            <a:schemeClr val="accent1"/>
          </a:solidFill>
        </p:grpSpPr>
        <p:sp>
          <p:nvSpPr>
            <p:cNvPr id="186" name="Rectangle 95">
              <a:extLst>
                <a:ext uri="{FF2B5EF4-FFF2-40B4-BE49-F238E27FC236}">
                  <a16:creationId xmlns:a16="http://schemas.microsoft.com/office/drawing/2014/main" xmlns="" id="{1AD7F210-21AE-4816-86EA-0BCF6078194A}"/>
                </a:ext>
              </a:extLst>
            </p:cNvPr>
            <p:cNvSpPr>
              <a:spLocks noChangeArrowheads="1"/>
            </p:cNvSpPr>
            <p:nvPr/>
          </p:nvSpPr>
          <p:spPr bwMode="auto">
            <a:xfrm>
              <a:off x="9018588" y="574040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Rectangle 96">
              <a:extLst>
                <a:ext uri="{FF2B5EF4-FFF2-40B4-BE49-F238E27FC236}">
                  <a16:creationId xmlns:a16="http://schemas.microsoft.com/office/drawing/2014/main" xmlns="" id="{379A2C2D-D17A-43E6-BD0A-66CE007F76DD}"/>
                </a:ext>
              </a:extLst>
            </p:cNvPr>
            <p:cNvSpPr>
              <a:spLocks noChangeArrowheads="1"/>
            </p:cNvSpPr>
            <p:nvPr/>
          </p:nvSpPr>
          <p:spPr bwMode="auto">
            <a:xfrm>
              <a:off x="9131300" y="574040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Rectangle 97">
              <a:extLst>
                <a:ext uri="{FF2B5EF4-FFF2-40B4-BE49-F238E27FC236}">
                  <a16:creationId xmlns:a16="http://schemas.microsoft.com/office/drawing/2014/main" xmlns="" id="{E17E9F24-1129-4B77-AFCF-55AFA40FFC61}"/>
                </a:ext>
              </a:extLst>
            </p:cNvPr>
            <p:cNvSpPr>
              <a:spLocks noChangeArrowheads="1"/>
            </p:cNvSpPr>
            <p:nvPr/>
          </p:nvSpPr>
          <p:spPr bwMode="auto">
            <a:xfrm>
              <a:off x="9018588" y="586105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Rectangle 98">
              <a:extLst>
                <a:ext uri="{FF2B5EF4-FFF2-40B4-BE49-F238E27FC236}">
                  <a16:creationId xmlns:a16="http://schemas.microsoft.com/office/drawing/2014/main" xmlns="" id="{77752032-A0F4-4A99-938D-D4955B433EFA}"/>
                </a:ext>
              </a:extLst>
            </p:cNvPr>
            <p:cNvSpPr>
              <a:spLocks noChangeArrowheads="1"/>
            </p:cNvSpPr>
            <p:nvPr/>
          </p:nvSpPr>
          <p:spPr bwMode="auto">
            <a:xfrm>
              <a:off x="9131300" y="586105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Rectangle 99">
              <a:extLst>
                <a:ext uri="{FF2B5EF4-FFF2-40B4-BE49-F238E27FC236}">
                  <a16:creationId xmlns:a16="http://schemas.microsoft.com/office/drawing/2014/main" xmlns="" id="{5CAF25D3-1DCF-4329-AF2B-7D49A219100C}"/>
                </a:ext>
              </a:extLst>
            </p:cNvPr>
            <p:cNvSpPr>
              <a:spLocks noChangeArrowheads="1"/>
            </p:cNvSpPr>
            <p:nvPr/>
          </p:nvSpPr>
          <p:spPr bwMode="auto">
            <a:xfrm>
              <a:off x="8770938" y="6097588"/>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Rectangle 100">
              <a:extLst>
                <a:ext uri="{FF2B5EF4-FFF2-40B4-BE49-F238E27FC236}">
                  <a16:creationId xmlns:a16="http://schemas.microsoft.com/office/drawing/2014/main" xmlns="" id="{1101AFA9-BEEC-45EB-9FDE-0ADE7263EEEC}"/>
                </a:ext>
              </a:extLst>
            </p:cNvPr>
            <p:cNvSpPr>
              <a:spLocks noChangeArrowheads="1"/>
            </p:cNvSpPr>
            <p:nvPr/>
          </p:nvSpPr>
          <p:spPr bwMode="auto">
            <a:xfrm>
              <a:off x="8770938" y="645795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Rectangle 101">
              <a:extLst>
                <a:ext uri="{FF2B5EF4-FFF2-40B4-BE49-F238E27FC236}">
                  <a16:creationId xmlns:a16="http://schemas.microsoft.com/office/drawing/2014/main" xmlns="" id="{7A346C8F-5CB9-4D6C-A2A6-D4F34D0B810D}"/>
                </a:ext>
              </a:extLst>
            </p:cNvPr>
            <p:cNvSpPr>
              <a:spLocks noChangeArrowheads="1"/>
            </p:cNvSpPr>
            <p:nvPr/>
          </p:nvSpPr>
          <p:spPr bwMode="auto">
            <a:xfrm>
              <a:off x="8770938" y="633730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Rectangle 102">
              <a:extLst>
                <a:ext uri="{FF2B5EF4-FFF2-40B4-BE49-F238E27FC236}">
                  <a16:creationId xmlns:a16="http://schemas.microsoft.com/office/drawing/2014/main" xmlns="" id="{DB20896C-8EE7-4DE1-92F6-011AC9F68A98}"/>
                </a:ext>
              </a:extLst>
            </p:cNvPr>
            <p:cNvSpPr>
              <a:spLocks noChangeArrowheads="1"/>
            </p:cNvSpPr>
            <p:nvPr/>
          </p:nvSpPr>
          <p:spPr bwMode="auto">
            <a:xfrm>
              <a:off x="8770938" y="6218238"/>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Rectangle 103">
              <a:extLst>
                <a:ext uri="{FF2B5EF4-FFF2-40B4-BE49-F238E27FC236}">
                  <a16:creationId xmlns:a16="http://schemas.microsoft.com/office/drawing/2014/main" xmlns="" id="{289F01B3-6EC2-4641-81B2-17A28A4E7A03}"/>
                </a:ext>
              </a:extLst>
            </p:cNvPr>
            <p:cNvSpPr>
              <a:spLocks noChangeArrowheads="1"/>
            </p:cNvSpPr>
            <p:nvPr/>
          </p:nvSpPr>
          <p:spPr bwMode="auto">
            <a:xfrm>
              <a:off x="9378950" y="645795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Rectangle 104">
              <a:extLst>
                <a:ext uri="{FF2B5EF4-FFF2-40B4-BE49-F238E27FC236}">
                  <a16:creationId xmlns:a16="http://schemas.microsoft.com/office/drawing/2014/main" xmlns="" id="{70DB56B2-D33E-4410-86DA-A5BEA8620178}"/>
                </a:ext>
              </a:extLst>
            </p:cNvPr>
            <p:cNvSpPr>
              <a:spLocks noChangeArrowheads="1"/>
            </p:cNvSpPr>
            <p:nvPr/>
          </p:nvSpPr>
          <p:spPr bwMode="auto">
            <a:xfrm>
              <a:off x="9378950" y="633730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Rectangle 105">
              <a:extLst>
                <a:ext uri="{FF2B5EF4-FFF2-40B4-BE49-F238E27FC236}">
                  <a16:creationId xmlns:a16="http://schemas.microsoft.com/office/drawing/2014/main" xmlns="" id="{EA5CBDE3-4064-4AFD-81C7-D0F622615188}"/>
                </a:ext>
              </a:extLst>
            </p:cNvPr>
            <p:cNvSpPr>
              <a:spLocks noChangeArrowheads="1"/>
            </p:cNvSpPr>
            <p:nvPr/>
          </p:nvSpPr>
          <p:spPr bwMode="auto">
            <a:xfrm>
              <a:off x="9378950" y="6218238"/>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Rectangle 106">
              <a:extLst>
                <a:ext uri="{FF2B5EF4-FFF2-40B4-BE49-F238E27FC236}">
                  <a16:creationId xmlns:a16="http://schemas.microsoft.com/office/drawing/2014/main" xmlns="" id="{A9542FB4-8C29-4F41-8649-3FDF90B356A7}"/>
                </a:ext>
              </a:extLst>
            </p:cNvPr>
            <p:cNvSpPr>
              <a:spLocks noChangeArrowheads="1"/>
            </p:cNvSpPr>
            <p:nvPr/>
          </p:nvSpPr>
          <p:spPr bwMode="auto">
            <a:xfrm>
              <a:off x="9018588" y="6462713"/>
              <a:ext cx="60325"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Rectangle 107">
              <a:extLst>
                <a:ext uri="{FF2B5EF4-FFF2-40B4-BE49-F238E27FC236}">
                  <a16:creationId xmlns:a16="http://schemas.microsoft.com/office/drawing/2014/main" xmlns="" id="{149046EF-F3F7-42AC-AF7C-37837D4D6A67}"/>
                </a:ext>
              </a:extLst>
            </p:cNvPr>
            <p:cNvSpPr>
              <a:spLocks noChangeArrowheads="1"/>
            </p:cNvSpPr>
            <p:nvPr/>
          </p:nvSpPr>
          <p:spPr bwMode="auto">
            <a:xfrm>
              <a:off x="9131300" y="6462713"/>
              <a:ext cx="60325"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Rectangle 108">
              <a:extLst>
                <a:ext uri="{FF2B5EF4-FFF2-40B4-BE49-F238E27FC236}">
                  <a16:creationId xmlns:a16="http://schemas.microsoft.com/office/drawing/2014/main" xmlns="" id="{E3097C7B-3358-4E2E-8347-7CE96FF66954}"/>
                </a:ext>
              </a:extLst>
            </p:cNvPr>
            <p:cNvSpPr>
              <a:spLocks noChangeArrowheads="1"/>
            </p:cNvSpPr>
            <p:nvPr/>
          </p:nvSpPr>
          <p:spPr bwMode="auto">
            <a:xfrm>
              <a:off x="9018588" y="6342063"/>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Rectangle 109">
              <a:extLst>
                <a:ext uri="{FF2B5EF4-FFF2-40B4-BE49-F238E27FC236}">
                  <a16:creationId xmlns:a16="http://schemas.microsoft.com/office/drawing/2014/main" xmlns="" id="{52755F37-46DC-4C7A-A4A3-BC116FC46A05}"/>
                </a:ext>
              </a:extLst>
            </p:cNvPr>
            <p:cNvSpPr>
              <a:spLocks noChangeArrowheads="1"/>
            </p:cNvSpPr>
            <p:nvPr/>
          </p:nvSpPr>
          <p:spPr bwMode="auto">
            <a:xfrm>
              <a:off x="9131300" y="6342063"/>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Rectangle 110">
              <a:extLst>
                <a:ext uri="{FF2B5EF4-FFF2-40B4-BE49-F238E27FC236}">
                  <a16:creationId xmlns:a16="http://schemas.microsoft.com/office/drawing/2014/main" xmlns="" id="{5DF67F03-0A6D-487C-99D8-BC0D275B1838}"/>
                </a:ext>
              </a:extLst>
            </p:cNvPr>
            <p:cNvSpPr>
              <a:spLocks noChangeArrowheads="1"/>
            </p:cNvSpPr>
            <p:nvPr/>
          </p:nvSpPr>
          <p:spPr bwMode="auto">
            <a:xfrm>
              <a:off x="9018588" y="6221413"/>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Rectangle 111">
              <a:extLst>
                <a:ext uri="{FF2B5EF4-FFF2-40B4-BE49-F238E27FC236}">
                  <a16:creationId xmlns:a16="http://schemas.microsoft.com/office/drawing/2014/main" xmlns="" id="{6FCA004B-B18C-4D0F-8538-752D1645135D}"/>
                </a:ext>
              </a:extLst>
            </p:cNvPr>
            <p:cNvSpPr>
              <a:spLocks noChangeArrowheads="1"/>
            </p:cNvSpPr>
            <p:nvPr/>
          </p:nvSpPr>
          <p:spPr bwMode="auto">
            <a:xfrm>
              <a:off x="9131300" y="6221413"/>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Rectangle 112">
              <a:extLst>
                <a:ext uri="{FF2B5EF4-FFF2-40B4-BE49-F238E27FC236}">
                  <a16:creationId xmlns:a16="http://schemas.microsoft.com/office/drawing/2014/main" xmlns="" id="{2EBA07A3-6DEC-4D9F-9611-46BDA9A0EE9F}"/>
                </a:ext>
              </a:extLst>
            </p:cNvPr>
            <p:cNvSpPr>
              <a:spLocks noChangeArrowheads="1"/>
            </p:cNvSpPr>
            <p:nvPr/>
          </p:nvSpPr>
          <p:spPr bwMode="auto">
            <a:xfrm>
              <a:off x="9018588" y="6100763"/>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Rectangle 113">
              <a:extLst>
                <a:ext uri="{FF2B5EF4-FFF2-40B4-BE49-F238E27FC236}">
                  <a16:creationId xmlns:a16="http://schemas.microsoft.com/office/drawing/2014/main" xmlns="" id="{A36A0928-5666-466D-8D96-7413A8CB4D2B}"/>
                </a:ext>
              </a:extLst>
            </p:cNvPr>
            <p:cNvSpPr>
              <a:spLocks noChangeArrowheads="1"/>
            </p:cNvSpPr>
            <p:nvPr/>
          </p:nvSpPr>
          <p:spPr bwMode="auto">
            <a:xfrm>
              <a:off x="9131300" y="6100763"/>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Rectangle 114">
              <a:extLst>
                <a:ext uri="{FF2B5EF4-FFF2-40B4-BE49-F238E27FC236}">
                  <a16:creationId xmlns:a16="http://schemas.microsoft.com/office/drawing/2014/main" xmlns="" id="{591A3F65-C114-4941-B41E-FF583A7409EE}"/>
                </a:ext>
              </a:extLst>
            </p:cNvPr>
            <p:cNvSpPr>
              <a:spLocks noChangeArrowheads="1"/>
            </p:cNvSpPr>
            <p:nvPr/>
          </p:nvSpPr>
          <p:spPr bwMode="auto">
            <a:xfrm>
              <a:off x="9018588" y="598170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Rectangle 115">
              <a:extLst>
                <a:ext uri="{FF2B5EF4-FFF2-40B4-BE49-F238E27FC236}">
                  <a16:creationId xmlns:a16="http://schemas.microsoft.com/office/drawing/2014/main" xmlns="" id="{0946EC11-EA50-49CB-81C7-1B229F4D47EF}"/>
                </a:ext>
              </a:extLst>
            </p:cNvPr>
            <p:cNvSpPr>
              <a:spLocks noChangeArrowheads="1"/>
            </p:cNvSpPr>
            <p:nvPr/>
          </p:nvSpPr>
          <p:spPr bwMode="auto">
            <a:xfrm>
              <a:off x="9131300" y="5981701"/>
              <a:ext cx="6032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22">
              <a:extLst>
                <a:ext uri="{FF2B5EF4-FFF2-40B4-BE49-F238E27FC236}">
                  <a16:creationId xmlns:a16="http://schemas.microsoft.com/office/drawing/2014/main" xmlns="" id="{7F97ACCE-7F2C-4099-BDCA-D5B449847037}"/>
                </a:ext>
              </a:extLst>
            </p:cNvPr>
            <p:cNvSpPr>
              <a:spLocks/>
            </p:cNvSpPr>
            <p:nvPr/>
          </p:nvSpPr>
          <p:spPr bwMode="auto">
            <a:xfrm>
              <a:off x="8653463" y="5984876"/>
              <a:ext cx="177800" cy="536575"/>
            </a:xfrm>
            <a:custGeom>
              <a:avLst/>
              <a:gdLst>
                <a:gd name="T0" fmla="*/ 0 w 47"/>
                <a:gd name="T1" fmla="*/ 20 h 143"/>
                <a:gd name="T2" fmla="*/ 0 w 47"/>
                <a:gd name="T3" fmla="*/ 143 h 143"/>
                <a:gd name="T4" fmla="*/ 14 w 47"/>
                <a:gd name="T5" fmla="*/ 143 h 143"/>
                <a:gd name="T6" fmla="*/ 14 w 47"/>
                <a:gd name="T7" fmla="*/ 20 h 143"/>
                <a:gd name="T8" fmla="*/ 20 w 47"/>
                <a:gd name="T9" fmla="*/ 14 h 143"/>
                <a:gd name="T10" fmla="*/ 47 w 47"/>
                <a:gd name="T11" fmla="*/ 14 h 143"/>
                <a:gd name="T12" fmla="*/ 47 w 47"/>
                <a:gd name="T13" fmla="*/ 0 h 143"/>
                <a:gd name="T14" fmla="*/ 20 w 47"/>
                <a:gd name="T15" fmla="*/ 0 h 143"/>
                <a:gd name="T16" fmla="*/ 0 w 47"/>
                <a:gd name="T17" fmla="*/ 2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43">
                  <a:moveTo>
                    <a:pt x="0" y="20"/>
                  </a:moveTo>
                  <a:cubicBezTo>
                    <a:pt x="0" y="143"/>
                    <a:pt x="0" y="143"/>
                    <a:pt x="0" y="143"/>
                  </a:cubicBezTo>
                  <a:cubicBezTo>
                    <a:pt x="14" y="143"/>
                    <a:pt x="14" y="143"/>
                    <a:pt x="14" y="143"/>
                  </a:cubicBezTo>
                  <a:cubicBezTo>
                    <a:pt x="14" y="20"/>
                    <a:pt x="14" y="20"/>
                    <a:pt x="14" y="20"/>
                  </a:cubicBezTo>
                  <a:cubicBezTo>
                    <a:pt x="14" y="16"/>
                    <a:pt x="16" y="14"/>
                    <a:pt x="20" y="14"/>
                  </a:cubicBezTo>
                  <a:cubicBezTo>
                    <a:pt x="47" y="14"/>
                    <a:pt x="47" y="14"/>
                    <a:pt x="47" y="14"/>
                  </a:cubicBezTo>
                  <a:cubicBezTo>
                    <a:pt x="47" y="0"/>
                    <a:pt x="47" y="0"/>
                    <a:pt x="47" y="0"/>
                  </a:cubicBezTo>
                  <a:cubicBezTo>
                    <a:pt x="20" y="0"/>
                    <a:pt x="20" y="0"/>
                    <a:pt x="20" y="0"/>
                  </a:cubicBezTo>
                  <a:cubicBezTo>
                    <a:pt x="9" y="0"/>
                    <a:pt x="0"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23">
              <a:extLst>
                <a:ext uri="{FF2B5EF4-FFF2-40B4-BE49-F238E27FC236}">
                  <a16:creationId xmlns:a16="http://schemas.microsoft.com/office/drawing/2014/main" xmlns="" id="{A70A0251-530A-4F35-837C-EC64478246C5}"/>
                </a:ext>
              </a:extLst>
            </p:cNvPr>
            <p:cNvSpPr>
              <a:spLocks/>
            </p:cNvSpPr>
            <p:nvPr/>
          </p:nvSpPr>
          <p:spPr bwMode="auto">
            <a:xfrm>
              <a:off x="9378950" y="6105526"/>
              <a:ext cx="180975" cy="415925"/>
            </a:xfrm>
            <a:custGeom>
              <a:avLst/>
              <a:gdLst>
                <a:gd name="T0" fmla="*/ 28 w 48"/>
                <a:gd name="T1" fmla="*/ 0 h 111"/>
                <a:gd name="T2" fmla="*/ 0 w 48"/>
                <a:gd name="T3" fmla="*/ 0 h 111"/>
                <a:gd name="T4" fmla="*/ 0 w 48"/>
                <a:gd name="T5" fmla="*/ 14 h 111"/>
                <a:gd name="T6" fmla="*/ 28 w 48"/>
                <a:gd name="T7" fmla="*/ 14 h 111"/>
                <a:gd name="T8" fmla="*/ 34 w 48"/>
                <a:gd name="T9" fmla="*/ 20 h 111"/>
                <a:gd name="T10" fmla="*/ 34 w 48"/>
                <a:gd name="T11" fmla="*/ 111 h 111"/>
                <a:gd name="T12" fmla="*/ 48 w 48"/>
                <a:gd name="T13" fmla="*/ 111 h 111"/>
                <a:gd name="T14" fmla="*/ 48 w 48"/>
                <a:gd name="T15" fmla="*/ 20 h 111"/>
                <a:gd name="T16" fmla="*/ 28 w 48"/>
                <a:gd name="T17"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11">
                  <a:moveTo>
                    <a:pt x="28" y="0"/>
                  </a:moveTo>
                  <a:cubicBezTo>
                    <a:pt x="0" y="0"/>
                    <a:pt x="0" y="0"/>
                    <a:pt x="0" y="0"/>
                  </a:cubicBezTo>
                  <a:cubicBezTo>
                    <a:pt x="0" y="14"/>
                    <a:pt x="0" y="14"/>
                    <a:pt x="0" y="14"/>
                  </a:cubicBezTo>
                  <a:cubicBezTo>
                    <a:pt x="28" y="14"/>
                    <a:pt x="28" y="14"/>
                    <a:pt x="28" y="14"/>
                  </a:cubicBezTo>
                  <a:cubicBezTo>
                    <a:pt x="31" y="14"/>
                    <a:pt x="34" y="17"/>
                    <a:pt x="34" y="20"/>
                  </a:cubicBezTo>
                  <a:cubicBezTo>
                    <a:pt x="34" y="111"/>
                    <a:pt x="34" y="111"/>
                    <a:pt x="34" y="111"/>
                  </a:cubicBezTo>
                  <a:cubicBezTo>
                    <a:pt x="48" y="111"/>
                    <a:pt x="48" y="111"/>
                    <a:pt x="48" y="111"/>
                  </a:cubicBezTo>
                  <a:cubicBezTo>
                    <a:pt x="48" y="20"/>
                    <a:pt x="48" y="20"/>
                    <a:pt x="48" y="20"/>
                  </a:cubicBezTo>
                  <a:cubicBezTo>
                    <a:pt x="48" y="9"/>
                    <a:pt x="3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24">
              <a:extLst>
                <a:ext uri="{FF2B5EF4-FFF2-40B4-BE49-F238E27FC236}">
                  <a16:creationId xmlns:a16="http://schemas.microsoft.com/office/drawing/2014/main" xmlns="" id="{FB795085-5D1E-4E77-8449-E4280ED5865F}"/>
                </a:ext>
              </a:extLst>
            </p:cNvPr>
            <p:cNvSpPr>
              <a:spLocks/>
            </p:cNvSpPr>
            <p:nvPr/>
          </p:nvSpPr>
          <p:spPr bwMode="auto">
            <a:xfrm>
              <a:off x="8891588" y="5511801"/>
              <a:ext cx="428625" cy="1009650"/>
            </a:xfrm>
            <a:custGeom>
              <a:avLst/>
              <a:gdLst>
                <a:gd name="T0" fmla="*/ 94 w 114"/>
                <a:gd name="T1" fmla="*/ 31 h 269"/>
                <a:gd name="T2" fmla="*/ 64 w 114"/>
                <a:gd name="T3" fmla="*/ 31 h 269"/>
                <a:gd name="T4" fmla="*/ 64 w 114"/>
                <a:gd name="T5" fmla="*/ 7 h 269"/>
                <a:gd name="T6" fmla="*/ 57 w 114"/>
                <a:gd name="T7" fmla="*/ 0 h 269"/>
                <a:gd name="T8" fmla="*/ 50 w 114"/>
                <a:gd name="T9" fmla="*/ 7 h 269"/>
                <a:gd name="T10" fmla="*/ 50 w 114"/>
                <a:gd name="T11" fmla="*/ 31 h 269"/>
                <a:gd name="T12" fmla="*/ 20 w 114"/>
                <a:gd name="T13" fmla="*/ 31 h 269"/>
                <a:gd name="T14" fmla="*/ 0 w 114"/>
                <a:gd name="T15" fmla="*/ 51 h 269"/>
                <a:gd name="T16" fmla="*/ 0 w 114"/>
                <a:gd name="T17" fmla="*/ 269 h 269"/>
                <a:gd name="T18" fmla="*/ 0 w 114"/>
                <a:gd name="T19" fmla="*/ 269 h 269"/>
                <a:gd name="T20" fmla="*/ 14 w 114"/>
                <a:gd name="T21" fmla="*/ 269 h 269"/>
                <a:gd name="T22" fmla="*/ 14 w 114"/>
                <a:gd name="T23" fmla="*/ 269 h 269"/>
                <a:gd name="T24" fmla="*/ 14 w 114"/>
                <a:gd name="T25" fmla="*/ 51 h 269"/>
                <a:gd name="T26" fmla="*/ 20 w 114"/>
                <a:gd name="T27" fmla="*/ 45 h 269"/>
                <a:gd name="T28" fmla="*/ 94 w 114"/>
                <a:gd name="T29" fmla="*/ 45 h 269"/>
                <a:gd name="T30" fmla="*/ 100 w 114"/>
                <a:gd name="T31" fmla="*/ 51 h 269"/>
                <a:gd name="T32" fmla="*/ 100 w 114"/>
                <a:gd name="T33" fmla="*/ 269 h 269"/>
                <a:gd name="T34" fmla="*/ 100 w 114"/>
                <a:gd name="T35" fmla="*/ 269 h 269"/>
                <a:gd name="T36" fmla="*/ 114 w 114"/>
                <a:gd name="T37" fmla="*/ 269 h 269"/>
                <a:gd name="T38" fmla="*/ 114 w 114"/>
                <a:gd name="T39" fmla="*/ 269 h 269"/>
                <a:gd name="T40" fmla="*/ 114 w 114"/>
                <a:gd name="T41" fmla="*/ 51 h 269"/>
                <a:gd name="T42" fmla="*/ 94 w 114"/>
                <a:gd name="T43" fmla="*/ 3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269">
                  <a:moveTo>
                    <a:pt x="94" y="31"/>
                  </a:moveTo>
                  <a:cubicBezTo>
                    <a:pt x="64" y="31"/>
                    <a:pt x="64" y="31"/>
                    <a:pt x="64" y="31"/>
                  </a:cubicBezTo>
                  <a:cubicBezTo>
                    <a:pt x="64" y="7"/>
                    <a:pt x="64" y="7"/>
                    <a:pt x="64" y="7"/>
                  </a:cubicBezTo>
                  <a:cubicBezTo>
                    <a:pt x="64" y="3"/>
                    <a:pt x="61" y="0"/>
                    <a:pt x="57" y="0"/>
                  </a:cubicBezTo>
                  <a:cubicBezTo>
                    <a:pt x="53" y="0"/>
                    <a:pt x="50" y="3"/>
                    <a:pt x="50" y="7"/>
                  </a:cubicBezTo>
                  <a:cubicBezTo>
                    <a:pt x="50" y="31"/>
                    <a:pt x="50" y="31"/>
                    <a:pt x="50" y="31"/>
                  </a:cubicBezTo>
                  <a:cubicBezTo>
                    <a:pt x="20" y="31"/>
                    <a:pt x="20" y="31"/>
                    <a:pt x="20" y="31"/>
                  </a:cubicBezTo>
                  <a:cubicBezTo>
                    <a:pt x="9" y="31"/>
                    <a:pt x="0" y="40"/>
                    <a:pt x="0" y="51"/>
                  </a:cubicBezTo>
                  <a:cubicBezTo>
                    <a:pt x="0" y="269"/>
                    <a:pt x="0" y="269"/>
                    <a:pt x="0" y="269"/>
                  </a:cubicBezTo>
                  <a:cubicBezTo>
                    <a:pt x="0" y="269"/>
                    <a:pt x="0" y="269"/>
                    <a:pt x="0" y="269"/>
                  </a:cubicBezTo>
                  <a:cubicBezTo>
                    <a:pt x="14" y="269"/>
                    <a:pt x="14" y="269"/>
                    <a:pt x="14" y="269"/>
                  </a:cubicBezTo>
                  <a:cubicBezTo>
                    <a:pt x="14" y="269"/>
                    <a:pt x="14" y="269"/>
                    <a:pt x="14" y="269"/>
                  </a:cubicBezTo>
                  <a:cubicBezTo>
                    <a:pt x="14" y="51"/>
                    <a:pt x="14" y="51"/>
                    <a:pt x="14" y="51"/>
                  </a:cubicBezTo>
                  <a:cubicBezTo>
                    <a:pt x="14" y="48"/>
                    <a:pt x="16" y="45"/>
                    <a:pt x="20" y="45"/>
                  </a:cubicBezTo>
                  <a:cubicBezTo>
                    <a:pt x="94" y="45"/>
                    <a:pt x="94" y="45"/>
                    <a:pt x="94" y="45"/>
                  </a:cubicBezTo>
                  <a:cubicBezTo>
                    <a:pt x="98" y="45"/>
                    <a:pt x="100" y="48"/>
                    <a:pt x="100" y="51"/>
                  </a:cubicBezTo>
                  <a:cubicBezTo>
                    <a:pt x="100" y="269"/>
                    <a:pt x="100" y="269"/>
                    <a:pt x="100" y="269"/>
                  </a:cubicBezTo>
                  <a:cubicBezTo>
                    <a:pt x="100" y="269"/>
                    <a:pt x="100" y="269"/>
                    <a:pt x="100" y="269"/>
                  </a:cubicBezTo>
                  <a:cubicBezTo>
                    <a:pt x="114" y="269"/>
                    <a:pt x="114" y="269"/>
                    <a:pt x="114" y="269"/>
                  </a:cubicBezTo>
                  <a:cubicBezTo>
                    <a:pt x="114" y="269"/>
                    <a:pt x="114" y="269"/>
                    <a:pt x="114" y="269"/>
                  </a:cubicBezTo>
                  <a:cubicBezTo>
                    <a:pt x="114" y="51"/>
                    <a:pt x="114" y="51"/>
                    <a:pt x="114" y="51"/>
                  </a:cubicBezTo>
                  <a:cubicBezTo>
                    <a:pt x="114" y="40"/>
                    <a:pt x="105" y="31"/>
                    <a:pt x="9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 name="日期占位符 1">
            <a:extLst>
              <a:ext uri="{FF2B5EF4-FFF2-40B4-BE49-F238E27FC236}">
                <a16:creationId xmlns:a16="http://schemas.microsoft.com/office/drawing/2014/main" xmlns="" id="{E411C4FF-200B-4C2B-A27A-55F2D41C1596}"/>
              </a:ext>
            </a:extLst>
          </p:cNvPr>
          <p:cNvSpPr>
            <a:spLocks noGrp="1"/>
          </p:cNvSpPr>
          <p:nvPr>
            <p:ph type="dt" sz="half" idx="10"/>
          </p:nvPr>
        </p:nvSpPr>
        <p:spPr/>
        <p:txBody>
          <a:bodyPr/>
          <a:lstStyle/>
          <a:p>
            <a:fld id="{046B54CC-AD5C-4AA4-845F-F41ECC07694F}" type="datetime11">
              <a:rPr lang="zh-CN" altLang="en-US" smtClean="0"/>
              <a:t>22:23:16</a:t>
            </a:fld>
            <a:endParaRPr lang="zh-CN" altLang="en-US" dirty="0"/>
          </a:p>
        </p:txBody>
      </p:sp>
      <p:sp>
        <p:nvSpPr>
          <p:cNvPr id="3" name="页脚占位符 2">
            <a:extLst>
              <a:ext uri="{FF2B5EF4-FFF2-40B4-BE49-F238E27FC236}">
                <a16:creationId xmlns:a16="http://schemas.microsoft.com/office/drawing/2014/main" xmlns="" id="{1DAD2641-10B1-4421-A963-DE7F1715C57C}"/>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4" name="灯片编号占位符 3">
            <a:extLst>
              <a:ext uri="{FF2B5EF4-FFF2-40B4-BE49-F238E27FC236}">
                <a16:creationId xmlns:a16="http://schemas.microsoft.com/office/drawing/2014/main" xmlns="" id="{CDD0FFE8-DDB0-43B7-AC89-F2DE22FD1BE9}"/>
              </a:ext>
            </a:extLst>
          </p:cNvPr>
          <p:cNvSpPr>
            <a:spLocks noGrp="1"/>
          </p:cNvSpPr>
          <p:nvPr>
            <p:ph type="sldNum" sz="quarter" idx="12"/>
          </p:nvPr>
        </p:nvSpPr>
        <p:spPr/>
        <p:txBody>
          <a:bodyPr/>
          <a:lstStyle/>
          <a:p>
            <a:fld id="{22B272F7-79A6-4A29-8CEE-DA083A0019A8}" type="slidenum">
              <a:rPr lang="zh-CN" altLang="en-US" smtClean="0"/>
              <a:pPr/>
              <a:t>3</a:t>
            </a:fld>
            <a:endParaRPr lang="zh-CN" altLang="en-US"/>
          </a:p>
        </p:txBody>
      </p:sp>
    </p:spTree>
    <p:extLst>
      <p:ext uri="{BB962C8B-B14F-4D97-AF65-F5344CB8AC3E}">
        <p14:creationId xmlns:p14="http://schemas.microsoft.com/office/powerpoint/2010/main" val="34095635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鳐形目鱼, 动物, 鱼&#10;&#10;描述已自动生成">
            <a:extLst>
              <a:ext uri="{FF2B5EF4-FFF2-40B4-BE49-F238E27FC236}">
                <a16:creationId xmlns:a16="http://schemas.microsoft.com/office/drawing/2014/main" xmlns="" id="{B2DBE872-F778-4D50-AC39-CDF269F387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817320"/>
            <a:ext cx="12192000" cy="4085977"/>
          </a:xfrm>
          <a:prstGeom prst="rect">
            <a:avLst/>
          </a:prstGeom>
        </p:spPr>
      </p:pic>
      <p:sp>
        <p:nvSpPr>
          <p:cNvPr id="6" name="文本框 5">
            <a:extLst>
              <a:ext uri="{FF2B5EF4-FFF2-40B4-BE49-F238E27FC236}">
                <a16:creationId xmlns:a16="http://schemas.microsoft.com/office/drawing/2014/main" xmlns="" id="{46888C31-48BF-4BDF-970C-1BEA7ECF08B2}"/>
              </a:ext>
            </a:extLst>
          </p:cNvPr>
          <p:cNvSpPr txBox="1"/>
          <p:nvPr/>
        </p:nvSpPr>
        <p:spPr>
          <a:xfrm>
            <a:off x="712830" y="963634"/>
            <a:ext cx="2930610" cy="261610"/>
          </a:xfrm>
          <a:prstGeom prst="rect">
            <a:avLst/>
          </a:prstGeom>
          <a:noFill/>
        </p:spPr>
        <p:txBody>
          <a:bodyPr wrap="none" rtlCol="0">
            <a:spAutoFit/>
          </a:bodyPr>
          <a:lstStyle>
            <a:defPPr>
              <a:defRPr lang="zh-CN"/>
            </a:defPPr>
            <a:lvl1pPr>
              <a:defRPr sz="1100" spc="300">
                <a:solidFill>
                  <a:schemeClr val="accent1"/>
                </a:solidFill>
              </a:defRPr>
            </a:lvl1pPr>
          </a:lstStyle>
          <a:p>
            <a:r>
              <a:rPr lang="en-US" altLang="zh-CN" dirty="0"/>
              <a:t>The history of development</a:t>
            </a:r>
          </a:p>
        </p:txBody>
      </p:sp>
      <p:sp>
        <p:nvSpPr>
          <p:cNvPr id="7" name="矩形 6">
            <a:extLst>
              <a:ext uri="{FF2B5EF4-FFF2-40B4-BE49-F238E27FC236}">
                <a16:creationId xmlns:a16="http://schemas.microsoft.com/office/drawing/2014/main" xmlns="" id="{F7F13FA5-5FF7-49C0-9157-231E856C212B}"/>
              </a:ext>
            </a:extLst>
          </p:cNvPr>
          <p:cNvSpPr/>
          <p:nvPr/>
        </p:nvSpPr>
        <p:spPr>
          <a:xfrm>
            <a:off x="1153989" y="4890387"/>
            <a:ext cx="800219" cy="338554"/>
          </a:xfrm>
          <a:prstGeom prst="rect">
            <a:avLst/>
          </a:prstGeom>
        </p:spPr>
        <p:txBody>
          <a:bodyPr wrap="none">
            <a:spAutoFit/>
          </a:bodyPr>
          <a:lstStyle/>
          <a:p>
            <a:r>
              <a:rPr lang="zh-CN" altLang="en-US" sz="1600" dirty="0">
                <a:solidFill>
                  <a:schemeClr val="accent1"/>
                </a:solidFill>
                <a:latin typeface="+mj-ea"/>
                <a:ea typeface="+mj-ea"/>
              </a:rPr>
              <a:t>大事记</a:t>
            </a:r>
          </a:p>
        </p:txBody>
      </p:sp>
      <p:sp>
        <p:nvSpPr>
          <p:cNvPr id="8" name="矩形 7">
            <a:extLst>
              <a:ext uri="{FF2B5EF4-FFF2-40B4-BE49-F238E27FC236}">
                <a16:creationId xmlns:a16="http://schemas.microsoft.com/office/drawing/2014/main" xmlns="" id="{6B10A93E-AF64-41D4-A1BB-2A545485AF42}"/>
              </a:ext>
            </a:extLst>
          </p:cNvPr>
          <p:cNvSpPr/>
          <p:nvPr/>
        </p:nvSpPr>
        <p:spPr>
          <a:xfrm>
            <a:off x="952151" y="5167083"/>
            <a:ext cx="1511300" cy="340606"/>
          </a:xfrm>
          <a:prstGeom prst="rect">
            <a:avLst/>
          </a:prstGeom>
        </p:spPr>
        <p:txBody>
          <a:bodyPr wrap="square">
            <a:spAutoFit/>
          </a:bodyPr>
          <a:lstStyle/>
          <a:p>
            <a:pPr>
              <a:lnSpc>
                <a:spcPct val="150000"/>
              </a:lnSpc>
            </a:pPr>
            <a:r>
              <a:rPr lang="zh-CN" altLang="en-US" sz="1200" dirty="0">
                <a:solidFill>
                  <a:schemeClr val="bg1">
                    <a:alpha val="50000"/>
                  </a:schemeClr>
                </a:solidFill>
                <a:latin typeface="+mn-ea"/>
              </a:rPr>
              <a:t>请在此处输入内容</a:t>
            </a:r>
          </a:p>
        </p:txBody>
      </p:sp>
      <p:sp>
        <p:nvSpPr>
          <p:cNvPr id="9" name="矩形 8">
            <a:extLst>
              <a:ext uri="{FF2B5EF4-FFF2-40B4-BE49-F238E27FC236}">
                <a16:creationId xmlns:a16="http://schemas.microsoft.com/office/drawing/2014/main" xmlns="" id="{0D29CEEC-34A0-491C-9A53-D49F57507FAB}"/>
              </a:ext>
            </a:extLst>
          </p:cNvPr>
          <p:cNvSpPr/>
          <p:nvPr/>
        </p:nvSpPr>
        <p:spPr>
          <a:xfrm>
            <a:off x="10188360" y="3454548"/>
            <a:ext cx="1511300" cy="340606"/>
          </a:xfrm>
          <a:prstGeom prst="rect">
            <a:avLst/>
          </a:prstGeom>
        </p:spPr>
        <p:txBody>
          <a:bodyPr wrap="square">
            <a:spAutoFit/>
          </a:bodyPr>
          <a:lstStyle/>
          <a:p>
            <a:pPr>
              <a:lnSpc>
                <a:spcPct val="150000"/>
              </a:lnSpc>
            </a:pPr>
            <a:r>
              <a:rPr lang="zh-CN" altLang="en-US" sz="1200" dirty="0">
                <a:solidFill>
                  <a:schemeClr val="bg1">
                    <a:alpha val="50000"/>
                  </a:schemeClr>
                </a:solidFill>
                <a:latin typeface="+mn-ea"/>
              </a:rPr>
              <a:t>请在此处输入内容</a:t>
            </a:r>
          </a:p>
        </p:txBody>
      </p:sp>
      <p:sp>
        <p:nvSpPr>
          <p:cNvPr id="10" name="矩形 9">
            <a:extLst>
              <a:ext uri="{FF2B5EF4-FFF2-40B4-BE49-F238E27FC236}">
                <a16:creationId xmlns:a16="http://schemas.microsoft.com/office/drawing/2014/main" xmlns="" id="{3E00655D-87BD-4335-974D-CBFAEE83A730}"/>
              </a:ext>
            </a:extLst>
          </p:cNvPr>
          <p:cNvSpPr/>
          <p:nvPr/>
        </p:nvSpPr>
        <p:spPr>
          <a:xfrm>
            <a:off x="2757963" y="4121628"/>
            <a:ext cx="1511300" cy="340606"/>
          </a:xfrm>
          <a:prstGeom prst="rect">
            <a:avLst/>
          </a:prstGeom>
        </p:spPr>
        <p:txBody>
          <a:bodyPr wrap="square">
            <a:spAutoFit/>
          </a:bodyPr>
          <a:lstStyle/>
          <a:p>
            <a:pPr>
              <a:lnSpc>
                <a:spcPct val="150000"/>
              </a:lnSpc>
            </a:pPr>
            <a:r>
              <a:rPr lang="zh-CN" altLang="en-US" sz="1200" dirty="0">
                <a:solidFill>
                  <a:schemeClr val="bg1">
                    <a:alpha val="50000"/>
                  </a:schemeClr>
                </a:solidFill>
                <a:latin typeface="+mn-ea"/>
              </a:rPr>
              <a:t>请在此处输入内容</a:t>
            </a:r>
          </a:p>
        </p:txBody>
      </p:sp>
      <p:sp>
        <p:nvSpPr>
          <p:cNvPr id="11" name="矩形 10">
            <a:extLst>
              <a:ext uri="{FF2B5EF4-FFF2-40B4-BE49-F238E27FC236}">
                <a16:creationId xmlns:a16="http://schemas.microsoft.com/office/drawing/2014/main" xmlns="" id="{30997053-71AF-41CC-997B-2F8CBF9F49BA}"/>
              </a:ext>
            </a:extLst>
          </p:cNvPr>
          <p:cNvSpPr/>
          <p:nvPr/>
        </p:nvSpPr>
        <p:spPr>
          <a:xfrm>
            <a:off x="4523273" y="3025079"/>
            <a:ext cx="1511300" cy="340606"/>
          </a:xfrm>
          <a:prstGeom prst="rect">
            <a:avLst/>
          </a:prstGeom>
        </p:spPr>
        <p:txBody>
          <a:bodyPr wrap="square">
            <a:spAutoFit/>
          </a:bodyPr>
          <a:lstStyle/>
          <a:p>
            <a:pPr>
              <a:lnSpc>
                <a:spcPct val="150000"/>
              </a:lnSpc>
            </a:pPr>
            <a:r>
              <a:rPr lang="zh-CN" altLang="en-US" sz="1200" dirty="0">
                <a:solidFill>
                  <a:schemeClr val="bg1">
                    <a:alpha val="50000"/>
                  </a:schemeClr>
                </a:solidFill>
                <a:latin typeface="+mn-ea"/>
              </a:rPr>
              <a:t>请在此处输入内容</a:t>
            </a:r>
          </a:p>
        </p:txBody>
      </p:sp>
      <p:sp>
        <p:nvSpPr>
          <p:cNvPr id="12" name="矩形 11">
            <a:extLst>
              <a:ext uri="{FF2B5EF4-FFF2-40B4-BE49-F238E27FC236}">
                <a16:creationId xmlns:a16="http://schemas.microsoft.com/office/drawing/2014/main" xmlns="" id="{9709D0C7-E3DB-427A-AD15-4A775434894F}"/>
              </a:ext>
            </a:extLst>
          </p:cNvPr>
          <p:cNvSpPr/>
          <p:nvPr/>
        </p:nvSpPr>
        <p:spPr>
          <a:xfrm>
            <a:off x="6286962" y="1385904"/>
            <a:ext cx="1511300" cy="340606"/>
          </a:xfrm>
          <a:prstGeom prst="rect">
            <a:avLst/>
          </a:prstGeom>
        </p:spPr>
        <p:txBody>
          <a:bodyPr wrap="square">
            <a:spAutoFit/>
          </a:bodyPr>
          <a:lstStyle/>
          <a:p>
            <a:pPr>
              <a:lnSpc>
                <a:spcPct val="150000"/>
              </a:lnSpc>
            </a:pPr>
            <a:r>
              <a:rPr lang="zh-CN" altLang="en-US" sz="1200" dirty="0">
                <a:solidFill>
                  <a:schemeClr val="bg1">
                    <a:alpha val="50000"/>
                  </a:schemeClr>
                </a:solidFill>
                <a:latin typeface="+mn-ea"/>
              </a:rPr>
              <a:t>请在此处输入内容</a:t>
            </a:r>
          </a:p>
        </p:txBody>
      </p:sp>
      <p:sp>
        <p:nvSpPr>
          <p:cNvPr id="13" name="矩形 12">
            <a:extLst>
              <a:ext uri="{FF2B5EF4-FFF2-40B4-BE49-F238E27FC236}">
                <a16:creationId xmlns:a16="http://schemas.microsoft.com/office/drawing/2014/main" xmlns="" id="{B78F5856-79A8-4C30-A204-251F5E0802F7}"/>
              </a:ext>
            </a:extLst>
          </p:cNvPr>
          <p:cNvSpPr/>
          <p:nvPr/>
        </p:nvSpPr>
        <p:spPr>
          <a:xfrm>
            <a:off x="8147907" y="1755157"/>
            <a:ext cx="1511300" cy="340606"/>
          </a:xfrm>
          <a:prstGeom prst="rect">
            <a:avLst/>
          </a:prstGeom>
        </p:spPr>
        <p:txBody>
          <a:bodyPr wrap="square">
            <a:spAutoFit/>
          </a:bodyPr>
          <a:lstStyle/>
          <a:p>
            <a:pPr>
              <a:lnSpc>
                <a:spcPct val="150000"/>
              </a:lnSpc>
            </a:pPr>
            <a:r>
              <a:rPr lang="zh-CN" altLang="en-US" sz="1200" dirty="0">
                <a:solidFill>
                  <a:schemeClr val="bg1">
                    <a:alpha val="50000"/>
                  </a:schemeClr>
                </a:solidFill>
                <a:latin typeface="+mn-ea"/>
              </a:rPr>
              <a:t>请在此处输入内容</a:t>
            </a:r>
          </a:p>
        </p:txBody>
      </p:sp>
      <p:cxnSp>
        <p:nvCxnSpPr>
          <p:cNvPr id="14" name="直接连接符 13">
            <a:extLst>
              <a:ext uri="{FF2B5EF4-FFF2-40B4-BE49-F238E27FC236}">
                <a16:creationId xmlns:a16="http://schemas.microsoft.com/office/drawing/2014/main" xmlns="" id="{56130073-0714-4CB5-BC04-3C6258A5708E}"/>
              </a:ext>
            </a:extLst>
          </p:cNvPr>
          <p:cNvCxnSpPr>
            <a:cxnSpLocks/>
          </p:cNvCxnSpPr>
          <p:nvPr/>
        </p:nvCxnSpPr>
        <p:spPr>
          <a:xfrm>
            <a:off x="952151" y="5167083"/>
            <a:ext cx="0" cy="1636161"/>
          </a:xfrm>
          <a:prstGeom prst="line">
            <a:avLst/>
          </a:prstGeom>
          <a:ln>
            <a:solidFill>
              <a:schemeClr val="accent1">
                <a:alpha val="33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E5A8A07B-F9E6-4873-B061-8254ED1F6C8B}"/>
              </a:ext>
            </a:extLst>
          </p:cNvPr>
          <p:cNvCxnSpPr>
            <a:cxnSpLocks/>
          </p:cNvCxnSpPr>
          <p:nvPr/>
        </p:nvCxnSpPr>
        <p:spPr>
          <a:xfrm>
            <a:off x="2757963" y="4121628"/>
            <a:ext cx="0" cy="1735886"/>
          </a:xfrm>
          <a:prstGeom prst="line">
            <a:avLst/>
          </a:prstGeom>
          <a:ln>
            <a:solidFill>
              <a:schemeClr val="accent1">
                <a:alpha val="33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C3FDBC3F-2658-4D7F-A434-A87377396DAB}"/>
              </a:ext>
            </a:extLst>
          </p:cNvPr>
          <p:cNvCxnSpPr>
            <a:cxnSpLocks/>
          </p:cNvCxnSpPr>
          <p:nvPr/>
        </p:nvCxnSpPr>
        <p:spPr>
          <a:xfrm>
            <a:off x="4523273" y="3059789"/>
            <a:ext cx="0" cy="2448679"/>
          </a:xfrm>
          <a:prstGeom prst="line">
            <a:avLst/>
          </a:prstGeom>
          <a:ln>
            <a:solidFill>
              <a:schemeClr val="accent1">
                <a:alpha val="33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8349BE57-F52D-4E9F-AC55-CC6DF49D5967}"/>
              </a:ext>
            </a:extLst>
          </p:cNvPr>
          <p:cNvCxnSpPr>
            <a:cxnSpLocks/>
          </p:cNvCxnSpPr>
          <p:nvPr/>
        </p:nvCxnSpPr>
        <p:spPr>
          <a:xfrm>
            <a:off x="6277727" y="1308216"/>
            <a:ext cx="0" cy="3137236"/>
          </a:xfrm>
          <a:prstGeom prst="line">
            <a:avLst/>
          </a:prstGeom>
          <a:ln>
            <a:solidFill>
              <a:schemeClr val="accent1">
                <a:alpha val="33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FFF094B3-2DEC-433D-9953-675795FAFBFA}"/>
              </a:ext>
            </a:extLst>
          </p:cNvPr>
          <p:cNvCxnSpPr>
            <a:cxnSpLocks/>
          </p:cNvCxnSpPr>
          <p:nvPr/>
        </p:nvCxnSpPr>
        <p:spPr>
          <a:xfrm>
            <a:off x="8147907" y="1755157"/>
            <a:ext cx="0" cy="1995697"/>
          </a:xfrm>
          <a:prstGeom prst="line">
            <a:avLst/>
          </a:prstGeom>
          <a:ln>
            <a:solidFill>
              <a:schemeClr val="accent1">
                <a:alpha val="33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E820F569-8A5E-4015-B1EC-CE69511402C8}"/>
              </a:ext>
            </a:extLst>
          </p:cNvPr>
          <p:cNvCxnSpPr>
            <a:cxnSpLocks/>
          </p:cNvCxnSpPr>
          <p:nvPr/>
        </p:nvCxnSpPr>
        <p:spPr>
          <a:xfrm>
            <a:off x="10188360" y="3527240"/>
            <a:ext cx="0" cy="1756141"/>
          </a:xfrm>
          <a:prstGeom prst="line">
            <a:avLst/>
          </a:prstGeom>
          <a:ln>
            <a:solidFill>
              <a:schemeClr val="accent1">
                <a:alpha val="33000"/>
              </a:schemeClr>
            </a:solidFill>
            <a:tailEnd type="ova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3119584B-00E2-42D2-879F-D65BC5A62F71}"/>
              </a:ext>
            </a:extLst>
          </p:cNvPr>
          <p:cNvSpPr/>
          <p:nvPr/>
        </p:nvSpPr>
        <p:spPr>
          <a:xfrm>
            <a:off x="966774" y="5631049"/>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21" name="矩形 20">
            <a:extLst>
              <a:ext uri="{FF2B5EF4-FFF2-40B4-BE49-F238E27FC236}">
                <a16:creationId xmlns:a16="http://schemas.microsoft.com/office/drawing/2014/main" xmlns="" id="{810753FE-610B-4029-A064-B2DF83B305FE}"/>
              </a:ext>
            </a:extLst>
          </p:cNvPr>
          <p:cNvSpPr/>
          <p:nvPr/>
        </p:nvSpPr>
        <p:spPr>
          <a:xfrm>
            <a:off x="966774" y="5843253"/>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22" name="矩形 21">
            <a:extLst>
              <a:ext uri="{FF2B5EF4-FFF2-40B4-BE49-F238E27FC236}">
                <a16:creationId xmlns:a16="http://schemas.microsoft.com/office/drawing/2014/main" xmlns="" id="{424046EF-17BF-4707-831F-99DF9C08567F}"/>
              </a:ext>
            </a:extLst>
          </p:cNvPr>
          <p:cNvSpPr/>
          <p:nvPr/>
        </p:nvSpPr>
        <p:spPr>
          <a:xfrm>
            <a:off x="2767447" y="4746218"/>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23" name="矩形 22">
            <a:extLst>
              <a:ext uri="{FF2B5EF4-FFF2-40B4-BE49-F238E27FC236}">
                <a16:creationId xmlns:a16="http://schemas.microsoft.com/office/drawing/2014/main" xmlns="" id="{66B6CFCA-3A91-4C03-A14C-E25D57E7B477}"/>
              </a:ext>
            </a:extLst>
          </p:cNvPr>
          <p:cNvSpPr/>
          <p:nvPr/>
        </p:nvSpPr>
        <p:spPr>
          <a:xfrm>
            <a:off x="2767447" y="4964631"/>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24" name="矩形 23">
            <a:extLst>
              <a:ext uri="{FF2B5EF4-FFF2-40B4-BE49-F238E27FC236}">
                <a16:creationId xmlns:a16="http://schemas.microsoft.com/office/drawing/2014/main" xmlns="" id="{ACAC1DB2-46A3-4DF9-A060-74878A7C1AD8}"/>
              </a:ext>
            </a:extLst>
          </p:cNvPr>
          <p:cNvSpPr/>
          <p:nvPr/>
        </p:nvSpPr>
        <p:spPr>
          <a:xfrm>
            <a:off x="2767447" y="5183044"/>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25" name="矩形 24">
            <a:extLst>
              <a:ext uri="{FF2B5EF4-FFF2-40B4-BE49-F238E27FC236}">
                <a16:creationId xmlns:a16="http://schemas.microsoft.com/office/drawing/2014/main" xmlns="" id="{C0CF1193-F9F5-45BF-B24C-8B884565D228}"/>
              </a:ext>
            </a:extLst>
          </p:cNvPr>
          <p:cNvSpPr/>
          <p:nvPr/>
        </p:nvSpPr>
        <p:spPr>
          <a:xfrm>
            <a:off x="2767447" y="5401458"/>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26" name="椭圆 25">
            <a:extLst>
              <a:ext uri="{FF2B5EF4-FFF2-40B4-BE49-F238E27FC236}">
                <a16:creationId xmlns:a16="http://schemas.microsoft.com/office/drawing/2014/main" xmlns="" id="{80C04BF9-B1A0-4AFC-93B2-2CDD290A54CA}"/>
              </a:ext>
            </a:extLst>
          </p:cNvPr>
          <p:cNvSpPr/>
          <p:nvPr/>
        </p:nvSpPr>
        <p:spPr>
          <a:xfrm>
            <a:off x="2736886" y="4842449"/>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27" name="椭圆 26">
            <a:extLst>
              <a:ext uri="{FF2B5EF4-FFF2-40B4-BE49-F238E27FC236}">
                <a16:creationId xmlns:a16="http://schemas.microsoft.com/office/drawing/2014/main" xmlns="" id="{4475E890-22F5-4F3B-8214-28A51C816BC3}"/>
              </a:ext>
            </a:extLst>
          </p:cNvPr>
          <p:cNvSpPr/>
          <p:nvPr/>
        </p:nvSpPr>
        <p:spPr>
          <a:xfrm>
            <a:off x="2736886" y="505629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28" name="椭圆 27">
            <a:extLst>
              <a:ext uri="{FF2B5EF4-FFF2-40B4-BE49-F238E27FC236}">
                <a16:creationId xmlns:a16="http://schemas.microsoft.com/office/drawing/2014/main" xmlns="" id="{05B7E329-BACE-41CB-A959-B63E98216553}"/>
              </a:ext>
            </a:extLst>
          </p:cNvPr>
          <p:cNvSpPr/>
          <p:nvPr/>
        </p:nvSpPr>
        <p:spPr>
          <a:xfrm>
            <a:off x="2736886" y="5275600"/>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29" name="椭圆 28">
            <a:extLst>
              <a:ext uri="{FF2B5EF4-FFF2-40B4-BE49-F238E27FC236}">
                <a16:creationId xmlns:a16="http://schemas.microsoft.com/office/drawing/2014/main" xmlns="" id="{5ED77F71-8705-45D4-8EDA-3948FBC3E887}"/>
              </a:ext>
            </a:extLst>
          </p:cNvPr>
          <p:cNvSpPr/>
          <p:nvPr/>
        </p:nvSpPr>
        <p:spPr>
          <a:xfrm>
            <a:off x="2736886" y="5495680"/>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30" name="椭圆 29">
            <a:extLst>
              <a:ext uri="{FF2B5EF4-FFF2-40B4-BE49-F238E27FC236}">
                <a16:creationId xmlns:a16="http://schemas.microsoft.com/office/drawing/2014/main" xmlns="" id="{21A9FB7B-0C32-4F34-8177-891DC69BC043}"/>
              </a:ext>
            </a:extLst>
          </p:cNvPr>
          <p:cNvSpPr/>
          <p:nvPr/>
        </p:nvSpPr>
        <p:spPr>
          <a:xfrm>
            <a:off x="933376" y="5707811"/>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31" name="椭圆 30">
            <a:extLst>
              <a:ext uri="{FF2B5EF4-FFF2-40B4-BE49-F238E27FC236}">
                <a16:creationId xmlns:a16="http://schemas.microsoft.com/office/drawing/2014/main" xmlns="" id="{FF6BFB29-48B1-4916-8BA5-D9580677729A}"/>
              </a:ext>
            </a:extLst>
          </p:cNvPr>
          <p:cNvSpPr/>
          <p:nvPr/>
        </p:nvSpPr>
        <p:spPr>
          <a:xfrm>
            <a:off x="933376" y="5921656"/>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32" name="矩形 31">
            <a:extLst>
              <a:ext uri="{FF2B5EF4-FFF2-40B4-BE49-F238E27FC236}">
                <a16:creationId xmlns:a16="http://schemas.microsoft.com/office/drawing/2014/main" xmlns="" id="{0A760CA3-F5C5-4ED2-B802-49DBBA3D006E}"/>
              </a:ext>
            </a:extLst>
          </p:cNvPr>
          <p:cNvSpPr/>
          <p:nvPr/>
        </p:nvSpPr>
        <p:spPr>
          <a:xfrm>
            <a:off x="4537496" y="3654261"/>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33" name="矩形 32">
            <a:extLst>
              <a:ext uri="{FF2B5EF4-FFF2-40B4-BE49-F238E27FC236}">
                <a16:creationId xmlns:a16="http://schemas.microsoft.com/office/drawing/2014/main" xmlns="" id="{76B5D556-CC04-4765-8369-9D8D79298127}"/>
              </a:ext>
            </a:extLst>
          </p:cNvPr>
          <p:cNvSpPr/>
          <p:nvPr/>
        </p:nvSpPr>
        <p:spPr>
          <a:xfrm>
            <a:off x="4537496" y="3872674"/>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34" name="矩形 33">
            <a:extLst>
              <a:ext uri="{FF2B5EF4-FFF2-40B4-BE49-F238E27FC236}">
                <a16:creationId xmlns:a16="http://schemas.microsoft.com/office/drawing/2014/main" xmlns="" id="{D90EE58D-8F4F-4EFD-8465-14F3B8F74308}"/>
              </a:ext>
            </a:extLst>
          </p:cNvPr>
          <p:cNvSpPr/>
          <p:nvPr/>
        </p:nvSpPr>
        <p:spPr>
          <a:xfrm>
            <a:off x="4537496" y="4091087"/>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35" name="矩形 34">
            <a:extLst>
              <a:ext uri="{FF2B5EF4-FFF2-40B4-BE49-F238E27FC236}">
                <a16:creationId xmlns:a16="http://schemas.microsoft.com/office/drawing/2014/main" xmlns="" id="{FA104864-F208-4536-AC4F-DBE88F5B0441}"/>
              </a:ext>
            </a:extLst>
          </p:cNvPr>
          <p:cNvSpPr/>
          <p:nvPr/>
        </p:nvSpPr>
        <p:spPr>
          <a:xfrm>
            <a:off x="4537496" y="4309501"/>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36" name="椭圆 35">
            <a:extLst>
              <a:ext uri="{FF2B5EF4-FFF2-40B4-BE49-F238E27FC236}">
                <a16:creationId xmlns:a16="http://schemas.microsoft.com/office/drawing/2014/main" xmlns="" id="{FD52BE77-F2EC-4628-8171-F6506CFBD7BC}"/>
              </a:ext>
            </a:extLst>
          </p:cNvPr>
          <p:cNvSpPr/>
          <p:nvPr/>
        </p:nvSpPr>
        <p:spPr>
          <a:xfrm>
            <a:off x="4506935" y="3750492"/>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37" name="椭圆 36">
            <a:extLst>
              <a:ext uri="{FF2B5EF4-FFF2-40B4-BE49-F238E27FC236}">
                <a16:creationId xmlns:a16="http://schemas.microsoft.com/office/drawing/2014/main" xmlns="" id="{8CBB62A7-BB34-4927-B31D-29C4D9DE2657}"/>
              </a:ext>
            </a:extLst>
          </p:cNvPr>
          <p:cNvSpPr/>
          <p:nvPr/>
        </p:nvSpPr>
        <p:spPr>
          <a:xfrm>
            <a:off x="4506935" y="3964337"/>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38" name="椭圆 37">
            <a:extLst>
              <a:ext uri="{FF2B5EF4-FFF2-40B4-BE49-F238E27FC236}">
                <a16:creationId xmlns:a16="http://schemas.microsoft.com/office/drawing/2014/main" xmlns="" id="{6473BA5E-4091-4CC9-9C82-1ED11D45079E}"/>
              </a:ext>
            </a:extLst>
          </p:cNvPr>
          <p:cNvSpPr/>
          <p:nvPr/>
        </p:nvSpPr>
        <p:spPr>
          <a:xfrm>
            <a:off x="4506935" y="4183643"/>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39" name="椭圆 38">
            <a:extLst>
              <a:ext uri="{FF2B5EF4-FFF2-40B4-BE49-F238E27FC236}">
                <a16:creationId xmlns:a16="http://schemas.microsoft.com/office/drawing/2014/main" xmlns="" id="{34133360-C11E-4E5A-898E-81BD9B92CEA1}"/>
              </a:ext>
            </a:extLst>
          </p:cNvPr>
          <p:cNvSpPr/>
          <p:nvPr/>
        </p:nvSpPr>
        <p:spPr>
          <a:xfrm>
            <a:off x="4506935" y="4403723"/>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40" name="矩形 39">
            <a:extLst>
              <a:ext uri="{FF2B5EF4-FFF2-40B4-BE49-F238E27FC236}">
                <a16:creationId xmlns:a16="http://schemas.microsoft.com/office/drawing/2014/main" xmlns="" id="{9CED183C-294F-4628-9D49-9587F0CDDAC3}"/>
              </a:ext>
            </a:extLst>
          </p:cNvPr>
          <p:cNvSpPr/>
          <p:nvPr/>
        </p:nvSpPr>
        <p:spPr>
          <a:xfrm>
            <a:off x="6295545" y="1947121"/>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41" name="矩形 40">
            <a:extLst>
              <a:ext uri="{FF2B5EF4-FFF2-40B4-BE49-F238E27FC236}">
                <a16:creationId xmlns:a16="http://schemas.microsoft.com/office/drawing/2014/main" xmlns="" id="{FF84D1F1-0731-422D-B554-F4ED5518C079}"/>
              </a:ext>
            </a:extLst>
          </p:cNvPr>
          <p:cNvSpPr/>
          <p:nvPr/>
        </p:nvSpPr>
        <p:spPr>
          <a:xfrm>
            <a:off x="6295545" y="2165534"/>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42" name="矩形 41">
            <a:extLst>
              <a:ext uri="{FF2B5EF4-FFF2-40B4-BE49-F238E27FC236}">
                <a16:creationId xmlns:a16="http://schemas.microsoft.com/office/drawing/2014/main" xmlns="" id="{9234988D-C9E1-4BFF-A223-369F534A6183}"/>
              </a:ext>
            </a:extLst>
          </p:cNvPr>
          <p:cNvSpPr/>
          <p:nvPr/>
        </p:nvSpPr>
        <p:spPr>
          <a:xfrm>
            <a:off x="6295545" y="2383947"/>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43" name="矩形 42">
            <a:extLst>
              <a:ext uri="{FF2B5EF4-FFF2-40B4-BE49-F238E27FC236}">
                <a16:creationId xmlns:a16="http://schemas.microsoft.com/office/drawing/2014/main" xmlns="" id="{5438E2CA-83A2-4562-B7AA-1A9361A12057}"/>
              </a:ext>
            </a:extLst>
          </p:cNvPr>
          <p:cNvSpPr/>
          <p:nvPr/>
        </p:nvSpPr>
        <p:spPr>
          <a:xfrm>
            <a:off x="6295545" y="2602361"/>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44" name="椭圆 43">
            <a:extLst>
              <a:ext uri="{FF2B5EF4-FFF2-40B4-BE49-F238E27FC236}">
                <a16:creationId xmlns:a16="http://schemas.microsoft.com/office/drawing/2014/main" xmlns="" id="{246A61C3-CA8F-401C-8DA9-8B2F54590A41}"/>
              </a:ext>
            </a:extLst>
          </p:cNvPr>
          <p:cNvSpPr/>
          <p:nvPr/>
        </p:nvSpPr>
        <p:spPr>
          <a:xfrm>
            <a:off x="6264984" y="2043352"/>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AB046A9F-58FA-4822-913F-0C20A5B240A9}"/>
              </a:ext>
            </a:extLst>
          </p:cNvPr>
          <p:cNvSpPr/>
          <p:nvPr/>
        </p:nvSpPr>
        <p:spPr>
          <a:xfrm>
            <a:off x="6264984" y="2257197"/>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D3747D3D-59C1-4121-BAD3-1697E2F2944C}"/>
              </a:ext>
            </a:extLst>
          </p:cNvPr>
          <p:cNvSpPr/>
          <p:nvPr/>
        </p:nvSpPr>
        <p:spPr>
          <a:xfrm>
            <a:off x="6264984" y="2476503"/>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9C2939B2-76AA-4038-81ED-DD3BC286F016}"/>
              </a:ext>
            </a:extLst>
          </p:cNvPr>
          <p:cNvSpPr/>
          <p:nvPr/>
        </p:nvSpPr>
        <p:spPr>
          <a:xfrm>
            <a:off x="6264984" y="2696583"/>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B1F5CB9A-741C-4BA5-ABC0-AEC8930833D8}"/>
              </a:ext>
            </a:extLst>
          </p:cNvPr>
          <p:cNvSpPr/>
          <p:nvPr/>
        </p:nvSpPr>
        <p:spPr>
          <a:xfrm>
            <a:off x="8157468" y="2396367"/>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49" name="矩形 48">
            <a:extLst>
              <a:ext uri="{FF2B5EF4-FFF2-40B4-BE49-F238E27FC236}">
                <a16:creationId xmlns:a16="http://schemas.microsoft.com/office/drawing/2014/main" xmlns="" id="{DA7A2FDF-0F38-4EFA-BC16-EF56D496F711}"/>
              </a:ext>
            </a:extLst>
          </p:cNvPr>
          <p:cNvSpPr/>
          <p:nvPr/>
        </p:nvSpPr>
        <p:spPr>
          <a:xfrm>
            <a:off x="8157468" y="2614780"/>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50" name="矩形 49">
            <a:extLst>
              <a:ext uri="{FF2B5EF4-FFF2-40B4-BE49-F238E27FC236}">
                <a16:creationId xmlns:a16="http://schemas.microsoft.com/office/drawing/2014/main" xmlns="" id="{8580B99A-8D74-4C0B-A936-E030BEE5D69F}"/>
              </a:ext>
            </a:extLst>
          </p:cNvPr>
          <p:cNvSpPr/>
          <p:nvPr/>
        </p:nvSpPr>
        <p:spPr>
          <a:xfrm>
            <a:off x="8157468" y="2833193"/>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51" name="矩形 50">
            <a:extLst>
              <a:ext uri="{FF2B5EF4-FFF2-40B4-BE49-F238E27FC236}">
                <a16:creationId xmlns:a16="http://schemas.microsoft.com/office/drawing/2014/main" xmlns="" id="{2BF2B201-DE1F-4D5C-B28E-0106961D8C8B}"/>
              </a:ext>
            </a:extLst>
          </p:cNvPr>
          <p:cNvSpPr/>
          <p:nvPr/>
        </p:nvSpPr>
        <p:spPr>
          <a:xfrm>
            <a:off x="8157468" y="3051607"/>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52" name="椭圆 51">
            <a:extLst>
              <a:ext uri="{FF2B5EF4-FFF2-40B4-BE49-F238E27FC236}">
                <a16:creationId xmlns:a16="http://schemas.microsoft.com/office/drawing/2014/main" xmlns="" id="{66795922-4200-4D43-955B-6C05623FF3BD}"/>
              </a:ext>
            </a:extLst>
          </p:cNvPr>
          <p:cNvSpPr/>
          <p:nvPr/>
        </p:nvSpPr>
        <p:spPr>
          <a:xfrm>
            <a:off x="8126907" y="249259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987F9DE2-351B-4B43-8F6B-568B2A85AA4B}"/>
              </a:ext>
            </a:extLst>
          </p:cNvPr>
          <p:cNvSpPr/>
          <p:nvPr/>
        </p:nvSpPr>
        <p:spPr>
          <a:xfrm>
            <a:off x="8126907" y="2706443"/>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15B79DB2-9E83-4036-8FBD-97D1D99B8BC0}"/>
              </a:ext>
            </a:extLst>
          </p:cNvPr>
          <p:cNvSpPr/>
          <p:nvPr/>
        </p:nvSpPr>
        <p:spPr>
          <a:xfrm>
            <a:off x="8126907" y="2925749"/>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5C66BD37-C1FC-4CA7-A6F5-51040CB6FC88}"/>
              </a:ext>
            </a:extLst>
          </p:cNvPr>
          <p:cNvSpPr/>
          <p:nvPr/>
        </p:nvSpPr>
        <p:spPr>
          <a:xfrm>
            <a:off x="8126907" y="3145829"/>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xmlns="" id="{2FCAF3B9-D610-4E88-BD9F-0BB83C4E4C22}"/>
              </a:ext>
            </a:extLst>
          </p:cNvPr>
          <p:cNvSpPr/>
          <p:nvPr/>
        </p:nvSpPr>
        <p:spPr>
          <a:xfrm>
            <a:off x="10195481" y="4008626"/>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57" name="矩形 56">
            <a:extLst>
              <a:ext uri="{FF2B5EF4-FFF2-40B4-BE49-F238E27FC236}">
                <a16:creationId xmlns:a16="http://schemas.microsoft.com/office/drawing/2014/main" xmlns="" id="{B9F2E2A8-3015-4399-9908-4BE27496FA56}"/>
              </a:ext>
            </a:extLst>
          </p:cNvPr>
          <p:cNvSpPr/>
          <p:nvPr/>
        </p:nvSpPr>
        <p:spPr>
          <a:xfrm>
            <a:off x="10195481" y="4227039"/>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58" name="矩形 57">
            <a:extLst>
              <a:ext uri="{FF2B5EF4-FFF2-40B4-BE49-F238E27FC236}">
                <a16:creationId xmlns:a16="http://schemas.microsoft.com/office/drawing/2014/main" xmlns="" id="{A2B8F954-8921-4DD3-BF86-E8E6300FC8D6}"/>
              </a:ext>
            </a:extLst>
          </p:cNvPr>
          <p:cNvSpPr/>
          <p:nvPr/>
        </p:nvSpPr>
        <p:spPr>
          <a:xfrm>
            <a:off x="10195481" y="4445452"/>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59" name="矩形 58">
            <a:extLst>
              <a:ext uri="{FF2B5EF4-FFF2-40B4-BE49-F238E27FC236}">
                <a16:creationId xmlns:a16="http://schemas.microsoft.com/office/drawing/2014/main" xmlns="" id="{4289D642-ECBF-4925-AC31-FA689C7DF17F}"/>
              </a:ext>
            </a:extLst>
          </p:cNvPr>
          <p:cNvSpPr/>
          <p:nvPr/>
        </p:nvSpPr>
        <p:spPr>
          <a:xfrm>
            <a:off x="10195481" y="4663866"/>
            <a:ext cx="1347300" cy="230832"/>
          </a:xfrm>
          <a:prstGeom prst="rect">
            <a:avLst/>
          </a:prstGeom>
        </p:spPr>
        <p:txBody>
          <a:bodyPr wrap="square">
            <a:spAutoFit/>
          </a:bodyPr>
          <a:lstStyle/>
          <a:p>
            <a:pPr algn="ctr"/>
            <a:r>
              <a:rPr lang="zh-CN" altLang="en-US" sz="900" dirty="0">
                <a:solidFill>
                  <a:schemeClr val="bg1">
                    <a:alpha val="35000"/>
                  </a:schemeClr>
                </a:solidFill>
                <a:latin typeface="+mn-ea"/>
              </a:rPr>
              <a:t>点击此处添加所得奖项</a:t>
            </a:r>
          </a:p>
        </p:txBody>
      </p:sp>
      <p:sp>
        <p:nvSpPr>
          <p:cNvPr id="60" name="椭圆 59">
            <a:extLst>
              <a:ext uri="{FF2B5EF4-FFF2-40B4-BE49-F238E27FC236}">
                <a16:creationId xmlns:a16="http://schemas.microsoft.com/office/drawing/2014/main" xmlns="" id="{F1FD972C-E79E-4473-8213-B65D8228B2BF}"/>
              </a:ext>
            </a:extLst>
          </p:cNvPr>
          <p:cNvSpPr/>
          <p:nvPr/>
        </p:nvSpPr>
        <p:spPr>
          <a:xfrm>
            <a:off x="10167301" y="4104857"/>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61" name="椭圆 60">
            <a:extLst>
              <a:ext uri="{FF2B5EF4-FFF2-40B4-BE49-F238E27FC236}">
                <a16:creationId xmlns:a16="http://schemas.microsoft.com/office/drawing/2014/main" xmlns="" id="{7F1A8EF6-9CEB-466D-BE09-3B97C19A332A}"/>
              </a:ext>
            </a:extLst>
          </p:cNvPr>
          <p:cNvSpPr/>
          <p:nvPr/>
        </p:nvSpPr>
        <p:spPr>
          <a:xfrm>
            <a:off x="10167301" y="4318702"/>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62" name="椭圆 61">
            <a:extLst>
              <a:ext uri="{FF2B5EF4-FFF2-40B4-BE49-F238E27FC236}">
                <a16:creationId xmlns:a16="http://schemas.microsoft.com/office/drawing/2014/main" xmlns="" id="{C8B229CF-DEEE-4A91-B2D5-DF346BBADBC1}"/>
              </a:ext>
            </a:extLst>
          </p:cNvPr>
          <p:cNvSpPr/>
          <p:nvPr/>
        </p:nvSpPr>
        <p:spPr>
          <a:xfrm>
            <a:off x="10167301" y="453800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63" name="椭圆 62">
            <a:extLst>
              <a:ext uri="{FF2B5EF4-FFF2-40B4-BE49-F238E27FC236}">
                <a16:creationId xmlns:a16="http://schemas.microsoft.com/office/drawing/2014/main" xmlns="" id="{9A291023-1150-45E2-8CDF-46E0A806D69D}"/>
              </a:ext>
            </a:extLst>
          </p:cNvPr>
          <p:cNvSpPr/>
          <p:nvPr/>
        </p:nvSpPr>
        <p:spPr>
          <a:xfrm>
            <a:off x="10167301" y="475808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50000"/>
                </a:schemeClr>
              </a:solidFill>
            </a:endParaRPr>
          </a:p>
        </p:txBody>
      </p:sp>
      <p:sp>
        <p:nvSpPr>
          <p:cNvPr id="66" name="菱形 65">
            <a:extLst>
              <a:ext uri="{FF2B5EF4-FFF2-40B4-BE49-F238E27FC236}">
                <a16:creationId xmlns:a16="http://schemas.microsoft.com/office/drawing/2014/main" xmlns="" id="{B8B5F7BF-EEB3-41B5-ABEA-62178B403BD3}"/>
              </a:ext>
            </a:extLst>
          </p:cNvPr>
          <p:cNvSpPr/>
          <p:nvPr/>
        </p:nvSpPr>
        <p:spPr>
          <a:xfrm>
            <a:off x="607512" y="4467280"/>
            <a:ext cx="692564" cy="69256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xmlns="" id="{028B86DD-9535-489E-8AB8-B309B5EA831B}"/>
              </a:ext>
            </a:extLst>
          </p:cNvPr>
          <p:cNvSpPr/>
          <p:nvPr/>
        </p:nvSpPr>
        <p:spPr>
          <a:xfrm>
            <a:off x="712438" y="4660125"/>
            <a:ext cx="479426" cy="248273"/>
          </a:xfrm>
          <a:prstGeom prst="rect">
            <a:avLst/>
          </a:prstGeom>
        </p:spPr>
        <p:txBody>
          <a:bodyPr wrap="square" lIns="0" tIns="0" rIns="0" bIns="0">
            <a:spAutoFit/>
          </a:bodyPr>
          <a:lstStyle/>
          <a:p>
            <a:pPr algn="ctr">
              <a:lnSpc>
                <a:spcPct val="150000"/>
              </a:lnSpc>
            </a:pPr>
            <a:r>
              <a:rPr lang="en-US" altLang="zh-CN" sz="1200" dirty="0">
                <a:solidFill>
                  <a:srgbClr val="120037"/>
                </a:solidFill>
                <a:latin typeface="+mn-ea"/>
              </a:rPr>
              <a:t>2014</a:t>
            </a:r>
            <a:endParaRPr lang="zh-CN" altLang="en-US" sz="1200" dirty="0">
              <a:solidFill>
                <a:srgbClr val="120037"/>
              </a:solidFill>
              <a:latin typeface="+mn-ea"/>
            </a:endParaRPr>
          </a:p>
        </p:txBody>
      </p:sp>
      <p:sp>
        <p:nvSpPr>
          <p:cNvPr id="68" name="矩形 67">
            <a:extLst>
              <a:ext uri="{FF2B5EF4-FFF2-40B4-BE49-F238E27FC236}">
                <a16:creationId xmlns:a16="http://schemas.microsoft.com/office/drawing/2014/main" xmlns="" id="{18A0BD7F-0E43-4ABC-935B-91963D63ADF3}"/>
              </a:ext>
            </a:extLst>
          </p:cNvPr>
          <p:cNvSpPr/>
          <p:nvPr/>
        </p:nvSpPr>
        <p:spPr>
          <a:xfrm>
            <a:off x="2963530" y="3867845"/>
            <a:ext cx="800219" cy="338554"/>
          </a:xfrm>
          <a:prstGeom prst="rect">
            <a:avLst/>
          </a:prstGeom>
        </p:spPr>
        <p:txBody>
          <a:bodyPr wrap="none">
            <a:spAutoFit/>
          </a:bodyPr>
          <a:lstStyle/>
          <a:p>
            <a:r>
              <a:rPr lang="zh-CN" altLang="en-US" sz="1600" dirty="0">
                <a:solidFill>
                  <a:schemeClr val="accent1"/>
                </a:solidFill>
                <a:latin typeface="+mj-ea"/>
                <a:ea typeface="+mj-ea"/>
              </a:rPr>
              <a:t>大事记</a:t>
            </a:r>
          </a:p>
        </p:txBody>
      </p:sp>
      <p:sp>
        <p:nvSpPr>
          <p:cNvPr id="71" name="菱形 70">
            <a:extLst>
              <a:ext uri="{FF2B5EF4-FFF2-40B4-BE49-F238E27FC236}">
                <a16:creationId xmlns:a16="http://schemas.microsoft.com/office/drawing/2014/main" xmlns="" id="{905D75C8-24A1-49B9-AD7F-E3475FE2F3E0}"/>
              </a:ext>
            </a:extLst>
          </p:cNvPr>
          <p:cNvSpPr/>
          <p:nvPr/>
        </p:nvSpPr>
        <p:spPr>
          <a:xfrm>
            <a:off x="2417053" y="3444738"/>
            <a:ext cx="692564" cy="69256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xmlns="" id="{BBBF2DD9-C380-470F-8B79-ADE49F958D02}"/>
              </a:ext>
            </a:extLst>
          </p:cNvPr>
          <p:cNvSpPr/>
          <p:nvPr/>
        </p:nvSpPr>
        <p:spPr>
          <a:xfrm>
            <a:off x="2521979" y="3637583"/>
            <a:ext cx="479426" cy="248273"/>
          </a:xfrm>
          <a:prstGeom prst="rect">
            <a:avLst/>
          </a:prstGeom>
        </p:spPr>
        <p:txBody>
          <a:bodyPr wrap="square" lIns="0" tIns="0" rIns="0" bIns="0">
            <a:spAutoFit/>
          </a:bodyPr>
          <a:lstStyle/>
          <a:p>
            <a:pPr algn="ctr">
              <a:lnSpc>
                <a:spcPct val="150000"/>
              </a:lnSpc>
            </a:pPr>
            <a:r>
              <a:rPr lang="en-US" altLang="zh-CN" sz="1200" dirty="0">
                <a:solidFill>
                  <a:srgbClr val="120037"/>
                </a:solidFill>
                <a:latin typeface="+mn-ea"/>
              </a:rPr>
              <a:t>2015</a:t>
            </a:r>
            <a:endParaRPr lang="zh-CN" altLang="en-US" sz="1200" dirty="0">
              <a:solidFill>
                <a:srgbClr val="120037"/>
              </a:solidFill>
              <a:latin typeface="+mn-ea"/>
            </a:endParaRPr>
          </a:p>
        </p:txBody>
      </p:sp>
      <p:sp>
        <p:nvSpPr>
          <p:cNvPr id="73" name="矩形 72">
            <a:extLst>
              <a:ext uri="{FF2B5EF4-FFF2-40B4-BE49-F238E27FC236}">
                <a16:creationId xmlns:a16="http://schemas.microsoft.com/office/drawing/2014/main" xmlns="" id="{8422CD8C-CA66-498F-AAB4-B810F20A20B3}"/>
              </a:ext>
            </a:extLst>
          </p:cNvPr>
          <p:cNvSpPr/>
          <p:nvPr/>
        </p:nvSpPr>
        <p:spPr>
          <a:xfrm>
            <a:off x="4730885" y="2794245"/>
            <a:ext cx="800219" cy="338554"/>
          </a:xfrm>
          <a:prstGeom prst="rect">
            <a:avLst/>
          </a:prstGeom>
        </p:spPr>
        <p:txBody>
          <a:bodyPr wrap="none">
            <a:spAutoFit/>
          </a:bodyPr>
          <a:lstStyle/>
          <a:p>
            <a:r>
              <a:rPr lang="zh-CN" altLang="en-US" sz="1600" dirty="0">
                <a:solidFill>
                  <a:schemeClr val="accent1"/>
                </a:solidFill>
                <a:latin typeface="+mj-ea"/>
                <a:ea typeface="+mj-ea"/>
              </a:rPr>
              <a:t>大事记</a:t>
            </a:r>
          </a:p>
        </p:txBody>
      </p:sp>
      <p:sp>
        <p:nvSpPr>
          <p:cNvPr id="76" name="菱形 75">
            <a:extLst>
              <a:ext uri="{FF2B5EF4-FFF2-40B4-BE49-F238E27FC236}">
                <a16:creationId xmlns:a16="http://schemas.microsoft.com/office/drawing/2014/main" xmlns="" id="{99911010-ED11-4346-A946-4D03508BB8D0}"/>
              </a:ext>
            </a:extLst>
          </p:cNvPr>
          <p:cNvSpPr/>
          <p:nvPr/>
        </p:nvSpPr>
        <p:spPr>
          <a:xfrm>
            <a:off x="4184408" y="2371138"/>
            <a:ext cx="692564" cy="69256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a16="http://schemas.microsoft.com/office/drawing/2014/main" xmlns="" id="{E1D30934-DB48-4887-B75C-E4D407DA7F5B}"/>
              </a:ext>
            </a:extLst>
          </p:cNvPr>
          <p:cNvSpPr/>
          <p:nvPr/>
        </p:nvSpPr>
        <p:spPr>
          <a:xfrm>
            <a:off x="4289334" y="2563983"/>
            <a:ext cx="479426" cy="248273"/>
          </a:xfrm>
          <a:prstGeom prst="rect">
            <a:avLst/>
          </a:prstGeom>
        </p:spPr>
        <p:txBody>
          <a:bodyPr wrap="square" lIns="0" tIns="0" rIns="0" bIns="0">
            <a:spAutoFit/>
          </a:bodyPr>
          <a:lstStyle/>
          <a:p>
            <a:pPr algn="ctr">
              <a:lnSpc>
                <a:spcPct val="150000"/>
              </a:lnSpc>
            </a:pPr>
            <a:r>
              <a:rPr lang="en-US" altLang="zh-CN" sz="1200" dirty="0">
                <a:solidFill>
                  <a:srgbClr val="120037"/>
                </a:solidFill>
                <a:latin typeface="+mn-ea"/>
              </a:rPr>
              <a:t>2016</a:t>
            </a:r>
            <a:endParaRPr lang="zh-CN" altLang="en-US" sz="1200" dirty="0">
              <a:solidFill>
                <a:srgbClr val="120037"/>
              </a:solidFill>
              <a:latin typeface="+mn-ea"/>
            </a:endParaRPr>
          </a:p>
        </p:txBody>
      </p:sp>
      <p:sp>
        <p:nvSpPr>
          <p:cNvPr id="78" name="矩形 77">
            <a:extLst>
              <a:ext uri="{FF2B5EF4-FFF2-40B4-BE49-F238E27FC236}">
                <a16:creationId xmlns:a16="http://schemas.microsoft.com/office/drawing/2014/main" xmlns="" id="{BF6D53D4-6964-4AF2-93AF-D484764AF2D1}"/>
              </a:ext>
            </a:extLst>
          </p:cNvPr>
          <p:cNvSpPr/>
          <p:nvPr/>
        </p:nvSpPr>
        <p:spPr>
          <a:xfrm>
            <a:off x="6497346" y="1181729"/>
            <a:ext cx="800219" cy="338554"/>
          </a:xfrm>
          <a:prstGeom prst="rect">
            <a:avLst/>
          </a:prstGeom>
        </p:spPr>
        <p:txBody>
          <a:bodyPr wrap="none">
            <a:spAutoFit/>
          </a:bodyPr>
          <a:lstStyle/>
          <a:p>
            <a:r>
              <a:rPr lang="zh-CN" altLang="en-US" sz="1600" dirty="0">
                <a:solidFill>
                  <a:schemeClr val="accent1"/>
                </a:solidFill>
                <a:latin typeface="+mj-ea"/>
                <a:ea typeface="+mj-ea"/>
              </a:rPr>
              <a:t>大事记</a:t>
            </a:r>
          </a:p>
        </p:txBody>
      </p:sp>
      <p:sp>
        <p:nvSpPr>
          <p:cNvPr id="81" name="菱形 80">
            <a:extLst>
              <a:ext uri="{FF2B5EF4-FFF2-40B4-BE49-F238E27FC236}">
                <a16:creationId xmlns:a16="http://schemas.microsoft.com/office/drawing/2014/main" xmlns="" id="{A3BCB11D-AA6F-44EC-B461-BA48A717D59F}"/>
              </a:ext>
            </a:extLst>
          </p:cNvPr>
          <p:cNvSpPr/>
          <p:nvPr/>
        </p:nvSpPr>
        <p:spPr>
          <a:xfrm>
            <a:off x="5950869" y="801940"/>
            <a:ext cx="692564" cy="69256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a:extLst>
              <a:ext uri="{FF2B5EF4-FFF2-40B4-BE49-F238E27FC236}">
                <a16:creationId xmlns:a16="http://schemas.microsoft.com/office/drawing/2014/main" xmlns="" id="{C597BF38-6B0C-4068-846A-B270F01E35DC}"/>
              </a:ext>
            </a:extLst>
          </p:cNvPr>
          <p:cNvSpPr/>
          <p:nvPr/>
        </p:nvSpPr>
        <p:spPr>
          <a:xfrm>
            <a:off x="6055795" y="994785"/>
            <a:ext cx="479426" cy="248273"/>
          </a:xfrm>
          <a:prstGeom prst="rect">
            <a:avLst/>
          </a:prstGeom>
        </p:spPr>
        <p:txBody>
          <a:bodyPr wrap="square" lIns="0" tIns="0" rIns="0" bIns="0">
            <a:spAutoFit/>
          </a:bodyPr>
          <a:lstStyle/>
          <a:p>
            <a:pPr algn="ctr">
              <a:lnSpc>
                <a:spcPct val="150000"/>
              </a:lnSpc>
            </a:pPr>
            <a:r>
              <a:rPr lang="en-US" altLang="zh-CN" sz="1200" dirty="0">
                <a:solidFill>
                  <a:srgbClr val="120037"/>
                </a:solidFill>
                <a:latin typeface="+mn-ea"/>
              </a:rPr>
              <a:t>2017</a:t>
            </a:r>
            <a:endParaRPr lang="zh-CN" altLang="en-US" sz="1200" dirty="0">
              <a:solidFill>
                <a:srgbClr val="120037"/>
              </a:solidFill>
              <a:latin typeface="+mn-ea"/>
            </a:endParaRPr>
          </a:p>
        </p:txBody>
      </p:sp>
      <p:sp>
        <p:nvSpPr>
          <p:cNvPr id="83" name="矩形 82">
            <a:extLst>
              <a:ext uri="{FF2B5EF4-FFF2-40B4-BE49-F238E27FC236}">
                <a16:creationId xmlns:a16="http://schemas.microsoft.com/office/drawing/2014/main" xmlns="" id="{00B51575-DCC4-4969-9583-05BCE5D80905}"/>
              </a:ext>
            </a:extLst>
          </p:cNvPr>
          <p:cNvSpPr/>
          <p:nvPr/>
        </p:nvSpPr>
        <p:spPr>
          <a:xfrm>
            <a:off x="8353596" y="1489626"/>
            <a:ext cx="800219" cy="338554"/>
          </a:xfrm>
          <a:prstGeom prst="rect">
            <a:avLst/>
          </a:prstGeom>
        </p:spPr>
        <p:txBody>
          <a:bodyPr wrap="none">
            <a:spAutoFit/>
          </a:bodyPr>
          <a:lstStyle/>
          <a:p>
            <a:r>
              <a:rPr lang="zh-CN" altLang="en-US" sz="1600" dirty="0">
                <a:solidFill>
                  <a:schemeClr val="accent1"/>
                </a:solidFill>
                <a:latin typeface="+mj-ea"/>
                <a:ea typeface="+mj-ea"/>
              </a:rPr>
              <a:t>大事记</a:t>
            </a:r>
          </a:p>
        </p:txBody>
      </p:sp>
      <p:sp>
        <p:nvSpPr>
          <p:cNvPr id="86" name="菱形 85">
            <a:extLst>
              <a:ext uri="{FF2B5EF4-FFF2-40B4-BE49-F238E27FC236}">
                <a16:creationId xmlns:a16="http://schemas.microsoft.com/office/drawing/2014/main" xmlns="" id="{CD3D1B1A-2D45-464B-85D6-35F6E0492CCE}"/>
              </a:ext>
            </a:extLst>
          </p:cNvPr>
          <p:cNvSpPr/>
          <p:nvPr/>
        </p:nvSpPr>
        <p:spPr>
          <a:xfrm>
            <a:off x="7807119" y="1066519"/>
            <a:ext cx="692564" cy="69256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a16="http://schemas.microsoft.com/office/drawing/2014/main" xmlns="" id="{921AB726-3421-4FED-BE35-BCB49E84E8CF}"/>
              </a:ext>
            </a:extLst>
          </p:cNvPr>
          <p:cNvSpPr/>
          <p:nvPr/>
        </p:nvSpPr>
        <p:spPr>
          <a:xfrm>
            <a:off x="7912045" y="1259364"/>
            <a:ext cx="479426" cy="248273"/>
          </a:xfrm>
          <a:prstGeom prst="rect">
            <a:avLst/>
          </a:prstGeom>
        </p:spPr>
        <p:txBody>
          <a:bodyPr wrap="square" lIns="0" tIns="0" rIns="0" bIns="0">
            <a:spAutoFit/>
          </a:bodyPr>
          <a:lstStyle/>
          <a:p>
            <a:pPr algn="ctr">
              <a:lnSpc>
                <a:spcPct val="150000"/>
              </a:lnSpc>
            </a:pPr>
            <a:r>
              <a:rPr lang="en-US" altLang="zh-CN" sz="1200" dirty="0">
                <a:solidFill>
                  <a:srgbClr val="120037"/>
                </a:solidFill>
                <a:latin typeface="+mn-ea"/>
              </a:rPr>
              <a:t>2018</a:t>
            </a:r>
            <a:endParaRPr lang="zh-CN" altLang="en-US" sz="1200" dirty="0">
              <a:solidFill>
                <a:srgbClr val="120037"/>
              </a:solidFill>
              <a:latin typeface="+mn-ea"/>
            </a:endParaRPr>
          </a:p>
        </p:txBody>
      </p:sp>
      <p:sp>
        <p:nvSpPr>
          <p:cNvPr id="88" name="矩形 87">
            <a:extLst>
              <a:ext uri="{FF2B5EF4-FFF2-40B4-BE49-F238E27FC236}">
                <a16:creationId xmlns:a16="http://schemas.microsoft.com/office/drawing/2014/main" xmlns="" id="{5C1C6F35-6D32-4A9F-9697-1A1D213081D6}"/>
              </a:ext>
            </a:extLst>
          </p:cNvPr>
          <p:cNvSpPr/>
          <p:nvPr/>
        </p:nvSpPr>
        <p:spPr>
          <a:xfrm>
            <a:off x="10393546" y="3214192"/>
            <a:ext cx="800219" cy="338554"/>
          </a:xfrm>
          <a:prstGeom prst="rect">
            <a:avLst/>
          </a:prstGeom>
        </p:spPr>
        <p:txBody>
          <a:bodyPr wrap="none">
            <a:spAutoFit/>
          </a:bodyPr>
          <a:lstStyle/>
          <a:p>
            <a:r>
              <a:rPr lang="zh-CN" altLang="en-US" sz="1600" dirty="0">
                <a:solidFill>
                  <a:schemeClr val="accent1"/>
                </a:solidFill>
                <a:latin typeface="+mj-ea"/>
                <a:ea typeface="+mj-ea"/>
              </a:rPr>
              <a:t>大事记</a:t>
            </a:r>
          </a:p>
        </p:txBody>
      </p:sp>
      <p:sp>
        <p:nvSpPr>
          <p:cNvPr id="91" name="菱形 90">
            <a:extLst>
              <a:ext uri="{FF2B5EF4-FFF2-40B4-BE49-F238E27FC236}">
                <a16:creationId xmlns:a16="http://schemas.microsoft.com/office/drawing/2014/main" xmlns="" id="{8B54DC3D-6EF5-4646-97F7-FB95FE03EBDC}"/>
              </a:ext>
            </a:extLst>
          </p:cNvPr>
          <p:cNvSpPr/>
          <p:nvPr/>
        </p:nvSpPr>
        <p:spPr>
          <a:xfrm>
            <a:off x="9847069" y="2838751"/>
            <a:ext cx="692564" cy="69256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a:extLst>
              <a:ext uri="{FF2B5EF4-FFF2-40B4-BE49-F238E27FC236}">
                <a16:creationId xmlns:a16="http://schemas.microsoft.com/office/drawing/2014/main" xmlns="" id="{D19BF40B-C1B4-4B57-BB3A-B60783161444}"/>
              </a:ext>
            </a:extLst>
          </p:cNvPr>
          <p:cNvSpPr/>
          <p:nvPr/>
        </p:nvSpPr>
        <p:spPr>
          <a:xfrm>
            <a:off x="9951995" y="3031596"/>
            <a:ext cx="479426" cy="248273"/>
          </a:xfrm>
          <a:prstGeom prst="rect">
            <a:avLst/>
          </a:prstGeom>
        </p:spPr>
        <p:txBody>
          <a:bodyPr wrap="square" lIns="0" tIns="0" rIns="0" bIns="0">
            <a:spAutoFit/>
          </a:bodyPr>
          <a:lstStyle/>
          <a:p>
            <a:pPr algn="ctr">
              <a:lnSpc>
                <a:spcPct val="150000"/>
              </a:lnSpc>
            </a:pPr>
            <a:r>
              <a:rPr lang="en-US" altLang="zh-CN" sz="1200" dirty="0">
                <a:solidFill>
                  <a:srgbClr val="120037"/>
                </a:solidFill>
                <a:latin typeface="+mn-ea"/>
              </a:rPr>
              <a:t>2019</a:t>
            </a:r>
            <a:endParaRPr lang="zh-CN" altLang="en-US" sz="1200" dirty="0">
              <a:solidFill>
                <a:srgbClr val="120037"/>
              </a:solidFill>
              <a:latin typeface="+mn-ea"/>
            </a:endParaRPr>
          </a:p>
        </p:txBody>
      </p:sp>
      <p:sp>
        <p:nvSpPr>
          <p:cNvPr id="111" name="文本框 110">
            <a:extLst>
              <a:ext uri="{FF2B5EF4-FFF2-40B4-BE49-F238E27FC236}">
                <a16:creationId xmlns:a16="http://schemas.microsoft.com/office/drawing/2014/main" xmlns="" id="{FB9B1650-FC9E-4400-B71E-6826B3FCA6DD}"/>
              </a:ext>
            </a:extLst>
          </p:cNvPr>
          <p:cNvSpPr txBox="1"/>
          <p:nvPr/>
        </p:nvSpPr>
        <p:spPr>
          <a:xfrm>
            <a:off x="712830" y="457483"/>
            <a:ext cx="1723549" cy="461665"/>
          </a:xfrm>
          <a:prstGeom prst="rect">
            <a:avLst/>
          </a:prstGeom>
          <a:noFill/>
        </p:spPr>
        <p:txBody>
          <a:bodyPr wrap="none" rtlCol="0">
            <a:spAutoFit/>
          </a:bodyPr>
          <a:lstStyle>
            <a:defPPr>
              <a:defRPr lang="zh-CN"/>
            </a:defPPr>
            <a:lvl1pPr algn="r">
              <a:defRPr sz="2400" spc="600">
                <a:solidFill>
                  <a:schemeClr val="accent1"/>
                </a:solidFill>
                <a:latin typeface="+mj-ea"/>
                <a:ea typeface="+mj-ea"/>
              </a:defRPr>
            </a:lvl1pPr>
          </a:lstStyle>
          <a:p>
            <a:r>
              <a:rPr lang="zh-CN" altLang="en-US" dirty="0"/>
              <a:t>发展历程</a:t>
            </a:r>
          </a:p>
        </p:txBody>
      </p:sp>
      <p:grpSp>
        <p:nvGrpSpPr>
          <p:cNvPr id="116" name="组合 115">
            <a:extLst>
              <a:ext uri="{FF2B5EF4-FFF2-40B4-BE49-F238E27FC236}">
                <a16:creationId xmlns:a16="http://schemas.microsoft.com/office/drawing/2014/main" xmlns="" id="{8C7C113D-C52E-4319-99CE-250CF86B543A}"/>
              </a:ext>
            </a:extLst>
          </p:cNvPr>
          <p:cNvGrpSpPr/>
          <p:nvPr/>
        </p:nvGrpSpPr>
        <p:grpSpPr>
          <a:xfrm>
            <a:off x="728871" y="305766"/>
            <a:ext cx="1823105" cy="488217"/>
            <a:chOff x="863632" y="138202"/>
            <a:chExt cx="2712053" cy="726272"/>
          </a:xfrm>
          <a:solidFill>
            <a:schemeClr val="accent1">
              <a:alpha val="23000"/>
            </a:schemeClr>
          </a:solidFill>
        </p:grpSpPr>
        <p:sp>
          <p:nvSpPr>
            <p:cNvPr id="112" name="任意多边形: 形状 111">
              <a:extLst>
                <a:ext uri="{FF2B5EF4-FFF2-40B4-BE49-F238E27FC236}">
                  <a16:creationId xmlns:a16="http://schemas.microsoft.com/office/drawing/2014/main" xmlns="" id="{A9E5A6CC-C9E0-4AC3-AD21-0215F8FB672D}"/>
                </a:ext>
              </a:extLst>
            </p:cNvPr>
            <p:cNvSpPr/>
            <p:nvPr/>
          </p:nvSpPr>
          <p:spPr>
            <a:xfrm>
              <a:off x="863632" y="138202"/>
              <a:ext cx="2695575" cy="19050"/>
            </a:xfrm>
            <a:custGeom>
              <a:avLst/>
              <a:gdLst>
                <a:gd name="connsiteX0" fmla="*/ 2704148 w 2695575"/>
                <a:gd name="connsiteY0" fmla="*/ 20955 h 19050"/>
                <a:gd name="connsiteX1" fmla="*/ 0 w 2695575"/>
                <a:gd name="connsiteY1" fmla="*/ 20955 h 19050"/>
                <a:gd name="connsiteX2" fmla="*/ 0 w 2695575"/>
                <a:gd name="connsiteY2" fmla="*/ 0 h 19050"/>
                <a:gd name="connsiteX3" fmla="*/ 2704147 w 2695575"/>
                <a:gd name="connsiteY3" fmla="*/ 0 h 19050"/>
              </a:gdLst>
              <a:ahLst/>
              <a:cxnLst>
                <a:cxn ang="0">
                  <a:pos x="connsiteX0" y="connsiteY0"/>
                </a:cxn>
                <a:cxn ang="0">
                  <a:pos x="connsiteX1" y="connsiteY1"/>
                </a:cxn>
                <a:cxn ang="0">
                  <a:pos x="connsiteX2" y="connsiteY2"/>
                </a:cxn>
                <a:cxn ang="0">
                  <a:pos x="connsiteX3" y="connsiteY3"/>
                </a:cxn>
              </a:cxnLst>
              <a:rect l="l" t="t" r="r" b="b"/>
              <a:pathLst>
                <a:path w="2695575" h="19050">
                  <a:moveTo>
                    <a:pt x="2704148" y="20955"/>
                  </a:moveTo>
                  <a:lnTo>
                    <a:pt x="0" y="20955"/>
                  </a:lnTo>
                  <a:lnTo>
                    <a:pt x="0" y="0"/>
                  </a:lnTo>
                  <a:lnTo>
                    <a:pt x="2704147" y="0"/>
                  </a:ln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A19720DA-8EF1-49B9-8E5C-0CFA969090F6}"/>
                </a:ext>
              </a:extLst>
            </p:cNvPr>
            <p:cNvSpPr/>
            <p:nvPr/>
          </p:nvSpPr>
          <p:spPr>
            <a:xfrm>
              <a:off x="954405" y="138669"/>
              <a:ext cx="1466850" cy="114300"/>
            </a:xfrm>
            <a:custGeom>
              <a:avLst/>
              <a:gdLst>
                <a:gd name="connsiteX0" fmla="*/ 1474470 w 1466850"/>
                <a:gd name="connsiteY0" fmla="*/ 0 h 114300"/>
                <a:gd name="connsiteX1" fmla="*/ 0 w 1466850"/>
                <a:gd name="connsiteY1" fmla="*/ 0 h 114300"/>
                <a:gd name="connsiteX2" fmla="*/ 249555 w 1466850"/>
                <a:gd name="connsiteY2" fmla="*/ 118110 h 114300"/>
                <a:gd name="connsiteX3" fmla="*/ 1244917 w 1466850"/>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1466850" h="114300">
                  <a:moveTo>
                    <a:pt x="1474470" y="0"/>
                  </a:moveTo>
                  <a:lnTo>
                    <a:pt x="0" y="0"/>
                  </a:lnTo>
                  <a:lnTo>
                    <a:pt x="249555" y="118110"/>
                  </a:lnTo>
                  <a:lnTo>
                    <a:pt x="1244917" y="118110"/>
                  </a:lnTo>
                  <a:close/>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22EF2D67-F0F6-4CDA-AF78-67D4B0192582}"/>
                </a:ext>
              </a:extLst>
            </p:cNvPr>
            <p:cNvSpPr/>
            <p:nvPr/>
          </p:nvSpPr>
          <p:spPr>
            <a:xfrm>
              <a:off x="3461385" y="159624"/>
              <a:ext cx="114300" cy="704850"/>
            </a:xfrm>
            <a:custGeom>
              <a:avLst/>
              <a:gdLst>
                <a:gd name="connsiteX0" fmla="*/ 118110 w 114300"/>
                <a:gd name="connsiteY0" fmla="*/ 713423 h 704850"/>
                <a:gd name="connsiteX1" fmla="*/ 118110 w 114300"/>
                <a:gd name="connsiteY1" fmla="*/ 952 h 704850"/>
                <a:gd name="connsiteX2" fmla="*/ 0 w 114300"/>
                <a:gd name="connsiteY2" fmla="*/ 0 h 704850"/>
                <a:gd name="connsiteX3" fmla="*/ 0 w 114300"/>
                <a:gd name="connsiteY3" fmla="*/ 580073 h 704850"/>
              </a:gdLst>
              <a:ahLst/>
              <a:cxnLst>
                <a:cxn ang="0">
                  <a:pos x="connsiteX0" y="connsiteY0"/>
                </a:cxn>
                <a:cxn ang="0">
                  <a:pos x="connsiteX1" y="connsiteY1"/>
                </a:cxn>
                <a:cxn ang="0">
                  <a:pos x="connsiteX2" y="connsiteY2"/>
                </a:cxn>
                <a:cxn ang="0">
                  <a:pos x="connsiteX3" y="connsiteY3"/>
                </a:cxn>
              </a:cxnLst>
              <a:rect l="l" t="t" r="r" b="b"/>
              <a:pathLst>
                <a:path w="114300" h="704850">
                  <a:moveTo>
                    <a:pt x="118110" y="713423"/>
                  </a:moveTo>
                  <a:lnTo>
                    <a:pt x="118110" y="952"/>
                  </a:lnTo>
                  <a:lnTo>
                    <a:pt x="0" y="0"/>
                  </a:lnTo>
                  <a:lnTo>
                    <a:pt x="0" y="580073"/>
                  </a:lnTo>
                  <a:close/>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218397A5-38EA-43E0-B6D3-76F4C336E224}"/>
                </a:ext>
              </a:extLst>
            </p:cNvPr>
            <p:cNvSpPr/>
            <p:nvPr/>
          </p:nvSpPr>
          <p:spPr>
            <a:xfrm>
              <a:off x="3147060" y="138669"/>
              <a:ext cx="428625" cy="114300"/>
            </a:xfrm>
            <a:custGeom>
              <a:avLst/>
              <a:gdLst>
                <a:gd name="connsiteX0" fmla="*/ 0 w 428625"/>
                <a:gd name="connsiteY0" fmla="*/ 0 h 114300"/>
                <a:gd name="connsiteX1" fmla="*/ 431482 w 428625"/>
                <a:gd name="connsiteY1" fmla="*/ 0 h 114300"/>
                <a:gd name="connsiteX2" fmla="*/ 432435 w 428625"/>
                <a:gd name="connsiteY2" fmla="*/ 118110 h 114300"/>
                <a:gd name="connsiteX3" fmla="*/ 80963 w 428625"/>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428625" h="114300">
                  <a:moveTo>
                    <a:pt x="0" y="0"/>
                  </a:moveTo>
                  <a:lnTo>
                    <a:pt x="431482" y="0"/>
                  </a:lnTo>
                  <a:lnTo>
                    <a:pt x="432435" y="118110"/>
                  </a:lnTo>
                  <a:lnTo>
                    <a:pt x="80963" y="118110"/>
                  </a:lnTo>
                  <a:close/>
                </a:path>
              </a:pathLst>
            </a:custGeom>
            <a:grpFill/>
            <a:ln w="9525" cap="flat">
              <a:noFill/>
              <a:prstDash val="solid"/>
              <a:miter/>
            </a:ln>
          </p:spPr>
          <p:txBody>
            <a:bodyPr rtlCol="0" anchor="ctr"/>
            <a:lstStyle/>
            <a:p>
              <a:endParaRPr lang="zh-CN" altLang="en-US"/>
            </a:p>
          </p:txBody>
        </p:sp>
      </p:grpSp>
      <p:grpSp>
        <p:nvGrpSpPr>
          <p:cNvPr id="117" name="图形 1">
            <a:extLst>
              <a:ext uri="{FF2B5EF4-FFF2-40B4-BE49-F238E27FC236}">
                <a16:creationId xmlns:a16="http://schemas.microsoft.com/office/drawing/2014/main" xmlns="" id="{58FBD600-8B69-495B-B87D-DCD320CAA501}"/>
              </a:ext>
            </a:extLst>
          </p:cNvPr>
          <p:cNvGrpSpPr/>
          <p:nvPr/>
        </p:nvGrpSpPr>
        <p:grpSpPr>
          <a:xfrm>
            <a:off x="483167" y="335565"/>
            <a:ext cx="1857375" cy="1019175"/>
            <a:chOff x="-118494" y="3616566"/>
            <a:chExt cx="1857375" cy="1019175"/>
          </a:xfrm>
          <a:solidFill>
            <a:schemeClr val="accent1">
              <a:alpha val="23000"/>
            </a:schemeClr>
          </a:solidFill>
        </p:grpSpPr>
        <p:sp>
          <p:nvSpPr>
            <p:cNvPr id="118" name="任意多边形: 形状 117">
              <a:extLst>
                <a:ext uri="{FF2B5EF4-FFF2-40B4-BE49-F238E27FC236}">
                  <a16:creationId xmlns:a16="http://schemas.microsoft.com/office/drawing/2014/main" xmlns="" id="{3DE90E07-2AAF-4DBD-A690-FE099C8076B5}"/>
                </a:ext>
              </a:extLst>
            </p:cNvPr>
            <p:cNvSpPr/>
            <p:nvPr/>
          </p:nvSpPr>
          <p:spPr>
            <a:xfrm>
              <a:off x="-118428" y="4620578"/>
              <a:ext cx="1857375" cy="9525"/>
            </a:xfrm>
            <a:custGeom>
              <a:avLst/>
              <a:gdLst>
                <a:gd name="connsiteX0" fmla="*/ 0 w 1857375"/>
                <a:gd name="connsiteY0" fmla="*/ 0 h 9525"/>
                <a:gd name="connsiteX1" fmla="*/ 1865948 w 1857375"/>
                <a:gd name="connsiteY1" fmla="*/ 0 h 9525"/>
                <a:gd name="connsiteX2" fmla="*/ 1865948 w 1857375"/>
                <a:gd name="connsiteY2" fmla="*/ 18098 h 9525"/>
                <a:gd name="connsiteX3" fmla="*/ 0 w 1857375"/>
                <a:gd name="connsiteY3" fmla="*/ 18098 h 9525"/>
              </a:gdLst>
              <a:ahLst/>
              <a:cxnLst>
                <a:cxn ang="0">
                  <a:pos x="connsiteX0" y="connsiteY0"/>
                </a:cxn>
                <a:cxn ang="0">
                  <a:pos x="connsiteX1" y="connsiteY1"/>
                </a:cxn>
                <a:cxn ang="0">
                  <a:pos x="connsiteX2" y="connsiteY2"/>
                </a:cxn>
                <a:cxn ang="0">
                  <a:pos x="connsiteX3" y="connsiteY3"/>
                </a:cxn>
              </a:cxnLst>
              <a:rect l="l" t="t" r="r" b="b"/>
              <a:pathLst>
                <a:path w="1857375" h="9525">
                  <a:moveTo>
                    <a:pt x="0" y="0"/>
                  </a:moveTo>
                  <a:lnTo>
                    <a:pt x="1865948" y="0"/>
                  </a:lnTo>
                  <a:lnTo>
                    <a:pt x="1865948" y="18098"/>
                  </a:lnTo>
                  <a:lnTo>
                    <a:pt x="0" y="18098"/>
                  </a:lnTo>
                  <a:close/>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B7E00BF3-AF08-46DB-8A04-1F2492E8DA8C}"/>
                </a:ext>
              </a:extLst>
            </p:cNvPr>
            <p:cNvSpPr/>
            <p:nvPr/>
          </p:nvSpPr>
          <p:spPr>
            <a:xfrm>
              <a:off x="-118428" y="4005263"/>
              <a:ext cx="95250" cy="609600"/>
            </a:xfrm>
            <a:custGeom>
              <a:avLst/>
              <a:gdLst>
                <a:gd name="connsiteX0" fmla="*/ 0 w 95250"/>
                <a:gd name="connsiteY0" fmla="*/ 0 h 609600"/>
                <a:gd name="connsiteX1" fmla="*/ 0 w 95250"/>
                <a:gd name="connsiteY1" fmla="*/ 614363 h 609600"/>
                <a:gd name="connsiteX2" fmla="*/ 101918 w 95250"/>
                <a:gd name="connsiteY2" fmla="*/ 615315 h 609600"/>
                <a:gd name="connsiteX3" fmla="*/ 101918 w 95250"/>
                <a:gd name="connsiteY3" fmla="*/ 115253 h 609600"/>
              </a:gdLst>
              <a:ahLst/>
              <a:cxnLst>
                <a:cxn ang="0">
                  <a:pos x="connsiteX0" y="connsiteY0"/>
                </a:cxn>
                <a:cxn ang="0">
                  <a:pos x="connsiteX1" y="connsiteY1"/>
                </a:cxn>
                <a:cxn ang="0">
                  <a:pos x="connsiteX2" y="connsiteY2"/>
                </a:cxn>
                <a:cxn ang="0">
                  <a:pos x="connsiteX3" y="connsiteY3"/>
                </a:cxn>
              </a:cxnLst>
              <a:rect l="l" t="t" r="r" b="b"/>
              <a:pathLst>
                <a:path w="95250" h="609600">
                  <a:moveTo>
                    <a:pt x="0" y="0"/>
                  </a:moveTo>
                  <a:lnTo>
                    <a:pt x="0" y="614363"/>
                  </a:lnTo>
                  <a:lnTo>
                    <a:pt x="101918" y="615315"/>
                  </a:lnTo>
                  <a:lnTo>
                    <a:pt x="101918" y="115253"/>
                  </a:lnTo>
                  <a:close/>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472295BE-150A-469B-A02D-92064D10AC33}"/>
                </a:ext>
              </a:extLst>
            </p:cNvPr>
            <p:cNvSpPr/>
            <p:nvPr/>
          </p:nvSpPr>
          <p:spPr>
            <a:xfrm>
              <a:off x="-118428" y="4536757"/>
              <a:ext cx="371475" cy="95250"/>
            </a:xfrm>
            <a:custGeom>
              <a:avLst/>
              <a:gdLst>
                <a:gd name="connsiteX0" fmla="*/ 372428 w 371475"/>
                <a:gd name="connsiteY0" fmla="*/ 101918 h 95250"/>
                <a:gd name="connsiteX1" fmla="*/ 953 w 371475"/>
                <a:gd name="connsiteY1" fmla="*/ 101918 h 95250"/>
                <a:gd name="connsiteX2" fmla="*/ 0 w 371475"/>
                <a:gd name="connsiteY2" fmla="*/ 0 h 95250"/>
                <a:gd name="connsiteX3" fmla="*/ 302895 w 371475"/>
                <a:gd name="connsiteY3" fmla="*/ 0 h 95250"/>
              </a:gdLst>
              <a:ahLst/>
              <a:cxnLst>
                <a:cxn ang="0">
                  <a:pos x="connsiteX0" y="connsiteY0"/>
                </a:cxn>
                <a:cxn ang="0">
                  <a:pos x="connsiteX1" y="connsiteY1"/>
                </a:cxn>
                <a:cxn ang="0">
                  <a:pos x="connsiteX2" y="connsiteY2"/>
                </a:cxn>
                <a:cxn ang="0">
                  <a:pos x="connsiteX3" y="connsiteY3"/>
                </a:cxn>
              </a:cxnLst>
              <a:rect l="l" t="t" r="r" b="b"/>
              <a:pathLst>
                <a:path w="371475" h="95250">
                  <a:moveTo>
                    <a:pt x="372428" y="101918"/>
                  </a:moveTo>
                  <a:lnTo>
                    <a:pt x="953" y="101918"/>
                  </a:lnTo>
                  <a:lnTo>
                    <a:pt x="0" y="0"/>
                  </a:lnTo>
                  <a:lnTo>
                    <a:pt x="302895" y="0"/>
                  </a:lnTo>
                  <a:close/>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402998C0-C7E0-4AB9-99AB-B2984A3B12E5}"/>
                </a:ext>
              </a:extLst>
            </p:cNvPr>
            <p:cNvSpPr/>
            <p:nvPr/>
          </p:nvSpPr>
          <p:spPr>
            <a:xfrm>
              <a:off x="-118494" y="3616566"/>
              <a:ext cx="19050" cy="1019175"/>
            </a:xfrm>
            <a:custGeom>
              <a:avLst/>
              <a:gdLst>
                <a:gd name="connsiteX0" fmla="*/ 0 w 19050"/>
                <a:gd name="connsiteY0" fmla="*/ 1022033 h 1019175"/>
                <a:gd name="connsiteX1" fmla="*/ 0 w 19050"/>
                <a:gd name="connsiteY1" fmla="*/ 0 h 1019175"/>
                <a:gd name="connsiteX2" fmla="*/ 20002 w 19050"/>
                <a:gd name="connsiteY2" fmla="*/ 0 h 1019175"/>
                <a:gd name="connsiteX3" fmla="*/ 20002 w 19050"/>
                <a:gd name="connsiteY3" fmla="*/ 1022033 h 1019175"/>
              </a:gdLst>
              <a:ahLst/>
              <a:cxnLst>
                <a:cxn ang="0">
                  <a:pos x="connsiteX0" y="connsiteY0"/>
                </a:cxn>
                <a:cxn ang="0">
                  <a:pos x="connsiteX1" y="connsiteY1"/>
                </a:cxn>
                <a:cxn ang="0">
                  <a:pos x="connsiteX2" y="connsiteY2"/>
                </a:cxn>
                <a:cxn ang="0">
                  <a:pos x="connsiteX3" y="connsiteY3"/>
                </a:cxn>
              </a:cxnLst>
              <a:rect l="l" t="t" r="r" b="b"/>
              <a:pathLst>
                <a:path w="19050" h="1019175">
                  <a:moveTo>
                    <a:pt x="0" y="1022033"/>
                  </a:moveTo>
                  <a:lnTo>
                    <a:pt x="0" y="0"/>
                  </a:lnTo>
                  <a:lnTo>
                    <a:pt x="20002" y="0"/>
                  </a:lnTo>
                  <a:lnTo>
                    <a:pt x="20002" y="1022033"/>
                  </a:lnTo>
                  <a:close/>
                </a:path>
              </a:pathLst>
            </a:custGeom>
            <a:grp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9447100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E200AED3-7556-4AE6-80DA-AE4C438C22FE}"/>
              </a:ext>
            </a:extLst>
          </p:cNvPr>
          <p:cNvSpPr txBox="1"/>
          <p:nvPr/>
        </p:nvSpPr>
        <p:spPr>
          <a:xfrm>
            <a:off x="4403289" y="182012"/>
            <a:ext cx="1723549" cy="461665"/>
          </a:xfrm>
          <a:prstGeom prst="rect">
            <a:avLst/>
          </a:prstGeom>
          <a:noFill/>
        </p:spPr>
        <p:txBody>
          <a:bodyPr wrap="none" rtlCol="0">
            <a:spAutoFit/>
          </a:bodyPr>
          <a:lstStyle>
            <a:defPPr>
              <a:defRPr lang="zh-CN"/>
            </a:defPPr>
            <a:lvl1pPr algn="ctr">
              <a:defRPr sz="2400" spc="600">
                <a:solidFill>
                  <a:schemeClr val="accent1"/>
                </a:solidFill>
              </a:defRPr>
            </a:lvl1pPr>
          </a:lstStyle>
          <a:p>
            <a:pPr algn="r"/>
            <a:r>
              <a:rPr lang="zh-CN" altLang="en-US" dirty="0">
                <a:latin typeface="+mj-ea"/>
                <a:ea typeface="+mj-ea"/>
              </a:rPr>
              <a:t>分支机构</a:t>
            </a:r>
          </a:p>
        </p:txBody>
      </p:sp>
      <p:sp>
        <p:nvSpPr>
          <p:cNvPr id="4" name="文本框 3">
            <a:extLst>
              <a:ext uri="{FF2B5EF4-FFF2-40B4-BE49-F238E27FC236}">
                <a16:creationId xmlns:a16="http://schemas.microsoft.com/office/drawing/2014/main" xmlns="" id="{235E1226-6491-4313-A4A4-243BAB048537}"/>
              </a:ext>
            </a:extLst>
          </p:cNvPr>
          <p:cNvSpPr txBox="1"/>
          <p:nvPr/>
        </p:nvSpPr>
        <p:spPr>
          <a:xfrm>
            <a:off x="6126838" y="299811"/>
            <a:ext cx="870751" cy="261610"/>
          </a:xfrm>
          <a:prstGeom prst="rect">
            <a:avLst/>
          </a:prstGeom>
          <a:noFill/>
        </p:spPr>
        <p:txBody>
          <a:bodyPr wrap="none" rtlCol="0">
            <a:spAutoFit/>
          </a:bodyPr>
          <a:lstStyle>
            <a:defPPr>
              <a:defRPr lang="zh-CN"/>
            </a:defPPr>
            <a:lvl1pPr algn="ctr">
              <a:defRPr sz="2400" spc="600">
                <a:solidFill>
                  <a:schemeClr val="accent1"/>
                </a:solidFill>
              </a:defRPr>
            </a:lvl1pPr>
          </a:lstStyle>
          <a:p>
            <a:pPr algn="l"/>
            <a:r>
              <a:rPr lang="en-US" altLang="zh-CN" sz="1100" spc="300" dirty="0"/>
              <a:t>Branch</a:t>
            </a:r>
          </a:p>
        </p:txBody>
      </p:sp>
      <p:sp>
        <p:nvSpPr>
          <p:cNvPr id="17" name="椭圆 16">
            <a:extLst>
              <a:ext uri="{FF2B5EF4-FFF2-40B4-BE49-F238E27FC236}">
                <a16:creationId xmlns:a16="http://schemas.microsoft.com/office/drawing/2014/main" xmlns="" id="{B247BFDB-0BD1-48EF-95C6-3126E4944305}"/>
              </a:ext>
            </a:extLst>
          </p:cNvPr>
          <p:cNvSpPr/>
          <p:nvPr/>
        </p:nvSpPr>
        <p:spPr>
          <a:xfrm>
            <a:off x="6065163" y="378196"/>
            <a:ext cx="61675" cy="61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xmlns="" id="{528613D3-45F5-421F-A8AE-77754CE2D752}"/>
              </a:ext>
            </a:extLst>
          </p:cNvPr>
          <p:cNvGrpSpPr/>
          <p:nvPr/>
        </p:nvGrpSpPr>
        <p:grpSpPr>
          <a:xfrm>
            <a:off x="2419150" y="1089025"/>
            <a:ext cx="6323464" cy="5177726"/>
            <a:chOff x="2419150" y="1089025"/>
            <a:chExt cx="6323464" cy="5177726"/>
          </a:xfrm>
          <a:solidFill>
            <a:schemeClr val="accent1">
              <a:alpha val="12000"/>
            </a:schemeClr>
          </a:solidFill>
        </p:grpSpPr>
        <p:sp>
          <p:nvSpPr>
            <p:cNvPr id="19" name="Freeform 5">
              <a:extLst>
                <a:ext uri="{FF2B5EF4-FFF2-40B4-BE49-F238E27FC236}">
                  <a16:creationId xmlns:a16="http://schemas.microsoft.com/office/drawing/2014/main" xmlns="" id="{FA005842-8D80-466E-83EC-598B3C7C2BED}"/>
                </a:ext>
              </a:extLst>
            </p:cNvPr>
            <p:cNvSpPr>
              <a:spLocks/>
            </p:cNvSpPr>
            <p:nvPr/>
          </p:nvSpPr>
          <p:spPr bwMode="auto">
            <a:xfrm>
              <a:off x="2419150" y="1089025"/>
              <a:ext cx="6323464" cy="4886978"/>
            </a:xfrm>
            <a:custGeom>
              <a:avLst/>
              <a:gdLst>
                <a:gd name="T0" fmla="*/ 5368 w 6887"/>
                <a:gd name="T1" fmla="*/ 2297 h 5366"/>
                <a:gd name="T2" fmla="*/ 5833 w 6887"/>
                <a:gd name="T3" fmla="*/ 2548 h 5366"/>
                <a:gd name="T4" fmla="*/ 5780 w 6887"/>
                <a:gd name="T5" fmla="*/ 3392 h 5366"/>
                <a:gd name="T6" fmla="*/ 5913 w 6887"/>
                <a:gd name="T7" fmla="*/ 3741 h 5366"/>
                <a:gd name="T8" fmla="*/ 5747 w 6887"/>
                <a:gd name="T9" fmla="*/ 4189 h 5366"/>
                <a:gd name="T10" fmla="*/ 5604 w 6887"/>
                <a:gd name="T11" fmla="*/ 4506 h 5366"/>
                <a:gd name="T12" fmla="*/ 5245 w 6887"/>
                <a:gd name="T13" fmla="*/ 4886 h 5366"/>
                <a:gd name="T14" fmla="*/ 4789 w 6887"/>
                <a:gd name="T15" fmla="*/ 5055 h 5366"/>
                <a:gd name="T16" fmla="*/ 4341 w 6887"/>
                <a:gd name="T17" fmla="*/ 5274 h 5366"/>
                <a:gd name="T18" fmla="*/ 4065 w 6887"/>
                <a:gd name="T19" fmla="*/ 5148 h 5366"/>
                <a:gd name="T20" fmla="*/ 3817 w 6887"/>
                <a:gd name="T21" fmla="*/ 5087 h 5366"/>
                <a:gd name="T22" fmla="*/ 3629 w 6887"/>
                <a:gd name="T23" fmla="*/ 4873 h 5366"/>
                <a:gd name="T24" fmla="*/ 3415 w 6887"/>
                <a:gd name="T25" fmla="*/ 4989 h 5366"/>
                <a:gd name="T26" fmla="*/ 3099 w 6887"/>
                <a:gd name="T27" fmla="*/ 4969 h 5366"/>
                <a:gd name="T28" fmla="*/ 2999 w 6887"/>
                <a:gd name="T29" fmla="*/ 5105 h 5366"/>
                <a:gd name="T30" fmla="*/ 2710 w 6887"/>
                <a:gd name="T31" fmla="*/ 4978 h 5366"/>
                <a:gd name="T32" fmla="*/ 2688 w 6887"/>
                <a:gd name="T33" fmla="*/ 4688 h 5366"/>
                <a:gd name="T34" fmla="*/ 2552 w 6887"/>
                <a:gd name="T35" fmla="*/ 4526 h 5366"/>
                <a:gd name="T36" fmla="*/ 2732 w 6887"/>
                <a:gd name="T37" fmla="*/ 4225 h 5366"/>
                <a:gd name="T38" fmla="*/ 2589 w 6887"/>
                <a:gd name="T39" fmla="*/ 3966 h 5366"/>
                <a:gd name="T40" fmla="*/ 2343 w 6887"/>
                <a:gd name="T41" fmla="*/ 3964 h 5366"/>
                <a:gd name="T42" fmla="*/ 1895 w 6887"/>
                <a:gd name="T43" fmla="*/ 4109 h 5366"/>
                <a:gd name="T44" fmla="*/ 1639 w 6887"/>
                <a:gd name="T45" fmla="*/ 3880 h 5366"/>
                <a:gd name="T46" fmla="*/ 1368 w 6887"/>
                <a:gd name="T47" fmla="*/ 3822 h 5366"/>
                <a:gd name="T48" fmla="*/ 1106 w 6887"/>
                <a:gd name="T49" fmla="*/ 3758 h 5366"/>
                <a:gd name="T50" fmla="*/ 887 w 6887"/>
                <a:gd name="T51" fmla="*/ 3619 h 5366"/>
                <a:gd name="T52" fmla="*/ 660 w 6887"/>
                <a:gd name="T53" fmla="*/ 3356 h 5366"/>
                <a:gd name="T54" fmla="*/ 426 w 6887"/>
                <a:gd name="T55" fmla="*/ 3194 h 5366"/>
                <a:gd name="T56" fmla="*/ 247 w 6887"/>
                <a:gd name="T57" fmla="*/ 2940 h 5366"/>
                <a:gd name="T58" fmla="*/ 357 w 6887"/>
                <a:gd name="T59" fmla="*/ 2771 h 5366"/>
                <a:gd name="T60" fmla="*/ 362 w 6887"/>
                <a:gd name="T61" fmla="*/ 2485 h 5366"/>
                <a:gd name="T62" fmla="*/ 261 w 6887"/>
                <a:gd name="T63" fmla="*/ 2287 h 5366"/>
                <a:gd name="T64" fmla="*/ 134 w 6887"/>
                <a:gd name="T65" fmla="*/ 2028 h 5366"/>
                <a:gd name="T66" fmla="*/ 94 w 6887"/>
                <a:gd name="T67" fmla="*/ 1692 h 5366"/>
                <a:gd name="T68" fmla="*/ 190 w 6887"/>
                <a:gd name="T69" fmla="*/ 1458 h 5366"/>
                <a:gd name="T70" fmla="*/ 447 w 6887"/>
                <a:gd name="T71" fmla="*/ 1465 h 5366"/>
                <a:gd name="T72" fmla="*/ 865 w 6887"/>
                <a:gd name="T73" fmla="*/ 1389 h 5366"/>
                <a:gd name="T74" fmla="*/ 1024 w 6887"/>
                <a:gd name="T75" fmla="*/ 1138 h 5366"/>
                <a:gd name="T76" fmla="*/ 1117 w 6887"/>
                <a:gd name="T77" fmla="*/ 945 h 5366"/>
                <a:gd name="T78" fmla="*/ 1366 w 6887"/>
                <a:gd name="T79" fmla="*/ 799 h 5366"/>
                <a:gd name="T80" fmla="*/ 1710 w 6887"/>
                <a:gd name="T81" fmla="*/ 729 h 5366"/>
                <a:gd name="T82" fmla="*/ 1995 w 6887"/>
                <a:gd name="T83" fmla="*/ 529 h 5366"/>
                <a:gd name="T84" fmla="*/ 2213 w 6887"/>
                <a:gd name="T85" fmla="*/ 832 h 5366"/>
                <a:gd name="T86" fmla="*/ 2188 w 6887"/>
                <a:gd name="T87" fmla="*/ 1176 h 5366"/>
                <a:gd name="T88" fmla="*/ 2550 w 6887"/>
                <a:gd name="T89" fmla="*/ 1362 h 5366"/>
                <a:gd name="T90" fmla="*/ 2786 w 6887"/>
                <a:gd name="T91" fmla="*/ 1688 h 5366"/>
                <a:gd name="T92" fmla="*/ 3306 w 6887"/>
                <a:gd name="T93" fmla="*/ 1779 h 5366"/>
                <a:gd name="T94" fmla="*/ 3742 w 6887"/>
                <a:gd name="T95" fmla="*/ 1934 h 5366"/>
                <a:gd name="T96" fmla="*/ 4208 w 6887"/>
                <a:gd name="T97" fmla="*/ 1840 h 5366"/>
                <a:gd name="T98" fmla="*/ 4635 w 6887"/>
                <a:gd name="T99" fmla="*/ 1452 h 5366"/>
                <a:gd name="T100" fmla="*/ 5266 w 6887"/>
                <a:gd name="T101" fmla="*/ 1119 h 5366"/>
                <a:gd name="T102" fmla="*/ 5075 w 6887"/>
                <a:gd name="T103" fmla="*/ 960 h 5366"/>
                <a:gd name="T104" fmla="*/ 5207 w 6887"/>
                <a:gd name="T105" fmla="*/ 597 h 5366"/>
                <a:gd name="T106" fmla="*/ 5278 w 6887"/>
                <a:gd name="T107" fmla="*/ 157 h 5366"/>
                <a:gd name="T108" fmla="*/ 5809 w 6887"/>
                <a:gd name="T109" fmla="*/ 64 h 5366"/>
                <a:gd name="T110" fmla="*/ 6066 w 6887"/>
                <a:gd name="T111" fmla="*/ 463 h 5366"/>
                <a:gd name="T112" fmla="*/ 6435 w 6887"/>
                <a:gd name="T113" fmla="*/ 643 h 5366"/>
                <a:gd name="T114" fmla="*/ 6806 w 6887"/>
                <a:gd name="T115" fmla="*/ 578 h 5366"/>
                <a:gd name="T116" fmla="*/ 6804 w 6887"/>
                <a:gd name="T117" fmla="*/ 1035 h 5366"/>
                <a:gd name="T118" fmla="*/ 6651 w 6887"/>
                <a:gd name="T119" fmla="*/ 1391 h 5366"/>
                <a:gd name="T120" fmla="*/ 6569 w 6887"/>
                <a:gd name="T121" fmla="*/ 1522 h 5366"/>
                <a:gd name="T122" fmla="*/ 6392 w 6887"/>
                <a:gd name="T123" fmla="*/ 1784 h 5366"/>
                <a:gd name="T124" fmla="*/ 6129 w 6887"/>
                <a:gd name="T125" fmla="*/ 1932 h 5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87" h="5366">
                  <a:moveTo>
                    <a:pt x="5977" y="2082"/>
                  </a:moveTo>
                  <a:cubicBezTo>
                    <a:pt x="5974" y="2085"/>
                    <a:pt x="5965" y="2102"/>
                    <a:pt x="5961" y="2112"/>
                  </a:cubicBezTo>
                  <a:cubicBezTo>
                    <a:pt x="5957" y="2126"/>
                    <a:pt x="5935" y="2130"/>
                    <a:pt x="5919" y="2132"/>
                  </a:cubicBezTo>
                  <a:cubicBezTo>
                    <a:pt x="5903" y="2134"/>
                    <a:pt x="5877" y="2142"/>
                    <a:pt x="5858" y="2152"/>
                  </a:cubicBezTo>
                  <a:cubicBezTo>
                    <a:pt x="5838" y="2162"/>
                    <a:pt x="5814" y="2176"/>
                    <a:pt x="5800" y="2193"/>
                  </a:cubicBezTo>
                  <a:cubicBezTo>
                    <a:pt x="5786" y="2210"/>
                    <a:pt x="5777" y="2212"/>
                    <a:pt x="5762" y="2221"/>
                  </a:cubicBezTo>
                  <a:cubicBezTo>
                    <a:pt x="5747" y="2230"/>
                    <a:pt x="5735" y="2255"/>
                    <a:pt x="5727" y="2274"/>
                  </a:cubicBezTo>
                  <a:cubicBezTo>
                    <a:pt x="5718" y="2294"/>
                    <a:pt x="5711" y="2306"/>
                    <a:pt x="5697" y="2298"/>
                  </a:cubicBezTo>
                  <a:cubicBezTo>
                    <a:pt x="5683" y="2290"/>
                    <a:pt x="5673" y="2301"/>
                    <a:pt x="5673" y="2311"/>
                  </a:cubicBezTo>
                  <a:cubicBezTo>
                    <a:pt x="5672" y="2320"/>
                    <a:pt x="5673" y="2326"/>
                    <a:pt x="5658" y="2331"/>
                  </a:cubicBezTo>
                  <a:cubicBezTo>
                    <a:pt x="5644" y="2336"/>
                    <a:pt x="5638" y="2335"/>
                    <a:pt x="5629" y="2345"/>
                  </a:cubicBezTo>
                  <a:cubicBezTo>
                    <a:pt x="5619" y="2354"/>
                    <a:pt x="5619" y="2345"/>
                    <a:pt x="5618" y="2331"/>
                  </a:cubicBezTo>
                  <a:cubicBezTo>
                    <a:pt x="5616" y="2317"/>
                    <a:pt x="5625" y="2316"/>
                    <a:pt x="5645" y="2307"/>
                  </a:cubicBezTo>
                  <a:cubicBezTo>
                    <a:pt x="5665" y="2299"/>
                    <a:pt x="5665" y="2295"/>
                    <a:pt x="5674" y="2281"/>
                  </a:cubicBezTo>
                  <a:cubicBezTo>
                    <a:pt x="5683" y="2268"/>
                    <a:pt x="5677" y="2256"/>
                    <a:pt x="5680" y="2245"/>
                  </a:cubicBezTo>
                  <a:cubicBezTo>
                    <a:pt x="5682" y="2234"/>
                    <a:pt x="5668" y="2238"/>
                    <a:pt x="5645" y="2243"/>
                  </a:cubicBezTo>
                  <a:cubicBezTo>
                    <a:pt x="5621" y="2248"/>
                    <a:pt x="5623" y="2230"/>
                    <a:pt x="5622" y="2219"/>
                  </a:cubicBezTo>
                  <a:cubicBezTo>
                    <a:pt x="5622" y="2209"/>
                    <a:pt x="5626" y="2208"/>
                    <a:pt x="5640" y="2202"/>
                  </a:cubicBezTo>
                  <a:cubicBezTo>
                    <a:pt x="5654" y="2196"/>
                    <a:pt x="5648" y="2188"/>
                    <a:pt x="5644" y="2176"/>
                  </a:cubicBezTo>
                  <a:cubicBezTo>
                    <a:pt x="5640" y="2164"/>
                    <a:pt x="5648" y="2166"/>
                    <a:pt x="5662" y="2155"/>
                  </a:cubicBezTo>
                  <a:cubicBezTo>
                    <a:pt x="5676" y="2144"/>
                    <a:pt x="5677" y="2147"/>
                    <a:pt x="5686" y="2131"/>
                  </a:cubicBezTo>
                  <a:cubicBezTo>
                    <a:pt x="5696" y="2116"/>
                    <a:pt x="5713" y="2082"/>
                    <a:pt x="5720" y="2063"/>
                  </a:cubicBezTo>
                  <a:cubicBezTo>
                    <a:pt x="5728" y="2044"/>
                    <a:pt x="5712" y="2041"/>
                    <a:pt x="5697" y="2021"/>
                  </a:cubicBezTo>
                  <a:cubicBezTo>
                    <a:pt x="5681" y="2002"/>
                    <a:pt x="5684" y="2010"/>
                    <a:pt x="5680" y="1994"/>
                  </a:cubicBezTo>
                  <a:cubicBezTo>
                    <a:pt x="5675" y="1979"/>
                    <a:pt x="5672" y="1974"/>
                    <a:pt x="5662" y="1972"/>
                  </a:cubicBezTo>
                  <a:cubicBezTo>
                    <a:pt x="5652" y="1970"/>
                    <a:pt x="5650" y="1977"/>
                    <a:pt x="5650" y="1991"/>
                  </a:cubicBezTo>
                  <a:cubicBezTo>
                    <a:pt x="5649" y="2005"/>
                    <a:pt x="5628" y="2002"/>
                    <a:pt x="5608" y="1998"/>
                  </a:cubicBezTo>
                  <a:cubicBezTo>
                    <a:pt x="5587" y="1994"/>
                    <a:pt x="5561" y="2025"/>
                    <a:pt x="5556" y="2033"/>
                  </a:cubicBezTo>
                  <a:cubicBezTo>
                    <a:pt x="5551" y="2041"/>
                    <a:pt x="5552" y="2050"/>
                    <a:pt x="5540" y="2066"/>
                  </a:cubicBezTo>
                  <a:cubicBezTo>
                    <a:pt x="5529" y="2082"/>
                    <a:pt x="5527" y="2085"/>
                    <a:pt x="5519" y="2104"/>
                  </a:cubicBezTo>
                  <a:cubicBezTo>
                    <a:pt x="5512" y="2122"/>
                    <a:pt x="5506" y="2126"/>
                    <a:pt x="5485" y="2138"/>
                  </a:cubicBezTo>
                  <a:cubicBezTo>
                    <a:pt x="5465" y="2151"/>
                    <a:pt x="5439" y="2172"/>
                    <a:pt x="5421" y="2182"/>
                  </a:cubicBezTo>
                  <a:cubicBezTo>
                    <a:pt x="5403" y="2193"/>
                    <a:pt x="5389" y="2226"/>
                    <a:pt x="5385" y="2250"/>
                  </a:cubicBezTo>
                  <a:cubicBezTo>
                    <a:pt x="5381" y="2273"/>
                    <a:pt x="5375" y="2284"/>
                    <a:pt x="5368" y="2297"/>
                  </a:cubicBezTo>
                  <a:cubicBezTo>
                    <a:pt x="5361" y="2310"/>
                    <a:pt x="5345" y="2315"/>
                    <a:pt x="5327" y="2314"/>
                  </a:cubicBezTo>
                  <a:cubicBezTo>
                    <a:pt x="5309" y="2313"/>
                    <a:pt x="5305" y="2315"/>
                    <a:pt x="5293" y="2326"/>
                  </a:cubicBezTo>
                  <a:cubicBezTo>
                    <a:pt x="5281" y="2337"/>
                    <a:pt x="5269" y="2330"/>
                    <a:pt x="5262" y="2317"/>
                  </a:cubicBezTo>
                  <a:cubicBezTo>
                    <a:pt x="5254" y="2305"/>
                    <a:pt x="5240" y="2308"/>
                    <a:pt x="5230" y="2312"/>
                  </a:cubicBezTo>
                  <a:cubicBezTo>
                    <a:pt x="5221" y="2316"/>
                    <a:pt x="5209" y="2326"/>
                    <a:pt x="5209" y="2343"/>
                  </a:cubicBezTo>
                  <a:cubicBezTo>
                    <a:pt x="5209" y="2360"/>
                    <a:pt x="5205" y="2367"/>
                    <a:pt x="5197" y="2378"/>
                  </a:cubicBezTo>
                  <a:cubicBezTo>
                    <a:pt x="5189" y="2390"/>
                    <a:pt x="5187" y="2413"/>
                    <a:pt x="5199" y="2422"/>
                  </a:cubicBezTo>
                  <a:cubicBezTo>
                    <a:pt x="5212" y="2432"/>
                    <a:pt x="5214" y="2447"/>
                    <a:pt x="5228" y="2463"/>
                  </a:cubicBezTo>
                  <a:cubicBezTo>
                    <a:pt x="5242" y="2479"/>
                    <a:pt x="5254" y="2490"/>
                    <a:pt x="5260" y="2503"/>
                  </a:cubicBezTo>
                  <a:cubicBezTo>
                    <a:pt x="5265" y="2515"/>
                    <a:pt x="5273" y="2504"/>
                    <a:pt x="5277" y="2493"/>
                  </a:cubicBezTo>
                  <a:cubicBezTo>
                    <a:pt x="5281" y="2481"/>
                    <a:pt x="5291" y="2489"/>
                    <a:pt x="5306" y="2495"/>
                  </a:cubicBezTo>
                  <a:cubicBezTo>
                    <a:pt x="5322" y="2501"/>
                    <a:pt x="5332" y="2484"/>
                    <a:pt x="5338" y="2475"/>
                  </a:cubicBezTo>
                  <a:cubicBezTo>
                    <a:pt x="5343" y="2465"/>
                    <a:pt x="5355" y="2470"/>
                    <a:pt x="5366" y="2481"/>
                  </a:cubicBezTo>
                  <a:cubicBezTo>
                    <a:pt x="5377" y="2493"/>
                    <a:pt x="5380" y="2502"/>
                    <a:pt x="5387" y="2514"/>
                  </a:cubicBezTo>
                  <a:cubicBezTo>
                    <a:pt x="5393" y="2527"/>
                    <a:pt x="5394" y="2536"/>
                    <a:pt x="5382" y="2548"/>
                  </a:cubicBezTo>
                  <a:cubicBezTo>
                    <a:pt x="5369" y="2560"/>
                    <a:pt x="5374" y="2573"/>
                    <a:pt x="5375" y="2591"/>
                  </a:cubicBezTo>
                  <a:cubicBezTo>
                    <a:pt x="5377" y="2608"/>
                    <a:pt x="5381" y="2615"/>
                    <a:pt x="5400" y="2623"/>
                  </a:cubicBezTo>
                  <a:cubicBezTo>
                    <a:pt x="5418" y="2630"/>
                    <a:pt x="5431" y="2631"/>
                    <a:pt x="5442" y="2628"/>
                  </a:cubicBezTo>
                  <a:cubicBezTo>
                    <a:pt x="5453" y="2625"/>
                    <a:pt x="5453" y="2623"/>
                    <a:pt x="5468" y="2623"/>
                  </a:cubicBezTo>
                  <a:cubicBezTo>
                    <a:pt x="5484" y="2623"/>
                    <a:pt x="5478" y="2625"/>
                    <a:pt x="5485" y="2619"/>
                  </a:cubicBezTo>
                  <a:cubicBezTo>
                    <a:pt x="5492" y="2613"/>
                    <a:pt x="5495" y="2600"/>
                    <a:pt x="5493" y="2590"/>
                  </a:cubicBezTo>
                  <a:cubicBezTo>
                    <a:pt x="5491" y="2580"/>
                    <a:pt x="5494" y="2580"/>
                    <a:pt x="5505" y="2576"/>
                  </a:cubicBezTo>
                  <a:cubicBezTo>
                    <a:pt x="5517" y="2572"/>
                    <a:pt x="5516" y="2571"/>
                    <a:pt x="5526" y="2562"/>
                  </a:cubicBezTo>
                  <a:cubicBezTo>
                    <a:pt x="5536" y="2553"/>
                    <a:pt x="5546" y="2537"/>
                    <a:pt x="5557" y="2521"/>
                  </a:cubicBezTo>
                  <a:cubicBezTo>
                    <a:pt x="5568" y="2505"/>
                    <a:pt x="5582" y="2503"/>
                    <a:pt x="5597" y="2500"/>
                  </a:cubicBezTo>
                  <a:cubicBezTo>
                    <a:pt x="5612" y="2497"/>
                    <a:pt x="5617" y="2503"/>
                    <a:pt x="5628" y="2516"/>
                  </a:cubicBezTo>
                  <a:cubicBezTo>
                    <a:pt x="5638" y="2530"/>
                    <a:pt x="5656" y="2535"/>
                    <a:pt x="5667" y="2529"/>
                  </a:cubicBezTo>
                  <a:cubicBezTo>
                    <a:pt x="5678" y="2522"/>
                    <a:pt x="5677" y="2530"/>
                    <a:pt x="5682" y="2540"/>
                  </a:cubicBezTo>
                  <a:cubicBezTo>
                    <a:pt x="5686" y="2551"/>
                    <a:pt x="5693" y="2550"/>
                    <a:pt x="5710" y="2548"/>
                  </a:cubicBezTo>
                  <a:cubicBezTo>
                    <a:pt x="5727" y="2546"/>
                    <a:pt x="5739" y="2540"/>
                    <a:pt x="5747" y="2530"/>
                  </a:cubicBezTo>
                  <a:cubicBezTo>
                    <a:pt x="5754" y="2519"/>
                    <a:pt x="5764" y="2523"/>
                    <a:pt x="5774" y="2534"/>
                  </a:cubicBezTo>
                  <a:cubicBezTo>
                    <a:pt x="5784" y="2545"/>
                    <a:pt x="5784" y="2544"/>
                    <a:pt x="5794" y="2545"/>
                  </a:cubicBezTo>
                  <a:cubicBezTo>
                    <a:pt x="5805" y="2546"/>
                    <a:pt x="5816" y="2541"/>
                    <a:pt x="5828" y="2537"/>
                  </a:cubicBezTo>
                  <a:cubicBezTo>
                    <a:pt x="5840" y="2532"/>
                    <a:pt x="5838" y="2544"/>
                    <a:pt x="5833" y="2548"/>
                  </a:cubicBezTo>
                  <a:cubicBezTo>
                    <a:pt x="5827" y="2551"/>
                    <a:pt x="5820" y="2557"/>
                    <a:pt x="5823" y="2564"/>
                  </a:cubicBezTo>
                  <a:cubicBezTo>
                    <a:pt x="5826" y="2570"/>
                    <a:pt x="5829" y="2578"/>
                    <a:pt x="5817" y="2587"/>
                  </a:cubicBezTo>
                  <a:cubicBezTo>
                    <a:pt x="5805" y="2595"/>
                    <a:pt x="5812" y="2607"/>
                    <a:pt x="5822" y="2614"/>
                  </a:cubicBezTo>
                  <a:cubicBezTo>
                    <a:pt x="5832" y="2620"/>
                    <a:pt x="5827" y="2625"/>
                    <a:pt x="5816" y="2631"/>
                  </a:cubicBezTo>
                  <a:cubicBezTo>
                    <a:pt x="5806" y="2638"/>
                    <a:pt x="5795" y="2639"/>
                    <a:pt x="5788" y="2636"/>
                  </a:cubicBezTo>
                  <a:cubicBezTo>
                    <a:pt x="5780" y="2633"/>
                    <a:pt x="5772" y="2627"/>
                    <a:pt x="5757" y="2627"/>
                  </a:cubicBezTo>
                  <a:cubicBezTo>
                    <a:pt x="5743" y="2627"/>
                    <a:pt x="5736" y="2637"/>
                    <a:pt x="5725" y="2649"/>
                  </a:cubicBezTo>
                  <a:cubicBezTo>
                    <a:pt x="5713" y="2661"/>
                    <a:pt x="5684" y="2670"/>
                    <a:pt x="5669" y="2677"/>
                  </a:cubicBezTo>
                  <a:cubicBezTo>
                    <a:pt x="5654" y="2684"/>
                    <a:pt x="5643" y="2699"/>
                    <a:pt x="5639" y="2716"/>
                  </a:cubicBezTo>
                  <a:cubicBezTo>
                    <a:pt x="5636" y="2733"/>
                    <a:pt x="5632" y="2730"/>
                    <a:pt x="5626" y="2721"/>
                  </a:cubicBezTo>
                  <a:cubicBezTo>
                    <a:pt x="5619" y="2713"/>
                    <a:pt x="5609" y="2719"/>
                    <a:pt x="5610" y="2730"/>
                  </a:cubicBezTo>
                  <a:cubicBezTo>
                    <a:pt x="5611" y="2742"/>
                    <a:pt x="5612" y="2746"/>
                    <a:pt x="5616" y="2760"/>
                  </a:cubicBezTo>
                  <a:cubicBezTo>
                    <a:pt x="5620" y="2774"/>
                    <a:pt x="5622" y="2777"/>
                    <a:pt x="5607" y="2777"/>
                  </a:cubicBezTo>
                  <a:cubicBezTo>
                    <a:pt x="5591" y="2777"/>
                    <a:pt x="5591" y="2780"/>
                    <a:pt x="5576" y="2788"/>
                  </a:cubicBezTo>
                  <a:cubicBezTo>
                    <a:pt x="5560" y="2796"/>
                    <a:pt x="5564" y="2785"/>
                    <a:pt x="5569" y="2769"/>
                  </a:cubicBezTo>
                  <a:cubicBezTo>
                    <a:pt x="5574" y="2753"/>
                    <a:pt x="5553" y="2753"/>
                    <a:pt x="5544" y="2764"/>
                  </a:cubicBezTo>
                  <a:cubicBezTo>
                    <a:pt x="5535" y="2774"/>
                    <a:pt x="5535" y="2779"/>
                    <a:pt x="5546" y="2790"/>
                  </a:cubicBezTo>
                  <a:cubicBezTo>
                    <a:pt x="5557" y="2801"/>
                    <a:pt x="5556" y="2809"/>
                    <a:pt x="5548" y="2817"/>
                  </a:cubicBezTo>
                  <a:cubicBezTo>
                    <a:pt x="5540" y="2825"/>
                    <a:pt x="5539" y="2828"/>
                    <a:pt x="5529" y="2849"/>
                  </a:cubicBezTo>
                  <a:cubicBezTo>
                    <a:pt x="5520" y="2871"/>
                    <a:pt x="5516" y="2867"/>
                    <a:pt x="5499" y="2885"/>
                  </a:cubicBezTo>
                  <a:cubicBezTo>
                    <a:pt x="5482" y="2902"/>
                    <a:pt x="5471" y="2930"/>
                    <a:pt x="5467" y="2945"/>
                  </a:cubicBezTo>
                  <a:cubicBezTo>
                    <a:pt x="5463" y="2961"/>
                    <a:pt x="5462" y="2955"/>
                    <a:pt x="5454" y="2963"/>
                  </a:cubicBezTo>
                  <a:cubicBezTo>
                    <a:pt x="5445" y="2971"/>
                    <a:pt x="5442" y="2993"/>
                    <a:pt x="5456" y="3006"/>
                  </a:cubicBezTo>
                  <a:cubicBezTo>
                    <a:pt x="5471" y="3018"/>
                    <a:pt x="5484" y="3022"/>
                    <a:pt x="5504" y="3031"/>
                  </a:cubicBezTo>
                  <a:cubicBezTo>
                    <a:pt x="5524" y="3040"/>
                    <a:pt x="5539" y="3045"/>
                    <a:pt x="5563" y="3053"/>
                  </a:cubicBezTo>
                  <a:cubicBezTo>
                    <a:pt x="5588" y="3061"/>
                    <a:pt x="5599" y="3072"/>
                    <a:pt x="5603" y="3085"/>
                  </a:cubicBezTo>
                  <a:cubicBezTo>
                    <a:pt x="5607" y="3098"/>
                    <a:pt x="5606" y="3099"/>
                    <a:pt x="5621" y="3125"/>
                  </a:cubicBezTo>
                  <a:cubicBezTo>
                    <a:pt x="5637" y="3151"/>
                    <a:pt x="5649" y="3189"/>
                    <a:pt x="5655" y="3212"/>
                  </a:cubicBezTo>
                  <a:cubicBezTo>
                    <a:pt x="5662" y="3235"/>
                    <a:pt x="5677" y="3247"/>
                    <a:pt x="5688" y="3261"/>
                  </a:cubicBezTo>
                  <a:cubicBezTo>
                    <a:pt x="5700" y="3275"/>
                    <a:pt x="5698" y="3291"/>
                    <a:pt x="5698" y="3304"/>
                  </a:cubicBezTo>
                  <a:cubicBezTo>
                    <a:pt x="5698" y="3317"/>
                    <a:pt x="5698" y="3328"/>
                    <a:pt x="5709" y="3334"/>
                  </a:cubicBezTo>
                  <a:cubicBezTo>
                    <a:pt x="5721" y="3340"/>
                    <a:pt x="5723" y="3341"/>
                    <a:pt x="5745" y="3347"/>
                  </a:cubicBezTo>
                  <a:cubicBezTo>
                    <a:pt x="5767" y="3353"/>
                    <a:pt x="5770" y="3362"/>
                    <a:pt x="5772" y="3370"/>
                  </a:cubicBezTo>
                  <a:cubicBezTo>
                    <a:pt x="5773" y="3378"/>
                    <a:pt x="5770" y="3385"/>
                    <a:pt x="5780" y="3392"/>
                  </a:cubicBezTo>
                  <a:cubicBezTo>
                    <a:pt x="5790" y="3400"/>
                    <a:pt x="5796" y="3399"/>
                    <a:pt x="5818" y="3408"/>
                  </a:cubicBezTo>
                  <a:cubicBezTo>
                    <a:pt x="5841" y="3417"/>
                    <a:pt x="5850" y="3445"/>
                    <a:pt x="5850" y="3457"/>
                  </a:cubicBezTo>
                  <a:cubicBezTo>
                    <a:pt x="5849" y="3468"/>
                    <a:pt x="5843" y="3466"/>
                    <a:pt x="5828" y="3461"/>
                  </a:cubicBezTo>
                  <a:cubicBezTo>
                    <a:pt x="5814" y="3457"/>
                    <a:pt x="5796" y="3449"/>
                    <a:pt x="5785" y="3444"/>
                  </a:cubicBezTo>
                  <a:cubicBezTo>
                    <a:pt x="5773" y="3439"/>
                    <a:pt x="5759" y="3441"/>
                    <a:pt x="5753" y="3446"/>
                  </a:cubicBezTo>
                  <a:cubicBezTo>
                    <a:pt x="5746" y="3452"/>
                    <a:pt x="5736" y="3455"/>
                    <a:pt x="5729" y="3450"/>
                  </a:cubicBezTo>
                  <a:cubicBezTo>
                    <a:pt x="5722" y="3446"/>
                    <a:pt x="5720" y="3442"/>
                    <a:pt x="5706" y="3430"/>
                  </a:cubicBezTo>
                  <a:cubicBezTo>
                    <a:pt x="5692" y="3418"/>
                    <a:pt x="5667" y="3414"/>
                    <a:pt x="5657" y="3421"/>
                  </a:cubicBezTo>
                  <a:cubicBezTo>
                    <a:pt x="5647" y="3428"/>
                    <a:pt x="5641" y="3432"/>
                    <a:pt x="5641" y="3440"/>
                  </a:cubicBezTo>
                  <a:cubicBezTo>
                    <a:pt x="5640" y="3448"/>
                    <a:pt x="5650" y="3445"/>
                    <a:pt x="5658" y="3439"/>
                  </a:cubicBezTo>
                  <a:cubicBezTo>
                    <a:pt x="5667" y="3433"/>
                    <a:pt x="5680" y="3430"/>
                    <a:pt x="5690" y="3433"/>
                  </a:cubicBezTo>
                  <a:cubicBezTo>
                    <a:pt x="5699" y="3436"/>
                    <a:pt x="5703" y="3451"/>
                    <a:pt x="5707" y="3458"/>
                  </a:cubicBezTo>
                  <a:cubicBezTo>
                    <a:pt x="5710" y="3465"/>
                    <a:pt x="5713" y="3464"/>
                    <a:pt x="5733" y="3466"/>
                  </a:cubicBezTo>
                  <a:cubicBezTo>
                    <a:pt x="5753" y="3468"/>
                    <a:pt x="5769" y="3489"/>
                    <a:pt x="5776" y="3499"/>
                  </a:cubicBezTo>
                  <a:cubicBezTo>
                    <a:pt x="5782" y="3510"/>
                    <a:pt x="5792" y="3511"/>
                    <a:pt x="5807" y="3516"/>
                  </a:cubicBezTo>
                  <a:cubicBezTo>
                    <a:pt x="5822" y="3521"/>
                    <a:pt x="5828" y="3527"/>
                    <a:pt x="5841" y="3540"/>
                  </a:cubicBezTo>
                  <a:cubicBezTo>
                    <a:pt x="5855" y="3552"/>
                    <a:pt x="5866" y="3572"/>
                    <a:pt x="5866" y="3583"/>
                  </a:cubicBezTo>
                  <a:cubicBezTo>
                    <a:pt x="5866" y="3593"/>
                    <a:pt x="5851" y="3597"/>
                    <a:pt x="5834" y="3598"/>
                  </a:cubicBezTo>
                  <a:cubicBezTo>
                    <a:pt x="5818" y="3598"/>
                    <a:pt x="5814" y="3604"/>
                    <a:pt x="5802" y="3618"/>
                  </a:cubicBezTo>
                  <a:cubicBezTo>
                    <a:pt x="5789" y="3632"/>
                    <a:pt x="5789" y="3627"/>
                    <a:pt x="5771" y="3639"/>
                  </a:cubicBezTo>
                  <a:cubicBezTo>
                    <a:pt x="5753" y="3651"/>
                    <a:pt x="5750" y="3655"/>
                    <a:pt x="5748" y="3669"/>
                  </a:cubicBezTo>
                  <a:cubicBezTo>
                    <a:pt x="5745" y="3682"/>
                    <a:pt x="5745" y="3680"/>
                    <a:pt x="5737" y="3685"/>
                  </a:cubicBezTo>
                  <a:cubicBezTo>
                    <a:pt x="5730" y="3689"/>
                    <a:pt x="5725" y="3693"/>
                    <a:pt x="5716" y="3687"/>
                  </a:cubicBezTo>
                  <a:cubicBezTo>
                    <a:pt x="5708" y="3681"/>
                    <a:pt x="5695" y="3681"/>
                    <a:pt x="5681" y="3690"/>
                  </a:cubicBezTo>
                  <a:cubicBezTo>
                    <a:pt x="5667" y="3700"/>
                    <a:pt x="5662" y="3703"/>
                    <a:pt x="5664" y="3709"/>
                  </a:cubicBezTo>
                  <a:cubicBezTo>
                    <a:pt x="5666" y="3716"/>
                    <a:pt x="5672" y="3710"/>
                    <a:pt x="5682" y="3702"/>
                  </a:cubicBezTo>
                  <a:cubicBezTo>
                    <a:pt x="5693" y="3693"/>
                    <a:pt x="5694" y="3694"/>
                    <a:pt x="5700" y="3696"/>
                  </a:cubicBezTo>
                  <a:cubicBezTo>
                    <a:pt x="5706" y="3698"/>
                    <a:pt x="5707" y="3712"/>
                    <a:pt x="5713" y="3721"/>
                  </a:cubicBezTo>
                  <a:cubicBezTo>
                    <a:pt x="5719" y="3731"/>
                    <a:pt x="5725" y="3727"/>
                    <a:pt x="5736" y="3724"/>
                  </a:cubicBezTo>
                  <a:cubicBezTo>
                    <a:pt x="5746" y="3721"/>
                    <a:pt x="5753" y="3712"/>
                    <a:pt x="5762" y="3702"/>
                  </a:cubicBezTo>
                  <a:cubicBezTo>
                    <a:pt x="5771" y="3691"/>
                    <a:pt x="5783" y="3686"/>
                    <a:pt x="5800" y="3688"/>
                  </a:cubicBezTo>
                  <a:cubicBezTo>
                    <a:pt x="5816" y="3691"/>
                    <a:pt x="5824" y="3702"/>
                    <a:pt x="5838" y="3721"/>
                  </a:cubicBezTo>
                  <a:cubicBezTo>
                    <a:pt x="5852" y="3740"/>
                    <a:pt x="5880" y="3739"/>
                    <a:pt x="5885" y="3740"/>
                  </a:cubicBezTo>
                  <a:cubicBezTo>
                    <a:pt x="5890" y="3740"/>
                    <a:pt x="5908" y="3739"/>
                    <a:pt x="5913" y="3741"/>
                  </a:cubicBezTo>
                  <a:cubicBezTo>
                    <a:pt x="5919" y="3742"/>
                    <a:pt x="5910" y="3753"/>
                    <a:pt x="5897" y="3758"/>
                  </a:cubicBezTo>
                  <a:cubicBezTo>
                    <a:pt x="5885" y="3764"/>
                    <a:pt x="5881" y="3771"/>
                    <a:pt x="5871" y="3788"/>
                  </a:cubicBezTo>
                  <a:cubicBezTo>
                    <a:pt x="5862" y="3806"/>
                    <a:pt x="5853" y="3801"/>
                    <a:pt x="5841" y="3806"/>
                  </a:cubicBezTo>
                  <a:cubicBezTo>
                    <a:pt x="5829" y="3810"/>
                    <a:pt x="5831" y="3813"/>
                    <a:pt x="5830" y="3820"/>
                  </a:cubicBezTo>
                  <a:cubicBezTo>
                    <a:pt x="5828" y="3826"/>
                    <a:pt x="5833" y="3825"/>
                    <a:pt x="5852" y="3817"/>
                  </a:cubicBezTo>
                  <a:cubicBezTo>
                    <a:pt x="5872" y="3808"/>
                    <a:pt x="5878" y="3801"/>
                    <a:pt x="5881" y="3796"/>
                  </a:cubicBezTo>
                  <a:cubicBezTo>
                    <a:pt x="5884" y="3790"/>
                    <a:pt x="5892" y="3786"/>
                    <a:pt x="5897" y="3789"/>
                  </a:cubicBezTo>
                  <a:cubicBezTo>
                    <a:pt x="5903" y="3792"/>
                    <a:pt x="5903" y="3797"/>
                    <a:pt x="5903" y="3812"/>
                  </a:cubicBezTo>
                  <a:cubicBezTo>
                    <a:pt x="5904" y="3826"/>
                    <a:pt x="5907" y="3836"/>
                    <a:pt x="5907" y="3845"/>
                  </a:cubicBezTo>
                  <a:cubicBezTo>
                    <a:pt x="5906" y="3854"/>
                    <a:pt x="5890" y="3854"/>
                    <a:pt x="5882" y="3858"/>
                  </a:cubicBezTo>
                  <a:cubicBezTo>
                    <a:pt x="5873" y="3861"/>
                    <a:pt x="5862" y="3860"/>
                    <a:pt x="5860" y="3853"/>
                  </a:cubicBezTo>
                  <a:cubicBezTo>
                    <a:pt x="5857" y="3847"/>
                    <a:pt x="5856" y="3840"/>
                    <a:pt x="5850" y="3847"/>
                  </a:cubicBezTo>
                  <a:cubicBezTo>
                    <a:pt x="5845" y="3854"/>
                    <a:pt x="5844" y="3856"/>
                    <a:pt x="5842" y="3865"/>
                  </a:cubicBezTo>
                  <a:cubicBezTo>
                    <a:pt x="5840" y="3873"/>
                    <a:pt x="5845" y="3875"/>
                    <a:pt x="5854" y="3874"/>
                  </a:cubicBezTo>
                  <a:cubicBezTo>
                    <a:pt x="5864" y="3874"/>
                    <a:pt x="5870" y="3880"/>
                    <a:pt x="5873" y="3886"/>
                  </a:cubicBezTo>
                  <a:cubicBezTo>
                    <a:pt x="5875" y="3892"/>
                    <a:pt x="5878" y="3899"/>
                    <a:pt x="5875" y="3913"/>
                  </a:cubicBezTo>
                  <a:cubicBezTo>
                    <a:pt x="5873" y="3927"/>
                    <a:pt x="5873" y="3930"/>
                    <a:pt x="5859" y="3938"/>
                  </a:cubicBezTo>
                  <a:cubicBezTo>
                    <a:pt x="5844" y="3947"/>
                    <a:pt x="5852" y="3949"/>
                    <a:pt x="5858" y="3959"/>
                  </a:cubicBezTo>
                  <a:cubicBezTo>
                    <a:pt x="5864" y="3969"/>
                    <a:pt x="5867" y="3975"/>
                    <a:pt x="5869" y="3984"/>
                  </a:cubicBezTo>
                  <a:cubicBezTo>
                    <a:pt x="5872" y="3993"/>
                    <a:pt x="5871" y="4000"/>
                    <a:pt x="5862" y="4001"/>
                  </a:cubicBezTo>
                  <a:cubicBezTo>
                    <a:pt x="5854" y="4002"/>
                    <a:pt x="5852" y="4005"/>
                    <a:pt x="5848" y="4017"/>
                  </a:cubicBezTo>
                  <a:cubicBezTo>
                    <a:pt x="5844" y="4028"/>
                    <a:pt x="5843" y="4035"/>
                    <a:pt x="5835" y="4042"/>
                  </a:cubicBezTo>
                  <a:cubicBezTo>
                    <a:pt x="5827" y="4050"/>
                    <a:pt x="5817" y="4049"/>
                    <a:pt x="5817" y="4043"/>
                  </a:cubicBezTo>
                  <a:cubicBezTo>
                    <a:pt x="5817" y="4038"/>
                    <a:pt x="5817" y="4032"/>
                    <a:pt x="5824" y="4023"/>
                  </a:cubicBezTo>
                  <a:cubicBezTo>
                    <a:pt x="5830" y="4013"/>
                    <a:pt x="5832" y="4012"/>
                    <a:pt x="5828" y="4003"/>
                  </a:cubicBezTo>
                  <a:cubicBezTo>
                    <a:pt x="5824" y="3994"/>
                    <a:pt x="5817" y="3998"/>
                    <a:pt x="5811" y="4007"/>
                  </a:cubicBezTo>
                  <a:cubicBezTo>
                    <a:pt x="5806" y="4015"/>
                    <a:pt x="5805" y="4030"/>
                    <a:pt x="5797" y="4051"/>
                  </a:cubicBezTo>
                  <a:cubicBezTo>
                    <a:pt x="5789" y="4073"/>
                    <a:pt x="5780" y="4060"/>
                    <a:pt x="5766" y="4059"/>
                  </a:cubicBezTo>
                  <a:cubicBezTo>
                    <a:pt x="5752" y="4058"/>
                    <a:pt x="5758" y="4069"/>
                    <a:pt x="5769" y="4073"/>
                  </a:cubicBezTo>
                  <a:cubicBezTo>
                    <a:pt x="5780" y="4078"/>
                    <a:pt x="5780" y="4084"/>
                    <a:pt x="5775" y="4089"/>
                  </a:cubicBezTo>
                  <a:cubicBezTo>
                    <a:pt x="5771" y="4094"/>
                    <a:pt x="5769" y="4098"/>
                    <a:pt x="5760" y="4110"/>
                  </a:cubicBezTo>
                  <a:cubicBezTo>
                    <a:pt x="5751" y="4122"/>
                    <a:pt x="5751" y="4139"/>
                    <a:pt x="5759" y="4146"/>
                  </a:cubicBezTo>
                  <a:cubicBezTo>
                    <a:pt x="5768" y="4153"/>
                    <a:pt x="5764" y="4156"/>
                    <a:pt x="5760" y="4167"/>
                  </a:cubicBezTo>
                  <a:cubicBezTo>
                    <a:pt x="5755" y="4177"/>
                    <a:pt x="5751" y="4183"/>
                    <a:pt x="5747" y="4189"/>
                  </a:cubicBezTo>
                  <a:cubicBezTo>
                    <a:pt x="5743" y="4195"/>
                    <a:pt x="5735" y="4193"/>
                    <a:pt x="5721" y="4185"/>
                  </a:cubicBezTo>
                  <a:cubicBezTo>
                    <a:pt x="5707" y="4178"/>
                    <a:pt x="5700" y="4184"/>
                    <a:pt x="5702" y="4193"/>
                  </a:cubicBezTo>
                  <a:cubicBezTo>
                    <a:pt x="5704" y="4202"/>
                    <a:pt x="5709" y="4197"/>
                    <a:pt x="5725" y="4201"/>
                  </a:cubicBezTo>
                  <a:cubicBezTo>
                    <a:pt x="5741" y="4205"/>
                    <a:pt x="5729" y="4214"/>
                    <a:pt x="5724" y="4215"/>
                  </a:cubicBezTo>
                  <a:cubicBezTo>
                    <a:pt x="5719" y="4216"/>
                    <a:pt x="5716" y="4220"/>
                    <a:pt x="5716" y="4231"/>
                  </a:cubicBezTo>
                  <a:cubicBezTo>
                    <a:pt x="5716" y="4243"/>
                    <a:pt x="5713" y="4240"/>
                    <a:pt x="5700" y="4243"/>
                  </a:cubicBezTo>
                  <a:cubicBezTo>
                    <a:pt x="5686" y="4247"/>
                    <a:pt x="5690" y="4255"/>
                    <a:pt x="5698" y="4264"/>
                  </a:cubicBezTo>
                  <a:cubicBezTo>
                    <a:pt x="5707" y="4273"/>
                    <a:pt x="5708" y="4283"/>
                    <a:pt x="5700" y="4291"/>
                  </a:cubicBezTo>
                  <a:cubicBezTo>
                    <a:pt x="5693" y="4299"/>
                    <a:pt x="5687" y="4301"/>
                    <a:pt x="5675" y="4305"/>
                  </a:cubicBezTo>
                  <a:cubicBezTo>
                    <a:pt x="5664" y="4309"/>
                    <a:pt x="5672" y="4295"/>
                    <a:pt x="5678" y="4291"/>
                  </a:cubicBezTo>
                  <a:cubicBezTo>
                    <a:pt x="5684" y="4287"/>
                    <a:pt x="5685" y="4283"/>
                    <a:pt x="5685" y="4273"/>
                  </a:cubicBezTo>
                  <a:cubicBezTo>
                    <a:pt x="5686" y="4264"/>
                    <a:pt x="5676" y="4265"/>
                    <a:pt x="5672" y="4275"/>
                  </a:cubicBezTo>
                  <a:cubicBezTo>
                    <a:pt x="5667" y="4284"/>
                    <a:pt x="5658" y="4274"/>
                    <a:pt x="5657" y="4264"/>
                  </a:cubicBezTo>
                  <a:cubicBezTo>
                    <a:pt x="5656" y="4254"/>
                    <a:pt x="5632" y="4265"/>
                    <a:pt x="5628" y="4273"/>
                  </a:cubicBezTo>
                  <a:cubicBezTo>
                    <a:pt x="5624" y="4281"/>
                    <a:pt x="5629" y="4289"/>
                    <a:pt x="5647" y="4298"/>
                  </a:cubicBezTo>
                  <a:cubicBezTo>
                    <a:pt x="5665" y="4307"/>
                    <a:pt x="5662" y="4323"/>
                    <a:pt x="5644" y="4320"/>
                  </a:cubicBezTo>
                  <a:cubicBezTo>
                    <a:pt x="5627" y="4317"/>
                    <a:pt x="5630" y="4328"/>
                    <a:pt x="5639" y="4333"/>
                  </a:cubicBezTo>
                  <a:cubicBezTo>
                    <a:pt x="5648" y="4337"/>
                    <a:pt x="5651" y="4333"/>
                    <a:pt x="5664" y="4333"/>
                  </a:cubicBezTo>
                  <a:cubicBezTo>
                    <a:pt x="5676" y="4333"/>
                    <a:pt x="5685" y="4335"/>
                    <a:pt x="5679" y="4339"/>
                  </a:cubicBezTo>
                  <a:cubicBezTo>
                    <a:pt x="5674" y="4342"/>
                    <a:pt x="5667" y="4348"/>
                    <a:pt x="5662" y="4348"/>
                  </a:cubicBezTo>
                  <a:cubicBezTo>
                    <a:pt x="5657" y="4348"/>
                    <a:pt x="5655" y="4350"/>
                    <a:pt x="5650" y="4356"/>
                  </a:cubicBezTo>
                  <a:cubicBezTo>
                    <a:pt x="5646" y="4362"/>
                    <a:pt x="5647" y="4363"/>
                    <a:pt x="5639" y="4373"/>
                  </a:cubicBezTo>
                  <a:cubicBezTo>
                    <a:pt x="5630" y="4383"/>
                    <a:pt x="5639" y="4387"/>
                    <a:pt x="5654" y="4390"/>
                  </a:cubicBezTo>
                  <a:cubicBezTo>
                    <a:pt x="5668" y="4392"/>
                    <a:pt x="5662" y="4402"/>
                    <a:pt x="5654" y="4408"/>
                  </a:cubicBezTo>
                  <a:cubicBezTo>
                    <a:pt x="5646" y="4414"/>
                    <a:pt x="5640" y="4419"/>
                    <a:pt x="5646" y="4423"/>
                  </a:cubicBezTo>
                  <a:cubicBezTo>
                    <a:pt x="5652" y="4427"/>
                    <a:pt x="5653" y="4427"/>
                    <a:pt x="5650" y="4438"/>
                  </a:cubicBezTo>
                  <a:cubicBezTo>
                    <a:pt x="5647" y="4449"/>
                    <a:pt x="5643" y="4445"/>
                    <a:pt x="5632" y="4447"/>
                  </a:cubicBezTo>
                  <a:cubicBezTo>
                    <a:pt x="5621" y="4449"/>
                    <a:pt x="5630" y="4458"/>
                    <a:pt x="5642" y="4467"/>
                  </a:cubicBezTo>
                  <a:cubicBezTo>
                    <a:pt x="5653" y="4476"/>
                    <a:pt x="5657" y="4483"/>
                    <a:pt x="5658" y="4489"/>
                  </a:cubicBezTo>
                  <a:cubicBezTo>
                    <a:pt x="5658" y="4494"/>
                    <a:pt x="5651" y="4495"/>
                    <a:pt x="5641" y="4490"/>
                  </a:cubicBezTo>
                  <a:cubicBezTo>
                    <a:pt x="5631" y="4484"/>
                    <a:pt x="5625" y="4475"/>
                    <a:pt x="5618" y="4467"/>
                  </a:cubicBezTo>
                  <a:cubicBezTo>
                    <a:pt x="5612" y="4459"/>
                    <a:pt x="5609" y="4465"/>
                    <a:pt x="5610" y="4478"/>
                  </a:cubicBezTo>
                  <a:cubicBezTo>
                    <a:pt x="5611" y="4491"/>
                    <a:pt x="5605" y="4484"/>
                    <a:pt x="5592" y="4487"/>
                  </a:cubicBezTo>
                  <a:cubicBezTo>
                    <a:pt x="5579" y="4490"/>
                    <a:pt x="5586" y="4500"/>
                    <a:pt x="5604" y="4506"/>
                  </a:cubicBezTo>
                  <a:cubicBezTo>
                    <a:pt x="5621" y="4512"/>
                    <a:pt x="5620" y="4520"/>
                    <a:pt x="5612" y="4524"/>
                  </a:cubicBezTo>
                  <a:cubicBezTo>
                    <a:pt x="5604" y="4529"/>
                    <a:pt x="5603" y="4530"/>
                    <a:pt x="5593" y="4537"/>
                  </a:cubicBezTo>
                  <a:cubicBezTo>
                    <a:pt x="5584" y="4543"/>
                    <a:pt x="5577" y="4541"/>
                    <a:pt x="5574" y="4532"/>
                  </a:cubicBezTo>
                  <a:cubicBezTo>
                    <a:pt x="5571" y="4522"/>
                    <a:pt x="5564" y="4516"/>
                    <a:pt x="5559" y="4520"/>
                  </a:cubicBezTo>
                  <a:cubicBezTo>
                    <a:pt x="5555" y="4525"/>
                    <a:pt x="5559" y="4532"/>
                    <a:pt x="5564" y="4545"/>
                  </a:cubicBezTo>
                  <a:cubicBezTo>
                    <a:pt x="5569" y="4557"/>
                    <a:pt x="5572" y="4568"/>
                    <a:pt x="5569" y="4578"/>
                  </a:cubicBezTo>
                  <a:cubicBezTo>
                    <a:pt x="5565" y="4587"/>
                    <a:pt x="5544" y="4585"/>
                    <a:pt x="5534" y="4585"/>
                  </a:cubicBezTo>
                  <a:cubicBezTo>
                    <a:pt x="5523" y="4585"/>
                    <a:pt x="5525" y="4596"/>
                    <a:pt x="5537" y="4599"/>
                  </a:cubicBezTo>
                  <a:cubicBezTo>
                    <a:pt x="5550" y="4602"/>
                    <a:pt x="5543" y="4605"/>
                    <a:pt x="5541" y="4612"/>
                  </a:cubicBezTo>
                  <a:cubicBezTo>
                    <a:pt x="5539" y="4619"/>
                    <a:pt x="5538" y="4620"/>
                    <a:pt x="5532" y="4630"/>
                  </a:cubicBezTo>
                  <a:cubicBezTo>
                    <a:pt x="5527" y="4641"/>
                    <a:pt x="5519" y="4641"/>
                    <a:pt x="5516" y="4633"/>
                  </a:cubicBezTo>
                  <a:cubicBezTo>
                    <a:pt x="5512" y="4625"/>
                    <a:pt x="5493" y="4623"/>
                    <a:pt x="5485" y="4631"/>
                  </a:cubicBezTo>
                  <a:cubicBezTo>
                    <a:pt x="5477" y="4638"/>
                    <a:pt x="5468" y="4635"/>
                    <a:pt x="5467" y="4627"/>
                  </a:cubicBezTo>
                  <a:cubicBezTo>
                    <a:pt x="5465" y="4619"/>
                    <a:pt x="5460" y="4614"/>
                    <a:pt x="5456" y="4623"/>
                  </a:cubicBezTo>
                  <a:cubicBezTo>
                    <a:pt x="5451" y="4631"/>
                    <a:pt x="5456" y="4636"/>
                    <a:pt x="5460" y="4646"/>
                  </a:cubicBezTo>
                  <a:cubicBezTo>
                    <a:pt x="5465" y="4656"/>
                    <a:pt x="5455" y="4658"/>
                    <a:pt x="5448" y="4656"/>
                  </a:cubicBezTo>
                  <a:cubicBezTo>
                    <a:pt x="5441" y="4654"/>
                    <a:pt x="5435" y="4655"/>
                    <a:pt x="5425" y="4656"/>
                  </a:cubicBezTo>
                  <a:cubicBezTo>
                    <a:pt x="5416" y="4657"/>
                    <a:pt x="5424" y="4665"/>
                    <a:pt x="5435" y="4666"/>
                  </a:cubicBezTo>
                  <a:cubicBezTo>
                    <a:pt x="5445" y="4668"/>
                    <a:pt x="5448" y="4664"/>
                    <a:pt x="5454" y="4670"/>
                  </a:cubicBezTo>
                  <a:cubicBezTo>
                    <a:pt x="5461" y="4676"/>
                    <a:pt x="5455" y="4690"/>
                    <a:pt x="5442" y="4696"/>
                  </a:cubicBezTo>
                  <a:cubicBezTo>
                    <a:pt x="5430" y="4702"/>
                    <a:pt x="5432" y="4707"/>
                    <a:pt x="5428" y="4716"/>
                  </a:cubicBezTo>
                  <a:cubicBezTo>
                    <a:pt x="5425" y="4725"/>
                    <a:pt x="5424" y="4727"/>
                    <a:pt x="5414" y="4727"/>
                  </a:cubicBezTo>
                  <a:cubicBezTo>
                    <a:pt x="5403" y="4726"/>
                    <a:pt x="5402" y="4729"/>
                    <a:pt x="5399" y="4745"/>
                  </a:cubicBezTo>
                  <a:cubicBezTo>
                    <a:pt x="5397" y="4761"/>
                    <a:pt x="5389" y="4755"/>
                    <a:pt x="5386" y="4749"/>
                  </a:cubicBezTo>
                  <a:cubicBezTo>
                    <a:pt x="5382" y="4742"/>
                    <a:pt x="5376" y="4747"/>
                    <a:pt x="5373" y="4754"/>
                  </a:cubicBezTo>
                  <a:cubicBezTo>
                    <a:pt x="5370" y="4761"/>
                    <a:pt x="5367" y="4763"/>
                    <a:pt x="5358" y="4768"/>
                  </a:cubicBezTo>
                  <a:cubicBezTo>
                    <a:pt x="5348" y="4773"/>
                    <a:pt x="5343" y="4770"/>
                    <a:pt x="5340" y="4781"/>
                  </a:cubicBezTo>
                  <a:cubicBezTo>
                    <a:pt x="5338" y="4793"/>
                    <a:pt x="5333" y="4795"/>
                    <a:pt x="5325" y="4796"/>
                  </a:cubicBezTo>
                  <a:cubicBezTo>
                    <a:pt x="5317" y="4797"/>
                    <a:pt x="5314" y="4796"/>
                    <a:pt x="5304" y="4794"/>
                  </a:cubicBezTo>
                  <a:cubicBezTo>
                    <a:pt x="5295" y="4793"/>
                    <a:pt x="5291" y="4798"/>
                    <a:pt x="5290" y="4809"/>
                  </a:cubicBezTo>
                  <a:cubicBezTo>
                    <a:pt x="5289" y="4820"/>
                    <a:pt x="5287" y="4820"/>
                    <a:pt x="5285" y="4825"/>
                  </a:cubicBezTo>
                  <a:cubicBezTo>
                    <a:pt x="5282" y="4830"/>
                    <a:pt x="5280" y="4831"/>
                    <a:pt x="5275" y="4846"/>
                  </a:cubicBezTo>
                  <a:cubicBezTo>
                    <a:pt x="5271" y="4862"/>
                    <a:pt x="5267" y="4861"/>
                    <a:pt x="5256" y="4868"/>
                  </a:cubicBezTo>
                  <a:cubicBezTo>
                    <a:pt x="5244" y="4875"/>
                    <a:pt x="5245" y="4878"/>
                    <a:pt x="5245" y="4886"/>
                  </a:cubicBezTo>
                  <a:cubicBezTo>
                    <a:pt x="5245" y="4894"/>
                    <a:pt x="5243" y="4901"/>
                    <a:pt x="5237" y="4904"/>
                  </a:cubicBezTo>
                  <a:cubicBezTo>
                    <a:pt x="5231" y="4907"/>
                    <a:pt x="5224" y="4909"/>
                    <a:pt x="5212" y="4908"/>
                  </a:cubicBezTo>
                  <a:cubicBezTo>
                    <a:pt x="5200" y="4906"/>
                    <a:pt x="5198" y="4911"/>
                    <a:pt x="5190" y="4921"/>
                  </a:cubicBezTo>
                  <a:cubicBezTo>
                    <a:pt x="5182" y="4930"/>
                    <a:pt x="5181" y="4927"/>
                    <a:pt x="5170" y="4929"/>
                  </a:cubicBezTo>
                  <a:cubicBezTo>
                    <a:pt x="5160" y="4931"/>
                    <a:pt x="5157" y="4932"/>
                    <a:pt x="5148" y="4939"/>
                  </a:cubicBezTo>
                  <a:cubicBezTo>
                    <a:pt x="5138" y="4947"/>
                    <a:pt x="5136" y="4943"/>
                    <a:pt x="5135" y="4934"/>
                  </a:cubicBezTo>
                  <a:cubicBezTo>
                    <a:pt x="5134" y="4924"/>
                    <a:pt x="5124" y="4927"/>
                    <a:pt x="5115" y="4927"/>
                  </a:cubicBezTo>
                  <a:cubicBezTo>
                    <a:pt x="5105" y="4927"/>
                    <a:pt x="5103" y="4929"/>
                    <a:pt x="5101" y="4944"/>
                  </a:cubicBezTo>
                  <a:cubicBezTo>
                    <a:pt x="5100" y="4959"/>
                    <a:pt x="5099" y="4963"/>
                    <a:pt x="5087" y="4959"/>
                  </a:cubicBezTo>
                  <a:cubicBezTo>
                    <a:pt x="5075" y="4956"/>
                    <a:pt x="5073" y="4955"/>
                    <a:pt x="5066" y="4945"/>
                  </a:cubicBezTo>
                  <a:cubicBezTo>
                    <a:pt x="5059" y="4935"/>
                    <a:pt x="5049" y="4938"/>
                    <a:pt x="5037" y="4943"/>
                  </a:cubicBezTo>
                  <a:cubicBezTo>
                    <a:pt x="5024" y="4949"/>
                    <a:pt x="5018" y="4964"/>
                    <a:pt x="5014" y="4974"/>
                  </a:cubicBezTo>
                  <a:cubicBezTo>
                    <a:pt x="5010" y="4984"/>
                    <a:pt x="5007" y="4985"/>
                    <a:pt x="4996" y="4984"/>
                  </a:cubicBezTo>
                  <a:cubicBezTo>
                    <a:pt x="4984" y="4982"/>
                    <a:pt x="4987" y="4974"/>
                    <a:pt x="4985" y="4960"/>
                  </a:cubicBezTo>
                  <a:cubicBezTo>
                    <a:pt x="4983" y="4946"/>
                    <a:pt x="4977" y="4950"/>
                    <a:pt x="4965" y="4956"/>
                  </a:cubicBezTo>
                  <a:cubicBezTo>
                    <a:pt x="4954" y="4962"/>
                    <a:pt x="4958" y="4972"/>
                    <a:pt x="4963" y="4983"/>
                  </a:cubicBezTo>
                  <a:cubicBezTo>
                    <a:pt x="4967" y="4994"/>
                    <a:pt x="4966" y="4997"/>
                    <a:pt x="4956" y="5000"/>
                  </a:cubicBezTo>
                  <a:cubicBezTo>
                    <a:pt x="4947" y="5003"/>
                    <a:pt x="4947" y="4995"/>
                    <a:pt x="4943" y="4986"/>
                  </a:cubicBezTo>
                  <a:cubicBezTo>
                    <a:pt x="4938" y="4977"/>
                    <a:pt x="4928" y="4978"/>
                    <a:pt x="4922" y="4983"/>
                  </a:cubicBezTo>
                  <a:cubicBezTo>
                    <a:pt x="4917" y="4987"/>
                    <a:pt x="4917" y="4994"/>
                    <a:pt x="4925" y="5000"/>
                  </a:cubicBezTo>
                  <a:cubicBezTo>
                    <a:pt x="4933" y="5006"/>
                    <a:pt x="4935" y="5014"/>
                    <a:pt x="4930" y="5021"/>
                  </a:cubicBezTo>
                  <a:cubicBezTo>
                    <a:pt x="4926" y="5028"/>
                    <a:pt x="4905" y="5028"/>
                    <a:pt x="4901" y="5023"/>
                  </a:cubicBezTo>
                  <a:cubicBezTo>
                    <a:pt x="4898" y="5018"/>
                    <a:pt x="4894" y="5019"/>
                    <a:pt x="4886" y="5020"/>
                  </a:cubicBezTo>
                  <a:cubicBezTo>
                    <a:pt x="4878" y="5021"/>
                    <a:pt x="4872" y="5018"/>
                    <a:pt x="4866" y="5010"/>
                  </a:cubicBezTo>
                  <a:cubicBezTo>
                    <a:pt x="4861" y="5002"/>
                    <a:pt x="4852" y="4983"/>
                    <a:pt x="4847" y="4972"/>
                  </a:cubicBezTo>
                  <a:cubicBezTo>
                    <a:pt x="4842" y="4961"/>
                    <a:pt x="4839" y="4962"/>
                    <a:pt x="4831" y="4958"/>
                  </a:cubicBezTo>
                  <a:cubicBezTo>
                    <a:pt x="4823" y="4953"/>
                    <a:pt x="4825" y="4952"/>
                    <a:pt x="4820" y="4937"/>
                  </a:cubicBezTo>
                  <a:cubicBezTo>
                    <a:pt x="4814" y="4923"/>
                    <a:pt x="4808" y="4928"/>
                    <a:pt x="4806" y="4936"/>
                  </a:cubicBezTo>
                  <a:cubicBezTo>
                    <a:pt x="4804" y="4944"/>
                    <a:pt x="4806" y="4946"/>
                    <a:pt x="4813" y="4959"/>
                  </a:cubicBezTo>
                  <a:cubicBezTo>
                    <a:pt x="4820" y="4972"/>
                    <a:pt x="4821" y="4980"/>
                    <a:pt x="4819" y="4994"/>
                  </a:cubicBezTo>
                  <a:cubicBezTo>
                    <a:pt x="4816" y="5008"/>
                    <a:pt x="4821" y="5013"/>
                    <a:pt x="4822" y="5023"/>
                  </a:cubicBezTo>
                  <a:cubicBezTo>
                    <a:pt x="4822" y="5033"/>
                    <a:pt x="4825" y="5038"/>
                    <a:pt x="4820" y="5048"/>
                  </a:cubicBezTo>
                  <a:cubicBezTo>
                    <a:pt x="4816" y="5058"/>
                    <a:pt x="4803" y="5053"/>
                    <a:pt x="4798" y="5049"/>
                  </a:cubicBezTo>
                  <a:cubicBezTo>
                    <a:pt x="4794" y="5045"/>
                    <a:pt x="4790" y="5049"/>
                    <a:pt x="4789" y="5055"/>
                  </a:cubicBezTo>
                  <a:cubicBezTo>
                    <a:pt x="4788" y="5061"/>
                    <a:pt x="4788" y="5059"/>
                    <a:pt x="4781" y="5071"/>
                  </a:cubicBezTo>
                  <a:cubicBezTo>
                    <a:pt x="4774" y="5084"/>
                    <a:pt x="4764" y="5083"/>
                    <a:pt x="4759" y="5074"/>
                  </a:cubicBezTo>
                  <a:cubicBezTo>
                    <a:pt x="4754" y="5065"/>
                    <a:pt x="4753" y="5059"/>
                    <a:pt x="4753" y="5041"/>
                  </a:cubicBezTo>
                  <a:cubicBezTo>
                    <a:pt x="4753" y="5023"/>
                    <a:pt x="4744" y="5035"/>
                    <a:pt x="4744" y="5043"/>
                  </a:cubicBezTo>
                  <a:cubicBezTo>
                    <a:pt x="4744" y="5052"/>
                    <a:pt x="4745" y="5055"/>
                    <a:pt x="4740" y="5063"/>
                  </a:cubicBezTo>
                  <a:cubicBezTo>
                    <a:pt x="4736" y="5070"/>
                    <a:pt x="4736" y="5073"/>
                    <a:pt x="4738" y="5080"/>
                  </a:cubicBezTo>
                  <a:cubicBezTo>
                    <a:pt x="4739" y="5087"/>
                    <a:pt x="4741" y="5088"/>
                    <a:pt x="4737" y="5096"/>
                  </a:cubicBezTo>
                  <a:cubicBezTo>
                    <a:pt x="4733" y="5105"/>
                    <a:pt x="4722" y="5106"/>
                    <a:pt x="4720" y="5099"/>
                  </a:cubicBezTo>
                  <a:cubicBezTo>
                    <a:pt x="4719" y="5093"/>
                    <a:pt x="4710" y="5093"/>
                    <a:pt x="4701" y="5098"/>
                  </a:cubicBezTo>
                  <a:cubicBezTo>
                    <a:pt x="4691" y="5104"/>
                    <a:pt x="4690" y="5104"/>
                    <a:pt x="4686" y="5115"/>
                  </a:cubicBezTo>
                  <a:cubicBezTo>
                    <a:pt x="4682" y="5127"/>
                    <a:pt x="4676" y="5123"/>
                    <a:pt x="4666" y="5116"/>
                  </a:cubicBezTo>
                  <a:cubicBezTo>
                    <a:pt x="4656" y="5108"/>
                    <a:pt x="4650" y="5114"/>
                    <a:pt x="4650" y="5123"/>
                  </a:cubicBezTo>
                  <a:cubicBezTo>
                    <a:pt x="4650" y="5133"/>
                    <a:pt x="4642" y="5132"/>
                    <a:pt x="4634" y="5134"/>
                  </a:cubicBezTo>
                  <a:cubicBezTo>
                    <a:pt x="4625" y="5136"/>
                    <a:pt x="4624" y="5133"/>
                    <a:pt x="4622" y="5124"/>
                  </a:cubicBezTo>
                  <a:cubicBezTo>
                    <a:pt x="4619" y="5116"/>
                    <a:pt x="4618" y="5115"/>
                    <a:pt x="4606" y="5116"/>
                  </a:cubicBezTo>
                  <a:cubicBezTo>
                    <a:pt x="4594" y="5118"/>
                    <a:pt x="4590" y="5116"/>
                    <a:pt x="4585" y="5122"/>
                  </a:cubicBezTo>
                  <a:cubicBezTo>
                    <a:pt x="4579" y="5127"/>
                    <a:pt x="4581" y="5136"/>
                    <a:pt x="4586" y="5145"/>
                  </a:cubicBezTo>
                  <a:cubicBezTo>
                    <a:pt x="4591" y="5154"/>
                    <a:pt x="4580" y="5153"/>
                    <a:pt x="4571" y="5157"/>
                  </a:cubicBezTo>
                  <a:cubicBezTo>
                    <a:pt x="4562" y="5161"/>
                    <a:pt x="4565" y="5150"/>
                    <a:pt x="4565" y="5134"/>
                  </a:cubicBezTo>
                  <a:cubicBezTo>
                    <a:pt x="4566" y="5119"/>
                    <a:pt x="4555" y="5120"/>
                    <a:pt x="4550" y="5122"/>
                  </a:cubicBezTo>
                  <a:cubicBezTo>
                    <a:pt x="4544" y="5124"/>
                    <a:pt x="4545" y="5128"/>
                    <a:pt x="4554" y="5134"/>
                  </a:cubicBezTo>
                  <a:cubicBezTo>
                    <a:pt x="4563" y="5141"/>
                    <a:pt x="4553" y="5150"/>
                    <a:pt x="4543" y="5156"/>
                  </a:cubicBezTo>
                  <a:cubicBezTo>
                    <a:pt x="4534" y="5162"/>
                    <a:pt x="4524" y="5163"/>
                    <a:pt x="4514" y="5162"/>
                  </a:cubicBezTo>
                  <a:cubicBezTo>
                    <a:pt x="4504" y="5162"/>
                    <a:pt x="4496" y="5159"/>
                    <a:pt x="4477" y="5168"/>
                  </a:cubicBezTo>
                  <a:cubicBezTo>
                    <a:pt x="4457" y="5177"/>
                    <a:pt x="4433" y="5180"/>
                    <a:pt x="4414" y="5184"/>
                  </a:cubicBezTo>
                  <a:cubicBezTo>
                    <a:pt x="4395" y="5188"/>
                    <a:pt x="4391" y="5205"/>
                    <a:pt x="4387" y="5221"/>
                  </a:cubicBezTo>
                  <a:cubicBezTo>
                    <a:pt x="4383" y="5237"/>
                    <a:pt x="4374" y="5230"/>
                    <a:pt x="4372" y="5225"/>
                  </a:cubicBezTo>
                  <a:cubicBezTo>
                    <a:pt x="4369" y="5220"/>
                    <a:pt x="4369" y="5218"/>
                    <a:pt x="4365" y="5204"/>
                  </a:cubicBezTo>
                  <a:cubicBezTo>
                    <a:pt x="4362" y="5191"/>
                    <a:pt x="4357" y="5182"/>
                    <a:pt x="4352" y="5184"/>
                  </a:cubicBezTo>
                  <a:cubicBezTo>
                    <a:pt x="4347" y="5185"/>
                    <a:pt x="4349" y="5192"/>
                    <a:pt x="4353" y="5209"/>
                  </a:cubicBezTo>
                  <a:cubicBezTo>
                    <a:pt x="4358" y="5226"/>
                    <a:pt x="4349" y="5224"/>
                    <a:pt x="4340" y="5228"/>
                  </a:cubicBezTo>
                  <a:cubicBezTo>
                    <a:pt x="4331" y="5233"/>
                    <a:pt x="4328" y="5236"/>
                    <a:pt x="4322" y="5243"/>
                  </a:cubicBezTo>
                  <a:cubicBezTo>
                    <a:pt x="4316" y="5250"/>
                    <a:pt x="4318" y="5256"/>
                    <a:pt x="4321" y="5266"/>
                  </a:cubicBezTo>
                  <a:cubicBezTo>
                    <a:pt x="4323" y="5277"/>
                    <a:pt x="4327" y="5271"/>
                    <a:pt x="4341" y="5274"/>
                  </a:cubicBezTo>
                  <a:cubicBezTo>
                    <a:pt x="4355" y="5277"/>
                    <a:pt x="4353" y="5280"/>
                    <a:pt x="4353" y="5293"/>
                  </a:cubicBezTo>
                  <a:cubicBezTo>
                    <a:pt x="4352" y="5306"/>
                    <a:pt x="4355" y="5308"/>
                    <a:pt x="4366" y="5314"/>
                  </a:cubicBezTo>
                  <a:cubicBezTo>
                    <a:pt x="4377" y="5320"/>
                    <a:pt x="4375" y="5329"/>
                    <a:pt x="4367" y="5343"/>
                  </a:cubicBezTo>
                  <a:cubicBezTo>
                    <a:pt x="4358" y="5356"/>
                    <a:pt x="4351" y="5356"/>
                    <a:pt x="4339" y="5361"/>
                  </a:cubicBezTo>
                  <a:cubicBezTo>
                    <a:pt x="4328" y="5366"/>
                    <a:pt x="4318" y="5365"/>
                    <a:pt x="4310" y="5360"/>
                  </a:cubicBezTo>
                  <a:cubicBezTo>
                    <a:pt x="4302" y="5355"/>
                    <a:pt x="4297" y="5357"/>
                    <a:pt x="4287" y="5361"/>
                  </a:cubicBezTo>
                  <a:cubicBezTo>
                    <a:pt x="4277" y="5364"/>
                    <a:pt x="4282" y="5350"/>
                    <a:pt x="4286" y="5348"/>
                  </a:cubicBezTo>
                  <a:cubicBezTo>
                    <a:pt x="4291" y="5346"/>
                    <a:pt x="4294" y="5343"/>
                    <a:pt x="4294" y="5336"/>
                  </a:cubicBezTo>
                  <a:cubicBezTo>
                    <a:pt x="4294" y="5329"/>
                    <a:pt x="4288" y="5329"/>
                    <a:pt x="4278" y="5325"/>
                  </a:cubicBezTo>
                  <a:cubicBezTo>
                    <a:pt x="4269" y="5320"/>
                    <a:pt x="4269" y="5320"/>
                    <a:pt x="4259" y="5304"/>
                  </a:cubicBezTo>
                  <a:cubicBezTo>
                    <a:pt x="4249" y="5289"/>
                    <a:pt x="4250" y="5280"/>
                    <a:pt x="4245" y="5266"/>
                  </a:cubicBezTo>
                  <a:cubicBezTo>
                    <a:pt x="4241" y="5252"/>
                    <a:pt x="4249" y="5247"/>
                    <a:pt x="4256" y="5226"/>
                  </a:cubicBezTo>
                  <a:cubicBezTo>
                    <a:pt x="4263" y="5206"/>
                    <a:pt x="4259" y="5203"/>
                    <a:pt x="4258" y="5196"/>
                  </a:cubicBezTo>
                  <a:cubicBezTo>
                    <a:pt x="4257" y="5188"/>
                    <a:pt x="4263" y="5192"/>
                    <a:pt x="4275" y="5191"/>
                  </a:cubicBezTo>
                  <a:cubicBezTo>
                    <a:pt x="4287" y="5189"/>
                    <a:pt x="4284" y="5187"/>
                    <a:pt x="4284" y="5180"/>
                  </a:cubicBezTo>
                  <a:cubicBezTo>
                    <a:pt x="4284" y="5173"/>
                    <a:pt x="4277" y="5173"/>
                    <a:pt x="4267" y="5175"/>
                  </a:cubicBezTo>
                  <a:cubicBezTo>
                    <a:pt x="4257" y="5177"/>
                    <a:pt x="4255" y="5174"/>
                    <a:pt x="4245" y="5166"/>
                  </a:cubicBezTo>
                  <a:cubicBezTo>
                    <a:pt x="4236" y="5158"/>
                    <a:pt x="4237" y="5151"/>
                    <a:pt x="4235" y="5139"/>
                  </a:cubicBezTo>
                  <a:cubicBezTo>
                    <a:pt x="4233" y="5128"/>
                    <a:pt x="4230" y="5128"/>
                    <a:pt x="4223" y="5132"/>
                  </a:cubicBezTo>
                  <a:cubicBezTo>
                    <a:pt x="4216" y="5137"/>
                    <a:pt x="4218" y="5144"/>
                    <a:pt x="4224" y="5152"/>
                  </a:cubicBezTo>
                  <a:cubicBezTo>
                    <a:pt x="4230" y="5159"/>
                    <a:pt x="4229" y="5167"/>
                    <a:pt x="4221" y="5171"/>
                  </a:cubicBezTo>
                  <a:cubicBezTo>
                    <a:pt x="4213" y="5175"/>
                    <a:pt x="4215" y="5175"/>
                    <a:pt x="4198" y="5179"/>
                  </a:cubicBezTo>
                  <a:cubicBezTo>
                    <a:pt x="4182" y="5183"/>
                    <a:pt x="4170" y="5186"/>
                    <a:pt x="4162" y="5180"/>
                  </a:cubicBezTo>
                  <a:cubicBezTo>
                    <a:pt x="4154" y="5175"/>
                    <a:pt x="4157" y="5173"/>
                    <a:pt x="4165" y="5164"/>
                  </a:cubicBezTo>
                  <a:cubicBezTo>
                    <a:pt x="4173" y="5155"/>
                    <a:pt x="4158" y="5153"/>
                    <a:pt x="4144" y="5152"/>
                  </a:cubicBezTo>
                  <a:cubicBezTo>
                    <a:pt x="4131" y="5150"/>
                    <a:pt x="4132" y="5143"/>
                    <a:pt x="4132" y="5132"/>
                  </a:cubicBezTo>
                  <a:cubicBezTo>
                    <a:pt x="4131" y="5122"/>
                    <a:pt x="4129" y="5120"/>
                    <a:pt x="4125" y="5120"/>
                  </a:cubicBezTo>
                  <a:cubicBezTo>
                    <a:pt x="4120" y="5120"/>
                    <a:pt x="4119" y="5123"/>
                    <a:pt x="4118" y="5138"/>
                  </a:cubicBezTo>
                  <a:cubicBezTo>
                    <a:pt x="4116" y="5152"/>
                    <a:pt x="4111" y="5152"/>
                    <a:pt x="4102" y="5142"/>
                  </a:cubicBezTo>
                  <a:cubicBezTo>
                    <a:pt x="4092" y="5131"/>
                    <a:pt x="4089" y="5125"/>
                    <a:pt x="4088" y="5115"/>
                  </a:cubicBezTo>
                  <a:cubicBezTo>
                    <a:pt x="4087" y="5106"/>
                    <a:pt x="4081" y="5103"/>
                    <a:pt x="4075" y="5106"/>
                  </a:cubicBezTo>
                  <a:cubicBezTo>
                    <a:pt x="4068" y="5109"/>
                    <a:pt x="4069" y="5114"/>
                    <a:pt x="4077" y="5127"/>
                  </a:cubicBezTo>
                  <a:cubicBezTo>
                    <a:pt x="4084" y="5141"/>
                    <a:pt x="4081" y="5150"/>
                    <a:pt x="4073" y="5156"/>
                  </a:cubicBezTo>
                  <a:cubicBezTo>
                    <a:pt x="4065" y="5162"/>
                    <a:pt x="4061" y="5156"/>
                    <a:pt x="4065" y="5148"/>
                  </a:cubicBezTo>
                  <a:cubicBezTo>
                    <a:pt x="4069" y="5140"/>
                    <a:pt x="4067" y="5136"/>
                    <a:pt x="4059" y="5137"/>
                  </a:cubicBezTo>
                  <a:cubicBezTo>
                    <a:pt x="4051" y="5138"/>
                    <a:pt x="4050" y="5143"/>
                    <a:pt x="4044" y="5155"/>
                  </a:cubicBezTo>
                  <a:cubicBezTo>
                    <a:pt x="4039" y="5168"/>
                    <a:pt x="4035" y="5158"/>
                    <a:pt x="4037" y="5151"/>
                  </a:cubicBezTo>
                  <a:cubicBezTo>
                    <a:pt x="4039" y="5143"/>
                    <a:pt x="4031" y="5143"/>
                    <a:pt x="4026" y="5151"/>
                  </a:cubicBezTo>
                  <a:cubicBezTo>
                    <a:pt x="4022" y="5159"/>
                    <a:pt x="4019" y="5161"/>
                    <a:pt x="4012" y="5159"/>
                  </a:cubicBezTo>
                  <a:cubicBezTo>
                    <a:pt x="4005" y="5156"/>
                    <a:pt x="3999" y="5155"/>
                    <a:pt x="4000" y="5156"/>
                  </a:cubicBezTo>
                  <a:cubicBezTo>
                    <a:pt x="4000" y="5156"/>
                    <a:pt x="3999" y="5155"/>
                    <a:pt x="3997" y="5155"/>
                  </a:cubicBezTo>
                  <a:cubicBezTo>
                    <a:pt x="3995" y="5154"/>
                    <a:pt x="3994" y="5153"/>
                    <a:pt x="3990" y="5150"/>
                  </a:cubicBezTo>
                  <a:cubicBezTo>
                    <a:pt x="3987" y="5147"/>
                    <a:pt x="3982" y="5142"/>
                    <a:pt x="3980" y="5140"/>
                  </a:cubicBezTo>
                  <a:cubicBezTo>
                    <a:pt x="3977" y="5138"/>
                    <a:pt x="3964" y="5137"/>
                    <a:pt x="3960" y="5139"/>
                  </a:cubicBezTo>
                  <a:cubicBezTo>
                    <a:pt x="3960" y="5139"/>
                    <a:pt x="3954" y="5143"/>
                    <a:pt x="3950" y="5145"/>
                  </a:cubicBezTo>
                  <a:cubicBezTo>
                    <a:pt x="3946" y="5146"/>
                    <a:pt x="3944" y="5147"/>
                    <a:pt x="3938" y="5147"/>
                  </a:cubicBezTo>
                  <a:cubicBezTo>
                    <a:pt x="3930" y="5147"/>
                    <a:pt x="3930" y="5147"/>
                    <a:pt x="3930" y="5147"/>
                  </a:cubicBezTo>
                  <a:cubicBezTo>
                    <a:pt x="3924" y="5145"/>
                    <a:pt x="3927" y="5145"/>
                    <a:pt x="3922" y="5142"/>
                  </a:cubicBezTo>
                  <a:cubicBezTo>
                    <a:pt x="3913" y="5137"/>
                    <a:pt x="3914" y="5141"/>
                    <a:pt x="3908" y="5141"/>
                  </a:cubicBezTo>
                  <a:cubicBezTo>
                    <a:pt x="3904" y="5141"/>
                    <a:pt x="3902" y="5136"/>
                    <a:pt x="3900" y="5132"/>
                  </a:cubicBezTo>
                  <a:cubicBezTo>
                    <a:pt x="3899" y="5130"/>
                    <a:pt x="3896" y="5124"/>
                    <a:pt x="3894" y="5125"/>
                  </a:cubicBezTo>
                  <a:cubicBezTo>
                    <a:pt x="3892" y="5125"/>
                    <a:pt x="3890" y="5125"/>
                    <a:pt x="3889" y="5127"/>
                  </a:cubicBezTo>
                  <a:cubicBezTo>
                    <a:pt x="3887" y="5128"/>
                    <a:pt x="3882" y="5131"/>
                    <a:pt x="3880" y="5129"/>
                  </a:cubicBezTo>
                  <a:cubicBezTo>
                    <a:pt x="3879" y="5127"/>
                    <a:pt x="3877" y="5126"/>
                    <a:pt x="3874" y="5123"/>
                  </a:cubicBezTo>
                  <a:cubicBezTo>
                    <a:pt x="3871" y="5120"/>
                    <a:pt x="3867" y="5117"/>
                    <a:pt x="3867" y="5117"/>
                  </a:cubicBezTo>
                  <a:cubicBezTo>
                    <a:pt x="3865" y="5115"/>
                    <a:pt x="3865" y="5115"/>
                    <a:pt x="3865" y="5115"/>
                  </a:cubicBezTo>
                  <a:cubicBezTo>
                    <a:pt x="3862" y="5114"/>
                    <a:pt x="3862" y="5114"/>
                    <a:pt x="3862" y="5114"/>
                  </a:cubicBezTo>
                  <a:cubicBezTo>
                    <a:pt x="3859" y="5113"/>
                    <a:pt x="3859" y="5113"/>
                    <a:pt x="3859" y="5113"/>
                  </a:cubicBezTo>
                  <a:cubicBezTo>
                    <a:pt x="3854" y="5114"/>
                    <a:pt x="3854" y="5111"/>
                    <a:pt x="3853" y="5110"/>
                  </a:cubicBezTo>
                  <a:cubicBezTo>
                    <a:pt x="3853" y="5108"/>
                    <a:pt x="3852" y="5106"/>
                    <a:pt x="3855" y="5104"/>
                  </a:cubicBezTo>
                  <a:cubicBezTo>
                    <a:pt x="3858" y="5102"/>
                    <a:pt x="3858" y="5101"/>
                    <a:pt x="3858" y="5101"/>
                  </a:cubicBezTo>
                  <a:cubicBezTo>
                    <a:pt x="3858" y="5098"/>
                    <a:pt x="3856" y="5097"/>
                    <a:pt x="3854" y="5095"/>
                  </a:cubicBezTo>
                  <a:cubicBezTo>
                    <a:pt x="3852" y="5094"/>
                    <a:pt x="3849" y="5093"/>
                    <a:pt x="3847" y="5095"/>
                  </a:cubicBezTo>
                  <a:cubicBezTo>
                    <a:pt x="3843" y="5096"/>
                    <a:pt x="3842" y="5095"/>
                    <a:pt x="3840" y="5093"/>
                  </a:cubicBezTo>
                  <a:cubicBezTo>
                    <a:pt x="3839" y="5092"/>
                    <a:pt x="3837" y="5089"/>
                    <a:pt x="3837" y="5089"/>
                  </a:cubicBezTo>
                  <a:cubicBezTo>
                    <a:pt x="3833" y="5085"/>
                    <a:pt x="3833" y="5085"/>
                    <a:pt x="3828" y="5086"/>
                  </a:cubicBezTo>
                  <a:cubicBezTo>
                    <a:pt x="3828" y="5086"/>
                    <a:pt x="3826" y="5089"/>
                    <a:pt x="3823" y="5086"/>
                  </a:cubicBezTo>
                  <a:cubicBezTo>
                    <a:pt x="3820" y="5084"/>
                    <a:pt x="3818" y="5083"/>
                    <a:pt x="3817" y="5087"/>
                  </a:cubicBezTo>
                  <a:cubicBezTo>
                    <a:pt x="3815" y="5090"/>
                    <a:pt x="3814" y="5091"/>
                    <a:pt x="3812" y="5089"/>
                  </a:cubicBezTo>
                  <a:cubicBezTo>
                    <a:pt x="3810" y="5087"/>
                    <a:pt x="3812" y="5085"/>
                    <a:pt x="3811" y="5081"/>
                  </a:cubicBezTo>
                  <a:cubicBezTo>
                    <a:pt x="3810" y="5077"/>
                    <a:pt x="3811" y="5050"/>
                    <a:pt x="3811" y="5050"/>
                  </a:cubicBezTo>
                  <a:cubicBezTo>
                    <a:pt x="3811" y="5047"/>
                    <a:pt x="3812" y="5041"/>
                    <a:pt x="3811" y="5037"/>
                  </a:cubicBezTo>
                  <a:cubicBezTo>
                    <a:pt x="3809" y="5032"/>
                    <a:pt x="3806" y="5031"/>
                    <a:pt x="3801" y="5031"/>
                  </a:cubicBezTo>
                  <a:cubicBezTo>
                    <a:pt x="3796" y="5031"/>
                    <a:pt x="3793" y="5028"/>
                    <a:pt x="3795" y="5026"/>
                  </a:cubicBezTo>
                  <a:cubicBezTo>
                    <a:pt x="3797" y="5024"/>
                    <a:pt x="3797" y="5022"/>
                    <a:pt x="3793" y="5021"/>
                  </a:cubicBezTo>
                  <a:cubicBezTo>
                    <a:pt x="3789" y="5019"/>
                    <a:pt x="3794" y="5012"/>
                    <a:pt x="3794" y="5012"/>
                  </a:cubicBezTo>
                  <a:cubicBezTo>
                    <a:pt x="3796" y="5009"/>
                    <a:pt x="3795" y="5008"/>
                    <a:pt x="3796" y="5005"/>
                  </a:cubicBezTo>
                  <a:cubicBezTo>
                    <a:pt x="3796" y="5003"/>
                    <a:pt x="3797" y="5002"/>
                    <a:pt x="3798" y="5001"/>
                  </a:cubicBezTo>
                  <a:cubicBezTo>
                    <a:pt x="3800" y="4998"/>
                    <a:pt x="3799" y="4995"/>
                    <a:pt x="3802" y="4993"/>
                  </a:cubicBezTo>
                  <a:cubicBezTo>
                    <a:pt x="3803" y="4992"/>
                    <a:pt x="3806" y="4991"/>
                    <a:pt x="3808" y="4992"/>
                  </a:cubicBezTo>
                  <a:cubicBezTo>
                    <a:pt x="3813" y="4995"/>
                    <a:pt x="3817" y="4980"/>
                    <a:pt x="3820" y="4976"/>
                  </a:cubicBezTo>
                  <a:cubicBezTo>
                    <a:pt x="3822" y="4973"/>
                    <a:pt x="3826" y="4968"/>
                    <a:pt x="3828" y="4966"/>
                  </a:cubicBezTo>
                  <a:cubicBezTo>
                    <a:pt x="3830" y="4962"/>
                    <a:pt x="3829" y="4960"/>
                    <a:pt x="3827" y="4959"/>
                  </a:cubicBezTo>
                  <a:cubicBezTo>
                    <a:pt x="3825" y="4959"/>
                    <a:pt x="3810" y="4955"/>
                    <a:pt x="3807" y="4949"/>
                  </a:cubicBezTo>
                  <a:cubicBezTo>
                    <a:pt x="3801" y="4937"/>
                    <a:pt x="3799" y="4938"/>
                    <a:pt x="3795" y="4937"/>
                  </a:cubicBezTo>
                  <a:cubicBezTo>
                    <a:pt x="3790" y="4935"/>
                    <a:pt x="3787" y="4940"/>
                    <a:pt x="3787" y="4940"/>
                  </a:cubicBezTo>
                  <a:cubicBezTo>
                    <a:pt x="3784" y="4943"/>
                    <a:pt x="3773" y="4947"/>
                    <a:pt x="3768" y="4948"/>
                  </a:cubicBezTo>
                  <a:cubicBezTo>
                    <a:pt x="3762" y="4949"/>
                    <a:pt x="3754" y="4946"/>
                    <a:pt x="3753" y="4942"/>
                  </a:cubicBezTo>
                  <a:cubicBezTo>
                    <a:pt x="3751" y="4938"/>
                    <a:pt x="3752" y="4938"/>
                    <a:pt x="3746" y="4931"/>
                  </a:cubicBezTo>
                  <a:cubicBezTo>
                    <a:pt x="3740" y="4925"/>
                    <a:pt x="3734" y="4929"/>
                    <a:pt x="3724" y="4927"/>
                  </a:cubicBezTo>
                  <a:cubicBezTo>
                    <a:pt x="3715" y="4925"/>
                    <a:pt x="3715" y="4926"/>
                    <a:pt x="3715" y="4931"/>
                  </a:cubicBezTo>
                  <a:cubicBezTo>
                    <a:pt x="3716" y="4936"/>
                    <a:pt x="3709" y="4934"/>
                    <a:pt x="3704" y="4935"/>
                  </a:cubicBezTo>
                  <a:cubicBezTo>
                    <a:pt x="3699" y="4935"/>
                    <a:pt x="3697" y="4936"/>
                    <a:pt x="3696" y="4933"/>
                  </a:cubicBezTo>
                  <a:cubicBezTo>
                    <a:pt x="3695" y="4930"/>
                    <a:pt x="3691" y="4926"/>
                    <a:pt x="3687" y="4925"/>
                  </a:cubicBezTo>
                  <a:cubicBezTo>
                    <a:pt x="3684" y="4924"/>
                    <a:pt x="3681" y="4922"/>
                    <a:pt x="3678" y="4917"/>
                  </a:cubicBezTo>
                  <a:cubicBezTo>
                    <a:pt x="3675" y="4913"/>
                    <a:pt x="3664" y="4911"/>
                    <a:pt x="3659" y="4912"/>
                  </a:cubicBezTo>
                  <a:cubicBezTo>
                    <a:pt x="3649" y="4917"/>
                    <a:pt x="3654" y="4910"/>
                    <a:pt x="3653" y="4901"/>
                  </a:cubicBezTo>
                  <a:cubicBezTo>
                    <a:pt x="3653" y="4898"/>
                    <a:pt x="3648" y="4892"/>
                    <a:pt x="3646" y="4891"/>
                  </a:cubicBezTo>
                  <a:cubicBezTo>
                    <a:pt x="3644" y="4889"/>
                    <a:pt x="3644" y="4889"/>
                    <a:pt x="3644" y="4889"/>
                  </a:cubicBezTo>
                  <a:cubicBezTo>
                    <a:pt x="3644" y="4889"/>
                    <a:pt x="3639" y="4885"/>
                    <a:pt x="3638" y="4883"/>
                  </a:cubicBezTo>
                  <a:cubicBezTo>
                    <a:pt x="3638" y="4880"/>
                    <a:pt x="3638" y="4872"/>
                    <a:pt x="3635" y="4875"/>
                  </a:cubicBezTo>
                  <a:cubicBezTo>
                    <a:pt x="3633" y="4877"/>
                    <a:pt x="3631" y="4878"/>
                    <a:pt x="3629" y="4873"/>
                  </a:cubicBezTo>
                  <a:cubicBezTo>
                    <a:pt x="3627" y="4867"/>
                    <a:pt x="3624" y="4871"/>
                    <a:pt x="3623" y="4866"/>
                  </a:cubicBezTo>
                  <a:cubicBezTo>
                    <a:pt x="3621" y="4861"/>
                    <a:pt x="3619" y="4860"/>
                    <a:pt x="3615" y="4864"/>
                  </a:cubicBezTo>
                  <a:cubicBezTo>
                    <a:pt x="3613" y="4866"/>
                    <a:pt x="3610" y="4870"/>
                    <a:pt x="3609" y="4872"/>
                  </a:cubicBezTo>
                  <a:cubicBezTo>
                    <a:pt x="3608" y="4875"/>
                    <a:pt x="3607" y="4878"/>
                    <a:pt x="3603" y="4878"/>
                  </a:cubicBezTo>
                  <a:cubicBezTo>
                    <a:pt x="3600" y="4878"/>
                    <a:pt x="3599" y="4876"/>
                    <a:pt x="3595" y="4876"/>
                  </a:cubicBezTo>
                  <a:cubicBezTo>
                    <a:pt x="3591" y="4876"/>
                    <a:pt x="3590" y="4875"/>
                    <a:pt x="3587" y="4877"/>
                  </a:cubicBezTo>
                  <a:cubicBezTo>
                    <a:pt x="3586" y="4878"/>
                    <a:pt x="3585" y="4878"/>
                    <a:pt x="3584" y="4878"/>
                  </a:cubicBezTo>
                  <a:cubicBezTo>
                    <a:pt x="3581" y="4879"/>
                    <a:pt x="3576" y="4882"/>
                    <a:pt x="3573" y="4884"/>
                  </a:cubicBezTo>
                  <a:cubicBezTo>
                    <a:pt x="3570" y="4887"/>
                    <a:pt x="3570" y="4887"/>
                    <a:pt x="3570" y="4887"/>
                  </a:cubicBezTo>
                  <a:cubicBezTo>
                    <a:pt x="3570" y="4887"/>
                    <a:pt x="3563" y="4896"/>
                    <a:pt x="3560" y="4893"/>
                  </a:cubicBezTo>
                  <a:cubicBezTo>
                    <a:pt x="3557" y="4889"/>
                    <a:pt x="3555" y="4892"/>
                    <a:pt x="3551" y="4895"/>
                  </a:cubicBezTo>
                  <a:cubicBezTo>
                    <a:pt x="3549" y="4897"/>
                    <a:pt x="3542" y="4901"/>
                    <a:pt x="3542" y="4903"/>
                  </a:cubicBezTo>
                  <a:cubicBezTo>
                    <a:pt x="3543" y="4907"/>
                    <a:pt x="3542" y="4912"/>
                    <a:pt x="3545" y="4915"/>
                  </a:cubicBezTo>
                  <a:cubicBezTo>
                    <a:pt x="3547" y="4918"/>
                    <a:pt x="3547" y="4918"/>
                    <a:pt x="3547" y="4918"/>
                  </a:cubicBezTo>
                  <a:cubicBezTo>
                    <a:pt x="3547" y="4918"/>
                    <a:pt x="3553" y="4930"/>
                    <a:pt x="3546" y="4928"/>
                  </a:cubicBezTo>
                  <a:cubicBezTo>
                    <a:pt x="3539" y="4927"/>
                    <a:pt x="3535" y="4931"/>
                    <a:pt x="3532" y="4935"/>
                  </a:cubicBezTo>
                  <a:cubicBezTo>
                    <a:pt x="3530" y="4937"/>
                    <a:pt x="3530" y="4937"/>
                    <a:pt x="3530" y="4937"/>
                  </a:cubicBezTo>
                  <a:cubicBezTo>
                    <a:pt x="3530" y="4937"/>
                    <a:pt x="3524" y="4942"/>
                    <a:pt x="3521" y="4942"/>
                  </a:cubicBezTo>
                  <a:cubicBezTo>
                    <a:pt x="3518" y="4941"/>
                    <a:pt x="3516" y="4939"/>
                    <a:pt x="3514" y="4940"/>
                  </a:cubicBezTo>
                  <a:cubicBezTo>
                    <a:pt x="3512" y="4942"/>
                    <a:pt x="3511" y="4943"/>
                    <a:pt x="3509" y="4939"/>
                  </a:cubicBezTo>
                  <a:cubicBezTo>
                    <a:pt x="3507" y="4934"/>
                    <a:pt x="3501" y="4941"/>
                    <a:pt x="3498" y="4943"/>
                  </a:cubicBezTo>
                  <a:cubicBezTo>
                    <a:pt x="3498" y="4943"/>
                    <a:pt x="3492" y="4949"/>
                    <a:pt x="3487" y="4950"/>
                  </a:cubicBezTo>
                  <a:cubicBezTo>
                    <a:pt x="3482" y="4952"/>
                    <a:pt x="3481" y="4955"/>
                    <a:pt x="3476" y="4959"/>
                  </a:cubicBezTo>
                  <a:cubicBezTo>
                    <a:pt x="3472" y="4962"/>
                    <a:pt x="3472" y="4961"/>
                    <a:pt x="3468" y="4958"/>
                  </a:cubicBezTo>
                  <a:cubicBezTo>
                    <a:pt x="3461" y="4952"/>
                    <a:pt x="3460" y="4963"/>
                    <a:pt x="3459" y="4951"/>
                  </a:cubicBezTo>
                  <a:cubicBezTo>
                    <a:pt x="3459" y="4949"/>
                    <a:pt x="3459" y="4947"/>
                    <a:pt x="3459" y="4944"/>
                  </a:cubicBezTo>
                  <a:cubicBezTo>
                    <a:pt x="3459" y="4936"/>
                    <a:pt x="3467" y="4934"/>
                    <a:pt x="3461" y="4934"/>
                  </a:cubicBezTo>
                  <a:cubicBezTo>
                    <a:pt x="3461" y="4934"/>
                    <a:pt x="3452" y="4936"/>
                    <a:pt x="3448" y="4937"/>
                  </a:cubicBezTo>
                  <a:cubicBezTo>
                    <a:pt x="3444" y="4939"/>
                    <a:pt x="3438" y="4940"/>
                    <a:pt x="3436" y="4941"/>
                  </a:cubicBezTo>
                  <a:cubicBezTo>
                    <a:pt x="3433" y="4943"/>
                    <a:pt x="3433" y="4943"/>
                    <a:pt x="3433" y="4943"/>
                  </a:cubicBezTo>
                  <a:cubicBezTo>
                    <a:pt x="3433" y="4943"/>
                    <a:pt x="3423" y="4954"/>
                    <a:pt x="3423" y="4967"/>
                  </a:cubicBezTo>
                  <a:cubicBezTo>
                    <a:pt x="3422" y="4973"/>
                    <a:pt x="3419" y="4973"/>
                    <a:pt x="3421" y="4981"/>
                  </a:cubicBezTo>
                  <a:cubicBezTo>
                    <a:pt x="3422" y="4984"/>
                    <a:pt x="3421" y="4986"/>
                    <a:pt x="3421" y="4987"/>
                  </a:cubicBezTo>
                  <a:cubicBezTo>
                    <a:pt x="3420" y="4989"/>
                    <a:pt x="3417" y="4991"/>
                    <a:pt x="3415" y="4989"/>
                  </a:cubicBezTo>
                  <a:cubicBezTo>
                    <a:pt x="3413" y="4987"/>
                    <a:pt x="3411" y="4984"/>
                    <a:pt x="3408" y="4979"/>
                  </a:cubicBezTo>
                  <a:cubicBezTo>
                    <a:pt x="3402" y="4972"/>
                    <a:pt x="3395" y="4965"/>
                    <a:pt x="3385" y="4958"/>
                  </a:cubicBezTo>
                  <a:cubicBezTo>
                    <a:pt x="3376" y="4950"/>
                    <a:pt x="3379" y="4952"/>
                    <a:pt x="3376" y="4946"/>
                  </a:cubicBezTo>
                  <a:cubicBezTo>
                    <a:pt x="3372" y="4941"/>
                    <a:pt x="3374" y="4936"/>
                    <a:pt x="3367" y="4940"/>
                  </a:cubicBezTo>
                  <a:cubicBezTo>
                    <a:pt x="3361" y="4943"/>
                    <a:pt x="3358" y="4959"/>
                    <a:pt x="3352" y="4968"/>
                  </a:cubicBezTo>
                  <a:cubicBezTo>
                    <a:pt x="3346" y="4976"/>
                    <a:pt x="3341" y="4965"/>
                    <a:pt x="3339" y="4954"/>
                  </a:cubicBezTo>
                  <a:cubicBezTo>
                    <a:pt x="3337" y="4942"/>
                    <a:pt x="3333" y="4941"/>
                    <a:pt x="3328" y="4937"/>
                  </a:cubicBezTo>
                  <a:cubicBezTo>
                    <a:pt x="3323" y="4933"/>
                    <a:pt x="3320" y="4939"/>
                    <a:pt x="3318" y="4945"/>
                  </a:cubicBezTo>
                  <a:cubicBezTo>
                    <a:pt x="3317" y="4947"/>
                    <a:pt x="3318" y="4945"/>
                    <a:pt x="3316" y="4946"/>
                  </a:cubicBezTo>
                  <a:cubicBezTo>
                    <a:pt x="3314" y="4950"/>
                    <a:pt x="3314" y="4950"/>
                    <a:pt x="3314" y="4950"/>
                  </a:cubicBezTo>
                  <a:cubicBezTo>
                    <a:pt x="3311" y="4954"/>
                    <a:pt x="3308" y="4956"/>
                    <a:pt x="3305" y="4958"/>
                  </a:cubicBezTo>
                  <a:cubicBezTo>
                    <a:pt x="3301" y="4961"/>
                    <a:pt x="3297" y="4964"/>
                    <a:pt x="3297" y="4969"/>
                  </a:cubicBezTo>
                  <a:cubicBezTo>
                    <a:pt x="3297" y="4974"/>
                    <a:pt x="3295" y="4977"/>
                    <a:pt x="3291" y="4978"/>
                  </a:cubicBezTo>
                  <a:cubicBezTo>
                    <a:pt x="3287" y="4978"/>
                    <a:pt x="3284" y="4979"/>
                    <a:pt x="3284" y="4983"/>
                  </a:cubicBezTo>
                  <a:cubicBezTo>
                    <a:pt x="3284" y="4987"/>
                    <a:pt x="3282" y="4987"/>
                    <a:pt x="3274" y="4987"/>
                  </a:cubicBezTo>
                  <a:cubicBezTo>
                    <a:pt x="3267" y="4986"/>
                    <a:pt x="3272" y="4983"/>
                    <a:pt x="3265" y="4979"/>
                  </a:cubicBezTo>
                  <a:cubicBezTo>
                    <a:pt x="3258" y="4976"/>
                    <a:pt x="3257" y="4973"/>
                    <a:pt x="3256" y="4969"/>
                  </a:cubicBezTo>
                  <a:cubicBezTo>
                    <a:pt x="3256" y="4964"/>
                    <a:pt x="3253" y="4960"/>
                    <a:pt x="3250" y="4959"/>
                  </a:cubicBezTo>
                  <a:cubicBezTo>
                    <a:pt x="3247" y="4957"/>
                    <a:pt x="3236" y="4949"/>
                    <a:pt x="3232" y="4946"/>
                  </a:cubicBezTo>
                  <a:cubicBezTo>
                    <a:pt x="3227" y="4942"/>
                    <a:pt x="3221" y="4940"/>
                    <a:pt x="3217" y="4940"/>
                  </a:cubicBezTo>
                  <a:cubicBezTo>
                    <a:pt x="3213" y="4940"/>
                    <a:pt x="3211" y="4940"/>
                    <a:pt x="3208" y="4935"/>
                  </a:cubicBezTo>
                  <a:cubicBezTo>
                    <a:pt x="3205" y="4930"/>
                    <a:pt x="3206" y="4931"/>
                    <a:pt x="3202" y="4930"/>
                  </a:cubicBezTo>
                  <a:cubicBezTo>
                    <a:pt x="3198" y="4929"/>
                    <a:pt x="3197" y="4931"/>
                    <a:pt x="3197" y="4936"/>
                  </a:cubicBezTo>
                  <a:cubicBezTo>
                    <a:pt x="3196" y="4941"/>
                    <a:pt x="3194" y="4942"/>
                    <a:pt x="3189" y="4942"/>
                  </a:cubicBezTo>
                  <a:cubicBezTo>
                    <a:pt x="3185" y="4941"/>
                    <a:pt x="3184" y="4943"/>
                    <a:pt x="3185" y="4947"/>
                  </a:cubicBezTo>
                  <a:cubicBezTo>
                    <a:pt x="3187" y="4951"/>
                    <a:pt x="3185" y="4953"/>
                    <a:pt x="3185" y="4953"/>
                  </a:cubicBezTo>
                  <a:cubicBezTo>
                    <a:pt x="3171" y="4964"/>
                    <a:pt x="3171" y="4964"/>
                    <a:pt x="3171" y="4964"/>
                  </a:cubicBezTo>
                  <a:cubicBezTo>
                    <a:pt x="3169" y="4966"/>
                    <a:pt x="3167" y="4967"/>
                    <a:pt x="3165" y="4975"/>
                  </a:cubicBezTo>
                  <a:cubicBezTo>
                    <a:pt x="3162" y="4982"/>
                    <a:pt x="3160" y="4978"/>
                    <a:pt x="3155" y="4979"/>
                  </a:cubicBezTo>
                  <a:cubicBezTo>
                    <a:pt x="3150" y="4981"/>
                    <a:pt x="3148" y="4981"/>
                    <a:pt x="3144" y="4978"/>
                  </a:cubicBezTo>
                  <a:cubicBezTo>
                    <a:pt x="3141" y="4975"/>
                    <a:pt x="3136" y="4975"/>
                    <a:pt x="3132" y="4974"/>
                  </a:cubicBezTo>
                  <a:cubicBezTo>
                    <a:pt x="3124" y="4973"/>
                    <a:pt x="3118" y="4974"/>
                    <a:pt x="3113" y="4979"/>
                  </a:cubicBezTo>
                  <a:cubicBezTo>
                    <a:pt x="3111" y="4981"/>
                    <a:pt x="3107" y="4981"/>
                    <a:pt x="3104" y="4981"/>
                  </a:cubicBezTo>
                  <a:cubicBezTo>
                    <a:pt x="3100" y="4979"/>
                    <a:pt x="3101" y="4976"/>
                    <a:pt x="3099" y="4969"/>
                  </a:cubicBezTo>
                  <a:cubicBezTo>
                    <a:pt x="3097" y="4962"/>
                    <a:pt x="3092" y="4962"/>
                    <a:pt x="3085" y="4964"/>
                  </a:cubicBezTo>
                  <a:cubicBezTo>
                    <a:pt x="3082" y="4965"/>
                    <a:pt x="3080" y="4966"/>
                    <a:pt x="3079" y="4968"/>
                  </a:cubicBezTo>
                  <a:cubicBezTo>
                    <a:pt x="3077" y="4971"/>
                    <a:pt x="3077" y="4974"/>
                    <a:pt x="3077" y="4976"/>
                  </a:cubicBezTo>
                  <a:cubicBezTo>
                    <a:pt x="3077" y="4981"/>
                    <a:pt x="3076" y="4984"/>
                    <a:pt x="3074" y="4990"/>
                  </a:cubicBezTo>
                  <a:cubicBezTo>
                    <a:pt x="3072" y="4996"/>
                    <a:pt x="3070" y="4996"/>
                    <a:pt x="3064" y="4996"/>
                  </a:cubicBezTo>
                  <a:cubicBezTo>
                    <a:pt x="3059" y="4996"/>
                    <a:pt x="3059" y="5001"/>
                    <a:pt x="3062" y="5005"/>
                  </a:cubicBezTo>
                  <a:cubicBezTo>
                    <a:pt x="3065" y="5010"/>
                    <a:pt x="3067" y="5015"/>
                    <a:pt x="3064" y="5019"/>
                  </a:cubicBezTo>
                  <a:cubicBezTo>
                    <a:pt x="3062" y="5022"/>
                    <a:pt x="3064" y="5025"/>
                    <a:pt x="3065" y="5028"/>
                  </a:cubicBezTo>
                  <a:cubicBezTo>
                    <a:pt x="3067" y="5031"/>
                    <a:pt x="3068" y="5036"/>
                    <a:pt x="3067" y="5040"/>
                  </a:cubicBezTo>
                  <a:cubicBezTo>
                    <a:pt x="3067" y="5043"/>
                    <a:pt x="3068" y="5047"/>
                    <a:pt x="3070" y="5050"/>
                  </a:cubicBezTo>
                  <a:cubicBezTo>
                    <a:pt x="3071" y="5050"/>
                    <a:pt x="3072" y="5051"/>
                    <a:pt x="3073" y="5052"/>
                  </a:cubicBezTo>
                  <a:cubicBezTo>
                    <a:pt x="3075" y="5055"/>
                    <a:pt x="3080" y="5061"/>
                    <a:pt x="3083" y="5065"/>
                  </a:cubicBezTo>
                  <a:cubicBezTo>
                    <a:pt x="3087" y="5073"/>
                    <a:pt x="3082" y="5079"/>
                    <a:pt x="3084" y="5088"/>
                  </a:cubicBezTo>
                  <a:cubicBezTo>
                    <a:pt x="3084" y="5092"/>
                    <a:pt x="3083" y="5093"/>
                    <a:pt x="3090" y="5100"/>
                  </a:cubicBezTo>
                  <a:cubicBezTo>
                    <a:pt x="3096" y="5107"/>
                    <a:pt x="3087" y="5107"/>
                    <a:pt x="3083" y="5107"/>
                  </a:cubicBezTo>
                  <a:cubicBezTo>
                    <a:pt x="3078" y="5107"/>
                    <a:pt x="3079" y="5111"/>
                    <a:pt x="3080" y="5114"/>
                  </a:cubicBezTo>
                  <a:cubicBezTo>
                    <a:pt x="3080" y="5118"/>
                    <a:pt x="3080" y="5119"/>
                    <a:pt x="3079" y="5122"/>
                  </a:cubicBezTo>
                  <a:cubicBezTo>
                    <a:pt x="3078" y="5125"/>
                    <a:pt x="3078" y="5129"/>
                    <a:pt x="3077" y="5132"/>
                  </a:cubicBezTo>
                  <a:cubicBezTo>
                    <a:pt x="3076" y="5136"/>
                    <a:pt x="3074" y="5144"/>
                    <a:pt x="3076" y="5149"/>
                  </a:cubicBezTo>
                  <a:cubicBezTo>
                    <a:pt x="3077" y="5153"/>
                    <a:pt x="3084" y="5153"/>
                    <a:pt x="3087" y="5156"/>
                  </a:cubicBezTo>
                  <a:cubicBezTo>
                    <a:pt x="3089" y="5159"/>
                    <a:pt x="3090" y="5165"/>
                    <a:pt x="3086" y="5165"/>
                  </a:cubicBezTo>
                  <a:cubicBezTo>
                    <a:pt x="3082" y="5166"/>
                    <a:pt x="3081" y="5167"/>
                    <a:pt x="3081" y="5172"/>
                  </a:cubicBezTo>
                  <a:cubicBezTo>
                    <a:pt x="3081" y="5176"/>
                    <a:pt x="3079" y="5176"/>
                    <a:pt x="3075" y="5176"/>
                  </a:cubicBezTo>
                  <a:cubicBezTo>
                    <a:pt x="3071" y="5177"/>
                    <a:pt x="3053" y="5165"/>
                    <a:pt x="3052" y="5165"/>
                  </a:cubicBezTo>
                  <a:cubicBezTo>
                    <a:pt x="3047" y="5162"/>
                    <a:pt x="3042" y="5157"/>
                    <a:pt x="3035" y="5160"/>
                  </a:cubicBezTo>
                  <a:cubicBezTo>
                    <a:pt x="3031" y="5162"/>
                    <a:pt x="3028" y="5159"/>
                    <a:pt x="3024" y="5161"/>
                  </a:cubicBezTo>
                  <a:cubicBezTo>
                    <a:pt x="3019" y="5162"/>
                    <a:pt x="3015" y="5165"/>
                    <a:pt x="3009" y="5164"/>
                  </a:cubicBezTo>
                  <a:cubicBezTo>
                    <a:pt x="3004" y="5164"/>
                    <a:pt x="2999" y="5154"/>
                    <a:pt x="3002" y="5151"/>
                  </a:cubicBezTo>
                  <a:cubicBezTo>
                    <a:pt x="3005" y="5149"/>
                    <a:pt x="3007" y="5144"/>
                    <a:pt x="3005" y="5143"/>
                  </a:cubicBezTo>
                  <a:cubicBezTo>
                    <a:pt x="3002" y="5142"/>
                    <a:pt x="2997" y="5141"/>
                    <a:pt x="2995" y="5137"/>
                  </a:cubicBezTo>
                  <a:cubicBezTo>
                    <a:pt x="2993" y="5132"/>
                    <a:pt x="2991" y="5128"/>
                    <a:pt x="2995" y="5127"/>
                  </a:cubicBezTo>
                  <a:cubicBezTo>
                    <a:pt x="2998" y="5126"/>
                    <a:pt x="3000" y="5124"/>
                    <a:pt x="3000" y="5121"/>
                  </a:cubicBezTo>
                  <a:cubicBezTo>
                    <a:pt x="3000" y="5118"/>
                    <a:pt x="2997" y="5117"/>
                    <a:pt x="3000" y="5112"/>
                  </a:cubicBezTo>
                  <a:cubicBezTo>
                    <a:pt x="3003" y="5108"/>
                    <a:pt x="3003" y="5107"/>
                    <a:pt x="2999" y="5105"/>
                  </a:cubicBezTo>
                  <a:cubicBezTo>
                    <a:pt x="2995" y="5102"/>
                    <a:pt x="2993" y="5106"/>
                    <a:pt x="2996" y="5099"/>
                  </a:cubicBezTo>
                  <a:cubicBezTo>
                    <a:pt x="2998" y="5092"/>
                    <a:pt x="3001" y="5086"/>
                    <a:pt x="2993" y="5076"/>
                  </a:cubicBezTo>
                  <a:cubicBezTo>
                    <a:pt x="2992" y="5076"/>
                    <a:pt x="2989" y="5074"/>
                    <a:pt x="2985" y="5075"/>
                  </a:cubicBezTo>
                  <a:cubicBezTo>
                    <a:pt x="2984" y="5075"/>
                    <a:pt x="2983" y="5075"/>
                    <a:pt x="2982" y="5075"/>
                  </a:cubicBezTo>
                  <a:cubicBezTo>
                    <a:pt x="2977" y="5077"/>
                    <a:pt x="2971" y="5079"/>
                    <a:pt x="2969" y="5080"/>
                  </a:cubicBezTo>
                  <a:cubicBezTo>
                    <a:pt x="2966" y="5082"/>
                    <a:pt x="2962" y="5082"/>
                    <a:pt x="2957" y="5082"/>
                  </a:cubicBezTo>
                  <a:cubicBezTo>
                    <a:pt x="2950" y="5081"/>
                    <a:pt x="2951" y="5082"/>
                    <a:pt x="2946" y="5088"/>
                  </a:cubicBezTo>
                  <a:cubicBezTo>
                    <a:pt x="2942" y="5093"/>
                    <a:pt x="2936" y="5099"/>
                    <a:pt x="2934" y="5100"/>
                  </a:cubicBezTo>
                  <a:cubicBezTo>
                    <a:pt x="2929" y="5103"/>
                    <a:pt x="2929" y="5103"/>
                    <a:pt x="2929" y="5103"/>
                  </a:cubicBezTo>
                  <a:cubicBezTo>
                    <a:pt x="2929" y="5103"/>
                    <a:pt x="2919" y="5111"/>
                    <a:pt x="2915" y="5112"/>
                  </a:cubicBezTo>
                  <a:cubicBezTo>
                    <a:pt x="2911" y="5113"/>
                    <a:pt x="2907" y="5114"/>
                    <a:pt x="2904" y="5113"/>
                  </a:cubicBezTo>
                  <a:cubicBezTo>
                    <a:pt x="2900" y="5112"/>
                    <a:pt x="2892" y="5111"/>
                    <a:pt x="2891" y="5107"/>
                  </a:cubicBezTo>
                  <a:cubicBezTo>
                    <a:pt x="2889" y="5100"/>
                    <a:pt x="2887" y="5096"/>
                    <a:pt x="2880" y="5096"/>
                  </a:cubicBezTo>
                  <a:cubicBezTo>
                    <a:pt x="2875" y="5096"/>
                    <a:pt x="2868" y="5096"/>
                    <a:pt x="2866" y="5101"/>
                  </a:cubicBezTo>
                  <a:cubicBezTo>
                    <a:pt x="2863" y="5105"/>
                    <a:pt x="2861" y="5109"/>
                    <a:pt x="2859" y="5104"/>
                  </a:cubicBezTo>
                  <a:cubicBezTo>
                    <a:pt x="2856" y="5100"/>
                    <a:pt x="2851" y="5100"/>
                    <a:pt x="2848" y="5101"/>
                  </a:cubicBezTo>
                  <a:cubicBezTo>
                    <a:pt x="2836" y="5099"/>
                    <a:pt x="2837" y="5089"/>
                    <a:pt x="2845" y="5082"/>
                  </a:cubicBezTo>
                  <a:cubicBezTo>
                    <a:pt x="2848" y="5079"/>
                    <a:pt x="2850" y="5076"/>
                    <a:pt x="2848" y="5073"/>
                  </a:cubicBezTo>
                  <a:cubicBezTo>
                    <a:pt x="2847" y="5071"/>
                    <a:pt x="2846" y="5071"/>
                    <a:pt x="2844" y="5070"/>
                  </a:cubicBezTo>
                  <a:cubicBezTo>
                    <a:pt x="2836" y="5067"/>
                    <a:pt x="2837" y="5082"/>
                    <a:pt x="2828" y="5076"/>
                  </a:cubicBezTo>
                  <a:cubicBezTo>
                    <a:pt x="2823" y="5073"/>
                    <a:pt x="2828" y="5067"/>
                    <a:pt x="2821" y="5061"/>
                  </a:cubicBezTo>
                  <a:cubicBezTo>
                    <a:pt x="2815" y="5055"/>
                    <a:pt x="2816" y="5042"/>
                    <a:pt x="2819" y="5039"/>
                  </a:cubicBezTo>
                  <a:cubicBezTo>
                    <a:pt x="2821" y="5036"/>
                    <a:pt x="2824" y="5032"/>
                    <a:pt x="2825" y="5029"/>
                  </a:cubicBezTo>
                  <a:cubicBezTo>
                    <a:pt x="2828" y="5020"/>
                    <a:pt x="2826" y="5014"/>
                    <a:pt x="2819" y="5012"/>
                  </a:cubicBezTo>
                  <a:cubicBezTo>
                    <a:pt x="2817" y="5011"/>
                    <a:pt x="2814" y="5009"/>
                    <a:pt x="2813" y="5013"/>
                  </a:cubicBezTo>
                  <a:cubicBezTo>
                    <a:pt x="2812" y="5016"/>
                    <a:pt x="2807" y="5013"/>
                    <a:pt x="2802" y="5009"/>
                  </a:cubicBezTo>
                  <a:cubicBezTo>
                    <a:pt x="2798" y="5005"/>
                    <a:pt x="2797" y="5005"/>
                    <a:pt x="2794" y="5006"/>
                  </a:cubicBezTo>
                  <a:cubicBezTo>
                    <a:pt x="2792" y="5008"/>
                    <a:pt x="2791" y="5009"/>
                    <a:pt x="2789" y="5010"/>
                  </a:cubicBezTo>
                  <a:cubicBezTo>
                    <a:pt x="2788" y="5010"/>
                    <a:pt x="2783" y="5002"/>
                    <a:pt x="2778" y="5001"/>
                  </a:cubicBezTo>
                  <a:cubicBezTo>
                    <a:pt x="2776" y="5000"/>
                    <a:pt x="2766" y="4996"/>
                    <a:pt x="2762" y="4995"/>
                  </a:cubicBezTo>
                  <a:cubicBezTo>
                    <a:pt x="2758" y="4993"/>
                    <a:pt x="2747" y="4995"/>
                    <a:pt x="2747" y="4995"/>
                  </a:cubicBezTo>
                  <a:cubicBezTo>
                    <a:pt x="2742" y="4995"/>
                    <a:pt x="2742" y="4995"/>
                    <a:pt x="2742" y="4995"/>
                  </a:cubicBezTo>
                  <a:cubicBezTo>
                    <a:pt x="2724" y="4996"/>
                    <a:pt x="2710" y="4988"/>
                    <a:pt x="2710" y="4988"/>
                  </a:cubicBezTo>
                  <a:cubicBezTo>
                    <a:pt x="2705" y="4985"/>
                    <a:pt x="2706" y="4982"/>
                    <a:pt x="2710" y="4978"/>
                  </a:cubicBezTo>
                  <a:cubicBezTo>
                    <a:pt x="2713" y="4975"/>
                    <a:pt x="2716" y="4973"/>
                    <a:pt x="2720" y="4970"/>
                  </a:cubicBezTo>
                  <a:cubicBezTo>
                    <a:pt x="2726" y="4967"/>
                    <a:pt x="2728" y="4959"/>
                    <a:pt x="2729" y="4950"/>
                  </a:cubicBezTo>
                  <a:cubicBezTo>
                    <a:pt x="2730" y="4940"/>
                    <a:pt x="2737" y="4939"/>
                    <a:pt x="2743" y="4935"/>
                  </a:cubicBezTo>
                  <a:cubicBezTo>
                    <a:pt x="2749" y="4932"/>
                    <a:pt x="2748" y="4924"/>
                    <a:pt x="2749" y="4919"/>
                  </a:cubicBezTo>
                  <a:cubicBezTo>
                    <a:pt x="2747" y="4908"/>
                    <a:pt x="2743" y="4909"/>
                    <a:pt x="2742" y="4901"/>
                  </a:cubicBezTo>
                  <a:cubicBezTo>
                    <a:pt x="2741" y="4894"/>
                    <a:pt x="2753" y="4890"/>
                    <a:pt x="2758" y="4885"/>
                  </a:cubicBezTo>
                  <a:cubicBezTo>
                    <a:pt x="2760" y="4883"/>
                    <a:pt x="2765" y="4875"/>
                    <a:pt x="2764" y="4871"/>
                  </a:cubicBezTo>
                  <a:cubicBezTo>
                    <a:pt x="2763" y="4866"/>
                    <a:pt x="2768" y="4868"/>
                    <a:pt x="2770" y="4871"/>
                  </a:cubicBezTo>
                  <a:cubicBezTo>
                    <a:pt x="2783" y="4880"/>
                    <a:pt x="2777" y="4863"/>
                    <a:pt x="2777" y="4860"/>
                  </a:cubicBezTo>
                  <a:cubicBezTo>
                    <a:pt x="2776" y="4856"/>
                    <a:pt x="2777" y="4851"/>
                    <a:pt x="2777" y="4848"/>
                  </a:cubicBezTo>
                  <a:cubicBezTo>
                    <a:pt x="2777" y="4843"/>
                    <a:pt x="2771" y="4842"/>
                    <a:pt x="2771" y="4842"/>
                  </a:cubicBezTo>
                  <a:cubicBezTo>
                    <a:pt x="2766" y="4842"/>
                    <a:pt x="2766" y="4842"/>
                    <a:pt x="2766" y="4842"/>
                  </a:cubicBezTo>
                  <a:cubicBezTo>
                    <a:pt x="2763" y="4842"/>
                    <a:pt x="2759" y="4842"/>
                    <a:pt x="2756" y="4838"/>
                  </a:cubicBezTo>
                  <a:cubicBezTo>
                    <a:pt x="2754" y="4834"/>
                    <a:pt x="2751" y="4836"/>
                    <a:pt x="2747" y="4838"/>
                  </a:cubicBezTo>
                  <a:cubicBezTo>
                    <a:pt x="2744" y="4841"/>
                    <a:pt x="2738" y="4839"/>
                    <a:pt x="2738" y="4839"/>
                  </a:cubicBezTo>
                  <a:cubicBezTo>
                    <a:pt x="2735" y="4837"/>
                    <a:pt x="2735" y="4837"/>
                    <a:pt x="2735" y="4837"/>
                  </a:cubicBezTo>
                  <a:cubicBezTo>
                    <a:pt x="2732" y="4835"/>
                    <a:pt x="2729" y="4835"/>
                    <a:pt x="2724" y="4836"/>
                  </a:cubicBezTo>
                  <a:cubicBezTo>
                    <a:pt x="2720" y="4836"/>
                    <a:pt x="2718" y="4836"/>
                    <a:pt x="2715" y="4835"/>
                  </a:cubicBezTo>
                  <a:cubicBezTo>
                    <a:pt x="2710" y="4833"/>
                    <a:pt x="2709" y="4831"/>
                    <a:pt x="2710" y="4825"/>
                  </a:cubicBezTo>
                  <a:cubicBezTo>
                    <a:pt x="2711" y="4821"/>
                    <a:pt x="2706" y="4821"/>
                    <a:pt x="2703" y="4822"/>
                  </a:cubicBezTo>
                  <a:cubicBezTo>
                    <a:pt x="2696" y="4824"/>
                    <a:pt x="2692" y="4823"/>
                    <a:pt x="2689" y="4818"/>
                  </a:cubicBezTo>
                  <a:cubicBezTo>
                    <a:pt x="2688" y="4814"/>
                    <a:pt x="2691" y="4812"/>
                    <a:pt x="2693" y="4809"/>
                  </a:cubicBezTo>
                  <a:cubicBezTo>
                    <a:pt x="2698" y="4804"/>
                    <a:pt x="2701" y="4799"/>
                    <a:pt x="2695" y="4797"/>
                  </a:cubicBezTo>
                  <a:cubicBezTo>
                    <a:pt x="2689" y="4796"/>
                    <a:pt x="2692" y="4792"/>
                    <a:pt x="2693" y="4789"/>
                  </a:cubicBezTo>
                  <a:cubicBezTo>
                    <a:pt x="2697" y="4783"/>
                    <a:pt x="2693" y="4775"/>
                    <a:pt x="2687" y="4771"/>
                  </a:cubicBezTo>
                  <a:cubicBezTo>
                    <a:pt x="2681" y="4766"/>
                    <a:pt x="2682" y="4765"/>
                    <a:pt x="2689" y="4759"/>
                  </a:cubicBezTo>
                  <a:cubicBezTo>
                    <a:pt x="2692" y="4756"/>
                    <a:pt x="2689" y="4753"/>
                    <a:pt x="2687" y="4750"/>
                  </a:cubicBezTo>
                  <a:cubicBezTo>
                    <a:pt x="2686" y="4748"/>
                    <a:pt x="2685" y="4735"/>
                    <a:pt x="2685" y="4735"/>
                  </a:cubicBezTo>
                  <a:cubicBezTo>
                    <a:pt x="2685" y="4731"/>
                    <a:pt x="2685" y="4731"/>
                    <a:pt x="2685" y="4731"/>
                  </a:cubicBezTo>
                  <a:cubicBezTo>
                    <a:pt x="2685" y="4725"/>
                    <a:pt x="2681" y="4724"/>
                    <a:pt x="2676" y="4725"/>
                  </a:cubicBezTo>
                  <a:cubicBezTo>
                    <a:pt x="2666" y="4726"/>
                    <a:pt x="2665" y="4721"/>
                    <a:pt x="2668" y="4716"/>
                  </a:cubicBezTo>
                  <a:cubicBezTo>
                    <a:pt x="2671" y="4708"/>
                    <a:pt x="2669" y="4703"/>
                    <a:pt x="2669" y="4700"/>
                  </a:cubicBezTo>
                  <a:cubicBezTo>
                    <a:pt x="2668" y="4695"/>
                    <a:pt x="2669" y="4694"/>
                    <a:pt x="2681" y="4692"/>
                  </a:cubicBezTo>
                  <a:cubicBezTo>
                    <a:pt x="2685" y="4691"/>
                    <a:pt x="2685" y="4691"/>
                    <a:pt x="2688" y="4688"/>
                  </a:cubicBezTo>
                  <a:cubicBezTo>
                    <a:pt x="2688" y="4688"/>
                    <a:pt x="2693" y="4685"/>
                    <a:pt x="2698" y="4684"/>
                  </a:cubicBezTo>
                  <a:cubicBezTo>
                    <a:pt x="2703" y="4682"/>
                    <a:pt x="2703" y="4680"/>
                    <a:pt x="2702" y="4675"/>
                  </a:cubicBezTo>
                  <a:cubicBezTo>
                    <a:pt x="2701" y="4670"/>
                    <a:pt x="2702" y="4668"/>
                    <a:pt x="2697" y="4671"/>
                  </a:cubicBezTo>
                  <a:cubicBezTo>
                    <a:pt x="2693" y="4675"/>
                    <a:pt x="2694" y="4676"/>
                    <a:pt x="2690" y="4676"/>
                  </a:cubicBezTo>
                  <a:cubicBezTo>
                    <a:pt x="2686" y="4676"/>
                    <a:pt x="2685" y="4676"/>
                    <a:pt x="2678" y="4678"/>
                  </a:cubicBezTo>
                  <a:cubicBezTo>
                    <a:pt x="2670" y="4679"/>
                    <a:pt x="2663" y="4679"/>
                    <a:pt x="2661" y="4675"/>
                  </a:cubicBezTo>
                  <a:cubicBezTo>
                    <a:pt x="2659" y="4675"/>
                    <a:pt x="2658" y="4674"/>
                    <a:pt x="2657" y="4673"/>
                  </a:cubicBezTo>
                  <a:cubicBezTo>
                    <a:pt x="2657" y="4673"/>
                    <a:pt x="2650" y="4667"/>
                    <a:pt x="2646" y="4668"/>
                  </a:cubicBezTo>
                  <a:cubicBezTo>
                    <a:pt x="2641" y="4669"/>
                    <a:pt x="2636" y="4670"/>
                    <a:pt x="2631" y="4670"/>
                  </a:cubicBezTo>
                  <a:cubicBezTo>
                    <a:pt x="2627" y="4670"/>
                    <a:pt x="2622" y="4670"/>
                    <a:pt x="2617" y="4668"/>
                  </a:cubicBezTo>
                  <a:cubicBezTo>
                    <a:pt x="2617" y="4668"/>
                    <a:pt x="2612" y="4666"/>
                    <a:pt x="2608" y="4666"/>
                  </a:cubicBezTo>
                  <a:cubicBezTo>
                    <a:pt x="2601" y="4666"/>
                    <a:pt x="2598" y="4664"/>
                    <a:pt x="2593" y="4669"/>
                  </a:cubicBezTo>
                  <a:cubicBezTo>
                    <a:pt x="2593" y="4669"/>
                    <a:pt x="2587" y="4672"/>
                    <a:pt x="2583" y="4672"/>
                  </a:cubicBezTo>
                  <a:cubicBezTo>
                    <a:pt x="2578" y="4671"/>
                    <a:pt x="2569" y="4672"/>
                    <a:pt x="2569" y="4672"/>
                  </a:cubicBezTo>
                  <a:cubicBezTo>
                    <a:pt x="2560" y="4673"/>
                    <a:pt x="2549" y="4679"/>
                    <a:pt x="2544" y="4683"/>
                  </a:cubicBezTo>
                  <a:cubicBezTo>
                    <a:pt x="2540" y="4685"/>
                    <a:pt x="2535" y="4687"/>
                    <a:pt x="2532" y="4690"/>
                  </a:cubicBezTo>
                  <a:cubicBezTo>
                    <a:pt x="2517" y="4698"/>
                    <a:pt x="2516" y="4692"/>
                    <a:pt x="2511" y="4685"/>
                  </a:cubicBezTo>
                  <a:cubicBezTo>
                    <a:pt x="2506" y="4681"/>
                    <a:pt x="2514" y="4676"/>
                    <a:pt x="2516" y="4674"/>
                  </a:cubicBezTo>
                  <a:cubicBezTo>
                    <a:pt x="2519" y="4673"/>
                    <a:pt x="2522" y="4671"/>
                    <a:pt x="2523" y="4667"/>
                  </a:cubicBezTo>
                  <a:cubicBezTo>
                    <a:pt x="2524" y="4663"/>
                    <a:pt x="2532" y="4660"/>
                    <a:pt x="2535" y="4657"/>
                  </a:cubicBezTo>
                  <a:cubicBezTo>
                    <a:pt x="2538" y="4655"/>
                    <a:pt x="2542" y="4652"/>
                    <a:pt x="2542" y="4649"/>
                  </a:cubicBezTo>
                  <a:cubicBezTo>
                    <a:pt x="2543" y="4645"/>
                    <a:pt x="2542" y="4641"/>
                    <a:pt x="2543" y="4635"/>
                  </a:cubicBezTo>
                  <a:cubicBezTo>
                    <a:pt x="2544" y="4630"/>
                    <a:pt x="2537" y="4630"/>
                    <a:pt x="2537" y="4630"/>
                  </a:cubicBezTo>
                  <a:cubicBezTo>
                    <a:pt x="2534" y="4628"/>
                    <a:pt x="2534" y="4628"/>
                    <a:pt x="2534" y="4628"/>
                  </a:cubicBezTo>
                  <a:cubicBezTo>
                    <a:pt x="2527" y="4619"/>
                    <a:pt x="2543" y="4624"/>
                    <a:pt x="2539" y="4615"/>
                  </a:cubicBezTo>
                  <a:cubicBezTo>
                    <a:pt x="2537" y="4612"/>
                    <a:pt x="2534" y="4607"/>
                    <a:pt x="2534" y="4607"/>
                  </a:cubicBezTo>
                  <a:cubicBezTo>
                    <a:pt x="2531" y="4601"/>
                    <a:pt x="2530" y="4607"/>
                    <a:pt x="2525" y="4604"/>
                  </a:cubicBezTo>
                  <a:cubicBezTo>
                    <a:pt x="2517" y="4600"/>
                    <a:pt x="2516" y="4602"/>
                    <a:pt x="2519" y="4591"/>
                  </a:cubicBezTo>
                  <a:cubicBezTo>
                    <a:pt x="2521" y="4587"/>
                    <a:pt x="2522" y="4583"/>
                    <a:pt x="2523" y="4582"/>
                  </a:cubicBezTo>
                  <a:cubicBezTo>
                    <a:pt x="2524" y="4579"/>
                    <a:pt x="2526" y="4563"/>
                    <a:pt x="2526" y="4563"/>
                  </a:cubicBezTo>
                  <a:cubicBezTo>
                    <a:pt x="2528" y="4549"/>
                    <a:pt x="2537" y="4554"/>
                    <a:pt x="2542" y="4545"/>
                  </a:cubicBezTo>
                  <a:cubicBezTo>
                    <a:pt x="2546" y="4538"/>
                    <a:pt x="2561" y="4550"/>
                    <a:pt x="2559" y="4541"/>
                  </a:cubicBezTo>
                  <a:cubicBezTo>
                    <a:pt x="2559" y="4541"/>
                    <a:pt x="2558" y="4536"/>
                    <a:pt x="2556" y="4534"/>
                  </a:cubicBezTo>
                  <a:cubicBezTo>
                    <a:pt x="2553" y="4533"/>
                    <a:pt x="2552" y="4526"/>
                    <a:pt x="2552" y="4526"/>
                  </a:cubicBezTo>
                  <a:cubicBezTo>
                    <a:pt x="2552" y="4524"/>
                    <a:pt x="2553" y="4519"/>
                    <a:pt x="2555" y="4515"/>
                  </a:cubicBezTo>
                  <a:cubicBezTo>
                    <a:pt x="2559" y="4508"/>
                    <a:pt x="2552" y="4505"/>
                    <a:pt x="2561" y="4502"/>
                  </a:cubicBezTo>
                  <a:cubicBezTo>
                    <a:pt x="2565" y="4500"/>
                    <a:pt x="2567" y="4493"/>
                    <a:pt x="2569" y="4489"/>
                  </a:cubicBezTo>
                  <a:cubicBezTo>
                    <a:pt x="2573" y="4484"/>
                    <a:pt x="2572" y="4477"/>
                    <a:pt x="2581" y="4482"/>
                  </a:cubicBezTo>
                  <a:cubicBezTo>
                    <a:pt x="2584" y="4484"/>
                    <a:pt x="2587" y="4486"/>
                    <a:pt x="2589" y="4486"/>
                  </a:cubicBezTo>
                  <a:cubicBezTo>
                    <a:pt x="2593" y="4486"/>
                    <a:pt x="2598" y="4478"/>
                    <a:pt x="2598" y="4478"/>
                  </a:cubicBezTo>
                  <a:cubicBezTo>
                    <a:pt x="2601" y="4475"/>
                    <a:pt x="2602" y="4471"/>
                    <a:pt x="2606" y="4471"/>
                  </a:cubicBezTo>
                  <a:cubicBezTo>
                    <a:pt x="2611" y="4470"/>
                    <a:pt x="2611" y="4460"/>
                    <a:pt x="2617" y="4457"/>
                  </a:cubicBezTo>
                  <a:cubicBezTo>
                    <a:pt x="2622" y="4455"/>
                    <a:pt x="2623" y="4451"/>
                    <a:pt x="2622" y="4448"/>
                  </a:cubicBezTo>
                  <a:cubicBezTo>
                    <a:pt x="2620" y="4443"/>
                    <a:pt x="2620" y="4445"/>
                    <a:pt x="2623" y="4439"/>
                  </a:cubicBezTo>
                  <a:cubicBezTo>
                    <a:pt x="2625" y="4434"/>
                    <a:pt x="2627" y="4429"/>
                    <a:pt x="2627" y="4428"/>
                  </a:cubicBezTo>
                  <a:cubicBezTo>
                    <a:pt x="2626" y="4418"/>
                    <a:pt x="2642" y="4433"/>
                    <a:pt x="2644" y="4434"/>
                  </a:cubicBezTo>
                  <a:cubicBezTo>
                    <a:pt x="2650" y="4441"/>
                    <a:pt x="2655" y="4440"/>
                    <a:pt x="2659" y="4429"/>
                  </a:cubicBezTo>
                  <a:cubicBezTo>
                    <a:pt x="2662" y="4421"/>
                    <a:pt x="2667" y="4420"/>
                    <a:pt x="2671" y="4414"/>
                  </a:cubicBezTo>
                  <a:cubicBezTo>
                    <a:pt x="2673" y="4411"/>
                    <a:pt x="2673" y="4410"/>
                    <a:pt x="2675" y="4405"/>
                  </a:cubicBezTo>
                  <a:cubicBezTo>
                    <a:pt x="2677" y="4400"/>
                    <a:pt x="2680" y="4396"/>
                    <a:pt x="2686" y="4397"/>
                  </a:cubicBezTo>
                  <a:cubicBezTo>
                    <a:pt x="2692" y="4399"/>
                    <a:pt x="2691" y="4401"/>
                    <a:pt x="2693" y="4402"/>
                  </a:cubicBezTo>
                  <a:cubicBezTo>
                    <a:pt x="2699" y="4406"/>
                    <a:pt x="2704" y="4403"/>
                    <a:pt x="2707" y="4397"/>
                  </a:cubicBezTo>
                  <a:cubicBezTo>
                    <a:pt x="2709" y="4393"/>
                    <a:pt x="2709" y="4391"/>
                    <a:pt x="2707" y="4388"/>
                  </a:cubicBezTo>
                  <a:cubicBezTo>
                    <a:pt x="2704" y="4384"/>
                    <a:pt x="2699" y="4382"/>
                    <a:pt x="2698" y="4378"/>
                  </a:cubicBezTo>
                  <a:cubicBezTo>
                    <a:pt x="2696" y="4373"/>
                    <a:pt x="2695" y="4369"/>
                    <a:pt x="2694" y="4364"/>
                  </a:cubicBezTo>
                  <a:cubicBezTo>
                    <a:pt x="2694" y="4361"/>
                    <a:pt x="2694" y="4359"/>
                    <a:pt x="2693" y="4357"/>
                  </a:cubicBezTo>
                  <a:cubicBezTo>
                    <a:pt x="2688" y="4347"/>
                    <a:pt x="2695" y="4348"/>
                    <a:pt x="2700" y="4349"/>
                  </a:cubicBezTo>
                  <a:cubicBezTo>
                    <a:pt x="2704" y="4350"/>
                    <a:pt x="2705" y="4350"/>
                    <a:pt x="2706" y="4354"/>
                  </a:cubicBezTo>
                  <a:cubicBezTo>
                    <a:pt x="2707" y="4358"/>
                    <a:pt x="2709" y="4360"/>
                    <a:pt x="2711" y="4357"/>
                  </a:cubicBezTo>
                  <a:cubicBezTo>
                    <a:pt x="2716" y="4353"/>
                    <a:pt x="2716" y="4349"/>
                    <a:pt x="2715" y="4344"/>
                  </a:cubicBezTo>
                  <a:cubicBezTo>
                    <a:pt x="2713" y="4337"/>
                    <a:pt x="2705" y="4336"/>
                    <a:pt x="2714" y="4326"/>
                  </a:cubicBezTo>
                  <a:cubicBezTo>
                    <a:pt x="2717" y="4323"/>
                    <a:pt x="2721" y="4315"/>
                    <a:pt x="2723" y="4311"/>
                  </a:cubicBezTo>
                  <a:cubicBezTo>
                    <a:pt x="2725" y="4307"/>
                    <a:pt x="2726" y="4299"/>
                    <a:pt x="2726" y="4295"/>
                  </a:cubicBezTo>
                  <a:cubicBezTo>
                    <a:pt x="2726" y="4293"/>
                    <a:pt x="2726" y="4289"/>
                    <a:pt x="2727" y="4286"/>
                  </a:cubicBezTo>
                  <a:cubicBezTo>
                    <a:pt x="2729" y="4280"/>
                    <a:pt x="2730" y="4275"/>
                    <a:pt x="2729" y="4269"/>
                  </a:cubicBezTo>
                  <a:cubicBezTo>
                    <a:pt x="2729" y="4266"/>
                    <a:pt x="2729" y="4262"/>
                    <a:pt x="2729" y="4258"/>
                  </a:cubicBezTo>
                  <a:cubicBezTo>
                    <a:pt x="2730" y="4255"/>
                    <a:pt x="2730" y="4247"/>
                    <a:pt x="2729" y="4243"/>
                  </a:cubicBezTo>
                  <a:cubicBezTo>
                    <a:pt x="2728" y="4240"/>
                    <a:pt x="2732" y="4230"/>
                    <a:pt x="2732" y="4225"/>
                  </a:cubicBezTo>
                  <a:cubicBezTo>
                    <a:pt x="2732" y="4224"/>
                    <a:pt x="2733" y="4222"/>
                    <a:pt x="2735" y="4219"/>
                  </a:cubicBezTo>
                  <a:cubicBezTo>
                    <a:pt x="2736" y="4216"/>
                    <a:pt x="2736" y="4212"/>
                    <a:pt x="2732" y="4207"/>
                  </a:cubicBezTo>
                  <a:cubicBezTo>
                    <a:pt x="2727" y="4202"/>
                    <a:pt x="2728" y="4195"/>
                    <a:pt x="2728" y="4195"/>
                  </a:cubicBezTo>
                  <a:cubicBezTo>
                    <a:pt x="2729" y="4187"/>
                    <a:pt x="2734" y="4181"/>
                    <a:pt x="2735" y="4174"/>
                  </a:cubicBezTo>
                  <a:cubicBezTo>
                    <a:pt x="2736" y="4169"/>
                    <a:pt x="2733" y="4153"/>
                    <a:pt x="2733" y="4153"/>
                  </a:cubicBezTo>
                  <a:cubicBezTo>
                    <a:pt x="2733" y="4147"/>
                    <a:pt x="2732" y="4140"/>
                    <a:pt x="2733" y="4133"/>
                  </a:cubicBezTo>
                  <a:cubicBezTo>
                    <a:pt x="2735" y="4128"/>
                    <a:pt x="2735" y="4128"/>
                    <a:pt x="2732" y="4125"/>
                  </a:cubicBezTo>
                  <a:cubicBezTo>
                    <a:pt x="2727" y="4120"/>
                    <a:pt x="2726" y="4130"/>
                    <a:pt x="2720" y="4121"/>
                  </a:cubicBezTo>
                  <a:cubicBezTo>
                    <a:pt x="2719" y="4117"/>
                    <a:pt x="2717" y="4115"/>
                    <a:pt x="2714" y="4114"/>
                  </a:cubicBezTo>
                  <a:cubicBezTo>
                    <a:pt x="2711" y="4114"/>
                    <a:pt x="2709" y="4113"/>
                    <a:pt x="2706" y="4112"/>
                  </a:cubicBezTo>
                  <a:cubicBezTo>
                    <a:pt x="2701" y="4109"/>
                    <a:pt x="2701" y="4114"/>
                    <a:pt x="2700" y="4122"/>
                  </a:cubicBezTo>
                  <a:cubicBezTo>
                    <a:pt x="2700" y="4126"/>
                    <a:pt x="2698" y="4129"/>
                    <a:pt x="2696" y="4130"/>
                  </a:cubicBezTo>
                  <a:cubicBezTo>
                    <a:pt x="2694" y="4132"/>
                    <a:pt x="2690" y="4132"/>
                    <a:pt x="2687" y="4131"/>
                  </a:cubicBezTo>
                  <a:cubicBezTo>
                    <a:pt x="2683" y="4130"/>
                    <a:pt x="2681" y="4128"/>
                    <a:pt x="2680" y="4125"/>
                  </a:cubicBezTo>
                  <a:cubicBezTo>
                    <a:pt x="2680" y="4123"/>
                    <a:pt x="2680" y="4120"/>
                    <a:pt x="2680" y="4117"/>
                  </a:cubicBezTo>
                  <a:cubicBezTo>
                    <a:pt x="2680" y="4109"/>
                    <a:pt x="2675" y="4100"/>
                    <a:pt x="2675" y="4100"/>
                  </a:cubicBezTo>
                  <a:cubicBezTo>
                    <a:pt x="2674" y="4097"/>
                    <a:pt x="2674" y="4093"/>
                    <a:pt x="2674" y="4089"/>
                  </a:cubicBezTo>
                  <a:cubicBezTo>
                    <a:pt x="2674" y="4085"/>
                    <a:pt x="2674" y="4080"/>
                    <a:pt x="2672" y="4077"/>
                  </a:cubicBezTo>
                  <a:cubicBezTo>
                    <a:pt x="2670" y="4075"/>
                    <a:pt x="2672" y="4069"/>
                    <a:pt x="2671" y="4065"/>
                  </a:cubicBezTo>
                  <a:cubicBezTo>
                    <a:pt x="2671" y="4061"/>
                    <a:pt x="2668" y="4058"/>
                    <a:pt x="2665" y="4054"/>
                  </a:cubicBezTo>
                  <a:cubicBezTo>
                    <a:pt x="2662" y="4051"/>
                    <a:pt x="2666" y="4043"/>
                    <a:pt x="2666" y="4043"/>
                  </a:cubicBezTo>
                  <a:cubicBezTo>
                    <a:pt x="2667" y="4041"/>
                    <a:pt x="2667" y="4041"/>
                    <a:pt x="2667" y="4041"/>
                  </a:cubicBezTo>
                  <a:cubicBezTo>
                    <a:pt x="2668" y="4038"/>
                    <a:pt x="2670" y="4035"/>
                    <a:pt x="2670" y="4030"/>
                  </a:cubicBezTo>
                  <a:cubicBezTo>
                    <a:pt x="2671" y="4025"/>
                    <a:pt x="2664" y="4024"/>
                    <a:pt x="2664" y="4024"/>
                  </a:cubicBezTo>
                  <a:cubicBezTo>
                    <a:pt x="2659" y="4023"/>
                    <a:pt x="2651" y="4025"/>
                    <a:pt x="2651" y="4018"/>
                  </a:cubicBezTo>
                  <a:cubicBezTo>
                    <a:pt x="2652" y="4014"/>
                    <a:pt x="2648" y="4011"/>
                    <a:pt x="2646" y="4007"/>
                  </a:cubicBezTo>
                  <a:cubicBezTo>
                    <a:pt x="2645" y="4006"/>
                    <a:pt x="2642" y="3998"/>
                    <a:pt x="2641" y="3995"/>
                  </a:cubicBezTo>
                  <a:cubicBezTo>
                    <a:pt x="2638" y="3988"/>
                    <a:pt x="2637" y="3986"/>
                    <a:pt x="2633" y="3991"/>
                  </a:cubicBezTo>
                  <a:cubicBezTo>
                    <a:pt x="2631" y="3997"/>
                    <a:pt x="2627" y="3997"/>
                    <a:pt x="2625" y="3995"/>
                  </a:cubicBezTo>
                  <a:cubicBezTo>
                    <a:pt x="2622" y="3993"/>
                    <a:pt x="2619" y="3985"/>
                    <a:pt x="2618" y="3982"/>
                  </a:cubicBezTo>
                  <a:cubicBezTo>
                    <a:pt x="2617" y="3980"/>
                    <a:pt x="2617" y="3979"/>
                    <a:pt x="2618" y="3974"/>
                  </a:cubicBezTo>
                  <a:cubicBezTo>
                    <a:pt x="2618" y="3969"/>
                    <a:pt x="2610" y="3965"/>
                    <a:pt x="2610" y="3965"/>
                  </a:cubicBezTo>
                  <a:cubicBezTo>
                    <a:pt x="2603" y="3962"/>
                    <a:pt x="2604" y="3962"/>
                    <a:pt x="2598" y="3964"/>
                  </a:cubicBezTo>
                  <a:cubicBezTo>
                    <a:pt x="2594" y="3964"/>
                    <a:pt x="2592" y="3959"/>
                    <a:pt x="2589" y="3966"/>
                  </a:cubicBezTo>
                  <a:cubicBezTo>
                    <a:pt x="2589" y="3974"/>
                    <a:pt x="2589" y="3974"/>
                    <a:pt x="2589" y="3974"/>
                  </a:cubicBezTo>
                  <a:cubicBezTo>
                    <a:pt x="2589" y="3978"/>
                    <a:pt x="2586" y="3987"/>
                    <a:pt x="2586" y="3987"/>
                  </a:cubicBezTo>
                  <a:cubicBezTo>
                    <a:pt x="2586" y="3989"/>
                    <a:pt x="2567" y="4001"/>
                    <a:pt x="2565" y="4001"/>
                  </a:cubicBezTo>
                  <a:cubicBezTo>
                    <a:pt x="2563" y="4001"/>
                    <a:pt x="2561" y="4004"/>
                    <a:pt x="2563" y="4007"/>
                  </a:cubicBezTo>
                  <a:cubicBezTo>
                    <a:pt x="2565" y="4009"/>
                    <a:pt x="2560" y="4014"/>
                    <a:pt x="2560" y="4014"/>
                  </a:cubicBezTo>
                  <a:cubicBezTo>
                    <a:pt x="2556" y="4019"/>
                    <a:pt x="2556" y="4019"/>
                    <a:pt x="2556" y="4019"/>
                  </a:cubicBezTo>
                  <a:cubicBezTo>
                    <a:pt x="2556" y="4019"/>
                    <a:pt x="2555" y="4022"/>
                    <a:pt x="2557" y="4025"/>
                  </a:cubicBezTo>
                  <a:cubicBezTo>
                    <a:pt x="2562" y="4035"/>
                    <a:pt x="2566" y="4028"/>
                    <a:pt x="2563" y="4040"/>
                  </a:cubicBezTo>
                  <a:cubicBezTo>
                    <a:pt x="2563" y="4043"/>
                    <a:pt x="2562" y="4047"/>
                    <a:pt x="2562" y="4049"/>
                  </a:cubicBezTo>
                  <a:cubicBezTo>
                    <a:pt x="2560" y="4056"/>
                    <a:pt x="2564" y="4058"/>
                    <a:pt x="2556" y="4057"/>
                  </a:cubicBezTo>
                  <a:cubicBezTo>
                    <a:pt x="2554" y="4057"/>
                    <a:pt x="2552" y="4057"/>
                    <a:pt x="2550" y="4054"/>
                  </a:cubicBezTo>
                  <a:cubicBezTo>
                    <a:pt x="2547" y="4051"/>
                    <a:pt x="2546" y="4053"/>
                    <a:pt x="2543" y="4055"/>
                  </a:cubicBezTo>
                  <a:cubicBezTo>
                    <a:pt x="2539" y="4057"/>
                    <a:pt x="2528" y="4066"/>
                    <a:pt x="2528" y="4066"/>
                  </a:cubicBezTo>
                  <a:cubicBezTo>
                    <a:pt x="2528" y="4066"/>
                    <a:pt x="2523" y="4070"/>
                    <a:pt x="2520" y="4072"/>
                  </a:cubicBezTo>
                  <a:cubicBezTo>
                    <a:pt x="2514" y="4078"/>
                    <a:pt x="2513" y="4069"/>
                    <a:pt x="2512" y="4066"/>
                  </a:cubicBezTo>
                  <a:cubicBezTo>
                    <a:pt x="2510" y="4060"/>
                    <a:pt x="2508" y="4058"/>
                    <a:pt x="2504" y="4055"/>
                  </a:cubicBezTo>
                  <a:cubicBezTo>
                    <a:pt x="2503" y="4053"/>
                    <a:pt x="2501" y="4050"/>
                    <a:pt x="2498" y="4047"/>
                  </a:cubicBezTo>
                  <a:cubicBezTo>
                    <a:pt x="2496" y="4044"/>
                    <a:pt x="2496" y="4044"/>
                    <a:pt x="2493" y="4045"/>
                  </a:cubicBezTo>
                  <a:cubicBezTo>
                    <a:pt x="2489" y="4046"/>
                    <a:pt x="2488" y="4045"/>
                    <a:pt x="2484" y="4044"/>
                  </a:cubicBezTo>
                  <a:cubicBezTo>
                    <a:pt x="2479" y="4042"/>
                    <a:pt x="2480" y="4040"/>
                    <a:pt x="2477" y="4035"/>
                  </a:cubicBezTo>
                  <a:cubicBezTo>
                    <a:pt x="2474" y="4030"/>
                    <a:pt x="2470" y="4029"/>
                    <a:pt x="2467" y="4028"/>
                  </a:cubicBezTo>
                  <a:cubicBezTo>
                    <a:pt x="2463" y="4028"/>
                    <a:pt x="2459" y="4023"/>
                    <a:pt x="2456" y="4018"/>
                  </a:cubicBezTo>
                  <a:cubicBezTo>
                    <a:pt x="2451" y="4010"/>
                    <a:pt x="2445" y="4011"/>
                    <a:pt x="2439" y="4010"/>
                  </a:cubicBezTo>
                  <a:cubicBezTo>
                    <a:pt x="2436" y="4010"/>
                    <a:pt x="2433" y="4011"/>
                    <a:pt x="2429" y="4006"/>
                  </a:cubicBezTo>
                  <a:cubicBezTo>
                    <a:pt x="2422" y="4005"/>
                    <a:pt x="2422" y="4005"/>
                    <a:pt x="2422" y="4005"/>
                  </a:cubicBezTo>
                  <a:cubicBezTo>
                    <a:pt x="2422" y="4005"/>
                    <a:pt x="2415" y="4005"/>
                    <a:pt x="2413" y="4004"/>
                  </a:cubicBezTo>
                  <a:cubicBezTo>
                    <a:pt x="2411" y="4003"/>
                    <a:pt x="2414" y="3996"/>
                    <a:pt x="2415" y="3991"/>
                  </a:cubicBezTo>
                  <a:cubicBezTo>
                    <a:pt x="2415" y="3982"/>
                    <a:pt x="2412" y="3981"/>
                    <a:pt x="2407" y="3980"/>
                  </a:cubicBezTo>
                  <a:cubicBezTo>
                    <a:pt x="2404" y="3979"/>
                    <a:pt x="2398" y="3980"/>
                    <a:pt x="2394" y="3980"/>
                  </a:cubicBezTo>
                  <a:cubicBezTo>
                    <a:pt x="2391" y="3980"/>
                    <a:pt x="2387" y="3982"/>
                    <a:pt x="2383" y="3981"/>
                  </a:cubicBezTo>
                  <a:cubicBezTo>
                    <a:pt x="2379" y="3982"/>
                    <a:pt x="2376" y="3981"/>
                    <a:pt x="2374" y="3979"/>
                  </a:cubicBezTo>
                  <a:cubicBezTo>
                    <a:pt x="2368" y="3974"/>
                    <a:pt x="2368" y="3974"/>
                    <a:pt x="2368" y="3974"/>
                  </a:cubicBezTo>
                  <a:cubicBezTo>
                    <a:pt x="2360" y="3971"/>
                    <a:pt x="2354" y="3976"/>
                    <a:pt x="2349" y="3974"/>
                  </a:cubicBezTo>
                  <a:cubicBezTo>
                    <a:pt x="2346" y="3973"/>
                    <a:pt x="2348" y="3964"/>
                    <a:pt x="2343" y="3964"/>
                  </a:cubicBezTo>
                  <a:cubicBezTo>
                    <a:pt x="2338" y="3965"/>
                    <a:pt x="2332" y="3966"/>
                    <a:pt x="2329" y="3968"/>
                  </a:cubicBezTo>
                  <a:cubicBezTo>
                    <a:pt x="2321" y="3970"/>
                    <a:pt x="2308" y="3975"/>
                    <a:pt x="2308" y="3975"/>
                  </a:cubicBezTo>
                  <a:cubicBezTo>
                    <a:pt x="2295" y="3980"/>
                    <a:pt x="2286" y="3981"/>
                    <a:pt x="2282" y="3996"/>
                  </a:cubicBezTo>
                  <a:cubicBezTo>
                    <a:pt x="2280" y="3999"/>
                    <a:pt x="2280" y="3999"/>
                    <a:pt x="2280" y="3999"/>
                  </a:cubicBezTo>
                  <a:cubicBezTo>
                    <a:pt x="2279" y="4006"/>
                    <a:pt x="2275" y="4009"/>
                    <a:pt x="2270" y="4011"/>
                  </a:cubicBezTo>
                  <a:cubicBezTo>
                    <a:pt x="2263" y="4013"/>
                    <a:pt x="2255" y="4014"/>
                    <a:pt x="2249" y="4016"/>
                  </a:cubicBezTo>
                  <a:cubicBezTo>
                    <a:pt x="2247" y="4018"/>
                    <a:pt x="2238" y="4021"/>
                    <a:pt x="2231" y="4023"/>
                  </a:cubicBezTo>
                  <a:cubicBezTo>
                    <a:pt x="2224" y="4026"/>
                    <a:pt x="2218" y="4028"/>
                    <a:pt x="2218" y="4028"/>
                  </a:cubicBezTo>
                  <a:cubicBezTo>
                    <a:pt x="2213" y="4030"/>
                    <a:pt x="2213" y="4030"/>
                    <a:pt x="2213" y="4030"/>
                  </a:cubicBezTo>
                  <a:cubicBezTo>
                    <a:pt x="2210" y="4031"/>
                    <a:pt x="2202" y="4034"/>
                    <a:pt x="2196" y="4036"/>
                  </a:cubicBezTo>
                  <a:cubicBezTo>
                    <a:pt x="2189" y="4038"/>
                    <a:pt x="2183" y="4040"/>
                    <a:pt x="2183" y="4040"/>
                  </a:cubicBezTo>
                  <a:cubicBezTo>
                    <a:pt x="2180" y="4041"/>
                    <a:pt x="2180" y="4041"/>
                    <a:pt x="2180" y="4041"/>
                  </a:cubicBezTo>
                  <a:cubicBezTo>
                    <a:pt x="2180" y="4041"/>
                    <a:pt x="2173" y="4042"/>
                    <a:pt x="2167" y="4044"/>
                  </a:cubicBezTo>
                  <a:cubicBezTo>
                    <a:pt x="2161" y="4047"/>
                    <a:pt x="2155" y="4047"/>
                    <a:pt x="2149" y="4046"/>
                  </a:cubicBezTo>
                  <a:cubicBezTo>
                    <a:pt x="2141" y="4046"/>
                    <a:pt x="2134" y="4044"/>
                    <a:pt x="2127" y="4044"/>
                  </a:cubicBezTo>
                  <a:cubicBezTo>
                    <a:pt x="2123" y="4044"/>
                    <a:pt x="2115" y="4052"/>
                    <a:pt x="2115" y="4052"/>
                  </a:cubicBezTo>
                  <a:cubicBezTo>
                    <a:pt x="2112" y="4058"/>
                    <a:pt x="2106" y="4063"/>
                    <a:pt x="2101" y="4067"/>
                  </a:cubicBezTo>
                  <a:cubicBezTo>
                    <a:pt x="2096" y="4070"/>
                    <a:pt x="2092" y="4073"/>
                    <a:pt x="2088" y="4077"/>
                  </a:cubicBezTo>
                  <a:cubicBezTo>
                    <a:pt x="2084" y="4078"/>
                    <a:pt x="2067" y="4095"/>
                    <a:pt x="2067" y="4095"/>
                  </a:cubicBezTo>
                  <a:cubicBezTo>
                    <a:pt x="2064" y="4098"/>
                    <a:pt x="2064" y="4098"/>
                    <a:pt x="2064" y="4098"/>
                  </a:cubicBezTo>
                  <a:cubicBezTo>
                    <a:pt x="2062" y="4101"/>
                    <a:pt x="2057" y="4108"/>
                    <a:pt x="2057" y="4115"/>
                  </a:cubicBezTo>
                  <a:cubicBezTo>
                    <a:pt x="2056" y="4121"/>
                    <a:pt x="2053" y="4122"/>
                    <a:pt x="2053" y="4122"/>
                  </a:cubicBezTo>
                  <a:cubicBezTo>
                    <a:pt x="2047" y="4126"/>
                    <a:pt x="2040" y="4126"/>
                    <a:pt x="2033" y="4129"/>
                  </a:cubicBezTo>
                  <a:cubicBezTo>
                    <a:pt x="2028" y="4132"/>
                    <a:pt x="2020" y="4131"/>
                    <a:pt x="2020" y="4131"/>
                  </a:cubicBezTo>
                  <a:cubicBezTo>
                    <a:pt x="2014" y="4132"/>
                    <a:pt x="2009" y="4132"/>
                    <a:pt x="2004" y="4130"/>
                  </a:cubicBezTo>
                  <a:cubicBezTo>
                    <a:pt x="2000" y="4129"/>
                    <a:pt x="1988" y="4130"/>
                    <a:pt x="1988" y="4130"/>
                  </a:cubicBezTo>
                  <a:cubicBezTo>
                    <a:pt x="1983" y="4130"/>
                    <a:pt x="1983" y="4130"/>
                    <a:pt x="1983" y="4130"/>
                  </a:cubicBezTo>
                  <a:cubicBezTo>
                    <a:pt x="1981" y="4129"/>
                    <a:pt x="1973" y="4128"/>
                    <a:pt x="1970" y="4129"/>
                  </a:cubicBezTo>
                  <a:cubicBezTo>
                    <a:pt x="1966" y="4129"/>
                    <a:pt x="1953" y="4129"/>
                    <a:pt x="1953" y="4129"/>
                  </a:cubicBezTo>
                  <a:cubicBezTo>
                    <a:pt x="1948" y="4128"/>
                    <a:pt x="1948" y="4128"/>
                    <a:pt x="1948" y="4128"/>
                  </a:cubicBezTo>
                  <a:cubicBezTo>
                    <a:pt x="1945" y="4128"/>
                    <a:pt x="1939" y="4126"/>
                    <a:pt x="1933" y="4122"/>
                  </a:cubicBezTo>
                  <a:cubicBezTo>
                    <a:pt x="1927" y="4119"/>
                    <a:pt x="1920" y="4119"/>
                    <a:pt x="1920" y="4119"/>
                  </a:cubicBezTo>
                  <a:cubicBezTo>
                    <a:pt x="1914" y="4119"/>
                    <a:pt x="1914" y="4119"/>
                    <a:pt x="1914" y="4119"/>
                  </a:cubicBezTo>
                  <a:cubicBezTo>
                    <a:pt x="1910" y="4118"/>
                    <a:pt x="1901" y="4113"/>
                    <a:pt x="1895" y="4109"/>
                  </a:cubicBezTo>
                  <a:cubicBezTo>
                    <a:pt x="1890" y="4105"/>
                    <a:pt x="1882" y="4105"/>
                    <a:pt x="1882" y="4105"/>
                  </a:cubicBezTo>
                  <a:cubicBezTo>
                    <a:pt x="1877" y="4105"/>
                    <a:pt x="1877" y="4105"/>
                    <a:pt x="1877" y="4105"/>
                  </a:cubicBezTo>
                  <a:cubicBezTo>
                    <a:pt x="1871" y="4108"/>
                    <a:pt x="1847" y="4109"/>
                    <a:pt x="1847" y="4109"/>
                  </a:cubicBezTo>
                  <a:cubicBezTo>
                    <a:pt x="1840" y="4107"/>
                    <a:pt x="1832" y="4107"/>
                    <a:pt x="1825" y="4106"/>
                  </a:cubicBezTo>
                  <a:cubicBezTo>
                    <a:pt x="1815" y="4104"/>
                    <a:pt x="1811" y="4111"/>
                    <a:pt x="1814" y="4101"/>
                  </a:cubicBezTo>
                  <a:cubicBezTo>
                    <a:pt x="1815" y="4098"/>
                    <a:pt x="1816" y="4086"/>
                    <a:pt x="1815" y="4082"/>
                  </a:cubicBezTo>
                  <a:cubicBezTo>
                    <a:pt x="1813" y="4079"/>
                    <a:pt x="1811" y="4076"/>
                    <a:pt x="1810" y="4072"/>
                  </a:cubicBezTo>
                  <a:cubicBezTo>
                    <a:pt x="1807" y="4059"/>
                    <a:pt x="1812" y="4052"/>
                    <a:pt x="1816" y="4049"/>
                  </a:cubicBezTo>
                  <a:cubicBezTo>
                    <a:pt x="1821" y="4044"/>
                    <a:pt x="1831" y="4040"/>
                    <a:pt x="1825" y="4032"/>
                  </a:cubicBezTo>
                  <a:cubicBezTo>
                    <a:pt x="1822" y="4029"/>
                    <a:pt x="1822" y="4021"/>
                    <a:pt x="1820" y="4017"/>
                  </a:cubicBezTo>
                  <a:cubicBezTo>
                    <a:pt x="1818" y="4012"/>
                    <a:pt x="1816" y="4010"/>
                    <a:pt x="1813" y="4008"/>
                  </a:cubicBezTo>
                  <a:cubicBezTo>
                    <a:pt x="1808" y="4005"/>
                    <a:pt x="1803" y="4005"/>
                    <a:pt x="1795" y="4004"/>
                  </a:cubicBezTo>
                  <a:cubicBezTo>
                    <a:pt x="1790" y="4003"/>
                    <a:pt x="1784" y="4002"/>
                    <a:pt x="1779" y="4001"/>
                  </a:cubicBezTo>
                  <a:cubicBezTo>
                    <a:pt x="1775" y="3999"/>
                    <a:pt x="1771" y="3998"/>
                    <a:pt x="1768" y="3995"/>
                  </a:cubicBezTo>
                  <a:cubicBezTo>
                    <a:pt x="1765" y="3991"/>
                    <a:pt x="1764" y="3986"/>
                    <a:pt x="1765" y="3981"/>
                  </a:cubicBezTo>
                  <a:cubicBezTo>
                    <a:pt x="1766" y="3977"/>
                    <a:pt x="1768" y="3973"/>
                    <a:pt x="1770" y="3969"/>
                  </a:cubicBezTo>
                  <a:cubicBezTo>
                    <a:pt x="1772" y="3963"/>
                    <a:pt x="1773" y="3953"/>
                    <a:pt x="1773" y="3953"/>
                  </a:cubicBezTo>
                  <a:cubicBezTo>
                    <a:pt x="1773" y="3950"/>
                    <a:pt x="1773" y="3950"/>
                    <a:pt x="1773" y="3950"/>
                  </a:cubicBezTo>
                  <a:cubicBezTo>
                    <a:pt x="1773" y="3944"/>
                    <a:pt x="1769" y="3946"/>
                    <a:pt x="1766" y="3945"/>
                  </a:cubicBezTo>
                  <a:cubicBezTo>
                    <a:pt x="1762" y="3944"/>
                    <a:pt x="1766" y="3940"/>
                    <a:pt x="1770" y="3940"/>
                  </a:cubicBezTo>
                  <a:cubicBezTo>
                    <a:pt x="1774" y="3940"/>
                    <a:pt x="1774" y="3937"/>
                    <a:pt x="1773" y="3934"/>
                  </a:cubicBezTo>
                  <a:cubicBezTo>
                    <a:pt x="1772" y="3932"/>
                    <a:pt x="1766" y="3930"/>
                    <a:pt x="1763" y="3928"/>
                  </a:cubicBezTo>
                  <a:cubicBezTo>
                    <a:pt x="1757" y="3925"/>
                    <a:pt x="1749" y="3908"/>
                    <a:pt x="1749" y="3908"/>
                  </a:cubicBezTo>
                  <a:cubicBezTo>
                    <a:pt x="1748" y="3906"/>
                    <a:pt x="1748" y="3906"/>
                    <a:pt x="1748" y="3906"/>
                  </a:cubicBezTo>
                  <a:cubicBezTo>
                    <a:pt x="1746" y="3903"/>
                    <a:pt x="1746" y="3904"/>
                    <a:pt x="1740" y="3903"/>
                  </a:cubicBezTo>
                  <a:cubicBezTo>
                    <a:pt x="1734" y="3902"/>
                    <a:pt x="1732" y="3909"/>
                    <a:pt x="1732" y="3909"/>
                  </a:cubicBezTo>
                  <a:cubicBezTo>
                    <a:pt x="1731" y="3914"/>
                    <a:pt x="1727" y="3913"/>
                    <a:pt x="1723" y="3911"/>
                  </a:cubicBezTo>
                  <a:cubicBezTo>
                    <a:pt x="1719" y="3909"/>
                    <a:pt x="1715" y="3906"/>
                    <a:pt x="1714" y="3912"/>
                  </a:cubicBezTo>
                  <a:cubicBezTo>
                    <a:pt x="1714" y="3915"/>
                    <a:pt x="1711" y="3923"/>
                    <a:pt x="1707" y="3919"/>
                  </a:cubicBezTo>
                  <a:cubicBezTo>
                    <a:pt x="1704" y="3917"/>
                    <a:pt x="1691" y="3910"/>
                    <a:pt x="1691" y="3910"/>
                  </a:cubicBezTo>
                  <a:cubicBezTo>
                    <a:pt x="1683" y="3904"/>
                    <a:pt x="1676" y="3900"/>
                    <a:pt x="1669" y="3893"/>
                  </a:cubicBezTo>
                  <a:cubicBezTo>
                    <a:pt x="1667" y="3891"/>
                    <a:pt x="1667" y="3891"/>
                    <a:pt x="1667" y="3891"/>
                  </a:cubicBezTo>
                  <a:cubicBezTo>
                    <a:pt x="1665" y="3886"/>
                    <a:pt x="1657" y="3877"/>
                    <a:pt x="1653" y="3880"/>
                  </a:cubicBezTo>
                  <a:cubicBezTo>
                    <a:pt x="1649" y="3882"/>
                    <a:pt x="1643" y="3883"/>
                    <a:pt x="1639" y="3880"/>
                  </a:cubicBezTo>
                  <a:cubicBezTo>
                    <a:pt x="1635" y="3877"/>
                    <a:pt x="1630" y="3878"/>
                    <a:pt x="1626" y="3873"/>
                  </a:cubicBezTo>
                  <a:cubicBezTo>
                    <a:pt x="1623" y="3869"/>
                    <a:pt x="1617" y="3871"/>
                    <a:pt x="1612" y="3866"/>
                  </a:cubicBezTo>
                  <a:cubicBezTo>
                    <a:pt x="1611" y="3865"/>
                    <a:pt x="1610" y="3864"/>
                    <a:pt x="1606" y="3858"/>
                  </a:cubicBezTo>
                  <a:cubicBezTo>
                    <a:pt x="1600" y="3851"/>
                    <a:pt x="1593" y="3859"/>
                    <a:pt x="1591" y="3850"/>
                  </a:cubicBezTo>
                  <a:cubicBezTo>
                    <a:pt x="1585" y="3843"/>
                    <a:pt x="1583" y="3847"/>
                    <a:pt x="1583" y="3851"/>
                  </a:cubicBezTo>
                  <a:cubicBezTo>
                    <a:pt x="1583" y="3855"/>
                    <a:pt x="1581" y="3854"/>
                    <a:pt x="1578" y="3852"/>
                  </a:cubicBezTo>
                  <a:cubicBezTo>
                    <a:pt x="1572" y="3848"/>
                    <a:pt x="1570" y="3854"/>
                    <a:pt x="1565" y="3847"/>
                  </a:cubicBezTo>
                  <a:cubicBezTo>
                    <a:pt x="1564" y="3844"/>
                    <a:pt x="1557" y="3838"/>
                    <a:pt x="1554" y="3838"/>
                  </a:cubicBezTo>
                  <a:cubicBezTo>
                    <a:pt x="1547" y="3837"/>
                    <a:pt x="1548" y="3829"/>
                    <a:pt x="1539" y="3829"/>
                  </a:cubicBezTo>
                  <a:cubicBezTo>
                    <a:pt x="1537" y="3829"/>
                    <a:pt x="1534" y="3831"/>
                    <a:pt x="1533" y="3834"/>
                  </a:cubicBezTo>
                  <a:cubicBezTo>
                    <a:pt x="1531" y="3838"/>
                    <a:pt x="1528" y="3838"/>
                    <a:pt x="1525" y="3837"/>
                  </a:cubicBezTo>
                  <a:cubicBezTo>
                    <a:pt x="1523" y="3835"/>
                    <a:pt x="1512" y="3837"/>
                    <a:pt x="1512" y="3837"/>
                  </a:cubicBezTo>
                  <a:cubicBezTo>
                    <a:pt x="1509" y="3837"/>
                    <a:pt x="1505" y="3840"/>
                    <a:pt x="1502" y="3841"/>
                  </a:cubicBezTo>
                  <a:cubicBezTo>
                    <a:pt x="1496" y="3844"/>
                    <a:pt x="1488" y="3852"/>
                    <a:pt x="1485" y="3858"/>
                  </a:cubicBezTo>
                  <a:cubicBezTo>
                    <a:pt x="1481" y="3864"/>
                    <a:pt x="1459" y="3877"/>
                    <a:pt x="1459" y="3877"/>
                  </a:cubicBezTo>
                  <a:cubicBezTo>
                    <a:pt x="1457" y="3878"/>
                    <a:pt x="1443" y="3890"/>
                    <a:pt x="1437" y="3899"/>
                  </a:cubicBezTo>
                  <a:cubicBezTo>
                    <a:pt x="1433" y="3904"/>
                    <a:pt x="1433" y="3907"/>
                    <a:pt x="1433" y="3912"/>
                  </a:cubicBezTo>
                  <a:cubicBezTo>
                    <a:pt x="1432" y="3920"/>
                    <a:pt x="1421" y="3921"/>
                    <a:pt x="1423" y="3930"/>
                  </a:cubicBezTo>
                  <a:cubicBezTo>
                    <a:pt x="1424" y="3934"/>
                    <a:pt x="1434" y="3950"/>
                    <a:pt x="1424" y="3951"/>
                  </a:cubicBezTo>
                  <a:cubicBezTo>
                    <a:pt x="1420" y="3951"/>
                    <a:pt x="1414" y="3956"/>
                    <a:pt x="1414" y="3956"/>
                  </a:cubicBezTo>
                  <a:cubicBezTo>
                    <a:pt x="1412" y="3957"/>
                    <a:pt x="1412" y="3957"/>
                    <a:pt x="1412" y="3957"/>
                  </a:cubicBezTo>
                  <a:cubicBezTo>
                    <a:pt x="1408" y="3960"/>
                    <a:pt x="1401" y="3959"/>
                    <a:pt x="1396" y="3957"/>
                  </a:cubicBezTo>
                  <a:cubicBezTo>
                    <a:pt x="1391" y="3953"/>
                    <a:pt x="1390" y="3942"/>
                    <a:pt x="1387" y="3936"/>
                  </a:cubicBezTo>
                  <a:cubicBezTo>
                    <a:pt x="1385" y="3934"/>
                    <a:pt x="1384" y="3933"/>
                    <a:pt x="1384" y="3933"/>
                  </a:cubicBezTo>
                  <a:cubicBezTo>
                    <a:pt x="1383" y="3930"/>
                    <a:pt x="1383" y="3930"/>
                    <a:pt x="1383" y="3930"/>
                  </a:cubicBezTo>
                  <a:cubicBezTo>
                    <a:pt x="1380" y="3922"/>
                    <a:pt x="1377" y="3923"/>
                    <a:pt x="1380" y="3912"/>
                  </a:cubicBezTo>
                  <a:cubicBezTo>
                    <a:pt x="1381" y="3906"/>
                    <a:pt x="1384" y="3900"/>
                    <a:pt x="1386" y="3899"/>
                  </a:cubicBezTo>
                  <a:cubicBezTo>
                    <a:pt x="1390" y="3895"/>
                    <a:pt x="1394" y="3887"/>
                    <a:pt x="1394" y="3887"/>
                  </a:cubicBezTo>
                  <a:cubicBezTo>
                    <a:pt x="1399" y="3878"/>
                    <a:pt x="1403" y="3872"/>
                    <a:pt x="1403" y="3860"/>
                  </a:cubicBezTo>
                  <a:cubicBezTo>
                    <a:pt x="1404" y="3854"/>
                    <a:pt x="1402" y="3847"/>
                    <a:pt x="1401" y="3840"/>
                  </a:cubicBezTo>
                  <a:cubicBezTo>
                    <a:pt x="1400" y="3834"/>
                    <a:pt x="1402" y="3833"/>
                    <a:pt x="1397" y="3829"/>
                  </a:cubicBezTo>
                  <a:cubicBezTo>
                    <a:pt x="1395" y="3827"/>
                    <a:pt x="1393" y="3823"/>
                    <a:pt x="1388" y="3823"/>
                  </a:cubicBezTo>
                  <a:cubicBezTo>
                    <a:pt x="1380" y="3822"/>
                    <a:pt x="1384" y="3812"/>
                    <a:pt x="1377" y="3817"/>
                  </a:cubicBezTo>
                  <a:cubicBezTo>
                    <a:pt x="1375" y="3817"/>
                    <a:pt x="1370" y="3819"/>
                    <a:pt x="1368" y="3822"/>
                  </a:cubicBezTo>
                  <a:cubicBezTo>
                    <a:pt x="1367" y="3826"/>
                    <a:pt x="1365" y="3825"/>
                    <a:pt x="1362" y="3824"/>
                  </a:cubicBezTo>
                  <a:cubicBezTo>
                    <a:pt x="1358" y="3824"/>
                    <a:pt x="1353" y="3826"/>
                    <a:pt x="1353" y="3826"/>
                  </a:cubicBezTo>
                  <a:cubicBezTo>
                    <a:pt x="1350" y="3827"/>
                    <a:pt x="1350" y="3827"/>
                    <a:pt x="1350" y="3827"/>
                  </a:cubicBezTo>
                  <a:cubicBezTo>
                    <a:pt x="1347" y="3830"/>
                    <a:pt x="1343" y="3832"/>
                    <a:pt x="1338" y="3831"/>
                  </a:cubicBezTo>
                  <a:cubicBezTo>
                    <a:pt x="1333" y="3830"/>
                    <a:pt x="1329" y="3836"/>
                    <a:pt x="1329" y="3836"/>
                  </a:cubicBezTo>
                  <a:cubicBezTo>
                    <a:pt x="1327" y="3838"/>
                    <a:pt x="1327" y="3838"/>
                    <a:pt x="1327" y="3838"/>
                  </a:cubicBezTo>
                  <a:cubicBezTo>
                    <a:pt x="1324" y="3841"/>
                    <a:pt x="1322" y="3835"/>
                    <a:pt x="1319" y="3836"/>
                  </a:cubicBezTo>
                  <a:cubicBezTo>
                    <a:pt x="1316" y="3838"/>
                    <a:pt x="1316" y="3836"/>
                    <a:pt x="1311" y="3833"/>
                  </a:cubicBezTo>
                  <a:cubicBezTo>
                    <a:pt x="1305" y="3829"/>
                    <a:pt x="1307" y="3842"/>
                    <a:pt x="1300" y="3838"/>
                  </a:cubicBezTo>
                  <a:cubicBezTo>
                    <a:pt x="1298" y="3836"/>
                    <a:pt x="1293" y="3833"/>
                    <a:pt x="1288" y="3833"/>
                  </a:cubicBezTo>
                  <a:cubicBezTo>
                    <a:pt x="1283" y="3833"/>
                    <a:pt x="1278" y="3830"/>
                    <a:pt x="1278" y="3830"/>
                  </a:cubicBezTo>
                  <a:cubicBezTo>
                    <a:pt x="1275" y="3829"/>
                    <a:pt x="1275" y="3829"/>
                    <a:pt x="1275" y="3829"/>
                  </a:cubicBezTo>
                  <a:cubicBezTo>
                    <a:pt x="1270" y="3830"/>
                    <a:pt x="1270" y="3829"/>
                    <a:pt x="1270" y="3824"/>
                  </a:cubicBezTo>
                  <a:cubicBezTo>
                    <a:pt x="1270" y="3820"/>
                    <a:pt x="1268" y="3819"/>
                    <a:pt x="1266" y="3821"/>
                  </a:cubicBezTo>
                  <a:cubicBezTo>
                    <a:pt x="1263" y="3823"/>
                    <a:pt x="1256" y="3829"/>
                    <a:pt x="1256" y="3829"/>
                  </a:cubicBezTo>
                  <a:cubicBezTo>
                    <a:pt x="1252" y="3833"/>
                    <a:pt x="1252" y="3833"/>
                    <a:pt x="1252" y="3833"/>
                  </a:cubicBezTo>
                  <a:cubicBezTo>
                    <a:pt x="1251" y="3836"/>
                    <a:pt x="1248" y="3839"/>
                    <a:pt x="1244" y="3840"/>
                  </a:cubicBezTo>
                  <a:cubicBezTo>
                    <a:pt x="1239" y="3841"/>
                    <a:pt x="1241" y="3832"/>
                    <a:pt x="1237" y="3835"/>
                  </a:cubicBezTo>
                  <a:cubicBezTo>
                    <a:pt x="1233" y="3837"/>
                    <a:pt x="1230" y="3827"/>
                    <a:pt x="1225" y="3826"/>
                  </a:cubicBezTo>
                  <a:cubicBezTo>
                    <a:pt x="1221" y="3824"/>
                    <a:pt x="1220" y="3823"/>
                    <a:pt x="1218" y="3826"/>
                  </a:cubicBezTo>
                  <a:cubicBezTo>
                    <a:pt x="1214" y="3830"/>
                    <a:pt x="1209" y="3829"/>
                    <a:pt x="1207" y="3826"/>
                  </a:cubicBezTo>
                  <a:cubicBezTo>
                    <a:pt x="1205" y="3823"/>
                    <a:pt x="1207" y="3822"/>
                    <a:pt x="1205" y="3822"/>
                  </a:cubicBezTo>
                  <a:cubicBezTo>
                    <a:pt x="1204" y="3822"/>
                    <a:pt x="1201" y="3823"/>
                    <a:pt x="1199" y="3823"/>
                  </a:cubicBezTo>
                  <a:cubicBezTo>
                    <a:pt x="1197" y="3823"/>
                    <a:pt x="1194" y="3824"/>
                    <a:pt x="1192" y="3822"/>
                  </a:cubicBezTo>
                  <a:cubicBezTo>
                    <a:pt x="1191" y="3820"/>
                    <a:pt x="1189" y="3818"/>
                    <a:pt x="1183" y="3819"/>
                  </a:cubicBezTo>
                  <a:cubicBezTo>
                    <a:pt x="1180" y="3820"/>
                    <a:pt x="1176" y="3819"/>
                    <a:pt x="1173" y="3817"/>
                  </a:cubicBezTo>
                  <a:cubicBezTo>
                    <a:pt x="1167" y="3815"/>
                    <a:pt x="1168" y="3813"/>
                    <a:pt x="1166" y="3807"/>
                  </a:cubicBezTo>
                  <a:cubicBezTo>
                    <a:pt x="1162" y="3797"/>
                    <a:pt x="1160" y="3793"/>
                    <a:pt x="1155" y="3794"/>
                  </a:cubicBezTo>
                  <a:cubicBezTo>
                    <a:pt x="1151" y="3795"/>
                    <a:pt x="1149" y="3793"/>
                    <a:pt x="1149" y="3793"/>
                  </a:cubicBezTo>
                  <a:cubicBezTo>
                    <a:pt x="1145" y="3786"/>
                    <a:pt x="1145" y="3786"/>
                    <a:pt x="1145" y="3786"/>
                  </a:cubicBezTo>
                  <a:cubicBezTo>
                    <a:pt x="1144" y="3783"/>
                    <a:pt x="1142" y="3781"/>
                    <a:pt x="1140" y="3779"/>
                  </a:cubicBezTo>
                  <a:cubicBezTo>
                    <a:pt x="1138" y="3777"/>
                    <a:pt x="1136" y="3776"/>
                    <a:pt x="1133" y="3776"/>
                  </a:cubicBezTo>
                  <a:cubicBezTo>
                    <a:pt x="1126" y="3776"/>
                    <a:pt x="1132" y="3761"/>
                    <a:pt x="1120" y="3761"/>
                  </a:cubicBezTo>
                  <a:cubicBezTo>
                    <a:pt x="1116" y="3763"/>
                    <a:pt x="1110" y="3764"/>
                    <a:pt x="1106" y="3758"/>
                  </a:cubicBezTo>
                  <a:cubicBezTo>
                    <a:pt x="1104" y="3755"/>
                    <a:pt x="1102" y="3754"/>
                    <a:pt x="1101" y="3755"/>
                  </a:cubicBezTo>
                  <a:cubicBezTo>
                    <a:pt x="1100" y="3757"/>
                    <a:pt x="1099" y="3760"/>
                    <a:pt x="1098" y="3763"/>
                  </a:cubicBezTo>
                  <a:cubicBezTo>
                    <a:pt x="1096" y="3767"/>
                    <a:pt x="1095" y="3770"/>
                    <a:pt x="1093" y="3772"/>
                  </a:cubicBezTo>
                  <a:cubicBezTo>
                    <a:pt x="1091" y="3774"/>
                    <a:pt x="1090" y="3777"/>
                    <a:pt x="1086" y="3779"/>
                  </a:cubicBezTo>
                  <a:cubicBezTo>
                    <a:pt x="1083" y="3782"/>
                    <a:pt x="1078" y="3781"/>
                    <a:pt x="1074" y="3778"/>
                  </a:cubicBezTo>
                  <a:cubicBezTo>
                    <a:pt x="1071" y="3776"/>
                    <a:pt x="1069" y="3773"/>
                    <a:pt x="1066" y="3772"/>
                  </a:cubicBezTo>
                  <a:cubicBezTo>
                    <a:pt x="1063" y="3769"/>
                    <a:pt x="1058" y="3767"/>
                    <a:pt x="1055" y="3765"/>
                  </a:cubicBezTo>
                  <a:cubicBezTo>
                    <a:pt x="1052" y="3762"/>
                    <a:pt x="1050" y="3758"/>
                    <a:pt x="1054" y="3752"/>
                  </a:cubicBezTo>
                  <a:cubicBezTo>
                    <a:pt x="1057" y="3745"/>
                    <a:pt x="1060" y="3742"/>
                    <a:pt x="1056" y="3736"/>
                  </a:cubicBezTo>
                  <a:cubicBezTo>
                    <a:pt x="1054" y="3734"/>
                    <a:pt x="1053" y="3732"/>
                    <a:pt x="1050" y="3735"/>
                  </a:cubicBezTo>
                  <a:cubicBezTo>
                    <a:pt x="1048" y="3737"/>
                    <a:pt x="1046" y="3737"/>
                    <a:pt x="1043" y="3739"/>
                  </a:cubicBezTo>
                  <a:cubicBezTo>
                    <a:pt x="1039" y="3741"/>
                    <a:pt x="1037" y="3753"/>
                    <a:pt x="1037" y="3753"/>
                  </a:cubicBezTo>
                  <a:cubicBezTo>
                    <a:pt x="1035" y="3764"/>
                    <a:pt x="1035" y="3764"/>
                    <a:pt x="1035" y="3764"/>
                  </a:cubicBezTo>
                  <a:cubicBezTo>
                    <a:pt x="1033" y="3773"/>
                    <a:pt x="1018" y="3765"/>
                    <a:pt x="1015" y="3763"/>
                  </a:cubicBezTo>
                  <a:cubicBezTo>
                    <a:pt x="1011" y="3761"/>
                    <a:pt x="1018" y="3752"/>
                    <a:pt x="1019" y="3747"/>
                  </a:cubicBezTo>
                  <a:cubicBezTo>
                    <a:pt x="1020" y="3743"/>
                    <a:pt x="1012" y="3743"/>
                    <a:pt x="1012" y="3739"/>
                  </a:cubicBezTo>
                  <a:cubicBezTo>
                    <a:pt x="1012" y="3732"/>
                    <a:pt x="1011" y="3725"/>
                    <a:pt x="1006" y="3720"/>
                  </a:cubicBezTo>
                  <a:cubicBezTo>
                    <a:pt x="1002" y="3716"/>
                    <a:pt x="999" y="3708"/>
                    <a:pt x="999" y="3708"/>
                  </a:cubicBezTo>
                  <a:cubicBezTo>
                    <a:pt x="998" y="3701"/>
                    <a:pt x="998" y="3701"/>
                    <a:pt x="998" y="3701"/>
                  </a:cubicBezTo>
                  <a:cubicBezTo>
                    <a:pt x="997" y="3698"/>
                    <a:pt x="1002" y="3691"/>
                    <a:pt x="1000" y="3687"/>
                  </a:cubicBezTo>
                  <a:cubicBezTo>
                    <a:pt x="997" y="3683"/>
                    <a:pt x="993" y="3686"/>
                    <a:pt x="990" y="3691"/>
                  </a:cubicBezTo>
                  <a:cubicBezTo>
                    <a:pt x="984" y="3703"/>
                    <a:pt x="983" y="3704"/>
                    <a:pt x="978" y="3693"/>
                  </a:cubicBezTo>
                  <a:cubicBezTo>
                    <a:pt x="975" y="3684"/>
                    <a:pt x="966" y="3682"/>
                    <a:pt x="959" y="3684"/>
                  </a:cubicBezTo>
                  <a:cubicBezTo>
                    <a:pt x="950" y="3686"/>
                    <a:pt x="944" y="3688"/>
                    <a:pt x="939" y="3681"/>
                  </a:cubicBezTo>
                  <a:cubicBezTo>
                    <a:pt x="938" y="3675"/>
                    <a:pt x="932" y="3672"/>
                    <a:pt x="925" y="3672"/>
                  </a:cubicBezTo>
                  <a:cubicBezTo>
                    <a:pt x="918" y="3672"/>
                    <a:pt x="920" y="3660"/>
                    <a:pt x="920" y="3660"/>
                  </a:cubicBezTo>
                  <a:cubicBezTo>
                    <a:pt x="921" y="3653"/>
                    <a:pt x="921" y="3653"/>
                    <a:pt x="921" y="3653"/>
                  </a:cubicBezTo>
                  <a:cubicBezTo>
                    <a:pt x="922" y="3650"/>
                    <a:pt x="927" y="3645"/>
                    <a:pt x="931" y="3642"/>
                  </a:cubicBezTo>
                  <a:cubicBezTo>
                    <a:pt x="938" y="3638"/>
                    <a:pt x="939" y="3632"/>
                    <a:pt x="937" y="3625"/>
                  </a:cubicBezTo>
                  <a:cubicBezTo>
                    <a:pt x="936" y="3622"/>
                    <a:pt x="934" y="3620"/>
                    <a:pt x="930" y="3616"/>
                  </a:cubicBezTo>
                  <a:cubicBezTo>
                    <a:pt x="925" y="3613"/>
                    <a:pt x="914" y="3621"/>
                    <a:pt x="914" y="3621"/>
                  </a:cubicBezTo>
                  <a:cubicBezTo>
                    <a:pt x="910" y="3624"/>
                    <a:pt x="910" y="3624"/>
                    <a:pt x="910" y="3624"/>
                  </a:cubicBezTo>
                  <a:cubicBezTo>
                    <a:pt x="907" y="3626"/>
                    <a:pt x="902" y="3624"/>
                    <a:pt x="898" y="3624"/>
                  </a:cubicBezTo>
                  <a:cubicBezTo>
                    <a:pt x="893" y="3624"/>
                    <a:pt x="887" y="3619"/>
                    <a:pt x="887" y="3619"/>
                  </a:cubicBezTo>
                  <a:cubicBezTo>
                    <a:pt x="883" y="3616"/>
                    <a:pt x="883" y="3616"/>
                    <a:pt x="883" y="3616"/>
                  </a:cubicBezTo>
                  <a:cubicBezTo>
                    <a:pt x="877" y="3613"/>
                    <a:pt x="874" y="3608"/>
                    <a:pt x="876" y="3604"/>
                  </a:cubicBezTo>
                  <a:cubicBezTo>
                    <a:pt x="878" y="3600"/>
                    <a:pt x="867" y="3593"/>
                    <a:pt x="867" y="3593"/>
                  </a:cubicBezTo>
                  <a:cubicBezTo>
                    <a:pt x="863" y="3590"/>
                    <a:pt x="858" y="3588"/>
                    <a:pt x="853" y="3586"/>
                  </a:cubicBezTo>
                  <a:cubicBezTo>
                    <a:pt x="849" y="3584"/>
                    <a:pt x="847" y="3582"/>
                    <a:pt x="845" y="3579"/>
                  </a:cubicBezTo>
                  <a:cubicBezTo>
                    <a:pt x="845" y="3573"/>
                    <a:pt x="845" y="3573"/>
                    <a:pt x="845" y="3573"/>
                  </a:cubicBezTo>
                  <a:cubicBezTo>
                    <a:pt x="847" y="3565"/>
                    <a:pt x="841" y="3563"/>
                    <a:pt x="837" y="3563"/>
                  </a:cubicBezTo>
                  <a:cubicBezTo>
                    <a:pt x="829" y="3562"/>
                    <a:pt x="826" y="3560"/>
                    <a:pt x="825" y="3553"/>
                  </a:cubicBezTo>
                  <a:cubicBezTo>
                    <a:pt x="824" y="3551"/>
                    <a:pt x="826" y="3546"/>
                    <a:pt x="828" y="3543"/>
                  </a:cubicBezTo>
                  <a:cubicBezTo>
                    <a:pt x="831" y="3540"/>
                    <a:pt x="832" y="3535"/>
                    <a:pt x="829" y="3532"/>
                  </a:cubicBezTo>
                  <a:cubicBezTo>
                    <a:pt x="826" y="3529"/>
                    <a:pt x="826" y="3519"/>
                    <a:pt x="826" y="3519"/>
                  </a:cubicBezTo>
                  <a:cubicBezTo>
                    <a:pt x="827" y="3515"/>
                    <a:pt x="826" y="3508"/>
                    <a:pt x="829" y="3504"/>
                  </a:cubicBezTo>
                  <a:cubicBezTo>
                    <a:pt x="831" y="3501"/>
                    <a:pt x="831" y="3499"/>
                    <a:pt x="829" y="3498"/>
                  </a:cubicBezTo>
                  <a:cubicBezTo>
                    <a:pt x="826" y="3497"/>
                    <a:pt x="820" y="3490"/>
                    <a:pt x="820" y="3490"/>
                  </a:cubicBezTo>
                  <a:cubicBezTo>
                    <a:pt x="812" y="3486"/>
                    <a:pt x="812" y="3486"/>
                    <a:pt x="812" y="3486"/>
                  </a:cubicBezTo>
                  <a:cubicBezTo>
                    <a:pt x="806" y="3484"/>
                    <a:pt x="811" y="3479"/>
                    <a:pt x="803" y="3480"/>
                  </a:cubicBezTo>
                  <a:cubicBezTo>
                    <a:pt x="793" y="3482"/>
                    <a:pt x="790" y="3474"/>
                    <a:pt x="785" y="3483"/>
                  </a:cubicBezTo>
                  <a:cubicBezTo>
                    <a:pt x="783" y="3486"/>
                    <a:pt x="777" y="3487"/>
                    <a:pt x="772" y="3485"/>
                  </a:cubicBezTo>
                  <a:cubicBezTo>
                    <a:pt x="767" y="3483"/>
                    <a:pt x="762" y="3490"/>
                    <a:pt x="757" y="3491"/>
                  </a:cubicBezTo>
                  <a:cubicBezTo>
                    <a:pt x="754" y="3492"/>
                    <a:pt x="751" y="3490"/>
                    <a:pt x="747" y="3484"/>
                  </a:cubicBezTo>
                  <a:cubicBezTo>
                    <a:pt x="745" y="3478"/>
                    <a:pt x="741" y="3472"/>
                    <a:pt x="738" y="3466"/>
                  </a:cubicBezTo>
                  <a:cubicBezTo>
                    <a:pt x="737" y="3462"/>
                    <a:pt x="736" y="3458"/>
                    <a:pt x="736" y="3453"/>
                  </a:cubicBezTo>
                  <a:cubicBezTo>
                    <a:pt x="737" y="3450"/>
                    <a:pt x="737" y="3447"/>
                    <a:pt x="735" y="3445"/>
                  </a:cubicBezTo>
                  <a:cubicBezTo>
                    <a:pt x="731" y="3442"/>
                    <a:pt x="729" y="3434"/>
                    <a:pt x="726" y="3429"/>
                  </a:cubicBezTo>
                  <a:cubicBezTo>
                    <a:pt x="722" y="3426"/>
                    <a:pt x="724" y="3419"/>
                    <a:pt x="722" y="3414"/>
                  </a:cubicBezTo>
                  <a:cubicBezTo>
                    <a:pt x="720" y="3409"/>
                    <a:pt x="709" y="3407"/>
                    <a:pt x="709" y="3407"/>
                  </a:cubicBezTo>
                  <a:cubicBezTo>
                    <a:pt x="703" y="3405"/>
                    <a:pt x="703" y="3405"/>
                    <a:pt x="703" y="3405"/>
                  </a:cubicBezTo>
                  <a:cubicBezTo>
                    <a:pt x="700" y="3404"/>
                    <a:pt x="698" y="3398"/>
                    <a:pt x="696" y="3395"/>
                  </a:cubicBezTo>
                  <a:cubicBezTo>
                    <a:pt x="694" y="3392"/>
                    <a:pt x="679" y="3386"/>
                    <a:pt x="679" y="3386"/>
                  </a:cubicBezTo>
                  <a:cubicBezTo>
                    <a:pt x="674" y="3384"/>
                    <a:pt x="674" y="3384"/>
                    <a:pt x="674" y="3384"/>
                  </a:cubicBezTo>
                  <a:cubicBezTo>
                    <a:pt x="673" y="3383"/>
                    <a:pt x="671" y="3381"/>
                    <a:pt x="669" y="3377"/>
                  </a:cubicBezTo>
                  <a:cubicBezTo>
                    <a:pt x="667" y="3374"/>
                    <a:pt x="659" y="3373"/>
                    <a:pt x="658" y="3369"/>
                  </a:cubicBezTo>
                  <a:cubicBezTo>
                    <a:pt x="655" y="3365"/>
                    <a:pt x="661" y="3364"/>
                    <a:pt x="664" y="3363"/>
                  </a:cubicBezTo>
                  <a:cubicBezTo>
                    <a:pt x="666" y="3361"/>
                    <a:pt x="665" y="3357"/>
                    <a:pt x="660" y="3356"/>
                  </a:cubicBezTo>
                  <a:cubicBezTo>
                    <a:pt x="656" y="3355"/>
                    <a:pt x="646" y="3358"/>
                    <a:pt x="652" y="3352"/>
                  </a:cubicBezTo>
                  <a:cubicBezTo>
                    <a:pt x="654" y="3350"/>
                    <a:pt x="654" y="3347"/>
                    <a:pt x="652" y="3345"/>
                  </a:cubicBezTo>
                  <a:cubicBezTo>
                    <a:pt x="649" y="3341"/>
                    <a:pt x="646" y="3336"/>
                    <a:pt x="643" y="3330"/>
                  </a:cubicBezTo>
                  <a:cubicBezTo>
                    <a:pt x="639" y="3326"/>
                    <a:pt x="635" y="3321"/>
                    <a:pt x="631" y="3319"/>
                  </a:cubicBezTo>
                  <a:cubicBezTo>
                    <a:pt x="629" y="3318"/>
                    <a:pt x="628" y="3317"/>
                    <a:pt x="626" y="3317"/>
                  </a:cubicBezTo>
                  <a:cubicBezTo>
                    <a:pt x="623" y="3316"/>
                    <a:pt x="617" y="3310"/>
                    <a:pt x="617" y="3310"/>
                  </a:cubicBezTo>
                  <a:cubicBezTo>
                    <a:pt x="612" y="3307"/>
                    <a:pt x="612" y="3307"/>
                    <a:pt x="612" y="3307"/>
                  </a:cubicBezTo>
                  <a:cubicBezTo>
                    <a:pt x="603" y="3305"/>
                    <a:pt x="606" y="3301"/>
                    <a:pt x="609" y="3295"/>
                  </a:cubicBezTo>
                  <a:cubicBezTo>
                    <a:pt x="611" y="3289"/>
                    <a:pt x="603" y="3284"/>
                    <a:pt x="601" y="3279"/>
                  </a:cubicBezTo>
                  <a:cubicBezTo>
                    <a:pt x="599" y="3275"/>
                    <a:pt x="606" y="3266"/>
                    <a:pt x="606" y="3262"/>
                  </a:cubicBezTo>
                  <a:cubicBezTo>
                    <a:pt x="606" y="3257"/>
                    <a:pt x="595" y="3256"/>
                    <a:pt x="595" y="3256"/>
                  </a:cubicBezTo>
                  <a:cubicBezTo>
                    <a:pt x="589" y="3255"/>
                    <a:pt x="589" y="3255"/>
                    <a:pt x="589" y="3255"/>
                  </a:cubicBezTo>
                  <a:cubicBezTo>
                    <a:pt x="585" y="3254"/>
                    <a:pt x="581" y="3249"/>
                    <a:pt x="578" y="3246"/>
                  </a:cubicBezTo>
                  <a:cubicBezTo>
                    <a:pt x="576" y="3244"/>
                    <a:pt x="570" y="3242"/>
                    <a:pt x="567" y="3240"/>
                  </a:cubicBezTo>
                  <a:cubicBezTo>
                    <a:pt x="563" y="3239"/>
                    <a:pt x="562" y="3237"/>
                    <a:pt x="559" y="3234"/>
                  </a:cubicBezTo>
                  <a:cubicBezTo>
                    <a:pt x="555" y="3230"/>
                    <a:pt x="550" y="3225"/>
                    <a:pt x="550" y="3226"/>
                  </a:cubicBezTo>
                  <a:cubicBezTo>
                    <a:pt x="548" y="3228"/>
                    <a:pt x="545" y="3230"/>
                    <a:pt x="543" y="3227"/>
                  </a:cubicBezTo>
                  <a:cubicBezTo>
                    <a:pt x="542" y="3225"/>
                    <a:pt x="540" y="3226"/>
                    <a:pt x="539" y="3228"/>
                  </a:cubicBezTo>
                  <a:cubicBezTo>
                    <a:pt x="537" y="3232"/>
                    <a:pt x="535" y="3233"/>
                    <a:pt x="534" y="3232"/>
                  </a:cubicBezTo>
                  <a:cubicBezTo>
                    <a:pt x="531" y="3230"/>
                    <a:pt x="526" y="3225"/>
                    <a:pt x="524" y="3222"/>
                  </a:cubicBezTo>
                  <a:cubicBezTo>
                    <a:pt x="523" y="3220"/>
                    <a:pt x="520" y="3222"/>
                    <a:pt x="519" y="3223"/>
                  </a:cubicBezTo>
                  <a:cubicBezTo>
                    <a:pt x="517" y="3228"/>
                    <a:pt x="517" y="3232"/>
                    <a:pt x="516" y="3237"/>
                  </a:cubicBezTo>
                  <a:cubicBezTo>
                    <a:pt x="514" y="3242"/>
                    <a:pt x="511" y="3244"/>
                    <a:pt x="510" y="3249"/>
                  </a:cubicBezTo>
                  <a:cubicBezTo>
                    <a:pt x="509" y="3252"/>
                    <a:pt x="500" y="3259"/>
                    <a:pt x="500" y="3259"/>
                  </a:cubicBezTo>
                  <a:cubicBezTo>
                    <a:pt x="498" y="3260"/>
                    <a:pt x="495" y="3255"/>
                    <a:pt x="493" y="3254"/>
                  </a:cubicBezTo>
                  <a:cubicBezTo>
                    <a:pt x="490" y="3253"/>
                    <a:pt x="487" y="3256"/>
                    <a:pt x="489" y="3258"/>
                  </a:cubicBezTo>
                  <a:cubicBezTo>
                    <a:pt x="490" y="3261"/>
                    <a:pt x="490" y="3267"/>
                    <a:pt x="490" y="3270"/>
                  </a:cubicBezTo>
                  <a:cubicBezTo>
                    <a:pt x="490" y="3277"/>
                    <a:pt x="470" y="3270"/>
                    <a:pt x="467" y="3268"/>
                  </a:cubicBezTo>
                  <a:cubicBezTo>
                    <a:pt x="464" y="3266"/>
                    <a:pt x="464" y="3259"/>
                    <a:pt x="464" y="3259"/>
                  </a:cubicBezTo>
                  <a:cubicBezTo>
                    <a:pt x="464" y="3252"/>
                    <a:pt x="465" y="3246"/>
                    <a:pt x="465" y="3239"/>
                  </a:cubicBezTo>
                  <a:cubicBezTo>
                    <a:pt x="465" y="3227"/>
                    <a:pt x="453" y="3224"/>
                    <a:pt x="445" y="3216"/>
                  </a:cubicBezTo>
                  <a:cubicBezTo>
                    <a:pt x="443" y="3213"/>
                    <a:pt x="443" y="3213"/>
                    <a:pt x="443" y="3213"/>
                  </a:cubicBezTo>
                  <a:cubicBezTo>
                    <a:pt x="440" y="3209"/>
                    <a:pt x="430" y="3199"/>
                    <a:pt x="430" y="3199"/>
                  </a:cubicBezTo>
                  <a:cubicBezTo>
                    <a:pt x="429" y="3197"/>
                    <a:pt x="427" y="3195"/>
                    <a:pt x="426" y="3194"/>
                  </a:cubicBezTo>
                  <a:cubicBezTo>
                    <a:pt x="421" y="3190"/>
                    <a:pt x="426" y="3185"/>
                    <a:pt x="419" y="3182"/>
                  </a:cubicBezTo>
                  <a:cubicBezTo>
                    <a:pt x="415" y="3180"/>
                    <a:pt x="412" y="3180"/>
                    <a:pt x="408" y="3178"/>
                  </a:cubicBezTo>
                  <a:cubicBezTo>
                    <a:pt x="405" y="3177"/>
                    <a:pt x="401" y="3170"/>
                    <a:pt x="398" y="3167"/>
                  </a:cubicBezTo>
                  <a:cubicBezTo>
                    <a:pt x="395" y="3163"/>
                    <a:pt x="390" y="3161"/>
                    <a:pt x="390" y="3161"/>
                  </a:cubicBezTo>
                  <a:cubicBezTo>
                    <a:pt x="387" y="3159"/>
                    <a:pt x="387" y="3159"/>
                    <a:pt x="387" y="3159"/>
                  </a:cubicBezTo>
                  <a:cubicBezTo>
                    <a:pt x="385" y="3157"/>
                    <a:pt x="382" y="3154"/>
                    <a:pt x="380" y="3149"/>
                  </a:cubicBezTo>
                  <a:cubicBezTo>
                    <a:pt x="378" y="3144"/>
                    <a:pt x="366" y="3146"/>
                    <a:pt x="361" y="3141"/>
                  </a:cubicBezTo>
                  <a:cubicBezTo>
                    <a:pt x="358" y="3140"/>
                    <a:pt x="356" y="3138"/>
                    <a:pt x="355" y="3135"/>
                  </a:cubicBezTo>
                  <a:cubicBezTo>
                    <a:pt x="354" y="3132"/>
                    <a:pt x="355" y="3129"/>
                    <a:pt x="352" y="3126"/>
                  </a:cubicBezTo>
                  <a:cubicBezTo>
                    <a:pt x="349" y="3123"/>
                    <a:pt x="351" y="3119"/>
                    <a:pt x="351" y="3114"/>
                  </a:cubicBezTo>
                  <a:cubicBezTo>
                    <a:pt x="351" y="3112"/>
                    <a:pt x="351" y="3112"/>
                    <a:pt x="351" y="3112"/>
                  </a:cubicBezTo>
                  <a:cubicBezTo>
                    <a:pt x="352" y="3108"/>
                    <a:pt x="351" y="3106"/>
                    <a:pt x="350" y="3104"/>
                  </a:cubicBezTo>
                  <a:cubicBezTo>
                    <a:pt x="349" y="3102"/>
                    <a:pt x="347" y="3100"/>
                    <a:pt x="346" y="3097"/>
                  </a:cubicBezTo>
                  <a:cubicBezTo>
                    <a:pt x="344" y="3093"/>
                    <a:pt x="343" y="3088"/>
                    <a:pt x="341" y="3084"/>
                  </a:cubicBezTo>
                  <a:cubicBezTo>
                    <a:pt x="340" y="3080"/>
                    <a:pt x="338" y="3076"/>
                    <a:pt x="336" y="3074"/>
                  </a:cubicBezTo>
                  <a:cubicBezTo>
                    <a:pt x="333" y="3069"/>
                    <a:pt x="331" y="3066"/>
                    <a:pt x="328" y="3065"/>
                  </a:cubicBezTo>
                  <a:cubicBezTo>
                    <a:pt x="321" y="3063"/>
                    <a:pt x="318" y="3070"/>
                    <a:pt x="312" y="3064"/>
                  </a:cubicBezTo>
                  <a:cubicBezTo>
                    <a:pt x="309" y="3062"/>
                    <a:pt x="307" y="3058"/>
                    <a:pt x="305" y="3054"/>
                  </a:cubicBezTo>
                  <a:cubicBezTo>
                    <a:pt x="303" y="3049"/>
                    <a:pt x="300" y="3044"/>
                    <a:pt x="293" y="3042"/>
                  </a:cubicBezTo>
                  <a:cubicBezTo>
                    <a:pt x="288" y="3041"/>
                    <a:pt x="283" y="3043"/>
                    <a:pt x="284" y="3049"/>
                  </a:cubicBezTo>
                  <a:cubicBezTo>
                    <a:pt x="286" y="3053"/>
                    <a:pt x="280" y="3052"/>
                    <a:pt x="278" y="3052"/>
                  </a:cubicBezTo>
                  <a:cubicBezTo>
                    <a:pt x="272" y="3051"/>
                    <a:pt x="269" y="3050"/>
                    <a:pt x="270" y="3044"/>
                  </a:cubicBezTo>
                  <a:cubicBezTo>
                    <a:pt x="270" y="3040"/>
                    <a:pt x="270" y="3039"/>
                    <a:pt x="261" y="3039"/>
                  </a:cubicBezTo>
                  <a:cubicBezTo>
                    <a:pt x="253" y="3039"/>
                    <a:pt x="248" y="3032"/>
                    <a:pt x="247" y="3025"/>
                  </a:cubicBezTo>
                  <a:cubicBezTo>
                    <a:pt x="248" y="3023"/>
                    <a:pt x="247" y="3014"/>
                    <a:pt x="246" y="3009"/>
                  </a:cubicBezTo>
                  <a:cubicBezTo>
                    <a:pt x="245" y="3000"/>
                    <a:pt x="249" y="2999"/>
                    <a:pt x="244" y="2991"/>
                  </a:cubicBezTo>
                  <a:cubicBezTo>
                    <a:pt x="242" y="2989"/>
                    <a:pt x="242" y="2988"/>
                    <a:pt x="243" y="2985"/>
                  </a:cubicBezTo>
                  <a:cubicBezTo>
                    <a:pt x="245" y="2982"/>
                    <a:pt x="244" y="2982"/>
                    <a:pt x="242" y="2982"/>
                  </a:cubicBezTo>
                  <a:cubicBezTo>
                    <a:pt x="241" y="2982"/>
                    <a:pt x="239" y="2981"/>
                    <a:pt x="238" y="2981"/>
                  </a:cubicBezTo>
                  <a:cubicBezTo>
                    <a:pt x="233" y="2980"/>
                    <a:pt x="231" y="2978"/>
                    <a:pt x="230" y="2976"/>
                  </a:cubicBezTo>
                  <a:cubicBezTo>
                    <a:pt x="229" y="2972"/>
                    <a:pt x="233" y="2966"/>
                    <a:pt x="236" y="2961"/>
                  </a:cubicBezTo>
                  <a:cubicBezTo>
                    <a:pt x="237" y="2960"/>
                    <a:pt x="240" y="2957"/>
                    <a:pt x="236" y="2955"/>
                  </a:cubicBezTo>
                  <a:cubicBezTo>
                    <a:pt x="233" y="2953"/>
                    <a:pt x="233" y="2952"/>
                    <a:pt x="234" y="2948"/>
                  </a:cubicBezTo>
                  <a:cubicBezTo>
                    <a:pt x="235" y="2944"/>
                    <a:pt x="243" y="2941"/>
                    <a:pt x="247" y="2940"/>
                  </a:cubicBezTo>
                  <a:cubicBezTo>
                    <a:pt x="252" y="2940"/>
                    <a:pt x="252" y="2937"/>
                    <a:pt x="252" y="2931"/>
                  </a:cubicBezTo>
                  <a:cubicBezTo>
                    <a:pt x="252" y="2925"/>
                    <a:pt x="251" y="2925"/>
                    <a:pt x="249" y="2924"/>
                  </a:cubicBezTo>
                  <a:cubicBezTo>
                    <a:pt x="246" y="2922"/>
                    <a:pt x="245" y="2918"/>
                    <a:pt x="245" y="2914"/>
                  </a:cubicBezTo>
                  <a:cubicBezTo>
                    <a:pt x="245" y="2909"/>
                    <a:pt x="241" y="2904"/>
                    <a:pt x="242" y="2901"/>
                  </a:cubicBezTo>
                  <a:cubicBezTo>
                    <a:pt x="243" y="2896"/>
                    <a:pt x="244" y="2891"/>
                    <a:pt x="251" y="2890"/>
                  </a:cubicBezTo>
                  <a:cubicBezTo>
                    <a:pt x="256" y="2889"/>
                    <a:pt x="265" y="2885"/>
                    <a:pt x="257" y="2879"/>
                  </a:cubicBezTo>
                  <a:cubicBezTo>
                    <a:pt x="254" y="2878"/>
                    <a:pt x="254" y="2878"/>
                    <a:pt x="254" y="2878"/>
                  </a:cubicBezTo>
                  <a:cubicBezTo>
                    <a:pt x="254" y="2878"/>
                    <a:pt x="246" y="2872"/>
                    <a:pt x="245" y="2869"/>
                  </a:cubicBezTo>
                  <a:cubicBezTo>
                    <a:pt x="243" y="2864"/>
                    <a:pt x="242" y="2860"/>
                    <a:pt x="240" y="2857"/>
                  </a:cubicBezTo>
                  <a:cubicBezTo>
                    <a:pt x="239" y="2855"/>
                    <a:pt x="238" y="2853"/>
                    <a:pt x="235" y="2850"/>
                  </a:cubicBezTo>
                  <a:cubicBezTo>
                    <a:pt x="233" y="2848"/>
                    <a:pt x="229" y="2846"/>
                    <a:pt x="230" y="2841"/>
                  </a:cubicBezTo>
                  <a:cubicBezTo>
                    <a:pt x="231" y="2837"/>
                    <a:pt x="233" y="2833"/>
                    <a:pt x="235" y="2828"/>
                  </a:cubicBezTo>
                  <a:cubicBezTo>
                    <a:pt x="237" y="2823"/>
                    <a:pt x="240" y="2820"/>
                    <a:pt x="241" y="2816"/>
                  </a:cubicBezTo>
                  <a:cubicBezTo>
                    <a:pt x="243" y="2811"/>
                    <a:pt x="243" y="2805"/>
                    <a:pt x="243" y="2800"/>
                  </a:cubicBezTo>
                  <a:cubicBezTo>
                    <a:pt x="243" y="2800"/>
                    <a:pt x="243" y="2794"/>
                    <a:pt x="241" y="2792"/>
                  </a:cubicBezTo>
                  <a:cubicBezTo>
                    <a:pt x="240" y="2789"/>
                    <a:pt x="240" y="2782"/>
                    <a:pt x="244" y="2779"/>
                  </a:cubicBezTo>
                  <a:cubicBezTo>
                    <a:pt x="248" y="2775"/>
                    <a:pt x="255" y="2772"/>
                    <a:pt x="262" y="2774"/>
                  </a:cubicBezTo>
                  <a:cubicBezTo>
                    <a:pt x="264" y="2775"/>
                    <a:pt x="266" y="2774"/>
                    <a:pt x="268" y="2772"/>
                  </a:cubicBezTo>
                  <a:cubicBezTo>
                    <a:pt x="271" y="2770"/>
                    <a:pt x="278" y="2770"/>
                    <a:pt x="282" y="2769"/>
                  </a:cubicBezTo>
                  <a:cubicBezTo>
                    <a:pt x="288" y="2766"/>
                    <a:pt x="290" y="2770"/>
                    <a:pt x="291" y="2775"/>
                  </a:cubicBezTo>
                  <a:cubicBezTo>
                    <a:pt x="292" y="2778"/>
                    <a:pt x="291" y="2780"/>
                    <a:pt x="290" y="2782"/>
                  </a:cubicBezTo>
                  <a:cubicBezTo>
                    <a:pt x="289" y="2785"/>
                    <a:pt x="286" y="2789"/>
                    <a:pt x="287" y="2792"/>
                  </a:cubicBezTo>
                  <a:cubicBezTo>
                    <a:pt x="287" y="2798"/>
                    <a:pt x="285" y="2801"/>
                    <a:pt x="285" y="2806"/>
                  </a:cubicBezTo>
                  <a:cubicBezTo>
                    <a:pt x="285" y="2810"/>
                    <a:pt x="284" y="2810"/>
                    <a:pt x="290" y="2815"/>
                  </a:cubicBezTo>
                  <a:cubicBezTo>
                    <a:pt x="295" y="2819"/>
                    <a:pt x="297" y="2822"/>
                    <a:pt x="297" y="2824"/>
                  </a:cubicBezTo>
                  <a:cubicBezTo>
                    <a:pt x="302" y="2831"/>
                    <a:pt x="302" y="2828"/>
                    <a:pt x="311" y="2830"/>
                  </a:cubicBezTo>
                  <a:cubicBezTo>
                    <a:pt x="317" y="2831"/>
                    <a:pt x="325" y="2836"/>
                    <a:pt x="325" y="2825"/>
                  </a:cubicBezTo>
                  <a:cubicBezTo>
                    <a:pt x="325" y="2814"/>
                    <a:pt x="330" y="2824"/>
                    <a:pt x="336" y="2819"/>
                  </a:cubicBezTo>
                  <a:cubicBezTo>
                    <a:pt x="338" y="2816"/>
                    <a:pt x="340" y="2816"/>
                    <a:pt x="343" y="2816"/>
                  </a:cubicBezTo>
                  <a:cubicBezTo>
                    <a:pt x="346" y="2816"/>
                    <a:pt x="352" y="2810"/>
                    <a:pt x="354" y="2808"/>
                  </a:cubicBezTo>
                  <a:cubicBezTo>
                    <a:pt x="355" y="2803"/>
                    <a:pt x="355" y="2803"/>
                    <a:pt x="355" y="2803"/>
                  </a:cubicBezTo>
                  <a:cubicBezTo>
                    <a:pt x="355" y="2803"/>
                    <a:pt x="356" y="2798"/>
                    <a:pt x="357" y="2794"/>
                  </a:cubicBezTo>
                  <a:cubicBezTo>
                    <a:pt x="359" y="2790"/>
                    <a:pt x="362" y="2784"/>
                    <a:pt x="359" y="2781"/>
                  </a:cubicBezTo>
                  <a:cubicBezTo>
                    <a:pt x="357" y="2777"/>
                    <a:pt x="356" y="2774"/>
                    <a:pt x="357" y="2771"/>
                  </a:cubicBezTo>
                  <a:cubicBezTo>
                    <a:pt x="358" y="2767"/>
                    <a:pt x="359" y="2762"/>
                    <a:pt x="361" y="2759"/>
                  </a:cubicBezTo>
                  <a:cubicBezTo>
                    <a:pt x="362" y="2756"/>
                    <a:pt x="360" y="2754"/>
                    <a:pt x="360" y="2752"/>
                  </a:cubicBezTo>
                  <a:cubicBezTo>
                    <a:pt x="361" y="2750"/>
                    <a:pt x="361" y="2750"/>
                    <a:pt x="362" y="2747"/>
                  </a:cubicBezTo>
                  <a:cubicBezTo>
                    <a:pt x="363" y="2743"/>
                    <a:pt x="362" y="2742"/>
                    <a:pt x="359" y="2735"/>
                  </a:cubicBezTo>
                  <a:cubicBezTo>
                    <a:pt x="357" y="2728"/>
                    <a:pt x="357" y="2725"/>
                    <a:pt x="359" y="2721"/>
                  </a:cubicBezTo>
                  <a:cubicBezTo>
                    <a:pt x="360" y="2720"/>
                    <a:pt x="361" y="2718"/>
                    <a:pt x="362" y="2716"/>
                  </a:cubicBezTo>
                  <a:cubicBezTo>
                    <a:pt x="362" y="2713"/>
                    <a:pt x="362" y="2711"/>
                    <a:pt x="360" y="2705"/>
                  </a:cubicBezTo>
                  <a:cubicBezTo>
                    <a:pt x="359" y="2701"/>
                    <a:pt x="358" y="2697"/>
                    <a:pt x="357" y="2694"/>
                  </a:cubicBezTo>
                  <a:cubicBezTo>
                    <a:pt x="356" y="2691"/>
                    <a:pt x="355" y="2689"/>
                    <a:pt x="355" y="2686"/>
                  </a:cubicBezTo>
                  <a:cubicBezTo>
                    <a:pt x="353" y="2679"/>
                    <a:pt x="349" y="2678"/>
                    <a:pt x="348" y="2673"/>
                  </a:cubicBezTo>
                  <a:cubicBezTo>
                    <a:pt x="345" y="2666"/>
                    <a:pt x="344" y="2664"/>
                    <a:pt x="339" y="2659"/>
                  </a:cubicBezTo>
                  <a:cubicBezTo>
                    <a:pt x="337" y="2656"/>
                    <a:pt x="337" y="2655"/>
                    <a:pt x="337" y="2651"/>
                  </a:cubicBezTo>
                  <a:cubicBezTo>
                    <a:pt x="337" y="2647"/>
                    <a:pt x="338" y="2645"/>
                    <a:pt x="335" y="2643"/>
                  </a:cubicBezTo>
                  <a:cubicBezTo>
                    <a:pt x="327" y="2634"/>
                    <a:pt x="343" y="2637"/>
                    <a:pt x="335" y="2627"/>
                  </a:cubicBezTo>
                  <a:cubicBezTo>
                    <a:pt x="332" y="2623"/>
                    <a:pt x="330" y="2619"/>
                    <a:pt x="334" y="2618"/>
                  </a:cubicBezTo>
                  <a:cubicBezTo>
                    <a:pt x="339" y="2617"/>
                    <a:pt x="345" y="2616"/>
                    <a:pt x="346" y="2610"/>
                  </a:cubicBezTo>
                  <a:cubicBezTo>
                    <a:pt x="347" y="2605"/>
                    <a:pt x="348" y="2601"/>
                    <a:pt x="349" y="2595"/>
                  </a:cubicBezTo>
                  <a:cubicBezTo>
                    <a:pt x="349" y="2595"/>
                    <a:pt x="351" y="2591"/>
                    <a:pt x="352" y="2585"/>
                  </a:cubicBezTo>
                  <a:cubicBezTo>
                    <a:pt x="353" y="2579"/>
                    <a:pt x="354" y="2574"/>
                    <a:pt x="352" y="2571"/>
                  </a:cubicBezTo>
                  <a:cubicBezTo>
                    <a:pt x="349" y="2567"/>
                    <a:pt x="349" y="2566"/>
                    <a:pt x="349" y="2566"/>
                  </a:cubicBezTo>
                  <a:cubicBezTo>
                    <a:pt x="347" y="2562"/>
                    <a:pt x="347" y="2562"/>
                    <a:pt x="348" y="2557"/>
                  </a:cubicBezTo>
                  <a:cubicBezTo>
                    <a:pt x="349" y="2554"/>
                    <a:pt x="351" y="2553"/>
                    <a:pt x="354" y="2554"/>
                  </a:cubicBezTo>
                  <a:cubicBezTo>
                    <a:pt x="356" y="2556"/>
                    <a:pt x="362" y="2556"/>
                    <a:pt x="366" y="2554"/>
                  </a:cubicBezTo>
                  <a:cubicBezTo>
                    <a:pt x="372" y="2551"/>
                    <a:pt x="377" y="2554"/>
                    <a:pt x="381" y="2551"/>
                  </a:cubicBezTo>
                  <a:cubicBezTo>
                    <a:pt x="386" y="2547"/>
                    <a:pt x="391" y="2545"/>
                    <a:pt x="392" y="2542"/>
                  </a:cubicBezTo>
                  <a:cubicBezTo>
                    <a:pt x="394" y="2540"/>
                    <a:pt x="395" y="2537"/>
                    <a:pt x="397" y="2534"/>
                  </a:cubicBezTo>
                  <a:cubicBezTo>
                    <a:pt x="399" y="2532"/>
                    <a:pt x="399" y="2530"/>
                    <a:pt x="402" y="2531"/>
                  </a:cubicBezTo>
                  <a:cubicBezTo>
                    <a:pt x="410" y="2533"/>
                    <a:pt x="407" y="2526"/>
                    <a:pt x="405" y="2523"/>
                  </a:cubicBezTo>
                  <a:cubicBezTo>
                    <a:pt x="403" y="2521"/>
                    <a:pt x="399" y="2517"/>
                    <a:pt x="396" y="2518"/>
                  </a:cubicBezTo>
                  <a:cubicBezTo>
                    <a:pt x="390" y="2519"/>
                    <a:pt x="387" y="2517"/>
                    <a:pt x="386" y="2508"/>
                  </a:cubicBezTo>
                  <a:cubicBezTo>
                    <a:pt x="386" y="2508"/>
                    <a:pt x="387" y="2505"/>
                    <a:pt x="383" y="2503"/>
                  </a:cubicBezTo>
                  <a:cubicBezTo>
                    <a:pt x="380" y="2500"/>
                    <a:pt x="377" y="2499"/>
                    <a:pt x="376" y="2495"/>
                  </a:cubicBezTo>
                  <a:cubicBezTo>
                    <a:pt x="376" y="2491"/>
                    <a:pt x="372" y="2486"/>
                    <a:pt x="369" y="2485"/>
                  </a:cubicBezTo>
                  <a:cubicBezTo>
                    <a:pt x="369" y="2485"/>
                    <a:pt x="367" y="2484"/>
                    <a:pt x="362" y="2485"/>
                  </a:cubicBezTo>
                  <a:cubicBezTo>
                    <a:pt x="358" y="2485"/>
                    <a:pt x="358" y="2483"/>
                    <a:pt x="357" y="2480"/>
                  </a:cubicBezTo>
                  <a:cubicBezTo>
                    <a:pt x="354" y="2475"/>
                    <a:pt x="356" y="2473"/>
                    <a:pt x="351" y="2473"/>
                  </a:cubicBezTo>
                  <a:cubicBezTo>
                    <a:pt x="345" y="2473"/>
                    <a:pt x="343" y="2470"/>
                    <a:pt x="343" y="2470"/>
                  </a:cubicBezTo>
                  <a:cubicBezTo>
                    <a:pt x="343" y="2470"/>
                    <a:pt x="341" y="2468"/>
                    <a:pt x="339" y="2465"/>
                  </a:cubicBezTo>
                  <a:cubicBezTo>
                    <a:pt x="338" y="2462"/>
                    <a:pt x="338" y="2462"/>
                    <a:pt x="334" y="2461"/>
                  </a:cubicBezTo>
                  <a:cubicBezTo>
                    <a:pt x="317" y="2455"/>
                    <a:pt x="338" y="2453"/>
                    <a:pt x="327" y="2443"/>
                  </a:cubicBezTo>
                  <a:cubicBezTo>
                    <a:pt x="324" y="2441"/>
                    <a:pt x="324" y="2437"/>
                    <a:pt x="326" y="2434"/>
                  </a:cubicBezTo>
                  <a:cubicBezTo>
                    <a:pt x="328" y="2430"/>
                    <a:pt x="330" y="2426"/>
                    <a:pt x="331" y="2424"/>
                  </a:cubicBezTo>
                  <a:cubicBezTo>
                    <a:pt x="332" y="2421"/>
                    <a:pt x="332" y="2421"/>
                    <a:pt x="332" y="2421"/>
                  </a:cubicBezTo>
                  <a:cubicBezTo>
                    <a:pt x="332" y="2421"/>
                    <a:pt x="332" y="2416"/>
                    <a:pt x="331" y="2412"/>
                  </a:cubicBezTo>
                  <a:cubicBezTo>
                    <a:pt x="331" y="2408"/>
                    <a:pt x="329" y="2407"/>
                    <a:pt x="331" y="2404"/>
                  </a:cubicBezTo>
                  <a:cubicBezTo>
                    <a:pt x="334" y="2398"/>
                    <a:pt x="330" y="2395"/>
                    <a:pt x="331" y="2389"/>
                  </a:cubicBezTo>
                  <a:cubicBezTo>
                    <a:pt x="333" y="2384"/>
                    <a:pt x="333" y="2384"/>
                    <a:pt x="333" y="2384"/>
                  </a:cubicBezTo>
                  <a:cubicBezTo>
                    <a:pt x="333" y="2384"/>
                    <a:pt x="333" y="2382"/>
                    <a:pt x="335" y="2380"/>
                  </a:cubicBezTo>
                  <a:cubicBezTo>
                    <a:pt x="337" y="2377"/>
                    <a:pt x="336" y="2375"/>
                    <a:pt x="333" y="2374"/>
                  </a:cubicBezTo>
                  <a:cubicBezTo>
                    <a:pt x="330" y="2373"/>
                    <a:pt x="330" y="2372"/>
                    <a:pt x="330" y="2370"/>
                  </a:cubicBezTo>
                  <a:cubicBezTo>
                    <a:pt x="329" y="2367"/>
                    <a:pt x="329" y="2367"/>
                    <a:pt x="329" y="2367"/>
                  </a:cubicBezTo>
                  <a:cubicBezTo>
                    <a:pt x="329" y="2367"/>
                    <a:pt x="328" y="2350"/>
                    <a:pt x="328" y="2348"/>
                  </a:cubicBezTo>
                  <a:cubicBezTo>
                    <a:pt x="330" y="2342"/>
                    <a:pt x="330" y="2342"/>
                    <a:pt x="330" y="2342"/>
                  </a:cubicBezTo>
                  <a:cubicBezTo>
                    <a:pt x="330" y="2342"/>
                    <a:pt x="332" y="2333"/>
                    <a:pt x="334" y="2331"/>
                  </a:cubicBezTo>
                  <a:cubicBezTo>
                    <a:pt x="338" y="2329"/>
                    <a:pt x="341" y="2328"/>
                    <a:pt x="343" y="2326"/>
                  </a:cubicBezTo>
                  <a:cubicBezTo>
                    <a:pt x="346" y="2323"/>
                    <a:pt x="346" y="2323"/>
                    <a:pt x="350" y="2320"/>
                  </a:cubicBezTo>
                  <a:cubicBezTo>
                    <a:pt x="353" y="2318"/>
                    <a:pt x="352" y="2316"/>
                    <a:pt x="344" y="2316"/>
                  </a:cubicBezTo>
                  <a:cubicBezTo>
                    <a:pt x="339" y="2314"/>
                    <a:pt x="339" y="2314"/>
                    <a:pt x="339" y="2314"/>
                  </a:cubicBezTo>
                  <a:cubicBezTo>
                    <a:pt x="339" y="2314"/>
                    <a:pt x="335" y="2314"/>
                    <a:pt x="333" y="2312"/>
                  </a:cubicBezTo>
                  <a:cubicBezTo>
                    <a:pt x="331" y="2309"/>
                    <a:pt x="330" y="2308"/>
                    <a:pt x="328" y="2311"/>
                  </a:cubicBezTo>
                  <a:cubicBezTo>
                    <a:pt x="324" y="2316"/>
                    <a:pt x="322" y="2312"/>
                    <a:pt x="318" y="2309"/>
                  </a:cubicBezTo>
                  <a:cubicBezTo>
                    <a:pt x="314" y="2305"/>
                    <a:pt x="314" y="2305"/>
                    <a:pt x="314" y="2305"/>
                  </a:cubicBezTo>
                  <a:cubicBezTo>
                    <a:pt x="312" y="2303"/>
                    <a:pt x="312" y="2303"/>
                    <a:pt x="312" y="2303"/>
                  </a:cubicBezTo>
                  <a:cubicBezTo>
                    <a:pt x="312" y="2303"/>
                    <a:pt x="309" y="2301"/>
                    <a:pt x="306" y="2303"/>
                  </a:cubicBezTo>
                  <a:cubicBezTo>
                    <a:pt x="303" y="2304"/>
                    <a:pt x="299" y="2307"/>
                    <a:pt x="297" y="2305"/>
                  </a:cubicBezTo>
                  <a:cubicBezTo>
                    <a:pt x="296" y="2302"/>
                    <a:pt x="292" y="2299"/>
                    <a:pt x="289" y="2299"/>
                  </a:cubicBezTo>
                  <a:cubicBezTo>
                    <a:pt x="285" y="2298"/>
                    <a:pt x="283" y="2296"/>
                    <a:pt x="278" y="2295"/>
                  </a:cubicBezTo>
                  <a:cubicBezTo>
                    <a:pt x="270" y="2294"/>
                    <a:pt x="263" y="2290"/>
                    <a:pt x="261" y="2287"/>
                  </a:cubicBezTo>
                  <a:cubicBezTo>
                    <a:pt x="261" y="2281"/>
                    <a:pt x="257" y="2279"/>
                    <a:pt x="252" y="2278"/>
                  </a:cubicBezTo>
                  <a:cubicBezTo>
                    <a:pt x="246" y="2276"/>
                    <a:pt x="244" y="2276"/>
                    <a:pt x="240" y="2274"/>
                  </a:cubicBezTo>
                  <a:cubicBezTo>
                    <a:pt x="234" y="2269"/>
                    <a:pt x="236" y="2266"/>
                    <a:pt x="232" y="2262"/>
                  </a:cubicBezTo>
                  <a:cubicBezTo>
                    <a:pt x="228" y="2258"/>
                    <a:pt x="224" y="2254"/>
                    <a:pt x="219" y="2255"/>
                  </a:cubicBezTo>
                  <a:cubicBezTo>
                    <a:pt x="215" y="2256"/>
                    <a:pt x="211" y="2247"/>
                    <a:pt x="206" y="2244"/>
                  </a:cubicBezTo>
                  <a:cubicBezTo>
                    <a:pt x="202" y="2240"/>
                    <a:pt x="202" y="2240"/>
                    <a:pt x="202" y="2240"/>
                  </a:cubicBezTo>
                  <a:cubicBezTo>
                    <a:pt x="202" y="2240"/>
                    <a:pt x="198" y="2237"/>
                    <a:pt x="197" y="2234"/>
                  </a:cubicBezTo>
                  <a:cubicBezTo>
                    <a:pt x="196" y="2229"/>
                    <a:pt x="194" y="2223"/>
                    <a:pt x="190" y="2219"/>
                  </a:cubicBezTo>
                  <a:cubicBezTo>
                    <a:pt x="190" y="2219"/>
                    <a:pt x="186" y="2216"/>
                    <a:pt x="184" y="2213"/>
                  </a:cubicBezTo>
                  <a:cubicBezTo>
                    <a:pt x="182" y="2211"/>
                    <a:pt x="179" y="2207"/>
                    <a:pt x="184" y="2204"/>
                  </a:cubicBezTo>
                  <a:cubicBezTo>
                    <a:pt x="188" y="2201"/>
                    <a:pt x="193" y="2197"/>
                    <a:pt x="189" y="2194"/>
                  </a:cubicBezTo>
                  <a:cubicBezTo>
                    <a:pt x="187" y="2191"/>
                    <a:pt x="185" y="2192"/>
                    <a:pt x="182" y="2192"/>
                  </a:cubicBezTo>
                  <a:cubicBezTo>
                    <a:pt x="176" y="2192"/>
                    <a:pt x="174" y="2195"/>
                    <a:pt x="169" y="2195"/>
                  </a:cubicBezTo>
                  <a:cubicBezTo>
                    <a:pt x="165" y="2194"/>
                    <a:pt x="164" y="2197"/>
                    <a:pt x="162" y="2199"/>
                  </a:cubicBezTo>
                  <a:cubicBezTo>
                    <a:pt x="160" y="2200"/>
                    <a:pt x="151" y="2194"/>
                    <a:pt x="147" y="2193"/>
                  </a:cubicBezTo>
                  <a:cubicBezTo>
                    <a:pt x="147" y="2193"/>
                    <a:pt x="144" y="2193"/>
                    <a:pt x="139" y="2191"/>
                  </a:cubicBezTo>
                  <a:cubicBezTo>
                    <a:pt x="135" y="2190"/>
                    <a:pt x="132" y="2187"/>
                    <a:pt x="135" y="2182"/>
                  </a:cubicBezTo>
                  <a:cubicBezTo>
                    <a:pt x="137" y="2178"/>
                    <a:pt x="143" y="2172"/>
                    <a:pt x="141" y="2168"/>
                  </a:cubicBezTo>
                  <a:cubicBezTo>
                    <a:pt x="141" y="2168"/>
                    <a:pt x="139" y="2164"/>
                    <a:pt x="139" y="2161"/>
                  </a:cubicBezTo>
                  <a:cubicBezTo>
                    <a:pt x="139" y="2157"/>
                    <a:pt x="139" y="2155"/>
                    <a:pt x="133" y="2154"/>
                  </a:cubicBezTo>
                  <a:cubicBezTo>
                    <a:pt x="128" y="2152"/>
                    <a:pt x="124" y="2152"/>
                    <a:pt x="124" y="2145"/>
                  </a:cubicBezTo>
                  <a:cubicBezTo>
                    <a:pt x="124" y="2143"/>
                    <a:pt x="124" y="2143"/>
                    <a:pt x="124" y="2143"/>
                  </a:cubicBezTo>
                  <a:cubicBezTo>
                    <a:pt x="124" y="2143"/>
                    <a:pt x="125" y="2140"/>
                    <a:pt x="125" y="2137"/>
                  </a:cubicBezTo>
                  <a:cubicBezTo>
                    <a:pt x="125" y="2134"/>
                    <a:pt x="126" y="2131"/>
                    <a:pt x="129" y="2130"/>
                  </a:cubicBezTo>
                  <a:cubicBezTo>
                    <a:pt x="133" y="2129"/>
                    <a:pt x="137" y="2129"/>
                    <a:pt x="136" y="2124"/>
                  </a:cubicBezTo>
                  <a:cubicBezTo>
                    <a:pt x="135" y="2120"/>
                    <a:pt x="136" y="2120"/>
                    <a:pt x="141" y="2119"/>
                  </a:cubicBezTo>
                  <a:cubicBezTo>
                    <a:pt x="145" y="2119"/>
                    <a:pt x="147" y="2117"/>
                    <a:pt x="145" y="2113"/>
                  </a:cubicBezTo>
                  <a:cubicBezTo>
                    <a:pt x="143" y="2105"/>
                    <a:pt x="141" y="2103"/>
                    <a:pt x="148" y="2097"/>
                  </a:cubicBezTo>
                  <a:cubicBezTo>
                    <a:pt x="151" y="2095"/>
                    <a:pt x="154" y="2090"/>
                    <a:pt x="154" y="2087"/>
                  </a:cubicBezTo>
                  <a:cubicBezTo>
                    <a:pt x="155" y="2084"/>
                    <a:pt x="155" y="2083"/>
                    <a:pt x="154" y="2080"/>
                  </a:cubicBezTo>
                  <a:cubicBezTo>
                    <a:pt x="151" y="2074"/>
                    <a:pt x="148" y="2070"/>
                    <a:pt x="150" y="2065"/>
                  </a:cubicBezTo>
                  <a:cubicBezTo>
                    <a:pt x="155" y="2057"/>
                    <a:pt x="153" y="2057"/>
                    <a:pt x="146" y="2049"/>
                  </a:cubicBezTo>
                  <a:cubicBezTo>
                    <a:pt x="144" y="2046"/>
                    <a:pt x="142" y="2044"/>
                    <a:pt x="140" y="2041"/>
                  </a:cubicBezTo>
                  <a:cubicBezTo>
                    <a:pt x="136" y="2036"/>
                    <a:pt x="135" y="2032"/>
                    <a:pt x="134" y="2028"/>
                  </a:cubicBezTo>
                  <a:cubicBezTo>
                    <a:pt x="132" y="2026"/>
                    <a:pt x="131" y="2023"/>
                    <a:pt x="127" y="2020"/>
                  </a:cubicBezTo>
                  <a:cubicBezTo>
                    <a:pt x="122" y="2015"/>
                    <a:pt x="118" y="2014"/>
                    <a:pt x="115" y="2018"/>
                  </a:cubicBezTo>
                  <a:cubicBezTo>
                    <a:pt x="112" y="2021"/>
                    <a:pt x="111" y="2029"/>
                    <a:pt x="106" y="2021"/>
                  </a:cubicBezTo>
                  <a:cubicBezTo>
                    <a:pt x="104" y="2019"/>
                    <a:pt x="102" y="2017"/>
                    <a:pt x="103" y="2012"/>
                  </a:cubicBezTo>
                  <a:cubicBezTo>
                    <a:pt x="104" y="2007"/>
                    <a:pt x="105" y="2005"/>
                    <a:pt x="105" y="2005"/>
                  </a:cubicBezTo>
                  <a:cubicBezTo>
                    <a:pt x="106" y="1996"/>
                    <a:pt x="106" y="1996"/>
                    <a:pt x="106" y="1996"/>
                  </a:cubicBezTo>
                  <a:cubicBezTo>
                    <a:pt x="106" y="1996"/>
                    <a:pt x="106" y="1993"/>
                    <a:pt x="107" y="1989"/>
                  </a:cubicBezTo>
                  <a:cubicBezTo>
                    <a:pt x="107" y="1984"/>
                    <a:pt x="106" y="1980"/>
                    <a:pt x="100" y="1980"/>
                  </a:cubicBezTo>
                  <a:cubicBezTo>
                    <a:pt x="95" y="1979"/>
                    <a:pt x="86" y="1975"/>
                    <a:pt x="85" y="1971"/>
                  </a:cubicBezTo>
                  <a:cubicBezTo>
                    <a:pt x="82" y="1961"/>
                    <a:pt x="83" y="1965"/>
                    <a:pt x="73" y="1962"/>
                  </a:cubicBezTo>
                  <a:cubicBezTo>
                    <a:pt x="69" y="1960"/>
                    <a:pt x="69" y="1964"/>
                    <a:pt x="65" y="1961"/>
                  </a:cubicBezTo>
                  <a:cubicBezTo>
                    <a:pt x="60" y="1957"/>
                    <a:pt x="57" y="1956"/>
                    <a:pt x="55" y="1959"/>
                  </a:cubicBezTo>
                  <a:cubicBezTo>
                    <a:pt x="53" y="1961"/>
                    <a:pt x="51" y="1966"/>
                    <a:pt x="48" y="1961"/>
                  </a:cubicBezTo>
                  <a:cubicBezTo>
                    <a:pt x="45" y="1958"/>
                    <a:pt x="47" y="1954"/>
                    <a:pt x="47" y="1950"/>
                  </a:cubicBezTo>
                  <a:cubicBezTo>
                    <a:pt x="47" y="1946"/>
                    <a:pt x="40" y="1944"/>
                    <a:pt x="36" y="1939"/>
                  </a:cubicBezTo>
                  <a:cubicBezTo>
                    <a:pt x="34" y="1937"/>
                    <a:pt x="33" y="1935"/>
                    <a:pt x="31" y="1935"/>
                  </a:cubicBezTo>
                  <a:cubicBezTo>
                    <a:pt x="26" y="1937"/>
                    <a:pt x="22" y="1938"/>
                    <a:pt x="22" y="1938"/>
                  </a:cubicBezTo>
                  <a:cubicBezTo>
                    <a:pt x="14" y="1940"/>
                    <a:pt x="16" y="1937"/>
                    <a:pt x="14" y="1930"/>
                  </a:cubicBezTo>
                  <a:cubicBezTo>
                    <a:pt x="12" y="1925"/>
                    <a:pt x="14" y="1923"/>
                    <a:pt x="13" y="1918"/>
                  </a:cubicBezTo>
                  <a:cubicBezTo>
                    <a:pt x="14" y="1912"/>
                    <a:pt x="14" y="1908"/>
                    <a:pt x="19" y="1904"/>
                  </a:cubicBezTo>
                  <a:cubicBezTo>
                    <a:pt x="24" y="1900"/>
                    <a:pt x="27" y="1900"/>
                    <a:pt x="40" y="1905"/>
                  </a:cubicBezTo>
                  <a:cubicBezTo>
                    <a:pt x="53" y="1909"/>
                    <a:pt x="53" y="1910"/>
                    <a:pt x="62" y="1914"/>
                  </a:cubicBezTo>
                  <a:cubicBezTo>
                    <a:pt x="66" y="1916"/>
                    <a:pt x="70" y="1917"/>
                    <a:pt x="74" y="1919"/>
                  </a:cubicBezTo>
                  <a:cubicBezTo>
                    <a:pt x="79" y="1920"/>
                    <a:pt x="84" y="1921"/>
                    <a:pt x="87" y="1921"/>
                  </a:cubicBezTo>
                  <a:cubicBezTo>
                    <a:pt x="95" y="1920"/>
                    <a:pt x="100" y="1916"/>
                    <a:pt x="102" y="1909"/>
                  </a:cubicBezTo>
                  <a:cubicBezTo>
                    <a:pt x="103" y="1901"/>
                    <a:pt x="100" y="1893"/>
                    <a:pt x="91" y="1878"/>
                  </a:cubicBezTo>
                  <a:cubicBezTo>
                    <a:pt x="82" y="1864"/>
                    <a:pt x="91" y="1857"/>
                    <a:pt x="101" y="1848"/>
                  </a:cubicBezTo>
                  <a:cubicBezTo>
                    <a:pt x="110" y="1839"/>
                    <a:pt x="107" y="1835"/>
                    <a:pt x="103" y="1826"/>
                  </a:cubicBezTo>
                  <a:cubicBezTo>
                    <a:pt x="100" y="1817"/>
                    <a:pt x="103" y="1816"/>
                    <a:pt x="107" y="1809"/>
                  </a:cubicBezTo>
                  <a:cubicBezTo>
                    <a:pt x="111" y="1803"/>
                    <a:pt x="108" y="1802"/>
                    <a:pt x="105" y="1787"/>
                  </a:cubicBezTo>
                  <a:cubicBezTo>
                    <a:pt x="101" y="1772"/>
                    <a:pt x="111" y="1758"/>
                    <a:pt x="119" y="1745"/>
                  </a:cubicBezTo>
                  <a:cubicBezTo>
                    <a:pt x="126" y="1732"/>
                    <a:pt x="124" y="1729"/>
                    <a:pt x="119" y="1723"/>
                  </a:cubicBezTo>
                  <a:cubicBezTo>
                    <a:pt x="115" y="1718"/>
                    <a:pt x="114" y="1718"/>
                    <a:pt x="108" y="1705"/>
                  </a:cubicBezTo>
                  <a:cubicBezTo>
                    <a:pt x="102" y="1693"/>
                    <a:pt x="100" y="1696"/>
                    <a:pt x="94" y="1692"/>
                  </a:cubicBezTo>
                  <a:cubicBezTo>
                    <a:pt x="88" y="1688"/>
                    <a:pt x="84" y="1686"/>
                    <a:pt x="70" y="1680"/>
                  </a:cubicBezTo>
                  <a:cubicBezTo>
                    <a:pt x="57" y="1674"/>
                    <a:pt x="51" y="1678"/>
                    <a:pt x="45" y="1683"/>
                  </a:cubicBezTo>
                  <a:cubicBezTo>
                    <a:pt x="40" y="1688"/>
                    <a:pt x="36" y="1691"/>
                    <a:pt x="27" y="1685"/>
                  </a:cubicBezTo>
                  <a:cubicBezTo>
                    <a:pt x="19" y="1680"/>
                    <a:pt x="17" y="1669"/>
                    <a:pt x="16" y="1667"/>
                  </a:cubicBezTo>
                  <a:cubicBezTo>
                    <a:pt x="14" y="1664"/>
                    <a:pt x="13" y="1661"/>
                    <a:pt x="11" y="1657"/>
                  </a:cubicBezTo>
                  <a:cubicBezTo>
                    <a:pt x="3" y="1646"/>
                    <a:pt x="0" y="1642"/>
                    <a:pt x="3" y="1632"/>
                  </a:cubicBezTo>
                  <a:cubicBezTo>
                    <a:pt x="7" y="1623"/>
                    <a:pt x="12" y="1619"/>
                    <a:pt x="22" y="1619"/>
                  </a:cubicBezTo>
                  <a:cubicBezTo>
                    <a:pt x="31" y="1619"/>
                    <a:pt x="33" y="1622"/>
                    <a:pt x="36" y="1614"/>
                  </a:cubicBezTo>
                  <a:cubicBezTo>
                    <a:pt x="38" y="1606"/>
                    <a:pt x="39" y="1608"/>
                    <a:pt x="34" y="1603"/>
                  </a:cubicBezTo>
                  <a:cubicBezTo>
                    <a:pt x="28" y="1599"/>
                    <a:pt x="28" y="1596"/>
                    <a:pt x="28" y="1588"/>
                  </a:cubicBezTo>
                  <a:cubicBezTo>
                    <a:pt x="27" y="1582"/>
                    <a:pt x="27" y="1578"/>
                    <a:pt x="28" y="1574"/>
                  </a:cubicBezTo>
                  <a:cubicBezTo>
                    <a:pt x="28" y="1569"/>
                    <a:pt x="28" y="1569"/>
                    <a:pt x="26" y="1564"/>
                  </a:cubicBezTo>
                  <a:cubicBezTo>
                    <a:pt x="25" y="1560"/>
                    <a:pt x="23" y="1561"/>
                    <a:pt x="21" y="1554"/>
                  </a:cubicBezTo>
                  <a:cubicBezTo>
                    <a:pt x="20" y="1551"/>
                    <a:pt x="20" y="1547"/>
                    <a:pt x="20" y="1547"/>
                  </a:cubicBezTo>
                  <a:cubicBezTo>
                    <a:pt x="22" y="1543"/>
                    <a:pt x="24" y="1540"/>
                    <a:pt x="31" y="1536"/>
                  </a:cubicBezTo>
                  <a:cubicBezTo>
                    <a:pt x="36" y="1533"/>
                    <a:pt x="40" y="1532"/>
                    <a:pt x="44" y="1532"/>
                  </a:cubicBezTo>
                  <a:cubicBezTo>
                    <a:pt x="49" y="1531"/>
                    <a:pt x="57" y="1537"/>
                    <a:pt x="60" y="1536"/>
                  </a:cubicBezTo>
                  <a:cubicBezTo>
                    <a:pt x="68" y="1536"/>
                    <a:pt x="68" y="1536"/>
                    <a:pt x="68" y="1536"/>
                  </a:cubicBezTo>
                  <a:cubicBezTo>
                    <a:pt x="68" y="1536"/>
                    <a:pt x="72" y="1533"/>
                    <a:pt x="78" y="1529"/>
                  </a:cubicBezTo>
                  <a:cubicBezTo>
                    <a:pt x="87" y="1523"/>
                    <a:pt x="87" y="1522"/>
                    <a:pt x="87" y="1519"/>
                  </a:cubicBezTo>
                  <a:cubicBezTo>
                    <a:pt x="89" y="1513"/>
                    <a:pt x="89" y="1508"/>
                    <a:pt x="90" y="1504"/>
                  </a:cubicBezTo>
                  <a:cubicBezTo>
                    <a:pt x="90" y="1503"/>
                    <a:pt x="89" y="1502"/>
                    <a:pt x="87" y="1500"/>
                  </a:cubicBezTo>
                  <a:cubicBezTo>
                    <a:pt x="85" y="1498"/>
                    <a:pt x="85" y="1493"/>
                    <a:pt x="89" y="1489"/>
                  </a:cubicBezTo>
                  <a:cubicBezTo>
                    <a:pt x="93" y="1485"/>
                    <a:pt x="96" y="1484"/>
                    <a:pt x="100" y="1481"/>
                  </a:cubicBezTo>
                  <a:cubicBezTo>
                    <a:pt x="103" y="1479"/>
                    <a:pt x="105" y="1477"/>
                    <a:pt x="107" y="1475"/>
                  </a:cubicBezTo>
                  <a:cubicBezTo>
                    <a:pt x="110" y="1473"/>
                    <a:pt x="111" y="1472"/>
                    <a:pt x="113" y="1472"/>
                  </a:cubicBezTo>
                  <a:cubicBezTo>
                    <a:pt x="116" y="1472"/>
                    <a:pt x="115" y="1469"/>
                    <a:pt x="114" y="1465"/>
                  </a:cubicBezTo>
                  <a:cubicBezTo>
                    <a:pt x="111" y="1458"/>
                    <a:pt x="117" y="1462"/>
                    <a:pt x="123" y="1457"/>
                  </a:cubicBezTo>
                  <a:cubicBezTo>
                    <a:pt x="126" y="1455"/>
                    <a:pt x="128" y="1455"/>
                    <a:pt x="129" y="1458"/>
                  </a:cubicBezTo>
                  <a:cubicBezTo>
                    <a:pt x="131" y="1462"/>
                    <a:pt x="147" y="1456"/>
                    <a:pt x="151" y="1460"/>
                  </a:cubicBezTo>
                  <a:cubicBezTo>
                    <a:pt x="153" y="1461"/>
                    <a:pt x="153" y="1464"/>
                    <a:pt x="156" y="1467"/>
                  </a:cubicBezTo>
                  <a:cubicBezTo>
                    <a:pt x="159" y="1469"/>
                    <a:pt x="164" y="1469"/>
                    <a:pt x="167" y="1468"/>
                  </a:cubicBezTo>
                  <a:cubicBezTo>
                    <a:pt x="167" y="1468"/>
                    <a:pt x="182" y="1464"/>
                    <a:pt x="185" y="1461"/>
                  </a:cubicBezTo>
                  <a:cubicBezTo>
                    <a:pt x="190" y="1458"/>
                    <a:pt x="190" y="1458"/>
                    <a:pt x="190" y="1458"/>
                  </a:cubicBezTo>
                  <a:cubicBezTo>
                    <a:pt x="192" y="1457"/>
                    <a:pt x="192" y="1457"/>
                    <a:pt x="192" y="1457"/>
                  </a:cubicBezTo>
                  <a:cubicBezTo>
                    <a:pt x="195" y="1455"/>
                    <a:pt x="195" y="1455"/>
                    <a:pt x="195" y="1455"/>
                  </a:cubicBezTo>
                  <a:cubicBezTo>
                    <a:pt x="195" y="1455"/>
                    <a:pt x="197" y="1453"/>
                    <a:pt x="202" y="1455"/>
                  </a:cubicBezTo>
                  <a:cubicBezTo>
                    <a:pt x="210" y="1458"/>
                    <a:pt x="209" y="1448"/>
                    <a:pt x="216" y="1448"/>
                  </a:cubicBezTo>
                  <a:cubicBezTo>
                    <a:pt x="220" y="1448"/>
                    <a:pt x="224" y="1450"/>
                    <a:pt x="227" y="1453"/>
                  </a:cubicBezTo>
                  <a:cubicBezTo>
                    <a:pt x="231" y="1457"/>
                    <a:pt x="232" y="1458"/>
                    <a:pt x="234" y="1458"/>
                  </a:cubicBezTo>
                  <a:cubicBezTo>
                    <a:pt x="239" y="1457"/>
                    <a:pt x="241" y="1456"/>
                    <a:pt x="237" y="1451"/>
                  </a:cubicBezTo>
                  <a:cubicBezTo>
                    <a:pt x="231" y="1443"/>
                    <a:pt x="229" y="1436"/>
                    <a:pt x="237" y="1428"/>
                  </a:cubicBezTo>
                  <a:cubicBezTo>
                    <a:pt x="239" y="1426"/>
                    <a:pt x="242" y="1430"/>
                    <a:pt x="244" y="1435"/>
                  </a:cubicBezTo>
                  <a:cubicBezTo>
                    <a:pt x="247" y="1441"/>
                    <a:pt x="252" y="1444"/>
                    <a:pt x="258" y="1447"/>
                  </a:cubicBezTo>
                  <a:cubicBezTo>
                    <a:pt x="262" y="1448"/>
                    <a:pt x="268" y="1449"/>
                    <a:pt x="269" y="1449"/>
                  </a:cubicBezTo>
                  <a:cubicBezTo>
                    <a:pt x="271" y="1450"/>
                    <a:pt x="275" y="1450"/>
                    <a:pt x="279" y="1450"/>
                  </a:cubicBezTo>
                  <a:cubicBezTo>
                    <a:pt x="285" y="1451"/>
                    <a:pt x="289" y="1448"/>
                    <a:pt x="294" y="1446"/>
                  </a:cubicBezTo>
                  <a:cubicBezTo>
                    <a:pt x="294" y="1446"/>
                    <a:pt x="299" y="1445"/>
                    <a:pt x="305" y="1442"/>
                  </a:cubicBezTo>
                  <a:cubicBezTo>
                    <a:pt x="309" y="1440"/>
                    <a:pt x="316" y="1437"/>
                    <a:pt x="321" y="1437"/>
                  </a:cubicBezTo>
                  <a:cubicBezTo>
                    <a:pt x="326" y="1437"/>
                    <a:pt x="329" y="1439"/>
                    <a:pt x="327" y="1448"/>
                  </a:cubicBezTo>
                  <a:cubicBezTo>
                    <a:pt x="326" y="1451"/>
                    <a:pt x="325" y="1455"/>
                    <a:pt x="327" y="1458"/>
                  </a:cubicBezTo>
                  <a:cubicBezTo>
                    <a:pt x="328" y="1462"/>
                    <a:pt x="329" y="1466"/>
                    <a:pt x="331" y="1467"/>
                  </a:cubicBezTo>
                  <a:cubicBezTo>
                    <a:pt x="334" y="1472"/>
                    <a:pt x="325" y="1477"/>
                    <a:pt x="322" y="1480"/>
                  </a:cubicBezTo>
                  <a:cubicBezTo>
                    <a:pt x="320" y="1482"/>
                    <a:pt x="318" y="1484"/>
                    <a:pt x="320" y="1485"/>
                  </a:cubicBezTo>
                  <a:cubicBezTo>
                    <a:pt x="321" y="1487"/>
                    <a:pt x="323" y="1488"/>
                    <a:pt x="321" y="1490"/>
                  </a:cubicBezTo>
                  <a:cubicBezTo>
                    <a:pt x="319" y="1492"/>
                    <a:pt x="320" y="1496"/>
                    <a:pt x="324" y="1496"/>
                  </a:cubicBezTo>
                  <a:cubicBezTo>
                    <a:pt x="327" y="1497"/>
                    <a:pt x="330" y="1496"/>
                    <a:pt x="333" y="1496"/>
                  </a:cubicBezTo>
                  <a:cubicBezTo>
                    <a:pt x="337" y="1495"/>
                    <a:pt x="341" y="1495"/>
                    <a:pt x="345" y="1494"/>
                  </a:cubicBezTo>
                  <a:cubicBezTo>
                    <a:pt x="347" y="1494"/>
                    <a:pt x="354" y="1494"/>
                    <a:pt x="360" y="1494"/>
                  </a:cubicBezTo>
                  <a:cubicBezTo>
                    <a:pt x="365" y="1495"/>
                    <a:pt x="369" y="1495"/>
                    <a:pt x="371" y="1497"/>
                  </a:cubicBezTo>
                  <a:cubicBezTo>
                    <a:pt x="377" y="1500"/>
                    <a:pt x="380" y="1502"/>
                    <a:pt x="386" y="1499"/>
                  </a:cubicBezTo>
                  <a:cubicBezTo>
                    <a:pt x="390" y="1498"/>
                    <a:pt x="394" y="1498"/>
                    <a:pt x="394" y="1501"/>
                  </a:cubicBezTo>
                  <a:cubicBezTo>
                    <a:pt x="393" y="1511"/>
                    <a:pt x="397" y="1513"/>
                    <a:pt x="402" y="1512"/>
                  </a:cubicBezTo>
                  <a:cubicBezTo>
                    <a:pt x="405" y="1511"/>
                    <a:pt x="409" y="1509"/>
                    <a:pt x="413" y="1508"/>
                  </a:cubicBezTo>
                  <a:cubicBezTo>
                    <a:pt x="418" y="1506"/>
                    <a:pt x="422" y="1501"/>
                    <a:pt x="426" y="1496"/>
                  </a:cubicBezTo>
                  <a:cubicBezTo>
                    <a:pt x="429" y="1493"/>
                    <a:pt x="432" y="1490"/>
                    <a:pt x="435" y="1487"/>
                  </a:cubicBezTo>
                  <a:cubicBezTo>
                    <a:pt x="439" y="1485"/>
                    <a:pt x="445" y="1479"/>
                    <a:pt x="445" y="1476"/>
                  </a:cubicBezTo>
                  <a:cubicBezTo>
                    <a:pt x="445" y="1468"/>
                    <a:pt x="445" y="1466"/>
                    <a:pt x="447" y="1465"/>
                  </a:cubicBezTo>
                  <a:cubicBezTo>
                    <a:pt x="448" y="1464"/>
                    <a:pt x="451" y="1463"/>
                    <a:pt x="455" y="1461"/>
                  </a:cubicBezTo>
                  <a:cubicBezTo>
                    <a:pt x="459" y="1460"/>
                    <a:pt x="463" y="1455"/>
                    <a:pt x="464" y="1451"/>
                  </a:cubicBezTo>
                  <a:cubicBezTo>
                    <a:pt x="466" y="1447"/>
                    <a:pt x="467" y="1445"/>
                    <a:pt x="467" y="1445"/>
                  </a:cubicBezTo>
                  <a:cubicBezTo>
                    <a:pt x="468" y="1441"/>
                    <a:pt x="468" y="1441"/>
                    <a:pt x="468" y="1441"/>
                  </a:cubicBezTo>
                  <a:cubicBezTo>
                    <a:pt x="468" y="1441"/>
                    <a:pt x="468" y="1435"/>
                    <a:pt x="473" y="1435"/>
                  </a:cubicBezTo>
                  <a:cubicBezTo>
                    <a:pt x="481" y="1434"/>
                    <a:pt x="481" y="1435"/>
                    <a:pt x="489" y="1433"/>
                  </a:cubicBezTo>
                  <a:cubicBezTo>
                    <a:pt x="493" y="1432"/>
                    <a:pt x="506" y="1430"/>
                    <a:pt x="509" y="1432"/>
                  </a:cubicBezTo>
                  <a:cubicBezTo>
                    <a:pt x="512" y="1435"/>
                    <a:pt x="514" y="1436"/>
                    <a:pt x="514" y="1438"/>
                  </a:cubicBezTo>
                  <a:cubicBezTo>
                    <a:pt x="514" y="1444"/>
                    <a:pt x="519" y="1445"/>
                    <a:pt x="524" y="1446"/>
                  </a:cubicBezTo>
                  <a:cubicBezTo>
                    <a:pt x="528" y="1446"/>
                    <a:pt x="530" y="1446"/>
                    <a:pt x="532" y="1447"/>
                  </a:cubicBezTo>
                  <a:cubicBezTo>
                    <a:pt x="533" y="1448"/>
                    <a:pt x="540" y="1445"/>
                    <a:pt x="545" y="1446"/>
                  </a:cubicBezTo>
                  <a:cubicBezTo>
                    <a:pt x="552" y="1448"/>
                    <a:pt x="560" y="1459"/>
                    <a:pt x="563" y="1458"/>
                  </a:cubicBezTo>
                  <a:cubicBezTo>
                    <a:pt x="571" y="1459"/>
                    <a:pt x="579" y="1461"/>
                    <a:pt x="584" y="1460"/>
                  </a:cubicBezTo>
                  <a:cubicBezTo>
                    <a:pt x="588" y="1459"/>
                    <a:pt x="591" y="1459"/>
                    <a:pt x="594" y="1457"/>
                  </a:cubicBezTo>
                  <a:cubicBezTo>
                    <a:pt x="598" y="1454"/>
                    <a:pt x="599" y="1445"/>
                    <a:pt x="604" y="1443"/>
                  </a:cubicBezTo>
                  <a:cubicBezTo>
                    <a:pt x="619" y="1438"/>
                    <a:pt x="626" y="1447"/>
                    <a:pt x="633" y="1443"/>
                  </a:cubicBezTo>
                  <a:cubicBezTo>
                    <a:pt x="638" y="1441"/>
                    <a:pt x="644" y="1426"/>
                    <a:pt x="655" y="1422"/>
                  </a:cubicBezTo>
                  <a:cubicBezTo>
                    <a:pt x="659" y="1421"/>
                    <a:pt x="662" y="1429"/>
                    <a:pt x="667" y="1428"/>
                  </a:cubicBezTo>
                  <a:cubicBezTo>
                    <a:pt x="667" y="1428"/>
                    <a:pt x="675" y="1429"/>
                    <a:pt x="678" y="1429"/>
                  </a:cubicBezTo>
                  <a:cubicBezTo>
                    <a:pt x="692" y="1429"/>
                    <a:pt x="691" y="1425"/>
                    <a:pt x="703" y="1426"/>
                  </a:cubicBezTo>
                  <a:cubicBezTo>
                    <a:pt x="706" y="1426"/>
                    <a:pt x="710" y="1425"/>
                    <a:pt x="712" y="1423"/>
                  </a:cubicBezTo>
                  <a:cubicBezTo>
                    <a:pt x="716" y="1419"/>
                    <a:pt x="718" y="1418"/>
                    <a:pt x="723" y="1417"/>
                  </a:cubicBezTo>
                  <a:cubicBezTo>
                    <a:pt x="725" y="1417"/>
                    <a:pt x="725" y="1417"/>
                    <a:pt x="725" y="1417"/>
                  </a:cubicBezTo>
                  <a:cubicBezTo>
                    <a:pt x="725" y="1417"/>
                    <a:pt x="731" y="1417"/>
                    <a:pt x="737" y="1416"/>
                  </a:cubicBezTo>
                  <a:cubicBezTo>
                    <a:pt x="743" y="1414"/>
                    <a:pt x="752" y="1413"/>
                    <a:pt x="754" y="1412"/>
                  </a:cubicBezTo>
                  <a:cubicBezTo>
                    <a:pt x="758" y="1411"/>
                    <a:pt x="758" y="1411"/>
                    <a:pt x="758" y="1411"/>
                  </a:cubicBezTo>
                  <a:cubicBezTo>
                    <a:pt x="758" y="1411"/>
                    <a:pt x="765" y="1407"/>
                    <a:pt x="771" y="1407"/>
                  </a:cubicBezTo>
                  <a:cubicBezTo>
                    <a:pt x="776" y="1407"/>
                    <a:pt x="781" y="1408"/>
                    <a:pt x="784" y="1407"/>
                  </a:cubicBezTo>
                  <a:cubicBezTo>
                    <a:pt x="789" y="1405"/>
                    <a:pt x="790" y="1400"/>
                    <a:pt x="797" y="1401"/>
                  </a:cubicBezTo>
                  <a:cubicBezTo>
                    <a:pt x="800" y="1401"/>
                    <a:pt x="806" y="1402"/>
                    <a:pt x="808" y="1398"/>
                  </a:cubicBezTo>
                  <a:cubicBezTo>
                    <a:pt x="814" y="1390"/>
                    <a:pt x="820" y="1400"/>
                    <a:pt x="826" y="1400"/>
                  </a:cubicBezTo>
                  <a:cubicBezTo>
                    <a:pt x="833" y="1401"/>
                    <a:pt x="839" y="1396"/>
                    <a:pt x="849" y="1399"/>
                  </a:cubicBezTo>
                  <a:cubicBezTo>
                    <a:pt x="855" y="1400"/>
                    <a:pt x="853" y="1398"/>
                    <a:pt x="857" y="1393"/>
                  </a:cubicBezTo>
                  <a:cubicBezTo>
                    <a:pt x="858" y="1393"/>
                    <a:pt x="861" y="1391"/>
                    <a:pt x="865" y="1389"/>
                  </a:cubicBezTo>
                  <a:cubicBezTo>
                    <a:pt x="870" y="1386"/>
                    <a:pt x="876" y="1383"/>
                    <a:pt x="876" y="1382"/>
                  </a:cubicBezTo>
                  <a:cubicBezTo>
                    <a:pt x="880" y="1381"/>
                    <a:pt x="883" y="1380"/>
                    <a:pt x="887" y="1381"/>
                  </a:cubicBezTo>
                  <a:cubicBezTo>
                    <a:pt x="888" y="1381"/>
                    <a:pt x="889" y="1382"/>
                    <a:pt x="890" y="1382"/>
                  </a:cubicBezTo>
                  <a:cubicBezTo>
                    <a:pt x="895" y="1384"/>
                    <a:pt x="899" y="1385"/>
                    <a:pt x="901" y="1381"/>
                  </a:cubicBezTo>
                  <a:cubicBezTo>
                    <a:pt x="904" y="1375"/>
                    <a:pt x="904" y="1375"/>
                    <a:pt x="904" y="1375"/>
                  </a:cubicBezTo>
                  <a:cubicBezTo>
                    <a:pt x="910" y="1368"/>
                    <a:pt x="904" y="1367"/>
                    <a:pt x="915" y="1369"/>
                  </a:cubicBezTo>
                  <a:cubicBezTo>
                    <a:pt x="922" y="1369"/>
                    <a:pt x="919" y="1368"/>
                    <a:pt x="921" y="1361"/>
                  </a:cubicBezTo>
                  <a:cubicBezTo>
                    <a:pt x="923" y="1354"/>
                    <a:pt x="922" y="1352"/>
                    <a:pt x="922" y="1352"/>
                  </a:cubicBezTo>
                  <a:cubicBezTo>
                    <a:pt x="920" y="1346"/>
                    <a:pt x="923" y="1346"/>
                    <a:pt x="923" y="1340"/>
                  </a:cubicBezTo>
                  <a:cubicBezTo>
                    <a:pt x="923" y="1337"/>
                    <a:pt x="923" y="1335"/>
                    <a:pt x="923" y="1333"/>
                  </a:cubicBezTo>
                  <a:cubicBezTo>
                    <a:pt x="923" y="1325"/>
                    <a:pt x="927" y="1329"/>
                    <a:pt x="930" y="1322"/>
                  </a:cubicBezTo>
                  <a:cubicBezTo>
                    <a:pt x="931" y="1318"/>
                    <a:pt x="932" y="1314"/>
                    <a:pt x="931" y="1312"/>
                  </a:cubicBezTo>
                  <a:cubicBezTo>
                    <a:pt x="931" y="1306"/>
                    <a:pt x="931" y="1303"/>
                    <a:pt x="932" y="1300"/>
                  </a:cubicBezTo>
                  <a:cubicBezTo>
                    <a:pt x="932" y="1299"/>
                    <a:pt x="933" y="1298"/>
                    <a:pt x="935" y="1296"/>
                  </a:cubicBezTo>
                  <a:cubicBezTo>
                    <a:pt x="935" y="1295"/>
                    <a:pt x="942" y="1284"/>
                    <a:pt x="943" y="1283"/>
                  </a:cubicBezTo>
                  <a:cubicBezTo>
                    <a:pt x="946" y="1278"/>
                    <a:pt x="949" y="1277"/>
                    <a:pt x="957" y="1279"/>
                  </a:cubicBezTo>
                  <a:cubicBezTo>
                    <a:pt x="964" y="1282"/>
                    <a:pt x="964" y="1280"/>
                    <a:pt x="971" y="1278"/>
                  </a:cubicBezTo>
                  <a:cubicBezTo>
                    <a:pt x="979" y="1276"/>
                    <a:pt x="980" y="1278"/>
                    <a:pt x="984" y="1278"/>
                  </a:cubicBezTo>
                  <a:cubicBezTo>
                    <a:pt x="989" y="1278"/>
                    <a:pt x="987" y="1274"/>
                    <a:pt x="985" y="1272"/>
                  </a:cubicBezTo>
                  <a:cubicBezTo>
                    <a:pt x="983" y="1270"/>
                    <a:pt x="980" y="1267"/>
                    <a:pt x="975" y="1262"/>
                  </a:cubicBezTo>
                  <a:cubicBezTo>
                    <a:pt x="970" y="1257"/>
                    <a:pt x="967" y="1254"/>
                    <a:pt x="973" y="1249"/>
                  </a:cubicBezTo>
                  <a:cubicBezTo>
                    <a:pt x="975" y="1247"/>
                    <a:pt x="977" y="1245"/>
                    <a:pt x="982" y="1245"/>
                  </a:cubicBezTo>
                  <a:cubicBezTo>
                    <a:pt x="987" y="1246"/>
                    <a:pt x="989" y="1247"/>
                    <a:pt x="991" y="1246"/>
                  </a:cubicBezTo>
                  <a:cubicBezTo>
                    <a:pt x="993" y="1245"/>
                    <a:pt x="993" y="1245"/>
                    <a:pt x="993" y="1245"/>
                  </a:cubicBezTo>
                  <a:cubicBezTo>
                    <a:pt x="993" y="1245"/>
                    <a:pt x="994" y="1242"/>
                    <a:pt x="998" y="1241"/>
                  </a:cubicBezTo>
                  <a:cubicBezTo>
                    <a:pt x="1003" y="1239"/>
                    <a:pt x="1004" y="1239"/>
                    <a:pt x="1007" y="1241"/>
                  </a:cubicBezTo>
                  <a:cubicBezTo>
                    <a:pt x="1010" y="1243"/>
                    <a:pt x="1015" y="1245"/>
                    <a:pt x="1020" y="1243"/>
                  </a:cubicBezTo>
                  <a:cubicBezTo>
                    <a:pt x="1024" y="1241"/>
                    <a:pt x="1023" y="1236"/>
                    <a:pt x="1023" y="1231"/>
                  </a:cubicBezTo>
                  <a:cubicBezTo>
                    <a:pt x="1023" y="1227"/>
                    <a:pt x="1022" y="1227"/>
                    <a:pt x="1024" y="1224"/>
                  </a:cubicBezTo>
                  <a:cubicBezTo>
                    <a:pt x="1029" y="1214"/>
                    <a:pt x="1013" y="1221"/>
                    <a:pt x="1020" y="1210"/>
                  </a:cubicBezTo>
                  <a:cubicBezTo>
                    <a:pt x="1021" y="1209"/>
                    <a:pt x="1023" y="1209"/>
                    <a:pt x="1025" y="1206"/>
                  </a:cubicBezTo>
                  <a:cubicBezTo>
                    <a:pt x="1030" y="1200"/>
                    <a:pt x="1030" y="1197"/>
                    <a:pt x="1031" y="1190"/>
                  </a:cubicBezTo>
                  <a:cubicBezTo>
                    <a:pt x="1029" y="1178"/>
                    <a:pt x="1027" y="1167"/>
                    <a:pt x="1025" y="1155"/>
                  </a:cubicBezTo>
                  <a:cubicBezTo>
                    <a:pt x="1025" y="1149"/>
                    <a:pt x="1023" y="1144"/>
                    <a:pt x="1024" y="1138"/>
                  </a:cubicBezTo>
                  <a:cubicBezTo>
                    <a:pt x="1024" y="1133"/>
                    <a:pt x="1024" y="1133"/>
                    <a:pt x="1024" y="1133"/>
                  </a:cubicBezTo>
                  <a:cubicBezTo>
                    <a:pt x="1025" y="1128"/>
                    <a:pt x="1026" y="1120"/>
                    <a:pt x="1025" y="1113"/>
                  </a:cubicBezTo>
                  <a:cubicBezTo>
                    <a:pt x="1023" y="1105"/>
                    <a:pt x="1023" y="1105"/>
                    <a:pt x="1023" y="1097"/>
                  </a:cubicBezTo>
                  <a:cubicBezTo>
                    <a:pt x="1023" y="1089"/>
                    <a:pt x="1026" y="1084"/>
                    <a:pt x="1026" y="1077"/>
                  </a:cubicBezTo>
                  <a:cubicBezTo>
                    <a:pt x="1026" y="1070"/>
                    <a:pt x="1026" y="1069"/>
                    <a:pt x="1028" y="1065"/>
                  </a:cubicBezTo>
                  <a:cubicBezTo>
                    <a:pt x="1030" y="1061"/>
                    <a:pt x="1029" y="1060"/>
                    <a:pt x="1031" y="1057"/>
                  </a:cubicBezTo>
                  <a:cubicBezTo>
                    <a:pt x="1032" y="1054"/>
                    <a:pt x="1034" y="1045"/>
                    <a:pt x="1035" y="1037"/>
                  </a:cubicBezTo>
                  <a:cubicBezTo>
                    <a:pt x="1035" y="1028"/>
                    <a:pt x="1036" y="1025"/>
                    <a:pt x="1039" y="1019"/>
                  </a:cubicBezTo>
                  <a:cubicBezTo>
                    <a:pt x="1041" y="1014"/>
                    <a:pt x="1043" y="1010"/>
                    <a:pt x="1044" y="1001"/>
                  </a:cubicBezTo>
                  <a:cubicBezTo>
                    <a:pt x="1044" y="995"/>
                    <a:pt x="1043" y="992"/>
                    <a:pt x="1041" y="989"/>
                  </a:cubicBezTo>
                  <a:cubicBezTo>
                    <a:pt x="1040" y="988"/>
                    <a:pt x="1038" y="987"/>
                    <a:pt x="1035" y="986"/>
                  </a:cubicBezTo>
                  <a:cubicBezTo>
                    <a:pt x="1034" y="985"/>
                    <a:pt x="1033" y="984"/>
                    <a:pt x="1032" y="983"/>
                  </a:cubicBezTo>
                  <a:cubicBezTo>
                    <a:pt x="1031" y="982"/>
                    <a:pt x="1031" y="981"/>
                    <a:pt x="1031" y="980"/>
                  </a:cubicBezTo>
                  <a:cubicBezTo>
                    <a:pt x="1031" y="980"/>
                    <a:pt x="1031" y="974"/>
                    <a:pt x="1030" y="970"/>
                  </a:cubicBezTo>
                  <a:cubicBezTo>
                    <a:pt x="1029" y="966"/>
                    <a:pt x="1025" y="968"/>
                    <a:pt x="1021" y="969"/>
                  </a:cubicBezTo>
                  <a:cubicBezTo>
                    <a:pt x="1016" y="971"/>
                    <a:pt x="1016" y="971"/>
                    <a:pt x="1012" y="967"/>
                  </a:cubicBezTo>
                  <a:cubicBezTo>
                    <a:pt x="1012" y="967"/>
                    <a:pt x="1010" y="966"/>
                    <a:pt x="1009" y="963"/>
                  </a:cubicBezTo>
                  <a:cubicBezTo>
                    <a:pt x="1007" y="961"/>
                    <a:pt x="1006" y="959"/>
                    <a:pt x="1009" y="958"/>
                  </a:cubicBezTo>
                  <a:cubicBezTo>
                    <a:pt x="1012" y="956"/>
                    <a:pt x="1015" y="957"/>
                    <a:pt x="1011" y="954"/>
                  </a:cubicBezTo>
                  <a:cubicBezTo>
                    <a:pt x="1005" y="951"/>
                    <a:pt x="1008" y="947"/>
                    <a:pt x="1012" y="944"/>
                  </a:cubicBezTo>
                  <a:cubicBezTo>
                    <a:pt x="1015" y="942"/>
                    <a:pt x="1019" y="946"/>
                    <a:pt x="1022" y="945"/>
                  </a:cubicBezTo>
                  <a:cubicBezTo>
                    <a:pt x="1025" y="944"/>
                    <a:pt x="1031" y="942"/>
                    <a:pt x="1034" y="939"/>
                  </a:cubicBezTo>
                  <a:cubicBezTo>
                    <a:pt x="1036" y="937"/>
                    <a:pt x="1039" y="937"/>
                    <a:pt x="1040" y="939"/>
                  </a:cubicBezTo>
                  <a:cubicBezTo>
                    <a:pt x="1041" y="944"/>
                    <a:pt x="1041" y="947"/>
                    <a:pt x="1047" y="942"/>
                  </a:cubicBezTo>
                  <a:cubicBezTo>
                    <a:pt x="1052" y="939"/>
                    <a:pt x="1053" y="937"/>
                    <a:pt x="1056" y="940"/>
                  </a:cubicBezTo>
                  <a:cubicBezTo>
                    <a:pt x="1060" y="943"/>
                    <a:pt x="1064" y="944"/>
                    <a:pt x="1067" y="943"/>
                  </a:cubicBezTo>
                  <a:cubicBezTo>
                    <a:pt x="1069" y="940"/>
                    <a:pt x="1069" y="940"/>
                    <a:pt x="1069" y="940"/>
                  </a:cubicBezTo>
                  <a:cubicBezTo>
                    <a:pt x="1069" y="940"/>
                    <a:pt x="1070" y="938"/>
                    <a:pt x="1074" y="937"/>
                  </a:cubicBezTo>
                  <a:cubicBezTo>
                    <a:pt x="1079" y="937"/>
                    <a:pt x="1080" y="936"/>
                    <a:pt x="1083" y="939"/>
                  </a:cubicBezTo>
                  <a:cubicBezTo>
                    <a:pt x="1086" y="943"/>
                    <a:pt x="1089" y="941"/>
                    <a:pt x="1094" y="943"/>
                  </a:cubicBezTo>
                  <a:cubicBezTo>
                    <a:pt x="1094" y="943"/>
                    <a:pt x="1098" y="943"/>
                    <a:pt x="1101" y="942"/>
                  </a:cubicBezTo>
                  <a:cubicBezTo>
                    <a:pt x="1103" y="941"/>
                    <a:pt x="1104" y="941"/>
                    <a:pt x="1103" y="938"/>
                  </a:cubicBezTo>
                  <a:cubicBezTo>
                    <a:pt x="1103" y="935"/>
                    <a:pt x="1105" y="933"/>
                    <a:pt x="1113" y="942"/>
                  </a:cubicBezTo>
                  <a:cubicBezTo>
                    <a:pt x="1117" y="945"/>
                    <a:pt x="1117" y="945"/>
                    <a:pt x="1117" y="945"/>
                  </a:cubicBezTo>
                  <a:cubicBezTo>
                    <a:pt x="1117" y="945"/>
                    <a:pt x="1121" y="949"/>
                    <a:pt x="1124" y="947"/>
                  </a:cubicBezTo>
                  <a:cubicBezTo>
                    <a:pt x="1127" y="945"/>
                    <a:pt x="1128" y="944"/>
                    <a:pt x="1130" y="946"/>
                  </a:cubicBezTo>
                  <a:cubicBezTo>
                    <a:pt x="1132" y="948"/>
                    <a:pt x="1136" y="947"/>
                    <a:pt x="1140" y="946"/>
                  </a:cubicBezTo>
                  <a:cubicBezTo>
                    <a:pt x="1143" y="946"/>
                    <a:pt x="1148" y="944"/>
                    <a:pt x="1152" y="943"/>
                  </a:cubicBezTo>
                  <a:cubicBezTo>
                    <a:pt x="1161" y="941"/>
                    <a:pt x="1164" y="944"/>
                    <a:pt x="1172" y="944"/>
                  </a:cubicBezTo>
                  <a:cubicBezTo>
                    <a:pt x="1177" y="944"/>
                    <a:pt x="1180" y="945"/>
                    <a:pt x="1183" y="945"/>
                  </a:cubicBezTo>
                  <a:cubicBezTo>
                    <a:pt x="1187" y="945"/>
                    <a:pt x="1191" y="945"/>
                    <a:pt x="1197" y="941"/>
                  </a:cubicBezTo>
                  <a:cubicBezTo>
                    <a:pt x="1203" y="937"/>
                    <a:pt x="1203" y="937"/>
                    <a:pt x="1210" y="937"/>
                  </a:cubicBezTo>
                  <a:cubicBezTo>
                    <a:pt x="1210" y="937"/>
                    <a:pt x="1211" y="937"/>
                    <a:pt x="1217" y="938"/>
                  </a:cubicBezTo>
                  <a:cubicBezTo>
                    <a:pt x="1222" y="939"/>
                    <a:pt x="1232" y="940"/>
                    <a:pt x="1233" y="948"/>
                  </a:cubicBezTo>
                  <a:cubicBezTo>
                    <a:pt x="1235" y="951"/>
                    <a:pt x="1239" y="953"/>
                    <a:pt x="1241" y="957"/>
                  </a:cubicBezTo>
                  <a:cubicBezTo>
                    <a:pt x="1242" y="959"/>
                    <a:pt x="1242" y="959"/>
                    <a:pt x="1243" y="962"/>
                  </a:cubicBezTo>
                  <a:cubicBezTo>
                    <a:pt x="1245" y="969"/>
                    <a:pt x="1253" y="971"/>
                    <a:pt x="1258" y="971"/>
                  </a:cubicBezTo>
                  <a:cubicBezTo>
                    <a:pt x="1262" y="971"/>
                    <a:pt x="1268" y="971"/>
                    <a:pt x="1272" y="973"/>
                  </a:cubicBezTo>
                  <a:cubicBezTo>
                    <a:pt x="1277" y="975"/>
                    <a:pt x="1280" y="977"/>
                    <a:pt x="1280" y="977"/>
                  </a:cubicBezTo>
                  <a:cubicBezTo>
                    <a:pt x="1282" y="979"/>
                    <a:pt x="1292" y="984"/>
                    <a:pt x="1294" y="985"/>
                  </a:cubicBezTo>
                  <a:cubicBezTo>
                    <a:pt x="1297" y="986"/>
                    <a:pt x="1305" y="983"/>
                    <a:pt x="1305" y="977"/>
                  </a:cubicBezTo>
                  <a:cubicBezTo>
                    <a:pt x="1305" y="977"/>
                    <a:pt x="1303" y="970"/>
                    <a:pt x="1302" y="966"/>
                  </a:cubicBezTo>
                  <a:cubicBezTo>
                    <a:pt x="1302" y="962"/>
                    <a:pt x="1300" y="956"/>
                    <a:pt x="1300" y="953"/>
                  </a:cubicBezTo>
                  <a:cubicBezTo>
                    <a:pt x="1298" y="943"/>
                    <a:pt x="1296" y="945"/>
                    <a:pt x="1290" y="938"/>
                  </a:cubicBezTo>
                  <a:cubicBezTo>
                    <a:pt x="1287" y="935"/>
                    <a:pt x="1285" y="928"/>
                    <a:pt x="1286" y="921"/>
                  </a:cubicBezTo>
                  <a:cubicBezTo>
                    <a:pt x="1287" y="918"/>
                    <a:pt x="1287" y="918"/>
                    <a:pt x="1287" y="918"/>
                  </a:cubicBezTo>
                  <a:cubicBezTo>
                    <a:pt x="1287" y="918"/>
                    <a:pt x="1288" y="914"/>
                    <a:pt x="1290" y="910"/>
                  </a:cubicBezTo>
                  <a:cubicBezTo>
                    <a:pt x="1292" y="906"/>
                    <a:pt x="1294" y="901"/>
                    <a:pt x="1297" y="898"/>
                  </a:cubicBezTo>
                  <a:cubicBezTo>
                    <a:pt x="1303" y="892"/>
                    <a:pt x="1303" y="890"/>
                    <a:pt x="1304" y="882"/>
                  </a:cubicBezTo>
                  <a:cubicBezTo>
                    <a:pt x="1304" y="878"/>
                    <a:pt x="1304" y="875"/>
                    <a:pt x="1309" y="872"/>
                  </a:cubicBezTo>
                  <a:cubicBezTo>
                    <a:pt x="1315" y="869"/>
                    <a:pt x="1317" y="868"/>
                    <a:pt x="1318" y="866"/>
                  </a:cubicBezTo>
                  <a:cubicBezTo>
                    <a:pt x="1321" y="863"/>
                    <a:pt x="1319" y="861"/>
                    <a:pt x="1322" y="857"/>
                  </a:cubicBezTo>
                  <a:cubicBezTo>
                    <a:pt x="1325" y="853"/>
                    <a:pt x="1327" y="850"/>
                    <a:pt x="1329" y="847"/>
                  </a:cubicBezTo>
                  <a:cubicBezTo>
                    <a:pt x="1332" y="842"/>
                    <a:pt x="1331" y="841"/>
                    <a:pt x="1336" y="837"/>
                  </a:cubicBezTo>
                  <a:cubicBezTo>
                    <a:pt x="1336" y="837"/>
                    <a:pt x="1340" y="832"/>
                    <a:pt x="1343" y="827"/>
                  </a:cubicBezTo>
                  <a:cubicBezTo>
                    <a:pt x="1347" y="823"/>
                    <a:pt x="1350" y="818"/>
                    <a:pt x="1352" y="815"/>
                  </a:cubicBezTo>
                  <a:cubicBezTo>
                    <a:pt x="1357" y="809"/>
                    <a:pt x="1357" y="809"/>
                    <a:pt x="1357" y="809"/>
                  </a:cubicBezTo>
                  <a:cubicBezTo>
                    <a:pt x="1357" y="809"/>
                    <a:pt x="1363" y="803"/>
                    <a:pt x="1366" y="799"/>
                  </a:cubicBezTo>
                  <a:cubicBezTo>
                    <a:pt x="1368" y="794"/>
                    <a:pt x="1370" y="789"/>
                    <a:pt x="1373" y="785"/>
                  </a:cubicBezTo>
                  <a:cubicBezTo>
                    <a:pt x="1387" y="762"/>
                    <a:pt x="1387" y="762"/>
                    <a:pt x="1387" y="762"/>
                  </a:cubicBezTo>
                  <a:cubicBezTo>
                    <a:pt x="1389" y="758"/>
                    <a:pt x="1392" y="752"/>
                    <a:pt x="1396" y="747"/>
                  </a:cubicBezTo>
                  <a:cubicBezTo>
                    <a:pt x="1401" y="739"/>
                    <a:pt x="1408" y="733"/>
                    <a:pt x="1414" y="725"/>
                  </a:cubicBezTo>
                  <a:cubicBezTo>
                    <a:pt x="1417" y="719"/>
                    <a:pt x="1422" y="714"/>
                    <a:pt x="1426" y="708"/>
                  </a:cubicBezTo>
                  <a:cubicBezTo>
                    <a:pt x="1427" y="705"/>
                    <a:pt x="1430" y="697"/>
                    <a:pt x="1432" y="697"/>
                  </a:cubicBezTo>
                  <a:cubicBezTo>
                    <a:pt x="1440" y="695"/>
                    <a:pt x="1445" y="699"/>
                    <a:pt x="1448" y="705"/>
                  </a:cubicBezTo>
                  <a:cubicBezTo>
                    <a:pt x="1449" y="708"/>
                    <a:pt x="1450" y="710"/>
                    <a:pt x="1454" y="710"/>
                  </a:cubicBezTo>
                  <a:cubicBezTo>
                    <a:pt x="1459" y="711"/>
                    <a:pt x="1460" y="712"/>
                    <a:pt x="1462" y="716"/>
                  </a:cubicBezTo>
                  <a:cubicBezTo>
                    <a:pt x="1465" y="719"/>
                    <a:pt x="1466" y="720"/>
                    <a:pt x="1466" y="720"/>
                  </a:cubicBezTo>
                  <a:cubicBezTo>
                    <a:pt x="1468" y="722"/>
                    <a:pt x="1471" y="726"/>
                    <a:pt x="1473" y="728"/>
                  </a:cubicBezTo>
                  <a:cubicBezTo>
                    <a:pt x="1476" y="729"/>
                    <a:pt x="1480" y="730"/>
                    <a:pt x="1480" y="732"/>
                  </a:cubicBezTo>
                  <a:cubicBezTo>
                    <a:pt x="1480" y="735"/>
                    <a:pt x="1478" y="738"/>
                    <a:pt x="1490" y="742"/>
                  </a:cubicBezTo>
                  <a:cubicBezTo>
                    <a:pt x="1493" y="744"/>
                    <a:pt x="1493" y="744"/>
                    <a:pt x="1493" y="744"/>
                  </a:cubicBezTo>
                  <a:cubicBezTo>
                    <a:pt x="1493" y="744"/>
                    <a:pt x="1496" y="745"/>
                    <a:pt x="1499" y="748"/>
                  </a:cubicBezTo>
                  <a:cubicBezTo>
                    <a:pt x="1503" y="751"/>
                    <a:pt x="1508" y="758"/>
                    <a:pt x="1512" y="756"/>
                  </a:cubicBezTo>
                  <a:cubicBezTo>
                    <a:pt x="1517" y="754"/>
                    <a:pt x="1522" y="756"/>
                    <a:pt x="1526" y="760"/>
                  </a:cubicBezTo>
                  <a:cubicBezTo>
                    <a:pt x="1528" y="762"/>
                    <a:pt x="1533" y="765"/>
                    <a:pt x="1536" y="763"/>
                  </a:cubicBezTo>
                  <a:cubicBezTo>
                    <a:pt x="1540" y="760"/>
                    <a:pt x="1542" y="760"/>
                    <a:pt x="1546" y="761"/>
                  </a:cubicBezTo>
                  <a:cubicBezTo>
                    <a:pt x="1550" y="763"/>
                    <a:pt x="1550" y="763"/>
                    <a:pt x="1550" y="763"/>
                  </a:cubicBezTo>
                  <a:cubicBezTo>
                    <a:pt x="1550" y="763"/>
                    <a:pt x="1554" y="765"/>
                    <a:pt x="1559" y="766"/>
                  </a:cubicBezTo>
                  <a:cubicBezTo>
                    <a:pt x="1564" y="767"/>
                    <a:pt x="1565" y="766"/>
                    <a:pt x="1570" y="770"/>
                  </a:cubicBezTo>
                  <a:cubicBezTo>
                    <a:pt x="1580" y="776"/>
                    <a:pt x="1586" y="773"/>
                    <a:pt x="1589" y="774"/>
                  </a:cubicBezTo>
                  <a:cubicBezTo>
                    <a:pt x="1592" y="776"/>
                    <a:pt x="1598" y="778"/>
                    <a:pt x="1600" y="781"/>
                  </a:cubicBezTo>
                  <a:cubicBezTo>
                    <a:pt x="1606" y="791"/>
                    <a:pt x="1608" y="800"/>
                    <a:pt x="1619" y="792"/>
                  </a:cubicBezTo>
                  <a:cubicBezTo>
                    <a:pt x="1627" y="786"/>
                    <a:pt x="1628" y="784"/>
                    <a:pt x="1635" y="783"/>
                  </a:cubicBezTo>
                  <a:cubicBezTo>
                    <a:pt x="1642" y="782"/>
                    <a:pt x="1643" y="784"/>
                    <a:pt x="1651" y="783"/>
                  </a:cubicBezTo>
                  <a:cubicBezTo>
                    <a:pt x="1660" y="783"/>
                    <a:pt x="1662" y="784"/>
                    <a:pt x="1668" y="784"/>
                  </a:cubicBezTo>
                  <a:cubicBezTo>
                    <a:pt x="1672" y="785"/>
                    <a:pt x="1679" y="785"/>
                    <a:pt x="1684" y="783"/>
                  </a:cubicBezTo>
                  <a:cubicBezTo>
                    <a:pt x="1687" y="782"/>
                    <a:pt x="1690" y="780"/>
                    <a:pt x="1693" y="776"/>
                  </a:cubicBezTo>
                  <a:cubicBezTo>
                    <a:pt x="1697" y="772"/>
                    <a:pt x="1698" y="770"/>
                    <a:pt x="1704" y="766"/>
                  </a:cubicBezTo>
                  <a:cubicBezTo>
                    <a:pt x="1710" y="763"/>
                    <a:pt x="1710" y="757"/>
                    <a:pt x="1708" y="752"/>
                  </a:cubicBezTo>
                  <a:cubicBezTo>
                    <a:pt x="1707" y="747"/>
                    <a:pt x="1710" y="743"/>
                    <a:pt x="1712" y="739"/>
                  </a:cubicBezTo>
                  <a:cubicBezTo>
                    <a:pt x="1714" y="735"/>
                    <a:pt x="1714" y="733"/>
                    <a:pt x="1710" y="729"/>
                  </a:cubicBezTo>
                  <a:cubicBezTo>
                    <a:pt x="1708" y="725"/>
                    <a:pt x="1709" y="719"/>
                    <a:pt x="1711" y="714"/>
                  </a:cubicBezTo>
                  <a:cubicBezTo>
                    <a:pt x="1712" y="708"/>
                    <a:pt x="1712" y="702"/>
                    <a:pt x="1713" y="696"/>
                  </a:cubicBezTo>
                  <a:cubicBezTo>
                    <a:pt x="1714" y="694"/>
                    <a:pt x="1714" y="692"/>
                    <a:pt x="1715" y="690"/>
                  </a:cubicBezTo>
                  <a:cubicBezTo>
                    <a:pt x="1716" y="682"/>
                    <a:pt x="1718" y="675"/>
                    <a:pt x="1719" y="667"/>
                  </a:cubicBezTo>
                  <a:cubicBezTo>
                    <a:pt x="1719" y="663"/>
                    <a:pt x="1720" y="659"/>
                    <a:pt x="1720" y="654"/>
                  </a:cubicBezTo>
                  <a:cubicBezTo>
                    <a:pt x="1722" y="643"/>
                    <a:pt x="1717" y="643"/>
                    <a:pt x="1724" y="632"/>
                  </a:cubicBezTo>
                  <a:cubicBezTo>
                    <a:pt x="1725" y="629"/>
                    <a:pt x="1727" y="625"/>
                    <a:pt x="1729" y="622"/>
                  </a:cubicBezTo>
                  <a:cubicBezTo>
                    <a:pt x="1732" y="615"/>
                    <a:pt x="1734" y="614"/>
                    <a:pt x="1738" y="611"/>
                  </a:cubicBezTo>
                  <a:cubicBezTo>
                    <a:pt x="1741" y="608"/>
                    <a:pt x="1741" y="608"/>
                    <a:pt x="1743" y="605"/>
                  </a:cubicBezTo>
                  <a:cubicBezTo>
                    <a:pt x="1745" y="602"/>
                    <a:pt x="1748" y="598"/>
                    <a:pt x="1750" y="594"/>
                  </a:cubicBezTo>
                  <a:cubicBezTo>
                    <a:pt x="1753" y="589"/>
                    <a:pt x="1759" y="587"/>
                    <a:pt x="1765" y="586"/>
                  </a:cubicBezTo>
                  <a:cubicBezTo>
                    <a:pt x="1772" y="586"/>
                    <a:pt x="1778" y="588"/>
                    <a:pt x="1784" y="589"/>
                  </a:cubicBezTo>
                  <a:cubicBezTo>
                    <a:pt x="1789" y="589"/>
                    <a:pt x="1796" y="592"/>
                    <a:pt x="1800" y="594"/>
                  </a:cubicBezTo>
                  <a:cubicBezTo>
                    <a:pt x="1804" y="596"/>
                    <a:pt x="1807" y="595"/>
                    <a:pt x="1811" y="594"/>
                  </a:cubicBezTo>
                  <a:cubicBezTo>
                    <a:pt x="1817" y="593"/>
                    <a:pt x="1822" y="594"/>
                    <a:pt x="1828" y="593"/>
                  </a:cubicBezTo>
                  <a:cubicBezTo>
                    <a:pt x="1833" y="592"/>
                    <a:pt x="1839" y="590"/>
                    <a:pt x="1843" y="587"/>
                  </a:cubicBezTo>
                  <a:cubicBezTo>
                    <a:pt x="1848" y="585"/>
                    <a:pt x="1851" y="581"/>
                    <a:pt x="1853" y="577"/>
                  </a:cubicBezTo>
                  <a:cubicBezTo>
                    <a:pt x="1854" y="572"/>
                    <a:pt x="1861" y="571"/>
                    <a:pt x="1866" y="567"/>
                  </a:cubicBezTo>
                  <a:cubicBezTo>
                    <a:pt x="1871" y="562"/>
                    <a:pt x="1871" y="561"/>
                    <a:pt x="1872" y="557"/>
                  </a:cubicBezTo>
                  <a:cubicBezTo>
                    <a:pt x="1873" y="553"/>
                    <a:pt x="1874" y="552"/>
                    <a:pt x="1878" y="548"/>
                  </a:cubicBezTo>
                  <a:cubicBezTo>
                    <a:pt x="1882" y="543"/>
                    <a:pt x="1880" y="541"/>
                    <a:pt x="1878" y="538"/>
                  </a:cubicBezTo>
                  <a:cubicBezTo>
                    <a:pt x="1875" y="534"/>
                    <a:pt x="1874" y="534"/>
                    <a:pt x="1877" y="527"/>
                  </a:cubicBezTo>
                  <a:cubicBezTo>
                    <a:pt x="1880" y="521"/>
                    <a:pt x="1878" y="518"/>
                    <a:pt x="1884" y="516"/>
                  </a:cubicBezTo>
                  <a:cubicBezTo>
                    <a:pt x="1890" y="515"/>
                    <a:pt x="1890" y="512"/>
                    <a:pt x="1893" y="509"/>
                  </a:cubicBezTo>
                  <a:cubicBezTo>
                    <a:pt x="1897" y="505"/>
                    <a:pt x="1897" y="504"/>
                    <a:pt x="1904" y="504"/>
                  </a:cubicBezTo>
                  <a:cubicBezTo>
                    <a:pt x="1912" y="504"/>
                    <a:pt x="1917" y="507"/>
                    <a:pt x="1923" y="507"/>
                  </a:cubicBezTo>
                  <a:cubicBezTo>
                    <a:pt x="1926" y="507"/>
                    <a:pt x="1929" y="509"/>
                    <a:pt x="1932" y="511"/>
                  </a:cubicBezTo>
                  <a:cubicBezTo>
                    <a:pt x="1937" y="515"/>
                    <a:pt x="1942" y="518"/>
                    <a:pt x="1947" y="522"/>
                  </a:cubicBezTo>
                  <a:cubicBezTo>
                    <a:pt x="1950" y="525"/>
                    <a:pt x="1953" y="527"/>
                    <a:pt x="1957" y="524"/>
                  </a:cubicBezTo>
                  <a:cubicBezTo>
                    <a:pt x="1961" y="521"/>
                    <a:pt x="1961" y="519"/>
                    <a:pt x="1961" y="519"/>
                  </a:cubicBezTo>
                  <a:cubicBezTo>
                    <a:pt x="1962" y="513"/>
                    <a:pt x="1968" y="515"/>
                    <a:pt x="1974" y="516"/>
                  </a:cubicBezTo>
                  <a:cubicBezTo>
                    <a:pt x="1979" y="516"/>
                    <a:pt x="1988" y="515"/>
                    <a:pt x="1990" y="515"/>
                  </a:cubicBezTo>
                  <a:cubicBezTo>
                    <a:pt x="1992" y="515"/>
                    <a:pt x="1995" y="517"/>
                    <a:pt x="1995" y="519"/>
                  </a:cubicBezTo>
                  <a:cubicBezTo>
                    <a:pt x="1994" y="524"/>
                    <a:pt x="1995" y="528"/>
                    <a:pt x="1995" y="529"/>
                  </a:cubicBezTo>
                  <a:cubicBezTo>
                    <a:pt x="1995" y="529"/>
                    <a:pt x="1996" y="532"/>
                    <a:pt x="1996" y="535"/>
                  </a:cubicBezTo>
                  <a:cubicBezTo>
                    <a:pt x="1995" y="538"/>
                    <a:pt x="1993" y="540"/>
                    <a:pt x="1995" y="544"/>
                  </a:cubicBezTo>
                  <a:cubicBezTo>
                    <a:pt x="1999" y="552"/>
                    <a:pt x="1987" y="551"/>
                    <a:pt x="1983" y="554"/>
                  </a:cubicBezTo>
                  <a:cubicBezTo>
                    <a:pt x="1980" y="556"/>
                    <a:pt x="1975" y="561"/>
                    <a:pt x="1980" y="566"/>
                  </a:cubicBezTo>
                  <a:cubicBezTo>
                    <a:pt x="1985" y="572"/>
                    <a:pt x="1990" y="578"/>
                    <a:pt x="1995" y="584"/>
                  </a:cubicBezTo>
                  <a:cubicBezTo>
                    <a:pt x="1999" y="588"/>
                    <a:pt x="2006" y="593"/>
                    <a:pt x="2003" y="599"/>
                  </a:cubicBezTo>
                  <a:cubicBezTo>
                    <a:pt x="2002" y="602"/>
                    <a:pt x="1998" y="606"/>
                    <a:pt x="1996" y="609"/>
                  </a:cubicBezTo>
                  <a:cubicBezTo>
                    <a:pt x="1994" y="612"/>
                    <a:pt x="1992" y="614"/>
                    <a:pt x="1995" y="616"/>
                  </a:cubicBezTo>
                  <a:cubicBezTo>
                    <a:pt x="1999" y="619"/>
                    <a:pt x="2003" y="622"/>
                    <a:pt x="2007" y="624"/>
                  </a:cubicBezTo>
                  <a:cubicBezTo>
                    <a:pt x="2011" y="627"/>
                    <a:pt x="2015" y="630"/>
                    <a:pt x="2019" y="632"/>
                  </a:cubicBezTo>
                  <a:cubicBezTo>
                    <a:pt x="2019" y="632"/>
                    <a:pt x="2023" y="634"/>
                    <a:pt x="2024" y="638"/>
                  </a:cubicBezTo>
                  <a:cubicBezTo>
                    <a:pt x="2026" y="642"/>
                    <a:pt x="2028" y="647"/>
                    <a:pt x="2033" y="649"/>
                  </a:cubicBezTo>
                  <a:cubicBezTo>
                    <a:pt x="2038" y="652"/>
                    <a:pt x="2043" y="656"/>
                    <a:pt x="2043" y="658"/>
                  </a:cubicBezTo>
                  <a:cubicBezTo>
                    <a:pt x="2050" y="667"/>
                    <a:pt x="2048" y="664"/>
                    <a:pt x="2045" y="674"/>
                  </a:cubicBezTo>
                  <a:cubicBezTo>
                    <a:pt x="2044" y="678"/>
                    <a:pt x="2047" y="683"/>
                    <a:pt x="2050" y="688"/>
                  </a:cubicBezTo>
                  <a:cubicBezTo>
                    <a:pt x="2053" y="692"/>
                    <a:pt x="2056" y="695"/>
                    <a:pt x="2058" y="698"/>
                  </a:cubicBezTo>
                  <a:cubicBezTo>
                    <a:pt x="2064" y="703"/>
                    <a:pt x="2072" y="706"/>
                    <a:pt x="2076" y="713"/>
                  </a:cubicBezTo>
                  <a:cubicBezTo>
                    <a:pt x="2082" y="722"/>
                    <a:pt x="2080" y="724"/>
                    <a:pt x="2091" y="727"/>
                  </a:cubicBezTo>
                  <a:cubicBezTo>
                    <a:pt x="2094" y="728"/>
                    <a:pt x="2098" y="730"/>
                    <a:pt x="2100" y="732"/>
                  </a:cubicBezTo>
                  <a:cubicBezTo>
                    <a:pt x="2106" y="735"/>
                    <a:pt x="2107" y="736"/>
                    <a:pt x="2113" y="731"/>
                  </a:cubicBezTo>
                  <a:cubicBezTo>
                    <a:pt x="2116" y="729"/>
                    <a:pt x="2118" y="726"/>
                    <a:pt x="2121" y="729"/>
                  </a:cubicBezTo>
                  <a:cubicBezTo>
                    <a:pt x="2128" y="735"/>
                    <a:pt x="2133" y="729"/>
                    <a:pt x="2141" y="736"/>
                  </a:cubicBezTo>
                  <a:cubicBezTo>
                    <a:pt x="2141" y="736"/>
                    <a:pt x="2143" y="742"/>
                    <a:pt x="2143" y="745"/>
                  </a:cubicBezTo>
                  <a:cubicBezTo>
                    <a:pt x="2144" y="748"/>
                    <a:pt x="2144" y="753"/>
                    <a:pt x="2148" y="756"/>
                  </a:cubicBezTo>
                  <a:cubicBezTo>
                    <a:pt x="2151" y="759"/>
                    <a:pt x="2153" y="760"/>
                    <a:pt x="2153" y="762"/>
                  </a:cubicBezTo>
                  <a:cubicBezTo>
                    <a:pt x="2153" y="769"/>
                    <a:pt x="2163" y="771"/>
                    <a:pt x="2168" y="769"/>
                  </a:cubicBezTo>
                  <a:cubicBezTo>
                    <a:pt x="2174" y="768"/>
                    <a:pt x="2173" y="765"/>
                    <a:pt x="2179" y="765"/>
                  </a:cubicBezTo>
                  <a:cubicBezTo>
                    <a:pt x="2184" y="766"/>
                    <a:pt x="2185" y="767"/>
                    <a:pt x="2182" y="776"/>
                  </a:cubicBezTo>
                  <a:cubicBezTo>
                    <a:pt x="2182" y="784"/>
                    <a:pt x="2182" y="784"/>
                    <a:pt x="2182" y="784"/>
                  </a:cubicBezTo>
                  <a:cubicBezTo>
                    <a:pt x="2182" y="784"/>
                    <a:pt x="2185" y="790"/>
                    <a:pt x="2190" y="793"/>
                  </a:cubicBezTo>
                  <a:cubicBezTo>
                    <a:pt x="2195" y="795"/>
                    <a:pt x="2200" y="799"/>
                    <a:pt x="2203" y="800"/>
                  </a:cubicBezTo>
                  <a:cubicBezTo>
                    <a:pt x="2211" y="807"/>
                    <a:pt x="2207" y="804"/>
                    <a:pt x="2207" y="814"/>
                  </a:cubicBezTo>
                  <a:cubicBezTo>
                    <a:pt x="2208" y="818"/>
                    <a:pt x="2207" y="819"/>
                    <a:pt x="2210" y="822"/>
                  </a:cubicBezTo>
                  <a:cubicBezTo>
                    <a:pt x="2213" y="825"/>
                    <a:pt x="2213" y="829"/>
                    <a:pt x="2213" y="832"/>
                  </a:cubicBezTo>
                  <a:cubicBezTo>
                    <a:pt x="2213" y="839"/>
                    <a:pt x="2213" y="839"/>
                    <a:pt x="2213" y="839"/>
                  </a:cubicBezTo>
                  <a:cubicBezTo>
                    <a:pt x="2213" y="839"/>
                    <a:pt x="2212" y="843"/>
                    <a:pt x="2215" y="846"/>
                  </a:cubicBezTo>
                  <a:cubicBezTo>
                    <a:pt x="2217" y="849"/>
                    <a:pt x="2217" y="855"/>
                    <a:pt x="2215" y="858"/>
                  </a:cubicBezTo>
                  <a:cubicBezTo>
                    <a:pt x="2213" y="861"/>
                    <a:pt x="2213" y="866"/>
                    <a:pt x="2214" y="869"/>
                  </a:cubicBezTo>
                  <a:cubicBezTo>
                    <a:pt x="2215" y="875"/>
                    <a:pt x="2215" y="875"/>
                    <a:pt x="2215" y="875"/>
                  </a:cubicBezTo>
                  <a:cubicBezTo>
                    <a:pt x="2215" y="875"/>
                    <a:pt x="2215" y="883"/>
                    <a:pt x="2217" y="886"/>
                  </a:cubicBezTo>
                  <a:cubicBezTo>
                    <a:pt x="2218" y="889"/>
                    <a:pt x="2223" y="898"/>
                    <a:pt x="2224" y="900"/>
                  </a:cubicBezTo>
                  <a:cubicBezTo>
                    <a:pt x="2226" y="907"/>
                    <a:pt x="2226" y="907"/>
                    <a:pt x="2226" y="907"/>
                  </a:cubicBezTo>
                  <a:cubicBezTo>
                    <a:pt x="2226" y="907"/>
                    <a:pt x="2228" y="914"/>
                    <a:pt x="2232" y="917"/>
                  </a:cubicBezTo>
                  <a:cubicBezTo>
                    <a:pt x="2236" y="920"/>
                    <a:pt x="2240" y="921"/>
                    <a:pt x="2241" y="924"/>
                  </a:cubicBezTo>
                  <a:cubicBezTo>
                    <a:pt x="2242" y="927"/>
                    <a:pt x="2243" y="929"/>
                    <a:pt x="2243" y="929"/>
                  </a:cubicBezTo>
                  <a:cubicBezTo>
                    <a:pt x="2245" y="935"/>
                    <a:pt x="2243" y="941"/>
                    <a:pt x="2245" y="947"/>
                  </a:cubicBezTo>
                  <a:cubicBezTo>
                    <a:pt x="2246" y="951"/>
                    <a:pt x="2246" y="953"/>
                    <a:pt x="2249" y="956"/>
                  </a:cubicBezTo>
                  <a:cubicBezTo>
                    <a:pt x="2252" y="958"/>
                    <a:pt x="2253" y="960"/>
                    <a:pt x="2253" y="962"/>
                  </a:cubicBezTo>
                  <a:cubicBezTo>
                    <a:pt x="2252" y="969"/>
                    <a:pt x="2252" y="969"/>
                    <a:pt x="2252" y="969"/>
                  </a:cubicBezTo>
                  <a:cubicBezTo>
                    <a:pt x="2252" y="969"/>
                    <a:pt x="2248" y="976"/>
                    <a:pt x="2246" y="979"/>
                  </a:cubicBezTo>
                  <a:cubicBezTo>
                    <a:pt x="2245" y="982"/>
                    <a:pt x="2243" y="983"/>
                    <a:pt x="2247" y="986"/>
                  </a:cubicBezTo>
                  <a:cubicBezTo>
                    <a:pt x="2250" y="989"/>
                    <a:pt x="2251" y="993"/>
                    <a:pt x="2244" y="1000"/>
                  </a:cubicBezTo>
                  <a:cubicBezTo>
                    <a:pt x="2241" y="1006"/>
                    <a:pt x="2241" y="1006"/>
                    <a:pt x="2241" y="1006"/>
                  </a:cubicBezTo>
                  <a:cubicBezTo>
                    <a:pt x="2241" y="1006"/>
                    <a:pt x="2238" y="1010"/>
                    <a:pt x="2235" y="1014"/>
                  </a:cubicBezTo>
                  <a:cubicBezTo>
                    <a:pt x="2232" y="1017"/>
                    <a:pt x="2226" y="1023"/>
                    <a:pt x="2226" y="1031"/>
                  </a:cubicBezTo>
                  <a:cubicBezTo>
                    <a:pt x="2226" y="1036"/>
                    <a:pt x="2226" y="1036"/>
                    <a:pt x="2226" y="1036"/>
                  </a:cubicBezTo>
                  <a:cubicBezTo>
                    <a:pt x="2226" y="1036"/>
                    <a:pt x="2228" y="1048"/>
                    <a:pt x="2228" y="1052"/>
                  </a:cubicBezTo>
                  <a:cubicBezTo>
                    <a:pt x="2229" y="1055"/>
                    <a:pt x="2230" y="1066"/>
                    <a:pt x="2229" y="1070"/>
                  </a:cubicBezTo>
                  <a:cubicBezTo>
                    <a:pt x="2227" y="1074"/>
                    <a:pt x="2227" y="1074"/>
                    <a:pt x="2227" y="1074"/>
                  </a:cubicBezTo>
                  <a:cubicBezTo>
                    <a:pt x="2227" y="1074"/>
                    <a:pt x="2222" y="1080"/>
                    <a:pt x="2219" y="1083"/>
                  </a:cubicBezTo>
                  <a:cubicBezTo>
                    <a:pt x="2212" y="1087"/>
                    <a:pt x="2208" y="1090"/>
                    <a:pt x="2203" y="1093"/>
                  </a:cubicBezTo>
                  <a:cubicBezTo>
                    <a:pt x="2198" y="1096"/>
                    <a:pt x="2195" y="1100"/>
                    <a:pt x="2190" y="1108"/>
                  </a:cubicBezTo>
                  <a:cubicBezTo>
                    <a:pt x="2187" y="1114"/>
                    <a:pt x="2183" y="1123"/>
                    <a:pt x="2182" y="1125"/>
                  </a:cubicBezTo>
                  <a:cubicBezTo>
                    <a:pt x="2180" y="1128"/>
                    <a:pt x="2179" y="1131"/>
                    <a:pt x="2178" y="1133"/>
                  </a:cubicBezTo>
                  <a:cubicBezTo>
                    <a:pt x="2178" y="1136"/>
                    <a:pt x="2178" y="1139"/>
                    <a:pt x="2178" y="1143"/>
                  </a:cubicBezTo>
                  <a:cubicBezTo>
                    <a:pt x="2178" y="1147"/>
                    <a:pt x="2180" y="1150"/>
                    <a:pt x="2181" y="1153"/>
                  </a:cubicBezTo>
                  <a:cubicBezTo>
                    <a:pt x="2183" y="1156"/>
                    <a:pt x="2184" y="1159"/>
                    <a:pt x="2185" y="1163"/>
                  </a:cubicBezTo>
                  <a:cubicBezTo>
                    <a:pt x="2185" y="1163"/>
                    <a:pt x="2188" y="1172"/>
                    <a:pt x="2188" y="1176"/>
                  </a:cubicBezTo>
                  <a:cubicBezTo>
                    <a:pt x="2187" y="1180"/>
                    <a:pt x="2188" y="1182"/>
                    <a:pt x="2190" y="1185"/>
                  </a:cubicBezTo>
                  <a:cubicBezTo>
                    <a:pt x="2192" y="1187"/>
                    <a:pt x="2193" y="1191"/>
                    <a:pt x="2190" y="1195"/>
                  </a:cubicBezTo>
                  <a:cubicBezTo>
                    <a:pt x="2181" y="1204"/>
                    <a:pt x="2201" y="1199"/>
                    <a:pt x="2202" y="1198"/>
                  </a:cubicBezTo>
                  <a:cubicBezTo>
                    <a:pt x="2207" y="1198"/>
                    <a:pt x="2219" y="1198"/>
                    <a:pt x="2222" y="1207"/>
                  </a:cubicBezTo>
                  <a:cubicBezTo>
                    <a:pt x="2228" y="1218"/>
                    <a:pt x="2229" y="1210"/>
                    <a:pt x="2237" y="1216"/>
                  </a:cubicBezTo>
                  <a:cubicBezTo>
                    <a:pt x="2240" y="1218"/>
                    <a:pt x="2242" y="1222"/>
                    <a:pt x="2246" y="1219"/>
                  </a:cubicBezTo>
                  <a:cubicBezTo>
                    <a:pt x="2250" y="1216"/>
                    <a:pt x="2252" y="1215"/>
                    <a:pt x="2252" y="1220"/>
                  </a:cubicBezTo>
                  <a:cubicBezTo>
                    <a:pt x="2256" y="1233"/>
                    <a:pt x="2256" y="1226"/>
                    <a:pt x="2266" y="1232"/>
                  </a:cubicBezTo>
                  <a:cubicBezTo>
                    <a:pt x="2274" y="1236"/>
                    <a:pt x="2280" y="1236"/>
                    <a:pt x="2288" y="1237"/>
                  </a:cubicBezTo>
                  <a:cubicBezTo>
                    <a:pt x="2288" y="1237"/>
                    <a:pt x="2294" y="1237"/>
                    <a:pt x="2300" y="1237"/>
                  </a:cubicBezTo>
                  <a:cubicBezTo>
                    <a:pt x="2305" y="1238"/>
                    <a:pt x="2314" y="1239"/>
                    <a:pt x="2317" y="1242"/>
                  </a:cubicBezTo>
                  <a:cubicBezTo>
                    <a:pt x="2321" y="1246"/>
                    <a:pt x="2324" y="1253"/>
                    <a:pt x="2330" y="1253"/>
                  </a:cubicBezTo>
                  <a:cubicBezTo>
                    <a:pt x="2337" y="1254"/>
                    <a:pt x="2346" y="1261"/>
                    <a:pt x="2352" y="1261"/>
                  </a:cubicBezTo>
                  <a:cubicBezTo>
                    <a:pt x="2360" y="1264"/>
                    <a:pt x="2362" y="1260"/>
                    <a:pt x="2370" y="1261"/>
                  </a:cubicBezTo>
                  <a:cubicBezTo>
                    <a:pt x="2375" y="1261"/>
                    <a:pt x="2380" y="1261"/>
                    <a:pt x="2385" y="1261"/>
                  </a:cubicBezTo>
                  <a:cubicBezTo>
                    <a:pt x="2388" y="1261"/>
                    <a:pt x="2390" y="1261"/>
                    <a:pt x="2392" y="1261"/>
                  </a:cubicBezTo>
                  <a:cubicBezTo>
                    <a:pt x="2392" y="1261"/>
                    <a:pt x="2399" y="1261"/>
                    <a:pt x="2403" y="1262"/>
                  </a:cubicBezTo>
                  <a:cubicBezTo>
                    <a:pt x="2407" y="1263"/>
                    <a:pt x="2408" y="1263"/>
                    <a:pt x="2411" y="1266"/>
                  </a:cubicBezTo>
                  <a:cubicBezTo>
                    <a:pt x="2415" y="1269"/>
                    <a:pt x="2423" y="1269"/>
                    <a:pt x="2428" y="1270"/>
                  </a:cubicBezTo>
                  <a:cubicBezTo>
                    <a:pt x="2428" y="1270"/>
                    <a:pt x="2437" y="1271"/>
                    <a:pt x="2440" y="1273"/>
                  </a:cubicBezTo>
                  <a:cubicBezTo>
                    <a:pt x="2444" y="1274"/>
                    <a:pt x="2446" y="1276"/>
                    <a:pt x="2451" y="1277"/>
                  </a:cubicBezTo>
                  <a:cubicBezTo>
                    <a:pt x="2456" y="1277"/>
                    <a:pt x="2457" y="1279"/>
                    <a:pt x="2459" y="1280"/>
                  </a:cubicBezTo>
                  <a:cubicBezTo>
                    <a:pt x="2465" y="1285"/>
                    <a:pt x="2471" y="1283"/>
                    <a:pt x="2475" y="1286"/>
                  </a:cubicBezTo>
                  <a:cubicBezTo>
                    <a:pt x="2478" y="1288"/>
                    <a:pt x="2483" y="1289"/>
                    <a:pt x="2483" y="1292"/>
                  </a:cubicBezTo>
                  <a:cubicBezTo>
                    <a:pt x="2484" y="1295"/>
                    <a:pt x="2488" y="1299"/>
                    <a:pt x="2490" y="1301"/>
                  </a:cubicBezTo>
                  <a:cubicBezTo>
                    <a:pt x="2494" y="1306"/>
                    <a:pt x="2494" y="1306"/>
                    <a:pt x="2494" y="1306"/>
                  </a:cubicBezTo>
                  <a:cubicBezTo>
                    <a:pt x="2494" y="1306"/>
                    <a:pt x="2500" y="1312"/>
                    <a:pt x="2504" y="1314"/>
                  </a:cubicBezTo>
                  <a:cubicBezTo>
                    <a:pt x="2508" y="1316"/>
                    <a:pt x="2515" y="1321"/>
                    <a:pt x="2517" y="1323"/>
                  </a:cubicBezTo>
                  <a:cubicBezTo>
                    <a:pt x="2522" y="1327"/>
                    <a:pt x="2522" y="1327"/>
                    <a:pt x="2522" y="1327"/>
                  </a:cubicBezTo>
                  <a:cubicBezTo>
                    <a:pt x="2522" y="1327"/>
                    <a:pt x="2528" y="1331"/>
                    <a:pt x="2530" y="1334"/>
                  </a:cubicBezTo>
                  <a:cubicBezTo>
                    <a:pt x="2532" y="1336"/>
                    <a:pt x="2538" y="1342"/>
                    <a:pt x="2539" y="1344"/>
                  </a:cubicBezTo>
                  <a:cubicBezTo>
                    <a:pt x="2541" y="1347"/>
                    <a:pt x="2542" y="1349"/>
                    <a:pt x="2542" y="1349"/>
                  </a:cubicBezTo>
                  <a:cubicBezTo>
                    <a:pt x="2547" y="1355"/>
                    <a:pt x="2547" y="1355"/>
                    <a:pt x="2547" y="1355"/>
                  </a:cubicBezTo>
                  <a:cubicBezTo>
                    <a:pt x="2547" y="1355"/>
                    <a:pt x="2550" y="1359"/>
                    <a:pt x="2550" y="1362"/>
                  </a:cubicBezTo>
                  <a:cubicBezTo>
                    <a:pt x="2550" y="1366"/>
                    <a:pt x="2549" y="1367"/>
                    <a:pt x="2556" y="1369"/>
                  </a:cubicBezTo>
                  <a:cubicBezTo>
                    <a:pt x="2562" y="1371"/>
                    <a:pt x="2564" y="1372"/>
                    <a:pt x="2566" y="1374"/>
                  </a:cubicBezTo>
                  <a:cubicBezTo>
                    <a:pt x="2571" y="1381"/>
                    <a:pt x="2571" y="1381"/>
                    <a:pt x="2571" y="1381"/>
                  </a:cubicBezTo>
                  <a:cubicBezTo>
                    <a:pt x="2571" y="1381"/>
                    <a:pt x="2577" y="1387"/>
                    <a:pt x="2579" y="1391"/>
                  </a:cubicBezTo>
                  <a:cubicBezTo>
                    <a:pt x="2581" y="1395"/>
                    <a:pt x="2586" y="1403"/>
                    <a:pt x="2590" y="1405"/>
                  </a:cubicBezTo>
                  <a:cubicBezTo>
                    <a:pt x="2595" y="1408"/>
                    <a:pt x="2595" y="1408"/>
                    <a:pt x="2595" y="1408"/>
                  </a:cubicBezTo>
                  <a:cubicBezTo>
                    <a:pt x="2595" y="1408"/>
                    <a:pt x="2602" y="1411"/>
                    <a:pt x="2606" y="1414"/>
                  </a:cubicBezTo>
                  <a:cubicBezTo>
                    <a:pt x="2611" y="1418"/>
                    <a:pt x="2614" y="1420"/>
                    <a:pt x="2617" y="1421"/>
                  </a:cubicBezTo>
                  <a:cubicBezTo>
                    <a:pt x="2620" y="1422"/>
                    <a:pt x="2623" y="1423"/>
                    <a:pt x="2627" y="1423"/>
                  </a:cubicBezTo>
                  <a:cubicBezTo>
                    <a:pt x="2627" y="1423"/>
                    <a:pt x="2635" y="1423"/>
                    <a:pt x="2641" y="1423"/>
                  </a:cubicBezTo>
                  <a:cubicBezTo>
                    <a:pt x="2647" y="1424"/>
                    <a:pt x="2657" y="1424"/>
                    <a:pt x="2657" y="1424"/>
                  </a:cubicBezTo>
                  <a:cubicBezTo>
                    <a:pt x="2665" y="1425"/>
                    <a:pt x="2664" y="1426"/>
                    <a:pt x="2657" y="1434"/>
                  </a:cubicBezTo>
                  <a:cubicBezTo>
                    <a:pt x="2653" y="1439"/>
                    <a:pt x="2652" y="1441"/>
                    <a:pt x="2652" y="1445"/>
                  </a:cubicBezTo>
                  <a:cubicBezTo>
                    <a:pt x="2651" y="1449"/>
                    <a:pt x="2650" y="1454"/>
                    <a:pt x="2650" y="1456"/>
                  </a:cubicBezTo>
                  <a:cubicBezTo>
                    <a:pt x="2646" y="1463"/>
                    <a:pt x="2645" y="1466"/>
                    <a:pt x="2656" y="1467"/>
                  </a:cubicBezTo>
                  <a:cubicBezTo>
                    <a:pt x="2667" y="1469"/>
                    <a:pt x="2670" y="1476"/>
                    <a:pt x="2672" y="1485"/>
                  </a:cubicBezTo>
                  <a:cubicBezTo>
                    <a:pt x="2673" y="1490"/>
                    <a:pt x="2673" y="1497"/>
                    <a:pt x="2674" y="1502"/>
                  </a:cubicBezTo>
                  <a:cubicBezTo>
                    <a:pt x="2675" y="1508"/>
                    <a:pt x="2676" y="1514"/>
                    <a:pt x="2677" y="1520"/>
                  </a:cubicBezTo>
                  <a:cubicBezTo>
                    <a:pt x="2679" y="1526"/>
                    <a:pt x="2680" y="1533"/>
                    <a:pt x="2682" y="1538"/>
                  </a:cubicBezTo>
                  <a:cubicBezTo>
                    <a:pt x="2684" y="1544"/>
                    <a:pt x="2686" y="1552"/>
                    <a:pt x="2686" y="1557"/>
                  </a:cubicBezTo>
                  <a:cubicBezTo>
                    <a:pt x="2687" y="1564"/>
                    <a:pt x="2687" y="1564"/>
                    <a:pt x="2687" y="1564"/>
                  </a:cubicBezTo>
                  <a:cubicBezTo>
                    <a:pt x="2687" y="1564"/>
                    <a:pt x="2688" y="1572"/>
                    <a:pt x="2688" y="1576"/>
                  </a:cubicBezTo>
                  <a:cubicBezTo>
                    <a:pt x="2688" y="1582"/>
                    <a:pt x="2689" y="1587"/>
                    <a:pt x="2690" y="1592"/>
                  </a:cubicBezTo>
                  <a:cubicBezTo>
                    <a:pt x="2692" y="1599"/>
                    <a:pt x="2695" y="1600"/>
                    <a:pt x="2699" y="1606"/>
                  </a:cubicBezTo>
                  <a:cubicBezTo>
                    <a:pt x="2701" y="1610"/>
                    <a:pt x="2707" y="1617"/>
                    <a:pt x="2709" y="1620"/>
                  </a:cubicBezTo>
                  <a:cubicBezTo>
                    <a:pt x="2712" y="1624"/>
                    <a:pt x="2712" y="1624"/>
                    <a:pt x="2712" y="1624"/>
                  </a:cubicBezTo>
                  <a:cubicBezTo>
                    <a:pt x="2712" y="1624"/>
                    <a:pt x="2717" y="1630"/>
                    <a:pt x="2720" y="1634"/>
                  </a:cubicBezTo>
                  <a:cubicBezTo>
                    <a:pt x="2724" y="1638"/>
                    <a:pt x="2727" y="1644"/>
                    <a:pt x="2730" y="1646"/>
                  </a:cubicBezTo>
                  <a:cubicBezTo>
                    <a:pt x="2734" y="1653"/>
                    <a:pt x="2734" y="1653"/>
                    <a:pt x="2734" y="1653"/>
                  </a:cubicBezTo>
                  <a:cubicBezTo>
                    <a:pt x="2734" y="1653"/>
                    <a:pt x="2737" y="1656"/>
                    <a:pt x="2737" y="1662"/>
                  </a:cubicBezTo>
                  <a:cubicBezTo>
                    <a:pt x="2738" y="1666"/>
                    <a:pt x="2738" y="1670"/>
                    <a:pt x="2738" y="1673"/>
                  </a:cubicBezTo>
                  <a:cubicBezTo>
                    <a:pt x="2739" y="1682"/>
                    <a:pt x="2736" y="1687"/>
                    <a:pt x="2749" y="1687"/>
                  </a:cubicBezTo>
                  <a:cubicBezTo>
                    <a:pt x="2755" y="1687"/>
                    <a:pt x="2761" y="1687"/>
                    <a:pt x="2766" y="1688"/>
                  </a:cubicBezTo>
                  <a:cubicBezTo>
                    <a:pt x="2773" y="1688"/>
                    <a:pt x="2779" y="1688"/>
                    <a:pt x="2786" y="1688"/>
                  </a:cubicBezTo>
                  <a:cubicBezTo>
                    <a:pt x="2794" y="1688"/>
                    <a:pt x="2801" y="1688"/>
                    <a:pt x="2809" y="1687"/>
                  </a:cubicBezTo>
                  <a:cubicBezTo>
                    <a:pt x="2809" y="1687"/>
                    <a:pt x="2820" y="1685"/>
                    <a:pt x="2826" y="1685"/>
                  </a:cubicBezTo>
                  <a:cubicBezTo>
                    <a:pt x="2832" y="1685"/>
                    <a:pt x="2840" y="1688"/>
                    <a:pt x="2843" y="1690"/>
                  </a:cubicBezTo>
                  <a:cubicBezTo>
                    <a:pt x="2848" y="1692"/>
                    <a:pt x="2848" y="1692"/>
                    <a:pt x="2848" y="1692"/>
                  </a:cubicBezTo>
                  <a:cubicBezTo>
                    <a:pt x="2848" y="1692"/>
                    <a:pt x="2855" y="1696"/>
                    <a:pt x="2861" y="1698"/>
                  </a:cubicBezTo>
                  <a:cubicBezTo>
                    <a:pt x="2868" y="1700"/>
                    <a:pt x="2874" y="1702"/>
                    <a:pt x="2880" y="1705"/>
                  </a:cubicBezTo>
                  <a:cubicBezTo>
                    <a:pt x="2882" y="1706"/>
                    <a:pt x="2884" y="1707"/>
                    <a:pt x="2886" y="1708"/>
                  </a:cubicBezTo>
                  <a:cubicBezTo>
                    <a:pt x="2886" y="1708"/>
                    <a:pt x="2896" y="1712"/>
                    <a:pt x="2902" y="1714"/>
                  </a:cubicBezTo>
                  <a:cubicBezTo>
                    <a:pt x="2909" y="1716"/>
                    <a:pt x="2915" y="1718"/>
                    <a:pt x="2920" y="1720"/>
                  </a:cubicBezTo>
                  <a:cubicBezTo>
                    <a:pt x="2925" y="1722"/>
                    <a:pt x="2931" y="1724"/>
                    <a:pt x="2936" y="1725"/>
                  </a:cubicBezTo>
                  <a:cubicBezTo>
                    <a:pt x="2943" y="1726"/>
                    <a:pt x="2949" y="1727"/>
                    <a:pt x="2955" y="1728"/>
                  </a:cubicBezTo>
                  <a:cubicBezTo>
                    <a:pt x="2960" y="1729"/>
                    <a:pt x="2965" y="1730"/>
                    <a:pt x="2970" y="1732"/>
                  </a:cubicBezTo>
                  <a:cubicBezTo>
                    <a:pt x="2970" y="1732"/>
                    <a:pt x="2979" y="1733"/>
                    <a:pt x="2984" y="1735"/>
                  </a:cubicBezTo>
                  <a:cubicBezTo>
                    <a:pt x="2990" y="1736"/>
                    <a:pt x="2997" y="1737"/>
                    <a:pt x="3003" y="1738"/>
                  </a:cubicBezTo>
                  <a:cubicBezTo>
                    <a:pt x="3008" y="1739"/>
                    <a:pt x="3012" y="1740"/>
                    <a:pt x="3017" y="1741"/>
                  </a:cubicBezTo>
                  <a:cubicBezTo>
                    <a:pt x="3017" y="1741"/>
                    <a:pt x="3026" y="1744"/>
                    <a:pt x="3031" y="1745"/>
                  </a:cubicBezTo>
                  <a:cubicBezTo>
                    <a:pt x="3035" y="1746"/>
                    <a:pt x="3044" y="1749"/>
                    <a:pt x="3049" y="1749"/>
                  </a:cubicBezTo>
                  <a:cubicBezTo>
                    <a:pt x="3057" y="1749"/>
                    <a:pt x="3061" y="1750"/>
                    <a:pt x="3068" y="1752"/>
                  </a:cubicBezTo>
                  <a:cubicBezTo>
                    <a:pt x="3068" y="1752"/>
                    <a:pt x="3078" y="1754"/>
                    <a:pt x="3084" y="1754"/>
                  </a:cubicBezTo>
                  <a:cubicBezTo>
                    <a:pt x="3093" y="1754"/>
                    <a:pt x="3101" y="1753"/>
                    <a:pt x="3110" y="1752"/>
                  </a:cubicBezTo>
                  <a:cubicBezTo>
                    <a:pt x="3110" y="1752"/>
                    <a:pt x="3120" y="1752"/>
                    <a:pt x="3124" y="1751"/>
                  </a:cubicBezTo>
                  <a:cubicBezTo>
                    <a:pt x="3131" y="1749"/>
                    <a:pt x="3138" y="1748"/>
                    <a:pt x="3145" y="1750"/>
                  </a:cubicBezTo>
                  <a:cubicBezTo>
                    <a:pt x="3145" y="1750"/>
                    <a:pt x="3151" y="1750"/>
                    <a:pt x="3155" y="1750"/>
                  </a:cubicBezTo>
                  <a:cubicBezTo>
                    <a:pt x="3159" y="1750"/>
                    <a:pt x="3167" y="1751"/>
                    <a:pt x="3170" y="1749"/>
                  </a:cubicBezTo>
                  <a:cubicBezTo>
                    <a:pt x="3173" y="1747"/>
                    <a:pt x="3176" y="1746"/>
                    <a:pt x="3180" y="1746"/>
                  </a:cubicBezTo>
                  <a:cubicBezTo>
                    <a:pt x="3186" y="1745"/>
                    <a:pt x="3193" y="1747"/>
                    <a:pt x="3200" y="1747"/>
                  </a:cubicBezTo>
                  <a:cubicBezTo>
                    <a:pt x="3205" y="1747"/>
                    <a:pt x="3209" y="1748"/>
                    <a:pt x="3213" y="1748"/>
                  </a:cubicBezTo>
                  <a:cubicBezTo>
                    <a:pt x="3217" y="1749"/>
                    <a:pt x="3221" y="1749"/>
                    <a:pt x="3224" y="1750"/>
                  </a:cubicBezTo>
                  <a:cubicBezTo>
                    <a:pt x="3227" y="1751"/>
                    <a:pt x="3230" y="1752"/>
                    <a:pt x="3233" y="1753"/>
                  </a:cubicBezTo>
                  <a:cubicBezTo>
                    <a:pt x="3236" y="1754"/>
                    <a:pt x="3240" y="1756"/>
                    <a:pt x="3244" y="1757"/>
                  </a:cubicBezTo>
                  <a:cubicBezTo>
                    <a:pt x="3250" y="1758"/>
                    <a:pt x="3263" y="1764"/>
                    <a:pt x="3267" y="1764"/>
                  </a:cubicBezTo>
                  <a:cubicBezTo>
                    <a:pt x="3272" y="1767"/>
                    <a:pt x="3272" y="1767"/>
                    <a:pt x="3272" y="1767"/>
                  </a:cubicBezTo>
                  <a:cubicBezTo>
                    <a:pt x="3272" y="1767"/>
                    <a:pt x="3279" y="1771"/>
                    <a:pt x="3286" y="1773"/>
                  </a:cubicBezTo>
                  <a:cubicBezTo>
                    <a:pt x="3293" y="1774"/>
                    <a:pt x="3299" y="1777"/>
                    <a:pt x="3306" y="1779"/>
                  </a:cubicBezTo>
                  <a:cubicBezTo>
                    <a:pt x="3312" y="1781"/>
                    <a:pt x="3318" y="1783"/>
                    <a:pt x="3324" y="1785"/>
                  </a:cubicBezTo>
                  <a:cubicBezTo>
                    <a:pt x="3329" y="1787"/>
                    <a:pt x="3334" y="1788"/>
                    <a:pt x="3338" y="1788"/>
                  </a:cubicBezTo>
                  <a:cubicBezTo>
                    <a:pt x="3345" y="1788"/>
                    <a:pt x="3347" y="1791"/>
                    <a:pt x="3351" y="1796"/>
                  </a:cubicBezTo>
                  <a:cubicBezTo>
                    <a:pt x="3351" y="1796"/>
                    <a:pt x="3354" y="1800"/>
                    <a:pt x="3357" y="1806"/>
                  </a:cubicBezTo>
                  <a:cubicBezTo>
                    <a:pt x="3360" y="1811"/>
                    <a:pt x="3364" y="1818"/>
                    <a:pt x="3365" y="1820"/>
                  </a:cubicBezTo>
                  <a:cubicBezTo>
                    <a:pt x="3367" y="1826"/>
                    <a:pt x="3367" y="1826"/>
                    <a:pt x="3367" y="1826"/>
                  </a:cubicBezTo>
                  <a:cubicBezTo>
                    <a:pt x="3373" y="1836"/>
                    <a:pt x="3372" y="1838"/>
                    <a:pt x="3383" y="1843"/>
                  </a:cubicBezTo>
                  <a:cubicBezTo>
                    <a:pt x="3392" y="1847"/>
                    <a:pt x="3397" y="1848"/>
                    <a:pt x="3402" y="1849"/>
                  </a:cubicBezTo>
                  <a:cubicBezTo>
                    <a:pt x="3409" y="1849"/>
                    <a:pt x="3417" y="1849"/>
                    <a:pt x="3425" y="1850"/>
                  </a:cubicBezTo>
                  <a:cubicBezTo>
                    <a:pt x="3430" y="1850"/>
                    <a:pt x="3435" y="1851"/>
                    <a:pt x="3439" y="1852"/>
                  </a:cubicBezTo>
                  <a:cubicBezTo>
                    <a:pt x="3445" y="1854"/>
                    <a:pt x="3450" y="1856"/>
                    <a:pt x="3455" y="1859"/>
                  </a:cubicBezTo>
                  <a:cubicBezTo>
                    <a:pt x="3459" y="1862"/>
                    <a:pt x="3464" y="1864"/>
                    <a:pt x="3468" y="1868"/>
                  </a:cubicBezTo>
                  <a:cubicBezTo>
                    <a:pt x="3472" y="1871"/>
                    <a:pt x="3479" y="1875"/>
                    <a:pt x="3479" y="1875"/>
                  </a:cubicBezTo>
                  <a:cubicBezTo>
                    <a:pt x="3484" y="1879"/>
                    <a:pt x="3489" y="1882"/>
                    <a:pt x="3494" y="1885"/>
                  </a:cubicBezTo>
                  <a:cubicBezTo>
                    <a:pt x="3498" y="1888"/>
                    <a:pt x="3502" y="1889"/>
                    <a:pt x="3506" y="1892"/>
                  </a:cubicBezTo>
                  <a:cubicBezTo>
                    <a:pt x="3509" y="1893"/>
                    <a:pt x="3512" y="1895"/>
                    <a:pt x="3515" y="1898"/>
                  </a:cubicBezTo>
                  <a:cubicBezTo>
                    <a:pt x="3515" y="1898"/>
                    <a:pt x="3522" y="1904"/>
                    <a:pt x="3527" y="1906"/>
                  </a:cubicBezTo>
                  <a:cubicBezTo>
                    <a:pt x="3534" y="1909"/>
                    <a:pt x="3540" y="1912"/>
                    <a:pt x="3547" y="1915"/>
                  </a:cubicBezTo>
                  <a:cubicBezTo>
                    <a:pt x="3547" y="1915"/>
                    <a:pt x="3554" y="1919"/>
                    <a:pt x="3560" y="1920"/>
                  </a:cubicBezTo>
                  <a:cubicBezTo>
                    <a:pt x="3565" y="1921"/>
                    <a:pt x="3570" y="1921"/>
                    <a:pt x="3575" y="1921"/>
                  </a:cubicBezTo>
                  <a:cubicBezTo>
                    <a:pt x="3581" y="1922"/>
                    <a:pt x="3588" y="1922"/>
                    <a:pt x="3594" y="1921"/>
                  </a:cubicBezTo>
                  <a:cubicBezTo>
                    <a:pt x="3601" y="1920"/>
                    <a:pt x="3607" y="1919"/>
                    <a:pt x="3614" y="1918"/>
                  </a:cubicBezTo>
                  <a:cubicBezTo>
                    <a:pt x="3614" y="1918"/>
                    <a:pt x="3622" y="1917"/>
                    <a:pt x="3630" y="1915"/>
                  </a:cubicBezTo>
                  <a:cubicBezTo>
                    <a:pt x="3637" y="1914"/>
                    <a:pt x="3645" y="1913"/>
                    <a:pt x="3645" y="1913"/>
                  </a:cubicBezTo>
                  <a:cubicBezTo>
                    <a:pt x="3653" y="1912"/>
                    <a:pt x="3654" y="1910"/>
                    <a:pt x="3654" y="1919"/>
                  </a:cubicBezTo>
                  <a:cubicBezTo>
                    <a:pt x="3654" y="1919"/>
                    <a:pt x="3653" y="1937"/>
                    <a:pt x="3653" y="1940"/>
                  </a:cubicBezTo>
                  <a:cubicBezTo>
                    <a:pt x="3653" y="1948"/>
                    <a:pt x="3654" y="1952"/>
                    <a:pt x="3665" y="1950"/>
                  </a:cubicBezTo>
                  <a:cubicBezTo>
                    <a:pt x="3671" y="1950"/>
                    <a:pt x="3680" y="1948"/>
                    <a:pt x="3680" y="1948"/>
                  </a:cubicBezTo>
                  <a:cubicBezTo>
                    <a:pt x="3686" y="1948"/>
                    <a:pt x="3686" y="1948"/>
                    <a:pt x="3686" y="1948"/>
                  </a:cubicBezTo>
                  <a:cubicBezTo>
                    <a:pt x="3686" y="1948"/>
                    <a:pt x="3694" y="1948"/>
                    <a:pt x="3697" y="1952"/>
                  </a:cubicBezTo>
                  <a:cubicBezTo>
                    <a:pt x="3707" y="1963"/>
                    <a:pt x="3702" y="1965"/>
                    <a:pt x="3714" y="1955"/>
                  </a:cubicBezTo>
                  <a:cubicBezTo>
                    <a:pt x="3720" y="1950"/>
                    <a:pt x="3720" y="1950"/>
                    <a:pt x="3720" y="1950"/>
                  </a:cubicBezTo>
                  <a:cubicBezTo>
                    <a:pt x="3720" y="1950"/>
                    <a:pt x="3726" y="1945"/>
                    <a:pt x="3729" y="1942"/>
                  </a:cubicBezTo>
                  <a:cubicBezTo>
                    <a:pt x="3732" y="1939"/>
                    <a:pt x="3737" y="1937"/>
                    <a:pt x="3742" y="1934"/>
                  </a:cubicBezTo>
                  <a:cubicBezTo>
                    <a:pt x="3748" y="1931"/>
                    <a:pt x="3754" y="1928"/>
                    <a:pt x="3760" y="1925"/>
                  </a:cubicBezTo>
                  <a:cubicBezTo>
                    <a:pt x="3765" y="1922"/>
                    <a:pt x="3769" y="1920"/>
                    <a:pt x="3774" y="1918"/>
                  </a:cubicBezTo>
                  <a:cubicBezTo>
                    <a:pt x="3779" y="1916"/>
                    <a:pt x="3791" y="1910"/>
                    <a:pt x="3791" y="1910"/>
                  </a:cubicBezTo>
                  <a:cubicBezTo>
                    <a:pt x="3798" y="1906"/>
                    <a:pt x="3798" y="1906"/>
                    <a:pt x="3798" y="1906"/>
                  </a:cubicBezTo>
                  <a:cubicBezTo>
                    <a:pt x="3803" y="1904"/>
                    <a:pt x="3811" y="1900"/>
                    <a:pt x="3814" y="1900"/>
                  </a:cubicBezTo>
                  <a:cubicBezTo>
                    <a:pt x="3818" y="1898"/>
                    <a:pt x="3834" y="1891"/>
                    <a:pt x="3834" y="1891"/>
                  </a:cubicBezTo>
                  <a:cubicBezTo>
                    <a:pt x="3842" y="1888"/>
                    <a:pt x="3842" y="1888"/>
                    <a:pt x="3842" y="1888"/>
                  </a:cubicBezTo>
                  <a:cubicBezTo>
                    <a:pt x="3842" y="1888"/>
                    <a:pt x="3856" y="1883"/>
                    <a:pt x="3860" y="1881"/>
                  </a:cubicBezTo>
                  <a:cubicBezTo>
                    <a:pt x="3863" y="1879"/>
                    <a:pt x="3876" y="1873"/>
                    <a:pt x="3878" y="1873"/>
                  </a:cubicBezTo>
                  <a:cubicBezTo>
                    <a:pt x="3884" y="1870"/>
                    <a:pt x="3884" y="1870"/>
                    <a:pt x="3884" y="1870"/>
                  </a:cubicBezTo>
                  <a:cubicBezTo>
                    <a:pt x="3884" y="1870"/>
                    <a:pt x="3891" y="1868"/>
                    <a:pt x="3897" y="1865"/>
                  </a:cubicBezTo>
                  <a:cubicBezTo>
                    <a:pt x="3903" y="1862"/>
                    <a:pt x="3912" y="1859"/>
                    <a:pt x="3915" y="1859"/>
                  </a:cubicBezTo>
                  <a:cubicBezTo>
                    <a:pt x="3922" y="1859"/>
                    <a:pt x="3922" y="1859"/>
                    <a:pt x="3922" y="1859"/>
                  </a:cubicBezTo>
                  <a:cubicBezTo>
                    <a:pt x="3922" y="1859"/>
                    <a:pt x="3931" y="1859"/>
                    <a:pt x="3934" y="1857"/>
                  </a:cubicBezTo>
                  <a:cubicBezTo>
                    <a:pt x="3938" y="1856"/>
                    <a:pt x="3944" y="1853"/>
                    <a:pt x="3947" y="1853"/>
                  </a:cubicBezTo>
                  <a:cubicBezTo>
                    <a:pt x="3951" y="1853"/>
                    <a:pt x="3957" y="1851"/>
                    <a:pt x="3961" y="1850"/>
                  </a:cubicBezTo>
                  <a:cubicBezTo>
                    <a:pt x="3961" y="1850"/>
                    <a:pt x="3969" y="1846"/>
                    <a:pt x="3972" y="1843"/>
                  </a:cubicBezTo>
                  <a:cubicBezTo>
                    <a:pt x="3975" y="1840"/>
                    <a:pt x="3978" y="1837"/>
                    <a:pt x="3982" y="1836"/>
                  </a:cubicBezTo>
                  <a:cubicBezTo>
                    <a:pt x="3987" y="1835"/>
                    <a:pt x="3990" y="1833"/>
                    <a:pt x="3995" y="1834"/>
                  </a:cubicBezTo>
                  <a:cubicBezTo>
                    <a:pt x="3998" y="1834"/>
                    <a:pt x="3998" y="1836"/>
                    <a:pt x="4004" y="1839"/>
                  </a:cubicBezTo>
                  <a:cubicBezTo>
                    <a:pt x="4007" y="1840"/>
                    <a:pt x="4010" y="1842"/>
                    <a:pt x="4016" y="1841"/>
                  </a:cubicBezTo>
                  <a:cubicBezTo>
                    <a:pt x="4025" y="1840"/>
                    <a:pt x="4031" y="1844"/>
                    <a:pt x="4042" y="1842"/>
                  </a:cubicBezTo>
                  <a:cubicBezTo>
                    <a:pt x="4046" y="1841"/>
                    <a:pt x="4048" y="1841"/>
                    <a:pt x="4052" y="1839"/>
                  </a:cubicBezTo>
                  <a:cubicBezTo>
                    <a:pt x="4055" y="1838"/>
                    <a:pt x="4059" y="1838"/>
                    <a:pt x="4062" y="1838"/>
                  </a:cubicBezTo>
                  <a:cubicBezTo>
                    <a:pt x="4071" y="1838"/>
                    <a:pt x="4072" y="1831"/>
                    <a:pt x="4085" y="1836"/>
                  </a:cubicBezTo>
                  <a:cubicBezTo>
                    <a:pt x="4093" y="1838"/>
                    <a:pt x="4100" y="1837"/>
                    <a:pt x="4108" y="1839"/>
                  </a:cubicBezTo>
                  <a:cubicBezTo>
                    <a:pt x="4108" y="1839"/>
                    <a:pt x="4112" y="1839"/>
                    <a:pt x="4119" y="1841"/>
                  </a:cubicBezTo>
                  <a:cubicBezTo>
                    <a:pt x="4126" y="1843"/>
                    <a:pt x="4133" y="1845"/>
                    <a:pt x="4136" y="1844"/>
                  </a:cubicBezTo>
                  <a:cubicBezTo>
                    <a:pt x="4145" y="1844"/>
                    <a:pt x="4147" y="1843"/>
                    <a:pt x="4155" y="1839"/>
                  </a:cubicBezTo>
                  <a:cubicBezTo>
                    <a:pt x="4158" y="1838"/>
                    <a:pt x="4162" y="1835"/>
                    <a:pt x="4166" y="1835"/>
                  </a:cubicBezTo>
                  <a:cubicBezTo>
                    <a:pt x="4170" y="1835"/>
                    <a:pt x="4172" y="1835"/>
                    <a:pt x="4172" y="1835"/>
                  </a:cubicBezTo>
                  <a:cubicBezTo>
                    <a:pt x="4178" y="1836"/>
                    <a:pt x="4178" y="1836"/>
                    <a:pt x="4178" y="1836"/>
                  </a:cubicBezTo>
                  <a:cubicBezTo>
                    <a:pt x="4178" y="1836"/>
                    <a:pt x="4184" y="1836"/>
                    <a:pt x="4189" y="1837"/>
                  </a:cubicBezTo>
                  <a:cubicBezTo>
                    <a:pt x="4194" y="1838"/>
                    <a:pt x="4206" y="1840"/>
                    <a:pt x="4208" y="1840"/>
                  </a:cubicBezTo>
                  <a:cubicBezTo>
                    <a:pt x="4212" y="1840"/>
                    <a:pt x="4212" y="1840"/>
                    <a:pt x="4212" y="1840"/>
                  </a:cubicBezTo>
                  <a:cubicBezTo>
                    <a:pt x="4212" y="1840"/>
                    <a:pt x="4221" y="1840"/>
                    <a:pt x="4224" y="1837"/>
                  </a:cubicBezTo>
                  <a:cubicBezTo>
                    <a:pt x="4227" y="1834"/>
                    <a:pt x="4235" y="1826"/>
                    <a:pt x="4237" y="1825"/>
                  </a:cubicBezTo>
                  <a:cubicBezTo>
                    <a:pt x="4241" y="1821"/>
                    <a:pt x="4241" y="1821"/>
                    <a:pt x="4241" y="1821"/>
                  </a:cubicBezTo>
                  <a:cubicBezTo>
                    <a:pt x="4244" y="1818"/>
                    <a:pt x="4247" y="1814"/>
                    <a:pt x="4252" y="1811"/>
                  </a:cubicBezTo>
                  <a:cubicBezTo>
                    <a:pt x="4258" y="1806"/>
                    <a:pt x="4265" y="1802"/>
                    <a:pt x="4271" y="1803"/>
                  </a:cubicBezTo>
                  <a:cubicBezTo>
                    <a:pt x="4278" y="1804"/>
                    <a:pt x="4287" y="1804"/>
                    <a:pt x="4295" y="1798"/>
                  </a:cubicBezTo>
                  <a:cubicBezTo>
                    <a:pt x="4303" y="1792"/>
                    <a:pt x="4314" y="1786"/>
                    <a:pt x="4319" y="1784"/>
                  </a:cubicBezTo>
                  <a:cubicBezTo>
                    <a:pt x="4324" y="1782"/>
                    <a:pt x="4331" y="1780"/>
                    <a:pt x="4333" y="1772"/>
                  </a:cubicBezTo>
                  <a:cubicBezTo>
                    <a:pt x="4334" y="1765"/>
                    <a:pt x="4349" y="1757"/>
                    <a:pt x="4352" y="1751"/>
                  </a:cubicBezTo>
                  <a:cubicBezTo>
                    <a:pt x="4355" y="1744"/>
                    <a:pt x="4362" y="1734"/>
                    <a:pt x="4366" y="1730"/>
                  </a:cubicBezTo>
                  <a:cubicBezTo>
                    <a:pt x="4370" y="1726"/>
                    <a:pt x="4381" y="1710"/>
                    <a:pt x="4382" y="1707"/>
                  </a:cubicBezTo>
                  <a:cubicBezTo>
                    <a:pt x="4384" y="1704"/>
                    <a:pt x="4390" y="1695"/>
                    <a:pt x="4401" y="1691"/>
                  </a:cubicBezTo>
                  <a:cubicBezTo>
                    <a:pt x="4411" y="1686"/>
                    <a:pt x="4416" y="1685"/>
                    <a:pt x="4422" y="1681"/>
                  </a:cubicBezTo>
                  <a:cubicBezTo>
                    <a:pt x="4429" y="1676"/>
                    <a:pt x="4438" y="1668"/>
                    <a:pt x="4444" y="1667"/>
                  </a:cubicBezTo>
                  <a:cubicBezTo>
                    <a:pt x="4450" y="1666"/>
                    <a:pt x="4453" y="1671"/>
                    <a:pt x="4458" y="1664"/>
                  </a:cubicBezTo>
                  <a:cubicBezTo>
                    <a:pt x="4464" y="1658"/>
                    <a:pt x="4473" y="1649"/>
                    <a:pt x="4476" y="1647"/>
                  </a:cubicBezTo>
                  <a:cubicBezTo>
                    <a:pt x="4478" y="1644"/>
                    <a:pt x="4485" y="1638"/>
                    <a:pt x="4490" y="1636"/>
                  </a:cubicBezTo>
                  <a:cubicBezTo>
                    <a:pt x="4496" y="1633"/>
                    <a:pt x="4503" y="1631"/>
                    <a:pt x="4503" y="1622"/>
                  </a:cubicBezTo>
                  <a:cubicBezTo>
                    <a:pt x="4504" y="1613"/>
                    <a:pt x="4495" y="1603"/>
                    <a:pt x="4494" y="1599"/>
                  </a:cubicBezTo>
                  <a:cubicBezTo>
                    <a:pt x="4493" y="1595"/>
                    <a:pt x="4484" y="1585"/>
                    <a:pt x="4475" y="1582"/>
                  </a:cubicBezTo>
                  <a:cubicBezTo>
                    <a:pt x="4468" y="1579"/>
                    <a:pt x="4454" y="1562"/>
                    <a:pt x="4454" y="1559"/>
                  </a:cubicBezTo>
                  <a:cubicBezTo>
                    <a:pt x="4454" y="1556"/>
                    <a:pt x="4454" y="1546"/>
                    <a:pt x="4450" y="1542"/>
                  </a:cubicBezTo>
                  <a:cubicBezTo>
                    <a:pt x="4446" y="1537"/>
                    <a:pt x="4439" y="1535"/>
                    <a:pt x="4439" y="1526"/>
                  </a:cubicBezTo>
                  <a:cubicBezTo>
                    <a:pt x="4440" y="1517"/>
                    <a:pt x="4445" y="1503"/>
                    <a:pt x="4449" y="1498"/>
                  </a:cubicBezTo>
                  <a:cubicBezTo>
                    <a:pt x="4453" y="1493"/>
                    <a:pt x="4455" y="1483"/>
                    <a:pt x="4455" y="1478"/>
                  </a:cubicBezTo>
                  <a:cubicBezTo>
                    <a:pt x="4455" y="1473"/>
                    <a:pt x="4463" y="1444"/>
                    <a:pt x="4472" y="1433"/>
                  </a:cubicBezTo>
                  <a:cubicBezTo>
                    <a:pt x="4481" y="1421"/>
                    <a:pt x="4484" y="1417"/>
                    <a:pt x="4495" y="1412"/>
                  </a:cubicBezTo>
                  <a:cubicBezTo>
                    <a:pt x="4506" y="1406"/>
                    <a:pt x="4506" y="1410"/>
                    <a:pt x="4513" y="1410"/>
                  </a:cubicBezTo>
                  <a:cubicBezTo>
                    <a:pt x="4520" y="1411"/>
                    <a:pt x="4536" y="1412"/>
                    <a:pt x="4543" y="1412"/>
                  </a:cubicBezTo>
                  <a:cubicBezTo>
                    <a:pt x="4550" y="1411"/>
                    <a:pt x="4557" y="1414"/>
                    <a:pt x="4561" y="1422"/>
                  </a:cubicBezTo>
                  <a:cubicBezTo>
                    <a:pt x="4566" y="1430"/>
                    <a:pt x="4568" y="1436"/>
                    <a:pt x="4583" y="1441"/>
                  </a:cubicBezTo>
                  <a:cubicBezTo>
                    <a:pt x="4599" y="1446"/>
                    <a:pt x="4611" y="1449"/>
                    <a:pt x="4614" y="1449"/>
                  </a:cubicBezTo>
                  <a:cubicBezTo>
                    <a:pt x="4617" y="1450"/>
                    <a:pt x="4630" y="1452"/>
                    <a:pt x="4635" y="1452"/>
                  </a:cubicBezTo>
                  <a:cubicBezTo>
                    <a:pt x="4641" y="1453"/>
                    <a:pt x="4661" y="1453"/>
                    <a:pt x="4663" y="1455"/>
                  </a:cubicBezTo>
                  <a:cubicBezTo>
                    <a:pt x="4666" y="1457"/>
                    <a:pt x="4685" y="1458"/>
                    <a:pt x="4689" y="1455"/>
                  </a:cubicBezTo>
                  <a:cubicBezTo>
                    <a:pt x="4693" y="1452"/>
                    <a:pt x="4705" y="1434"/>
                    <a:pt x="4717" y="1430"/>
                  </a:cubicBezTo>
                  <a:cubicBezTo>
                    <a:pt x="4729" y="1426"/>
                    <a:pt x="4733" y="1422"/>
                    <a:pt x="4737" y="1416"/>
                  </a:cubicBezTo>
                  <a:cubicBezTo>
                    <a:pt x="4742" y="1410"/>
                    <a:pt x="4751" y="1400"/>
                    <a:pt x="4755" y="1397"/>
                  </a:cubicBezTo>
                  <a:cubicBezTo>
                    <a:pt x="4758" y="1394"/>
                    <a:pt x="4774" y="1376"/>
                    <a:pt x="4775" y="1370"/>
                  </a:cubicBezTo>
                  <a:cubicBezTo>
                    <a:pt x="4777" y="1364"/>
                    <a:pt x="4776" y="1356"/>
                    <a:pt x="4779" y="1353"/>
                  </a:cubicBezTo>
                  <a:cubicBezTo>
                    <a:pt x="4781" y="1351"/>
                    <a:pt x="4792" y="1344"/>
                    <a:pt x="4798" y="1344"/>
                  </a:cubicBezTo>
                  <a:cubicBezTo>
                    <a:pt x="4803" y="1343"/>
                    <a:pt x="4807" y="1344"/>
                    <a:pt x="4810" y="1346"/>
                  </a:cubicBezTo>
                  <a:cubicBezTo>
                    <a:pt x="4812" y="1348"/>
                    <a:pt x="4821" y="1346"/>
                    <a:pt x="4825" y="1350"/>
                  </a:cubicBezTo>
                  <a:cubicBezTo>
                    <a:pt x="4829" y="1353"/>
                    <a:pt x="4844" y="1349"/>
                    <a:pt x="4848" y="1347"/>
                  </a:cubicBezTo>
                  <a:cubicBezTo>
                    <a:pt x="4852" y="1345"/>
                    <a:pt x="4874" y="1344"/>
                    <a:pt x="4882" y="1341"/>
                  </a:cubicBezTo>
                  <a:cubicBezTo>
                    <a:pt x="4891" y="1338"/>
                    <a:pt x="4905" y="1332"/>
                    <a:pt x="4906" y="1327"/>
                  </a:cubicBezTo>
                  <a:cubicBezTo>
                    <a:pt x="4907" y="1322"/>
                    <a:pt x="4933" y="1302"/>
                    <a:pt x="4935" y="1299"/>
                  </a:cubicBezTo>
                  <a:cubicBezTo>
                    <a:pt x="4939" y="1293"/>
                    <a:pt x="4948" y="1297"/>
                    <a:pt x="4953" y="1292"/>
                  </a:cubicBezTo>
                  <a:cubicBezTo>
                    <a:pt x="4958" y="1286"/>
                    <a:pt x="4965" y="1279"/>
                    <a:pt x="4962" y="1272"/>
                  </a:cubicBezTo>
                  <a:cubicBezTo>
                    <a:pt x="4958" y="1264"/>
                    <a:pt x="4957" y="1257"/>
                    <a:pt x="4960" y="1249"/>
                  </a:cubicBezTo>
                  <a:cubicBezTo>
                    <a:pt x="4964" y="1242"/>
                    <a:pt x="4971" y="1231"/>
                    <a:pt x="4975" y="1225"/>
                  </a:cubicBezTo>
                  <a:cubicBezTo>
                    <a:pt x="4979" y="1219"/>
                    <a:pt x="4989" y="1199"/>
                    <a:pt x="4997" y="1194"/>
                  </a:cubicBezTo>
                  <a:cubicBezTo>
                    <a:pt x="5006" y="1189"/>
                    <a:pt x="5018" y="1181"/>
                    <a:pt x="5027" y="1182"/>
                  </a:cubicBezTo>
                  <a:cubicBezTo>
                    <a:pt x="5036" y="1183"/>
                    <a:pt x="5065" y="1183"/>
                    <a:pt x="5072" y="1179"/>
                  </a:cubicBezTo>
                  <a:cubicBezTo>
                    <a:pt x="5080" y="1175"/>
                    <a:pt x="5079" y="1162"/>
                    <a:pt x="5081" y="1154"/>
                  </a:cubicBezTo>
                  <a:cubicBezTo>
                    <a:pt x="5083" y="1146"/>
                    <a:pt x="5083" y="1142"/>
                    <a:pt x="5090" y="1143"/>
                  </a:cubicBezTo>
                  <a:cubicBezTo>
                    <a:pt x="5097" y="1144"/>
                    <a:pt x="5096" y="1134"/>
                    <a:pt x="5103" y="1144"/>
                  </a:cubicBezTo>
                  <a:cubicBezTo>
                    <a:pt x="5110" y="1154"/>
                    <a:pt x="5116" y="1152"/>
                    <a:pt x="5120" y="1152"/>
                  </a:cubicBezTo>
                  <a:cubicBezTo>
                    <a:pt x="5123" y="1151"/>
                    <a:pt x="5127" y="1151"/>
                    <a:pt x="5128" y="1145"/>
                  </a:cubicBezTo>
                  <a:cubicBezTo>
                    <a:pt x="5129" y="1139"/>
                    <a:pt x="5149" y="1127"/>
                    <a:pt x="5152" y="1125"/>
                  </a:cubicBezTo>
                  <a:cubicBezTo>
                    <a:pt x="5156" y="1123"/>
                    <a:pt x="5170" y="1117"/>
                    <a:pt x="5172" y="1115"/>
                  </a:cubicBezTo>
                  <a:cubicBezTo>
                    <a:pt x="5174" y="1113"/>
                    <a:pt x="5185" y="1111"/>
                    <a:pt x="5189" y="1114"/>
                  </a:cubicBezTo>
                  <a:cubicBezTo>
                    <a:pt x="5194" y="1118"/>
                    <a:pt x="5207" y="1113"/>
                    <a:pt x="5209" y="1114"/>
                  </a:cubicBezTo>
                  <a:cubicBezTo>
                    <a:pt x="5212" y="1114"/>
                    <a:pt x="5226" y="1119"/>
                    <a:pt x="5225" y="1113"/>
                  </a:cubicBezTo>
                  <a:cubicBezTo>
                    <a:pt x="5224" y="1107"/>
                    <a:pt x="5232" y="1103"/>
                    <a:pt x="5236" y="1102"/>
                  </a:cubicBezTo>
                  <a:cubicBezTo>
                    <a:pt x="5243" y="1101"/>
                    <a:pt x="5243" y="1112"/>
                    <a:pt x="5247" y="1108"/>
                  </a:cubicBezTo>
                  <a:cubicBezTo>
                    <a:pt x="5254" y="1103"/>
                    <a:pt x="5262" y="1120"/>
                    <a:pt x="5266" y="1119"/>
                  </a:cubicBezTo>
                  <a:cubicBezTo>
                    <a:pt x="5270" y="1119"/>
                    <a:pt x="5276" y="1118"/>
                    <a:pt x="5281" y="1120"/>
                  </a:cubicBezTo>
                  <a:cubicBezTo>
                    <a:pt x="5285" y="1122"/>
                    <a:pt x="5292" y="1121"/>
                    <a:pt x="5297" y="1118"/>
                  </a:cubicBezTo>
                  <a:cubicBezTo>
                    <a:pt x="5302" y="1114"/>
                    <a:pt x="5314" y="1117"/>
                    <a:pt x="5321" y="1118"/>
                  </a:cubicBezTo>
                  <a:cubicBezTo>
                    <a:pt x="5327" y="1119"/>
                    <a:pt x="5326" y="1122"/>
                    <a:pt x="5330" y="1116"/>
                  </a:cubicBezTo>
                  <a:cubicBezTo>
                    <a:pt x="5334" y="1109"/>
                    <a:pt x="5333" y="1105"/>
                    <a:pt x="5336" y="1106"/>
                  </a:cubicBezTo>
                  <a:cubicBezTo>
                    <a:pt x="5339" y="1106"/>
                    <a:pt x="5344" y="1103"/>
                    <a:pt x="5344" y="1098"/>
                  </a:cubicBezTo>
                  <a:cubicBezTo>
                    <a:pt x="5344" y="1094"/>
                    <a:pt x="5343" y="1078"/>
                    <a:pt x="5343" y="1076"/>
                  </a:cubicBezTo>
                  <a:cubicBezTo>
                    <a:pt x="5342" y="1073"/>
                    <a:pt x="5341" y="1071"/>
                    <a:pt x="5337" y="1067"/>
                  </a:cubicBezTo>
                  <a:cubicBezTo>
                    <a:pt x="5333" y="1063"/>
                    <a:pt x="5331" y="1055"/>
                    <a:pt x="5331" y="1048"/>
                  </a:cubicBezTo>
                  <a:cubicBezTo>
                    <a:pt x="5330" y="1042"/>
                    <a:pt x="5328" y="1036"/>
                    <a:pt x="5323" y="1032"/>
                  </a:cubicBezTo>
                  <a:cubicBezTo>
                    <a:pt x="5321" y="1029"/>
                    <a:pt x="5321" y="1029"/>
                    <a:pt x="5321" y="1029"/>
                  </a:cubicBezTo>
                  <a:cubicBezTo>
                    <a:pt x="5319" y="1029"/>
                    <a:pt x="5316" y="1028"/>
                    <a:pt x="5314" y="1026"/>
                  </a:cubicBezTo>
                  <a:cubicBezTo>
                    <a:pt x="5308" y="1023"/>
                    <a:pt x="5302" y="1020"/>
                    <a:pt x="5301" y="1016"/>
                  </a:cubicBezTo>
                  <a:cubicBezTo>
                    <a:pt x="5299" y="1015"/>
                    <a:pt x="5299" y="1015"/>
                    <a:pt x="5299" y="1015"/>
                  </a:cubicBezTo>
                  <a:cubicBezTo>
                    <a:pt x="5297" y="1011"/>
                    <a:pt x="5294" y="1008"/>
                    <a:pt x="5292" y="1006"/>
                  </a:cubicBezTo>
                  <a:cubicBezTo>
                    <a:pt x="5287" y="1001"/>
                    <a:pt x="5273" y="999"/>
                    <a:pt x="5274" y="994"/>
                  </a:cubicBezTo>
                  <a:cubicBezTo>
                    <a:pt x="5275" y="991"/>
                    <a:pt x="5275" y="987"/>
                    <a:pt x="5271" y="987"/>
                  </a:cubicBezTo>
                  <a:cubicBezTo>
                    <a:pt x="5266" y="986"/>
                    <a:pt x="5252" y="981"/>
                    <a:pt x="5252" y="974"/>
                  </a:cubicBezTo>
                  <a:cubicBezTo>
                    <a:pt x="5251" y="966"/>
                    <a:pt x="5248" y="960"/>
                    <a:pt x="5243" y="960"/>
                  </a:cubicBezTo>
                  <a:cubicBezTo>
                    <a:pt x="5237" y="960"/>
                    <a:pt x="5227" y="953"/>
                    <a:pt x="5224" y="952"/>
                  </a:cubicBezTo>
                  <a:cubicBezTo>
                    <a:pt x="5221" y="951"/>
                    <a:pt x="5216" y="949"/>
                    <a:pt x="5211" y="950"/>
                  </a:cubicBezTo>
                  <a:cubicBezTo>
                    <a:pt x="5207" y="950"/>
                    <a:pt x="5204" y="945"/>
                    <a:pt x="5201" y="942"/>
                  </a:cubicBezTo>
                  <a:cubicBezTo>
                    <a:pt x="5200" y="940"/>
                    <a:pt x="5194" y="930"/>
                    <a:pt x="5189" y="924"/>
                  </a:cubicBezTo>
                  <a:cubicBezTo>
                    <a:pt x="5183" y="916"/>
                    <a:pt x="5178" y="914"/>
                    <a:pt x="5178" y="914"/>
                  </a:cubicBezTo>
                  <a:cubicBezTo>
                    <a:pt x="5173" y="916"/>
                    <a:pt x="5171" y="918"/>
                    <a:pt x="5167" y="914"/>
                  </a:cubicBezTo>
                  <a:cubicBezTo>
                    <a:pt x="5165" y="913"/>
                    <a:pt x="5163" y="912"/>
                    <a:pt x="5161" y="912"/>
                  </a:cubicBezTo>
                  <a:cubicBezTo>
                    <a:pt x="5156" y="913"/>
                    <a:pt x="5155" y="916"/>
                    <a:pt x="5149" y="912"/>
                  </a:cubicBezTo>
                  <a:cubicBezTo>
                    <a:pt x="5146" y="910"/>
                    <a:pt x="5143" y="911"/>
                    <a:pt x="5140" y="912"/>
                  </a:cubicBezTo>
                  <a:cubicBezTo>
                    <a:pt x="5139" y="913"/>
                    <a:pt x="5137" y="913"/>
                    <a:pt x="5136" y="913"/>
                  </a:cubicBezTo>
                  <a:cubicBezTo>
                    <a:pt x="5132" y="912"/>
                    <a:pt x="5121" y="914"/>
                    <a:pt x="5115" y="915"/>
                  </a:cubicBezTo>
                  <a:cubicBezTo>
                    <a:pt x="5110" y="916"/>
                    <a:pt x="5110" y="916"/>
                    <a:pt x="5105" y="919"/>
                  </a:cubicBezTo>
                  <a:cubicBezTo>
                    <a:pt x="5102" y="920"/>
                    <a:pt x="5098" y="922"/>
                    <a:pt x="5096" y="925"/>
                  </a:cubicBezTo>
                  <a:cubicBezTo>
                    <a:pt x="5094" y="931"/>
                    <a:pt x="5083" y="945"/>
                    <a:pt x="5082" y="948"/>
                  </a:cubicBezTo>
                  <a:cubicBezTo>
                    <a:pt x="5081" y="952"/>
                    <a:pt x="5080" y="957"/>
                    <a:pt x="5075" y="960"/>
                  </a:cubicBezTo>
                  <a:cubicBezTo>
                    <a:pt x="5070" y="962"/>
                    <a:pt x="5066" y="971"/>
                    <a:pt x="5065" y="972"/>
                  </a:cubicBezTo>
                  <a:cubicBezTo>
                    <a:pt x="5065" y="974"/>
                    <a:pt x="5064" y="983"/>
                    <a:pt x="5055" y="975"/>
                  </a:cubicBezTo>
                  <a:cubicBezTo>
                    <a:pt x="5047" y="966"/>
                    <a:pt x="5022" y="948"/>
                    <a:pt x="5011" y="945"/>
                  </a:cubicBezTo>
                  <a:cubicBezTo>
                    <a:pt x="5001" y="942"/>
                    <a:pt x="4987" y="942"/>
                    <a:pt x="4981" y="946"/>
                  </a:cubicBezTo>
                  <a:cubicBezTo>
                    <a:pt x="4974" y="949"/>
                    <a:pt x="4967" y="954"/>
                    <a:pt x="4963" y="954"/>
                  </a:cubicBezTo>
                  <a:cubicBezTo>
                    <a:pt x="4960" y="953"/>
                    <a:pt x="4951" y="952"/>
                    <a:pt x="4947" y="951"/>
                  </a:cubicBezTo>
                  <a:cubicBezTo>
                    <a:pt x="4944" y="950"/>
                    <a:pt x="4937" y="950"/>
                    <a:pt x="4932" y="957"/>
                  </a:cubicBezTo>
                  <a:cubicBezTo>
                    <a:pt x="4926" y="963"/>
                    <a:pt x="4920" y="970"/>
                    <a:pt x="4918" y="974"/>
                  </a:cubicBezTo>
                  <a:cubicBezTo>
                    <a:pt x="4916" y="977"/>
                    <a:pt x="4915" y="984"/>
                    <a:pt x="4908" y="979"/>
                  </a:cubicBezTo>
                  <a:cubicBezTo>
                    <a:pt x="4900" y="974"/>
                    <a:pt x="4885" y="965"/>
                    <a:pt x="4878" y="957"/>
                  </a:cubicBezTo>
                  <a:cubicBezTo>
                    <a:pt x="4874" y="952"/>
                    <a:pt x="4869" y="952"/>
                    <a:pt x="4866" y="938"/>
                  </a:cubicBezTo>
                  <a:cubicBezTo>
                    <a:pt x="4865" y="936"/>
                    <a:pt x="4865" y="934"/>
                    <a:pt x="4865" y="932"/>
                  </a:cubicBezTo>
                  <a:cubicBezTo>
                    <a:pt x="4865" y="929"/>
                    <a:pt x="4866" y="923"/>
                    <a:pt x="4863" y="920"/>
                  </a:cubicBezTo>
                  <a:cubicBezTo>
                    <a:pt x="4859" y="916"/>
                    <a:pt x="4859" y="914"/>
                    <a:pt x="4869" y="908"/>
                  </a:cubicBezTo>
                  <a:cubicBezTo>
                    <a:pt x="4870" y="907"/>
                    <a:pt x="4872" y="906"/>
                    <a:pt x="4874" y="905"/>
                  </a:cubicBezTo>
                  <a:cubicBezTo>
                    <a:pt x="4882" y="901"/>
                    <a:pt x="4889" y="896"/>
                    <a:pt x="4889" y="896"/>
                  </a:cubicBezTo>
                  <a:cubicBezTo>
                    <a:pt x="4889" y="896"/>
                    <a:pt x="4892" y="894"/>
                    <a:pt x="4891" y="889"/>
                  </a:cubicBezTo>
                  <a:cubicBezTo>
                    <a:pt x="4888" y="876"/>
                    <a:pt x="4884" y="856"/>
                    <a:pt x="4891" y="845"/>
                  </a:cubicBezTo>
                  <a:cubicBezTo>
                    <a:pt x="4913" y="808"/>
                    <a:pt x="4913" y="808"/>
                    <a:pt x="4913" y="808"/>
                  </a:cubicBezTo>
                  <a:cubicBezTo>
                    <a:pt x="4913" y="808"/>
                    <a:pt x="4914" y="806"/>
                    <a:pt x="4911" y="801"/>
                  </a:cubicBezTo>
                  <a:cubicBezTo>
                    <a:pt x="4908" y="796"/>
                    <a:pt x="4910" y="790"/>
                    <a:pt x="4911" y="787"/>
                  </a:cubicBezTo>
                  <a:cubicBezTo>
                    <a:pt x="4912" y="784"/>
                    <a:pt x="4959" y="668"/>
                    <a:pt x="4969" y="642"/>
                  </a:cubicBezTo>
                  <a:cubicBezTo>
                    <a:pt x="4973" y="632"/>
                    <a:pt x="4981" y="644"/>
                    <a:pt x="4989" y="648"/>
                  </a:cubicBezTo>
                  <a:cubicBezTo>
                    <a:pt x="4989" y="648"/>
                    <a:pt x="5012" y="663"/>
                    <a:pt x="5018" y="664"/>
                  </a:cubicBezTo>
                  <a:cubicBezTo>
                    <a:pt x="5024" y="666"/>
                    <a:pt x="5027" y="668"/>
                    <a:pt x="5039" y="667"/>
                  </a:cubicBezTo>
                  <a:cubicBezTo>
                    <a:pt x="5051" y="666"/>
                    <a:pt x="5061" y="670"/>
                    <a:pt x="5067" y="674"/>
                  </a:cubicBezTo>
                  <a:cubicBezTo>
                    <a:pt x="5073" y="679"/>
                    <a:pt x="5078" y="679"/>
                    <a:pt x="5081" y="677"/>
                  </a:cubicBezTo>
                  <a:cubicBezTo>
                    <a:pt x="5086" y="674"/>
                    <a:pt x="5089" y="668"/>
                    <a:pt x="5096" y="667"/>
                  </a:cubicBezTo>
                  <a:cubicBezTo>
                    <a:pt x="5105" y="665"/>
                    <a:pt x="5111" y="667"/>
                    <a:pt x="5119" y="657"/>
                  </a:cubicBezTo>
                  <a:cubicBezTo>
                    <a:pt x="5123" y="652"/>
                    <a:pt x="5135" y="643"/>
                    <a:pt x="5137" y="638"/>
                  </a:cubicBezTo>
                  <a:cubicBezTo>
                    <a:pt x="5139" y="634"/>
                    <a:pt x="5143" y="631"/>
                    <a:pt x="5146" y="629"/>
                  </a:cubicBezTo>
                  <a:cubicBezTo>
                    <a:pt x="5149" y="627"/>
                    <a:pt x="5153" y="620"/>
                    <a:pt x="5158" y="614"/>
                  </a:cubicBezTo>
                  <a:cubicBezTo>
                    <a:pt x="5163" y="609"/>
                    <a:pt x="5173" y="610"/>
                    <a:pt x="5181" y="608"/>
                  </a:cubicBezTo>
                  <a:cubicBezTo>
                    <a:pt x="5196" y="605"/>
                    <a:pt x="5198" y="604"/>
                    <a:pt x="5207" y="597"/>
                  </a:cubicBezTo>
                  <a:cubicBezTo>
                    <a:pt x="5210" y="595"/>
                    <a:pt x="5218" y="590"/>
                    <a:pt x="5221" y="587"/>
                  </a:cubicBezTo>
                  <a:cubicBezTo>
                    <a:pt x="5225" y="582"/>
                    <a:pt x="5225" y="580"/>
                    <a:pt x="5228" y="576"/>
                  </a:cubicBezTo>
                  <a:cubicBezTo>
                    <a:pt x="5234" y="570"/>
                    <a:pt x="5235" y="565"/>
                    <a:pt x="5234" y="563"/>
                  </a:cubicBezTo>
                  <a:cubicBezTo>
                    <a:pt x="5233" y="561"/>
                    <a:pt x="5230" y="556"/>
                    <a:pt x="5233" y="552"/>
                  </a:cubicBezTo>
                  <a:cubicBezTo>
                    <a:pt x="5235" y="549"/>
                    <a:pt x="5233" y="543"/>
                    <a:pt x="5228" y="543"/>
                  </a:cubicBezTo>
                  <a:cubicBezTo>
                    <a:pt x="5223" y="543"/>
                    <a:pt x="5216" y="544"/>
                    <a:pt x="5211" y="541"/>
                  </a:cubicBezTo>
                  <a:cubicBezTo>
                    <a:pt x="5207" y="539"/>
                    <a:pt x="5208" y="535"/>
                    <a:pt x="5214" y="531"/>
                  </a:cubicBezTo>
                  <a:cubicBezTo>
                    <a:pt x="5220" y="527"/>
                    <a:pt x="5221" y="519"/>
                    <a:pt x="5220" y="512"/>
                  </a:cubicBezTo>
                  <a:cubicBezTo>
                    <a:pt x="5219" y="505"/>
                    <a:pt x="5224" y="497"/>
                    <a:pt x="5233" y="491"/>
                  </a:cubicBezTo>
                  <a:cubicBezTo>
                    <a:pt x="5242" y="484"/>
                    <a:pt x="5240" y="463"/>
                    <a:pt x="5240" y="457"/>
                  </a:cubicBezTo>
                  <a:cubicBezTo>
                    <a:pt x="5240" y="450"/>
                    <a:pt x="5253" y="438"/>
                    <a:pt x="5256" y="434"/>
                  </a:cubicBezTo>
                  <a:cubicBezTo>
                    <a:pt x="5260" y="431"/>
                    <a:pt x="5265" y="422"/>
                    <a:pt x="5263" y="411"/>
                  </a:cubicBezTo>
                  <a:cubicBezTo>
                    <a:pt x="5261" y="400"/>
                    <a:pt x="5264" y="398"/>
                    <a:pt x="5268" y="395"/>
                  </a:cubicBezTo>
                  <a:cubicBezTo>
                    <a:pt x="5272" y="392"/>
                    <a:pt x="5276" y="384"/>
                    <a:pt x="5276" y="381"/>
                  </a:cubicBezTo>
                  <a:cubicBezTo>
                    <a:pt x="5275" y="378"/>
                    <a:pt x="5274" y="375"/>
                    <a:pt x="5277" y="373"/>
                  </a:cubicBezTo>
                  <a:cubicBezTo>
                    <a:pt x="5280" y="371"/>
                    <a:pt x="5279" y="369"/>
                    <a:pt x="5281" y="364"/>
                  </a:cubicBezTo>
                  <a:cubicBezTo>
                    <a:pt x="5282" y="359"/>
                    <a:pt x="5285" y="347"/>
                    <a:pt x="5286" y="340"/>
                  </a:cubicBezTo>
                  <a:cubicBezTo>
                    <a:pt x="5287" y="333"/>
                    <a:pt x="5288" y="327"/>
                    <a:pt x="5291" y="325"/>
                  </a:cubicBezTo>
                  <a:cubicBezTo>
                    <a:pt x="5294" y="324"/>
                    <a:pt x="5297" y="322"/>
                    <a:pt x="5300" y="317"/>
                  </a:cubicBezTo>
                  <a:cubicBezTo>
                    <a:pt x="5303" y="313"/>
                    <a:pt x="5308" y="304"/>
                    <a:pt x="5313" y="302"/>
                  </a:cubicBezTo>
                  <a:cubicBezTo>
                    <a:pt x="5317" y="300"/>
                    <a:pt x="5322" y="294"/>
                    <a:pt x="5324" y="291"/>
                  </a:cubicBezTo>
                  <a:cubicBezTo>
                    <a:pt x="5326" y="288"/>
                    <a:pt x="5332" y="286"/>
                    <a:pt x="5337" y="283"/>
                  </a:cubicBezTo>
                  <a:cubicBezTo>
                    <a:pt x="5341" y="281"/>
                    <a:pt x="5347" y="274"/>
                    <a:pt x="5343" y="270"/>
                  </a:cubicBezTo>
                  <a:cubicBezTo>
                    <a:pt x="5339" y="267"/>
                    <a:pt x="5338" y="264"/>
                    <a:pt x="5341" y="261"/>
                  </a:cubicBezTo>
                  <a:cubicBezTo>
                    <a:pt x="5345" y="259"/>
                    <a:pt x="5346" y="256"/>
                    <a:pt x="5347" y="250"/>
                  </a:cubicBezTo>
                  <a:cubicBezTo>
                    <a:pt x="5348" y="243"/>
                    <a:pt x="5347" y="235"/>
                    <a:pt x="5337" y="231"/>
                  </a:cubicBezTo>
                  <a:cubicBezTo>
                    <a:pt x="5327" y="227"/>
                    <a:pt x="5330" y="215"/>
                    <a:pt x="5332" y="212"/>
                  </a:cubicBezTo>
                  <a:cubicBezTo>
                    <a:pt x="5335" y="209"/>
                    <a:pt x="5332" y="201"/>
                    <a:pt x="5334" y="197"/>
                  </a:cubicBezTo>
                  <a:cubicBezTo>
                    <a:pt x="5335" y="192"/>
                    <a:pt x="5331" y="189"/>
                    <a:pt x="5315" y="182"/>
                  </a:cubicBezTo>
                  <a:cubicBezTo>
                    <a:pt x="5298" y="175"/>
                    <a:pt x="5307" y="185"/>
                    <a:pt x="5288" y="192"/>
                  </a:cubicBezTo>
                  <a:cubicBezTo>
                    <a:pt x="5268" y="200"/>
                    <a:pt x="5269" y="186"/>
                    <a:pt x="5271" y="182"/>
                  </a:cubicBezTo>
                  <a:cubicBezTo>
                    <a:pt x="5272" y="178"/>
                    <a:pt x="5275" y="178"/>
                    <a:pt x="5272" y="175"/>
                  </a:cubicBezTo>
                  <a:cubicBezTo>
                    <a:pt x="5269" y="172"/>
                    <a:pt x="5269" y="171"/>
                    <a:pt x="5268" y="168"/>
                  </a:cubicBezTo>
                  <a:cubicBezTo>
                    <a:pt x="5267" y="164"/>
                    <a:pt x="5267" y="161"/>
                    <a:pt x="5278" y="157"/>
                  </a:cubicBezTo>
                  <a:cubicBezTo>
                    <a:pt x="5289" y="154"/>
                    <a:pt x="5294" y="142"/>
                    <a:pt x="5297" y="133"/>
                  </a:cubicBezTo>
                  <a:cubicBezTo>
                    <a:pt x="5300" y="124"/>
                    <a:pt x="5303" y="120"/>
                    <a:pt x="5308" y="117"/>
                  </a:cubicBezTo>
                  <a:cubicBezTo>
                    <a:pt x="5313" y="114"/>
                    <a:pt x="5318" y="106"/>
                    <a:pt x="5318" y="104"/>
                  </a:cubicBezTo>
                  <a:cubicBezTo>
                    <a:pt x="5319" y="102"/>
                    <a:pt x="5319" y="98"/>
                    <a:pt x="5323" y="95"/>
                  </a:cubicBezTo>
                  <a:cubicBezTo>
                    <a:pt x="5327" y="91"/>
                    <a:pt x="5328" y="85"/>
                    <a:pt x="5332" y="80"/>
                  </a:cubicBezTo>
                  <a:cubicBezTo>
                    <a:pt x="5334" y="77"/>
                    <a:pt x="5341" y="78"/>
                    <a:pt x="5349" y="76"/>
                  </a:cubicBezTo>
                  <a:cubicBezTo>
                    <a:pt x="5352" y="76"/>
                    <a:pt x="5355" y="75"/>
                    <a:pt x="5359" y="75"/>
                  </a:cubicBezTo>
                  <a:cubicBezTo>
                    <a:pt x="5371" y="76"/>
                    <a:pt x="5382" y="71"/>
                    <a:pt x="5387" y="67"/>
                  </a:cubicBezTo>
                  <a:cubicBezTo>
                    <a:pt x="5391" y="63"/>
                    <a:pt x="5393" y="61"/>
                    <a:pt x="5402" y="60"/>
                  </a:cubicBezTo>
                  <a:cubicBezTo>
                    <a:pt x="5411" y="59"/>
                    <a:pt x="5422" y="50"/>
                    <a:pt x="5424" y="48"/>
                  </a:cubicBezTo>
                  <a:cubicBezTo>
                    <a:pt x="5427" y="46"/>
                    <a:pt x="5432" y="44"/>
                    <a:pt x="5443" y="44"/>
                  </a:cubicBezTo>
                  <a:cubicBezTo>
                    <a:pt x="5453" y="44"/>
                    <a:pt x="5457" y="39"/>
                    <a:pt x="5459" y="36"/>
                  </a:cubicBezTo>
                  <a:cubicBezTo>
                    <a:pt x="5462" y="32"/>
                    <a:pt x="5470" y="27"/>
                    <a:pt x="5478" y="32"/>
                  </a:cubicBezTo>
                  <a:cubicBezTo>
                    <a:pt x="5485" y="36"/>
                    <a:pt x="5494" y="33"/>
                    <a:pt x="5497" y="31"/>
                  </a:cubicBezTo>
                  <a:cubicBezTo>
                    <a:pt x="5499" y="29"/>
                    <a:pt x="5508" y="26"/>
                    <a:pt x="5516" y="28"/>
                  </a:cubicBezTo>
                  <a:cubicBezTo>
                    <a:pt x="5524" y="31"/>
                    <a:pt x="5531" y="24"/>
                    <a:pt x="5534" y="22"/>
                  </a:cubicBezTo>
                  <a:cubicBezTo>
                    <a:pt x="5537" y="20"/>
                    <a:pt x="5541" y="15"/>
                    <a:pt x="5548" y="17"/>
                  </a:cubicBezTo>
                  <a:cubicBezTo>
                    <a:pt x="5554" y="18"/>
                    <a:pt x="5557" y="13"/>
                    <a:pt x="5559" y="10"/>
                  </a:cubicBezTo>
                  <a:cubicBezTo>
                    <a:pt x="5561" y="7"/>
                    <a:pt x="5567" y="2"/>
                    <a:pt x="5573" y="7"/>
                  </a:cubicBezTo>
                  <a:cubicBezTo>
                    <a:pt x="5580" y="12"/>
                    <a:pt x="5583" y="8"/>
                    <a:pt x="5585" y="6"/>
                  </a:cubicBezTo>
                  <a:cubicBezTo>
                    <a:pt x="5587" y="5"/>
                    <a:pt x="5590" y="0"/>
                    <a:pt x="5593" y="5"/>
                  </a:cubicBezTo>
                  <a:cubicBezTo>
                    <a:pt x="5595" y="10"/>
                    <a:pt x="5598" y="9"/>
                    <a:pt x="5599" y="6"/>
                  </a:cubicBezTo>
                  <a:cubicBezTo>
                    <a:pt x="5599" y="3"/>
                    <a:pt x="5602" y="1"/>
                    <a:pt x="5607" y="5"/>
                  </a:cubicBezTo>
                  <a:cubicBezTo>
                    <a:pt x="5613" y="8"/>
                    <a:pt x="5617" y="8"/>
                    <a:pt x="5620" y="9"/>
                  </a:cubicBezTo>
                  <a:cubicBezTo>
                    <a:pt x="5624" y="11"/>
                    <a:pt x="5630" y="6"/>
                    <a:pt x="5634" y="16"/>
                  </a:cubicBezTo>
                  <a:cubicBezTo>
                    <a:pt x="5637" y="25"/>
                    <a:pt x="5650" y="20"/>
                    <a:pt x="5659" y="20"/>
                  </a:cubicBezTo>
                  <a:cubicBezTo>
                    <a:pt x="5667" y="20"/>
                    <a:pt x="5673" y="22"/>
                    <a:pt x="5676" y="31"/>
                  </a:cubicBezTo>
                  <a:cubicBezTo>
                    <a:pt x="5679" y="40"/>
                    <a:pt x="5689" y="44"/>
                    <a:pt x="5697" y="42"/>
                  </a:cubicBezTo>
                  <a:cubicBezTo>
                    <a:pt x="5705" y="41"/>
                    <a:pt x="5702" y="38"/>
                    <a:pt x="5714" y="46"/>
                  </a:cubicBezTo>
                  <a:cubicBezTo>
                    <a:pt x="5726" y="54"/>
                    <a:pt x="5728" y="50"/>
                    <a:pt x="5732" y="41"/>
                  </a:cubicBezTo>
                  <a:cubicBezTo>
                    <a:pt x="5735" y="32"/>
                    <a:pt x="5742" y="35"/>
                    <a:pt x="5747" y="33"/>
                  </a:cubicBezTo>
                  <a:cubicBezTo>
                    <a:pt x="5751" y="32"/>
                    <a:pt x="5764" y="34"/>
                    <a:pt x="5768" y="37"/>
                  </a:cubicBezTo>
                  <a:cubicBezTo>
                    <a:pt x="5771" y="40"/>
                    <a:pt x="5792" y="49"/>
                    <a:pt x="5800" y="50"/>
                  </a:cubicBezTo>
                  <a:cubicBezTo>
                    <a:pt x="5809" y="50"/>
                    <a:pt x="5814" y="54"/>
                    <a:pt x="5809" y="64"/>
                  </a:cubicBezTo>
                  <a:cubicBezTo>
                    <a:pt x="5804" y="74"/>
                    <a:pt x="5809" y="72"/>
                    <a:pt x="5815" y="68"/>
                  </a:cubicBezTo>
                  <a:cubicBezTo>
                    <a:pt x="5821" y="64"/>
                    <a:pt x="5828" y="68"/>
                    <a:pt x="5832" y="75"/>
                  </a:cubicBezTo>
                  <a:cubicBezTo>
                    <a:pt x="5836" y="83"/>
                    <a:pt x="5841" y="84"/>
                    <a:pt x="5849" y="82"/>
                  </a:cubicBezTo>
                  <a:cubicBezTo>
                    <a:pt x="5856" y="79"/>
                    <a:pt x="5853" y="87"/>
                    <a:pt x="5854" y="91"/>
                  </a:cubicBezTo>
                  <a:cubicBezTo>
                    <a:pt x="5854" y="95"/>
                    <a:pt x="5853" y="97"/>
                    <a:pt x="5850" y="98"/>
                  </a:cubicBezTo>
                  <a:cubicBezTo>
                    <a:pt x="5847" y="99"/>
                    <a:pt x="5844" y="100"/>
                    <a:pt x="5844" y="104"/>
                  </a:cubicBezTo>
                  <a:cubicBezTo>
                    <a:pt x="5844" y="109"/>
                    <a:pt x="5850" y="110"/>
                    <a:pt x="5855" y="111"/>
                  </a:cubicBezTo>
                  <a:cubicBezTo>
                    <a:pt x="5861" y="111"/>
                    <a:pt x="5865" y="112"/>
                    <a:pt x="5866" y="117"/>
                  </a:cubicBezTo>
                  <a:cubicBezTo>
                    <a:pt x="5866" y="121"/>
                    <a:pt x="5871" y="127"/>
                    <a:pt x="5878" y="129"/>
                  </a:cubicBezTo>
                  <a:cubicBezTo>
                    <a:pt x="5884" y="130"/>
                    <a:pt x="5889" y="138"/>
                    <a:pt x="5887" y="142"/>
                  </a:cubicBezTo>
                  <a:cubicBezTo>
                    <a:pt x="5884" y="146"/>
                    <a:pt x="5884" y="148"/>
                    <a:pt x="5889" y="147"/>
                  </a:cubicBezTo>
                  <a:cubicBezTo>
                    <a:pt x="5894" y="146"/>
                    <a:pt x="5899" y="152"/>
                    <a:pt x="5890" y="155"/>
                  </a:cubicBezTo>
                  <a:cubicBezTo>
                    <a:pt x="5881" y="159"/>
                    <a:pt x="5888" y="167"/>
                    <a:pt x="5897" y="167"/>
                  </a:cubicBezTo>
                  <a:cubicBezTo>
                    <a:pt x="5905" y="166"/>
                    <a:pt x="5909" y="170"/>
                    <a:pt x="5912" y="175"/>
                  </a:cubicBezTo>
                  <a:cubicBezTo>
                    <a:pt x="5915" y="180"/>
                    <a:pt x="5908" y="184"/>
                    <a:pt x="5906" y="189"/>
                  </a:cubicBezTo>
                  <a:cubicBezTo>
                    <a:pt x="5903" y="194"/>
                    <a:pt x="5913" y="206"/>
                    <a:pt x="5916" y="209"/>
                  </a:cubicBezTo>
                  <a:cubicBezTo>
                    <a:pt x="5920" y="211"/>
                    <a:pt x="5929" y="226"/>
                    <a:pt x="5932" y="227"/>
                  </a:cubicBezTo>
                  <a:cubicBezTo>
                    <a:pt x="5934" y="228"/>
                    <a:pt x="5947" y="236"/>
                    <a:pt x="5942" y="243"/>
                  </a:cubicBezTo>
                  <a:cubicBezTo>
                    <a:pt x="5936" y="250"/>
                    <a:pt x="5942" y="251"/>
                    <a:pt x="5948" y="252"/>
                  </a:cubicBezTo>
                  <a:cubicBezTo>
                    <a:pt x="5954" y="253"/>
                    <a:pt x="5961" y="257"/>
                    <a:pt x="5956" y="265"/>
                  </a:cubicBezTo>
                  <a:cubicBezTo>
                    <a:pt x="5951" y="273"/>
                    <a:pt x="5956" y="272"/>
                    <a:pt x="5963" y="274"/>
                  </a:cubicBezTo>
                  <a:cubicBezTo>
                    <a:pt x="5970" y="277"/>
                    <a:pt x="5967" y="280"/>
                    <a:pt x="5964" y="284"/>
                  </a:cubicBezTo>
                  <a:cubicBezTo>
                    <a:pt x="5960" y="287"/>
                    <a:pt x="5955" y="292"/>
                    <a:pt x="5962" y="298"/>
                  </a:cubicBezTo>
                  <a:cubicBezTo>
                    <a:pt x="5969" y="304"/>
                    <a:pt x="5970" y="294"/>
                    <a:pt x="5970" y="291"/>
                  </a:cubicBezTo>
                  <a:cubicBezTo>
                    <a:pt x="5970" y="288"/>
                    <a:pt x="5973" y="283"/>
                    <a:pt x="5978" y="289"/>
                  </a:cubicBezTo>
                  <a:cubicBezTo>
                    <a:pt x="5983" y="295"/>
                    <a:pt x="5974" y="300"/>
                    <a:pt x="5975" y="316"/>
                  </a:cubicBezTo>
                  <a:cubicBezTo>
                    <a:pt x="5976" y="333"/>
                    <a:pt x="6006" y="344"/>
                    <a:pt x="6008" y="350"/>
                  </a:cubicBezTo>
                  <a:cubicBezTo>
                    <a:pt x="6010" y="356"/>
                    <a:pt x="6024" y="365"/>
                    <a:pt x="6024" y="370"/>
                  </a:cubicBezTo>
                  <a:cubicBezTo>
                    <a:pt x="6024" y="375"/>
                    <a:pt x="6029" y="380"/>
                    <a:pt x="6032" y="384"/>
                  </a:cubicBezTo>
                  <a:cubicBezTo>
                    <a:pt x="6035" y="388"/>
                    <a:pt x="6038" y="395"/>
                    <a:pt x="6034" y="401"/>
                  </a:cubicBezTo>
                  <a:cubicBezTo>
                    <a:pt x="6030" y="407"/>
                    <a:pt x="6032" y="412"/>
                    <a:pt x="6036" y="415"/>
                  </a:cubicBezTo>
                  <a:cubicBezTo>
                    <a:pt x="6041" y="419"/>
                    <a:pt x="6041" y="420"/>
                    <a:pt x="6043" y="430"/>
                  </a:cubicBezTo>
                  <a:cubicBezTo>
                    <a:pt x="6045" y="440"/>
                    <a:pt x="6056" y="442"/>
                    <a:pt x="6063" y="443"/>
                  </a:cubicBezTo>
                  <a:cubicBezTo>
                    <a:pt x="6070" y="445"/>
                    <a:pt x="6070" y="454"/>
                    <a:pt x="6066" y="463"/>
                  </a:cubicBezTo>
                  <a:cubicBezTo>
                    <a:pt x="6061" y="472"/>
                    <a:pt x="6065" y="478"/>
                    <a:pt x="6067" y="482"/>
                  </a:cubicBezTo>
                  <a:cubicBezTo>
                    <a:pt x="6070" y="487"/>
                    <a:pt x="6072" y="489"/>
                    <a:pt x="6070" y="498"/>
                  </a:cubicBezTo>
                  <a:cubicBezTo>
                    <a:pt x="6069" y="507"/>
                    <a:pt x="6076" y="511"/>
                    <a:pt x="6082" y="512"/>
                  </a:cubicBezTo>
                  <a:cubicBezTo>
                    <a:pt x="6087" y="513"/>
                    <a:pt x="6089" y="516"/>
                    <a:pt x="6089" y="519"/>
                  </a:cubicBezTo>
                  <a:cubicBezTo>
                    <a:pt x="6089" y="522"/>
                    <a:pt x="6091" y="526"/>
                    <a:pt x="6094" y="527"/>
                  </a:cubicBezTo>
                  <a:cubicBezTo>
                    <a:pt x="6097" y="528"/>
                    <a:pt x="6099" y="528"/>
                    <a:pt x="6103" y="533"/>
                  </a:cubicBezTo>
                  <a:cubicBezTo>
                    <a:pt x="6106" y="537"/>
                    <a:pt x="6114" y="537"/>
                    <a:pt x="6117" y="534"/>
                  </a:cubicBezTo>
                  <a:cubicBezTo>
                    <a:pt x="6120" y="531"/>
                    <a:pt x="6125" y="529"/>
                    <a:pt x="6128" y="533"/>
                  </a:cubicBezTo>
                  <a:cubicBezTo>
                    <a:pt x="6131" y="537"/>
                    <a:pt x="6141" y="539"/>
                    <a:pt x="6144" y="536"/>
                  </a:cubicBezTo>
                  <a:cubicBezTo>
                    <a:pt x="6148" y="534"/>
                    <a:pt x="6152" y="535"/>
                    <a:pt x="6158" y="533"/>
                  </a:cubicBezTo>
                  <a:cubicBezTo>
                    <a:pt x="6163" y="531"/>
                    <a:pt x="6168" y="528"/>
                    <a:pt x="6174" y="522"/>
                  </a:cubicBezTo>
                  <a:cubicBezTo>
                    <a:pt x="6181" y="517"/>
                    <a:pt x="6189" y="522"/>
                    <a:pt x="6198" y="520"/>
                  </a:cubicBezTo>
                  <a:cubicBezTo>
                    <a:pt x="6206" y="519"/>
                    <a:pt x="6205" y="523"/>
                    <a:pt x="6204" y="530"/>
                  </a:cubicBezTo>
                  <a:cubicBezTo>
                    <a:pt x="6203" y="536"/>
                    <a:pt x="6212" y="535"/>
                    <a:pt x="6218" y="534"/>
                  </a:cubicBezTo>
                  <a:cubicBezTo>
                    <a:pt x="6223" y="534"/>
                    <a:pt x="6227" y="535"/>
                    <a:pt x="6234" y="542"/>
                  </a:cubicBezTo>
                  <a:cubicBezTo>
                    <a:pt x="6241" y="549"/>
                    <a:pt x="6250" y="547"/>
                    <a:pt x="6254" y="543"/>
                  </a:cubicBezTo>
                  <a:cubicBezTo>
                    <a:pt x="6257" y="538"/>
                    <a:pt x="6260" y="541"/>
                    <a:pt x="6265" y="541"/>
                  </a:cubicBezTo>
                  <a:cubicBezTo>
                    <a:pt x="6270" y="542"/>
                    <a:pt x="6274" y="538"/>
                    <a:pt x="6274" y="534"/>
                  </a:cubicBezTo>
                  <a:cubicBezTo>
                    <a:pt x="6274" y="531"/>
                    <a:pt x="6274" y="529"/>
                    <a:pt x="6280" y="527"/>
                  </a:cubicBezTo>
                  <a:cubicBezTo>
                    <a:pt x="6287" y="525"/>
                    <a:pt x="6290" y="536"/>
                    <a:pt x="6290" y="541"/>
                  </a:cubicBezTo>
                  <a:cubicBezTo>
                    <a:pt x="6291" y="547"/>
                    <a:pt x="6296" y="551"/>
                    <a:pt x="6302" y="549"/>
                  </a:cubicBezTo>
                  <a:cubicBezTo>
                    <a:pt x="6308" y="547"/>
                    <a:pt x="6310" y="549"/>
                    <a:pt x="6311" y="551"/>
                  </a:cubicBezTo>
                  <a:cubicBezTo>
                    <a:pt x="6312" y="553"/>
                    <a:pt x="6316" y="558"/>
                    <a:pt x="6319" y="558"/>
                  </a:cubicBezTo>
                  <a:cubicBezTo>
                    <a:pt x="6322" y="558"/>
                    <a:pt x="6336" y="567"/>
                    <a:pt x="6339" y="575"/>
                  </a:cubicBezTo>
                  <a:cubicBezTo>
                    <a:pt x="6344" y="588"/>
                    <a:pt x="6356" y="588"/>
                    <a:pt x="6364" y="592"/>
                  </a:cubicBezTo>
                  <a:cubicBezTo>
                    <a:pt x="6366" y="593"/>
                    <a:pt x="6369" y="594"/>
                    <a:pt x="6371" y="594"/>
                  </a:cubicBezTo>
                  <a:cubicBezTo>
                    <a:pt x="6377" y="595"/>
                    <a:pt x="6382" y="595"/>
                    <a:pt x="6384" y="593"/>
                  </a:cubicBezTo>
                  <a:cubicBezTo>
                    <a:pt x="6388" y="590"/>
                    <a:pt x="6393" y="587"/>
                    <a:pt x="6399" y="591"/>
                  </a:cubicBezTo>
                  <a:cubicBezTo>
                    <a:pt x="6406" y="594"/>
                    <a:pt x="6411" y="590"/>
                    <a:pt x="6417" y="587"/>
                  </a:cubicBezTo>
                  <a:cubicBezTo>
                    <a:pt x="6422" y="583"/>
                    <a:pt x="6425" y="594"/>
                    <a:pt x="6420" y="602"/>
                  </a:cubicBezTo>
                  <a:cubicBezTo>
                    <a:pt x="6415" y="609"/>
                    <a:pt x="6419" y="613"/>
                    <a:pt x="6416" y="617"/>
                  </a:cubicBezTo>
                  <a:cubicBezTo>
                    <a:pt x="6414" y="620"/>
                    <a:pt x="6414" y="628"/>
                    <a:pt x="6416" y="629"/>
                  </a:cubicBezTo>
                  <a:cubicBezTo>
                    <a:pt x="6418" y="630"/>
                    <a:pt x="6424" y="634"/>
                    <a:pt x="6424" y="640"/>
                  </a:cubicBezTo>
                  <a:cubicBezTo>
                    <a:pt x="6425" y="647"/>
                    <a:pt x="6429" y="646"/>
                    <a:pt x="6435" y="643"/>
                  </a:cubicBezTo>
                  <a:cubicBezTo>
                    <a:pt x="6441" y="639"/>
                    <a:pt x="6446" y="646"/>
                    <a:pt x="6446" y="649"/>
                  </a:cubicBezTo>
                  <a:cubicBezTo>
                    <a:pt x="6446" y="652"/>
                    <a:pt x="6444" y="653"/>
                    <a:pt x="6447" y="657"/>
                  </a:cubicBezTo>
                  <a:cubicBezTo>
                    <a:pt x="6449" y="661"/>
                    <a:pt x="6451" y="664"/>
                    <a:pt x="6452" y="670"/>
                  </a:cubicBezTo>
                  <a:cubicBezTo>
                    <a:pt x="6453" y="677"/>
                    <a:pt x="6457" y="685"/>
                    <a:pt x="6447" y="696"/>
                  </a:cubicBezTo>
                  <a:cubicBezTo>
                    <a:pt x="6438" y="708"/>
                    <a:pt x="6450" y="716"/>
                    <a:pt x="6459" y="721"/>
                  </a:cubicBezTo>
                  <a:cubicBezTo>
                    <a:pt x="6469" y="726"/>
                    <a:pt x="6479" y="738"/>
                    <a:pt x="6481" y="744"/>
                  </a:cubicBezTo>
                  <a:cubicBezTo>
                    <a:pt x="6483" y="750"/>
                    <a:pt x="6481" y="753"/>
                    <a:pt x="6494" y="760"/>
                  </a:cubicBezTo>
                  <a:cubicBezTo>
                    <a:pt x="6506" y="767"/>
                    <a:pt x="6509" y="756"/>
                    <a:pt x="6514" y="752"/>
                  </a:cubicBezTo>
                  <a:cubicBezTo>
                    <a:pt x="6518" y="747"/>
                    <a:pt x="6526" y="749"/>
                    <a:pt x="6532" y="745"/>
                  </a:cubicBezTo>
                  <a:cubicBezTo>
                    <a:pt x="6538" y="742"/>
                    <a:pt x="6544" y="743"/>
                    <a:pt x="6551" y="747"/>
                  </a:cubicBezTo>
                  <a:cubicBezTo>
                    <a:pt x="6558" y="751"/>
                    <a:pt x="6560" y="750"/>
                    <a:pt x="6563" y="746"/>
                  </a:cubicBezTo>
                  <a:cubicBezTo>
                    <a:pt x="6566" y="741"/>
                    <a:pt x="6576" y="743"/>
                    <a:pt x="6582" y="743"/>
                  </a:cubicBezTo>
                  <a:cubicBezTo>
                    <a:pt x="6587" y="743"/>
                    <a:pt x="6594" y="742"/>
                    <a:pt x="6596" y="739"/>
                  </a:cubicBezTo>
                  <a:cubicBezTo>
                    <a:pt x="6599" y="736"/>
                    <a:pt x="6601" y="735"/>
                    <a:pt x="6606" y="735"/>
                  </a:cubicBezTo>
                  <a:cubicBezTo>
                    <a:pt x="6610" y="735"/>
                    <a:pt x="6615" y="733"/>
                    <a:pt x="6617" y="731"/>
                  </a:cubicBezTo>
                  <a:cubicBezTo>
                    <a:pt x="6619" y="729"/>
                    <a:pt x="6620" y="726"/>
                    <a:pt x="6625" y="721"/>
                  </a:cubicBezTo>
                  <a:cubicBezTo>
                    <a:pt x="6631" y="717"/>
                    <a:pt x="6633" y="720"/>
                    <a:pt x="6640" y="722"/>
                  </a:cubicBezTo>
                  <a:cubicBezTo>
                    <a:pt x="6647" y="724"/>
                    <a:pt x="6651" y="721"/>
                    <a:pt x="6655" y="717"/>
                  </a:cubicBezTo>
                  <a:cubicBezTo>
                    <a:pt x="6659" y="712"/>
                    <a:pt x="6659" y="706"/>
                    <a:pt x="6658" y="703"/>
                  </a:cubicBezTo>
                  <a:cubicBezTo>
                    <a:pt x="6656" y="700"/>
                    <a:pt x="6655" y="695"/>
                    <a:pt x="6656" y="685"/>
                  </a:cubicBezTo>
                  <a:cubicBezTo>
                    <a:pt x="6657" y="676"/>
                    <a:pt x="6661" y="680"/>
                    <a:pt x="6666" y="682"/>
                  </a:cubicBezTo>
                  <a:cubicBezTo>
                    <a:pt x="6670" y="685"/>
                    <a:pt x="6673" y="681"/>
                    <a:pt x="6673" y="678"/>
                  </a:cubicBezTo>
                  <a:cubicBezTo>
                    <a:pt x="6673" y="674"/>
                    <a:pt x="6674" y="671"/>
                    <a:pt x="6681" y="668"/>
                  </a:cubicBezTo>
                  <a:cubicBezTo>
                    <a:pt x="6689" y="664"/>
                    <a:pt x="6689" y="662"/>
                    <a:pt x="6689" y="656"/>
                  </a:cubicBezTo>
                  <a:cubicBezTo>
                    <a:pt x="6689" y="650"/>
                    <a:pt x="6693" y="649"/>
                    <a:pt x="6696" y="649"/>
                  </a:cubicBezTo>
                  <a:cubicBezTo>
                    <a:pt x="6698" y="649"/>
                    <a:pt x="6701" y="648"/>
                    <a:pt x="6702" y="645"/>
                  </a:cubicBezTo>
                  <a:cubicBezTo>
                    <a:pt x="6704" y="642"/>
                    <a:pt x="6707" y="640"/>
                    <a:pt x="6710" y="641"/>
                  </a:cubicBezTo>
                  <a:cubicBezTo>
                    <a:pt x="6713" y="642"/>
                    <a:pt x="6715" y="644"/>
                    <a:pt x="6718" y="641"/>
                  </a:cubicBezTo>
                  <a:cubicBezTo>
                    <a:pt x="6722" y="639"/>
                    <a:pt x="6722" y="642"/>
                    <a:pt x="6735" y="637"/>
                  </a:cubicBezTo>
                  <a:cubicBezTo>
                    <a:pt x="6748" y="632"/>
                    <a:pt x="6748" y="627"/>
                    <a:pt x="6751" y="623"/>
                  </a:cubicBezTo>
                  <a:cubicBezTo>
                    <a:pt x="6753" y="618"/>
                    <a:pt x="6759" y="606"/>
                    <a:pt x="6769" y="605"/>
                  </a:cubicBezTo>
                  <a:cubicBezTo>
                    <a:pt x="6779" y="604"/>
                    <a:pt x="6777" y="601"/>
                    <a:pt x="6778" y="598"/>
                  </a:cubicBezTo>
                  <a:cubicBezTo>
                    <a:pt x="6779" y="596"/>
                    <a:pt x="6779" y="592"/>
                    <a:pt x="6787" y="590"/>
                  </a:cubicBezTo>
                  <a:cubicBezTo>
                    <a:pt x="6794" y="588"/>
                    <a:pt x="6798" y="578"/>
                    <a:pt x="6806" y="578"/>
                  </a:cubicBezTo>
                  <a:cubicBezTo>
                    <a:pt x="6815" y="577"/>
                    <a:pt x="6822" y="572"/>
                    <a:pt x="6826" y="569"/>
                  </a:cubicBezTo>
                  <a:cubicBezTo>
                    <a:pt x="6829" y="566"/>
                    <a:pt x="6838" y="564"/>
                    <a:pt x="6847" y="567"/>
                  </a:cubicBezTo>
                  <a:cubicBezTo>
                    <a:pt x="6848" y="568"/>
                    <a:pt x="6852" y="570"/>
                    <a:pt x="6857" y="567"/>
                  </a:cubicBezTo>
                  <a:cubicBezTo>
                    <a:pt x="6861" y="565"/>
                    <a:pt x="6865" y="559"/>
                    <a:pt x="6870" y="555"/>
                  </a:cubicBezTo>
                  <a:cubicBezTo>
                    <a:pt x="6875" y="551"/>
                    <a:pt x="6881" y="550"/>
                    <a:pt x="6881" y="551"/>
                  </a:cubicBezTo>
                  <a:cubicBezTo>
                    <a:pt x="6881" y="553"/>
                    <a:pt x="6885" y="555"/>
                    <a:pt x="6880" y="560"/>
                  </a:cubicBezTo>
                  <a:cubicBezTo>
                    <a:pt x="6876" y="566"/>
                    <a:pt x="6866" y="572"/>
                    <a:pt x="6859" y="578"/>
                  </a:cubicBezTo>
                  <a:cubicBezTo>
                    <a:pt x="6855" y="582"/>
                    <a:pt x="6853" y="588"/>
                    <a:pt x="6852" y="590"/>
                  </a:cubicBezTo>
                  <a:cubicBezTo>
                    <a:pt x="6853" y="594"/>
                    <a:pt x="6853" y="606"/>
                    <a:pt x="6852" y="610"/>
                  </a:cubicBezTo>
                  <a:cubicBezTo>
                    <a:pt x="6851" y="614"/>
                    <a:pt x="6849" y="621"/>
                    <a:pt x="6848" y="627"/>
                  </a:cubicBezTo>
                  <a:cubicBezTo>
                    <a:pt x="6846" y="634"/>
                    <a:pt x="6851" y="642"/>
                    <a:pt x="6858" y="640"/>
                  </a:cubicBezTo>
                  <a:cubicBezTo>
                    <a:pt x="6865" y="638"/>
                    <a:pt x="6866" y="642"/>
                    <a:pt x="6866" y="645"/>
                  </a:cubicBezTo>
                  <a:cubicBezTo>
                    <a:pt x="6866" y="648"/>
                    <a:pt x="6872" y="654"/>
                    <a:pt x="6876" y="656"/>
                  </a:cubicBezTo>
                  <a:cubicBezTo>
                    <a:pt x="6880" y="659"/>
                    <a:pt x="6887" y="668"/>
                    <a:pt x="6882" y="674"/>
                  </a:cubicBezTo>
                  <a:cubicBezTo>
                    <a:pt x="6877" y="680"/>
                    <a:pt x="6884" y="685"/>
                    <a:pt x="6878" y="691"/>
                  </a:cubicBezTo>
                  <a:cubicBezTo>
                    <a:pt x="6872" y="696"/>
                    <a:pt x="6871" y="711"/>
                    <a:pt x="6861" y="714"/>
                  </a:cubicBezTo>
                  <a:cubicBezTo>
                    <a:pt x="6845" y="719"/>
                    <a:pt x="6844" y="726"/>
                    <a:pt x="6840" y="732"/>
                  </a:cubicBezTo>
                  <a:cubicBezTo>
                    <a:pt x="6835" y="737"/>
                    <a:pt x="6837" y="748"/>
                    <a:pt x="6841" y="753"/>
                  </a:cubicBezTo>
                  <a:cubicBezTo>
                    <a:pt x="6845" y="759"/>
                    <a:pt x="6846" y="771"/>
                    <a:pt x="6840" y="779"/>
                  </a:cubicBezTo>
                  <a:cubicBezTo>
                    <a:pt x="6834" y="786"/>
                    <a:pt x="6836" y="802"/>
                    <a:pt x="6839" y="809"/>
                  </a:cubicBezTo>
                  <a:cubicBezTo>
                    <a:pt x="6842" y="815"/>
                    <a:pt x="6840" y="834"/>
                    <a:pt x="6841" y="840"/>
                  </a:cubicBezTo>
                  <a:cubicBezTo>
                    <a:pt x="6842" y="842"/>
                    <a:pt x="6842" y="844"/>
                    <a:pt x="6842" y="846"/>
                  </a:cubicBezTo>
                  <a:cubicBezTo>
                    <a:pt x="6841" y="850"/>
                    <a:pt x="6839" y="854"/>
                    <a:pt x="6837" y="856"/>
                  </a:cubicBezTo>
                  <a:cubicBezTo>
                    <a:pt x="6833" y="859"/>
                    <a:pt x="6830" y="867"/>
                    <a:pt x="6833" y="874"/>
                  </a:cubicBezTo>
                  <a:cubicBezTo>
                    <a:pt x="6836" y="881"/>
                    <a:pt x="6842" y="887"/>
                    <a:pt x="6845" y="895"/>
                  </a:cubicBezTo>
                  <a:cubicBezTo>
                    <a:pt x="6848" y="902"/>
                    <a:pt x="6847" y="914"/>
                    <a:pt x="6839" y="919"/>
                  </a:cubicBezTo>
                  <a:cubicBezTo>
                    <a:pt x="6831" y="925"/>
                    <a:pt x="6832" y="936"/>
                    <a:pt x="6833" y="939"/>
                  </a:cubicBezTo>
                  <a:cubicBezTo>
                    <a:pt x="6835" y="941"/>
                    <a:pt x="6838" y="942"/>
                    <a:pt x="6836" y="951"/>
                  </a:cubicBezTo>
                  <a:cubicBezTo>
                    <a:pt x="6835" y="959"/>
                    <a:pt x="6830" y="965"/>
                    <a:pt x="6827" y="971"/>
                  </a:cubicBezTo>
                  <a:cubicBezTo>
                    <a:pt x="6824" y="979"/>
                    <a:pt x="6813" y="976"/>
                    <a:pt x="6817" y="986"/>
                  </a:cubicBezTo>
                  <a:cubicBezTo>
                    <a:pt x="6818" y="988"/>
                    <a:pt x="6819" y="993"/>
                    <a:pt x="6818" y="995"/>
                  </a:cubicBezTo>
                  <a:cubicBezTo>
                    <a:pt x="6816" y="997"/>
                    <a:pt x="6816" y="1003"/>
                    <a:pt x="6818" y="1005"/>
                  </a:cubicBezTo>
                  <a:cubicBezTo>
                    <a:pt x="6820" y="1008"/>
                    <a:pt x="6821" y="1011"/>
                    <a:pt x="6821" y="1015"/>
                  </a:cubicBezTo>
                  <a:cubicBezTo>
                    <a:pt x="6821" y="1019"/>
                    <a:pt x="6811" y="1027"/>
                    <a:pt x="6804" y="1035"/>
                  </a:cubicBezTo>
                  <a:cubicBezTo>
                    <a:pt x="6801" y="1040"/>
                    <a:pt x="6799" y="1046"/>
                    <a:pt x="6798" y="1053"/>
                  </a:cubicBezTo>
                  <a:cubicBezTo>
                    <a:pt x="6797" y="1058"/>
                    <a:pt x="6797" y="1064"/>
                    <a:pt x="6796" y="1068"/>
                  </a:cubicBezTo>
                  <a:cubicBezTo>
                    <a:pt x="6793" y="1078"/>
                    <a:pt x="6796" y="1083"/>
                    <a:pt x="6799" y="1086"/>
                  </a:cubicBezTo>
                  <a:cubicBezTo>
                    <a:pt x="6802" y="1089"/>
                    <a:pt x="6805" y="1091"/>
                    <a:pt x="6807" y="1099"/>
                  </a:cubicBezTo>
                  <a:cubicBezTo>
                    <a:pt x="6808" y="1107"/>
                    <a:pt x="6807" y="1105"/>
                    <a:pt x="6800" y="1115"/>
                  </a:cubicBezTo>
                  <a:cubicBezTo>
                    <a:pt x="6793" y="1125"/>
                    <a:pt x="6779" y="1122"/>
                    <a:pt x="6779" y="1122"/>
                  </a:cubicBezTo>
                  <a:cubicBezTo>
                    <a:pt x="6778" y="1122"/>
                    <a:pt x="6778" y="1122"/>
                    <a:pt x="6778" y="1122"/>
                  </a:cubicBezTo>
                  <a:cubicBezTo>
                    <a:pt x="6777" y="1122"/>
                    <a:pt x="6777" y="1122"/>
                    <a:pt x="6777" y="1122"/>
                  </a:cubicBezTo>
                  <a:cubicBezTo>
                    <a:pt x="6777" y="1122"/>
                    <a:pt x="6744" y="1118"/>
                    <a:pt x="6736" y="1118"/>
                  </a:cubicBezTo>
                  <a:cubicBezTo>
                    <a:pt x="6729" y="1118"/>
                    <a:pt x="6695" y="1114"/>
                    <a:pt x="6689" y="1114"/>
                  </a:cubicBezTo>
                  <a:cubicBezTo>
                    <a:pt x="6682" y="1115"/>
                    <a:pt x="6673" y="1112"/>
                    <a:pt x="6671" y="1107"/>
                  </a:cubicBezTo>
                  <a:cubicBezTo>
                    <a:pt x="6669" y="1102"/>
                    <a:pt x="6664" y="1096"/>
                    <a:pt x="6662" y="1101"/>
                  </a:cubicBezTo>
                  <a:cubicBezTo>
                    <a:pt x="6660" y="1105"/>
                    <a:pt x="6658" y="1114"/>
                    <a:pt x="6658" y="1116"/>
                  </a:cubicBezTo>
                  <a:cubicBezTo>
                    <a:pt x="6658" y="1118"/>
                    <a:pt x="6659" y="1124"/>
                    <a:pt x="6652" y="1125"/>
                  </a:cubicBezTo>
                  <a:cubicBezTo>
                    <a:pt x="6644" y="1126"/>
                    <a:pt x="6646" y="1130"/>
                    <a:pt x="6645" y="1132"/>
                  </a:cubicBezTo>
                  <a:cubicBezTo>
                    <a:pt x="6645" y="1134"/>
                    <a:pt x="6647" y="1135"/>
                    <a:pt x="6649" y="1136"/>
                  </a:cubicBezTo>
                  <a:cubicBezTo>
                    <a:pt x="6650" y="1138"/>
                    <a:pt x="6647" y="1144"/>
                    <a:pt x="6645" y="1147"/>
                  </a:cubicBezTo>
                  <a:cubicBezTo>
                    <a:pt x="6642" y="1150"/>
                    <a:pt x="6637" y="1158"/>
                    <a:pt x="6635" y="1159"/>
                  </a:cubicBezTo>
                  <a:cubicBezTo>
                    <a:pt x="6632" y="1161"/>
                    <a:pt x="6631" y="1163"/>
                    <a:pt x="6632" y="1166"/>
                  </a:cubicBezTo>
                  <a:cubicBezTo>
                    <a:pt x="6634" y="1169"/>
                    <a:pt x="6635" y="1175"/>
                    <a:pt x="6631" y="1175"/>
                  </a:cubicBezTo>
                  <a:cubicBezTo>
                    <a:pt x="6627" y="1175"/>
                    <a:pt x="6615" y="1175"/>
                    <a:pt x="6614" y="1180"/>
                  </a:cubicBezTo>
                  <a:cubicBezTo>
                    <a:pt x="6614" y="1185"/>
                    <a:pt x="6610" y="1189"/>
                    <a:pt x="6606" y="1186"/>
                  </a:cubicBezTo>
                  <a:cubicBezTo>
                    <a:pt x="6602" y="1184"/>
                    <a:pt x="6595" y="1185"/>
                    <a:pt x="6595" y="1187"/>
                  </a:cubicBezTo>
                  <a:cubicBezTo>
                    <a:pt x="6594" y="1190"/>
                    <a:pt x="6597" y="1195"/>
                    <a:pt x="6592" y="1197"/>
                  </a:cubicBezTo>
                  <a:cubicBezTo>
                    <a:pt x="6587" y="1199"/>
                    <a:pt x="6585" y="1199"/>
                    <a:pt x="6586" y="1202"/>
                  </a:cubicBezTo>
                  <a:cubicBezTo>
                    <a:pt x="6588" y="1207"/>
                    <a:pt x="6588" y="1208"/>
                    <a:pt x="6592" y="1207"/>
                  </a:cubicBezTo>
                  <a:cubicBezTo>
                    <a:pt x="6596" y="1206"/>
                    <a:pt x="6601" y="1217"/>
                    <a:pt x="6603" y="1220"/>
                  </a:cubicBezTo>
                  <a:cubicBezTo>
                    <a:pt x="6604" y="1224"/>
                    <a:pt x="6638" y="1295"/>
                    <a:pt x="6638" y="1295"/>
                  </a:cubicBezTo>
                  <a:cubicBezTo>
                    <a:pt x="6643" y="1306"/>
                    <a:pt x="6643" y="1306"/>
                    <a:pt x="6643" y="1306"/>
                  </a:cubicBezTo>
                  <a:cubicBezTo>
                    <a:pt x="6650" y="1314"/>
                    <a:pt x="6643" y="1315"/>
                    <a:pt x="6640" y="1325"/>
                  </a:cubicBezTo>
                  <a:cubicBezTo>
                    <a:pt x="6639" y="1330"/>
                    <a:pt x="6643" y="1330"/>
                    <a:pt x="6642" y="1338"/>
                  </a:cubicBezTo>
                  <a:cubicBezTo>
                    <a:pt x="6642" y="1346"/>
                    <a:pt x="6641" y="1355"/>
                    <a:pt x="6644" y="1358"/>
                  </a:cubicBezTo>
                  <a:cubicBezTo>
                    <a:pt x="6646" y="1361"/>
                    <a:pt x="6653" y="1378"/>
                    <a:pt x="6651" y="1386"/>
                  </a:cubicBezTo>
                  <a:cubicBezTo>
                    <a:pt x="6651" y="1388"/>
                    <a:pt x="6651" y="1389"/>
                    <a:pt x="6651" y="1391"/>
                  </a:cubicBezTo>
                  <a:cubicBezTo>
                    <a:pt x="6650" y="1396"/>
                    <a:pt x="6652" y="1398"/>
                    <a:pt x="6655" y="1399"/>
                  </a:cubicBezTo>
                  <a:cubicBezTo>
                    <a:pt x="6656" y="1400"/>
                    <a:pt x="6657" y="1400"/>
                    <a:pt x="6659" y="1401"/>
                  </a:cubicBezTo>
                  <a:cubicBezTo>
                    <a:pt x="6660" y="1404"/>
                    <a:pt x="6660" y="1404"/>
                    <a:pt x="6660" y="1404"/>
                  </a:cubicBezTo>
                  <a:cubicBezTo>
                    <a:pt x="6660" y="1404"/>
                    <a:pt x="6667" y="1410"/>
                    <a:pt x="6666" y="1419"/>
                  </a:cubicBezTo>
                  <a:cubicBezTo>
                    <a:pt x="6665" y="1429"/>
                    <a:pt x="6666" y="1427"/>
                    <a:pt x="6666" y="1429"/>
                  </a:cubicBezTo>
                  <a:cubicBezTo>
                    <a:pt x="6667" y="1431"/>
                    <a:pt x="6665" y="1439"/>
                    <a:pt x="6663" y="1441"/>
                  </a:cubicBezTo>
                  <a:cubicBezTo>
                    <a:pt x="6662" y="1443"/>
                    <a:pt x="6661" y="1447"/>
                    <a:pt x="6663" y="1450"/>
                  </a:cubicBezTo>
                  <a:cubicBezTo>
                    <a:pt x="6665" y="1453"/>
                    <a:pt x="6665" y="1465"/>
                    <a:pt x="6661" y="1469"/>
                  </a:cubicBezTo>
                  <a:cubicBezTo>
                    <a:pt x="6657" y="1473"/>
                    <a:pt x="6655" y="1477"/>
                    <a:pt x="6657" y="1481"/>
                  </a:cubicBezTo>
                  <a:cubicBezTo>
                    <a:pt x="6660" y="1485"/>
                    <a:pt x="6667" y="1499"/>
                    <a:pt x="6658" y="1495"/>
                  </a:cubicBezTo>
                  <a:cubicBezTo>
                    <a:pt x="6649" y="1491"/>
                    <a:pt x="6649" y="1496"/>
                    <a:pt x="6652" y="1497"/>
                  </a:cubicBezTo>
                  <a:cubicBezTo>
                    <a:pt x="6655" y="1499"/>
                    <a:pt x="6659" y="1505"/>
                    <a:pt x="6651" y="1506"/>
                  </a:cubicBezTo>
                  <a:cubicBezTo>
                    <a:pt x="6643" y="1506"/>
                    <a:pt x="6643" y="1509"/>
                    <a:pt x="6643" y="1509"/>
                  </a:cubicBezTo>
                  <a:cubicBezTo>
                    <a:pt x="6643" y="1509"/>
                    <a:pt x="6640" y="1512"/>
                    <a:pt x="6637" y="1509"/>
                  </a:cubicBezTo>
                  <a:cubicBezTo>
                    <a:pt x="6633" y="1506"/>
                    <a:pt x="6629" y="1508"/>
                    <a:pt x="6629" y="1511"/>
                  </a:cubicBezTo>
                  <a:cubicBezTo>
                    <a:pt x="6630" y="1515"/>
                    <a:pt x="6629" y="1517"/>
                    <a:pt x="6624" y="1518"/>
                  </a:cubicBezTo>
                  <a:cubicBezTo>
                    <a:pt x="6619" y="1518"/>
                    <a:pt x="6612" y="1520"/>
                    <a:pt x="6609" y="1522"/>
                  </a:cubicBezTo>
                  <a:cubicBezTo>
                    <a:pt x="6607" y="1524"/>
                    <a:pt x="6604" y="1530"/>
                    <a:pt x="6601" y="1532"/>
                  </a:cubicBezTo>
                  <a:cubicBezTo>
                    <a:pt x="6597" y="1534"/>
                    <a:pt x="6596" y="1535"/>
                    <a:pt x="6594" y="1538"/>
                  </a:cubicBezTo>
                  <a:cubicBezTo>
                    <a:pt x="6593" y="1541"/>
                    <a:pt x="6590" y="1543"/>
                    <a:pt x="6595" y="1545"/>
                  </a:cubicBezTo>
                  <a:cubicBezTo>
                    <a:pt x="6600" y="1546"/>
                    <a:pt x="6605" y="1545"/>
                    <a:pt x="6606" y="1541"/>
                  </a:cubicBezTo>
                  <a:cubicBezTo>
                    <a:pt x="6609" y="1538"/>
                    <a:pt x="6612" y="1542"/>
                    <a:pt x="6615" y="1547"/>
                  </a:cubicBezTo>
                  <a:cubicBezTo>
                    <a:pt x="6617" y="1552"/>
                    <a:pt x="6624" y="1563"/>
                    <a:pt x="6620" y="1565"/>
                  </a:cubicBezTo>
                  <a:cubicBezTo>
                    <a:pt x="6616" y="1567"/>
                    <a:pt x="6621" y="1573"/>
                    <a:pt x="6624" y="1576"/>
                  </a:cubicBezTo>
                  <a:cubicBezTo>
                    <a:pt x="6627" y="1578"/>
                    <a:pt x="6626" y="1578"/>
                    <a:pt x="6626" y="1581"/>
                  </a:cubicBezTo>
                  <a:cubicBezTo>
                    <a:pt x="6627" y="1583"/>
                    <a:pt x="6621" y="1587"/>
                    <a:pt x="6619" y="1585"/>
                  </a:cubicBezTo>
                  <a:cubicBezTo>
                    <a:pt x="6615" y="1581"/>
                    <a:pt x="6610" y="1573"/>
                    <a:pt x="6609" y="1571"/>
                  </a:cubicBezTo>
                  <a:cubicBezTo>
                    <a:pt x="6608" y="1566"/>
                    <a:pt x="6605" y="1563"/>
                    <a:pt x="6603" y="1567"/>
                  </a:cubicBezTo>
                  <a:cubicBezTo>
                    <a:pt x="6601" y="1572"/>
                    <a:pt x="6604" y="1572"/>
                    <a:pt x="6601" y="1572"/>
                  </a:cubicBezTo>
                  <a:cubicBezTo>
                    <a:pt x="6597" y="1573"/>
                    <a:pt x="6594" y="1570"/>
                    <a:pt x="6595" y="1568"/>
                  </a:cubicBezTo>
                  <a:cubicBezTo>
                    <a:pt x="6595" y="1565"/>
                    <a:pt x="6593" y="1565"/>
                    <a:pt x="6591" y="1566"/>
                  </a:cubicBezTo>
                  <a:cubicBezTo>
                    <a:pt x="6588" y="1566"/>
                    <a:pt x="6584" y="1557"/>
                    <a:pt x="6580" y="1554"/>
                  </a:cubicBezTo>
                  <a:cubicBezTo>
                    <a:pt x="6577" y="1551"/>
                    <a:pt x="6570" y="1544"/>
                    <a:pt x="6572" y="1536"/>
                  </a:cubicBezTo>
                  <a:cubicBezTo>
                    <a:pt x="6575" y="1529"/>
                    <a:pt x="6572" y="1523"/>
                    <a:pt x="6569" y="1522"/>
                  </a:cubicBezTo>
                  <a:cubicBezTo>
                    <a:pt x="6565" y="1520"/>
                    <a:pt x="6550" y="1525"/>
                    <a:pt x="6552" y="1519"/>
                  </a:cubicBezTo>
                  <a:cubicBezTo>
                    <a:pt x="6553" y="1512"/>
                    <a:pt x="6548" y="1513"/>
                    <a:pt x="6545" y="1513"/>
                  </a:cubicBezTo>
                  <a:cubicBezTo>
                    <a:pt x="6542" y="1514"/>
                    <a:pt x="6539" y="1514"/>
                    <a:pt x="6537" y="1512"/>
                  </a:cubicBezTo>
                  <a:cubicBezTo>
                    <a:pt x="6536" y="1509"/>
                    <a:pt x="6533" y="1509"/>
                    <a:pt x="6531" y="1511"/>
                  </a:cubicBezTo>
                  <a:cubicBezTo>
                    <a:pt x="6530" y="1512"/>
                    <a:pt x="6528" y="1511"/>
                    <a:pt x="6526" y="1512"/>
                  </a:cubicBezTo>
                  <a:cubicBezTo>
                    <a:pt x="6525" y="1514"/>
                    <a:pt x="6527" y="1519"/>
                    <a:pt x="6525" y="1521"/>
                  </a:cubicBezTo>
                  <a:cubicBezTo>
                    <a:pt x="6522" y="1524"/>
                    <a:pt x="6522" y="1528"/>
                    <a:pt x="6523" y="1530"/>
                  </a:cubicBezTo>
                  <a:cubicBezTo>
                    <a:pt x="6524" y="1532"/>
                    <a:pt x="6524" y="1538"/>
                    <a:pt x="6523" y="1541"/>
                  </a:cubicBezTo>
                  <a:cubicBezTo>
                    <a:pt x="6521" y="1544"/>
                    <a:pt x="6522" y="1556"/>
                    <a:pt x="6525" y="1559"/>
                  </a:cubicBezTo>
                  <a:cubicBezTo>
                    <a:pt x="6527" y="1562"/>
                    <a:pt x="6527" y="1571"/>
                    <a:pt x="6524" y="1577"/>
                  </a:cubicBezTo>
                  <a:cubicBezTo>
                    <a:pt x="6521" y="1582"/>
                    <a:pt x="6524" y="1593"/>
                    <a:pt x="6526" y="1595"/>
                  </a:cubicBezTo>
                  <a:cubicBezTo>
                    <a:pt x="6528" y="1598"/>
                    <a:pt x="6526" y="1608"/>
                    <a:pt x="6520" y="1607"/>
                  </a:cubicBezTo>
                  <a:cubicBezTo>
                    <a:pt x="6514" y="1606"/>
                    <a:pt x="6511" y="1607"/>
                    <a:pt x="6512" y="1612"/>
                  </a:cubicBezTo>
                  <a:cubicBezTo>
                    <a:pt x="6513" y="1618"/>
                    <a:pt x="6511" y="1621"/>
                    <a:pt x="6509" y="1621"/>
                  </a:cubicBezTo>
                  <a:cubicBezTo>
                    <a:pt x="6506" y="1621"/>
                    <a:pt x="6504" y="1620"/>
                    <a:pt x="6496" y="1614"/>
                  </a:cubicBezTo>
                  <a:cubicBezTo>
                    <a:pt x="6489" y="1613"/>
                    <a:pt x="6484" y="1615"/>
                    <a:pt x="6482" y="1617"/>
                  </a:cubicBezTo>
                  <a:cubicBezTo>
                    <a:pt x="6482" y="1620"/>
                    <a:pt x="6479" y="1622"/>
                    <a:pt x="6477" y="1624"/>
                  </a:cubicBezTo>
                  <a:cubicBezTo>
                    <a:pt x="6476" y="1626"/>
                    <a:pt x="6470" y="1637"/>
                    <a:pt x="6473" y="1643"/>
                  </a:cubicBezTo>
                  <a:cubicBezTo>
                    <a:pt x="6476" y="1649"/>
                    <a:pt x="6470" y="1660"/>
                    <a:pt x="6465" y="1664"/>
                  </a:cubicBezTo>
                  <a:cubicBezTo>
                    <a:pt x="6458" y="1668"/>
                    <a:pt x="6457" y="1671"/>
                    <a:pt x="6457" y="1674"/>
                  </a:cubicBezTo>
                  <a:cubicBezTo>
                    <a:pt x="6458" y="1677"/>
                    <a:pt x="6459" y="1681"/>
                    <a:pt x="6457" y="1687"/>
                  </a:cubicBezTo>
                  <a:cubicBezTo>
                    <a:pt x="6454" y="1695"/>
                    <a:pt x="6433" y="1692"/>
                    <a:pt x="6427" y="1691"/>
                  </a:cubicBezTo>
                  <a:cubicBezTo>
                    <a:pt x="6421" y="1691"/>
                    <a:pt x="6411" y="1698"/>
                    <a:pt x="6406" y="1699"/>
                  </a:cubicBezTo>
                  <a:cubicBezTo>
                    <a:pt x="6407" y="1700"/>
                    <a:pt x="6399" y="1703"/>
                    <a:pt x="6387" y="1706"/>
                  </a:cubicBezTo>
                  <a:cubicBezTo>
                    <a:pt x="6376" y="1709"/>
                    <a:pt x="6368" y="1709"/>
                    <a:pt x="6362" y="1708"/>
                  </a:cubicBezTo>
                  <a:cubicBezTo>
                    <a:pt x="6355" y="1707"/>
                    <a:pt x="6352" y="1707"/>
                    <a:pt x="6352" y="1710"/>
                  </a:cubicBezTo>
                  <a:cubicBezTo>
                    <a:pt x="6351" y="1713"/>
                    <a:pt x="6347" y="1713"/>
                    <a:pt x="6355" y="1718"/>
                  </a:cubicBezTo>
                  <a:cubicBezTo>
                    <a:pt x="6357" y="1719"/>
                    <a:pt x="6359" y="1721"/>
                    <a:pt x="6359" y="1723"/>
                  </a:cubicBezTo>
                  <a:cubicBezTo>
                    <a:pt x="6362" y="1732"/>
                    <a:pt x="6361" y="1737"/>
                    <a:pt x="6363" y="1742"/>
                  </a:cubicBezTo>
                  <a:cubicBezTo>
                    <a:pt x="6363" y="1744"/>
                    <a:pt x="6365" y="1747"/>
                    <a:pt x="6367" y="1750"/>
                  </a:cubicBezTo>
                  <a:cubicBezTo>
                    <a:pt x="6369" y="1753"/>
                    <a:pt x="6370" y="1756"/>
                    <a:pt x="6374" y="1756"/>
                  </a:cubicBezTo>
                  <a:cubicBezTo>
                    <a:pt x="6380" y="1758"/>
                    <a:pt x="6385" y="1756"/>
                    <a:pt x="6387" y="1763"/>
                  </a:cubicBezTo>
                  <a:cubicBezTo>
                    <a:pt x="6390" y="1770"/>
                    <a:pt x="6391" y="1771"/>
                    <a:pt x="6393" y="1773"/>
                  </a:cubicBezTo>
                  <a:cubicBezTo>
                    <a:pt x="6396" y="1775"/>
                    <a:pt x="6395" y="1781"/>
                    <a:pt x="6392" y="1784"/>
                  </a:cubicBezTo>
                  <a:cubicBezTo>
                    <a:pt x="6390" y="1788"/>
                    <a:pt x="6389" y="1789"/>
                    <a:pt x="6389" y="1794"/>
                  </a:cubicBezTo>
                  <a:cubicBezTo>
                    <a:pt x="6389" y="1796"/>
                    <a:pt x="6389" y="1799"/>
                    <a:pt x="6387" y="1802"/>
                  </a:cubicBezTo>
                  <a:cubicBezTo>
                    <a:pt x="6386" y="1804"/>
                    <a:pt x="6384" y="1806"/>
                    <a:pt x="6382" y="1807"/>
                  </a:cubicBezTo>
                  <a:cubicBezTo>
                    <a:pt x="6378" y="1809"/>
                    <a:pt x="6373" y="1810"/>
                    <a:pt x="6368" y="1806"/>
                  </a:cubicBezTo>
                  <a:cubicBezTo>
                    <a:pt x="6365" y="1804"/>
                    <a:pt x="6354" y="1802"/>
                    <a:pt x="6352" y="1805"/>
                  </a:cubicBezTo>
                  <a:cubicBezTo>
                    <a:pt x="6350" y="1809"/>
                    <a:pt x="6344" y="1812"/>
                    <a:pt x="6340" y="1812"/>
                  </a:cubicBezTo>
                  <a:cubicBezTo>
                    <a:pt x="6337" y="1812"/>
                    <a:pt x="6329" y="1813"/>
                    <a:pt x="6326" y="1814"/>
                  </a:cubicBezTo>
                  <a:cubicBezTo>
                    <a:pt x="6324" y="1816"/>
                    <a:pt x="6315" y="1816"/>
                    <a:pt x="6312" y="1812"/>
                  </a:cubicBezTo>
                  <a:cubicBezTo>
                    <a:pt x="6309" y="1808"/>
                    <a:pt x="6309" y="1804"/>
                    <a:pt x="6304" y="1807"/>
                  </a:cubicBezTo>
                  <a:cubicBezTo>
                    <a:pt x="6300" y="1810"/>
                    <a:pt x="6297" y="1812"/>
                    <a:pt x="6292" y="1811"/>
                  </a:cubicBezTo>
                  <a:cubicBezTo>
                    <a:pt x="6287" y="1810"/>
                    <a:pt x="6280" y="1812"/>
                    <a:pt x="6276" y="1808"/>
                  </a:cubicBezTo>
                  <a:cubicBezTo>
                    <a:pt x="6272" y="1804"/>
                    <a:pt x="6271" y="1803"/>
                    <a:pt x="6266" y="1804"/>
                  </a:cubicBezTo>
                  <a:cubicBezTo>
                    <a:pt x="6261" y="1805"/>
                    <a:pt x="6259" y="1800"/>
                    <a:pt x="6263" y="1798"/>
                  </a:cubicBezTo>
                  <a:cubicBezTo>
                    <a:pt x="6265" y="1797"/>
                    <a:pt x="6265" y="1795"/>
                    <a:pt x="6263" y="1793"/>
                  </a:cubicBezTo>
                  <a:cubicBezTo>
                    <a:pt x="6262" y="1791"/>
                    <a:pt x="6260" y="1791"/>
                    <a:pt x="6258" y="1791"/>
                  </a:cubicBezTo>
                  <a:cubicBezTo>
                    <a:pt x="6254" y="1791"/>
                    <a:pt x="6246" y="1784"/>
                    <a:pt x="6248" y="1780"/>
                  </a:cubicBezTo>
                  <a:cubicBezTo>
                    <a:pt x="6250" y="1775"/>
                    <a:pt x="6246" y="1774"/>
                    <a:pt x="6243" y="1774"/>
                  </a:cubicBezTo>
                  <a:cubicBezTo>
                    <a:pt x="6239" y="1774"/>
                    <a:pt x="6230" y="1767"/>
                    <a:pt x="6227" y="1773"/>
                  </a:cubicBezTo>
                  <a:cubicBezTo>
                    <a:pt x="6227" y="1773"/>
                    <a:pt x="6227" y="1784"/>
                    <a:pt x="6219" y="1783"/>
                  </a:cubicBezTo>
                  <a:cubicBezTo>
                    <a:pt x="6211" y="1782"/>
                    <a:pt x="6209" y="1781"/>
                    <a:pt x="6209" y="1787"/>
                  </a:cubicBezTo>
                  <a:cubicBezTo>
                    <a:pt x="6209" y="1792"/>
                    <a:pt x="6208" y="1789"/>
                    <a:pt x="6203" y="1793"/>
                  </a:cubicBezTo>
                  <a:cubicBezTo>
                    <a:pt x="6197" y="1796"/>
                    <a:pt x="6197" y="1802"/>
                    <a:pt x="6199" y="1807"/>
                  </a:cubicBezTo>
                  <a:cubicBezTo>
                    <a:pt x="6200" y="1812"/>
                    <a:pt x="6200" y="1815"/>
                    <a:pt x="6197" y="1818"/>
                  </a:cubicBezTo>
                  <a:cubicBezTo>
                    <a:pt x="6195" y="1822"/>
                    <a:pt x="6196" y="1827"/>
                    <a:pt x="6195" y="1830"/>
                  </a:cubicBezTo>
                  <a:cubicBezTo>
                    <a:pt x="6193" y="1833"/>
                    <a:pt x="6194" y="1834"/>
                    <a:pt x="6194" y="1834"/>
                  </a:cubicBezTo>
                  <a:cubicBezTo>
                    <a:pt x="6194" y="1836"/>
                    <a:pt x="6194" y="1836"/>
                    <a:pt x="6197" y="1839"/>
                  </a:cubicBezTo>
                  <a:cubicBezTo>
                    <a:pt x="6201" y="1842"/>
                    <a:pt x="6197" y="1846"/>
                    <a:pt x="6193" y="1846"/>
                  </a:cubicBezTo>
                  <a:cubicBezTo>
                    <a:pt x="6189" y="1845"/>
                    <a:pt x="6182" y="1847"/>
                    <a:pt x="6183" y="1851"/>
                  </a:cubicBezTo>
                  <a:cubicBezTo>
                    <a:pt x="6184" y="1856"/>
                    <a:pt x="6173" y="1874"/>
                    <a:pt x="6172" y="1880"/>
                  </a:cubicBezTo>
                  <a:cubicBezTo>
                    <a:pt x="6172" y="1886"/>
                    <a:pt x="6162" y="1893"/>
                    <a:pt x="6159" y="1897"/>
                  </a:cubicBezTo>
                  <a:cubicBezTo>
                    <a:pt x="6155" y="1901"/>
                    <a:pt x="6158" y="1905"/>
                    <a:pt x="6155" y="1908"/>
                  </a:cubicBezTo>
                  <a:cubicBezTo>
                    <a:pt x="6152" y="1911"/>
                    <a:pt x="6151" y="1914"/>
                    <a:pt x="6152" y="1920"/>
                  </a:cubicBezTo>
                  <a:cubicBezTo>
                    <a:pt x="6152" y="1926"/>
                    <a:pt x="6150" y="1930"/>
                    <a:pt x="6142" y="1928"/>
                  </a:cubicBezTo>
                  <a:cubicBezTo>
                    <a:pt x="6134" y="1926"/>
                    <a:pt x="6131" y="1928"/>
                    <a:pt x="6129" y="1932"/>
                  </a:cubicBezTo>
                  <a:cubicBezTo>
                    <a:pt x="6128" y="1935"/>
                    <a:pt x="6120" y="1936"/>
                    <a:pt x="6117" y="1937"/>
                  </a:cubicBezTo>
                  <a:cubicBezTo>
                    <a:pt x="6114" y="1938"/>
                    <a:pt x="6109" y="1947"/>
                    <a:pt x="6111" y="1950"/>
                  </a:cubicBezTo>
                  <a:cubicBezTo>
                    <a:pt x="6116" y="1957"/>
                    <a:pt x="6101" y="1957"/>
                    <a:pt x="6101" y="1957"/>
                  </a:cubicBezTo>
                  <a:cubicBezTo>
                    <a:pt x="6101" y="1957"/>
                    <a:pt x="6095" y="1966"/>
                    <a:pt x="6092" y="1969"/>
                  </a:cubicBezTo>
                  <a:cubicBezTo>
                    <a:pt x="6089" y="1971"/>
                    <a:pt x="6088" y="1979"/>
                    <a:pt x="6078" y="1980"/>
                  </a:cubicBezTo>
                  <a:cubicBezTo>
                    <a:pt x="6068" y="1981"/>
                    <a:pt x="6063" y="1988"/>
                    <a:pt x="6061" y="1989"/>
                  </a:cubicBezTo>
                  <a:cubicBezTo>
                    <a:pt x="6059" y="1991"/>
                    <a:pt x="6050" y="1996"/>
                    <a:pt x="6048" y="1997"/>
                  </a:cubicBezTo>
                  <a:cubicBezTo>
                    <a:pt x="6045" y="1998"/>
                    <a:pt x="6043" y="2004"/>
                    <a:pt x="6042" y="2007"/>
                  </a:cubicBezTo>
                  <a:cubicBezTo>
                    <a:pt x="6042" y="2010"/>
                    <a:pt x="6036" y="2015"/>
                    <a:pt x="6036" y="2015"/>
                  </a:cubicBezTo>
                  <a:cubicBezTo>
                    <a:pt x="6036" y="2015"/>
                    <a:pt x="6027" y="2018"/>
                    <a:pt x="6023" y="2022"/>
                  </a:cubicBezTo>
                  <a:cubicBezTo>
                    <a:pt x="6019" y="2027"/>
                    <a:pt x="6013" y="2029"/>
                    <a:pt x="6013" y="2033"/>
                  </a:cubicBezTo>
                  <a:cubicBezTo>
                    <a:pt x="6012" y="2037"/>
                    <a:pt x="6012" y="2044"/>
                    <a:pt x="6006" y="2048"/>
                  </a:cubicBezTo>
                  <a:cubicBezTo>
                    <a:pt x="6001" y="2051"/>
                    <a:pt x="5994" y="2065"/>
                    <a:pt x="5989" y="2068"/>
                  </a:cubicBezTo>
                  <a:cubicBezTo>
                    <a:pt x="5984" y="2071"/>
                    <a:pt x="5977" y="2078"/>
                    <a:pt x="5977" y="2082"/>
                  </a:cubicBezTo>
                  <a:close/>
                </a:path>
              </a:pathLst>
            </a:custGeom>
            <a:pattFill prst="pct5">
              <a:fgClr>
                <a:srgbClr val="03B8C1"/>
              </a:fgClr>
              <a:bgClr>
                <a:srgbClr val="120037"/>
              </a:bgClr>
            </a:patt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6">
              <a:extLst>
                <a:ext uri="{FF2B5EF4-FFF2-40B4-BE49-F238E27FC236}">
                  <a16:creationId xmlns:a16="http://schemas.microsoft.com/office/drawing/2014/main" xmlns="" id="{0C315259-C197-44ED-A79A-92CAD4107DA1}"/>
                </a:ext>
              </a:extLst>
            </p:cNvPr>
            <p:cNvSpPr>
              <a:spLocks/>
            </p:cNvSpPr>
            <p:nvPr/>
          </p:nvSpPr>
          <p:spPr bwMode="auto">
            <a:xfrm>
              <a:off x="6173665" y="5991933"/>
              <a:ext cx="331906" cy="274818"/>
            </a:xfrm>
            <a:custGeom>
              <a:avLst/>
              <a:gdLst>
                <a:gd name="T0" fmla="*/ 78 w 362"/>
                <a:gd name="T1" fmla="*/ 75 h 301"/>
                <a:gd name="T2" fmla="*/ 53 w 362"/>
                <a:gd name="T3" fmla="*/ 90 h 301"/>
                <a:gd name="T4" fmla="*/ 23 w 362"/>
                <a:gd name="T5" fmla="*/ 110 h 301"/>
                <a:gd name="T6" fmla="*/ 1 w 362"/>
                <a:gd name="T7" fmla="*/ 145 h 301"/>
                <a:gd name="T8" fmla="*/ 3 w 362"/>
                <a:gd name="T9" fmla="*/ 200 h 301"/>
                <a:gd name="T10" fmla="*/ 8 w 362"/>
                <a:gd name="T11" fmla="*/ 229 h 301"/>
                <a:gd name="T12" fmla="*/ 33 w 362"/>
                <a:gd name="T13" fmla="*/ 260 h 301"/>
                <a:gd name="T14" fmla="*/ 94 w 362"/>
                <a:gd name="T15" fmla="*/ 283 h 301"/>
                <a:gd name="T16" fmla="*/ 133 w 362"/>
                <a:gd name="T17" fmla="*/ 294 h 301"/>
                <a:gd name="T18" fmla="*/ 163 w 362"/>
                <a:gd name="T19" fmla="*/ 287 h 301"/>
                <a:gd name="T20" fmla="*/ 195 w 362"/>
                <a:gd name="T21" fmla="*/ 267 h 301"/>
                <a:gd name="T22" fmla="*/ 227 w 362"/>
                <a:gd name="T23" fmla="*/ 257 h 301"/>
                <a:gd name="T24" fmla="*/ 260 w 362"/>
                <a:gd name="T25" fmla="*/ 226 h 301"/>
                <a:gd name="T26" fmla="*/ 289 w 362"/>
                <a:gd name="T27" fmla="*/ 189 h 301"/>
                <a:gd name="T28" fmla="*/ 317 w 362"/>
                <a:gd name="T29" fmla="*/ 118 h 301"/>
                <a:gd name="T30" fmla="*/ 347 w 362"/>
                <a:gd name="T31" fmla="*/ 88 h 301"/>
                <a:gd name="T32" fmla="*/ 360 w 362"/>
                <a:gd name="T33" fmla="*/ 50 h 301"/>
                <a:gd name="T34" fmla="*/ 346 w 362"/>
                <a:gd name="T35" fmla="*/ 22 h 301"/>
                <a:gd name="T36" fmla="*/ 322 w 362"/>
                <a:gd name="T37" fmla="*/ 11 h 301"/>
                <a:gd name="T38" fmla="*/ 299 w 362"/>
                <a:gd name="T39" fmla="*/ 10 h 301"/>
                <a:gd name="T40" fmla="*/ 281 w 362"/>
                <a:gd name="T41" fmla="*/ 14 h 301"/>
                <a:gd name="T42" fmla="*/ 230 w 362"/>
                <a:gd name="T43" fmla="*/ 17 h 301"/>
                <a:gd name="T44" fmla="*/ 181 w 362"/>
                <a:gd name="T45" fmla="*/ 26 h 301"/>
                <a:gd name="T46" fmla="*/ 138 w 362"/>
                <a:gd name="T47" fmla="*/ 29 h 301"/>
                <a:gd name="T48" fmla="*/ 120 w 362"/>
                <a:gd name="T49" fmla="*/ 40 h 301"/>
                <a:gd name="T50" fmla="*/ 89 w 362"/>
                <a:gd name="T51" fmla="*/ 43 h 301"/>
                <a:gd name="T52" fmla="*/ 83 w 362"/>
                <a:gd name="T53" fmla="*/ 58 h 301"/>
                <a:gd name="T54" fmla="*/ 78 w 362"/>
                <a:gd name="T55" fmla="*/ 7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2" h="301">
                  <a:moveTo>
                    <a:pt x="78" y="75"/>
                  </a:moveTo>
                  <a:cubicBezTo>
                    <a:pt x="70" y="80"/>
                    <a:pt x="65" y="79"/>
                    <a:pt x="53" y="90"/>
                  </a:cubicBezTo>
                  <a:cubicBezTo>
                    <a:pt x="42" y="100"/>
                    <a:pt x="38" y="97"/>
                    <a:pt x="23" y="110"/>
                  </a:cubicBezTo>
                  <a:cubicBezTo>
                    <a:pt x="8" y="124"/>
                    <a:pt x="1" y="129"/>
                    <a:pt x="1" y="145"/>
                  </a:cubicBezTo>
                  <a:cubicBezTo>
                    <a:pt x="1" y="160"/>
                    <a:pt x="0" y="192"/>
                    <a:pt x="3" y="200"/>
                  </a:cubicBezTo>
                  <a:cubicBezTo>
                    <a:pt x="7" y="208"/>
                    <a:pt x="11" y="214"/>
                    <a:pt x="8" y="229"/>
                  </a:cubicBezTo>
                  <a:cubicBezTo>
                    <a:pt x="4" y="244"/>
                    <a:pt x="8" y="248"/>
                    <a:pt x="33" y="260"/>
                  </a:cubicBezTo>
                  <a:cubicBezTo>
                    <a:pt x="59" y="272"/>
                    <a:pt x="74" y="282"/>
                    <a:pt x="94" y="283"/>
                  </a:cubicBezTo>
                  <a:cubicBezTo>
                    <a:pt x="115" y="284"/>
                    <a:pt x="123" y="288"/>
                    <a:pt x="133" y="294"/>
                  </a:cubicBezTo>
                  <a:cubicBezTo>
                    <a:pt x="143" y="301"/>
                    <a:pt x="155" y="298"/>
                    <a:pt x="163" y="287"/>
                  </a:cubicBezTo>
                  <a:cubicBezTo>
                    <a:pt x="171" y="277"/>
                    <a:pt x="177" y="267"/>
                    <a:pt x="195" y="267"/>
                  </a:cubicBezTo>
                  <a:cubicBezTo>
                    <a:pt x="213" y="267"/>
                    <a:pt x="221" y="270"/>
                    <a:pt x="227" y="257"/>
                  </a:cubicBezTo>
                  <a:cubicBezTo>
                    <a:pt x="233" y="243"/>
                    <a:pt x="240" y="231"/>
                    <a:pt x="260" y="226"/>
                  </a:cubicBezTo>
                  <a:cubicBezTo>
                    <a:pt x="281" y="222"/>
                    <a:pt x="284" y="214"/>
                    <a:pt x="289" y="189"/>
                  </a:cubicBezTo>
                  <a:cubicBezTo>
                    <a:pt x="294" y="165"/>
                    <a:pt x="304" y="136"/>
                    <a:pt x="317" y="118"/>
                  </a:cubicBezTo>
                  <a:cubicBezTo>
                    <a:pt x="331" y="99"/>
                    <a:pt x="332" y="99"/>
                    <a:pt x="347" y="88"/>
                  </a:cubicBezTo>
                  <a:cubicBezTo>
                    <a:pt x="362" y="77"/>
                    <a:pt x="362" y="66"/>
                    <a:pt x="360" y="50"/>
                  </a:cubicBezTo>
                  <a:cubicBezTo>
                    <a:pt x="359" y="34"/>
                    <a:pt x="357" y="24"/>
                    <a:pt x="346" y="22"/>
                  </a:cubicBezTo>
                  <a:cubicBezTo>
                    <a:pt x="334" y="21"/>
                    <a:pt x="330" y="19"/>
                    <a:pt x="322" y="11"/>
                  </a:cubicBezTo>
                  <a:cubicBezTo>
                    <a:pt x="315" y="3"/>
                    <a:pt x="303" y="0"/>
                    <a:pt x="299" y="10"/>
                  </a:cubicBezTo>
                  <a:cubicBezTo>
                    <a:pt x="295" y="21"/>
                    <a:pt x="295" y="21"/>
                    <a:pt x="281" y="14"/>
                  </a:cubicBezTo>
                  <a:cubicBezTo>
                    <a:pt x="266" y="7"/>
                    <a:pt x="246" y="4"/>
                    <a:pt x="230" y="17"/>
                  </a:cubicBezTo>
                  <a:cubicBezTo>
                    <a:pt x="214" y="29"/>
                    <a:pt x="205" y="33"/>
                    <a:pt x="181" y="26"/>
                  </a:cubicBezTo>
                  <a:cubicBezTo>
                    <a:pt x="157" y="20"/>
                    <a:pt x="142" y="17"/>
                    <a:pt x="138" y="29"/>
                  </a:cubicBezTo>
                  <a:cubicBezTo>
                    <a:pt x="135" y="41"/>
                    <a:pt x="136" y="45"/>
                    <a:pt x="120" y="40"/>
                  </a:cubicBezTo>
                  <a:cubicBezTo>
                    <a:pt x="104" y="34"/>
                    <a:pt x="96" y="37"/>
                    <a:pt x="89" y="43"/>
                  </a:cubicBezTo>
                  <a:cubicBezTo>
                    <a:pt x="82" y="49"/>
                    <a:pt x="81" y="48"/>
                    <a:pt x="83" y="58"/>
                  </a:cubicBezTo>
                  <a:cubicBezTo>
                    <a:pt x="85" y="69"/>
                    <a:pt x="86" y="70"/>
                    <a:pt x="78" y="75"/>
                  </a:cubicBezTo>
                  <a:close/>
                </a:path>
              </a:pathLst>
            </a:custGeom>
            <a:pattFill prst="pct5">
              <a:fgClr>
                <a:srgbClr val="03B8C1"/>
              </a:fgClr>
              <a:bgClr>
                <a:srgbClr val="120037"/>
              </a:bgClr>
            </a:patt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7">
              <a:extLst>
                <a:ext uri="{FF2B5EF4-FFF2-40B4-BE49-F238E27FC236}">
                  <a16:creationId xmlns:a16="http://schemas.microsoft.com/office/drawing/2014/main" xmlns="" id="{C14DEAF9-BE9D-482A-BE10-6EC48FE75EFC}"/>
                </a:ext>
              </a:extLst>
            </p:cNvPr>
            <p:cNvSpPr>
              <a:spLocks/>
            </p:cNvSpPr>
            <p:nvPr/>
          </p:nvSpPr>
          <p:spPr bwMode="auto">
            <a:xfrm>
              <a:off x="7695120" y="5156859"/>
              <a:ext cx="223041" cy="503169"/>
            </a:xfrm>
            <a:custGeom>
              <a:avLst/>
              <a:gdLst>
                <a:gd name="T0" fmla="*/ 152 w 242"/>
                <a:gd name="T1" fmla="*/ 38 h 552"/>
                <a:gd name="T2" fmla="*/ 106 w 242"/>
                <a:gd name="T3" fmla="*/ 71 h 552"/>
                <a:gd name="T4" fmla="*/ 86 w 242"/>
                <a:gd name="T5" fmla="*/ 120 h 552"/>
                <a:gd name="T6" fmla="*/ 42 w 242"/>
                <a:gd name="T7" fmla="*/ 213 h 552"/>
                <a:gd name="T8" fmla="*/ 10 w 242"/>
                <a:gd name="T9" fmla="*/ 302 h 552"/>
                <a:gd name="T10" fmla="*/ 6 w 242"/>
                <a:gd name="T11" fmla="*/ 356 h 552"/>
                <a:gd name="T12" fmla="*/ 13 w 242"/>
                <a:gd name="T13" fmla="*/ 390 h 552"/>
                <a:gd name="T14" fmla="*/ 37 w 242"/>
                <a:gd name="T15" fmla="*/ 433 h 552"/>
                <a:gd name="T16" fmla="*/ 75 w 242"/>
                <a:gd name="T17" fmla="*/ 471 h 552"/>
                <a:gd name="T18" fmla="*/ 110 w 242"/>
                <a:gd name="T19" fmla="*/ 510 h 552"/>
                <a:gd name="T20" fmla="*/ 123 w 242"/>
                <a:gd name="T21" fmla="*/ 540 h 552"/>
                <a:gd name="T22" fmla="*/ 137 w 242"/>
                <a:gd name="T23" fmla="*/ 548 h 552"/>
                <a:gd name="T24" fmla="*/ 143 w 242"/>
                <a:gd name="T25" fmla="*/ 527 h 552"/>
                <a:gd name="T26" fmla="*/ 142 w 242"/>
                <a:gd name="T27" fmla="*/ 462 h 552"/>
                <a:gd name="T28" fmla="*/ 161 w 242"/>
                <a:gd name="T29" fmla="*/ 419 h 552"/>
                <a:gd name="T30" fmla="*/ 193 w 242"/>
                <a:gd name="T31" fmla="*/ 356 h 552"/>
                <a:gd name="T32" fmla="*/ 208 w 242"/>
                <a:gd name="T33" fmla="*/ 273 h 552"/>
                <a:gd name="T34" fmla="*/ 215 w 242"/>
                <a:gd name="T35" fmla="*/ 214 h 552"/>
                <a:gd name="T36" fmla="*/ 223 w 242"/>
                <a:gd name="T37" fmla="*/ 167 h 552"/>
                <a:gd name="T38" fmla="*/ 233 w 242"/>
                <a:gd name="T39" fmla="*/ 105 h 552"/>
                <a:gd name="T40" fmla="*/ 232 w 242"/>
                <a:gd name="T41" fmla="*/ 64 h 552"/>
                <a:gd name="T42" fmla="*/ 228 w 242"/>
                <a:gd name="T43" fmla="*/ 29 h 552"/>
                <a:gd name="T44" fmla="*/ 199 w 242"/>
                <a:gd name="T45" fmla="*/ 20 h 552"/>
                <a:gd name="T46" fmla="*/ 169 w 242"/>
                <a:gd name="T47" fmla="*/ 14 h 552"/>
                <a:gd name="T48" fmla="*/ 152 w 242"/>
                <a:gd name="T49" fmla="*/ 3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2" h="552">
                  <a:moveTo>
                    <a:pt x="152" y="38"/>
                  </a:moveTo>
                  <a:cubicBezTo>
                    <a:pt x="142" y="43"/>
                    <a:pt x="113" y="46"/>
                    <a:pt x="106" y="71"/>
                  </a:cubicBezTo>
                  <a:cubicBezTo>
                    <a:pt x="98" y="95"/>
                    <a:pt x="103" y="93"/>
                    <a:pt x="86" y="120"/>
                  </a:cubicBezTo>
                  <a:cubicBezTo>
                    <a:pt x="70" y="147"/>
                    <a:pt x="60" y="172"/>
                    <a:pt x="42" y="213"/>
                  </a:cubicBezTo>
                  <a:cubicBezTo>
                    <a:pt x="24" y="254"/>
                    <a:pt x="10" y="270"/>
                    <a:pt x="10" y="302"/>
                  </a:cubicBezTo>
                  <a:cubicBezTo>
                    <a:pt x="10" y="333"/>
                    <a:pt x="12" y="335"/>
                    <a:pt x="6" y="356"/>
                  </a:cubicBezTo>
                  <a:cubicBezTo>
                    <a:pt x="0" y="377"/>
                    <a:pt x="0" y="374"/>
                    <a:pt x="13" y="390"/>
                  </a:cubicBezTo>
                  <a:cubicBezTo>
                    <a:pt x="25" y="407"/>
                    <a:pt x="27" y="412"/>
                    <a:pt x="37" y="433"/>
                  </a:cubicBezTo>
                  <a:cubicBezTo>
                    <a:pt x="47" y="454"/>
                    <a:pt x="53" y="458"/>
                    <a:pt x="75" y="471"/>
                  </a:cubicBezTo>
                  <a:cubicBezTo>
                    <a:pt x="96" y="485"/>
                    <a:pt x="105" y="488"/>
                    <a:pt x="110" y="510"/>
                  </a:cubicBezTo>
                  <a:cubicBezTo>
                    <a:pt x="116" y="532"/>
                    <a:pt x="116" y="539"/>
                    <a:pt x="123" y="540"/>
                  </a:cubicBezTo>
                  <a:cubicBezTo>
                    <a:pt x="129" y="541"/>
                    <a:pt x="132" y="543"/>
                    <a:pt x="137" y="548"/>
                  </a:cubicBezTo>
                  <a:cubicBezTo>
                    <a:pt x="142" y="552"/>
                    <a:pt x="143" y="543"/>
                    <a:pt x="143" y="527"/>
                  </a:cubicBezTo>
                  <a:cubicBezTo>
                    <a:pt x="143" y="511"/>
                    <a:pt x="133" y="492"/>
                    <a:pt x="142" y="462"/>
                  </a:cubicBezTo>
                  <a:cubicBezTo>
                    <a:pt x="152" y="433"/>
                    <a:pt x="151" y="430"/>
                    <a:pt x="161" y="419"/>
                  </a:cubicBezTo>
                  <a:cubicBezTo>
                    <a:pt x="171" y="409"/>
                    <a:pt x="187" y="381"/>
                    <a:pt x="193" y="356"/>
                  </a:cubicBezTo>
                  <a:cubicBezTo>
                    <a:pt x="200" y="331"/>
                    <a:pt x="205" y="307"/>
                    <a:pt x="208" y="273"/>
                  </a:cubicBezTo>
                  <a:cubicBezTo>
                    <a:pt x="212" y="239"/>
                    <a:pt x="217" y="231"/>
                    <a:pt x="215" y="214"/>
                  </a:cubicBezTo>
                  <a:cubicBezTo>
                    <a:pt x="213" y="197"/>
                    <a:pt x="213" y="186"/>
                    <a:pt x="223" y="167"/>
                  </a:cubicBezTo>
                  <a:cubicBezTo>
                    <a:pt x="233" y="148"/>
                    <a:pt x="240" y="133"/>
                    <a:pt x="233" y="105"/>
                  </a:cubicBezTo>
                  <a:cubicBezTo>
                    <a:pt x="225" y="77"/>
                    <a:pt x="221" y="80"/>
                    <a:pt x="232" y="64"/>
                  </a:cubicBezTo>
                  <a:cubicBezTo>
                    <a:pt x="242" y="48"/>
                    <a:pt x="241" y="31"/>
                    <a:pt x="228" y="29"/>
                  </a:cubicBezTo>
                  <a:cubicBezTo>
                    <a:pt x="215" y="26"/>
                    <a:pt x="208" y="31"/>
                    <a:pt x="199" y="20"/>
                  </a:cubicBezTo>
                  <a:cubicBezTo>
                    <a:pt x="190" y="9"/>
                    <a:pt x="173" y="0"/>
                    <a:pt x="169" y="14"/>
                  </a:cubicBezTo>
                  <a:cubicBezTo>
                    <a:pt x="164" y="28"/>
                    <a:pt x="163" y="33"/>
                    <a:pt x="152" y="38"/>
                  </a:cubicBezTo>
                  <a:close/>
                </a:path>
              </a:pathLst>
            </a:custGeom>
            <a:pattFill prst="pct5">
              <a:fgClr>
                <a:srgbClr val="03B8C1"/>
              </a:fgClr>
              <a:bgClr>
                <a:srgbClr val="120037"/>
              </a:bgClr>
            </a:patt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1">
              <a:extLst>
                <a:ext uri="{FF2B5EF4-FFF2-40B4-BE49-F238E27FC236}">
                  <a16:creationId xmlns:a16="http://schemas.microsoft.com/office/drawing/2014/main" xmlns="" id="{98CB2CE2-741E-41AD-AA28-254AE1709ABA}"/>
                </a:ext>
              </a:extLst>
            </p:cNvPr>
            <p:cNvSpPr>
              <a:spLocks/>
            </p:cNvSpPr>
            <p:nvPr/>
          </p:nvSpPr>
          <p:spPr bwMode="auto">
            <a:xfrm>
              <a:off x="6226770" y="5856516"/>
              <a:ext cx="13276" cy="11949"/>
            </a:xfrm>
            <a:custGeom>
              <a:avLst/>
              <a:gdLst>
                <a:gd name="T0" fmla="*/ 9 w 14"/>
                <a:gd name="T1" fmla="*/ 8 h 13"/>
                <a:gd name="T2" fmla="*/ 7 w 14"/>
                <a:gd name="T3" fmla="*/ 0 h 13"/>
                <a:gd name="T4" fmla="*/ 1 w 14"/>
                <a:gd name="T5" fmla="*/ 5 h 13"/>
                <a:gd name="T6" fmla="*/ 5 w 14"/>
                <a:gd name="T7" fmla="*/ 12 h 13"/>
                <a:gd name="T8" fmla="*/ 9 w 14"/>
                <a:gd name="T9" fmla="*/ 8 h 13"/>
              </a:gdLst>
              <a:ahLst/>
              <a:cxnLst>
                <a:cxn ang="0">
                  <a:pos x="T0" y="T1"/>
                </a:cxn>
                <a:cxn ang="0">
                  <a:pos x="T2" y="T3"/>
                </a:cxn>
                <a:cxn ang="0">
                  <a:pos x="T4" y="T5"/>
                </a:cxn>
                <a:cxn ang="0">
                  <a:pos x="T6" y="T7"/>
                </a:cxn>
                <a:cxn ang="0">
                  <a:pos x="T8" y="T9"/>
                </a:cxn>
              </a:cxnLst>
              <a:rect l="0" t="0" r="r" b="b"/>
              <a:pathLst>
                <a:path w="14" h="13">
                  <a:moveTo>
                    <a:pt x="9" y="8"/>
                  </a:moveTo>
                  <a:cubicBezTo>
                    <a:pt x="14" y="3"/>
                    <a:pt x="12" y="0"/>
                    <a:pt x="7" y="0"/>
                  </a:cubicBezTo>
                  <a:cubicBezTo>
                    <a:pt x="2" y="0"/>
                    <a:pt x="2" y="1"/>
                    <a:pt x="1" y="5"/>
                  </a:cubicBezTo>
                  <a:cubicBezTo>
                    <a:pt x="0" y="9"/>
                    <a:pt x="2" y="12"/>
                    <a:pt x="5" y="12"/>
                  </a:cubicBezTo>
                  <a:cubicBezTo>
                    <a:pt x="7" y="11"/>
                    <a:pt x="5" y="13"/>
                    <a:pt x="9" y="8"/>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2">
              <a:extLst>
                <a:ext uri="{FF2B5EF4-FFF2-40B4-BE49-F238E27FC236}">
                  <a16:creationId xmlns:a16="http://schemas.microsoft.com/office/drawing/2014/main" xmlns="" id="{0ED29A18-F7C4-4917-863B-51C18D370266}"/>
                </a:ext>
              </a:extLst>
            </p:cNvPr>
            <p:cNvSpPr>
              <a:spLocks/>
            </p:cNvSpPr>
            <p:nvPr/>
          </p:nvSpPr>
          <p:spPr bwMode="auto">
            <a:xfrm>
              <a:off x="6399361" y="5856516"/>
              <a:ext cx="37173" cy="22570"/>
            </a:xfrm>
            <a:custGeom>
              <a:avLst/>
              <a:gdLst>
                <a:gd name="T0" fmla="*/ 6 w 41"/>
                <a:gd name="T1" fmla="*/ 18 h 24"/>
                <a:gd name="T2" fmla="*/ 25 w 41"/>
                <a:gd name="T3" fmla="*/ 15 h 24"/>
                <a:gd name="T4" fmla="*/ 40 w 41"/>
                <a:gd name="T5" fmla="*/ 17 h 24"/>
                <a:gd name="T6" fmla="*/ 30 w 41"/>
                <a:gd name="T7" fmla="*/ 3 h 24"/>
                <a:gd name="T8" fmla="*/ 6 w 41"/>
                <a:gd name="T9" fmla="*/ 8 h 24"/>
                <a:gd name="T10" fmla="*/ 6 w 41"/>
                <a:gd name="T11" fmla="*/ 18 h 24"/>
              </a:gdLst>
              <a:ahLst/>
              <a:cxnLst>
                <a:cxn ang="0">
                  <a:pos x="T0" y="T1"/>
                </a:cxn>
                <a:cxn ang="0">
                  <a:pos x="T2" y="T3"/>
                </a:cxn>
                <a:cxn ang="0">
                  <a:pos x="T4" y="T5"/>
                </a:cxn>
                <a:cxn ang="0">
                  <a:pos x="T6" y="T7"/>
                </a:cxn>
                <a:cxn ang="0">
                  <a:pos x="T8" y="T9"/>
                </a:cxn>
                <a:cxn ang="0">
                  <a:pos x="T10" y="T11"/>
                </a:cxn>
              </a:cxnLst>
              <a:rect l="0" t="0" r="r" b="b"/>
              <a:pathLst>
                <a:path w="41" h="24">
                  <a:moveTo>
                    <a:pt x="6" y="18"/>
                  </a:moveTo>
                  <a:cubicBezTo>
                    <a:pt x="11" y="17"/>
                    <a:pt x="22" y="10"/>
                    <a:pt x="25" y="15"/>
                  </a:cubicBezTo>
                  <a:cubicBezTo>
                    <a:pt x="29" y="21"/>
                    <a:pt x="38" y="24"/>
                    <a:pt x="40" y="17"/>
                  </a:cubicBezTo>
                  <a:cubicBezTo>
                    <a:pt x="41" y="10"/>
                    <a:pt x="41" y="6"/>
                    <a:pt x="30" y="3"/>
                  </a:cubicBezTo>
                  <a:cubicBezTo>
                    <a:pt x="19" y="0"/>
                    <a:pt x="10" y="1"/>
                    <a:pt x="6" y="8"/>
                  </a:cubicBezTo>
                  <a:cubicBezTo>
                    <a:pt x="2" y="15"/>
                    <a:pt x="0" y="18"/>
                    <a:pt x="6" y="18"/>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3">
              <a:extLst>
                <a:ext uri="{FF2B5EF4-FFF2-40B4-BE49-F238E27FC236}">
                  <a16:creationId xmlns:a16="http://schemas.microsoft.com/office/drawing/2014/main" xmlns="" id="{8BD3357C-0D3B-47DB-BF71-DA5AFCFB0893}"/>
                </a:ext>
              </a:extLst>
            </p:cNvPr>
            <p:cNvSpPr>
              <a:spLocks/>
            </p:cNvSpPr>
            <p:nvPr/>
          </p:nvSpPr>
          <p:spPr bwMode="auto">
            <a:xfrm>
              <a:off x="6729939" y="5750306"/>
              <a:ext cx="23897" cy="35846"/>
            </a:xfrm>
            <a:custGeom>
              <a:avLst/>
              <a:gdLst>
                <a:gd name="T0" fmla="*/ 17 w 26"/>
                <a:gd name="T1" fmla="*/ 2 h 39"/>
                <a:gd name="T2" fmla="*/ 3 w 26"/>
                <a:gd name="T3" fmla="*/ 22 h 39"/>
                <a:gd name="T4" fmla="*/ 12 w 26"/>
                <a:gd name="T5" fmla="*/ 31 h 39"/>
                <a:gd name="T6" fmla="*/ 19 w 26"/>
                <a:gd name="T7" fmla="*/ 14 h 39"/>
                <a:gd name="T8" fmla="*/ 17 w 26"/>
                <a:gd name="T9" fmla="*/ 2 h 39"/>
              </a:gdLst>
              <a:ahLst/>
              <a:cxnLst>
                <a:cxn ang="0">
                  <a:pos x="T0" y="T1"/>
                </a:cxn>
                <a:cxn ang="0">
                  <a:pos x="T2" y="T3"/>
                </a:cxn>
                <a:cxn ang="0">
                  <a:pos x="T4" y="T5"/>
                </a:cxn>
                <a:cxn ang="0">
                  <a:pos x="T6" y="T7"/>
                </a:cxn>
                <a:cxn ang="0">
                  <a:pos x="T8" y="T9"/>
                </a:cxn>
              </a:cxnLst>
              <a:rect l="0" t="0" r="r" b="b"/>
              <a:pathLst>
                <a:path w="26" h="39">
                  <a:moveTo>
                    <a:pt x="17" y="2"/>
                  </a:moveTo>
                  <a:cubicBezTo>
                    <a:pt x="13" y="3"/>
                    <a:pt x="0" y="8"/>
                    <a:pt x="3" y="22"/>
                  </a:cubicBezTo>
                  <a:cubicBezTo>
                    <a:pt x="5" y="36"/>
                    <a:pt x="9" y="39"/>
                    <a:pt x="12" y="31"/>
                  </a:cubicBezTo>
                  <a:cubicBezTo>
                    <a:pt x="14" y="23"/>
                    <a:pt x="12" y="20"/>
                    <a:pt x="19" y="14"/>
                  </a:cubicBezTo>
                  <a:cubicBezTo>
                    <a:pt x="26" y="7"/>
                    <a:pt x="20" y="0"/>
                    <a:pt x="17" y="2"/>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4">
              <a:extLst>
                <a:ext uri="{FF2B5EF4-FFF2-40B4-BE49-F238E27FC236}">
                  <a16:creationId xmlns:a16="http://schemas.microsoft.com/office/drawing/2014/main" xmlns="" id="{B1A4326E-7C94-4422-87A2-D52C07024B38}"/>
                </a:ext>
              </a:extLst>
            </p:cNvPr>
            <p:cNvSpPr>
              <a:spLocks/>
            </p:cNvSpPr>
            <p:nvPr/>
          </p:nvSpPr>
          <p:spPr bwMode="auto">
            <a:xfrm>
              <a:off x="6696748" y="5762255"/>
              <a:ext cx="27880" cy="19915"/>
            </a:xfrm>
            <a:custGeom>
              <a:avLst/>
              <a:gdLst>
                <a:gd name="T0" fmla="*/ 14 w 30"/>
                <a:gd name="T1" fmla="*/ 6 h 21"/>
                <a:gd name="T2" fmla="*/ 5 w 30"/>
                <a:gd name="T3" fmla="*/ 20 h 21"/>
                <a:gd name="T4" fmla="*/ 22 w 30"/>
                <a:gd name="T5" fmla="*/ 13 h 21"/>
                <a:gd name="T6" fmla="*/ 25 w 30"/>
                <a:gd name="T7" fmla="*/ 0 h 21"/>
                <a:gd name="T8" fmla="*/ 14 w 30"/>
                <a:gd name="T9" fmla="*/ 6 h 21"/>
              </a:gdLst>
              <a:ahLst/>
              <a:cxnLst>
                <a:cxn ang="0">
                  <a:pos x="T0" y="T1"/>
                </a:cxn>
                <a:cxn ang="0">
                  <a:pos x="T2" y="T3"/>
                </a:cxn>
                <a:cxn ang="0">
                  <a:pos x="T4" y="T5"/>
                </a:cxn>
                <a:cxn ang="0">
                  <a:pos x="T6" y="T7"/>
                </a:cxn>
                <a:cxn ang="0">
                  <a:pos x="T8" y="T9"/>
                </a:cxn>
              </a:cxnLst>
              <a:rect l="0" t="0" r="r" b="b"/>
              <a:pathLst>
                <a:path w="30" h="21">
                  <a:moveTo>
                    <a:pt x="14" y="6"/>
                  </a:moveTo>
                  <a:cubicBezTo>
                    <a:pt x="13" y="10"/>
                    <a:pt x="0" y="19"/>
                    <a:pt x="5" y="20"/>
                  </a:cubicBezTo>
                  <a:cubicBezTo>
                    <a:pt x="9" y="20"/>
                    <a:pt x="17" y="21"/>
                    <a:pt x="22" y="13"/>
                  </a:cubicBezTo>
                  <a:cubicBezTo>
                    <a:pt x="26" y="5"/>
                    <a:pt x="30" y="0"/>
                    <a:pt x="25" y="0"/>
                  </a:cubicBezTo>
                  <a:cubicBezTo>
                    <a:pt x="21" y="0"/>
                    <a:pt x="14" y="2"/>
                    <a:pt x="14" y="6"/>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5">
              <a:extLst>
                <a:ext uri="{FF2B5EF4-FFF2-40B4-BE49-F238E27FC236}">
                  <a16:creationId xmlns:a16="http://schemas.microsoft.com/office/drawing/2014/main" xmlns="" id="{AD08D937-6FEC-4B7B-9E84-8D16933FF73D}"/>
                </a:ext>
              </a:extLst>
            </p:cNvPr>
            <p:cNvSpPr>
              <a:spLocks/>
            </p:cNvSpPr>
            <p:nvPr/>
          </p:nvSpPr>
          <p:spPr bwMode="auto">
            <a:xfrm>
              <a:off x="6879960" y="5665338"/>
              <a:ext cx="25224" cy="19915"/>
            </a:xfrm>
            <a:custGeom>
              <a:avLst/>
              <a:gdLst>
                <a:gd name="T0" fmla="*/ 14 w 27"/>
                <a:gd name="T1" fmla="*/ 6 h 22"/>
                <a:gd name="T2" fmla="*/ 1 w 27"/>
                <a:gd name="T3" fmla="*/ 15 h 22"/>
                <a:gd name="T4" fmla="*/ 12 w 27"/>
                <a:gd name="T5" fmla="*/ 21 h 22"/>
                <a:gd name="T6" fmla="*/ 26 w 27"/>
                <a:gd name="T7" fmla="*/ 11 h 22"/>
                <a:gd name="T8" fmla="*/ 14 w 27"/>
                <a:gd name="T9" fmla="*/ 6 h 22"/>
              </a:gdLst>
              <a:ahLst/>
              <a:cxnLst>
                <a:cxn ang="0">
                  <a:pos x="T0" y="T1"/>
                </a:cxn>
                <a:cxn ang="0">
                  <a:pos x="T2" y="T3"/>
                </a:cxn>
                <a:cxn ang="0">
                  <a:pos x="T4" y="T5"/>
                </a:cxn>
                <a:cxn ang="0">
                  <a:pos x="T6" y="T7"/>
                </a:cxn>
                <a:cxn ang="0">
                  <a:pos x="T8" y="T9"/>
                </a:cxn>
              </a:cxnLst>
              <a:rect l="0" t="0" r="r" b="b"/>
              <a:pathLst>
                <a:path w="27" h="22">
                  <a:moveTo>
                    <a:pt x="14" y="6"/>
                  </a:moveTo>
                  <a:cubicBezTo>
                    <a:pt x="4" y="13"/>
                    <a:pt x="0" y="9"/>
                    <a:pt x="1" y="15"/>
                  </a:cubicBezTo>
                  <a:cubicBezTo>
                    <a:pt x="2" y="21"/>
                    <a:pt x="4" y="22"/>
                    <a:pt x="12" y="21"/>
                  </a:cubicBezTo>
                  <a:cubicBezTo>
                    <a:pt x="20" y="20"/>
                    <a:pt x="25" y="17"/>
                    <a:pt x="26" y="11"/>
                  </a:cubicBezTo>
                  <a:cubicBezTo>
                    <a:pt x="27" y="6"/>
                    <a:pt x="24" y="0"/>
                    <a:pt x="14" y="6"/>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6">
              <a:extLst>
                <a:ext uri="{FF2B5EF4-FFF2-40B4-BE49-F238E27FC236}">
                  <a16:creationId xmlns:a16="http://schemas.microsoft.com/office/drawing/2014/main" xmlns="" id="{0DA97D7A-1FB1-4559-9C70-79EF1EFD3C97}"/>
                </a:ext>
              </a:extLst>
            </p:cNvPr>
            <p:cNvSpPr>
              <a:spLocks/>
            </p:cNvSpPr>
            <p:nvPr/>
          </p:nvSpPr>
          <p:spPr bwMode="auto">
            <a:xfrm>
              <a:off x="7283557" y="5472834"/>
              <a:ext cx="27880" cy="15931"/>
            </a:xfrm>
            <a:custGeom>
              <a:avLst/>
              <a:gdLst>
                <a:gd name="T0" fmla="*/ 21 w 31"/>
                <a:gd name="T1" fmla="*/ 2 h 18"/>
                <a:gd name="T2" fmla="*/ 8 w 31"/>
                <a:gd name="T3" fmla="*/ 7 h 18"/>
                <a:gd name="T4" fmla="*/ 11 w 31"/>
                <a:gd name="T5" fmla="*/ 17 h 18"/>
                <a:gd name="T6" fmla="*/ 29 w 31"/>
                <a:gd name="T7" fmla="*/ 10 h 18"/>
                <a:gd name="T8" fmla="*/ 21 w 31"/>
                <a:gd name="T9" fmla="*/ 2 h 18"/>
              </a:gdLst>
              <a:ahLst/>
              <a:cxnLst>
                <a:cxn ang="0">
                  <a:pos x="T0" y="T1"/>
                </a:cxn>
                <a:cxn ang="0">
                  <a:pos x="T2" y="T3"/>
                </a:cxn>
                <a:cxn ang="0">
                  <a:pos x="T4" y="T5"/>
                </a:cxn>
                <a:cxn ang="0">
                  <a:pos x="T6" y="T7"/>
                </a:cxn>
                <a:cxn ang="0">
                  <a:pos x="T8" y="T9"/>
                </a:cxn>
              </a:cxnLst>
              <a:rect l="0" t="0" r="r" b="b"/>
              <a:pathLst>
                <a:path w="31" h="18">
                  <a:moveTo>
                    <a:pt x="21" y="2"/>
                  </a:moveTo>
                  <a:cubicBezTo>
                    <a:pt x="13" y="5"/>
                    <a:pt x="15" y="2"/>
                    <a:pt x="8" y="7"/>
                  </a:cubicBezTo>
                  <a:cubicBezTo>
                    <a:pt x="0" y="12"/>
                    <a:pt x="0" y="18"/>
                    <a:pt x="11" y="17"/>
                  </a:cubicBezTo>
                  <a:cubicBezTo>
                    <a:pt x="23" y="16"/>
                    <a:pt x="27" y="16"/>
                    <a:pt x="29" y="10"/>
                  </a:cubicBezTo>
                  <a:cubicBezTo>
                    <a:pt x="31" y="5"/>
                    <a:pt x="28" y="0"/>
                    <a:pt x="21" y="2"/>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7">
              <a:extLst>
                <a:ext uri="{FF2B5EF4-FFF2-40B4-BE49-F238E27FC236}">
                  <a16:creationId xmlns:a16="http://schemas.microsoft.com/office/drawing/2014/main" xmlns="" id="{773E8DC0-846E-44C1-962F-F26407C43E77}"/>
                </a:ext>
              </a:extLst>
            </p:cNvPr>
            <p:cNvSpPr>
              <a:spLocks/>
            </p:cNvSpPr>
            <p:nvPr/>
          </p:nvSpPr>
          <p:spPr bwMode="auto">
            <a:xfrm>
              <a:off x="7332679" y="5431677"/>
              <a:ext cx="21242" cy="27880"/>
            </a:xfrm>
            <a:custGeom>
              <a:avLst/>
              <a:gdLst>
                <a:gd name="T0" fmla="*/ 23 w 24"/>
                <a:gd name="T1" fmla="*/ 5 h 31"/>
                <a:gd name="T2" fmla="*/ 17 w 24"/>
                <a:gd name="T3" fmla="*/ 21 h 31"/>
                <a:gd name="T4" fmla="*/ 4 w 24"/>
                <a:gd name="T5" fmla="*/ 29 h 31"/>
                <a:gd name="T6" fmla="*/ 6 w 24"/>
                <a:gd name="T7" fmla="*/ 12 h 31"/>
                <a:gd name="T8" fmla="*/ 23 w 24"/>
                <a:gd name="T9" fmla="*/ 5 h 31"/>
              </a:gdLst>
              <a:ahLst/>
              <a:cxnLst>
                <a:cxn ang="0">
                  <a:pos x="T0" y="T1"/>
                </a:cxn>
                <a:cxn ang="0">
                  <a:pos x="T2" y="T3"/>
                </a:cxn>
                <a:cxn ang="0">
                  <a:pos x="T4" y="T5"/>
                </a:cxn>
                <a:cxn ang="0">
                  <a:pos x="T6" y="T7"/>
                </a:cxn>
                <a:cxn ang="0">
                  <a:pos x="T8" y="T9"/>
                </a:cxn>
              </a:cxnLst>
              <a:rect l="0" t="0" r="r" b="b"/>
              <a:pathLst>
                <a:path w="24" h="31">
                  <a:moveTo>
                    <a:pt x="23" y="5"/>
                  </a:moveTo>
                  <a:cubicBezTo>
                    <a:pt x="24" y="10"/>
                    <a:pt x="23" y="14"/>
                    <a:pt x="17" y="21"/>
                  </a:cubicBezTo>
                  <a:cubicBezTo>
                    <a:pt x="12" y="29"/>
                    <a:pt x="7" y="31"/>
                    <a:pt x="4" y="29"/>
                  </a:cubicBezTo>
                  <a:cubicBezTo>
                    <a:pt x="0" y="27"/>
                    <a:pt x="0" y="20"/>
                    <a:pt x="6" y="12"/>
                  </a:cubicBezTo>
                  <a:cubicBezTo>
                    <a:pt x="12" y="5"/>
                    <a:pt x="23" y="0"/>
                    <a:pt x="23" y="5"/>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8">
              <a:extLst>
                <a:ext uri="{FF2B5EF4-FFF2-40B4-BE49-F238E27FC236}">
                  <a16:creationId xmlns:a16="http://schemas.microsoft.com/office/drawing/2014/main" xmlns="" id="{9D2F2A61-227B-48C0-87BD-348BC48D1876}"/>
                </a:ext>
              </a:extLst>
            </p:cNvPr>
            <p:cNvSpPr>
              <a:spLocks/>
            </p:cNvSpPr>
            <p:nvPr/>
          </p:nvSpPr>
          <p:spPr bwMode="auto">
            <a:xfrm>
              <a:off x="7448182" y="5314846"/>
              <a:ext cx="26552" cy="23897"/>
            </a:xfrm>
            <a:custGeom>
              <a:avLst/>
              <a:gdLst>
                <a:gd name="T0" fmla="*/ 17 w 29"/>
                <a:gd name="T1" fmla="*/ 2 h 27"/>
                <a:gd name="T2" fmla="*/ 9 w 29"/>
                <a:gd name="T3" fmla="*/ 10 h 27"/>
                <a:gd name="T4" fmla="*/ 7 w 29"/>
                <a:gd name="T5" fmla="*/ 25 h 27"/>
                <a:gd name="T6" fmla="*/ 25 w 29"/>
                <a:gd name="T7" fmla="*/ 17 h 27"/>
                <a:gd name="T8" fmla="*/ 27 w 29"/>
                <a:gd name="T9" fmla="*/ 6 h 27"/>
                <a:gd name="T10" fmla="*/ 17 w 29"/>
                <a:gd name="T11" fmla="*/ 2 h 27"/>
              </a:gdLst>
              <a:ahLst/>
              <a:cxnLst>
                <a:cxn ang="0">
                  <a:pos x="T0" y="T1"/>
                </a:cxn>
                <a:cxn ang="0">
                  <a:pos x="T2" y="T3"/>
                </a:cxn>
                <a:cxn ang="0">
                  <a:pos x="T4" y="T5"/>
                </a:cxn>
                <a:cxn ang="0">
                  <a:pos x="T6" y="T7"/>
                </a:cxn>
                <a:cxn ang="0">
                  <a:pos x="T8" y="T9"/>
                </a:cxn>
                <a:cxn ang="0">
                  <a:pos x="T10" y="T11"/>
                </a:cxn>
              </a:cxnLst>
              <a:rect l="0" t="0" r="r" b="b"/>
              <a:pathLst>
                <a:path w="29" h="27">
                  <a:moveTo>
                    <a:pt x="17" y="2"/>
                  </a:moveTo>
                  <a:cubicBezTo>
                    <a:pt x="13" y="5"/>
                    <a:pt x="17" y="7"/>
                    <a:pt x="9" y="10"/>
                  </a:cubicBezTo>
                  <a:cubicBezTo>
                    <a:pt x="0" y="14"/>
                    <a:pt x="1" y="27"/>
                    <a:pt x="7" y="25"/>
                  </a:cubicBezTo>
                  <a:cubicBezTo>
                    <a:pt x="13" y="24"/>
                    <a:pt x="23" y="25"/>
                    <a:pt x="25" y="17"/>
                  </a:cubicBezTo>
                  <a:cubicBezTo>
                    <a:pt x="28" y="10"/>
                    <a:pt x="29" y="11"/>
                    <a:pt x="27" y="6"/>
                  </a:cubicBezTo>
                  <a:cubicBezTo>
                    <a:pt x="25" y="1"/>
                    <a:pt x="21" y="0"/>
                    <a:pt x="17" y="2"/>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9">
              <a:extLst>
                <a:ext uri="{FF2B5EF4-FFF2-40B4-BE49-F238E27FC236}">
                  <a16:creationId xmlns:a16="http://schemas.microsoft.com/office/drawing/2014/main" xmlns="" id="{7A94AB40-1B61-47A9-9FCF-86C978FFCF11}"/>
                </a:ext>
              </a:extLst>
            </p:cNvPr>
            <p:cNvSpPr>
              <a:spLocks/>
            </p:cNvSpPr>
            <p:nvPr/>
          </p:nvSpPr>
          <p:spPr bwMode="auto">
            <a:xfrm>
              <a:off x="7618118" y="5139600"/>
              <a:ext cx="29208" cy="38501"/>
            </a:xfrm>
            <a:custGeom>
              <a:avLst/>
              <a:gdLst>
                <a:gd name="T0" fmla="*/ 13 w 31"/>
                <a:gd name="T1" fmla="*/ 4 h 42"/>
                <a:gd name="T2" fmla="*/ 25 w 31"/>
                <a:gd name="T3" fmla="*/ 19 h 42"/>
                <a:gd name="T4" fmla="*/ 15 w 31"/>
                <a:gd name="T5" fmla="*/ 34 h 42"/>
                <a:gd name="T6" fmla="*/ 5 w 31"/>
                <a:gd name="T7" fmla="*/ 39 h 42"/>
                <a:gd name="T8" fmla="*/ 1 w 31"/>
                <a:gd name="T9" fmla="*/ 20 h 42"/>
                <a:gd name="T10" fmla="*/ 4 w 31"/>
                <a:gd name="T11" fmla="*/ 3 h 42"/>
                <a:gd name="T12" fmla="*/ 13 w 31"/>
                <a:gd name="T13" fmla="*/ 4 h 42"/>
              </a:gdLst>
              <a:ahLst/>
              <a:cxnLst>
                <a:cxn ang="0">
                  <a:pos x="T0" y="T1"/>
                </a:cxn>
                <a:cxn ang="0">
                  <a:pos x="T2" y="T3"/>
                </a:cxn>
                <a:cxn ang="0">
                  <a:pos x="T4" y="T5"/>
                </a:cxn>
                <a:cxn ang="0">
                  <a:pos x="T6" y="T7"/>
                </a:cxn>
                <a:cxn ang="0">
                  <a:pos x="T8" y="T9"/>
                </a:cxn>
                <a:cxn ang="0">
                  <a:pos x="T10" y="T11"/>
                </a:cxn>
                <a:cxn ang="0">
                  <a:pos x="T12" y="T13"/>
                </a:cxn>
              </a:cxnLst>
              <a:rect l="0" t="0" r="r" b="b"/>
              <a:pathLst>
                <a:path w="31" h="42">
                  <a:moveTo>
                    <a:pt x="13" y="4"/>
                  </a:moveTo>
                  <a:cubicBezTo>
                    <a:pt x="13" y="4"/>
                    <a:pt x="31" y="9"/>
                    <a:pt x="25" y="19"/>
                  </a:cubicBezTo>
                  <a:cubicBezTo>
                    <a:pt x="19" y="28"/>
                    <a:pt x="17" y="27"/>
                    <a:pt x="15" y="34"/>
                  </a:cubicBezTo>
                  <a:cubicBezTo>
                    <a:pt x="12" y="41"/>
                    <a:pt x="9" y="42"/>
                    <a:pt x="5" y="39"/>
                  </a:cubicBezTo>
                  <a:cubicBezTo>
                    <a:pt x="1" y="37"/>
                    <a:pt x="1" y="32"/>
                    <a:pt x="1" y="20"/>
                  </a:cubicBezTo>
                  <a:cubicBezTo>
                    <a:pt x="2" y="8"/>
                    <a:pt x="0" y="6"/>
                    <a:pt x="4" y="3"/>
                  </a:cubicBezTo>
                  <a:cubicBezTo>
                    <a:pt x="8" y="0"/>
                    <a:pt x="13" y="4"/>
                    <a:pt x="13" y="4"/>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0">
              <a:extLst>
                <a:ext uri="{FF2B5EF4-FFF2-40B4-BE49-F238E27FC236}">
                  <a16:creationId xmlns:a16="http://schemas.microsoft.com/office/drawing/2014/main" xmlns="" id="{6F57998C-51A0-4473-805C-B846D157BEA8}"/>
                </a:ext>
              </a:extLst>
            </p:cNvPr>
            <p:cNvSpPr>
              <a:spLocks/>
            </p:cNvSpPr>
            <p:nvPr/>
          </p:nvSpPr>
          <p:spPr bwMode="auto">
            <a:xfrm>
              <a:off x="7822572" y="4458530"/>
              <a:ext cx="50450" cy="31863"/>
            </a:xfrm>
            <a:custGeom>
              <a:avLst/>
              <a:gdLst>
                <a:gd name="T0" fmla="*/ 17 w 55"/>
                <a:gd name="T1" fmla="*/ 2 h 34"/>
                <a:gd name="T2" fmla="*/ 7 w 55"/>
                <a:gd name="T3" fmla="*/ 13 h 34"/>
                <a:gd name="T4" fmla="*/ 24 w 55"/>
                <a:gd name="T5" fmla="*/ 26 h 34"/>
                <a:gd name="T6" fmla="*/ 41 w 55"/>
                <a:gd name="T7" fmla="*/ 29 h 34"/>
                <a:gd name="T8" fmla="*/ 55 w 55"/>
                <a:gd name="T9" fmla="*/ 26 h 34"/>
                <a:gd name="T10" fmla="*/ 42 w 55"/>
                <a:gd name="T11" fmla="*/ 10 h 34"/>
                <a:gd name="T12" fmla="*/ 17 w 55"/>
                <a:gd name="T13" fmla="*/ 2 h 34"/>
              </a:gdLst>
              <a:ahLst/>
              <a:cxnLst>
                <a:cxn ang="0">
                  <a:pos x="T0" y="T1"/>
                </a:cxn>
                <a:cxn ang="0">
                  <a:pos x="T2" y="T3"/>
                </a:cxn>
                <a:cxn ang="0">
                  <a:pos x="T4" y="T5"/>
                </a:cxn>
                <a:cxn ang="0">
                  <a:pos x="T6" y="T7"/>
                </a:cxn>
                <a:cxn ang="0">
                  <a:pos x="T8" y="T9"/>
                </a:cxn>
                <a:cxn ang="0">
                  <a:pos x="T10" y="T11"/>
                </a:cxn>
                <a:cxn ang="0">
                  <a:pos x="T12" y="T13"/>
                </a:cxn>
              </a:cxnLst>
              <a:rect l="0" t="0" r="r" b="b"/>
              <a:pathLst>
                <a:path w="55" h="34">
                  <a:moveTo>
                    <a:pt x="17" y="2"/>
                  </a:moveTo>
                  <a:cubicBezTo>
                    <a:pt x="9" y="2"/>
                    <a:pt x="0" y="0"/>
                    <a:pt x="7" y="13"/>
                  </a:cubicBezTo>
                  <a:cubicBezTo>
                    <a:pt x="13" y="26"/>
                    <a:pt x="16" y="26"/>
                    <a:pt x="24" y="26"/>
                  </a:cubicBezTo>
                  <a:cubicBezTo>
                    <a:pt x="31" y="26"/>
                    <a:pt x="35" y="27"/>
                    <a:pt x="41" y="29"/>
                  </a:cubicBezTo>
                  <a:cubicBezTo>
                    <a:pt x="47" y="32"/>
                    <a:pt x="55" y="34"/>
                    <a:pt x="55" y="26"/>
                  </a:cubicBezTo>
                  <a:cubicBezTo>
                    <a:pt x="55" y="19"/>
                    <a:pt x="52" y="16"/>
                    <a:pt x="42" y="10"/>
                  </a:cubicBezTo>
                  <a:cubicBezTo>
                    <a:pt x="32" y="5"/>
                    <a:pt x="25" y="3"/>
                    <a:pt x="17" y="2"/>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1">
              <a:extLst>
                <a:ext uri="{FF2B5EF4-FFF2-40B4-BE49-F238E27FC236}">
                  <a16:creationId xmlns:a16="http://schemas.microsoft.com/office/drawing/2014/main" xmlns="" id="{942633CD-0244-4A7B-8741-AECE090E0578}"/>
                </a:ext>
              </a:extLst>
            </p:cNvPr>
            <p:cNvSpPr>
              <a:spLocks/>
            </p:cNvSpPr>
            <p:nvPr/>
          </p:nvSpPr>
          <p:spPr bwMode="auto">
            <a:xfrm>
              <a:off x="7843814" y="4514290"/>
              <a:ext cx="21242" cy="19915"/>
            </a:xfrm>
            <a:custGeom>
              <a:avLst/>
              <a:gdLst>
                <a:gd name="T0" fmla="*/ 10 w 23"/>
                <a:gd name="T1" fmla="*/ 0 h 21"/>
                <a:gd name="T2" fmla="*/ 6 w 23"/>
                <a:gd name="T3" fmla="*/ 9 h 21"/>
                <a:gd name="T4" fmla="*/ 20 w 23"/>
                <a:gd name="T5" fmla="*/ 13 h 21"/>
                <a:gd name="T6" fmla="*/ 10 w 23"/>
                <a:gd name="T7" fmla="*/ 0 h 21"/>
              </a:gdLst>
              <a:ahLst/>
              <a:cxnLst>
                <a:cxn ang="0">
                  <a:pos x="T0" y="T1"/>
                </a:cxn>
                <a:cxn ang="0">
                  <a:pos x="T2" y="T3"/>
                </a:cxn>
                <a:cxn ang="0">
                  <a:pos x="T4" y="T5"/>
                </a:cxn>
                <a:cxn ang="0">
                  <a:pos x="T6" y="T7"/>
                </a:cxn>
              </a:cxnLst>
              <a:rect l="0" t="0" r="r" b="b"/>
              <a:pathLst>
                <a:path w="23" h="21">
                  <a:moveTo>
                    <a:pt x="10" y="0"/>
                  </a:moveTo>
                  <a:cubicBezTo>
                    <a:pt x="5" y="0"/>
                    <a:pt x="0" y="1"/>
                    <a:pt x="6" y="9"/>
                  </a:cubicBezTo>
                  <a:cubicBezTo>
                    <a:pt x="13" y="17"/>
                    <a:pt x="17" y="21"/>
                    <a:pt x="20" y="13"/>
                  </a:cubicBezTo>
                  <a:cubicBezTo>
                    <a:pt x="23" y="6"/>
                    <a:pt x="15" y="0"/>
                    <a:pt x="10"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2">
              <a:extLst>
                <a:ext uri="{FF2B5EF4-FFF2-40B4-BE49-F238E27FC236}">
                  <a16:creationId xmlns:a16="http://schemas.microsoft.com/office/drawing/2014/main" xmlns="" id="{79DCFEE1-0F91-4146-A6CB-8637FED697CC}"/>
                </a:ext>
              </a:extLst>
            </p:cNvPr>
            <p:cNvSpPr>
              <a:spLocks/>
            </p:cNvSpPr>
            <p:nvPr/>
          </p:nvSpPr>
          <p:spPr bwMode="auto">
            <a:xfrm>
              <a:off x="7834521" y="4431978"/>
              <a:ext cx="26552" cy="18587"/>
            </a:xfrm>
            <a:custGeom>
              <a:avLst/>
              <a:gdLst>
                <a:gd name="T0" fmla="*/ 19 w 29"/>
                <a:gd name="T1" fmla="*/ 1 h 21"/>
                <a:gd name="T2" fmla="*/ 3 w 29"/>
                <a:gd name="T3" fmla="*/ 8 h 21"/>
                <a:gd name="T4" fmla="*/ 22 w 29"/>
                <a:gd name="T5" fmla="*/ 15 h 21"/>
                <a:gd name="T6" fmla="*/ 19 w 29"/>
                <a:gd name="T7" fmla="*/ 1 h 21"/>
              </a:gdLst>
              <a:ahLst/>
              <a:cxnLst>
                <a:cxn ang="0">
                  <a:pos x="T0" y="T1"/>
                </a:cxn>
                <a:cxn ang="0">
                  <a:pos x="T2" y="T3"/>
                </a:cxn>
                <a:cxn ang="0">
                  <a:pos x="T4" y="T5"/>
                </a:cxn>
                <a:cxn ang="0">
                  <a:pos x="T6" y="T7"/>
                </a:cxn>
              </a:cxnLst>
              <a:rect l="0" t="0" r="r" b="b"/>
              <a:pathLst>
                <a:path w="29" h="21">
                  <a:moveTo>
                    <a:pt x="19" y="1"/>
                  </a:moveTo>
                  <a:cubicBezTo>
                    <a:pt x="10" y="1"/>
                    <a:pt x="0" y="1"/>
                    <a:pt x="3" y="8"/>
                  </a:cubicBezTo>
                  <a:cubicBezTo>
                    <a:pt x="5" y="15"/>
                    <a:pt x="18" y="21"/>
                    <a:pt x="22" y="15"/>
                  </a:cubicBezTo>
                  <a:cubicBezTo>
                    <a:pt x="26" y="9"/>
                    <a:pt x="29" y="0"/>
                    <a:pt x="19" y="1"/>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3">
              <a:extLst>
                <a:ext uri="{FF2B5EF4-FFF2-40B4-BE49-F238E27FC236}">
                  <a16:creationId xmlns:a16="http://schemas.microsoft.com/office/drawing/2014/main" xmlns="" id="{FCC2015E-7FFC-48F9-8149-4C6BEC42FA02}"/>
                </a:ext>
              </a:extLst>
            </p:cNvPr>
            <p:cNvSpPr>
              <a:spLocks/>
            </p:cNvSpPr>
            <p:nvPr/>
          </p:nvSpPr>
          <p:spPr bwMode="auto">
            <a:xfrm>
              <a:off x="7700430" y="4230179"/>
              <a:ext cx="92934" cy="46467"/>
            </a:xfrm>
            <a:custGeom>
              <a:avLst/>
              <a:gdLst>
                <a:gd name="T0" fmla="*/ 18 w 102"/>
                <a:gd name="T1" fmla="*/ 24 h 51"/>
                <a:gd name="T2" fmla="*/ 37 w 102"/>
                <a:gd name="T3" fmla="*/ 32 h 51"/>
                <a:gd name="T4" fmla="*/ 62 w 102"/>
                <a:gd name="T5" fmla="*/ 43 h 51"/>
                <a:gd name="T6" fmla="*/ 91 w 102"/>
                <a:gd name="T7" fmla="*/ 48 h 51"/>
                <a:gd name="T8" fmla="*/ 93 w 102"/>
                <a:gd name="T9" fmla="*/ 34 h 51"/>
                <a:gd name="T10" fmla="*/ 50 w 102"/>
                <a:gd name="T11" fmla="*/ 17 h 51"/>
                <a:gd name="T12" fmla="*/ 31 w 102"/>
                <a:gd name="T13" fmla="*/ 5 h 51"/>
                <a:gd name="T14" fmla="*/ 14 w 102"/>
                <a:gd name="T15" fmla="*/ 3 h 51"/>
                <a:gd name="T16" fmla="*/ 4 w 102"/>
                <a:gd name="T17" fmla="*/ 15 h 51"/>
                <a:gd name="T18" fmla="*/ 18 w 102"/>
                <a:gd name="T19"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51">
                  <a:moveTo>
                    <a:pt x="18" y="24"/>
                  </a:moveTo>
                  <a:cubicBezTo>
                    <a:pt x="18" y="24"/>
                    <a:pt x="23" y="29"/>
                    <a:pt x="37" y="32"/>
                  </a:cubicBezTo>
                  <a:cubicBezTo>
                    <a:pt x="51" y="35"/>
                    <a:pt x="51" y="38"/>
                    <a:pt x="62" y="43"/>
                  </a:cubicBezTo>
                  <a:cubicBezTo>
                    <a:pt x="74" y="48"/>
                    <a:pt x="84" y="51"/>
                    <a:pt x="91" y="48"/>
                  </a:cubicBezTo>
                  <a:cubicBezTo>
                    <a:pt x="97" y="45"/>
                    <a:pt x="102" y="37"/>
                    <a:pt x="93" y="34"/>
                  </a:cubicBezTo>
                  <a:cubicBezTo>
                    <a:pt x="84" y="31"/>
                    <a:pt x="62" y="23"/>
                    <a:pt x="50" y="17"/>
                  </a:cubicBezTo>
                  <a:cubicBezTo>
                    <a:pt x="39" y="11"/>
                    <a:pt x="35" y="7"/>
                    <a:pt x="31" y="5"/>
                  </a:cubicBezTo>
                  <a:cubicBezTo>
                    <a:pt x="28" y="3"/>
                    <a:pt x="24" y="0"/>
                    <a:pt x="14" y="3"/>
                  </a:cubicBezTo>
                  <a:cubicBezTo>
                    <a:pt x="3" y="6"/>
                    <a:pt x="0" y="10"/>
                    <a:pt x="4" y="15"/>
                  </a:cubicBezTo>
                  <a:cubicBezTo>
                    <a:pt x="9" y="19"/>
                    <a:pt x="18" y="24"/>
                    <a:pt x="18" y="24"/>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4">
              <a:extLst>
                <a:ext uri="{FF2B5EF4-FFF2-40B4-BE49-F238E27FC236}">
                  <a16:creationId xmlns:a16="http://schemas.microsoft.com/office/drawing/2014/main" xmlns="" id="{2850A1A3-A265-4BDE-AFCF-CE76E0DFFD25}"/>
                </a:ext>
              </a:extLst>
            </p:cNvPr>
            <p:cNvSpPr>
              <a:spLocks/>
            </p:cNvSpPr>
            <p:nvPr/>
          </p:nvSpPr>
          <p:spPr bwMode="auto">
            <a:xfrm>
              <a:off x="7753535" y="4280629"/>
              <a:ext cx="30535" cy="14604"/>
            </a:xfrm>
            <a:custGeom>
              <a:avLst/>
              <a:gdLst>
                <a:gd name="T0" fmla="*/ 13 w 34"/>
                <a:gd name="T1" fmla="*/ 1 h 16"/>
                <a:gd name="T2" fmla="*/ 9 w 34"/>
                <a:gd name="T3" fmla="*/ 6 h 16"/>
                <a:gd name="T4" fmla="*/ 28 w 34"/>
                <a:gd name="T5" fmla="*/ 15 h 16"/>
                <a:gd name="T6" fmla="*/ 26 w 34"/>
                <a:gd name="T7" fmla="*/ 5 h 16"/>
                <a:gd name="T8" fmla="*/ 13 w 34"/>
                <a:gd name="T9" fmla="*/ 1 h 16"/>
              </a:gdLst>
              <a:ahLst/>
              <a:cxnLst>
                <a:cxn ang="0">
                  <a:pos x="T0" y="T1"/>
                </a:cxn>
                <a:cxn ang="0">
                  <a:pos x="T2" y="T3"/>
                </a:cxn>
                <a:cxn ang="0">
                  <a:pos x="T4" y="T5"/>
                </a:cxn>
                <a:cxn ang="0">
                  <a:pos x="T6" y="T7"/>
                </a:cxn>
                <a:cxn ang="0">
                  <a:pos x="T8" y="T9"/>
                </a:cxn>
              </a:cxnLst>
              <a:rect l="0" t="0" r="r" b="b"/>
              <a:pathLst>
                <a:path w="34" h="16">
                  <a:moveTo>
                    <a:pt x="13" y="1"/>
                  </a:moveTo>
                  <a:cubicBezTo>
                    <a:pt x="11" y="2"/>
                    <a:pt x="0" y="0"/>
                    <a:pt x="9" y="6"/>
                  </a:cubicBezTo>
                  <a:cubicBezTo>
                    <a:pt x="18" y="13"/>
                    <a:pt x="22" y="16"/>
                    <a:pt x="28" y="15"/>
                  </a:cubicBezTo>
                  <a:cubicBezTo>
                    <a:pt x="34" y="15"/>
                    <a:pt x="31" y="8"/>
                    <a:pt x="26" y="5"/>
                  </a:cubicBezTo>
                  <a:cubicBezTo>
                    <a:pt x="20" y="3"/>
                    <a:pt x="14" y="0"/>
                    <a:pt x="13" y="1"/>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5">
              <a:extLst>
                <a:ext uri="{FF2B5EF4-FFF2-40B4-BE49-F238E27FC236}">
                  <a16:creationId xmlns:a16="http://schemas.microsoft.com/office/drawing/2014/main" xmlns="" id="{373DB578-4BDB-429B-8D1A-DC5A0D9FDBC5}"/>
                </a:ext>
              </a:extLst>
            </p:cNvPr>
            <p:cNvSpPr>
              <a:spLocks/>
            </p:cNvSpPr>
            <p:nvPr/>
          </p:nvSpPr>
          <p:spPr bwMode="auto">
            <a:xfrm>
              <a:off x="7279574" y="3213221"/>
              <a:ext cx="19914" cy="23897"/>
            </a:xfrm>
            <a:custGeom>
              <a:avLst/>
              <a:gdLst>
                <a:gd name="T0" fmla="*/ 11 w 22"/>
                <a:gd name="T1" fmla="*/ 2 h 25"/>
                <a:gd name="T2" fmla="*/ 7 w 22"/>
                <a:gd name="T3" fmla="*/ 13 h 25"/>
                <a:gd name="T4" fmla="*/ 18 w 22"/>
                <a:gd name="T5" fmla="*/ 22 h 25"/>
                <a:gd name="T6" fmla="*/ 18 w 22"/>
                <a:gd name="T7" fmla="*/ 12 h 25"/>
                <a:gd name="T8" fmla="*/ 11 w 22"/>
                <a:gd name="T9" fmla="*/ 2 h 25"/>
              </a:gdLst>
              <a:ahLst/>
              <a:cxnLst>
                <a:cxn ang="0">
                  <a:pos x="T0" y="T1"/>
                </a:cxn>
                <a:cxn ang="0">
                  <a:pos x="T2" y="T3"/>
                </a:cxn>
                <a:cxn ang="0">
                  <a:pos x="T4" y="T5"/>
                </a:cxn>
                <a:cxn ang="0">
                  <a:pos x="T6" y="T7"/>
                </a:cxn>
                <a:cxn ang="0">
                  <a:pos x="T8" y="T9"/>
                </a:cxn>
              </a:cxnLst>
              <a:rect l="0" t="0" r="r" b="b"/>
              <a:pathLst>
                <a:path w="22" h="25">
                  <a:moveTo>
                    <a:pt x="11" y="2"/>
                  </a:moveTo>
                  <a:cubicBezTo>
                    <a:pt x="8" y="3"/>
                    <a:pt x="0" y="2"/>
                    <a:pt x="7" y="13"/>
                  </a:cubicBezTo>
                  <a:cubicBezTo>
                    <a:pt x="14" y="25"/>
                    <a:pt x="15" y="24"/>
                    <a:pt x="18" y="22"/>
                  </a:cubicBezTo>
                  <a:cubicBezTo>
                    <a:pt x="22" y="19"/>
                    <a:pt x="20" y="19"/>
                    <a:pt x="18" y="12"/>
                  </a:cubicBezTo>
                  <a:cubicBezTo>
                    <a:pt x="16" y="6"/>
                    <a:pt x="13" y="0"/>
                    <a:pt x="11" y="2"/>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6">
              <a:extLst>
                <a:ext uri="{FF2B5EF4-FFF2-40B4-BE49-F238E27FC236}">
                  <a16:creationId xmlns:a16="http://schemas.microsoft.com/office/drawing/2014/main" xmlns="" id="{632D1AC1-9DF3-41A1-8A87-FC70C6277D4C}"/>
                </a:ext>
              </a:extLst>
            </p:cNvPr>
            <p:cNvSpPr>
              <a:spLocks/>
            </p:cNvSpPr>
            <p:nvPr/>
          </p:nvSpPr>
          <p:spPr bwMode="auto">
            <a:xfrm>
              <a:off x="7541116" y="3341999"/>
              <a:ext cx="14603" cy="14604"/>
            </a:xfrm>
            <a:custGeom>
              <a:avLst/>
              <a:gdLst>
                <a:gd name="T0" fmla="*/ 7 w 16"/>
                <a:gd name="T1" fmla="*/ 1 h 17"/>
                <a:gd name="T2" fmla="*/ 5 w 16"/>
                <a:gd name="T3" fmla="*/ 12 h 17"/>
                <a:gd name="T4" fmla="*/ 15 w 16"/>
                <a:gd name="T5" fmla="*/ 13 h 17"/>
                <a:gd name="T6" fmla="*/ 7 w 16"/>
                <a:gd name="T7" fmla="*/ 1 h 17"/>
              </a:gdLst>
              <a:ahLst/>
              <a:cxnLst>
                <a:cxn ang="0">
                  <a:pos x="T0" y="T1"/>
                </a:cxn>
                <a:cxn ang="0">
                  <a:pos x="T2" y="T3"/>
                </a:cxn>
                <a:cxn ang="0">
                  <a:pos x="T4" y="T5"/>
                </a:cxn>
                <a:cxn ang="0">
                  <a:pos x="T6" y="T7"/>
                </a:cxn>
              </a:cxnLst>
              <a:rect l="0" t="0" r="r" b="b"/>
              <a:pathLst>
                <a:path w="16" h="17">
                  <a:moveTo>
                    <a:pt x="7" y="1"/>
                  </a:moveTo>
                  <a:cubicBezTo>
                    <a:pt x="5" y="2"/>
                    <a:pt x="0" y="9"/>
                    <a:pt x="5" y="12"/>
                  </a:cubicBezTo>
                  <a:cubicBezTo>
                    <a:pt x="10" y="16"/>
                    <a:pt x="14" y="17"/>
                    <a:pt x="15" y="13"/>
                  </a:cubicBezTo>
                  <a:cubicBezTo>
                    <a:pt x="16" y="9"/>
                    <a:pt x="10" y="0"/>
                    <a:pt x="7" y="1"/>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7">
              <a:extLst>
                <a:ext uri="{FF2B5EF4-FFF2-40B4-BE49-F238E27FC236}">
                  <a16:creationId xmlns:a16="http://schemas.microsoft.com/office/drawing/2014/main" xmlns="" id="{DD3E0EFC-62F8-4612-B42D-79B807996C5B}"/>
                </a:ext>
              </a:extLst>
            </p:cNvPr>
            <p:cNvSpPr>
              <a:spLocks/>
            </p:cNvSpPr>
            <p:nvPr/>
          </p:nvSpPr>
          <p:spPr bwMode="auto">
            <a:xfrm>
              <a:off x="7546426" y="3288895"/>
              <a:ext cx="14603" cy="11949"/>
            </a:xfrm>
            <a:custGeom>
              <a:avLst/>
              <a:gdLst>
                <a:gd name="T0" fmla="*/ 10 w 16"/>
                <a:gd name="T1" fmla="*/ 2 h 13"/>
                <a:gd name="T2" fmla="*/ 4 w 16"/>
                <a:gd name="T3" fmla="*/ 9 h 13"/>
                <a:gd name="T4" fmla="*/ 13 w 16"/>
                <a:gd name="T5" fmla="*/ 8 h 13"/>
                <a:gd name="T6" fmla="*/ 10 w 16"/>
                <a:gd name="T7" fmla="*/ 2 h 13"/>
              </a:gdLst>
              <a:ahLst/>
              <a:cxnLst>
                <a:cxn ang="0">
                  <a:pos x="T0" y="T1"/>
                </a:cxn>
                <a:cxn ang="0">
                  <a:pos x="T2" y="T3"/>
                </a:cxn>
                <a:cxn ang="0">
                  <a:pos x="T4" y="T5"/>
                </a:cxn>
                <a:cxn ang="0">
                  <a:pos x="T6" y="T7"/>
                </a:cxn>
              </a:cxnLst>
              <a:rect l="0" t="0" r="r" b="b"/>
              <a:pathLst>
                <a:path w="16" h="13">
                  <a:moveTo>
                    <a:pt x="10" y="2"/>
                  </a:moveTo>
                  <a:cubicBezTo>
                    <a:pt x="7" y="4"/>
                    <a:pt x="0" y="6"/>
                    <a:pt x="4" y="9"/>
                  </a:cubicBezTo>
                  <a:cubicBezTo>
                    <a:pt x="8" y="13"/>
                    <a:pt x="9" y="12"/>
                    <a:pt x="13" y="8"/>
                  </a:cubicBezTo>
                  <a:cubicBezTo>
                    <a:pt x="16" y="4"/>
                    <a:pt x="14" y="0"/>
                    <a:pt x="10" y="2"/>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8">
              <a:extLst>
                <a:ext uri="{FF2B5EF4-FFF2-40B4-BE49-F238E27FC236}">
                  <a16:creationId xmlns:a16="http://schemas.microsoft.com/office/drawing/2014/main" xmlns="" id="{02C871D8-54CD-4F95-A24F-12CBF018F1B9}"/>
                </a:ext>
              </a:extLst>
            </p:cNvPr>
            <p:cNvSpPr>
              <a:spLocks/>
            </p:cNvSpPr>
            <p:nvPr/>
          </p:nvSpPr>
          <p:spPr bwMode="auto">
            <a:xfrm>
              <a:off x="7920816" y="5126324"/>
              <a:ext cx="11948" cy="7966"/>
            </a:xfrm>
            <a:custGeom>
              <a:avLst/>
              <a:gdLst>
                <a:gd name="T0" fmla="*/ 8 w 13"/>
                <a:gd name="T1" fmla="*/ 0 h 8"/>
                <a:gd name="T2" fmla="*/ 4 w 13"/>
                <a:gd name="T3" fmla="*/ 5 h 8"/>
                <a:gd name="T4" fmla="*/ 13 w 13"/>
                <a:gd name="T5" fmla="*/ 4 h 8"/>
                <a:gd name="T6" fmla="*/ 8 w 13"/>
                <a:gd name="T7" fmla="*/ 0 h 8"/>
              </a:gdLst>
              <a:ahLst/>
              <a:cxnLst>
                <a:cxn ang="0">
                  <a:pos x="T0" y="T1"/>
                </a:cxn>
                <a:cxn ang="0">
                  <a:pos x="T2" y="T3"/>
                </a:cxn>
                <a:cxn ang="0">
                  <a:pos x="T4" y="T5"/>
                </a:cxn>
                <a:cxn ang="0">
                  <a:pos x="T6" y="T7"/>
                </a:cxn>
              </a:cxnLst>
              <a:rect l="0" t="0" r="r" b="b"/>
              <a:pathLst>
                <a:path w="13" h="8">
                  <a:moveTo>
                    <a:pt x="8" y="0"/>
                  </a:moveTo>
                  <a:cubicBezTo>
                    <a:pt x="8" y="0"/>
                    <a:pt x="0" y="3"/>
                    <a:pt x="4" y="5"/>
                  </a:cubicBezTo>
                  <a:cubicBezTo>
                    <a:pt x="8" y="8"/>
                    <a:pt x="13" y="8"/>
                    <a:pt x="13" y="4"/>
                  </a:cubicBezTo>
                  <a:cubicBezTo>
                    <a:pt x="13" y="0"/>
                    <a:pt x="8" y="0"/>
                    <a:pt x="8"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1">
              <a:extLst>
                <a:ext uri="{FF2B5EF4-FFF2-40B4-BE49-F238E27FC236}">
                  <a16:creationId xmlns:a16="http://schemas.microsoft.com/office/drawing/2014/main" xmlns="" id="{FF4E6885-99AC-4FBB-971A-F1A84D0302C9}"/>
                </a:ext>
              </a:extLst>
            </p:cNvPr>
            <p:cNvSpPr>
              <a:spLocks/>
            </p:cNvSpPr>
            <p:nvPr/>
          </p:nvSpPr>
          <p:spPr bwMode="auto">
            <a:xfrm>
              <a:off x="7903557" y="5613562"/>
              <a:ext cx="23897" cy="19915"/>
            </a:xfrm>
            <a:custGeom>
              <a:avLst/>
              <a:gdLst>
                <a:gd name="T0" fmla="*/ 12 w 25"/>
                <a:gd name="T1" fmla="*/ 2 h 22"/>
                <a:gd name="T2" fmla="*/ 12 w 25"/>
                <a:gd name="T3" fmla="*/ 16 h 22"/>
                <a:gd name="T4" fmla="*/ 12 w 25"/>
                <a:gd name="T5" fmla="*/ 2 h 22"/>
              </a:gdLst>
              <a:ahLst/>
              <a:cxnLst>
                <a:cxn ang="0">
                  <a:pos x="T0" y="T1"/>
                </a:cxn>
                <a:cxn ang="0">
                  <a:pos x="T2" y="T3"/>
                </a:cxn>
                <a:cxn ang="0">
                  <a:pos x="T4" y="T5"/>
                </a:cxn>
              </a:cxnLst>
              <a:rect l="0" t="0" r="r" b="b"/>
              <a:pathLst>
                <a:path w="25" h="22">
                  <a:moveTo>
                    <a:pt x="12" y="2"/>
                  </a:moveTo>
                  <a:cubicBezTo>
                    <a:pt x="5" y="0"/>
                    <a:pt x="0" y="10"/>
                    <a:pt x="12" y="16"/>
                  </a:cubicBezTo>
                  <a:cubicBezTo>
                    <a:pt x="25" y="22"/>
                    <a:pt x="20" y="4"/>
                    <a:pt x="12" y="2"/>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32">
              <a:extLst>
                <a:ext uri="{FF2B5EF4-FFF2-40B4-BE49-F238E27FC236}">
                  <a16:creationId xmlns:a16="http://schemas.microsoft.com/office/drawing/2014/main" xmlns="" id="{7A47C0B9-B8F6-4790-BAAB-F574DB98CFEB}"/>
                </a:ext>
              </a:extLst>
            </p:cNvPr>
            <p:cNvSpPr>
              <a:spLocks/>
            </p:cNvSpPr>
            <p:nvPr/>
          </p:nvSpPr>
          <p:spPr bwMode="auto">
            <a:xfrm>
              <a:off x="7266298" y="5863154"/>
              <a:ext cx="23897" cy="19915"/>
            </a:xfrm>
            <a:custGeom>
              <a:avLst/>
              <a:gdLst>
                <a:gd name="T0" fmla="*/ 18 w 27"/>
                <a:gd name="T1" fmla="*/ 3 h 23"/>
                <a:gd name="T2" fmla="*/ 10 w 27"/>
                <a:gd name="T3" fmla="*/ 16 h 23"/>
                <a:gd name="T4" fmla="*/ 18 w 27"/>
                <a:gd name="T5" fmla="*/ 3 h 23"/>
              </a:gdLst>
              <a:ahLst/>
              <a:cxnLst>
                <a:cxn ang="0">
                  <a:pos x="T0" y="T1"/>
                </a:cxn>
                <a:cxn ang="0">
                  <a:pos x="T2" y="T3"/>
                </a:cxn>
                <a:cxn ang="0">
                  <a:pos x="T4" y="T5"/>
                </a:cxn>
              </a:cxnLst>
              <a:rect l="0" t="0" r="r" b="b"/>
              <a:pathLst>
                <a:path w="27" h="23">
                  <a:moveTo>
                    <a:pt x="18" y="3"/>
                  </a:moveTo>
                  <a:cubicBezTo>
                    <a:pt x="8" y="0"/>
                    <a:pt x="0" y="8"/>
                    <a:pt x="10" y="16"/>
                  </a:cubicBezTo>
                  <a:cubicBezTo>
                    <a:pt x="20" y="23"/>
                    <a:pt x="27" y="7"/>
                    <a:pt x="18" y="3"/>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33">
              <a:extLst>
                <a:ext uri="{FF2B5EF4-FFF2-40B4-BE49-F238E27FC236}">
                  <a16:creationId xmlns:a16="http://schemas.microsoft.com/office/drawing/2014/main" xmlns="" id="{4A727FE6-7E32-4CF4-9AE6-B607021EEFAC}"/>
                </a:ext>
              </a:extLst>
            </p:cNvPr>
            <p:cNvSpPr>
              <a:spLocks/>
            </p:cNvSpPr>
            <p:nvPr/>
          </p:nvSpPr>
          <p:spPr bwMode="auto">
            <a:xfrm>
              <a:off x="7622101" y="5423711"/>
              <a:ext cx="21242" cy="23897"/>
            </a:xfrm>
            <a:custGeom>
              <a:avLst/>
              <a:gdLst>
                <a:gd name="T0" fmla="*/ 7 w 23"/>
                <a:gd name="T1" fmla="*/ 12 h 27"/>
                <a:gd name="T2" fmla="*/ 5 w 23"/>
                <a:gd name="T3" fmla="*/ 24 h 27"/>
                <a:gd name="T4" fmla="*/ 20 w 23"/>
                <a:gd name="T5" fmla="*/ 20 h 27"/>
                <a:gd name="T6" fmla="*/ 16 w 23"/>
                <a:gd name="T7" fmla="*/ 10 h 27"/>
                <a:gd name="T8" fmla="*/ 6 w 23"/>
                <a:gd name="T9" fmla="*/ 5 h 27"/>
                <a:gd name="T10" fmla="*/ 7 w 23"/>
                <a:gd name="T11" fmla="*/ 12 h 27"/>
              </a:gdLst>
              <a:ahLst/>
              <a:cxnLst>
                <a:cxn ang="0">
                  <a:pos x="T0" y="T1"/>
                </a:cxn>
                <a:cxn ang="0">
                  <a:pos x="T2" y="T3"/>
                </a:cxn>
                <a:cxn ang="0">
                  <a:pos x="T4" y="T5"/>
                </a:cxn>
                <a:cxn ang="0">
                  <a:pos x="T6" y="T7"/>
                </a:cxn>
                <a:cxn ang="0">
                  <a:pos x="T8" y="T9"/>
                </a:cxn>
                <a:cxn ang="0">
                  <a:pos x="T10" y="T11"/>
                </a:cxn>
              </a:cxnLst>
              <a:rect l="0" t="0" r="r" b="b"/>
              <a:pathLst>
                <a:path w="23" h="27">
                  <a:moveTo>
                    <a:pt x="7" y="12"/>
                  </a:moveTo>
                  <a:cubicBezTo>
                    <a:pt x="7" y="12"/>
                    <a:pt x="0" y="21"/>
                    <a:pt x="5" y="24"/>
                  </a:cubicBezTo>
                  <a:cubicBezTo>
                    <a:pt x="11" y="27"/>
                    <a:pt x="16" y="26"/>
                    <a:pt x="20" y="20"/>
                  </a:cubicBezTo>
                  <a:cubicBezTo>
                    <a:pt x="23" y="14"/>
                    <a:pt x="19" y="14"/>
                    <a:pt x="16" y="10"/>
                  </a:cubicBezTo>
                  <a:cubicBezTo>
                    <a:pt x="14" y="5"/>
                    <a:pt x="8" y="0"/>
                    <a:pt x="6" y="5"/>
                  </a:cubicBezTo>
                  <a:cubicBezTo>
                    <a:pt x="4" y="9"/>
                    <a:pt x="7" y="12"/>
                    <a:pt x="7" y="12"/>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70">
              <a:extLst>
                <a:ext uri="{FF2B5EF4-FFF2-40B4-BE49-F238E27FC236}">
                  <a16:creationId xmlns:a16="http://schemas.microsoft.com/office/drawing/2014/main" xmlns="" id="{99A2D886-7597-46AD-B205-43DE5CE6A893}"/>
                </a:ext>
              </a:extLst>
            </p:cNvPr>
            <p:cNvSpPr>
              <a:spLocks/>
            </p:cNvSpPr>
            <p:nvPr/>
          </p:nvSpPr>
          <p:spPr bwMode="auto">
            <a:xfrm>
              <a:off x="7891608" y="5529921"/>
              <a:ext cx="7966" cy="10621"/>
            </a:xfrm>
            <a:custGeom>
              <a:avLst/>
              <a:gdLst>
                <a:gd name="T0" fmla="*/ 6 w 8"/>
                <a:gd name="T1" fmla="*/ 3 h 11"/>
                <a:gd name="T2" fmla="*/ 4 w 8"/>
                <a:gd name="T3" fmla="*/ 2 h 11"/>
                <a:gd name="T4" fmla="*/ 1 w 8"/>
                <a:gd name="T5" fmla="*/ 4 h 11"/>
                <a:gd name="T6" fmla="*/ 2 w 8"/>
                <a:gd name="T7" fmla="*/ 8 h 11"/>
                <a:gd name="T8" fmla="*/ 6 w 8"/>
                <a:gd name="T9" fmla="*/ 9 h 11"/>
                <a:gd name="T10" fmla="*/ 8 w 8"/>
                <a:gd name="T11" fmla="*/ 4 h 11"/>
                <a:gd name="T12" fmla="*/ 6 w 8"/>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8" h="11">
                  <a:moveTo>
                    <a:pt x="6" y="3"/>
                  </a:moveTo>
                  <a:cubicBezTo>
                    <a:pt x="6" y="3"/>
                    <a:pt x="5" y="5"/>
                    <a:pt x="4" y="2"/>
                  </a:cubicBezTo>
                  <a:cubicBezTo>
                    <a:pt x="2" y="0"/>
                    <a:pt x="0" y="2"/>
                    <a:pt x="1" y="4"/>
                  </a:cubicBezTo>
                  <a:cubicBezTo>
                    <a:pt x="2" y="6"/>
                    <a:pt x="2" y="5"/>
                    <a:pt x="2" y="8"/>
                  </a:cubicBezTo>
                  <a:cubicBezTo>
                    <a:pt x="2" y="10"/>
                    <a:pt x="4" y="11"/>
                    <a:pt x="6" y="9"/>
                  </a:cubicBezTo>
                  <a:cubicBezTo>
                    <a:pt x="8" y="7"/>
                    <a:pt x="8" y="4"/>
                    <a:pt x="8" y="4"/>
                  </a:cubicBezTo>
                  <a:cubicBezTo>
                    <a:pt x="6" y="3"/>
                    <a:pt x="6" y="3"/>
                    <a:pt x="6" y="3"/>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71">
              <a:extLst>
                <a:ext uri="{FF2B5EF4-FFF2-40B4-BE49-F238E27FC236}">
                  <a16:creationId xmlns:a16="http://schemas.microsoft.com/office/drawing/2014/main" xmlns="" id="{A765BAC4-D002-4210-A82B-A14D52DCE3B9}"/>
                </a:ext>
              </a:extLst>
            </p:cNvPr>
            <p:cNvSpPr>
              <a:spLocks/>
            </p:cNvSpPr>
            <p:nvPr/>
          </p:nvSpPr>
          <p:spPr bwMode="auto">
            <a:xfrm>
              <a:off x="7618118" y="5464868"/>
              <a:ext cx="6638" cy="9294"/>
            </a:xfrm>
            <a:custGeom>
              <a:avLst/>
              <a:gdLst>
                <a:gd name="T0" fmla="*/ 6 w 8"/>
                <a:gd name="T1" fmla="*/ 3 h 11"/>
                <a:gd name="T2" fmla="*/ 3 w 8"/>
                <a:gd name="T3" fmla="*/ 3 h 11"/>
                <a:gd name="T4" fmla="*/ 1 w 8"/>
                <a:gd name="T5" fmla="*/ 4 h 11"/>
                <a:gd name="T6" fmla="*/ 2 w 8"/>
                <a:gd name="T7" fmla="*/ 8 h 11"/>
                <a:gd name="T8" fmla="*/ 6 w 8"/>
                <a:gd name="T9" fmla="*/ 9 h 11"/>
                <a:gd name="T10" fmla="*/ 7 w 8"/>
                <a:gd name="T11" fmla="*/ 4 h 11"/>
                <a:gd name="T12" fmla="*/ 6 w 8"/>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8" h="11">
                  <a:moveTo>
                    <a:pt x="6" y="3"/>
                  </a:moveTo>
                  <a:cubicBezTo>
                    <a:pt x="6" y="3"/>
                    <a:pt x="5" y="5"/>
                    <a:pt x="3" y="3"/>
                  </a:cubicBezTo>
                  <a:cubicBezTo>
                    <a:pt x="2" y="0"/>
                    <a:pt x="0" y="2"/>
                    <a:pt x="1" y="4"/>
                  </a:cubicBezTo>
                  <a:cubicBezTo>
                    <a:pt x="2" y="6"/>
                    <a:pt x="2" y="6"/>
                    <a:pt x="2" y="8"/>
                  </a:cubicBezTo>
                  <a:cubicBezTo>
                    <a:pt x="1" y="10"/>
                    <a:pt x="4" y="11"/>
                    <a:pt x="6" y="9"/>
                  </a:cubicBezTo>
                  <a:cubicBezTo>
                    <a:pt x="8" y="8"/>
                    <a:pt x="7" y="4"/>
                    <a:pt x="7" y="4"/>
                  </a:cubicBezTo>
                  <a:cubicBezTo>
                    <a:pt x="6" y="3"/>
                    <a:pt x="6" y="3"/>
                    <a:pt x="6" y="3"/>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72">
              <a:extLst>
                <a:ext uri="{FF2B5EF4-FFF2-40B4-BE49-F238E27FC236}">
                  <a16:creationId xmlns:a16="http://schemas.microsoft.com/office/drawing/2014/main" xmlns="" id="{93D184EA-5EF1-4C40-9E02-0DBBCB14A73D}"/>
                </a:ext>
              </a:extLst>
            </p:cNvPr>
            <p:cNvSpPr>
              <a:spLocks/>
            </p:cNvSpPr>
            <p:nvPr/>
          </p:nvSpPr>
          <p:spPr bwMode="auto">
            <a:xfrm>
              <a:off x="8231479" y="5022769"/>
              <a:ext cx="14603" cy="11949"/>
            </a:xfrm>
            <a:custGeom>
              <a:avLst/>
              <a:gdLst>
                <a:gd name="T0" fmla="*/ 10 w 17"/>
                <a:gd name="T1" fmla="*/ 1 h 13"/>
                <a:gd name="T2" fmla="*/ 6 w 17"/>
                <a:gd name="T3" fmla="*/ 9 h 13"/>
                <a:gd name="T4" fmla="*/ 16 w 17"/>
                <a:gd name="T5" fmla="*/ 5 h 13"/>
                <a:gd name="T6" fmla="*/ 10 w 17"/>
                <a:gd name="T7" fmla="*/ 1 h 13"/>
              </a:gdLst>
              <a:ahLst/>
              <a:cxnLst>
                <a:cxn ang="0">
                  <a:pos x="T0" y="T1"/>
                </a:cxn>
                <a:cxn ang="0">
                  <a:pos x="T2" y="T3"/>
                </a:cxn>
                <a:cxn ang="0">
                  <a:pos x="T4" y="T5"/>
                </a:cxn>
                <a:cxn ang="0">
                  <a:pos x="T6" y="T7"/>
                </a:cxn>
              </a:cxnLst>
              <a:rect l="0" t="0" r="r" b="b"/>
              <a:pathLst>
                <a:path w="17" h="13">
                  <a:moveTo>
                    <a:pt x="10" y="1"/>
                  </a:moveTo>
                  <a:cubicBezTo>
                    <a:pt x="10" y="1"/>
                    <a:pt x="0" y="6"/>
                    <a:pt x="6" y="9"/>
                  </a:cubicBezTo>
                  <a:cubicBezTo>
                    <a:pt x="12" y="13"/>
                    <a:pt x="17" y="9"/>
                    <a:pt x="16" y="5"/>
                  </a:cubicBezTo>
                  <a:cubicBezTo>
                    <a:pt x="14" y="0"/>
                    <a:pt x="10" y="1"/>
                    <a:pt x="10" y="1"/>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73">
              <a:extLst>
                <a:ext uri="{FF2B5EF4-FFF2-40B4-BE49-F238E27FC236}">
                  <a16:creationId xmlns:a16="http://schemas.microsoft.com/office/drawing/2014/main" xmlns="" id="{9191AE69-519A-4138-893B-AA498C3D6748}"/>
                </a:ext>
              </a:extLst>
            </p:cNvPr>
            <p:cNvSpPr>
              <a:spLocks/>
            </p:cNvSpPr>
            <p:nvPr/>
          </p:nvSpPr>
          <p:spPr bwMode="auto">
            <a:xfrm>
              <a:off x="8100045" y="5063926"/>
              <a:ext cx="14603" cy="10621"/>
            </a:xfrm>
            <a:custGeom>
              <a:avLst/>
              <a:gdLst>
                <a:gd name="T0" fmla="*/ 9 w 17"/>
                <a:gd name="T1" fmla="*/ 1 h 12"/>
                <a:gd name="T2" fmla="*/ 6 w 17"/>
                <a:gd name="T3" fmla="*/ 9 h 12"/>
                <a:gd name="T4" fmla="*/ 15 w 17"/>
                <a:gd name="T5" fmla="*/ 5 h 12"/>
                <a:gd name="T6" fmla="*/ 9 w 17"/>
                <a:gd name="T7" fmla="*/ 1 h 12"/>
              </a:gdLst>
              <a:ahLst/>
              <a:cxnLst>
                <a:cxn ang="0">
                  <a:pos x="T0" y="T1"/>
                </a:cxn>
                <a:cxn ang="0">
                  <a:pos x="T2" y="T3"/>
                </a:cxn>
                <a:cxn ang="0">
                  <a:pos x="T4" y="T5"/>
                </a:cxn>
                <a:cxn ang="0">
                  <a:pos x="T6" y="T7"/>
                </a:cxn>
              </a:cxnLst>
              <a:rect l="0" t="0" r="r" b="b"/>
              <a:pathLst>
                <a:path w="17" h="12">
                  <a:moveTo>
                    <a:pt x="9" y="1"/>
                  </a:moveTo>
                  <a:cubicBezTo>
                    <a:pt x="9" y="1"/>
                    <a:pt x="0" y="6"/>
                    <a:pt x="6" y="9"/>
                  </a:cubicBezTo>
                  <a:cubicBezTo>
                    <a:pt x="12" y="12"/>
                    <a:pt x="17" y="9"/>
                    <a:pt x="15" y="5"/>
                  </a:cubicBezTo>
                  <a:cubicBezTo>
                    <a:pt x="13" y="0"/>
                    <a:pt x="9" y="1"/>
                    <a:pt x="9" y="1"/>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74">
              <a:extLst>
                <a:ext uri="{FF2B5EF4-FFF2-40B4-BE49-F238E27FC236}">
                  <a16:creationId xmlns:a16="http://schemas.microsoft.com/office/drawing/2014/main" xmlns="" id="{80302857-ABE3-4A7E-8BE7-3C085D76E039}"/>
                </a:ext>
              </a:extLst>
            </p:cNvPr>
            <p:cNvSpPr>
              <a:spLocks/>
            </p:cNvSpPr>
            <p:nvPr/>
          </p:nvSpPr>
          <p:spPr bwMode="auto">
            <a:xfrm>
              <a:off x="8106683" y="5046666"/>
              <a:ext cx="15931" cy="10621"/>
            </a:xfrm>
            <a:custGeom>
              <a:avLst/>
              <a:gdLst>
                <a:gd name="T0" fmla="*/ 9 w 17"/>
                <a:gd name="T1" fmla="*/ 1 h 12"/>
                <a:gd name="T2" fmla="*/ 6 w 17"/>
                <a:gd name="T3" fmla="*/ 9 h 12"/>
                <a:gd name="T4" fmla="*/ 16 w 17"/>
                <a:gd name="T5" fmla="*/ 4 h 12"/>
                <a:gd name="T6" fmla="*/ 9 w 17"/>
                <a:gd name="T7" fmla="*/ 1 h 12"/>
              </a:gdLst>
              <a:ahLst/>
              <a:cxnLst>
                <a:cxn ang="0">
                  <a:pos x="T0" y="T1"/>
                </a:cxn>
                <a:cxn ang="0">
                  <a:pos x="T2" y="T3"/>
                </a:cxn>
                <a:cxn ang="0">
                  <a:pos x="T4" y="T5"/>
                </a:cxn>
                <a:cxn ang="0">
                  <a:pos x="T6" y="T7"/>
                </a:cxn>
              </a:cxnLst>
              <a:rect l="0" t="0" r="r" b="b"/>
              <a:pathLst>
                <a:path w="17" h="12">
                  <a:moveTo>
                    <a:pt x="9" y="1"/>
                  </a:moveTo>
                  <a:cubicBezTo>
                    <a:pt x="9" y="1"/>
                    <a:pt x="0" y="5"/>
                    <a:pt x="6" y="9"/>
                  </a:cubicBezTo>
                  <a:cubicBezTo>
                    <a:pt x="12" y="12"/>
                    <a:pt x="17" y="9"/>
                    <a:pt x="16" y="4"/>
                  </a:cubicBezTo>
                  <a:cubicBezTo>
                    <a:pt x="14" y="0"/>
                    <a:pt x="9" y="1"/>
                    <a:pt x="9" y="1"/>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94">
              <a:extLst>
                <a:ext uri="{FF2B5EF4-FFF2-40B4-BE49-F238E27FC236}">
                  <a16:creationId xmlns:a16="http://schemas.microsoft.com/office/drawing/2014/main" xmlns="" id="{C9A756C6-9723-46B1-9408-8D1E13BF286D}"/>
                </a:ext>
              </a:extLst>
            </p:cNvPr>
            <p:cNvSpPr>
              <a:spLocks/>
            </p:cNvSpPr>
            <p:nvPr/>
          </p:nvSpPr>
          <p:spPr bwMode="auto">
            <a:xfrm>
              <a:off x="7153450" y="5836602"/>
              <a:ext cx="17259" cy="19915"/>
            </a:xfrm>
            <a:custGeom>
              <a:avLst/>
              <a:gdLst>
                <a:gd name="T0" fmla="*/ 9 w 18"/>
                <a:gd name="T1" fmla="*/ 13 h 21"/>
                <a:gd name="T2" fmla="*/ 5 w 18"/>
                <a:gd name="T3" fmla="*/ 5 h 21"/>
                <a:gd name="T4" fmla="*/ 9 w 18"/>
                <a:gd name="T5" fmla="*/ 13 h 21"/>
              </a:gdLst>
              <a:ahLst/>
              <a:cxnLst>
                <a:cxn ang="0">
                  <a:pos x="T0" y="T1"/>
                </a:cxn>
                <a:cxn ang="0">
                  <a:pos x="T2" y="T3"/>
                </a:cxn>
                <a:cxn ang="0">
                  <a:pos x="T4" y="T5"/>
                </a:cxn>
              </a:cxnLst>
              <a:rect l="0" t="0" r="r" b="b"/>
              <a:pathLst>
                <a:path w="18" h="21">
                  <a:moveTo>
                    <a:pt x="9" y="13"/>
                  </a:moveTo>
                  <a:cubicBezTo>
                    <a:pt x="18" y="6"/>
                    <a:pt x="8" y="0"/>
                    <a:pt x="5" y="5"/>
                  </a:cubicBezTo>
                  <a:cubicBezTo>
                    <a:pt x="2" y="9"/>
                    <a:pt x="0" y="21"/>
                    <a:pt x="9" y="13"/>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95">
              <a:extLst>
                <a:ext uri="{FF2B5EF4-FFF2-40B4-BE49-F238E27FC236}">
                  <a16:creationId xmlns:a16="http://schemas.microsoft.com/office/drawing/2014/main" xmlns="" id="{A43B4BBF-5819-417E-AE0E-F1DEAC41D50D}"/>
                </a:ext>
              </a:extLst>
            </p:cNvPr>
            <p:cNvSpPr>
              <a:spLocks/>
            </p:cNvSpPr>
            <p:nvPr/>
          </p:nvSpPr>
          <p:spPr bwMode="auto">
            <a:xfrm>
              <a:off x="7162744" y="5810050"/>
              <a:ext cx="13276" cy="23897"/>
            </a:xfrm>
            <a:custGeom>
              <a:avLst/>
              <a:gdLst>
                <a:gd name="T0" fmla="*/ 13 w 15"/>
                <a:gd name="T1" fmla="*/ 14 h 27"/>
                <a:gd name="T2" fmla="*/ 3 w 15"/>
                <a:gd name="T3" fmla="*/ 12 h 27"/>
                <a:gd name="T4" fmla="*/ 13 w 15"/>
                <a:gd name="T5" fmla="*/ 14 h 27"/>
              </a:gdLst>
              <a:ahLst/>
              <a:cxnLst>
                <a:cxn ang="0">
                  <a:pos x="T0" y="T1"/>
                </a:cxn>
                <a:cxn ang="0">
                  <a:pos x="T2" y="T3"/>
                </a:cxn>
                <a:cxn ang="0">
                  <a:pos x="T4" y="T5"/>
                </a:cxn>
              </a:cxnLst>
              <a:rect l="0" t="0" r="r" b="b"/>
              <a:pathLst>
                <a:path w="15" h="27">
                  <a:moveTo>
                    <a:pt x="13" y="14"/>
                  </a:moveTo>
                  <a:cubicBezTo>
                    <a:pt x="11" y="0"/>
                    <a:pt x="0" y="7"/>
                    <a:pt x="3" y="12"/>
                  </a:cubicBezTo>
                  <a:cubicBezTo>
                    <a:pt x="5" y="18"/>
                    <a:pt x="15" y="27"/>
                    <a:pt x="13" y="14"/>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0" name="组合 49">
              <a:extLst>
                <a:ext uri="{FF2B5EF4-FFF2-40B4-BE49-F238E27FC236}">
                  <a16:creationId xmlns:a16="http://schemas.microsoft.com/office/drawing/2014/main" xmlns="" id="{BA4871B2-2C14-46BB-B4D8-D0AE0C995F21}"/>
                </a:ext>
              </a:extLst>
            </p:cNvPr>
            <p:cNvGrpSpPr/>
            <p:nvPr/>
          </p:nvGrpSpPr>
          <p:grpSpPr>
            <a:xfrm>
              <a:off x="8012996" y="5359640"/>
              <a:ext cx="507270" cy="756918"/>
              <a:chOff x="8243027" y="5205807"/>
              <a:chExt cx="1097944" cy="1638286"/>
            </a:xfrm>
            <a:grpFill/>
          </p:grpSpPr>
          <p:sp>
            <p:nvSpPr>
              <p:cNvPr id="51" name="Freeform 8">
                <a:extLst>
                  <a:ext uri="{FF2B5EF4-FFF2-40B4-BE49-F238E27FC236}">
                    <a16:creationId xmlns:a16="http://schemas.microsoft.com/office/drawing/2014/main" xmlns="" id="{5D4091ED-9E3D-4D79-BE72-52D35427AA18}"/>
                  </a:ext>
                </a:extLst>
              </p:cNvPr>
              <p:cNvSpPr>
                <a:spLocks/>
              </p:cNvSpPr>
              <p:nvPr/>
            </p:nvSpPr>
            <p:spPr bwMode="auto">
              <a:xfrm>
                <a:off x="8243027" y="5207134"/>
                <a:ext cx="795245" cy="246938"/>
              </a:xfrm>
              <a:custGeom>
                <a:avLst/>
                <a:gdLst>
                  <a:gd name="T0" fmla="*/ 0 w 866"/>
                  <a:gd name="T1" fmla="*/ 30 h 271"/>
                  <a:gd name="T2" fmla="*/ 0 w 866"/>
                  <a:gd name="T3" fmla="*/ 0 h 271"/>
                  <a:gd name="T4" fmla="*/ 866 w 866"/>
                  <a:gd name="T5" fmla="*/ 0 h 271"/>
                  <a:gd name="T6" fmla="*/ 846 w 866"/>
                  <a:gd name="T7" fmla="*/ 9 h 271"/>
                  <a:gd name="T8" fmla="*/ 821 w 866"/>
                  <a:gd name="T9" fmla="*/ 37 h 271"/>
                  <a:gd name="T10" fmla="*/ 798 w 866"/>
                  <a:gd name="T11" fmla="*/ 58 h 271"/>
                  <a:gd name="T12" fmla="*/ 779 w 866"/>
                  <a:gd name="T13" fmla="*/ 66 h 271"/>
                  <a:gd name="T14" fmla="*/ 754 w 866"/>
                  <a:gd name="T15" fmla="*/ 68 h 271"/>
                  <a:gd name="T16" fmla="*/ 739 w 866"/>
                  <a:gd name="T17" fmla="*/ 71 h 271"/>
                  <a:gd name="T18" fmla="*/ 721 w 866"/>
                  <a:gd name="T19" fmla="*/ 72 h 271"/>
                  <a:gd name="T20" fmla="*/ 696 w 866"/>
                  <a:gd name="T21" fmla="*/ 80 h 271"/>
                  <a:gd name="T22" fmla="*/ 679 w 866"/>
                  <a:gd name="T23" fmla="*/ 80 h 271"/>
                  <a:gd name="T24" fmla="*/ 669 w 866"/>
                  <a:gd name="T25" fmla="*/ 82 h 271"/>
                  <a:gd name="T26" fmla="*/ 658 w 866"/>
                  <a:gd name="T27" fmla="*/ 101 h 271"/>
                  <a:gd name="T28" fmla="*/ 634 w 866"/>
                  <a:gd name="T29" fmla="*/ 107 h 271"/>
                  <a:gd name="T30" fmla="*/ 619 w 866"/>
                  <a:gd name="T31" fmla="*/ 97 h 271"/>
                  <a:gd name="T32" fmla="*/ 604 w 866"/>
                  <a:gd name="T33" fmla="*/ 76 h 271"/>
                  <a:gd name="T34" fmla="*/ 594 w 866"/>
                  <a:gd name="T35" fmla="*/ 94 h 271"/>
                  <a:gd name="T36" fmla="*/ 587 w 866"/>
                  <a:gd name="T37" fmla="*/ 126 h 271"/>
                  <a:gd name="T38" fmla="*/ 564 w 866"/>
                  <a:gd name="T39" fmla="*/ 126 h 271"/>
                  <a:gd name="T40" fmla="*/ 553 w 866"/>
                  <a:gd name="T41" fmla="*/ 131 h 271"/>
                  <a:gd name="T42" fmla="*/ 545 w 866"/>
                  <a:gd name="T43" fmla="*/ 143 h 271"/>
                  <a:gd name="T44" fmla="*/ 524 w 866"/>
                  <a:gd name="T45" fmla="*/ 150 h 271"/>
                  <a:gd name="T46" fmla="*/ 494 w 866"/>
                  <a:gd name="T47" fmla="*/ 154 h 271"/>
                  <a:gd name="T48" fmla="*/ 468 w 866"/>
                  <a:gd name="T49" fmla="*/ 161 h 271"/>
                  <a:gd name="T50" fmla="*/ 436 w 866"/>
                  <a:gd name="T51" fmla="*/ 172 h 271"/>
                  <a:gd name="T52" fmla="*/ 399 w 866"/>
                  <a:gd name="T53" fmla="*/ 176 h 271"/>
                  <a:gd name="T54" fmla="*/ 372 w 866"/>
                  <a:gd name="T55" fmla="*/ 190 h 271"/>
                  <a:gd name="T56" fmla="*/ 364 w 866"/>
                  <a:gd name="T57" fmla="*/ 202 h 271"/>
                  <a:gd name="T58" fmla="*/ 368 w 866"/>
                  <a:gd name="T59" fmla="*/ 212 h 271"/>
                  <a:gd name="T60" fmla="*/ 350 w 866"/>
                  <a:gd name="T61" fmla="*/ 209 h 271"/>
                  <a:gd name="T62" fmla="*/ 349 w 866"/>
                  <a:gd name="T63" fmla="*/ 221 h 271"/>
                  <a:gd name="T64" fmla="*/ 364 w 866"/>
                  <a:gd name="T65" fmla="*/ 239 h 271"/>
                  <a:gd name="T66" fmla="*/ 361 w 866"/>
                  <a:gd name="T67" fmla="*/ 261 h 271"/>
                  <a:gd name="T68" fmla="*/ 333 w 866"/>
                  <a:gd name="T69" fmla="*/ 266 h 271"/>
                  <a:gd name="T70" fmla="*/ 315 w 866"/>
                  <a:gd name="T71" fmla="*/ 239 h 271"/>
                  <a:gd name="T72" fmla="*/ 309 w 866"/>
                  <a:gd name="T73" fmla="*/ 206 h 271"/>
                  <a:gd name="T74" fmla="*/ 322 w 866"/>
                  <a:gd name="T75" fmla="*/ 185 h 271"/>
                  <a:gd name="T76" fmla="*/ 318 w 866"/>
                  <a:gd name="T77" fmla="*/ 173 h 271"/>
                  <a:gd name="T78" fmla="*/ 307 w 866"/>
                  <a:gd name="T79" fmla="*/ 161 h 271"/>
                  <a:gd name="T80" fmla="*/ 296 w 866"/>
                  <a:gd name="T81" fmla="*/ 168 h 271"/>
                  <a:gd name="T82" fmla="*/ 284 w 866"/>
                  <a:gd name="T83" fmla="*/ 179 h 271"/>
                  <a:gd name="T84" fmla="*/ 267 w 866"/>
                  <a:gd name="T85" fmla="*/ 175 h 271"/>
                  <a:gd name="T86" fmla="*/ 249 w 866"/>
                  <a:gd name="T87" fmla="*/ 163 h 271"/>
                  <a:gd name="T88" fmla="*/ 229 w 866"/>
                  <a:gd name="T89" fmla="*/ 147 h 271"/>
                  <a:gd name="T90" fmla="*/ 218 w 866"/>
                  <a:gd name="T91" fmla="*/ 155 h 271"/>
                  <a:gd name="T92" fmla="*/ 199 w 866"/>
                  <a:gd name="T93" fmla="*/ 169 h 271"/>
                  <a:gd name="T94" fmla="*/ 181 w 866"/>
                  <a:gd name="T95" fmla="*/ 169 h 271"/>
                  <a:gd name="T96" fmla="*/ 166 w 866"/>
                  <a:gd name="T97" fmla="*/ 160 h 271"/>
                  <a:gd name="T98" fmla="*/ 137 w 866"/>
                  <a:gd name="T99" fmla="*/ 158 h 271"/>
                  <a:gd name="T100" fmla="*/ 112 w 866"/>
                  <a:gd name="T101" fmla="*/ 142 h 271"/>
                  <a:gd name="T102" fmla="*/ 94 w 866"/>
                  <a:gd name="T103" fmla="*/ 130 h 271"/>
                  <a:gd name="T104" fmla="*/ 85 w 866"/>
                  <a:gd name="T105" fmla="*/ 120 h 271"/>
                  <a:gd name="T106" fmla="*/ 82 w 866"/>
                  <a:gd name="T107" fmla="*/ 105 h 271"/>
                  <a:gd name="T108" fmla="*/ 80 w 866"/>
                  <a:gd name="T109" fmla="*/ 88 h 271"/>
                  <a:gd name="T110" fmla="*/ 94 w 866"/>
                  <a:gd name="T111" fmla="*/ 72 h 271"/>
                  <a:gd name="T112" fmla="*/ 81 w 866"/>
                  <a:gd name="T113" fmla="*/ 61 h 271"/>
                  <a:gd name="T114" fmla="*/ 54 w 866"/>
                  <a:gd name="T115" fmla="*/ 56 h 271"/>
                  <a:gd name="T116" fmla="*/ 41 w 866"/>
                  <a:gd name="T117" fmla="*/ 53 h 271"/>
                  <a:gd name="T118" fmla="*/ 0 w 866"/>
                  <a:gd name="T119"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6" h="271">
                    <a:moveTo>
                      <a:pt x="0" y="30"/>
                    </a:moveTo>
                    <a:cubicBezTo>
                      <a:pt x="0" y="0"/>
                      <a:pt x="0" y="0"/>
                      <a:pt x="0" y="0"/>
                    </a:cubicBezTo>
                    <a:cubicBezTo>
                      <a:pt x="866" y="0"/>
                      <a:pt x="866" y="0"/>
                      <a:pt x="866" y="0"/>
                    </a:cubicBezTo>
                    <a:cubicBezTo>
                      <a:pt x="860" y="7"/>
                      <a:pt x="858" y="6"/>
                      <a:pt x="846" y="9"/>
                    </a:cubicBezTo>
                    <a:cubicBezTo>
                      <a:pt x="834" y="13"/>
                      <a:pt x="827" y="25"/>
                      <a:pt x="821" y="37"/>
                    </a:cubicBezTo>
                    <a:cubicBezTo>
                      <a:pt x="815" y="49"/>
                      <a:pt x="803" y="57"/>
                      <a:pt x="798" y="58"/>
                    </a:cubicBezTo>
                    <a:cubicBezTo>
                      <a:pt x="792" y="59"/>
                      <a:pt x="788" y="60"/>
                      <a:pt x="779" y="66"/>
                    </a:cubicBezTo>
                    <a:cubicBezTo>
                      <a:pt x="770" y="72"/>
                      <a:pt x="762" y="74"/>
                      <a:pt x="754" y="68"/>
                    </a:cubicBezTo>
                    <a:cubicBezTo>
                      <a:pt x="746" y="62"/>
                      <a:pt x="744" y="64"/>
                      <a:pt x="739" y="71"/>
                    </a:cubicBezTo>
                    <a:cubicBezTo>
                      <a:pt x="734" y="77"/>
                      <a:pt x="733" y="79"/>
                      <a:pt x="721" y="72"/>
                    </a:cubicBezTo>
                    <a:cubicBezTo>
                      <a:pt x="709" y="65"/>
                      <a:pt x="702" y="72"/>
                      <a:pt x="696" y="80"/>
                    </a:cubicBezTo>
                    <a:cubicBezTo>
                      <a:pt x="689" y="87"/>
                      <a:pt x="688" y="89"/>
                      <a:pt x="679" y="80"/>
                    </a:cubicBezTo>
                    <a:cubicBezTo>
                      <a:pt x="671" y="70"/>
                      <a:pt x="671" y="75"/>
                      <a:pt x="669" y="82"/>
                    </a:cubicBezTo>
                    <a:cubicBezTo>
                      <a:pt x="667" y="88"/>
                      <a:pt x="665" y="97"/>
                      <a:pt x="658" y="101"/>
                    </a:cubicBezTo>
                    <a:cubicBezTo>
                      <a:pt x="650" y="105"/>
                      <a:pt x="643" y="111"/>
                      <a:pt x="634" y="107"/>
                    </a:cubicBezTo>
                    <a:cubicBezTo>
                      <a:pt x="625" y="104"/>
                      <a:pt x="624" y="103"/>
                      <a:pt x="619" y="97"/>
                    </a:cubicBezTo>
                    <a:cubicBezTo>
                      <a:pt x="615" y="91"/>
                      <a:pt x="610" y="81"/>
                      <a:pt x="604" y="76"/>
                    </a:cubicBezTo>
                    <a:cubicBezTo>
                      <a:pt x="597" y="71"/>
                      <a:pt x="593" y="77"/>
                      <a:pt x="594" y="94"/>
                    </a:cubicBezTo>
                    <a:cubicBezTo>
                      <a:pt x="595" y="110"/>
                      <a:pt x="592" y="118"/>
                      <a:pt x="587" y="126"/>
                    </a:cubicBezTo>
                    <a:cubicBezTo>
                      <a:pt x="582" y="134"/>
                      <a:pt x="570" y="137"/>
                      <a:pt x="564" y="126"/>
                    </a:cubicBezTo>
                    <a:cubicBezTo>
                      <a:pt x="558" y="115"/>
                      <a:pt x="555" y="122"/>
                      <a:pt x="553" y="131"/>
                    </a:cubicBezTo>
                    <a:cubicBezTo>
                      <a:pt x="552" y="139"/>
                      <a:pt x="551" y="145"/>
                      <a:pt x="545" y="143"/>
                    </a:cubicBezTo>
                    <a:cubicBezTo>
                      <a:pt x="539" y="140"/>
                      <a:pt x="534" y="141"/>
                      <a:pt x="524" y="150"/>
                    </a:cubicBezTo>
                    <a:cubicBezTo>
                      <a:pt x="513" y="159"/>
                      <a:pt x="501" y="157"/>
                      <a:pt x="494" y="154"/>
                    </a:cubicBezTo>
                    <a:cubicBezTo>
                      <a:pt x="486" y="151"/>
                      <a:pt x="481" y="153"/>
                      <a:pt x="468" y="161"/>
                    </a:cubicBezTo>
                    <a:cubicBezTo>
                      <a:pt x="456" y="169"/>
                      <a:pt x="447" y="172"/>
                      <a:pt x="436" y="172"/>
                    </a:cubicBezTo>
                    <a:cubicBezTo>
                      <a:pt x="425" y="173"/>
                      <a:pt x="411" y="174"/>
                      <a:pt x="399" y="176"/>
                    </a:cubicBezTo>
                    <a:cubicBezTo>
                      <a:pt x="386" y="177"/>
                      <a:pt x="379" y="186"/>
                      <a:pt x="372" y="190"/>
                    </a:cubicBezTo>
                    <a:cubicBezTo>
                      <a:pt x="365" y="194"/>
                      <a:pt x="356" y="199"/>
                      <a:pt x="364" y="202"/>
                    </a:cubicBezTo>
                    <a:cubicBezTo>
                      <a:pt x="372" y="205"/>
                      <a:pt x="371" y="207"/>
                      <a:pt x="368" y="212"/>
                    </a:cubicBezTo>
                    <a:cubicBezTo>
                      <a:pt x="366" y="217"/>
                      <a:pt x="361" y="213"/>
                      <a:pt x="350" y="209"/>
                    </a:cubicBezTo>
                    <a:cubicBezTo>
                      <a:pt x="340" y="205"/>
                      <a:pt x="342" y="217"/>
                      <a:pt x="349" y="221"/>
                    </a:cubicBezTo>
                    <a:cubicBezTo>
                      <a:pt x="356" y="226"/>
                      <a:pt x="361" y="230"/>
                      <a:pt x="364" y="239"/>
                    </a:cubicBezTo>
                    <a:cubicBezTo>
                      <a:pt x="368" y="248"/>
                      <a:pt x="369" y="253"/>
                      <a:pt x="361" y="261"/>
                    </a:cubicBezTo>
                    <a:cubicBezTo>
                      <a:pt x="354" y="269"/>
                      <a:pt x="343" y="271"/>
                      <a:pt x="333" y="266"/>
                    </a:cubicBezTo>
                    <a:cubicBezTo>
                      <a:pt x="322" y="261"/>
                      <a:pt x="319" y="252"/>
                      <a:pt x="315" y="239"/>
                    </a:cubicBezTo>
                    <a:cubicBezTo>
                      <a:pt x="311" y="226"/>
                      <a:pt x="308" y="214"/>
                      <a:pt x="309" y="206"/>
                    </a:cubicBezTo>
                    <a:cubicBezTo>
                      <a:pt x="310" y="198"/>
                      <a:pt x="316" y="190"/>
                      <a:pt x="322" y="185"/>
                    </a:cubicBezTo>
                    <a:cubicBezTo>
                      <a:pt x="328" y="180"/>
                      <a:pt x="326" y="176"/>
                      <a:pt x="318" y="173"/>
                    </a:cubicBezTo>
                    <a:cubicBezTo>
                      <a:pt x="311" y="170"/>
                      <a:pt x="311" y="168"/>
                      <a:pt x="307" y="161"/>
                    </a:cubicBezTo>
                    <a:cubicBezTo>
                      <a:pt x="303" y="154"/>
                      <a:pt x="299" y="157"/>
                      <a:pt x="296" y="168"/>
                    </a:cubicBezTo>
                    <a:cubicBezTo>
                      <a:pt x="293" y="179"/>
                      <a:pt x="291" y="177"/>
                      <a:pt x="284" y="179"/>
                    </a:cubicBezTo>
                    <a:cubicBezTo>
                      <a:pt x="276" y="181"/>
                      <a:pt x="269" y="181"/>
                      <a:pt x="267" y="175"/>
                    </a:cubicBezTo>
                    <a:cubicBezTo>
                      <a:pt x="266" y="168"/>
                      <a:pt x="268" y="166"/>
                      <a:pt x="249" y="163"/>
                    </a:cubicBezTo>
                    <a:cubicBezTo>
                      <a:pt x="229" y="160"/>
                      <a:pt x="237" y="158"/>
                      <a:pt x="229" y="147"/>
                    </a:cubicBezTo>
                    <a:cubicBezTo>
                      <a:pt x="222" y="137"/>
                      <a:pt x="220" y="146"/>
                      <a:pt x="218" y="155"/>
                    </a:cubicBezTo>
                    <a:cubicBezTo>
                      <a:pt x="215" y="164"/>
                      <a:pt x="212" y="169"/>
                      <a:pt x="199" y="169"/>
                    </a:cubicBezTo>
                    <a:cubicBezTo>
                      <a:pt x="187" y="169"/>
                      <a:pt x="181" y="169"/>
                      <a:pt x="181" y="169"/>
                    </a:cubicBezTo>
                    <a:cubicBezTo>
                      <a:pt x="182" y="170"/>
                      <a:pt x="171" y="160"/>
                      <a:pt x="166" y="160"/>
                    </a:cubicBezTo>
                    <a:cubicBezTo>
                      <a:pt x="160" y="160"/>
                      <a:pt x="147" y="161"/>
                      <a:pt x="137" y="158"/>
                    </a:cubicBezTo>
                    <a:cubicBezTo>
                      <a:pt x="127" y="155"/>
                      <a:pt x="112" y="149"/>
                      <a:pt x="112" y="142"/>
                    </a:cubicBezTo>
                    <a:cubicBezTo>
                      <a:pt x="112" y="135"/>
                      <a:pt x="96" y="132"/>
                      <a:pt x="94" y="130"/>
                    </a:cubicBezTo>
                    <a:cubicBezTo>
                      <a:pt x="91" y="127"/>
                      <a:pt x="82" y="129"/>
                      <a:pt x="85" y="120"/>
                    </a:cubicBezTo>
                    <a:cubicBezTo>
                      <a:pt x="87" y="111"/>
                      <a:pt x="83" y="110"/>
                      <a:pt x="82" y="105"/>
                    </a:cubicBezTo>
                    <a:cubicBezTo>
                      <a:pt x="80" y="99"/>
                      <a:pt x="76" y="94"/>
                      <a:pt x="80" y="88"/>
                    </a:cubicBezTo>
                    <a:cubicBezTo>
                      <a:pt x="84" y="83"/>
                      <a:pt x="94" y="79"/>
                      <a:pt x="94" y="72"/>
                    </a:cubicBezTo>
                    <a:cubicBezTo>
                      <a:pt x="94" y="64"/>
                      <a:pt x="85" y="63"/>
                      <a:pt x="81" y="61"/>
                    </a:cubicBezTo>
                    <a:cubicBezTo>
                      <a:pt x="77" y="58"/>
                      <a:pt x="60" y="60"/>
                      <a:pt x="54" y="56"/>
                    </a:cubicBezTo>
                    <a:cubicBezTo>
                      <a:pt x="52" y="55"/>
                      <a:pt x="47" y="54"/>
                      <a:pt x="41" y="53"/>
                    </a:cubicBezTo>
                    <a:cubicBezTo>
                      <a:pt x="38" y="52"/>
                      <a:pt x="7" y="35"/>
                      <a:pt x="0" y="3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9">
                <a:extLst>
                  <a:ext uri="{FF2B5EF4-FFF2-40B4-BE49-F238E27FC236}">
                    <a16:creationId xmlns:a16="http://schemas.microsoft.com/office/drawing/2014/main" xmlns="" id="{910D2F18-1BC2-49B7-B897-6512EE9A575F}"/>
                  </a:ext>
                </a:extLst>
              </p:cNvPr>
              <p:cNvSpPr>
                <a:spLocks/>
              </p:cNvSpPr>
              <p:nvPr/>
            </p:nvSpPr>
            <p:spPr bwMode="auto">
              <a:xfrm>
                <a:off x="8451464" y="5460711"/>
                <a:ext cx="163297" cy="139401"/>
              </a:xfrm>
              <a:custGeom>
                <a:avLst/>
                <a:gdLst>
                  <a:gd name="T0" fmla="*/ 26 w 179"/>
                  <a:gd name="T1" fmla="*/ 46 h 154"/>
                  <a:gd name="T2" fmla="*/ 15 w 179"/>
                  <a:gd name="T3" fmla="*/ 57 h 154"/>
                  <a:gd name="T4" fmla="*/ 3 w 179"/>
                  <a:gd name="T5" fmla="*/ 75 h 154"/>
                  <a:gd name="T6" fmla="*/ 3 w 179"/>
                  <a:gd name="T7" fmla="*/ 105 h 154"/>
                  <a:gd name="T8" fmla="*/ 7 w 179"/>
                  <a:gd name="T9" fmla="*/ 120 h 154"/>
                  <a:gd name="T10" fmla="*/ 16 w 179"/>
                  <a:gd name="T11" fmla="*/ 132 h 154"/>
                  <a:gd name="T12" fmla="*/ 40 w 179"/>
                  <a:gd name="T13" fmla="*/ 144 h 154"/>
                  <a:gd name="T14" fmla="*/ 66 w 179"/>
                  <a:gd name="T15" fmla="*/ 152 h 154"/>
                  <a:gd name="T16" fmla="*/ 82 w 179"/>
                  <a:gd name="T17" fmla="*/ 148 h 154"/>
                  <a:gd name="T18" fmla="*/ 99 w 179"/>
                  <a:gd name="T19" fmla="*/ 137 h 154"/>
                  <a:gd name="T20" fmla="*/ 111 w 179"/>
                  <a:gd name="T21" fmla="*/ 129 h 154"/>
                  <a:gd name="T22" fmla="*/ 126 w 179"/>
                  <a:gd name="T23" fmla="*/ 117 h 154"/>
                  <a:gd name="T24" fmla="*/ 142 w 179"/>
                  <a:gd name="T25" fmla="*/ 100 h 154"/>
                  <a:gd name="T26" fmla="*/ 153 w 179"/>
                  <a:gd name="T27" fmla="*/ 69 h 154"/>
                  <a:gd name="T28" fmla="*/ 170 w 179"/>
                  <a:gd name="T29" fmla="*/ 46 h 154"/>
                  <a:gd name="T30" fmla="*/ 177 w 179"/>
                  <a:gd name="T31" fmla="*/ 21 h 154"/>
                  <a:gd name="T32" fmla="*/ 167 w 179"/>
                  <a:gd name="T33" fmla="*/ 8 h 154"/>
                  <a:gd name="T34" fmla="*/ 141 w 179"/>
                  <a:gd name="T35" fmla="*/ 6 h 154"/>
                  <a:gd name="T36" fmla="*/ 115 w 179"/>
                  <a:gd name="T37" fmla="*/ 6 h 154"/>
                  <a:gd name="T38" fmla="*/ 91 w 179"/>
                  <a:gd name="T39" fmla="*/ 12 h 154"/>
                  <a:gd name="T40" fmla="*/ 72 w 179"/>
                  <a:gd name="T41" fmla="*/ 15 h 154"/>
                  <a:gd name="T42" fmla="*/ 61 w 179"/>
                  <a:gd name="T43" fmla="*/ 20 h 154"/>
                  <a:gd name="T44" fmla="*/ 43 w 179"/>
                  <a:gd name="T45" fmla="*/ 28 h 154"/>
                  <a:gd name="T46" fmla="*/ 37 w 179"/>
                  <a:gd name="T47" fmla="*/ 40 h 154"/>
                  <a:gd name="T48" fmla="*/ 26 w 179"/>
                  <a:gd name="T4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9" h="154">
                    <a:moveTo>
                      <a:pt x="26" y="46"/>
                    </a:moveTo>
                    <a:cubicBezTo>
                      <a:pt x="26" y="46"/>
                      <a:pt x="24" y="50"/>
                      <a:pt x="15" y="57"/>
                    </a:cubicBezTo>
                    <a:cubicBezTo>
                      <a:pt x="6" y="64"/>
                      <a:pt x="4" y="64"/>
                      <a:pt x="3" y="75"/>
                    </a:cubicBezTo>
                    <a:cubicBezTo>
                      <a:pt x="2" y="87"/>
                      <a:pt x="0" y="96"/>
                      <a:pt x="3" y="105"/>
                    </a:cubicBezTo>
                    <a:cubicBezTo>
                      <a:pt x="7" y="113"/>
                      <a:pt x="7" y="112"/>
                      <a:pt x="7" y="120"/>
                    </a:cubicBezTo>
                    <a:cubicBezTo>
                      <a:pt x="8" y="128"/>
                      <a:pt x="7" y="128"/>
                      <a:pt x="16" y="132"/>
                    </a:cubicBezTo>
                    <a:cubicBezTo>
                      <a:pt x="25" y="135"/>
                      <a:pt x="34" y="140"/>
                      <a:pt x="40" y="144"/>
                    </a:cubicBezTo>
                    <a:cubicBezTo>
                      <a:pt x="47" y="147"/>
                      <a:pt x="55" y="149"/>
                      <a:pt x="66" y="152"/>
                    </a:cubicBezTo>
                    <a:cubicBezTo>
                      <a:pt x="76" y="154"/>
                      <a:pt x="78" y="154"/>
                      <a:pt x="82" y="148"/>
                    </a:cubicBezTo>
                    <a:cubicBezTo>
                      <a:pt x="87" y="142"/>
                      <a:pt x="92" y="140"/>
                      <a:pt x="99" y="137"/>
                    </a:cubicBezTo>
                    <a:cubicBezTo>
                      <a:pt x="107" y="135"/>
                      <a:pt x="106" y="136"/>
                      <a:pt x="111" y="129"/>
                    </a:cubicBezTo>
                    <a:cubicBezTo>
                      <a:pt x="116" y="123"/>
                      <a:pt x="118" y="120"/>
                      <a:pt x="126" y="117"/>
                    </a:cubicBezTo>
                    <a:cubicBezTo>
                      <a:pt x="134" y="115"/>
                      <a:pt x="138" y="111"/>
                      <a:pt x="142" y="100"/>
                    </a:cubicBezTo>
                    <a:cubicBezTo>
                      <a:pt x="145" y="90"/>
                      <a:pt x="147" y="81"/>
                      <a:pt x="153" y="69"/>
                    </a:cubicBezTo>
                    <a:cubicBezTo>
                      <a:pt x="159" y="57"/>
                      <a:pt x="162" y="55"/>
                      <a:pt x="170" y="46"/>
                    </a:cubicBezTo>
                    <a:cubicBezTo>
                      <a:pt x="179" y="37"/>
                      <a:pt x="179" y="28"/>
                      <a:pt x="177" y="21"/>
                    </a:cubicBezTo>
                    <a:cubicBezTo>
                      <a:pt x="174" y="13"/>
                      <a:pt x="174" y="9"/>
                      <a:pt x="167" y="8"/>
                    </a:cubicBezTo>
                    <a:cubicBezTo>
                      <a:pt x="160" y="7"/>
                      <a:pt x="151" y="9"/>
                      <a:pt x="141" y="6"/>
                    </a:cubicBezTo>
                    <a:cubicBezTo>
                      <a:pt x="131" y="3"/>
                      <a:pt x="120" y="0"/>
                      <a:pt x="115" y="6"/>
                    </a:cubicBezTo>
                    <a:cubicBezTo>
                      <a:pt x="110" y="11"/>
                      <a:pt x="106" y="16"/>
                      <a:pt x="91" y="12"/>
                    </a:cubicBezTo>
                    <a:cubicBezTo>
                      <a:pt x="76" y="7"/>
                      <a:pt x="74" y="9"/>
                      <a:pt x="72" y="15"/>
                    </a:cubicBezTo>
                    <a:cubicBezTo>
                      <a:pt x="69" y="22"/>
                      <a:pt x="72" y="21"/>
                      <a:pt x="61" y="20"/>
                    </a:cubicBezTo>
                    <a:cubicBezTo>
                      <a:pt x="49" y="18"/>
                      <a:pt x="45" y="20"/>
                      <a:pt x="43" y="28"/>
                    </a:cubicBezTo>
                    <a:cubicBezTo>
                      <a:pt x="41" y="35"/>
                      <a:pt x="42" y="36"/>
                      <a:pt x="37" y="40"/>
                    </a:cubicBezTo>
                    <a:cubicBezTo>
                      <a:pt x="31" y="43"/>
                      <a:pt x="26" y="46"/>
                      <a:pt x="26" y="46"/>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0">
                <a:extLst>
                  <a:ext uri="{FF2B5EF4-FFF2-40B4-BE49-F238E27FC236}">
                    <a16:creationId xmlns:a16="http://schemas.microsoft.com/office/drawing/2014/main" xmlns="" id="{C458F1D2-FC6A-4B8C-9087-360E0802D9AE}"/>
                  </a:ext>
                </a:extLst>
              </p:cNvPr>
              <p:cNvSpPr>
                <a:spLocks/>
              </p:cNvSpPr>
              <p:nvPr/>
            </p:nvSpPr>
            <p:spPr bwMode="auto">
              <a:xfrm>
                <a:off x="9220157" y="5205807"/>
                <a:ext cx="103555" cy="123469"/>
              </a:xfrm>
              <a:custGeom>
                <a:avLst/>
                <a:gdLst>
                  <a:gd name="T0" fmla="*/ 112 w 113"/>
                  <a:gd name="T1" fmla="*/ 1 h 135"/>
                  <a:gd name="T2" fmla="*/ 9 w 113"/>
                  <a:gd name="T3" fmla="*/ 0 h 135"/>
                  <a:gd name="T4" fmla="*/ 10 w 113"/>
                  <a:gd name="T5" fmla="*/ 17 h 135"/>
                  <a:gd name="T6" fmla="*/ 8 w 113"/>
                  <a:gd name="T7" fmla="*/ 46 h 135"/>
                  <a:gd name="T8" fmla="*/ 19 w 113"/>
                  <a:gd name="T9" fmla="*/ 68 h 135"/>
                  <a:gd name="T10" fmla="*/ 31 w 113"/>
                  <a:gd name="T11" fmla="*/ 90 h 135"/>
                  <a:gd name="T12" fmla="*/ 51 w 113"/>
                  <a:gd name="T13" fmla="*/ 114 h 135"/>
                  <a:gd name="T14" fmla="*/ 63 w 113"/>
                  <a:gd name="T15" fmla="*/ 131 h 135"/>
                  <a:gd name="T16" fmla="*/ 69 w 113"/>
                  <a:gd name="T17" fmla="*/ 119 h 135"/>
                  <a:gd name="T18" fmla="*/ 82 w 113"/>
                  <a:gd name="T19" fmla="*/ 73 h 135"/>
                  <a:gd name="T20" fmla="*/ 105 w 113"/>
                  <a:gd name="T21" fmla="*/ 33 h 135"/>
                  <a:gd name="T22" fmla="*/ 112 w 113"/>
                  <a:gd name="T23" fmla="*/ 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35">
                    <a:moveTo>
                      <a:pt x="112" y="1"/>
                    </a:moveTo>
                    <a:cubicBezTo>
                      <a:pt x="9" y="0"/>
                      <a:pt x="9" y="0"/>
                      <a:pt x="9" y="0"/>
                    </a:cubicBezTo>
                    <a:cubicBezTo>
                      <a:pt x="9" y="0"/>
                      <a:pt x="14" y="7"/>
                      <a:pt x="10" y="17"/>
                    </a:cubicBezTo>
                    <a:cubicBezTo>
                      <a:pt x="5" y="28"/>
                      <a:pt x="0" y="36"/>
                      <a:pt x="8" y="46"/>
                    </a:cubicBezTo>
                    <a:cubicBezTo>
                      <a:pt x="16" y="57"/>
                      <a:pt x="18" y="56"/>
                      <a:pt x="19" y="68"/>
                    </a:cubicBezTo>
                    <a:cubicBezTo>
                      <a:pt x="21" y="80"/>
                      <a:pt x="23" y="86"/>
                      <a:pt x="31" y="90"/>
                    </a:cubicBezTo>
                    <a:cubicBezTo>
                      <a:pt x="40" y="93"/>
                      <a:pt x="49" y="102"/>
                      <a:pt x="51" y="114"/>
                    </a:cubicBezTo>
                    <a:cubicBezTo>
                      <a:pt x="54" y="126"/>
                      <a:pt x="59" y="127"/>
                      <a:pt x="63" y="131"/>
                    </a:cubicBezTo>
                    <a:cubicBezTo>
                      <a:pt x="68" y="135"/>
                      <a:pt x="68" y="129"/>
                      <a:pt x="69" y="119"/>
                    </a:cubicBezTo>
                    <a:cubicBezTo>
                      <a:pt x="70" y="108"/>
                      <a:pt x="72" y="86"/>
                      <a:pt x="82" y="73"/>
                    </a:cubicBezTo>
                    <a:cubicBezTo>
                      <a:pt x="93" y="60"/>
                      <a:pt x="99" y="48"/>
                      <a:pt x="105" y="33"/>
                    </a:cubicBezTo>
                    <a:cubicBezTo>
                      <a:pt x="110" y="18"/>
                      <a:pt x="113" y="11"/>
                      <a:pt x="112" y="1"/>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9">
                <a:extLst>
                  <a:ext uri="{FF2B5EF4-FFF2-40B4-BE49-F238E27FC236}">
                    <a16:creationId xmlns:a16="http://schemas.microsoft.com/office/drawing/2014/main" xmlns="" id="{50F56454-7F6C-45AB-A794-8E2464B5BCD1}"/>
                  </a:ext>
                </a:extLst>
              </p:cNvPr>
              <p:cNvSpPr>
                <a:spLocks/>
              </p:cNvSpPr>
              <p:nvPr/>
            </p:nvSpPr>
            <p:spPr bwMode="auto">
              <a:xfrm>
                <a:off x="9173691" y="5211118"/>
                <a:ext cx="27880" cy="11949"/>
              </a:xfrm>
              <a:custGeom>
                <a:avLst/>
                <a:gdLst>
                  <a:gd name="T0" fmla="*/ 12 w 30"/>
                  <a:gd name="T1" fmla="*/ 0 h 13"/>
                  <a:gd name="T2" fmla="*/ 7 w 30"/>
                  <a:gd name="T3" fmla="*/ 9 h 13"/>
                  <a:gd name="T4" fmla="*/ 23 w 30"/>
                  <a:gd name="T5" fmla="*/ 6 h 13"/>
                  <a:gd name="T6" fmla="*/ 12 w 30"/>
                  <a:gd name="T7" fmla="*/ 0 h 13"/>
                </a:gdLst>
                <a:ahLst/>
                <a:cxnLst>
                  <a:cxn ang="0">
                    <a:pos x="T0" y="T1"/>
                  </a:cxn>
                  <a:cxn ang="0">
                    <a:pos x="T2" y="T3"/>
                  </a:cxn>
                  <a:cxn ang="0">
                    <a:pos x="T4" y="T5"/>
                  </a:cxn>
                  <a:cxn ang="0">
                    <a:pos x="T6" y="T7"/>
                  </a:cxn>
                </a:cxnLst>
                <a:rect l="0" t="0" r="r" b="b"/>
                <a:pathLst>
                  <a:path w="30" h="13">
                    <a:moveTo>
                      <a:pt x="12" y="0"/>
                    </a:moveTo>
                    <a:cubicBezTo>
                      <a:pt x="12" y="0"/>
                      <a:pt x="0" y="5"/>
                      <a:pt x="7" y="9"/>
                    </a:cubicBezTo>
                    <a:cubicBezTo>
                      <a:pt x="14" y="13"/>
                      <a:pt x="30" y="10"/>
                      <a:pt x="23" y="6"/>
                    </a:cubicBezTo>
                    <a:cubicBezTo>
                      <a:pt x="16" y="2"/>
                      <a:pt x="12" y="0"/>
                      <a:pt x="12"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30">
                <a:extLst>
                  <a:ext uri="{FF2B5EF4-FFF2-40B4-BE49-F238E27FC236}">
                    <a16:creationId xmlns:a16="http://schemas.microsoft.com/office/drawing/2014/main" xmlns="" id="{93B7A954-C1CA-4DDE-83B2-10DA787F6168}"/>
                  </a:ext>
                </a:extLst>
              </p:cNvPr>
              <p:cNvSpPr>
                <a:spLocks/>
              </p:cNvSpPr>
              <p:nvPr/>
            </p:nvSpPr>
            <p:spPr bwMode="auto">
              <a:xfrm>
                <a:off x="9319729" y="5317327"/>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7"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34">
                <a:extLst>
                  <a:ext uri="{FF2B5EF4-FFF2-40B4-BE49-F238E27FC236}">
                    <a16:creationId xmlns:a16="http://schemas.microsoft.com/office/drawing/2014/main" xmlns="" id="{EF59CBD3-9FDE-41FA-9C64-1A4FAF4D5EA1}"/>
                  </a:ext>
                </a:extLst>
              </p:cNvPr>
              <p:cNvSpPr>
                <a:spLocks/>
              </p:cNvSpPr>
              <p:nvPr/>
            </p:nvSpPr>
            <p:spPr bwMode="auto">
              <a:xfrm>
                <a:off x="8694419" y="6618397"/>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6"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35">
                <a:extLst>
                  <a:ext uri="{FF2B5EF4-FFF2-40B4-BE49-F238E27FC236}">
                    <a16:creationId xmlns:a16="http://schemas.microsoft.com/office/drawing/2014/main" xmlns="" id="{53BEE294-8B38-4F4C-905B-15F9F21E8393}"/>
                  </a:ext>
                </a:extLst>
              </p:cNvPr>
              <p:cNvSpPr>
                <a:spLocks/>
              </p:cNvSpPr>
              <p:nvPr/>
            </p:nvSpPr>
            <p:spPr bwMode="auto">
              <a:xfrm>
                <a:off x="8766110" y="6437841"/>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7"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36">
                <a:extLst>
                  <a:ext uri="{FF2B5EF4-FFF2-40B4-BE49-F238E27FC236}">
                    <a16:creationId xmlns:a16="http://schemas.microsoft.com/office/drawing/2014/main" xmlns="" id="{4FF0C971-CD9F-44BE-B0E1-8552974FA01A}"/>
                  </a:ext>
                </a:extLst>
              </p:cNvPr>
              <p:cNvSpPr>
                <a:spLocks/>
              </p:cNvSpPr>
              <p:nvPr/>
            </p:nvSpPr>
            <p:spPr bwMode="auto">
              <a:xfrm>
                <a:off x="8724954" y="6261266"/>
                <a:ext cx="14603" cy="5310"/>
              </a:xfrm>
              <a:custGeom>
                <a:avLst/>
                <a:gdLst>
                  <a:gd name="T0" fmla="*/ 5 w 16"/>
                  <a:gd name="T1" fmla="*/ 0 h 6"/>
                  <a:gd name="T2" fmla="*/ 5 w 16"/>
                  <a:gd name="T3" fmla="*/ 6 h 6"/>
                  <a:gd name="T4" fmla="*/ 12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37">
                <a:extLst>
                  <a:ext uri="{FF2B5EF4-FFF2-40B4-BE49-F238E27FC236}">
                    <a16:creationId xmlns:a16="http://schemas.microsoft.com/office/drawing/2014/main" xmlns="" id="{417A48C3-C546-4EC8-A071-5B2DF862BDFA}"/>
                  </a:ext>
                </a:extLst>
              </p:cNvPr>
              <p:cNvSpPr>
                <a:spLocks/>
              </p:cNvSpPr>
              <p:nvPr/>
            </p:nvSpPr>
            <p:spPr bwMode="auto">
              <a:xfrm>
                <a:off x="8840457" y="6197541"/>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7"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38">
                <a:extLst>
                  <a:ext uri="{FF2B5EF4-FFF2-40B4-BE49-F238E27FC236}">
                    <a16:creationId xmlns:a16="http://schemas.microsoft.com/office/drawing/2014/main" xmlns="" id="{357BEE00-9E33-4801-A9D9-0621D09397EE}"/>
                  </a:ext>
                </a:extLst>
              </p:cNvPr>
              <p:cNvSpPr>
                <a:spLocks/>
              </p:cNvSpPr>
              <p:nvPr/>
            </p:nvSpPr>
            <p:spPr bwMode="auto">
              <a:xfrm>
                <a:off x="8844440" y="6079383"/>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6"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39">
                <a:extLst>
                  <a:ext uri="{FF2B5EF4-FFF2-40B4-BE49-F238E27FC236}">
                    <a16:creationId xmlns:a16="http://schemas.microsoft.com/office/drawing/2014/main" xmlns="" id="{07DD65EF-1689-4929-9DCB-381E4B7564D4}"/>
                  </a:ext>
                </a:extLst>
              </p:cNvPr>
              <p:cNvSpPr>
                <a:spLocks/>
              </p:cNvSpPr>
              <p:nvPr/>
            </p:nvSpPr>
            <p:spPr bwMode="auto">
              <a:xfrm>
                <a:off x="8987823" y="6119211"/>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7"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40">
                <a:extLst>
                  <a:ext uri="{FF2B5EF4-FFF2-40B4-BE49-F238E27FC236}">
                    <a16:creationId xmlns:a16="http://schemas.microsoft.com/office/drawing/2014/main" xmlns="" id="{D35D949F-7D77-44BF-8386-D77DAA9868EA}"/>
                  </a:ext>
                </a:extLst>
              </p:cNvPr>
              <p:cNvSpPr>
                <a:spLocks/>
              </p:cNvSpPr>
              <p:nvPr/>
            </p:nvSpPr>
            <p:spPr bwMode="auto">
              <a:xfrm>
                <a:off x="8897545" y="6104607"/>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6"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41">
                <a:extLst>
                  <a:ext uri="{FF2B5EF4-FFF2-40B4-BE49-F238E27FC236}">
                    <a16:creationId xmlns:a16="http://schemas.microsoft.com/office/drawing/2014/main" xmlns="" id="{A4F0AC18-D493-44E9-83CD-F023EFF628E9}"/>
                  </a:ext>
                </a:extLst>
              </p:cNvPr>
              <p:cNvSpPr>
                <a:spLocks/>
              </p:cNvSpPr>
              <p:nvPr/>
            </p:nvSpPr>
            <p:spPr bwMode="auto">
              <a:xfrm>
                <a:off x="8742213" y="6209490"/>
                <a:ext cx="15931"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7"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42">
                <a:extLst>
                  <a:ext uri="{FF2B5EF4-FFF2-40B4-BE49-F238E27FC236}">
                    <a16:creationId xmlns:a16="http://schemas.microsoft.com/office/drawing/2014/main" xmlns="" id="{64CA3BC7-B098-4556-9871-1A9DF00D0882}"/>
                  </a:ext>
                </a:extLst>
              </p:cNvPr>
              <p:cNvSpPr>
                <a:spLocks/>
              </p:cNvSpPr>
              <p:nvPr/>
            </p:nvSpPr>
            <p:spPr bwMode="auto">
              <a:xfrm>
                <a:off x="8715661" y="6489617"/>
                <a:ext cx="14603" cy="6639"/>
              </a:xfrm>
              <a:custGeom>
                <a:avLst/>
                <a:gdLst>
                  <a:gd name="T0" fmla="*/ 5 w 16"/>
                  <a:gd name="T1" fmla="*/ 0 h 6"/>
                  <a:gd name="T2" fmla="*/ 5 w 16"/>
                  <a:gd name="T3" fmla="*/ 6 h 6"/>
                  <a:gd name="T4" fmla="*/ 12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10" y="6"/>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43">
                <a:extLst>
                  <a:ext uri="{FF2B5EF4-FFF2-40B4-BE49-F238E27FC236}">
                    <a16:creationId xmlns:a16="http://schemas.microsoft.com/office/drawing/2014/main" xmlns="" id="{D7B953E8-73B2-4B7C-A9C2-7264D497BE9F}"/>
                  </a:ext>
                </a:extLst>
              </p:cNvPr>
              <p:cNvSpPr>
                <a:spLocks/>
              </p:cNvSpPr>
              <p:nvPr/>
            </p:nvSpPr>
            <p:spPr bwMode="auto">
              <a:xfrm>
                <a:off x="8570950" y="6314371"/>
                <a:ext cx="14603" cy="6639"/>
              </a:xfrm>
              <a:custGeom>
                <a:avLst/>
                <a:gdLst>
                  <a:gd name="T0" fmla="*/ 5 w 16"/>
                  <a:gd name="T1" fmla="*/ 0 h 7"/>
                  <a:gd name="T2" fmla="*/ 5 w 16"/>
                  <a:gd name="T3" fmla="*/ 7 h 7"/>
                  <a:gd name="T4" fmla="*/ 12 w 16"/>
                  <a:gd name="T5" fmla="*/ 0 h 7"/>
                  <a:gd name="T6" fmla="*/ 5 w 16"/>
                  <a:gd name="T7" fmla="*/ 0 h 7"/>
                </a:gdLst>
                <a:ahLst/>
                <a:cxnLst>
                  <a:cxn ang="0">
                    <a:pos x="T0" y="T1"/>
                  </a:cxn>
                  <a:cxn ang="0">
                    <a:pos x="T2" y="T3"/>
                  </a:cxn>
                  <a:cxn ang="0">
                    <a:pos x="T4" y="T5"/>
                  </a:cxn>
                  <a:cxn ang="0">
                    <a:pos x="T6" y="T7"/>
                  </a:cxn>
                </a:cxnLst>
                <a:rect l="0" t="0" r="r" b="b"/>
                <a:pathLst>
                  <a:path w="16" h="7">
                    <a:moveTo>
                      <a:pt x="5" y="0"/>
                    </a:moveTo>
                    <a:cubicBezTo>
                      <a:pt x="5" y="0"/>
                      <a:pt x="0" y="7"/>
                      <a:pt x="5" y="7"/>
                    </a:cubicBezTo>
                    <a:cubicBezTo>
                      <a:pt x="9" y="7"/>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44">
                <a:extLst>
                  <a:ext uri="{FF2B5EF4-FFF2-40B4-BE49-F238E27FC236}">
                    <a16:creationId xmlns:a16="http://schemas.microsoft.com/office/drawing/2014/main" xmlns="" id="{0D5AFD22-EB48-4D6F-8B71-F0D37CC997DF}"/>
                  </a:ext>
                </a:extLst>
              </p:cNvPr>
              <p:cNvSpPr>
                <a:spLocks/>
              </p:cNvSpPr>
              <p:nvPr/>
            </p:nvSpPr>
            <p:spPr bwMode="auto">
              <a:xfrm>
                <a:off x="9071463" y="6136470"/>
                <a:ext cx="14603" cy="5310"/>
              </a:xfrm>
              <a:custGeom>
                <a:avLst/>
                <a:gdLst>
                  <a:gd name="T0" fmla="*/ 5 w 16"/>
                  <a:gd name="T1" fmla="*/ 0 h 6"/>
                  <a:gd name="T2" fmla="*/ 5 w 16"/>
                  <a:gd name="T3" fmla="*/ 6 h 6"/>
                  <a:gd name="T4" fmla="*/ 12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45">
                <a:extLst>
                  <a:ext uri="{FF2B5EF4-FFF2-40B4-BE49-F238E27FC236}">
                    <a16:creationId xmlns:a16="http://schemas.microsoft.com/office/drawing/2014/main" xmlns="" id="{E7C2C33C-C878-43CF-8430-8AE710EE3797}"/>
                  </a:ext>
                </a:extLst>
              </p:cNvPr>
              <p:cNvSpPr>
                <a:spLocks/>
              </p:cNvSpPr>
              <p:nvPr/>
            </p:nvSpPr>
            <p:spPr bwMode="auto">
              <a:xfrm>
                <a:off x="8851078" y="6133815"/>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6"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46">
                <a:extLst>
                  <a:ext uri="{FF2B5EF4-FFF2-40B4-BE49-F238E27FC236}">
                    <a16:creationId xmlns:a16="http://schemas.microsoft.com/office/drawing/2014/main" xmlns="" id="{F52DB9C0-E04A-4381-AD19-45DC976A17A7}"/>
                  </a:ext>
                </a:extLst>
              </p:cNvPr>
              <p:cNvSpPr>
                <a:spLocks/>
              </p:cNvSpPr>
              <p:nvPr/>
            </p:nvSpPr>
            <p:spPr bwMode="auto">
              <a:xfrm>
                <a:off x="8849751" y="6159040"/>
                <a:ext cx="14603" cy="6639"/>
              </a:xfrm>
              <a:custGeom>
                <a:avLst/>
                <a:gdLst>
                  <a:gd name="T0" fmla="*/ 5 w 16"/>
                  <a:gd name="T1" fmla="*/ 0 h 6"/>
                  <a:gd name="T2" fmla="*/ 5 w 16"/>
                  <a:gd name="T3" fmla="*/ 6 h 6"/>
                  <a:gd name="T4" fmla="*/ 11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1"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47">
                <a:extLst>
                  <a:ext uri="{FF2B5EF4-FFF2-40B4-BE49-F238E27FC236}">
                    <a16:creationId xmlns:a16="http://schemas.microsoft.com/office/drawing/2014/main" xmlns="" id="{BB0A6FF5-6BAD-4C31-8740-98296F0C5491}"/>
                  </a:ext>
                </a:extLst>
              </p:cNvPr>
              <p:cNvSpPr>
                <a:spLocks/>
              </p:cNvSpPr>
              <p:nvPr/>
            </p:nvSpPr>
            <p:spPr bwMode="auto">
              <a:xfrm>
                <a:off x="8832491" y="6265250"/>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7"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48">
                <a:extLst>
                  <a:ext uri="{FF2B5EF4-FFF2-40B4-BE49-F238E27FC236}">
                    <a16:creationId xmlns:a16="http://schemas.microsoft.com/office/drawing/2014/main" xmlns="" id="{F3914AB1-781F-4908-A28F-8AE5F30CA545}"/>
                  </a:ext>
                </a:extLst>
              </p:cNvPr>
              <p:cNvSpPr>
                <a:spLocks/>
              </p:cNvSpPr>
              <p:nvPr/>
            </p:nvSpPr>
            <p:spPr bwMode="auto">
              <a:xfrm>
                <a:off x="9083412" y="5799254"/>
                <a:ext cx="14603" cy="6639"/>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7"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49">
                <a:extLst>
                  <a:ext uri="{FF2B5EF4-FFF2-40B4-BE49-F238E27FC236}">
                    <a16:creationId xmlns:a16="http://schemas.microsoft.com/office/drawing/2014/main" xmlns="" id="{8A3EBCA0-2D15-450A-A7BA-00E732A81437}"/>
                  </a:ext>
                </a:extLst>
              </p:cNvPr>
              <p:cNvSpPr>
                <a:spLocks/>
              </p:cNvSpPr>
              <p:nvPr/>
            </p:nvSpPr>
            <p:spPr bwMode="auto">
              <a:xfrm>
                <a:off x="8695747" y="5686406"/>
                <a:ext cx="14603" cy="5310"/>
              </a:xfrm>
              <a:custGeom>
                <a:avLst/>
                <a:gdLst>
                  <a:gd name="T0" fmla="*/ 5 w 16"/>
                  <a:gd name="T1" fmla="*/ 0 h 6"/>
                  <a:gd name="T2" fmla="*/ 5 w 16"/>
                  <a:gd name="T3" fmla="*/ 6 h 6"/>
                  <a:gd name="T4" fmla="*/ 12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10" y="6"/>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50">
                <a:extLst>
                  <a:ext uri="{FF2B5EF4-FFF2-40B4-BE49-F238E27FC236}">
                    <a16:creationId xmlns:a16="http://schemas.microsoft.com/office/drawing/2014/main" xmlns="" id="{0F2D1A33-E80F-4538-9ED9-DD821D23AA32}"/>
                  </a:ext>
                </a:extLst>
              </p:cNvPr>
              <p:cNvSpPr>
                <a:spLocks/>
              </p:cNvSpPr>
              <p:nvPr/>
            </p:nvSpPr>
            <p:spPr bwMode="auto">
              <a:xfrm>
                <a:off x="8728937" y="5707648"/>
                <a:ext cx="14603" cy="5310"/>
              </a:xfrm>
              <a:custGeom>
                <a:avLst/>
                <a:gdLst>
                  <a:gd name="T0" fmla="*/ 5 w 16"/>
                  <a:gd name="T1" fmla="*/ 0 h 6"/>
                  <a:gd name="T2" fmla="*/ 5 w 16"/>
                  <a:gd name="T3" fmla="*/ 6 h 6"/>
                  <a:gd name="T4" fmla="*/ 12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51">
                <a:extLst>
                  <a:ext uri="{FF2B5EF4-FFF2-40B4-BE49-F238E27FC236}">
                    <a16:creationId xmlns:a16="http://schemas.microsoft.com/office/drawing/2014/main" xmlns="" id="{65A6E870-A177-4BFC-A2F8-FB7F473417EE}"/>
                  </a:ext>
                </a:extLst>
              </p:cNvPr>
              <p:cNvSpPr>
                <a:spLocks/>
              </p:cNvSpPr>
              <p:nvPr/>
            </p:nvSpPr>
            <p:spPr bwMode="auto">
              <a:xfrm>
                <a:off x="8655918" y="5716941"/>
                <a:ext cx="14603" cy="5310"/>
              </a:xfrm>
              <a:custGeom>
                <a:avLst/>
                <a:gdLst>
                  <a:gd name="T0" fmla="*/ 5 w 16"/>
                  <a:gd name="T1" fmla="*/ 0 h 6"/>
                  <a:gd name="T2" fmla="*/ 5 w 16"/>
                  <a:gd name="T3" fmla="*/ 6 h 6"/>
                  <a:gd name="T4" fmla="*/ 11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1"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52">
                <a:extLst>
                  <a:ext uri="{FF2B5EF4-FFF2-40B4-BE49-F238E27FC236}">
                    <a16:creationId xmlns:a16="http://schemas.microsoft.com/office/drawing/2014/main" xmlns="" id="{2B8A0014-A357-4DA1-9B3A-ED458D392257}"/>
                  </a:ext>
                </a:extLst>
              </p:cNvPr>
              <p:cNvSpPr>
                <a:spLocks/>
              </p:cNvSpPr>
              <p:nvPr/>
            </p:nvSpPr>
            <p:spPr bwMode="auto">
              <a:xfrm>
                <a:off x="8621400" y="5772701"/>
                <a:ext cx="14603" cy="5310"/>
              </a:xfrm>
              <a:custGeom>
                <a:avLst/>
                <a:gdLst>
                  <a:gd name="T0" fmla="*/ 5 w 16"/>
                  <a:gd name="T1" fmla="*/ 0 h 6"/>
                  <a:gd name="T2" fmla="*/ 5 w 16"/>
                  <a:gd name="T3" fmla="*/ 6 h 6"/>
                  <a:gd name="T4" fmla="*/ 12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53">
                <a:extLst>
                  <a:ext uri="{FF2B5EF4-FFF2-40B4-BE49-F238E27FC236}">
                    <a16:creationId xmlns:a16="http://schemas.microsoft.com/office/drawing/2014/main" xmlns="" id="{189C8229-A55B-4329-9A3E-064A778821D7}"/>
                  </a:ext>
                </a:extLst>
              </p:cNvPr>
              <p:cNvSpPr>
                <a:spLocks/>
              </p:cNvSpPr>
              <p:nvPr/>
            </p:nvSpPr>
            <p:spPr bwMode="auto">
              <a:xfrm>
                <a:off x="8868337" y="5742167"/>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7"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54">
                <a:extLst>
                  <a:ext uri="{FF2B5EF4-FFF2-40B4-BE49-F238E27FC236}">
                    <a16:creationId xmlns:a16="http://schemas.microsoft.com/office/drawing/2014/main" xmlns="" id="{EB8DBC10-EB18-4750-A9F7-385BAE75B7B8}"/>
                  </a:ext>
                </a:extLst>
              </p:cNvPr>
              <p:cNvSpPr>
                <a:spLocks/>
              </p:cNvSpPr>
              <p:nvPr/>
            </p:nvSpPr>
            <p:spPr bwMode="auto">
              <a:xfrm>
                <a:off x="8813905" y="5768719"/>
                <a:ext cx="14603" cy="5310"/>
              </a:xfrm>
              <a:custGeom>
                <a:avLst/>
                <a:gdLst>
                  <a:gd name="T0" fmla="*/ 5 w 16"/>
                  <a:gd name="T1" fmla="*/ 0 h 6"/>
                  <a:gd name="T2" fmla="*/ 5 w 16"/>
                  <a:gd name="T3" fmla="*/ 6 h 6"/>
                  <a:gd name="T4" fmla="*/ 11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1"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55">
                <a:extLst>
                  <a:ext uri="{FF2B5EF4-FFF2-40B4-BE49-F238E27FC236}">
                    <a16:creationId xmlns:a16="http://schemas.microsoft.com/office/drawing/2014/main" xmlns="" id="{A242C555-F4AF-4830-9774-355B631488DB}"/>
                  </a:ext>
                </a:extLst>
              </p:cNvPr>
              <p:cNvSpPr>
                <a:spLocks/>
              </p:cNvSpPr>
              <p:nvPr/>
            </p:nvSpPr>
            <p:spPr bwMode="auto">
              <a:xfrm>
                <a:off x="8869665" y="5768719"/>
                <a:ext cx="14603" cy="5310"/>
              </a:xfrm>
              <a:custGeom>
                <a:avLst/>
                <a:gdLst>
                  <a:gd name="T0" fmla="*/ 5 w 16"/>
                  <a:gd name="T1" fmla="*/ 0 h 6"/>
                  <a:gd name="T2" fmla="*/ 5 w 16"/>
                  <a:gd name="T3" fmla="*/ 6 h 6"/>
                  <a:gd name="T4" fmla="*/ 12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6">
                <a:extLst>
                  <a:ext uri="{FF2B5EF4-FFF2-40B4-BE49-F238E27FC236}">
                    <a16:creationId xmlns:a16="http://schemas.microsoft.com/office/drawing/2014/main" xmlns="" id="{AE5D3801-DAAE-4BEC-8977-0AFA67587B73}"/>
                  </a:ext>
                </a:extLst>
              </p:cNvPr>
              <p:cNvSpPr>
                <a:spLocks/>
              </p:cNvSpPr>
              <p:nvPr/>
            </p:nvSpPr>
            <p:spPr bwMode="auto">
              <a:xfrm>
                <a:off x="9005082" y="5419554"/>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7"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57">
                <a:extLst>
                  <a:ext uri="{FF2B5EF4-FFF2-40B4-BE49-F238E27FC236}">
                    <a16:creationId xmlns:a16="http://schemas.microsoft.com/office/drawing/2014/main" xmlns="" id="{F6E69303-D2F6-4544-BBB1-45BF3662BE46}"/>
                  </a:ext>
                </a:extLst>
              </p:cNvPr>
              <p:cNvSpPr>
                <a:spLocks/>
              </p:cNvSpPr>
              <p:nvPr/>
            </p:nvSpPr>
            <p:spPr bwMode="auto">
              <a:xfrm>
                <a:off x="9173691" y="5211118"/>
                <a:ext cx="27880" cy="11949"/>
              </a:xfrm>
              <a:custGeom>
                <a:avLst/>
                <a:gdLst>
                  <a:gd name="T0" fmla="*/ 12 w 30"/>
                  <a:gd name="T1" fmla="*/ 0 h 13"/>
                  <a:gd name="T2" fmla="*/ 7 w 30"/>
                  <a:gd name="T3" fmla="*/ 9 h 13"/>
                  <a:gd name="T4" fmla="*/ 23 w 30"/>
                  <a:gd name="T5" fmla="*/ 6 h 13"/>
                  <a:gd name="T6" fmla="*/ 12 w 30"/>
                  <a:gd name="T7" fmla="*/ 0 h 13"/>
                </a:gdLst>
                <a:ahLst/>
                <a:cxnLst>
                  <a:cxn ang="0">
                    <a:pos x="T0" y="T1"/>
                  </a:cxn>
                  <a:cxn ang="0">
                    <a:pos x="T2" y="T3"/>
                  </a:cxn>
                  <a:cxn ang="0">
                    <a:pos x="T4" y="T5"/>
                  </a:cxn>
                  <a:cxn ang="0">
                    <a:pos x="T6" y="T7"/>
                  </a:cxn>
                </a:cxnLst>
                <a:rect l="0" t="0" r="r" b="b"/>
                <a:pathLst>
                  <a:path w="30" h="13">
                    <a:moveTo>
                      <a:pt x="12" y="0"/>
                    </a:moveTo>
                    <a:cubicBezTo>
                      <a:pt x="12" y="0"/>
                      <a:pt x="0" y="5"/>
                      <a:pt x="7" y="9"/>
                    </a:cubicBezTo>
                    <a:cubicBezTo>
                      <a:pt x="14" y="13"/>
                      <a:pt x="30" y="10"/>
                      <a:pt x="23" y="6"/>
                    </a:cubicBezTo>
                    <a:cubicBezTo>
                      <a:pt x="16" y="2"/>
                      <a:pt x="12" y="0"/>
                      <a:pt x="12"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58">
                <a:extLst>
                  <a:ext uri="{FF2B5EF4-FFF2-40B4-BE49-F238E27FC236}">
                    <a16:creationId xmlns:a16="http://schemas.microsoft.com/office/drawing/2014/main" xmlns="" id="{844CB4DF-6C04-4DE2-8DC2-E6DF03EAFF25}"/>
                  </a:ext>
                </a:extLst>
              </p:cNvPr>
              <p:cNvSpPr>
                <a:spLocks/>
              </p:cNvSpPr>
              <p:nvPr/>
            </p:nvSpPr>
            <p:spPr bwMode="auto">
              <a:xfrm>
                <a:off x="9319729" y="5317327"/>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7"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59">
                <a:extLst>
                  <a:ext uri="{FF2B5EF4-FFF2-40B4-BE49-F238E27FC236}">
                    <a16:creationId xmlns:a16="http://schemas.microsoft.com/office/drawing/2014/main" xmlns="" id="{0D11923E-C444-44F8-97EF-E9E4D77CD9F7}"/>
                  </a:ext>
                </a:extLst>
              </p:cNvPr>
              <p:cNvSpPr>
                <a:spLocks/>
              </p:cNvSpPr>
              <p:nvPr/>
            </p:nvSpPr>
            <p:spPr bwMode="auto">
              <a:xfrm>
                <a:off x="8662556" y="5752788"/>
                <a:ext cx="14603" cy="6639"/>
              </a:xfrm>
              <a:custGeom>
                <a:avLst/>
                <a:gdLst>
                  <a:gd name="T0" fmla="*/ 5 w 16"/>
                  <a:gd name="T1" fmla="*/ 0 h 6"/>
                  <a:gd name="T2" fmla="*/ 5 w 16"/>
                  <a:gd name="T3" fmla="*/ 6 h 6"/>
                  <a:gd name="T4" fmla="*/ 11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1"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60">
                <a:extLst>
                  <a:ext uri="{FF2B5EF4-FFF2-40B4-BE49-F238E27FC236}">
                    <a16:creationId xmlns:a16="http://schemas.microsoft.com/office/drawing/2014/main" xmlns="" id="{FD5BE922-AFD0-4765-883F-27EB62147F1C}"/>
                  </a:ext>
                </a:extLst>
              </p:cNvPr>
              <p:cNvSpPr>
                <a:spLocks/>
              </p:cNvSpPr>
              <p:nvPr/>
            </p:nvSpPr>
            <p:spPr bwMode="auto">
              <a:xfrm>
                <a:off x="8513862" y="6358183"/>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7"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61">
                <a:extLst>
                  <a:ext uri="{FF2B5EF4-FFF2-40B4-BE49-F238E27FC236}">
                    <a16:creationId xmlns:a16="http://schemas.microsoft.com/office/drawing/2014/main" xmlns="" id="{CB745A0F-FFDF-4326-8C60-48CE49234CC8}"/>
                  </a:ext>
                </a:extLst>
              </p:cNvPr>
              <p:cNvSpPr>
                <a:spLocks/>
              </p:cNvSpPr>
              <p:nvPr/>
            </p:nvSpPr>
            <p:spPr bwMode="auto">
              <a:xfrm>
                <a:off x="8832491" y="6350218"/>
                <a:ext cx="14603" cy="5310"/>
              </a:xfrm>
              <a:custGeom>
                <a:avLst/>
                <a:gdLst>
                  <a:gd name="T0" fmla="*/ 5 w 16"/>
                  <a:gd name="T1" fmla="*/ 0 h 6"/>
                  <a:gd name="T2" fmla="*/ 5 w 16"/>
                  <a:gd name="T3" fmla="*/ 6 h 6"/>
                  <a:gd name="T4" fmla="*/ 12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62">
                <a:extLst>
                  <a:ext uri="{FF2B5EF4-FFF2-40B4-BE49-F238E27FC236}">
                    <a16:creationId xmlns:a16="http://schemas.microsoft.com/office/drawing/2014/main" xmlns="" id="{37D9F313-AA19-424E-B768-F1FEF468CD0C}"/>
                  </a:ext>
                </a:extLst>
              </p:cNvPr>
              <p:cNvSpPr>
                <a:spLocks/>
              </p:cNvSpPr>
              <p:nvPr/>
            </p:nvSpPr>
            <p:spPr bwMode="auto">
              <a:xfrm>
                <a:off x="9011721" y="6200196"/>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6"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63">
                <a:extLst>
                  <a:ext uri="{FF2B5EF4-FFF2-40B4-BE49-F238E27FC236}">
                    <a16:creationId xmlns:a16="http://schemas.microsoft.com/office/drawing/2014/main" xmlns="" id="{28A7DFDC-2EC9-4A27-87CE-89EE16345B93}"/>
                  </a:ext>
                </a:extLst>
              </p:cNvPr>
              <p:cNvSpPr>
                <a:spLocks/>
              </p:cNvSpPr>
              <p:nvPr/>
            </p:nvSpPr>
            <p:spPr bwMode="auto">
              <a:xfrm>
                <a:off x="8653263" y="6362166"/>
                <a:ext cx="14603" cy="5310"/>
              </a:xfrm>
              <a:custGeom>
                <a:avLst/>
                <a:gdLst>
                  <a:gd name="T0" fmla="*/ 5 w 16"/>
                  <a:gd name="T1" fmla="*/ 0 h 6"/>
                  <a:gd name="T2" fmla="*/ 5 w 16"/>
                  <a:gd name="T3" fmla="*/ 6 h 6"/>
                  <a:gd name="T4" fmla="*/ 12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64">
                <a:extLst>
                  <a:ext uri="{FF2B5EF4-FFF2-40B4-BE49-F238E27FC236}">
                    <a16:creationId xmlns:a16="http://schemas.microsoft.com/office/drawing/2014/main" xmlns="" id="{B977AE00-3D8B-4846-88F6-9EEEA91EB508}"/>
                  </a:ext>
                </a:extLst>
              </p:cNvPr>
              <p:cNvSpPr>
                <a:spLocks/>
              </p:cNvSpPr>
              <p:nvPr/>
            </p:nvSpPr>
            <p:spPr bwMode="auto">
              <a:xfrm>
                <a:off x="8833819" y="6111246"/>
                <a:ext cx="14603" cy="5310"/>
              </a:xfrm>
              <a:custGeom>
                <a:avLst/>
                <a:gdLst>
                  <a:gd name="T0" fmla="*/ 4 w 16"/>
                  <a:gd name="T1" fmla="*/ 0 h 6"/>
                  <a:gd name="T2" fmla="*/ 4 w 16"/>
                  <a:gd name="T3" fmla="*/ 6 h 6"/>
                  <a:gd name="T4" fmla="*/ 11 w 16"/>
                  <a:gd name="T5" fmla="*/ 0 h 6"/>
                  <a:gd name="T6" fmla="*/ 4 w 16"/>
                  <a:gd name="T7" fmla="*/ 0 h 6"/>
                </a:gdLst>
                <a:ahLst/>
                <a:cxnLst>
                  <a:cxn ang="0">
                    <a:pos x="T0" y="T1"/>
                  </a:cxn>
                  <a:cxn ang="0">
                    <a:pos x="T2" y="T3"/>
                  </a:cxn>
                  <a:cxn ang="0">
                    <a:pos x="T4" y="T5"/>
                  </a:cxn>
                  <a:cxn ang="0">
                    <a:pos x="T6" y="T7"/>
                  </a:cxn>
                </a:cxnLst>
                <a:rect l="0" t="0" r="r" b="b"/>
                <a:pathLst>
                  <a:path w="16" h="6">
                    <a:moveTo>
                      <a:pt x="4" y="0"/>
                    </a:moveTo>
                    <a:cubicBezTo>
                      <a:pt x="4" y="0"/>
                      <a:pt x="0" y="6"/>
                      <a:pt x="4" y="6"/>
                    </a:cubicBezTo>
                    <a:cubicBezTo>
                      <a:pt x="9" y="6"/>
                      <a:pt x="16" y="0"/>
                      <a:pt x="11" y="0"/>
                    </a:cubicBezTo>
                    <a:cubicBezTo>
                      <a:pt x="6"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65">
                <a:extLst>
                  <a:ext uri="{FF2B5EF4-FFF2-40B4-BE49-F238E27FC236}">
                    <a16:creationId xmlns:a16="http://schemas.microsoft.com/office/drawing/2014/main" xmlns="" id="{D13F622B-FF80-4067-ADE3-5366A1C72807}"/>
                  </a:ext>
                </a:extLst>
              </p:cNvPr>
              <p:cNvSpPr>
                <a:spLocks/>
              </p:cNvSpPr>
              <p:nvPr/>
            </p:nvSpPr>
            <p:spPr bwMode="auto">
              <a:xfrm>
                <a:off x="9013048" y="6078055"/>
                <a:ext cx="14603" cy="5310"/>
              </a:xfrm>
              <a:custGeom>
                <a:avLst/>
                <a:gdLst>
                  <a:gd name="T0" fmla="*/ 5 w 16"/>
                  <a:gd name="T1" fmla="*/ 0 h 7"/>
                  <a:gd name="T2" fmla="*/ 5 w 16"/>
                  <a:gd name="T3" fmla="*/ 7 h 7"/>
                  <a:gd name="T4" fmla="*/ 12 w 16"/>
                  <a:gd name="T5" fmla="*/ 0 h 7"/>
                  <a:gd name="T6" fmla="*/ 5 w 16"/>
                  <a:gd name="T7" fmla="*/ 0 h 7"/>
                </a:gdLst>
                <a:ahLst/>
                <a:cxnLst>
                  <a:cxn ang="0">
                    <a:pos x="T0" y="T1"/>
                  </a:cxn>
                  <a:cxn ang="0">
                    <a:pos x="T2" y="T3"/>
                  </a:cxn>
                  <a:cxn ang="0">
                    <a:pos x="T4" y="T5"/>
                  </a:cxn>
                  <a:cxn ang="0">
                    <a:pos x="T6" y="T7"/>
                  </a:cxn>
                </a:cxnLst>
                <a:rect l="0" t="0" r="r" b="b"/>
                <a:pathLst>
                  <a:path w="16" h="7">
                    <a:moveTo>
                      <a:pt x="5" y="0"/>
                    </a:moveTo>
                    <a:cubicBezTo>
                      <a:pt x="5" y="0"/>
                      <a:pt x="0" y="7"/>
                      <a:pt x="5" y="7"/>
                    </a:cubicBezTo>
                    <a:cubicBezTo>
                      <a:pt x="9" y="7"/>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66">
                <a:extLst>
                  <a:ext uri="{FF2B5EF4-FFF2-40B4-BE49-F238E27FC236}">
                    <a16:creationId xmlns:a16="http://schemas.microsoft.com/office/drawing/2014/main" xmlns="" id="{E2FE8708-DDC1-491B-9DF4-7FC100CA4ADF}"/>
                  </a:ext>
                </a:extLst>
              </p:cNvPr>
              <p:cNvSpPr>
                <a:spLocks/>
              </p:cNvSpPr>
              <p:nvPr/>
            </p:nvSpPr>
            <p:spPr bwMode="auto">
              <a:xfrm>
                <a:off x="8950650" y="6129832"/>
                <a:ext cx="14603" cy="5310"/>
              </a:xfrm>
              <a:custGeom>
                <a:avLst/>
                <a:gdLst>
                  <a:gd name="T0" fmla="*/ 5 w 16"/>
                  <a:gd name="T1" fmla="*/ 0 h 6"/>
                  <a:gd name="T2" fmla="*/ 5 w 16"/>
                  <a:gd name="T3" fmla="*/ 6 h 6"/>
                  <a:gd name="T4" fmla="*/ 12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67">
                <a:extLst>
                  <a:ext uri="{FF2B5EF4-FFF2-40B4-BE49-F238E27FC236}">
                    <a16:creationId xmlns:a16="http://schemas.microsoft.com/office/drawing/2014/main" xmlns="" id="{85EBB14B-9AC8-41AA-81E1-E21CCA45D609}"/>
                  </a:ext>
                </a:extLst>
              </p:cNvPr>
              <p:cNvSpPr>
                <a:spLocks/>
              </p:cNvSpPr>
              <p:nvPr/>
            </p:nvSpPr>
            <p:spPr bwMode="auto">
              <a:xfrm>
                <a:off x="8642642" y="5675785"/>
                <a:ext cx="14603" cy="6639"/>
              </a:xfrm>
              <a:custGeom>
                <a:avLst/>
                <a:gdLst>
                  <a:gd name="T0" fmla="*/ 5 w 16"/>
                  <a:gd name="T1" fmla="*/ 0 h 7"/>
                  <a:gd name="T2" fmla="*/ 5 w 16"/>
                  <a:gd name="T3" fmla="*/ 7 h 7"/>
                  <a:gd name="T4" fmla="*/ 12 w 16"/>
                  <a:gd name="T5" fmla="*/ 0 h 7"/>
                  <a:gd name="T6" fmla="*/ 5 w 16"/>
                  <a:gd name="T7" fmla="*/ 0 h 7"/>
                </a:gdLst>
                <a:ahLst/>
                <a:cxnLst>
                  <a:cxn ang="0">
                    <a:pos x="T0" y="T1"/>
                  </a:cxn>
                  <a:cxn ang="0">
                    <a:pos x="T2" y="T3"/>
                  </a:cxn>
                  <a:cxn ang="0">
                    <a:pos x="T4" y="T5"/>
                  </a:cxn>
                  <a:cxn ang="0">
                    <a:pos x="T6" y="T7"/>
                  </a:cxn>
                </a:cxnLst>
                <a:rect l="0" t="0" r="r" b="b"/>
                <a:pathLst>
                  <a:path w="16" h="7">
                    <a:moveTo>
                      <a:pt x="5" y="0"/>
                    </a:moveTo>
                    <a:cubicBezTo>
                      <a:pt x="5" y="0"/>
                      <a:pt x="0" y="7"/>
                      <a:pt x="5" y="7"/>
                    </a:cubicBezTo>
                    <a:cubicBezTo>
                      <a:pt x="10" y="7"/>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68">
                <a:extLst>
                  <a:ext uri="{FF2B5EF4-FFF2-40B4-BE49-F238E27FC236}">
                    <a16:creationId xmlns:a16="http://schemas.microsoft.com/office/drawing/2014/main" xmlns="" id="{7B0D33C0-F1DD-40E7-B04D-D9FF08A991BA}"/>
                  </a:ext>
                </a:extLst>
              </p:cNvPr>
              <p:cNvSpPr>
                <a:spLocks/>
              </p:cNvSpPr>
              <p:nvPr/>
            </p:nvSpPr>
            <p:spPr bwMode="auto">
              <a:xfrm>
                <a:off x="9317074" y="5274844"/>
                <a:ext cx="14603" cy="5310"/>
              </a:xfrm>
              <a:custGeom>
                <a:avLst/>
                <a:gdLst>
                  <a:gd name="T0" fmla="*/ 5 w 16"/>
                  <a:gd name="T1" fmla="*/ 0 h 6"/>
                  <a:gd name="T2" fmla="*/ 5 w 16"/>
                  <a:gd name="T3" fmla="*/ 6 h 6"/>
                  <a:gd name="T4" fmla="*/ 12 w 16"/>
                  <a:gd name="T5" fmla="*/ 0 h 6"/>
                  <a:gd name="T6" fmla="*/ 5 w 16"/>
                  <a:gd name="T7" fmla="*/ 0 h 6"/>
                </a:gdLst>
                <a:ahLst/>
                <a:cxnLst>
                  <a:cxn ang="0">
                    <a:pos x="T0" y="T1"/>
                  </a:cxn>
                  <a:cxn ang="0">
                    <a:pos x="T2" y="T3"/>
                  </a:cxn>
                  <a:cxn ang="0">
                    <a:pos x="T4" y="T5"/>
                  </a:cxn>
                  <a:cxn ang="0">
                    <a:pos x="T6" y="T7"/>
                  </a:cxn>
                </a:cxnLst>
                <a:rect l="0" t="0" r="r" b="b"/>
                <a:pathLst>
                  <a:path w="16" h="6">
                    <a:moveTo>
                      <a:pt x="5" y="0"/>
                    </a:moveTo>
                    <a:cubicBezTo>
                      <a:pt x="5" y="0"/>
                      <a:pt x="0" y="6"/>
                      <a:pt x="5" y="6"/>
                    </a:cubicBezTo>
                    <a:cubicBezTo>
                      <a:pt x="9" y="6"/>
                      <a:pt x="16" y="0"/>
                      <a:pt x="12" y="0"/>
                    </a:cubicBezTo>
                    <a:cubicBezTo>
                      <a:pt x="7" y="0"/>
                      <a:pt x="5" y="0"/>
                      <a:pt x="5"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69">
                <a:extLst>
                  <a:ext uri="{FF2B5EF4-FFF2-40B4-BE49-F238E27FC236}">
                    <a16:creationId xmlns:a16="http://schemas.microsoft.com/office/drawing/2014/main" xmlns="" id="{D138AD79-9E64-44C5-8B20-F25F45867469}"/>
                  </a:ext>
                </a:extLst>
              </p:cNvPr>
              <p:cNvSpPr>
                <a:spLocks/>
              </p:cNvSpPr>
              <p:nvPr/>
            </p:nvSpPr>
            <p:spPr bwMode="auto">
              <a:xfrm>
                <a:off x="9177673" y="5233687"/>
                <a:ext cx="14603" cy="6639"/>
              </a:xfrm>
              <a:custGeom>
                <a:avLst/>
                <a:gdLst>
                  <a:gd name="T0" fmla="*/ 4 w 16"/>
                  <a:gd name="T1" fmla="*/ 0 h 7"/>
                  <a:gd name="T2" fmla="*/ 4 w 16"/>
                  <a:gd name="T3" fmla="*/ 7 h 7"/>
                  <a:gd name="T4" fmla="*/ 11 w 16"/>
                  <a:gd name="T5" fmla="*/ 0 h 7"/>
                  <a:gd name="T6" fmla="*/ 4 w 16"/>
                  <a:gd name="T7" fmla="*/ 0 h 7"/>
                </a:gdLst>
                <a:ahLst/>
                <a:cxnLst>
                  <a:cxn ang="0">
                    <a:pos x="T0" y="T1"/>
                  </a:cxn>
                  <a:cxn ang="0">
                    <a:pos x="T2" y="T3"/>
                  </a:cxn>
                  <a:cxn ang="0">
                    <a:pos x="T4" y="T5"/>
                  </a:cxn>
                  <a:cxn ang="0">
                    <a:pos x="T6" y="T7"/>
                  </a:cxn>
                </a:cxnLst>
                <a:rect l="0" t="0" r="r" b="b"/>
                <a:pathLst>
                  <a:path w="16" h="7">
                    <a:moveTo>
                      <a:pt x="4" y="0"/>
                    </a:moveTo>
                    <a:cubicBezTo>
                      <a:pt x="4" y="0"/>
                      <a:pt x="0" y="7"/>
                      <a:pt x="4" y="7"/>
                    </a:cubicBezTo>
                    <a:cubicBezTo>
                      <a:pt x="9" y="7"/>
                      <a:pt x="16" y="0"/>
                      <a:pt x="11" y="0"/>
                    </a:cubicBezTo>
                    <a:cubicBezTo>
                      <a:pt x="7" y="0"/>
                      <a:pt x="4" y="0"/>
                      <a:pt x="4" y="0"/>
                    </a:cubicBez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75">
                <a:extLst>
                  <a:ext uri="{FF2B5EF4-FFF2-40B4-BE49-F238E27FC236}">
                    <a16:creationId xmlns:a16="http://schemas.microsoft.com/office/drawing/2014/main" xmlns="" id="{D0F1E8FD-B4C1-491E-BDCA-D2B414EC88BB}"/>
                  </a:ext>
                </a:extLst>
              </p:cNvPr>
              <p:cNvSpPr>
                <a:spLocks/>
              </p:cNvSpPr>
              <p:nvPr/>
            </p:nvSpPr>
            <p:spPr bwMode="auto">
              <a:xfrm>
                <a:off x="8243027" y="5207134"/>
                <a:ext cx="1097943" cy="1635631"/>
              </a:xfrm>
              <a:custGeom>
                <a:avLst/>
                <a:gdLst>
                  <a:gd name="T0" fmla="*/ 74 w 827"/>
                  <a:gd name="T1" fmla="*/ 0 h 1232"/>
                  <a:gd name="T2" fmla="*/ 827 w 827"/>
                  <a:gd name="T3" fmla="*/ 0 h 1232"/>
                  <a:gd name="T4" fmla="*/ 827 w 827"/>
                  <a:gd name="T5" fmla="*/ 1232 h 1232"/>
                  <a:gd name="T6" fmla="*/ 0 w 827"/>
                  <a:gd name="T7" fmla="*/ 1232 h 1232"/>
                  <a:gd name="T8" fmla="*/ 0 w 827"/>
                  <a:gd name="T9" fmla="*/ 0 h 1232"/>
                  <a:gd name="T10" fmla="*/ 74 w 827"/>
                  <a:gd name="T11" fmla="*/ 0 h 1232"/>
                  <a:gd name="T12" fmla="*/ 74 w 827"/>
                  <a:gd name="T13" fmla="*/ 0 h 1232"/>
                </a:gdLst>
                <a:ahLst/>
                <a:cxnLst>
                  <a:cxn ang="0">
                    <a:pos x="T0" y="T1"/>
                  </a:cxn>
                  <a:cxn ang="0">
                    <a:pos x="T2" y="T3"/>
                  </a:cxn>
                  <a:cxn ang="0">
                    <a:pos x="T4" y="T5"/>
                  </a:cxn>
                  <a:cxn ang="0">
                    <a:pos x="T6" y="T7"/>
                  </a:cxn>
                  <a:cxn ang="0">
                    <a:pos x="T8" y="T9"/>
                  </a:cxn>
                  <a:cxn ang="0">
                    <a:pos x="T10" y="T11"/>
                  </a:cxn>
                  <a:cxn ang="0">
                    <a:pos x="T12" y="T13"/>
                  </a:cxn>
                </a:cxnLst>
                <a:rect l="0" t="0" r="r" b="b"/>
                <a:pathLst>
                  <a:path w="827" h="1232">
                    <a:moveTo>
                      <a:pt x="74" y="0"/>
                    </a:moveTo>
                    <a:lnTo>
                      <a:pt x="827" y="0"/>
                    </a:lnTo>
                    <a:lnTo>
                      <a:pt x="827" y="1232"/>
                    </a:lnTo>
                    <a:lnTo>
                      <a:pt x="0" y="1232"/>
                    </a:lnTo>
                    <a:lnTo>
                      <a:pt x="0" y="0"/>
                    </a:lnTo>
                    <a:lnTo>
                      <a:pt x="74" y="0"/>
                    </a:lnTo>
                    <a:lnTo>
                      <a:pt x="74" y="0"/>
                    </a:lnTo>
                    <a:close/>
                  </a:path>
                </a:pathLst>
              </a:custGeom>
              <a:grpFill/>
              <a:ln w="1588" cap="flat">
                <a:solidFill>
                  <a:schemeClr val="accent1">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76">
                <a:extLst>
                  <a:ext uri="{FF2B5EF4-FFF2-40B4-BE49-F238E27FC236}">
                    <a16:creationId xmlns:a16="http://schemas.microsoft.com/office/drawing/2014/main" xmlns="" id="{E0685D75-6846-46EA-BD48-F40C789EE446}"/>
                  </a:ext>
                </a:extLst>
              </p:cNvPr>
              <p:cNvSpPr>
                <a:spLocks/>
              </p:cNvSpPr>
              <p:nvPr/>
            </p:nvSpPr>
            <p:spPr bwMode="auto">
              <a:xfrm>
                <a:off x="8921442" y="6720625"/>
                <a:ext cx="419529" cy="123468"/>
              </a:xfrm>
              <a:custGeom>
                <a:avLst/>
                <a:gdLst>
                  <a:gd name="T0" fmla="*/ 0 w 316"/>
                  <a:gd name="T1" fmla="*/ 0 h 131"/>
                  <a:gd name="T2" fmla="*/ 316 w 316"/>
                  <a:gd name="T3" fmla="*/ 0 h 131"/>
                  <a:gd name="T4" fmla="*/ 316 w 316"/>
                  <a:gd name="T5" fmla="*/ 131 h 131"/>
                  <a:gd name="T6" fmla="*/ 0 w 316"/>
                  <a:gd name="T7" fmla="*/ 131 h 131"/>
                  <a:gd name="T8" fmla="*/ 0 w 316"/>
                  <a:gd name="T9" fmla="*/ 0 h 131"/>
                  <a:gd name="T10" fmla="*/ 0 w 316"/>
                  <a:gd name="T11" fmla="*/ 0 h 131"/>
                </a:gdLst>
                <a:ahLst/>
                <a:cxnLst>
                  <a:cxn ang="0">
                    <a:pos x="T0" y="T1"/>
                  </a:cxn>
                  <a:cxn ang="0">
                    <a:pos x="T2" y="T3"/>
                  </a:cxn>
                  <a:cxn ang="0">
                    <a:pos x="T4" y="T5"/>
                  </a:cxn>
                  <a:cxn ang="0">
                    <a:pos x="T6" y="T7"/>
                  </a:cxn>
                  <a:cxn ang="0">
                    <a:pos x="T8" y="T9"/>
                  </a:cxn>
                  <a:cxn ang="0">
                    <a:pos x="T10" y="T11"/>
                  </a:cxn>
                </a:cxnLst>
                <a:rect l="0" t="0" r="r" b="b"/>
                <a:pathLst>
                  <a:path w="316" h="131">
                    <a:moveTo>
                      <a:pt x="0" y="0"/>
                    </a:moveTo>
                    <a:lnTo>
                      <a:pt x="316" y="0"/>
                    </a:lnTo>
                    <a:lnTo>
                      <a:pt x="316" y="131"/>
                    </a:lnTo>
                    <a:lnTo>
                      <a:pt x="0" y="131"/>
                    </a:lnTo>
                    <a:lnTo>
                      <a:pt x="0" y="0"/>
                    </a:lnTo>
                    <a:lnTo>
                      <a:pt x="0" y="0"/>
                    </a:lnTo>
                    <a:close/>
                  </a:path>
                </a:pathLst>
              </a:custGeom>
              <a:grp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77">
                <a:extLst>
                  <a:ext uri="{FF2B5EF4-FFF2-40B4-BE49-F238E27FC236}">
                    <a16:creationId xmlns:a16="http://schemas.microsoft.com/office/drawing/2014/main" xmlns="" id="{FC9078EA-2409-471F-9CBD-6F16B0F5D1A3}"/>
                  </a:ext>
                </a:extLst>
              </p:cNvPr>
              <p:cNvSpPr>
                <a:spLocks noEditPoints="1"/>
              </p:cNvSpPr>
              <p:nvPr/>
            </p:nvSpPr>
            <p:spPr bwMode="auto">
              <a:xfrm>
                <a:off x="8965253" y="6742517"/>
                <a:ext cx="78329" cy="69036"/>
              </a:xfrm>
              <a:custGeom>
                <a:avLst/>
                <a:gdLst>
                  <a:gd name="T0" fmla="*/ 0 w 84"/>
                  <a:gd name="T1" fmla="*/ 14 h 75"/>
                  <a:gd name="T2" fmla="*/ 0 w 84"/>
                  <a:gd name="T3" fmla="*/ 10 h 75"/>
                  <a:gd name="T4" fmla="*/ 37 w 84"/>
                  <a:gd name="T5" fmla="*/ 10 h 75"/>
                  <a:gd name="T6" fmla="*/ 37 w 84"/>
                  <a:gd name="T7" fmla="*/ 7 h 75"/>
                  <a:gd name="T8" fmla="*/ 37 w 84"/>
                  <a:gd name="T9" fmla="*/ 0 h 75"/>
                  <a:gd name="T10" fmla="*/ 47 w 84"/>
                  <a:gd name="T11" fmla="*/ 0 h 75"/>
                  <a:gd name="T12" fmla="*/ 46 w 84"/>
                  <a:gd name="T13" fmla="*/ 8 h 75"/>
                  <a:gd name="T14" fmla="*/ 63 w 84"/>
                  <a:gd name="T15" fmla="*/ 10 h 75"/>
                  <a:gd name="T16" fmla="*/ 84 w 84"/>
                  <a:gd name="T17" fmla="*/ 12 h 75"/>
                  <a:gd name="T18" fmla="*/ 84 w 84"/>
                  <a:gd name="T19" fmla="*/ 17 h 75"/>
                  <a:gd name="T20" fmla="*/ 46 w 84"/>
                  <a:gd name="T21" fmla="*/ 16 h 75"/>
                  <a:gd name="T22" fmla="*/ 68 w 84"/>
                  <a:gd name="T23" fmla="*/ 23 h 75"/>
                  <a:gd name="T24" fmla="*/ 77 w 84"/>
                  <a:gd name="T25" fmla="*/ 28 h 75"/>
                  <a:gd name="T26" fmla="*/ 77 w 84"/>
                  <a:gd name="T27" fmla="*/ 67 h 75"/>
                  <a:gd name="T28" fmla="*/ 72 w 84"/>
                  <a:gd name="T29" fmla="*/ 73 h 75"/>
                  <a:gd name="T30" fmla="*/ 60 w 84"/>
                  <a:gd name="T31" fmla="*/ 73 h 75"/>
                  <a:gd name="T32" fmla="*/ 55 w 84"/>
                  <a:gd name="T33" fmla="*/ 65 h 75"/>
                  <a:gd name="T34" fmla="*/ 68 w 84"/>
                  <a:gd name="T35" fmla="*/ 66 h 75"/>
                  <a:gd name="T36" fmla="*/ 68 w 84"/>
                  <a:gd name="T37" fmla="*/ 29 h 75"/>
                  <a:gd name="T38" fmla="*/ 13 w 84"/>
                  <a:gd name="T39" fmla="*/ 63 h 75"/>
                  <a:gd name="T40" fmla="*/ 14 w 84"/>
                  <a:gd name="T41" fmla="*/ 74 h 75"/>
                  <a:gd name="T42" fmla="*/ 5 w 84"/>
                  <a:gd name="T43" fmla="*/ 69 h 75"/>
                  <a:gd name="T44" fmla="*/ 5 w 84"/>
                  <a:gd name="T45" fmla="*/ 31 h 75"/>
                  <a:gd name="T46" fmla="*/ 5 w 84"/>
                  <a:gd name="T47" fmla="*/ 22 h 75"/>
                  <a:gd name="T48" fmla="*/ 37 w 84"/>
                  <a:gd name="T49" fmla="*/ 23 h 75"/>
                  <a:gd name="T50" fmla="*/ 21 w 84"/>
                  <a:gd name="T51" fmla="*/ 16 h 75"/>
                  <a:gd name="T52" fmla="*/ 15 w 84"/>
                  <a:gd name="T53" fmla="*/ 52 h 75"/>
                  <a:gd name="T54" fmla="*/ 37 w 84"/>
                  <a:gd name="T55" fmla="*/ 52 h 75"/>
                  <a:gd name="T56" fmla="*/ 28 w 84"/>
                  <a:gd name="T57" fmla="*/ 46 h 75"/>
                  <a:gd name="T58" fmla="*/ 18 w 84"/>
                  <a:gd name="T59" fmla="*/ 45 h 75"/>
                  <a:gd name="T60" fmla="*/ 18 w 84"/>
                  <a:gd name="T61" fmla="*/ 41 h 75"/>
                  <a:gd name="T62" fmla="*/ 30 w 84"/>
                  <a:gd name="T63" fmla="*/ 41 h 75"/>
                  <a:gd name="T64" fmla="*/ 28 w 84"/>
                  <a:gd name="T65" fmla="*/ 37 h 75"/>
                  <a:gd name="T66" fmla="*/ 24 w 84"/>
                  <a:gd name="T67" fmla="*/ 32 h 75"/>
                  <a:gd name="T68" fmla="*/ 39 w 84"/>
                  <a:gd name="T69" fmla="*/ 40 h 75"/>
                  <a:gd name="T70" fmla="*/ 44 w 84"/>
                  <a:gd name="T71" fmla="*/ 41 h 75"/>
                  <a:gd name="T72" fmla="*/ 49 w 84"/>
                  <a:gd name="T73" fmla="*/ 32 h 75"/>
                  <a:gd name="T74" fmla="*/ 58 w 84"/>
                  <a:gd name="T75" fmla="*/ 32 h 75"/>
                  <a:gd name="T76" fmla="*/ 51 w 84"/>
                  <a:gd name="T77" fmla="*/ 41 h 75"/>
                  <a:gd name="T78" fmla="*/ 63 w 84"/>
                  <a:gd name="T79" fmla="*/ 41 h 75"/>
                  <a:gd name="T80" fmla="*/ 63 w 84"/>
                  <a:gd name="T81" fmla="*/ 44 h 75"/>
                  <a:gd name="T82" fmla="*/ 54 w 84"/>
                  <a:gd name="T83" fmla="*/ 46 h 75"/>
                  <a:gd name="T84" fmla="*/ 45 w 84"/>
                  <a:gd name="T85" fmla="*/ 52 h 75"/>
                  <a:gd name="T86" fmla="*/ 66 w 84"/>
                  <a:gd name="T87" fmla="*/ 52 h 75"/>
                  <a:gd name="T88" fmla="*/ 66 w 84"/>
                  <a:gd name="T89" fmla="*/ 55 h 75"/>
                  <a:gd name="T90" fmla="*/ 53 w 84"/>
                  <a:gd name="T91" fmla="*/ 58 h 75"/>
                  <a:gd name="T92" fmla="*/ 45 w 84"/>
                  <a:gd name="T93" fmla="*/ 64 h 75"/>
                  <a:gd name="T94" fmla="*/ 45 w 84"/>
                  <a:gd name="T95" fmla="*/ 72 h 75"/>
                  <a:gd name="T96" fmla="*/ 39 w 84"/>
                  <a:gd name="T97" fmla="*/ 72 h 75"/>
                  <a:gd name="T98" fmla="*/ 37 w 84"/>
                  <a:gd name="T99" fmla="*/ 68 h 75"/>
                  <a:gd name="T100" fmla="*/ 37 w 84"/>
                  <a:gd name="T101" fmla="*/ 58 h 75"/>
                  <a:gd name="T102" fmla="*/ 15 w 84"/>
                  <a:gd name="T103" fmla="*/ 58 h 75"/>
                  <a:gd name="T104" fmla="*/ 15 w 84"/>
                  <a:gd name="T105" fmla="*/ 55 h 75"/>
                  <a:gd name="T106" fmla="*/ 15 w 84"/>
                  <a:gd name="T107" fmla="*/ 5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4" h="75">
                    <a:moveTo>
                      <a:pt x="0" y="17"/>
                    </a:moveTo>
                    <a:cubicBezTo>
                      <a:pt x="0" y="16"/>
                      <a:pt x="0" y="15"/>
                      <a:pt x="0" y="14"/>
                    </a:cubicBezTo>
                    <a:cubicBezTo>
                      <a:pt x="0" y="14"/>
                      <a:pt x="0" y="14"/>
                      <a:pt x="0" y="13"/>
                    </a:cubicBezTo>
                    <a:cubicBezTo>
                      <a:pt x="0" y="13"/>
                      <a:pt x="0" y="11"/>
                      <a:pt x="0" y="10"/>
                    </a:cubicBezTo>
                    <a:cubicBezTo>
                      <a:pt x="12" y="10"/>
                      <a:pt x="19" y="10"/>
                      <a:pt x="21" y="10"/>
                    </a:cubicBezTo>
                    <a:cubicBezTo>
                      <a:pt x="37" y="10"/>
                      <a:pt x="37" y="10"/>
                      <a:pt x="37" y="10"/>
                    </a:cubicBezTo>
                    <a:cubicBezTo>
                      <a:pt x="37" y="9"/>
                      <a:pt x="37" y="9"/>
                      <a:pt x="37" y="8"/>
                    </a:cubicBezTo>
                    <a:cubicBezTo>
                      <a:pt x="37" y="7"/>
                      <a:pt x="37" y="7"/>
                      <a:pt x="37" y="7"/>
                    </a:cubicBezTo>
                    <a:cubicBezTo>
                      <a:pt x="37" y="6"/>
                      <a:pt x="37" y="6"/>
                      <a:pt x="37" y="6"/>
                    </a:cubicBezTo>
                    <a:cubicBezTo>
                      <a:pt x="37" y="0"/>
                      <a:pt x="37" y="0"/>
                      <a:pt x="37" y="0"/>
                    </a:cubicBezTo>
                    <a:cubicBezTo>
                      <a:pt x="40" y="0"/>
                      <a:pt x="41" y="0"/>
                      <a:pt x="42" y="0"/>
                    </a:cubicBezTo>
                    <a:cubicBezTo>
                      <a:pt x="42" y="0"/>
                      <a:pt x="44" y="0"/>
                      <a:pt x="47" y="0"/>
                    </a:cubicBezTo>
                    <a:cubicBezTo>
                      <a:pt x="46" y="5"/>
                      <a:pt x="46" y="5"/>
                      <a:pt x="46" y="5"/>
                    </a:cubicBezTo>
                    <a:cubicBezTo>
                      <a:pt x="46" y="8"/>
                      <a:pt x="46" y="8"/>
                      <a:pt x="46" y="8"/>
                    </a:cubicBezTo>
                    <a:cubicBezTo>
                      <a:pt x="46" y="10"/>
                      <a:pt x="46" y="10"/>
                      <a:pt x="46" y="10"/>
                    </a:cubicBezTo>
                    <a:cubicBezTo>
                      <a:pt x="63" y="10"/>
                      <a:pt x="63" y="10"/>
                      <a:pt x="63" y="10"/>
                    </a:cubicBezTo>
                    <a:cubicBezTo>
                      <a:pt x="65" y="10"/>
                      <a:pt x="72" y="10"/>
                      <a:pt x="84" y="10"/>
                    </a:cubicBezTo>
                    <a:cubicBezTo>
                      <a:pt x="84" y="11"/>
                      <a:pt x="84" y="11"/>
                      <a:pt x="84" y="12"/>
                    </a:cubicBezTo>
                    <a:cubicBezTo>
                      <a:pt x="84" y="12"/>
                      <a:pt x="84" y="13"/>
                      <a:pt x="84" y="13"/>
                    </a:cubicBezTo>
                    <a:cubicBezTo>
                      <a:pt x="84" y="13"/>
                      <a:pt x="84" y="15"/>
                      <a:pt x="84" y="17"/>
                    </a:cubicBezTo>
                    <a:cubicBezTo>
                      <a:pt x="76" y="16"/>
                      <a:pt x="69" y="16"/>
                      <a:pt x="63" y="16"/>
                    </a:cubicBezTo>
                    <a:cubicBezTo>
                      <a:pt x="46" y="16"/>
                      <a:pt x="46" y="16"/>
                      <a:pt x="46" y="16"/>
                    </a:cubicBezTo>
                    <a:cubicBezTo>
                      <a:pt x="45" y="23"/>
                      <a:pt x="45" y="23"/>
                      <a:pt x="45" y="23"/>
                    </a:cubicBezTo>
                    <a:cubicBezTo>
                      <a:pt x="68" y="23"/>
                      <a:pt x="68" y="23"/>
                      <a:pt x="68" y="23"/>
                    </a:cubicBezTo>
                    <a:cubicBezTo>
                      <a:pt x="70" y="23"/>
                      <a:pt x="73" y="23"/>
                      <a:pt x="77" y="22"/>
                    </a:cubicBezTo>
                    <a:cubicBezTo>
                      <a:pt x="77" y="24"/>
                      <a:pt x="77" y="26"/>
                      <a:pt x="77" y="28"/>
                    </a:cubicBezTo>
                    <a:cubicBezTo>
                      <a:pt x="77" y="29"/>
                      <a:pt x="77" y="30"/>
                      <a:pt x="77" y="31"/>
                    </a:cubicBezTo>
                    <a:cubicBezTo>
                      <a:pt x="77" y="67"/>
                      <a:pt x="77" y="67"/>
                      <a:pt x="77" y="67"/>
                    </a:cubicBezTo>
                    <a:cubicBezTo>
                      <a:pt x="77" y="69"/>
                      <a:pt x="76" y="70"/>
                      <a:pt x="76" y="71"/>
                    </a:cubicBezTo>
                    <a:cubicBezTo>
                      <a:pt x="75" y="72"/>
                      <a:pt x="73" y="73"/>
                      <a:pt x="72" y="73"/>
                    </a:cubicBezTo>
                    <a:cubicBezTo>
                      <a:pt x="70" y="74"/>
                      <a:pt x="66" y="74"/>
                      <a:pt x="60" y="75"/>
                    </a:cubicBezTo>
                    <a:cubicBezTo>
                      <a:pt x="60" y="74"/>
                      <a:pt x="60" y="74"/>
                      <a:pt x="60" y="73"/>
                    </a:cubicBezTo>
                    <a:cubicBezTo>
                      <a:pt x="59" y="72"/>
                      <a:pt x="59" y="71"/>
                      <a:pt x="59" y="70"/>
                    </a:cubicBezTo>
                    <a:cubicBezTo>
                      <a:pt x="58" y="69"/>
                      <a:pt x="57" y="68"/>
                      <a:pt x="55" y="65"/>
                    </a:cubicBezTo>
                    <a:cubicBezTo>
                      <a:pt x="59" y="66"/>
                      <a:pt x="63" y="67"/>
                      <a:pt x="65" y="67"/>
                    </a:cubicBezTo>
                    <a:cubicBezTo>
                      <a:pt x="67" y="67"/>
                      <a:pt x="68" y="67"/>
                      <a:pt x="68" y="66"/>
                    </a:cubicBezTo>
                    <a:cubicBezTo>
                      <a:pt x="68" y="66"/>
                      <a:pt x="68" y="65"/>
                      <a:pt x="68" y="64"/>
                    </a:cubicBezTo>
                    <a:cubicBezTo>
                      <a:pt x="68" y="29"/>
                      <a:pt x="68" y="29"/>
                      <a:pt x="68" y="29"/>
                    </a:cubicBezTo>
                    <a:cubicBezTo>
                      <a:pt x="13" y="29"/>
                      <a:pt x="13" y="29"/>
                      <a:pt x="13" y="29"/>
                    </a:cubicBezTo>
                    <a:cubicBezTo>
                      <a:pt x="13" y="63"/>
                      <a:pt x="13" y="63"/>
                      <a:pt x="13" y="63"/>
                    </a:cubicBezTo>
                    <a:cubicBezTo>
                      <a:pt x="13" y="66"/>
                      <a:pt x="13" y="68"/>
                      <a:pt x="13" y="69"/>
                    </a:cubicBezTo>
                    <a:cubicBezTo>
                      <a:pt x="14" y="74"/>
                      <a:pt x="14" y="74"/>
                      <a:pt x="14" y="74"/>
                    </a:cubicBezTo>
                    <a:cubicBezTo>
                      <a:pt x="10" y="74"/>
                      <a:pt x="7" y="74"/>
                      <a:pt x="5" y="74"/>
                    </a:cubicBezTo>
                    <a:cubicBezTo>
                      <a:pt x="5" y="72"/>
                      <a:pt x="5" y="70"/>
                      <a:pt x="5" y="69"/>
                    </a:cubicBezTo>
                    <a:cubicBezTo>
                      <a:pt x="5" y="67"/>
                      <a:pt x="5" y="65"/>
                      <a:pt x="5" y="63"/>
                    </a:cubicBezTo>
                    <a:cubicBezTo>
                      <a:pt x="5" y="31"/>
                      <a:pt x="5" y="31"/>
                      <a:pt x="5" y="31"/>
                    </a:cubicBezTo>
                    <a:cubicBezTo>
                      <a:pt x="5" y="29"/>
                      <a:pt x="5" y="28"/>
                      <a:pt x="5" y="26"/>
                    </a:cubicBezTo>
                    <a:cubicBezTo>
                      <a:pt x="5" y="22"/>
                      <a:pt x="5" y="22"/>
                      <a:pt x="5" y="22"/>
                    </a:cubicBezTo>
                    <a:cubicBezTo>
                      <a:pt x="9" y="23"/>
                      <a:pt x="13" y="23"/>
                      <a:pt x="15" y="23"/>
                    </a:cubicBezTo>
                    <a:cubicBezTo>
                      <a:pt x="37" y="23"/>
                      <a:pt x="37" y="23"/>
                      <a:pt x="37" y="23"/>
                    </a:cubicBezTo>
                    <a:cubicBezTo>
                      <a:pt x="37" y="16"/>
                      <a:pt x="37" y="16"/>
                      <a:pt x="37" y="16"/>
                    </a:cubicBezTo>
                    <a:cubicBezTo>
                      <a:pt x="21" y="16"/>
                      <a:pt x="21" y="16"/>
                      <a:pt x="21" y="16"/>
                    </a:cubicBezTo>
                    <a:cubicBezTo>
                      <a:pt x="16" y="16"/>
                      <a:pt x="9" y="16"/>
                      <a:pt x="0" y="17"/>
                    </a:cubicBezTo>
                    <a:close/>
                    <a:moveTo>
                      <a:pt x="15" y="52"/>
                    </a:moveTo>
                    <a:cubicBezTo>
                      <a:pt x="19" y="52"/>
                      <a:pt x="23" y="52"/>
                      <a:pt x="28" y="52"/>
                    </a:cubicBezTo>
                    <a:cubicBezTo>
                      <a:pt x="37" y="52"/>
                      <a:pt x="37" y="52"/>
                      <a:pt x="37" y="52"/>
                    </a:cubicBezTo>
                    <a:cubicBezTo>
                      <a:pt x="37" y="46"/>
                      <a:pt x="37" y="46"/>
                      <a:pt x="37" y="46"/>
                    </a:cubicBezTo>
                    <a:cubicBezTo>
                      <a:pt x="28" y="46"/>
                      <a:pt x="28" y="46"/>
                      <a:pt x="28" y="46"/>
                    </a:cubicBezTo>
                    <a:cubicBezTo>
                      <a:pt x="25" y="46"/>
                      <a:pt x="22" y="46"/>
                      <a:pt x="18" y="47"/>
                    </a:cubicBezTo>
                    <a:cubicBezTo>
                      <a:pt x="18" y="46"/>
                      <a:pt x="18" y="45"/>
                      <a:pt x="18" y="45"/>
                    </a:cubicBezTo>
                    <a:cubicBezTo>
                      <a:pt x="18" y="44"/>
                      <a:pt x="19" y="44"/>
                      <a:pt x="19" y="44"/>
                    </a:cubicBezTo>
                    <a:cubicBezTo>
                      <a:pt x="19" y="43"/>
                      <a:pt x="18" y="42"/>
                      <a:pt x="18" y="41"/>
                    </a:cubicBezTo>
                    <a:cubicBezTo>
                      <a:pt x="22" y="41"/>
                      <a:pt x="25" y="41"/>
                      <a:pt x="28" y="41"/>
                    </a:cubicBezTo>
                    <a:cubicBezTo>
                      <a:pt x="30" y="41"/>
                      <a:pt x="30" y="41"/>
                      <a:pt x="30" y="41"/>
                    </a:cubicBezTo>
                    <a:cubicBezTo>
                      <a:pt x="30" y="40"/>
                      <a:pt x="30" y="40"/>
                      <a:pt x="30" y="40"/>
                    </a:cubicBezTo>
                    <a:cubicBezTo>
                      <a:pt x="29" y="39"/>
                      <a:pt x="29" y="39"/>
                      <a:pt x="28" y="37"/>
                    </a:cubicBezTo>
                    <a:cubicBezTo>
                      <a:pt x="28" y="36"/>
                      <a:pt x="27" y="35"/>
                      <a:pt x="26" y="34"/>
                    </a:cubicBezTo>
                    <a:cubicBezTo>
                      <a:pt x="24" y="32"/>
                      <a:pt x="24" y="32"/>
                      <a:pt x="24" y="32"/>
                    </a:cubicBezTo>
                    <a:cubicBezTo>
                      <a:pt x="27" y="31"/>
                      <a:pt x="30" y="31"/>
                      <a:pt x="32" y="29"/>
                    </a:cubicBezTo>
                    <a:cubicBezTo>
                      <a:pt x="39" y="40"/>
                      <a:pt x="39" y="40"/>
                      <a:pt x="39" y="40"/>
                    </a:cubicBezTo>
                    <a:cubicBezTo>
                      <a:pt x="37" y="40"/>
                      <a:pt x="35" y="41"/>
                      <a:pt x="33" y="41"/>
                    </a:cubicBezTo>
                    <a:cubicBezTo>
                      <a:pt x="44" y="41"/>
                      <a:pt x="44" y="41"/>
                      <a:pt x="44" y="41"/>
                    </a:cubicBezTo>
                    <a:cubicBezTo>
                      <a:pt x="45" y="39"/>
                      <a:pt x="46" y="38"/>
                      <a:pt x="47" y="36"/>
                    </a:cubicBezTo>
                    <a:cubicBezTo>
                      <a:pt x="48" y="34"/>
                      <a:pt x="49" y="33"/>
                      <a:pt x="49" y="32"/>
                    </a:cubicBezTo>
                    <a:cubicBezTo>
                      <a:pt x="50" y="29"/>
                      <a:pt x="50" y="29"/>
                      <a:pt x="50" y="29"/>
                    </a:cubicBezTo>
                    <a:cubicBezTo>
                      <a:pt x="53" y="31"/>
                      <a:pt x="56" y="32"/>
                      <a:pt x="58" y="32"/>
                    </a:cubicBezTo>
                    <a:cubicBezTo>
                      <a:pt x="55" y="36"/>
                      <a:pt x="55" y="36"/>
                      <a:pt x="55" y="36"/>
                    </a:cubicBezTo>
                    <a:cubicBezTo>
                      <a:pt x="54" y="37"/>
                      <a:pt x="53" y="39"/>
                      <a:pt x="51" y="41"/>
                    </a:cubicBezTo>
                    <a:cubicBezTo>
                      <a:pt x="54" y="41"/>
                      <a:pt x="54" y="41"/>
                      <a:pt x="54" y="41"/>
                    </a:cubicBezTo>
                    <a:cubicBezTo>
                      <a:pt x="57" y="41"/>
                      <a:pt x="60" y="41"/>
                      <a:pt x="63" y="41"/>
                    </a:cubicBezTo>
                    <a:cubicBezTo>
                      <a:pt x="63" y="42"/>
                      <a:pt x="63" y="42"/>
                      <a:pt x="63" y="43"/>
                    </a:cubicBezTo>
                    <a:cubicBezTo>
                      <a:pt x="63" y="43"/>
                      <a:pt x="62" y="43"/>
                      <a:pt x="63" y="44"/>
                    </a:cubicBezTo>
                    <a:cubicBezTo>
                      <a:pt x="63" y="44"/>
                      <a:pt x="63" y="45"/>
                      <a:pt x="63" y="47"/>
                    </a:cubicBezTo>
                    <a:cubicBezTo>
                      <a:pt x="60" y="46"/>
                      <a:pt x="57" y="46"/>
                      <a:pt x="54" y="46"/>
                    </a:cubicBezTo>
                    <a:cubicBezTo>
                      <a:pt x="45" y="46"/>
                      <a:pt x="45" y="46"/>
                      <a:pt x="45" y="46"/>
                    </a:cubicBezTo>
                    <a:cubicBezTo>
                      <a:pt x="45" y="52"/>
                      <a:pt x="45" y="52"/>
                      <a:pt x="45" y="52"/>
                    </a:cubicBezTo>
                    <a:cubicBezTo>
                      <a:pt x="53" y="52"/>
                      <a:pt x="53" y="52"/>
                      <a:pt x="53" y="52"/>
                    </a:cubicBezTo>
                    <a:cubicBezTo>
                      <a:pt x="58" y="52"/>
                      <a:pt x="62" y="52"/>
                      <a:pt x="66" y="52"/>
                    </a:cubicBezTo>
                    <a:cubicBezTo>
                      <a:pt x="66" y="53"/>
                      <a:pt x="66" y="53"/>
                      <a:pt x="66" y="54"/>
                    </a:cubicBezTo>
                    <a:cubicBezTo>
                      <a:pt x="66" y="54"/>
                      <a:pt x="66" y="55"/>
                      <a:pt x="66" y="55"/>
                    </a:cubicBezTo>
                    <a:cubicBezTo>
                      <a:pt x="66" y="55"/>
                      <a:pt x="66" y="56"/>
                      <a:pt x="66" y="58"/>
                    </a:cubicBezTo>
                    <a:cubicBezTo>
                      <a:pt x="62" y="58"/>
                      <a:pt x="57" y="58"/>
                      <a:pt x="53" y="58"/>
                    </a:cubicBezTo>
                    <a:cubicBezTo>
                      <a:pt x="45" y="58"/>
                      <a:pt x="45" y="58"/>
                      <a:pt x="45" y="58"/>
                    </a:cubicBezTo>
                    <a:cubicBezTo>
                      <a:pt x="45" y="64"/>
                      <a:pt x="45" y="64"/>
                      <a:pt x="45" y="64"/>
                    </a:cubicBezTo>
                    <a:cubicBezTo>
                      <a:pt x="45" y="66"/>
                      <a:pt x="45" y="67"/>
                      <a:pt x="45" y="68"/>
                    </a:cubicBezTo>
                    <a:cubicBezTo>
                      <a:pt x="45" y="72"/>
                      <a:pt x="45" y="72"/>
                      <a:pt x="45" y="72"/>
                    </a:cubicBezTo>
                    <a:cubicBezTo>
                      <a:pt x="41" y="72"/>
                      <a:pt x="41" y="72"/>
                      <a:pt x="41" y="72"/>
                    </a:cubicBezTo>
                    <a:cubicBezTo>
                      <a:pt x="39" y="72"/>
                      <a:pt x="39" y="72"/>
                      <a:pt x="39" y="72"/>
                    </a:cubicBezTo>
                    <a:cubicBezTo>
                      <a:pt x="36" y="72"/>
                      <a:pt x="36" y="72"/>
                      <a:pt x="36" y="72"/>
                    </a:cubicBezTo>
                    <a:cubicBezTo>
                      <a:pt x="37" y="70"/>
                      <a:pt x="37" y="69"/>
                      <a:pt x="37" y="68"/>
                    </a:cubicBezTo>
                    <a:cubicBezTo>
                      <a:pt x="37" y="67"/>
                      <a:pt x="37" y="65"/>
                      <a:pt x="37" y="64"/>
                    </a:cubicBezTo>
                    <a:cubicBezTo>
                      <a:pt x="37" y="58"/>
                      <a:pt x="37" y="58"/>
                      <a:pt x="37" y="58"/>
                    </a:cubicBezTo>
                    <a:cubicBezTo>
                      <a:pt x="28" y="58"/>
                      <a:pt x="28" y="58"/>
                      <a:pt x="28" y="58"/>
                    </a:cubicBezTo>
                    <a:cubicBezTo>
                      <a:pt x="23" y="58"/>
                      <a:pt x="19" y="58"/>
                      <a:pt x="15" y="58"/>
                    </a:cubicBezTo>
                    <a:cubicBezTo>
                      <a:pt x="15" y="57"/>
                      <a:pt x="15" y="57"/>
                      <a:pt x="15" y="56"/>
                    </a:cubicBezTo>
                    <a:cubicBezTo>
                      <a:pt x="15" y="55"/>
                      <a:pt x="15" y="55"/>
                      <a:pt x="15" y="55"/>
                    </a:cubicBezTo>
                    <a:cubicBezTo>
                      <a:pt x="15" y="54"/>
                      <a:pt x="15" y="54"/>
                      <a:pt x="15" y="54"/>
                    </a:cubicBezTo>
                    <a:cubicBezTo>
                      <a:pt x="15" y="52"/>
                      <a:pt x="15" y="52"/>
                      <a:pt x="15"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78">
                <a:extLst>
                  <a:ext uri="{FF2B5EF4-FFF2-40B4-BE49-F238E27FC236}">
                    <a16:creationId xmlns:a16="http://schemas.microsoft.com/office/drawing/2014/main" xmlns="" id="{D3F5056E-2D3D-4AFD-9604-88CECCBBBA9E}"/>
                  </a:ext>
                </a:extLst>
              </p:cNvPr>
              <p:cNvSpPr>
                <a:spLocks noEditPoints="1"/>
              </p:cNvSpPr>
              <p:nvPr/>
            </p:nvSpPr>
            <p:spPr bwMode="auto">
              <a:xfrm>
                <a:off x="9051549" y="6742517"/>
                <a:ext cx="83640" cy="69036"/>
              </a:xfrm>
              <a:custGeom>
                <a:avLst/>
                <a:gdLst>
                  <a:gd name="T0" fmla="*/ 57 w 91"/>
                  <a:gd name="T1" fmla="*/ 45 h 75"/>
                  <a:gd name="T2" fmla="*/ 55 w 91"/>
                  <a:gd name="T3" fmla="*/ 57 h 75"/>
                  <a:gd name="T4" fmla="*/ 53 w 91"/>
                  <a:gd name="T5" fmla="*/ 52 h 75"/>
                  <a:gd name="T6" fmla="*/ 50 w 91"/>
                  <a:gd name="T7" fmla="*/ 47 h 75"/>
                  <a:gd name="T8" fmla="*/ 58 w 91"/>
                  <a:gd name="T9" fmla="*/ 27 h 75"/>
                  <a:gd name="T10" fmla="*/ 54 w 91"/>
                  <a:gd name="T11" fmla="*/ 38 h 75"/>
                  <a:gd name="T12" fmla="*/ 53 w 91"/>
                  <a:gd name="T13" fmla="*/ 33 h 75"/>
                  <a:gd name="T14" fmla="*/ 51 w 91"/>
                  <a:gd name="T15" fmla="*/ 29 h 75"/>
                  <a:gd name="T16" fmla="*/ 25 w 91"/>
                  <a:gd name="T17" fmla="*/ 22 h 75"/>
                  <a:gd name="T18" fmla="*/ 39 w 91"/>
                  <a:gd name="T19" fmla="*/ 8 h 75"/>
                  <a:gd name="T20" fmla="*/ 43 w 91"/>
                  <a:gd name="T21" fmla="*/ 1 h 75"/>
                  <a:gd name="T22" fmla="*/ 54 w 91"/>
                  <a:gd name="T23" fmla="*/ 3 h 75"/>
                  <a:gd name="T24" fmla="*/ 48 w 91"/>
                  <a:gd name="T25" fmla="*/ 9 h 75"/>
                  <a:gd name="T26" fmla="*/ 87 w 91"/>
                  <a:gd name="T27" fmla="*/ 8 h 75"/>
                  <a:gd name="T28" fmla="*/ 86 w 91"/>
                  <a:gd name="T29" fmla="*/ 12 h 75"/>
                  <a:gd name="T30" fmla="*/ 87 w 91"/>
                  <a:gd name="T31" fmla="*/ 15 h 75"/>
                  <a:gd name="T32" fmla="*/ 43 w 91"/>
                  <a:gd name="T33" fmla="*/ 15 h 75"/>
                  <a:gd name="T34" fmla="*/ 44 w 91"/>
                  <a:gd name="T35" fmla="*/ 21 h 75"/>
                  <a:gd name="T36" fmla="*/ 81 w 91"/>
                  <a:gd name="T37" fmla="*/ 20 h 75"/>
                  <a:gd name="T38" fmla="*/ 79 w 91"/>
                  <a:gd name="T39" fmla="*/ 38 h 75"/>
                  <a:gd name="T40" fmla="*/ 91 w 91"/>
                  <a:gd name="T41" fmla="*/ 38 h 75"/>
                  <a:gd name="T42" fmla="*/ 90 w 91"/>
                  <a:gd name="T43" fmla="*/ 42 h 75"/>
                  <a:gd name="T44" fmla="*/ 82 w 91"/>
                  <a:gd name="T45" fmla="*/ 44 h 75"/>
                  <a:gd name="T46" fmla="*/ 78 w 91"/>
                  <a:gd name="T47" fmla="*/ 58 h 75"/>
                  <a:gd name="T48" fmla="*/ 88 w 91"/>
                  <a:gd name="T49" fmla="*/ 58 h 75"/>
                  <a:gd name="T50" fmla="*/ 87 w 91"/>
                  <a:gd name="T51" fmla="*/ 61 h 75"/>
                  <a:gd name="T52" fmla="*/ 80 w 91"/>
                  <a:gd name="T53" fmla="*/ 63 h 75"/>
                  <a:gd name="T54" fmla="*/ 77 w 91"/>
                  <a:gd name="T55" fmla="*/ 69 h 75"/>
                  <a:gd name="T56" fmla="*/ 62 w 91"/>
                  <a:gd name="T57" fmla="*/ 75 h 75"/>
                  <a:gd name="T58" fmla="*/ 57 w 91"/>
                  <a:gd name="T59" fmla="*/ 66 h 75"/>
                  <a:gd name="T60" fmla="*/ 70 w 91"/>
                  <a:gd name="T61" fmla="*/ 65 h 75"/>
                  <a:gd name="T62" fmla="*/ 40 w 91"/>
                  <a:gd name="T63" fmla="*/ 63 h 75"/>
                  <a:gd name="T64" fmla="*/ 33 w 91"/>
                  <a:gd name="T65" fmla="*/ 57 h 75"/>
                  <a:gd name="T66" fmla="*/ 32 w 91"/>
                  <a:gd name="T67" fmla="*/ 44 h 75"/>
                  <a:gd name="T68" fmla="*/ 24 w 91"/>
                  <a:gd name="T69" fmla="*/ 45 h 75"/>
                  <a:gd name="T70" fmla="*/ 25 w 91"/>
                  <a:gd name="T71" fmla="*/ 42 h 75"/>
                  <a:gd name="T72" fmla="*/ 32 w 91"/>
                  <a:gd name="T73" fmla="*/ 38 h 75"/>
                  <a:gd name="T74" fmla="*/ 35 w 91"/>
                  <a:gd name="T75" fmla="*/ 28 h 75"/>
                  <a:gd name="T76" fmla="*/ 35 w 91"/>
                  <a:gd name="T77" fmla="*/ 23 h 75"/>
                  <a:gd name="T78" fmla="*/ 23 w 91"/>
                  <a:gd name="T79" fmla="*/ 23 h 75"/>
                  <a:gd name="T80" fmla="*/ 71 w 91"/>
                  <a:gd name="T81" fmla="*/ 58 h 75"/>
                  <a:gd name="T82" fmla="*/ 41 w 91"/>
                  <a:gd name="T83" fmla="*/ 44 h 75"/>
                  <a:gd name="T84" fmla="*/ 42 w 91"/>
                  <a:gd name="T85" fmla="*/ 38 h 75"/>
                  <a:gd name="T86" fmla="*/ 72 w 91"/>
                  <a:gd name="T87" fmla="*/ 26 h 75"/>
                  <a:gd name="T88" fmla="*/ 42 w 91"/>
                  <a:gd name="T89" fmla="*/ 38 h 75"/>
                  <a:gd name="T90" fmla="*/ 14 w 91"/>
                  <a:gd name="T91" fmla="*/ 3 h 75"/>
                  <a:gd name="T92" fmla="*/ 21 w 91"/>
                  <a:gd name="T93" fmla="*/ 18 h 75"/>
                  <a:gd name="T94" fmla="*/ 11 w 91"/>
                  <a:gd name="T95" fmla="*/ 10 h 75"/>
                  <a:gd name="T96" fmla="*/ 0 w 91"/>
                  <a:gd name="T97" fmla="*/ 26 h 75"/>
                  <a:gd name="T98" fmla="*/ 22 w 91"/>
                  <a:gd name="T99" fmla="*/ 28 h 75"/>
                  <a:gd name="T100" fmla="*/ 14 w 91"/>
                  <a:gd name="T101" fmla="*/ 33 h 75"/>
                  <a:gd name="T102" fmla="*/ 2 w 91"/>
                  <a:gd name="T103" fmla="*/ 27 h 75"/>
                  <a:gd name="T104" fmla="*/ 3 w 91"/>
                  <a:gd name="T105" fmla="*/ 67 h 75"/>
                  <a:gd name="T106" fmla="*/ 11 w 91"/>
                  <a:gd name="T107" fmla="*/ 50 h 75"/>
                  <a:gd name="T108" fmla="*/ 15 w 91"/>
                  <a:gd name="T109" fmla="*/ 39 h 75"/>
                  <a:gd name="T110" fmla="*/ 23 w 91"/>
                  <a:gd name="T111" fmla="*/ 44 h 75"/>
                  <a:gd name="T112" fmla="*/ 19 w 91"/>
                  <a:gd name="T113" fmla="*/ 53 h 75"/>
                  <a:gd name="T114" fmla="*/ 13 w 91"/>
                  <a:gd name="T115" fmla="*/ 7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1" h="75">
                    <a:moveTo>
                      <a:pt x="50" y="47"/>
                    </a:moveTo>
                    <a:cubicBezTo>
                      <a:pt x="52" y="47"/>
                      <a:pt x="55" y="46"/>
                      <a:pt x="57" y="45"/>
                    </a:cubicBezTo>
                    <a:cubicBezTo>
                      <a:pt x="63" y="55"/>
                      <a:pt x="63" y="55"/>
                      <a:pt x="63" y="55"/>
                    </a:cubicBezTo>
                    <a:cubicBezTo>
                      <a:pt x="60" y="56"/>
                      <a:pt x="57" y="56"/>
                      <a:pt x="55" y="57"/>
                    </a:cubicBezTo>
                    <a:cubicBezTo>
                      <a:pt x="54" y="55"/>
                      <a:pt x="54" y="55"/>
                      <a:pt x="54" y="55"/>
                    </a:cubicBezTo>
                    <a:cubicBezTo>
                      <a:pt x="54" y="54"/>
                      <a:pt x="53" y="53"/>
                      <a:pt x="53" y="52"/>
                    </a:cubicBezTo>
                    <a:cubicBezTo>
                      <a:pt x="52" y="51"/>
                      <a:pt x="52" y="50"/>
                      <a:pt x="51" y="49"/>
                    </a:cubicBezTo>
                    <a:cubicBezTo>
                      <a:pt x="50" y="47"/>
                      <a:pt x="50" y="47"/>
                      <a:pt x="50" y="47"/>
                    </a:cubicBezTo>
                    <a:close/>
                    <a:moveTo>
                      <a:pt x="51" y="29"/>
                    </a:moveTo>
                    <a:cubicBezTo>
                      <a:pt x="53" y="28"/>
                      <a:pt x="56" y="28"/>
                      <a:pt x="58" y="27"/>
                    </a:cubicBezTo>
                    <a:cubicBezTo>
                      <a:pt x="62" y="36"/>
                      <a:pt x="62" y="36"/>
                      <a:pt x="62" y="36"/>
                    </a:cubicBezTo>
                    <a:cubicBezTo>
                      <a:pt x="60" y="36"/>
                      <a:pt x="57" y="37"/>
                      <a:pt x="54" y="38"/>
                    </a:cubicBezTo>
                    <a:cubicBezTo>
                      <a:pt x="54" y="36"/>
                      <a:pt x="54" y="36"/>
                      <a:pt x="54" y="36"/>
                    </a:cubicBezTo>
                    <a:cubicBezTo>
                      <a:pt x="54" y="35"/>
                      <a:pt x="53" y="34"/>
                      <a:pt x="53" y="33"/>
                    </a:cubicBezTo>
                    <a:cubicBezTo>
                      <a:pt x="53" y="32"/>
                      <a:pt x="52" y="32"/>
                      <a:pt x="52" y="30"/>
                    </a:cubicBezTo>
                    <a:cubicBezTo>
                      <a:pt x="51" y="29"/>
                      <a:pt x="51" y="29"/>
                      <a:pt x="51" y="29"/>
                    </a:cubicBezTo>
                    <a:close/>
                    <a:moveTo>
                      <a:pt x="23" y="23"/>
                    </a:moveTo>
                    <a:cubicBezTo>
                      <a:pt x="25" y="22"/>
                      <a:pt x="25" y="22"/>
                      <a:pt x="25" y="22"/>
                    </a:cubicBezTo>
                    <a:cubicBezTo>
                      <a:pt x="29" y="19"/>
                      <a:pt x="32" y="17"/>
                      <a:pt x="34" y="15"/>
                    </a:cubicBezTo>
                    <a:cubicBezTo>
                      <a:pt x="36" y="13"/>
                      <a:pt x="37" y="10"/>
                      <a:pt x="39" y="8"/>
                    </a:cubicBezTo>
                    <a:cubicBezTo>
                      <a:pt x="41" y="6"/>
                      <a:pt x="41" y="5"/>
                      <a:pt x="42" y="5"/>
                    </a:cubicBezTo>
                    <a:cubicBezTo>
                      <a:pt x="42" y="4"/>
                      <a:pt x="42" y="3"/>
                      <a:pt x="43" y="1"/>
                    </a:cubicBezTo>
                    <a:cubicBezTo>
                      <a:pt x="44" y="0"/>
                      <a:pt x="44" y="0"/>
                      <a:pt x="44" y="0"/>
                    </a:cubicBezTo>
                    <a:cubicBezTo>
                      <a:pt x="47" y="1"/>
                      <a:pt x="51" y="2"/>
                      <a:pt x="54" y="3"/>
                    </a:cubicBezTo>
                    <a:cubicBezTo>
                      <a:pt x="51" y="5"/>
                      <a:pt x="51" y="5"/>
                      <a:pt x="51" y="5"/>
                    </a:cubicBezTo>
                    <a:cubicBezTo>
                      <a:pt x="50" y="6"/>
                      <a:pt x="49" y="8"/>
                      <a:pt x="48" y="9"/>
                    </a:cubicBezTo>
                    <a:cubicBezTo>
                      <a:pt x="76" y="9"/>
                      <a:pt x="76" y="9"/>
                      <a:pt x="76" y="9"/>
                    </a:cubicBezTo>
                    <a:cubicBezTo>
                      <a:pt x="79" y="9"/>
                      <a:pt x="82" y="9"/>
                      <a:pt x="87" y="8"/>
                    </a:cubicBezTo>
                    <a:cubicBezTo>
                      <a:pt x="87" y="9"/>
                      <a:pt x="87" y="10"/>
                      <a:pt x="87" y="11"/>
                    </a:cubicBezTo>
                    <a:cubicBezTo>
                      <a:pt x="86" y="11"/>
                      <a:pt x="86" y="12"/>
                      <a:pt x="86" y="12"/>
                    </a:cubicBezTo>
                    <a:cubicBezTo>
                      <a:pt x="86" y="12"/>
                      <a:pt x="86" y="13"/>
                      <a:pt x="87" y="13"/>
                    </a:cubicBezTo>
                    <a:cubicBezTo>
                      <a:pt x="87" y="15"/>
                      <a:pt x="87" y="15"/>
                      <a:pt x="87" y="15"/>
                    </a:cubicBezTo>
                    <a:cubicBezTo>
                      <a:pt x="82" y="15"/>
                      <a:pt x="78" y="15"/>
                      <a:pt x="76" y="15"/>
                    </a:cubicBezTo>
                    <a:cubicBezTo>
                      <a:pt x="43" y="15"/>
                      <a:pt x="43" y="15"/>
                      <a:pt x="43" y="15"/>
                    </a:cubicBezTo>
                    <a:cubicBezTo>
                      <a:pt x="37" y="20"/>
                      <a:pt x="37" y="20"/>
                      <a:pt x="37" y="20"/>
                    </a:cubicBezTo>
                    <a:cubicBezTo>
                      <a:pt x="40" y="21"/>
                      <a:pt x="42" y="21"/>
                      <a:pt x="44" y="21"/>
                    </a:cubicBezTo>
                    <a:cubicBezTo>
                      <a:pt x="72" y="21"/>
                      <a:pt x="72" y="21"/>
                      <a:pt x="72" y="21"/>
                    </a:cubicBezTo>
                    <a:cubicBezTo>
                      <a:pt x="74" y="21"/>
                      <a:pt x="77" y="21"/>
                      <a:pt x="81" y="20"/>
                    </a:cubicBezTo>
                    <a:cubicBezTo>
                      <a:pt x="80" y="24"/>
                      <a:pt x="80" y="27"/>
                      <a:pt x="80" y="28"/>
                    </a:cubicBezTo>
                    <a:cubicBezTo>
                      <a:pt x="79" y="38"/>
                      <a:pt x="79" y="38"/>
                      <a:pt x="79" y="38"/>
                    </a:cubicBezTo>
                    <a:cubicBezTo>
                      <a:pt x="82" y="38"/>
                      <a:pt x="82" y="38"/>
                      <a:pt x="82" y="38"/>
                    </a:cubicBezTo>
                    <a:cubicBezTo>
                      <a:pt x="85" y="38"/>
                      <a:pt x="87" y="38"/>
                      <a:pt x="91" y="38"/>
                    </a:cubicBezTo>
                    <a:cubicBezTo>
                      <a:pt x="91" y="39"/>
                      <a:pt x="91" y="40"/>
                      <a:pt x="90" y="40"/>
                    </a:cubicBezTo>
                    <a:cubicBezTo>
                      <a:pt x="90" y="41"/>
                      <a:pt x="90" y="41"/>
                      <a:pt x="90" y="42"/>
                    </a:cubicBezTo>
                    <a:cubicBezTo>
                      <a:pt x="90" y="42"/>
                      <a:pt x="90" y="43"/>
                      <a:pt x="91" y="45"/>
                    </a:cubicBezTo>
                    <a:cubicBezTo>
                      <a:pt x="85" y="44"/>
                      <a:pt x="83" y="44"/>
                      <a:pt x="82" y="44"/>
                    </a:cubicBezTo>
                    <a:cubicBezTo>
                      <a:pt x="79" y="44"/>
                      <a:pt x="79" y="44"/>
                      <a:pt x="79" y="44"/>
                    </a:cubicBezTo>
                    <a:cubicBezTo>
                      <a:pt x="78" y="58"/>
                      <a:pt x="78" y="58"/>
                      <a:pt x="78" y="58"/>
                    </a:cubicBezTo>
                    <a:cubicBezTo>
                      <a:pt x="80" y="58"/>
                      <a:pt x="80" y="58"/>
                      <a:pt x="80" y="58"/>
                    </a:cubicBezTo>
                    <a:cubicBezTo>
                      <a:pt x="83" y="58"/>
                      <a:pt x="85" y="58"/>
                      <a:pt x="88" y="58"/>
                    </a:cubicBezTo>
                    <a:cubicBezTo>
                      <a:pt x="88" y="59"/>
                      <a:pt x="88" y="59"/>
                      <a:pt x="88" y="60"/>
                    </a:cubicBezTo>
                    <a:cubicBezTo>
                      <a:pt x="88" y="60"/>
                      <a:pt x="88" y="60"/>
                      <a:pt x="87" y="61"/>
                    </a:cubicBezTo>
                    <a:cubicBezTo>
                      <a:pt x="87" y="61"/>
                      <a:pt x="88" y="62"/>
                      <a:pt x="88" y="64"/>
                    </a:cubicBezTo>
                    <a:cubicBezTo>
                      <a:pt x="85" y="64"/>
                      <a:pt x="82" y="63"/>
                      <a:pt x="80" y="63"/>
                    </a:cubicBezTo>
                    <a:cubicBezTo>
                      <a:pt x="78" y="63"/>
                      <a:pt x="78" y="63"/>
                      <a:pt x="78" y="63"/>
                    </a:cubicBezTo>
                    <a:cubicBezTo>
                      <a:pt x="78" y="66"/>
                      <a:pt x="77" y="68"/>
                      <a:pt x="77" y="69"/>
                    </a:cubicBezTo>
                    <a:cubicBezTo>
                      <a:pt x="76" y="70"/>
                      <a:pt x="75" y="71"/>
                      <a:pt x="73" y="72"/>
                    </a:cubicBezTo>
                    <a:cubicBezTo>
                      <a:pt x="71" y="74"/>
                      <a:pt x="67" y="74"/>
                      <a:pt x="62" y="75"/>
                    </a:cubicBezTo>
                    <a:cubicBezTo>
                      <a:pt x="62" y="74"/>
                      <a:pt x="62" y="73"/>
                      <a:pt x="61" y="72"/>
                    </a:cubicBezTo>
                    <a:cubicBezTo>
                      <a:pt x="61" y="71"/>
                      <a:pt x="60" y="69"/>
                      <a:pt x="57" y="66"/>
                    </a:cubicBezTo>
                    <a:cubicBezTo>
                      <a:pt x="59" y="67"/>
                      <a:pt x="62" y="67"/>
                      <a:pt x="65" y="67"/>
                    </a:cubicBezTo>
                    <a:cubicBezTo>
                      <a:pt x="68" y="67"/>
                      <a:pt x="70" y="66"/>
                      <a:pt x="70" y="65"/>
                    </a:cubicBezTo>
                    <a:cubicBezTo>
                      <a:pt x="70" y="63"/>
                      <a:pt x="70" y="63"/>
                      <a:pt x="70" y="63"/>
                    </a:cubicBezTo>
                    <a:cubicBezTo>
                      <a:pt x="40" y="63"/>
                      <a:pt x="40" y="63"/>
                      <a:pt x="40" y="63"/>
                    </a:cubicBezTo>
                    <a:cubicBezTo>
                      <a:pt x="38" y="63"/>
                      <a:pt x="35" y="64"/>
                      <a:pt x="32" y="64"/>
                    </a:cubicBezTo>
                    <a:cubicBezTo>
                      <a:pt x="32" y="60"/>
                      <a:pt x="33" y="58"/>
                      <a:pt x="33" y="57"/>
                    </a:cubicBezTo>
                    <a:cubicBezTo>
                      <a:pt x="34" y="44"/>
                      <a:pt x="34" y="44"/>
                      <a:pt x="34" y="44"/>
                    </a:cubicBezTo>
                    <a:cubicBezTo>
                      <a:pt x="32" y="44"/>
                      <a:pt x="32" y="44"/>
                      <a:pt x="32" y="44"/>
                    </a:cubicBezTo>
                    <a:cubicBezTo>
                      <a:pt x="32" y="44"/>
                      <a:pt x="31" y="44"/>
                      <a:pt x="29" y="45"/>
                    </a:cubicBezTo>
                    <a:cubicBezTo>
                      <a:pt x="24" y="45"/>
                      <a:pt x="24" y="45"/>
                      <a:pt x="24" y="45"/>
                    </a:cubicBezTo>
                    <a:cubicBezTo>
                      <a:pt x="25" y="44"/>
                      <a:pt x="25" y="43"/>
                      <a:pt x="25" y="43"/>
                    </a:cubicBezTo>
                    <a:cubicBezTo>
                      <a:pt x="25" y="42"/>
                      <a:pt x="25" y="42"/>
                      <a:pt x="25" y="42"/>
                    </a:cubicBezTo>
                    <a:cubicBezTo>
                      <a:pt x="25" y="41"/>
                      <a:pt x="25" y="40"/>
                      <a:pt x="24" y="38"/>
                    </a:cubicBezTo>
                    <a:cubicBezTo>
                      <a:pt x="28" y="38"/>
                      <a:pt x="30" y="38"/>
                      <a:pt x="32" y="38"/>
                    </a:cubicBezTo>
                    <a:cubicBezTo>
                      <a:pt x="34" y="38"/>
                      <a:pt x="34" y="38"/>
                      <a:pt x="34" y="38"/>
                    </a:cubicBezTo>
                    <a:cubicBezTo>
                      <a:pt x="35" y="28"/>
                      <a:pt x="35" y="28"/>
                      <a:pt x="35" y="28"/>
                    </a:cubicBezTo>
                    <a:cubicBezTo>
                      <a:pt x="35" y="26"/>
                      <a:pt x="35" y="25"/>
                      <a:pt x="35" y="25"/>
                    </a:cubicBezTo>
                    <a:cubicBezTo>
                      <a:pt x="35" y="23"/>
                      <a:pt x="35" y="23"/>
                      <a:pt x="35" y="23"/>
                    </a:cubicBezTo>
                    <a:cubicBezTo>
                      <a:pt x="32" y="26"/>
                      <a:pt x="32" y="26"/>
                      <a:pt x="32" y="26"/>
                    </a:cubicBezTo>
                    <a:cubicBezTo>
                      <a:pt x="29" y="25"/>
                      <a:pt x="27" y="24"/>
                      <a:pt x="23" y="23"/>
                    </a:cubicBezTo>
                    <a:close/>
                    <a:moveTo>
                      <a:pt x="40" y="58"/>
                    </a:moveTo>
                    <a:cubicBezTo>
                      <a:pt x="71" y="58"/>
                      <a:pt x="71" y="58"/>
                      <a:pt x="71" y="58"/>
                    </a:cubicBezTo>
                    <a:cubicBezTo>
                      <a:pt x="72" y="44"/>
                      <a:pt x="72" y="44"/>
                      <a:pt x="72" y="44"/>
                    </a:cubicBezTo>
                    <a:cubicBezTo>
                      <a:pt x="41" y="44"/>
                      <a:pt x="41" y="44"/>
                      <a:pt x="41" y="44"/>
                    </a:cubicBezTo>
                    <a:cubicBezTo>
                      <a:pt x="40" y="58"/>
                      <a:pt x="40" y="58"/>
                      <a:pt x="40" y="58"/>
                    </a:cubicBezTo>
                    <a:close/>
                    <a:moveTo>
                      <a:pt x="42" y="38"/>
                    </a:moveTo>
                    <a:cubicBezTo>
                      <a:pt x="72" y="38"/>
                      <a:pt x="72" y="38"/>
                      <a:pt x="72" y="38"/>
                    </a:cubicBezTo>
                    <a:cubicBezTo>
                      <a:pt x="72" y="26"/>
                      <a:pt x="72" y="26"/>
                      <a:pt x="72" y="26"/>
                    </a:cubicBezTo>
                    <a:cubicBezTo>
                      <a:pt x="43" y="26"/>
                      <a:pt x="43" y="26"/>
                      <a:pt x="43" y="26"/>
                    </a:cubicBezTo>
                    <a:cubicBezTo>
                      <a:pt x="42" y="38"/>
                      <a:pt x="42" y="38"/>
                      <a:pt x="42" y="38"/>
                    </a:cubicBezTo>
                    <a:close/>
                    <a:moveTo>
                      <a:pt x="8" y="8"/>
                    </a:moveTo>
                    <a:cubicBezTo>
                      <a:pt x="10" y="7"/>
                      <a:pt x="12" y="5"/>
                      <a:pt x="14" y="3"/>
                    </a:cubicBezTo>
                    <a:cubicBezTo>
                      <a:pt x="28" y="12"/>
                      <a:pt x="28" y="12"/>
                      <a:pt x="28" y="12"/>
                    </a:cubicBezTo>
                    <a:cubicBezTo>
                      <a:pt x="25" y="14"/>
                      <a:pt x="23" y="16"/>
                      <a:pt x="21" y="18"/>
                    </a:cubicBezTo>
                    <a:cubicBezTo>
                      <a:pt x="20" y="16"/>
                      <a:pt x="20" y="16"/>
                      <a:pt x="20" y="16"/>
                    </a:cubicBezTo>
                    <a:cubicBezTo>
                      <a:pt x="17" y="14"/>
                      <a:pt x="14" y="12"/>
                      <a:pt x="11" y="10"/>
                    </a:cubicBezTo>
                    <a:cubicBezTo>
                      <a:pt x="8" y="8"/>
                      <a:pt x="8" y="8"/>
                      <a:pt x="8" y="8"/>
                    </a:cubicBezTo>
                    <a:close/>
                    <a:moveTo>
                      <a:pt x="0" y="26"/>
                    </a:moveTo>
                    <a:cubicBezTo>
                      <a:pt x="2" y="24"/>
                      <a:pt x="4" y="22"/>
                      <a:pt x="6" y="20"/>
                    </a:cubicBezTo>
                    <a:cubicBezTo>
                      <a:pt x="22" y="28"/>
                      <a:pt x="22" y="28"/>
                      <a:pt x="22" y="28"/>
                    </a:cubicBezTo>
                    <a:cubicBezTo>
                      <a:pt x="19" y="30"/>
                      <a:pt x="17" y="32"/>
                      <a:pt x="16" y="34"/>
                    </a:cubicBezTo>
                    <a:cubicBezTo>
                      <a:pt x="14" y="33"/>
                      <a:pt x="14" y="33"/>
                      <a:pt x="14" y="33"/>
                    </a:cubicBezTo>
                    <a:cubicBezTo>
                      <a:pt x="12" y="31"/>
                      <a:pt x="10" y="31"/>
                      <a:pt x="9" y="30"/>
                    </a:cubicBezTo>
                    <a:cubicBezTo>
                      <a:pt x="8" y="29"/>
                      <a:pt x="6" y="28"/>
                      <a:pt x="2" y="27"/>
                    </a:cubicBezTo>
                    <a:cubicBezTo>
                      <a:pt x="0" y="26"/>
                      <a:pt x="0" y="26"/>
                      <a:pt x="0" y="26"/>
                    </a:cubicBezTo>
                    <a:close/>
                    <a:moveTo>
                      <a:pt x="3" y="67"/>
                    </a:moveTo>
                    <a:cubicBezTo>
                      <a:pt x="5" y="64"/>
                      <a:pt x="5" y="64"/>
                      <a:pt x="5" y="64"/>
                    </a:cubicBezTo>
                    <a:cubicBezTo>
                      <a:pt x="8" y="60"/>
                      <a:pt x="10" y="56"/>
                      <a:pt x="11" y="50"/>
                    </a:cubicBezTo>
                    <a:cubicBezTo>
                      <a:pt x="13" y="45"/>
                      <a:pt x="14" y="42"/>
                      <a:pt x="14" y="41"/>
                    </a:cubicBezTo>
                    <a:cubicBezTo>
                      <a:pt x="15" y="39"/>
                      <a:pt x="15" y="39"/>
                      <a:pt x="15" y="39"/>
                    </a:cubicBezTo>
                    <a:cubicBezTo>
                      <a:pt x="17" y="41"/>
                      <a:pt x="19" y="42"/>
                      <a:pt x="20" y="43"/>
                    </a:cubicBezTo>
                    <a:cubicBezTo>
                      <a:pt x="23" y="44"/>
                      <a:pt x="23" y="44"/>
                      <a:pt x="23" y="44"/>
                    </a:cubicBezTo>
                    <a:cubicBezTo>
                      <a:pt x="22" y="46"/>
                      <a:pt x="21" y="47"/>
                      <a:pt x="21" y="48"/>
                    </a:cubicBezTo>
                    <a:cubicBezTo>
                      <a:pt x="20" y="49"/>
                      <a:pt x="20" y="51"/>
                      <a:pt x="19" y="53"/>
                    </a:cubicBezTo>
                    <a:cubicBezTo>
                      <a:pt x="18" y="56"/>
                      <a:pt x="17" y="59"/>
                      <a:pt x="16" y="62"/>
                    </a:cubicBezTo>
                    <a:cubicBezTo>
                      <a:pt x="14" y="66"/>
                      <a:pt x="13" y="69"/>
                      <a:pt x="13" y="72"/>
                    </a:cubicBezTo>
                    <a:cubicBezTo>
                      <a:pt x="10" y="70"/>
                      <a:pt x="7" y="68"/>
                      <a:pt x="3"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79">
                <a:extLst>
                  <a:ext uri="{FF2B5EF4-FFF2-40B4-BE49-F238E27FC236}">
                    <a16:creationId xmlns:a16="http://schemas.microsoft.com/office/drawing/2014/main" xmlns="" id="{8E5D05D6-EFEC-4F25-9187-9F4162EDE1F1}"/>
                  </a:ext>
                </a:extLst>
              </p:cNvPr>
              <p:cNvSpPr>
                <a:spLocks noEditPoints="1"/>
              </p:cNvSpPr>
              <p:nvPr/>
            </p:nvSpPr>
            <p:spPr bwMode="auto">
              <a:xfrm>
                <a:off x="9141828" y="6742517"/>
                <a:ext cx="83640" cy="67709"/>
              </a:xfrm>
              <a:custGeom>
                <a:avLst/>
                <a:gdLst>
                  <a:gd name="T0" fmla="*/ 0 w 92"/>
                  <a:gd name="T1" fmla="*/ 30 h 74"/>
                  <a:gd name="T2" fmla="*/ 0 w 92"/>
                  <a:gd name="T3" fmla="*/ 25 h 74"/>
                  <a:gd name="T4" fmla="*/ 13 w 92"/>
                  <a:gd name="T5" fmla="*/ 25 h 74"/>
                  <a:gd name="T6" fmla="*/ 20 w 92"/>
                  <a:gd name="T7" fmla="*/ 30 h 74"/>
                  <a:gd name="T8" fmla="*/ 20 w 92"/>
                  <a:gd name="T9" fmla="*/ 60 h 74"/>
                  <a:gd name="T10" fmla="*/ 27 w 92"/>
                  <a:gd name="T11" fmla="*/ 54 h 74"/>
                  <a:gd name="T12" fmla="*/ 31 w 92"/>
                  <a:gd name="T13" fmla="*/ 61 h 74"/>
                  <a:gd name="T14" fmla="*/ 23 w 92"/>
                  <a:gd name="T15" fmla="*/ 66 h 74"/>
                  <a:gd name="T16" fmla="*/ 14 w 92"/>
                  <a:gd name="T17" fmla="*/ 74 h 74"/>
                  <a:gd name="T18" fmla="*/ 11 w 92"/>
                  <a:gd name="T19" fmla="*/ 66 h 74"/>
                  <a:gd name="T20" fmla="*/ 12 w 92"/>
                  <a:gd name="T21" fmla="*/ 61 h 74"/>
                  <a:gd name="T22" fmla="*/ 9 w 92"/>
                  <a:gd name="T23" fmla="*/ 32 h 74"/>
                  <a:gd name="T24" fmla="*/ 8 w 92"/>
                  <a:gd name="T25" fmla="*/ 5 h 74"/>
                  <a:gd name="T26" fmla="*/ 27 w 92"/>
                  <a:gd name="T27" fmla="*/ 15 h 74"/>
                  <a:gd name="T28" fmla="*/ 21 w 92"/>
                  <a:gd name="T29" fmla="*/ 18 h 74"/>
                  <a:gd name="T30" fmla="*/ 17 w 92"/>
                  <a:gd name="T31" fmla="*/ 16 h 74"/>
                  <a:gd name="T32" fmla="*/ 8 w 92"/>
                  <a:gd name="T33" fmla="*/ 5 h 74"/>
                  <a:gd name="T34" fmla="*/ 25 w 92"/>
                  <a:gd name="T35" fmla="*/ 47 h 74"/>
                  <a:gd name="T36" fmla="*/ 37 w 92"/>
                  <a:gd name="T37" fmla="*/ 37 h 74"/>
                  <a:gd name="T38" fmla="*/ 54 w 92"/>
                  <a:gd name="T39" fmla="*/ 30 h 74"/>
                  <a:gd name="T40" fmla="*/ 25 w 92"/>
                  <a:gd name="T41" fmla="*/ 31 h 74"/>
                  <a:gd name="T42" fmla="*/ 25 w 92"/>
                  <a:gd name="T43" fmla="*/ 27 h 74"/>
                  <a:gd name="T44" fmla="*/ 39 w 92"/>
                  <a:gd name="T45" fmla="*/ 24 h 74"/>
                  <a:gd name="T46" fmla="*/ 48 w 92"/>
                  <a:gd name="T47" fmla="*/ 16 h 74"/>
                  <a:gd name="T48" fmla="*/ 34 w 92"/>
                  <a:gd name="T49" fmla="*/ 16 h 74"/>
                  <a:gd name="T50" fmla="*/ 35 w 92"/>
                  <a:gd name="T51" fmla="*/ 13 h 74"/>
                  <a:gd name="T52" fmla="*/ 44 w 92"/>
                  <a:gd name="T53" fmla="*/ 10 h 74"/>
                  <a:gd name="T54" fmla="*/ 48 w 92"/>
                  <a:gd name="T55" fmla="*/ 7 h 74"/>
                  <a:gd name="T56" fmla="*/ 48 w 92"/>
                  <a:gd name="T57" fmla="*/ 0 h 74"/>
                  <a:gd name="T58" fmla="*/ 57 w 92"/>
                  <a:gd name="T59" fmla="*/ 0 h 74"/>
                  <a:gd name="T60" fmla="*/ 56 w 92"/>
                  <a:gd name="T61" fmla="*/ 7 h 74"/>
                  <a:gd name="T62" fmla="*/ 61 w 92"/>
                  <a:gd name="T63" fmla="*/ 10 h 74"/>
                  <a:gd name="T64" fmla="*/ 69 w 92"/>
                  <a:gd name="T65" fmla="*/ 13 h 74"/>
                  <a:gd name="T66" fmla="*/ 69 w 92"/>
                  <a:gd name="T67" fmla="*/ 16 h 74"/>
                  <a:gd name="T68" fmla="*/ 77 w 92"/>
                  <a:gd name="T69" fmla="*/ 4 h 74"/>
                  <a:gd name="T70" fmla="*/ 83 w 92"/>
                  <a:gd name="T71" fmla="*/ 10 h 74"/>
                  <a:gd name="T72" fmla="*/ 71 w 92"/>
                  <a:gd name="T73" fmla="*/ 24 h 74"/>
                  <a:gd name="T74" fmla="*/ 92 w 92"/>
                  <a:gd name="T75" fmla="*/ 24 h 74"/>
                  <a:gd name="T76" fmla="*/ 91 w 92"/>
                  <a:gd name="T77" fmla="*/ 28 h 74"/>
                  <a:gd name="T78" fmla="*/ 79 w 92"/>
                  <a:gd name="T79" fmla="*/ 30 h 74"/>
                  <a:gd name="T80" fmla="*/ 56 w 92"/>
                  <a:gd name="T81" fmla="*/ 37 h 74"/>
                  <a:gd name="T82" fmla="*/ 81 w 92"/>
                  <a:gd name="T83" fmla="*/ 37 h 74"/>
                  <a:gd name="T84" fmla="*/ 81 w 92"/>
                  <a:gd name="T85" fmla="*/ 47 h 74"/>
                  <a:gd name="T86" fmla="*/ 81 w 92"/>
                  <a:gd name="T87" fmla="*/ 69 h 74"/>
                  <a:gd name="T88" fmla="*/ 77 w 92"/>
                  <a:gd name="T89" fmla="*/ 73 h 74"/>
                  <a:gd name="T90" fmla="*/ 72 w 92"/>
                  <a:gd name="T91" fmla="*/ 71 h 74"/>
                  <a:gd name="T92" fmla="*/ 72 w 92"/>
                  <a:gd name="T93" fmla="*/ 69 h 74"/>
                  <a:gd name="T94" fmla="*/ 46 w 92"/>
                  <a:gd name="T95" fmla="*/ 71 h 74"/>
                  <a:gd name="T96" fmla="*/ 46 w 92"/>
                  <a:gd name="T97" fmla="*/ 74 h 74"/>
                  <a:gd name="T98" fmla="*/ 37 w 92"/>
                  <a:gd name="T99" fmla="*/ 74 h 74"/>
                  <a:gd name="T100" fmla="*/ 37 w 92"/>
                  <a:gd name="T101" fmla="*/ 65 h 74"/>
                  <a:gd name="T102" fmla="*/ 34 w 92"/>
                  <a:gd name="T103" fmla="*/ 51 h 74"/>
                  <a:gd name="T104" fmla="*/ 29 w 92"/>
                  <a:gd name="T105" fmla="*/ 54 h 74"/>
                  <a:gd name="T106" fmla="*/ 21 w 92"/>
                  <a:gd name="T107" fmla="*/ 48 h 74"/>
                  <a:gd name="T108" fmla="*/ 72 w 92"/>
                  <a:gd name="T109" fmla="*/ 64 h 74"/>
                  <a:gd name="T110" fmla="*/ 46 w 92"/>
                  <a:gd name="T111" fmla="*/ 56 h 74"/>
                  <a:gd name="T112" fmla="*/ 46 w 92"/>
                  <a:gd name="T113" fmla="*/ 50 h 74"/>
                  <a:gd name="T114" fmla="*/ 72 w 92"/>
                  <a:gd name="T115" fmla="*/ 43 h 74"/>
                  <a:gd name="T116" fmla="*/ 46 w 92"/>
                  <a:gd name="T117" fmla="*/ 50 h 74"/>
                  <a:gd name="T118" fmla="*/ 61 w 92"/>
                  <a:gd name="T119" fmla="*/ 24 h 74"/>
                  <a:gd name="T120" fmla="*/ 69 w 92"/>
                  <a:gd name="T121" fmla="*/ 16 h 74"/>
                  <a:gd name="T122" fmla="*/ 56 w 92"/>
                  <a:gd name="T123" fmla="*/ 1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 h="74">
                    <a:moveTo>
                      <a:pt x="0" y="32"/>
                    </a:moveTo>
                    <a:cubicBezTo>
                      <a:pt x="0" y="31"/>
                      <a:pt x="0" y="30"/>
                      <a:pt x="0" y="30"/>
                    </a:cubicBezTo>
                    <a:cubicBezTo>
                      <a:pt x="0" y="30"/>
                      <a:pt x="0" y="29"/>
                      <a:pt x="0" y="29"/>
                    </a:cubicBezTo>
                    <a:cubicBezTo>
                      <a:pt x="0" y="28"/>
                      <a:pt x="0" y="27"/>
                      <a:pt x="0" y="25"/>
                    </a:cubicBezTo>
                    <a:cubicBezTo>
                      <a:pt x="3" y="25"/>
                      <a:pt x="6" y="25"/>
                      <a:pt x="9" y="25"/>
                    </a:cubicBezTo>
                    <a:cubicBezTo>
                      <a:pt x="13" y="25"/>
                      <a:pt x="13" y="25"/>
                      <a:pt x="13" y="25"/>
                    </a:cubicBezTo>
                    <a:cubicBezTo>
                      <a:pt x="15" y="25"/>
                      <a:pt x="18" y="25"/>
                      <a:pt x="20" y="25"/>
                    </a:cubicBezTo>
                    <a:cubicBezTo>
                      <a:pt x="20" y="27"/>
                      <a:pt x="20" y="29"/>
                      <a:pt x="20" y="30"/>
                    </a:cubicBezTo>
                    <a:cubicBezTo>
                      <a:pt x="20" y="31"/>
                      <a:pt x="20" y="32"/>
                      <a:pt x="20" y="34"/>
                    </a:cubicBezTo>
                    <a:cubicBezTo>
                      <a:pt x="20" y="60"/>
                      <a:pt x="20" y="60"/>
                      <a:pt x="20" y="60"/>
                    </a:cubicBezTo>
                    <a:cubicBezTo>
                      <a:pt x="23" y="58"/>
                      <a:pt x="23" y="58"/>
                      <a:pt x="23" y="58"/>
                    </a:cubicBezTo>
                    <a:cubicBezTo>
                      <a:pt x="25" y="57"/>
                      <a:pt x="26" y="56"/>
                      <a:pt x="27" y="54"/>
                    </a:cubicBezTo>
                    <a:cubicBezTo>
                      <a:pt x="28" y="55"/>
                      <a:pt x="28" y="57"/>
                      <a:pt x="29" y="57"/>
                    </a:cubicBezTo>
                    <a:cubicBezTo>
                      <a:pt x="29" y="58"/>
                      <a:pt x="30" y="59"/>
                      <a:pt x="31" y="61"/>
                    </a:cubicBezTo>
                    <a:cubicBezTo>
                      <a:pt x="28" y="63"/>
                      <a:pt x="28" y="63"/>
                      <a:pt x="28" y="63"/>
                    </a:cubicBezTo>
                    <a:cubicBezTo>
                      <a:pt x="23" y="66"/>
                      <a:pt x="23" y="66"/>
                      <a:pt x="23" y="66"/>
                    </a:cubicBezTo>
                    <a:cubicBezTo>
                      <a:pt x="21" y="68"/>
                      <a:pt x="19" y="70"/>
                      <a:pt x="16" y="72"/>
                    </a:cubicBezTo>
                    <a:cubicBezTo>
                      <a:pt x="14" y="74"/>
                      <a:pt x="14" y="74"/>
                      <a:pt x="14" y="74"/>
                    </a:cubicBezTo>
                    <a:cubicBezTo>
                      <a:pt x="12" y="72"/>
                      <a:pt x="10" y="70"/>
                      <a:pt x="8" y="68"/>
                    </a:cubicBezTo>
                    <a:cubicBezTo>
                      <a:pt x="9" y="67"/>
                      <a:pt x="10" y="67"/>
                      <a:pt x="11" y="66"/>
                    </a:cubicBezTo>
                    <a:cubicBezTo>
                      <a:pt x="11" y="65"/>
                      <a:pt x="12" y="65"/>
                      <a:pt x="12" y="64"/>
                    </a:cubicBezTo>
                    <a:cubicBezTo>
                      <a:pt x="12" y="63"/>
                      <a:pt x="12" y="62"/>
                      <a:pt x="12" y="61"/>
                    </a:cubicBezTo>
                    <a:cubicBezTo>
                      <a:pt x="12" y="32"/>
                      <a:pt x="12" y="32"/>
                      <a:pt x="12" y="32"/>
                    </a:cubicBezTo>
                    <a:cubicBezTo>
                      <a:pt x="9" y="32"/>
                      <a:pt x="9" y="32"/>
                      <a:pt x="9" y="32"/>
                    </a:cubicBezTo>
                    <a:cubicBezTo>
                      <a:pt x="6" y="32"/>
                      <a:pt x="3" y="32"/>
                      <a:pt x="0" y="32"/>
                    </a:cubicBezTo>
                    <a:close/>
                    <a:moveTo>
                      <a:pt x="8" y="5"/>
                    </a:moveTo>
                    <a:cubicBezTo>
                      <a:pt x="12" y="4"/>
                      <a:pt x="15" y="3"/>
                      <a:pt x="17" y="2"/>
                    </a:cubicBezTo>
                    <a:cubicBezTo>
                      <a:pt x="27" y="15"/>
                      <a:pt x="27" y="15"/>
                      <a:pt x="27" y="15"/>
                    </a:cubicBezTo>
                    <a:cubicBezTo>
                      <a:pt x="26" y="16"/>
                      <a:pt x="25" y="16"/>
                      <a:pt x="24" y="16"/>
                    </a:cubicBezTo>
                    <a:cubicBezTo>
                      <a:pt x="21" y="18"/>
                      <a:pt x="21" y="18"/>
                      <a:pt x="21" y="18"/>
                    </a:cubicBezTo>
                    <a:cubicBezTo>
                      <a:pt x="18" y="19"/>
                      <a:pt x="18" y="19"/>
                      <a:pt x="18" y="19"/>
                    </a:cubicBezTo>
                    <a:cubicBezTo>
                      <a:pt x="17" y="16"/>
                      <a:pt x="17" y="16"/>
                      <a:pt x="17" y="16"/>
                    </a:cubicBezTo>
                    <a:cubicBezTo>
                      <a:pt x="15" y="14"/>
                      <a:pt x="14" y="11"/>
                      <a:pt x="11" y="8"/>
                    </a:cubicBezTo>
                    <a:cubicBezTo>
                      <a:pt x="8" y="5"/>
                      <a:pt x="8" y="5"/>
                      <a:pt x="8" y="5"/>
                    </a:cubicBezTo>
                    <a:close/>
                    <a:moveTo>
                      <a:pt x="21" y="48"/>
                    </a:moveTo>
                    <a:cubicBezTo>
                      <a:pt x="25" y="47"/>
                      <a:pt x="25" y="47"/>
                      <a:pt x="25" y="47"/>
                    </a:cubicBezTo>
                    <a:cubicBezTo>
                      <a:pt x="29" y="46"/>
                      <a:pt x="33" y="44"/>
                      <a:pt x="37" y="41"/>
                    </a:cubicBezTo>
                    <a:cubicBezTo>
                      <a:pt x="37" y="37"/>
                      <a:pt x="37" y="37"/>
                      <a:pt x="37" y="37"/>
                    </a:cubicBezTo>
                    <a:cubicBezTo>
                      <a:pt x="44" y="37"/>
                      <a:pt x="44" y="37"/>
                      <a:pt x="44" y="37"/>
                    </a:cubicBezTo>
                    <a:cubicBezTo>
                      <a:pt x="47" y="35"/>
                      <a:pt x="51" y="33"/>
                      <a:pt x="54" y="30"/>
                    </a:cubicBezTo>
                    <a:cubicBezTo>
                      <a:pt x="39" y="30"/>
                      <a:pt x="39" y="30"/>
                      <a:pt x="39" y="30"/>
                    </a:cubicBezTo>
                    <a:cubicBezTo>
                      <a:pt x="35" y="30"/>
                      <a:pt x="31" y="30"/>
                      <a:pt x="25" y="31"/>
                    </a:cubicBezTo>
                    <a:cubicBezTo>
                      <a:pt x="25" y="30"/>
                      <a:pt x="25" y="29"/>
                      <a:pt x="25" y="28"/>
                    </a:cubicBezTo>
                    <a:cubicBezTo>
                      <a:pt x="25" y="28"/>
                      <a:pt x="25" y="27"/>
                      <a:pt x="25" y="27"/>
                    </a:cubicBezTo>
                    <a:cubicBezTo>
                      <a:pt x="25" y="27"/>
                      <a:pt x="25" y="26"/>
                      <a:pt x="25" y="24"/>
                    </a:cubicBezTo>
                    <a:cubicBezTo>
                      <a:pt x="30" y="24"/>
                      <a:pt x="35" y="24"/>
                      <a:pt x="39" y="24"/>
                    </a:cubicBezTo>
                    <a:cubicBezTo>
                      <a:pt x="48" y="24"/>
                      <a:pt x="48" y="24"/>
                      <a:pt x="48" y="24"/>
                    </a:cubicBezTo>
                    <a:cubicBezTo>
                      <a:pt x="48" y="16"/>
                      <a:pt x="48" y="16"/>
                      <a:pt x="48" y="16"/>
                    </a:cubicBezTo>
                    <a:cubicBezTo>
                      <a:pt x="44" y="16"/>
                      <a:pt x="44" y="16"/>
                      <a:pt x="44" y="16"/>
                    </a:cubicBezTo>
                    <a:cubicBezTo>
                      <a:pt x="41" y="16"/>
                      <a:pt x="38" y="16"/>
                      <a:pt x="34" y="16"/>
                    </a:cubicBezTo>
                    <a:cubicBezTo>
                      <a:pt x="34" y="15"/>
                      <a:pt x="34" y="15"/>
                      <a:pt x="35" y="14"/>
                    </a:cubicBezTo>
                    <a:cubicBezTo>
                      <a:pt x="35" y="14"/>
                      <a:pt x="35" y="13"/>
                      <a:pt x="35" y="13"/>
                    </a:cubicBezTo>
                    <a:cubicBezTo>
                      <a:pt x="35" y="13"/>
                      <a:pt x="34" y="12"/>
                      <a:pt x="34" y="10"/>
                    </a:cubicBezTo>
                    <a:cubicBezTo>
                      <a:pt x="38" y="10"/>
                      <a:pt x="41" y="10"/>
                      <a:pt x="44" y="10"/>
                    </a:cubicBezTo>
                    <a:cubicBezTo>
                      <a:pt x="48" y="10"/>
                      <a:pt x="48" y="10"/>
                      <a:pt x="48" y="10"/>
                    </a:cubicBezTo>
                    <a:cubicBezTo>
                      <a:pt x="48" y="7"/>
                      <a:pt x="48" y="7"/>
                      <a:pt x="48" y="7"/>
                    </a:cubicBezTo>
                    <a:cubicBezTo>
                      <a:pt x="48" y="7"/>
                      <a:pt x="48" y="6"/>
                      <a:pt x="48" y="4"/>
                    </a:cubicBezTo>
                    <a:cubicBezTo>
                      <a:pt x="48" y="0"/>
                      <a:pt x="48" y="0"/>
                      <a:pt x="48" y="0"/>
                    </a:cubicBezTo>
                    <a:cubicBezTo>
                      <a:pt x="50" y="0"/>
                      <a:pt x="51" y="0"/>
                      <a:pt x="52" y="0"/>
                    </a:cubicBezTo>
                    <a:cubicBezTo>
                      <a:pt x="53" y="0"/>
                      <a:pt x="54" y="0"/>
                      <a:pt x="57" y="0"/>
                    </a:cubicBezTo>
                    <a:cubicBezTo>
                      <a:pt x="56" y="2"/>
                      <a:pt x="56" y="3"/>
                      <a:pt x="56" y="4"/>
                    </a:cubicBezTo>
                    <a:cubicBezTo>
                      <a:pt x="56" y="5"/>
                      <a:pt x="56" y="6"/>
                      <a:pt x="56" y="7"/>
                    </a:cubicBezTo>
                    <a:cubicBezTo>
                      <a:pt x="56" y="10"/>
                      <a:pt x="56" y="10"/>
                      <a:pt x="56" y="10"/>
                    </a:cubicBezTo>
                    <a:cubicBezTo>
                      <a:pt x="61" y="10"/>
                      <a:pt x="61" y="10"/>
                      <a:pt x="61" y="10"/>
                    </a:cubicBezTo>
                    <a:cubicBezTo>
                      <a:pt x="63" y="10"/>
                      <a:pt x="66" y="10"/>
                      <a:pt x="69" y="10"/>
                    </a:cubicBezTo>
                    <a:cubicBezTo>
                      <a:pt x="69" y="12"/>
                      <a:pt x="69" y="13"/>
                      <a:pt x="69" y="13"/>
                    </a:cubicBezTo>
                    <a:cubicBezTo>
                      <a:pt x="69" y="14"/>
                      <a:pt x="69" y="14"/>
                      <a:pt x="69" y="14"/>
                    </a:cubicBezTo>
                    <a:cubicBezTo>
                      <a:pt x="69" y="16"/>
                      <a:pt x="69" y="16"/>
                      <a:pt x="69" y="16"/>
                    </a:cubicBezTo>
                    <a:cubicBezTo>
                      <a:pt x="72" y="13"/>
                      <a:pt x="74" y="9"/>
                      <a:pt x="76" y="6"/>
                    </a:cubicBezTo>
                    <a:cubicBezTo>
                      <a:pt x="77" y="4"/>
                      <a:pt x="77" y="4"/>
                      <a:pt x="77" y="4"/>
                    </a:cubicBezTo>
                    <a:cubicBezTo>
                      <a:pt x="81" y="6"/>
                      <a:pt x="84" y="7"/>
                      <a:pt x="86" y="7"/>
                    </a:cubicBezTo>
                    <a:cubicBezTo>
                      <a:pt x="83" y="10"/>
                      <a:pt x="83" y="10"/>
                      <a:pt x="83" y="10"/>
                    </a:cubicBezTo>
                    <a:cubicBezTo>
                      <a:pt x="83" y="11"/>
                      <a:pt x="82" y="12"/>
                      <a:pt x="80" y="14"/>
                    </a:cubicBezTo>
                    <a:cubicBezTo>
                      <a:pt x="78" y="16"/>
                      <a:pt x="75" y="20"/>
                      <a:pt x="71" y="24"/>
                    </a:cubicBezTo>
                    <a:cubicBezTo>
                      <a:pt x="79" y="24"/>
                      <a:pt x="79" y="24"/>
                      <a:pt x="79" y="24"/>
                    </a:cubicBezTo>
                    <a:cubicBezTo>
                      <a:pt x="83" y="24"/>
                      <a:pt x="87" y="24"/>
                      <a:pt x="92" y="24"/>
                    </a:cubicBezTo>
                    <a:cubicBezTo>
                      <a:pt x="92" y="25"/>
                      <a:pt x="91" y="26"/>
                      <a:pt x="91" y="26"/>
                    </a:cubicBezTo>
                    <a:cubicBezTo>
                      <a:pt x="91" y="27"/>
                      <a:pt x="91" y="28"/>
                      <a:pt x="91" y="28"/>
                    </a:cubicBezTo>
                    <a:cubicBezTo>
                      <a:pt x="92" y="31"/>
                      <a:pt x="92" y="31"/>
                      <a:pt x="92" y="31"/>
                    </a:cubicBezTo>
                    <a:cubicBezTo>
                      <a:pt x="87" y="30"/>
                      <a:pt x="82" y="30"/>
                      <a:pt x="79" y="30"/>
                    </a:cubicBezTo>
                    <a:cubicBezTo>
                      <a:pt x="65" y="30"/>
                      <a:pt x="65" y="30"/>
                      <a:pt x="65" y="30"/>
                    </a:cubicBezTo>
                    <a:cubicBezTo>
                      <a:pt x="64" y="31"/>
                      <a:pt x="61" y="34"/>
                      <a:pt x="56" y="37"/>
                    </a:cubicBezTo>
                    <a:cubicBezTo>
                      <a:pt x="70" y="37"/>
                      <a:pt x="70" y="37"/>
                      <a:pt x="70" y="37"/>
                    </a:cubicBezTo>
                    <a:cubicBezTo>
                      <a:pt x="71" y="37"/>
                      <a:pt x="75" y="37"/>
                      <a:pt x="81" y="37"/>
                    </a:cubicBezTo>
                    <a:cubicBezTo>
                      <a:pt x="81" y="39"/>
                      <a:pt x="81" y="41"/>
                      <a:pt x="81" y="42"/>
                    </a:cubicBezTo>
                    <a:cubicBezTo>
                      <a:pt x="81" y="44"/>
                      <a:pt x="81" y="45"/>
                      <a:pt x="81" y="47"/>
                    </a:cubicBezTo>
                    <a:cubicBezTo>
                      <a:pt x="81" y="65"/>
                      <a:pt x="81" y="65"/>
                      <a:pt x="81" y="65"/>
                    </a:cubicBezTo>
                    <a:cubicBezTo>
                      <a:pt x="81" y="67"/>
                      <a:pt x="81" y="68"/>
                      <a:pt x="81" y="69"/>
                    </a:cubicBezTo>
                    <a:cubicBezTo>
                      <a:pt x="81" y="73"/>
                      <a:pt x="81" y="73"/>
                      <a:pt x="81" y="73"/>
                    </a:cubicBezTo>
                    <a:cubicBezTo>
                      <a:pt x="79" y="73"/>
                      <a:pt x="77" y="73"/>
                      <a:pt x="77" y="73"/>
                    </a:cubicBezTo>
                    <a:cubicBezTo>
                      <a:pt x="76" y="73"/>
                      <a:pt x="75" y="73"/>
                      <a:pt x="72" y="73"/>
                    </a:cubicBezTo>
                    <a:cubicBezTo>
                      <a:pt x="72" y="72"/>
                      <a:pt x="72" y="72"/>
                      <a:pt x="72" y="71"/>
                    </a:cubicBezTo>
                    <a:cubicBezTo>
                      <a:pt x="72" y="71"/>
                      <a:pt x="72" y="70"/>
                      <a:pt x="72" y="70"/>
                    </a:cubicBezTo>
                    <a:cubicBezTo>
                      <a:pt x="72" y="69"/>
                      <a:pt x="72" y="69"/>
                      <a:pt x="72" y="69"/>
                    </a:cubicBezTo>
                    <a:cubicBezTo>
                      <a:pt x="46" y="69"/>
                      <a:pt x="46" y="69"/>
                      <a:pt x="46" y="69"/>
                    </a:cubicBezTo>
                    <a:cubicBezTo>
                      <a:pt x="46" y="71"/>
                      <a:pt x="46" y="71"/>
                      <a:pt x="46" y="71"/>
                    </a:cubicBezTo>
                    <a:cubicBezTo>
                      <a:pt x="46" y="72"/>
                      <a:pt x="46" y="72"/>
                      <a:pt x="46" y="72"/>
                    </a:cubicBezTo>
                    <a:cubicBezTo>
                      <a:pt x="46" y="74"/>
                      <a:pt x="46" y="74"/>
                      <a:pt x="46" y="74"/>
                    </a:cubicBezTo>
                    <a:cubicBezTo>
                      <a:pt x="43" y="74"/>
                      <a:pt x="42" y="74"/>
                      <a:pt x="41" y="74"/>
                    </a:cubicBezTo>
                    <a:cubicBezTo>
                      <a:pt x="41" y="74"/>
                      <a:pt x="39" y="74"/>
                      <a:pt x="37" y="74"/>
                    </a:cubicBezTo>
                    <a:cubicBezTo>
                      <a:pt x="37" y="72"/>
                      <a:pt x="37" y="70"/>
                      <a:pt x="37" y="69"/>
                    </a:cubicBezTo>
                    <a:cubicBezTo>
                      <a:pt x="37" y="68"/>
                      <a:pt x="37" y="67"/>
                      <a:pt x="37" y="65"/>
                    </a:cubicBezTo>
                    <a:cubicBezTo>
                      <a:pt x="37" y="49"/>
                      <a:pt x="37" y="49"/>
                      <a:pt x="37" y="49"/>
                    </a:cubicBezTo>
                    <a:cubicBezTo>
                      <a:pt x="36" y="49"/>
                      <a:pt x="35" y="50"/>
                      <a:pt x="34" y="51"/>
                    </a:cubicBezTo>
                    <a:cubicBezTo>
                      <a:pt x="32" y="52"/>
                      <a:pt x="32" y="52"/>
                      <a:pt x="31" y="52"/>
                    </a:cubicBezTo>
                    <a:cubicBezTo>
                      <a:pt x="29" y="54"/>
                      <a:pt x="29" y="54"/>
                      <a:pt x="29" y="54"/>
                    </a:cubicBezTo>
                    <a:cubicBezTo>
                      <a:pt x="27" y="52"/>
                      <a:pt x="25" y="50"/>
                      <a:pt x="24" y="50"/>
                    </a:cubicBezTo>
                    <a:cubicBezTo>
                      <a:pt x="21" y="48"/>
                      <a:pt x="21" y="48"/>
                      <a:pt x="21" y="48"/>
                    </a:cubicBezTo>
                    <a:close/>
                    <a:moveTo>
                      <a:pt x="46" y="64"/>
                    </a:moveTo>
                    <a:cubicBezTo>
                      <a:pt x="72" y="64"/>
                      <a:pt x="72" y="64"/>
                      <a:pt x="72" y="64"/>
                    </a:cubicBezTo>
                    <a:cubicBezTo>
                      <a:pt x="72" y="56"/>
                      <a:pt x="72" y="56"/>
                      <a:pt x="72" y="56"/>
                    </a:cubicBezTo>
                    <a:cubicBezTo>
                      <a:pt x="46" y="56"/>
                      <a:pt x="46" y="56"/>
                      <a:pt x="46" y="56"/>
                    </a:cubicBezTo>
                    <a:cubicBezTo>
                      <a:pt x="46" y="64"/>
                      <a:pt x="46" y="64"/>
                      <a:pt x="46" y="64"/>
                    </a:cubicBezTo>
                    <a:close/>
                    <a:moveTo>
                      <a:pt x="46" y="50"/>
                    </a:moveTo>
                    <a:cubicBezTo>
                      <a:pt x="72" y="50"/>
                      <a:pt x="72" y="50"/>
                      <a:pt x="72" y="50"/>
                    </a:cubicBezTo>
                    <a:cubicBezTo>
                      <a:pt x="72" y="43"/>
                      <a:pt x="72" y="43"/>
                      <a:pt x="72" y="43"/>
                    </a:cubicBezTo>
                    <a:cubicBezTo>
                      <a:pt x="46" y="43"/>
                      <a:pt x="46" y="43"/>
                      <a:pt x="46" y="43"/>
                    </a:cubicBezTo>
                    <a:cubicBezTo>
                      <a:pt x="46" y="50"/>
                      <a:pt x="46" y="50"/>
                      <a:pt x="46" y="50"/>
                    </a:cubicBezTo>
                    <a:close/>
                    <a:moveTo>
                      <a:pt x="56" y="24"/>
                    </a:moveTo>
                    <a:cubicBezTo>
                      <a:pt x="61" y="24"/>
                      <a:pt x="61" y="24"/>
                      <a:pt x="61" y="24"/>
                    </a:cubicBezTo>
                    <a:cubicBezTo>
                      <a:pt x="62" y="24"/>
                      <a:pt x="63" y="23"/>
                      <a:pt x="65" y="21"/>
                    </a:cubicBezTo>
                    <a:cubicBezTo>
                      <a:pt x="67" y="19"/>
                      <a:pt x="68" y="17"/>
                      <a:pt x="69" y="16"/>
                    </a:cubicBezTo>
                    <a:cubicBezTo>
                      <a:pt x="66" y="16"/>
                      <a:pt x="63" y="16"/>
                      <a:pt x="60" y="16"/>
                    </a:cubicBezTo>
                    <a:cubicBezTo>
                      <a:pt x="56" y="16"/>
                      <a:pt x="56" y="16"/>
                      <a:pt x="56" y="16"/>
                    </a:cubicBezTo>
                    <a:cubicBezTo>
                      <a:pt x="56" y="24"/>
                      <a:pt x="56" y="24"/>
                      <a:pt x="56"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80">
                <a:extLst>
                  <a:ext uri="{FF2B5EF4-FFF2-40B4-BE49-F238E27FC236}">
                    <a16:creationId xmlns:a16="http://schemas.microsoft.com/office/drawing/2014/main" xmlns="" id="{54C4D035-99BC-4D72-9462-1CD45F0A8F39}"/>
                  </a:ext>
                </a:extLst>
              </p:cNvPr>
              <p:cNvSpPr>
                <a:spLocks noEditPoints="1"/>
              </p:cNvSpPr>
              <p:nvPr/>
            </p:nvSpPr>
            <p:spPr bwMode="auto">
              <a:xfrm>
                <a:off x="9236088" y="6741190"/>
                <a:ext cx="71692" cy="70364"/>
              </a:xfrm>
              <a:custGeom>
                <a:avLst/>
                <a:gdLst>
                  <a:gd name="T0" fmla="*/ 1 w 78"/>
                  <a:gd name="T1" fmla="*/ 67 h 76"/>
                  <a:gd name="T2" fmla="*/ 1 w 78"/>
                  <a:gd name="T3" fmla="*/ 58 h 76"/>
                  <a:gd name="T4" fmla="*/ 0 w 78"/>
                  <a:gd name="T5" fmla="*/ 51 h 76"/>
                  <a:gd name="T6" fmla="*/ 9 w 78"/>
                  <a:gd name="T7" fmla="*/ 51 h 76"/>
                  <a:gd name="T8" fmla="*/ 9 w 78"/>
                  <a:gd name="T9" fmla="*/ 58 h 76"/>
                  <a:gd name="T10" fmla="*/ 22 w 78"/>
                  <a:gd name="T11" fmla="*/ 63 h 76"/>
                  <a:gd name="T12" fmla="*/ 22 w 78"/>
                  <a:gd name="T13" fmla="*/ 53 h 76"/>
                  <a:gd name="T14" fmla="*/ 31 w 78"/>
                  <a:gd name="T15" fmla="*/ 49 h 76"/>
                  <a:gd name="T16" fmla="*/ 30 w 78"/>
                  <a:gd name="T17" fmla="*/ 57 h 76"/>
                  <a:gd name="T18" fmla="*/ 46 w 78"/>
                  <a:gd name="T19" fmla="*/ 63 h 76"/>
                  <a:gd name="T20" fmla="*/ 46 w 78"/>
                  <a:gd name="T21" fmla="*/ 54 h 76"/>
                  <a:gd name="T22" fmla="*/ 50 w 78"/>
                  <a:gd name="T23" fmla="*/ 51 h 76"/>
                  <a:gd name="T24" fmla="*/ 54 w 78"/>
                  <a:gd name="T25" fmla="*/ 55 h 76"/>
                  <a:gd name="T26" fmla="*/ 54 w 78"/>
                  <a:gd name="T27" fmla="*/ 65 h 76"/>
                  <a:gd name="T28" fmla="*/ 54 w 78"/>
                  <a:gd name="T29" fmla="*/ 73 h 76"/>
                  <a:gd name="T30" fmla="*/ 46 w 78"/>
                  <a:gd name="T31" fmla="*/ 70 h 76"/>
                  <a:gd name="T32" fmla="*/ 8 w 78"/>
                  <a:gd name="T33" fmla="*/ 70 h 76"/>
                  <a:gd name="T34" fmla="*/ 7 w 78"/>
                  <a:gd name="T35" fmla="*/ 47 h 76"/>
                  <a:gd name="T36" fmla="*/ 8 w 78"/>
                  <a:gd name="T37" fmla="*/ 38 h 76"/>
                  <a:gd name="T38" fmla="*/ 8 w 78"/>
                  <a:gd name="T39" fmla="*/ 13 h 76"/>
                  <a:gd name="T40" fmla="*/ 17 w 78"/>
                  <a:gd name="T41" fmla="*/ 9 h 76"/>
                  <a:gd name="T42" fmla="*/ 28 w 78"/>
                  <a:gd name="T43" fmla="*/ 0 h 76"/>
                  <a:gd name="T44" fmla="*/ 37 w 78"/>
                  <a:gd name="T45" fmla="*/ 4 h 76"/>
                  <a:gd name="T46" fmla="*/ 59 w 78"/>
                  <a:gd name="T47" fmla="*/ 9 h 76"/>
                  <a:gd name="T48" fmla="*/ 68 w 78"/>
                  <a:gd name="T49" fmla="*/ 12 h 76"/>
                  <a:gd name="T50" fmla="*/ 66 w 78"/>
                  <a:gd name="T51" fmla="*/ 27 h 76"/>
                  <a:gd name="T52" fmla="*/ 64 w 78"/>
                  <a:gd name="T53" fmla="*/ 34 h 76"/>
                  <a:gd name="T54" fmla="*/ 49 w 78"/>
                  <a:gd name="T55" fmla="*/ 37 h 76"/>
                  <a:gd name="T56" fmla="*/ 45 w 78"/>
                  <a:gd name="T57" fmla="*/ 29 h 76"/>
                  <a:gd name="T58" fmla="*/ 56 w 78"/>
                  <a:gd name="T59" fmla="*/ 28 h 76"/>
                  <a:gd name="T60" fmla="*/ 59 w 78"/>
                  <a:gd name="T61" fmla="*/ 16 h 76"/>
                  <a:gd name="T62" fmla="*/ 17 w 78"/>
                  <a:gd name="T63" fmla="*/ 40 h 76"/>
                  <a:gd name="T64" fmla="*/ 78 w 78"/>
                  <a:gd name="T65" fmla="*/ 40 h 76"/>
                  <a:gd name="T66" fmla="*/ 78 w 78"/>
                  <a:gd name="T67" fmla="*/ 47 h 76"/>
                  <a:gd name="T68" fmla="*/ 75 w 78"/>
                  <a:gd name="T69" fmla="*/ 71 h 76"/>
                  <a:gd name="T70" fmla="*/ 59 w 78"/>
                  <a:gd name="T71" fmla="*/ 76 h 76"/>
                  <a:gd name="T72" fmla="*/ 55 w 78"/>
                  <a:gd name="T73" fmla="*/ 66 h 76"/>
                  <a:gd name="T74" fmla="*/ 67 w 78"/>
                  <a:gd name="T75" fmla="*/ 67 h 76"/>
                  <a:gd name="T76" fmla="*/ 69 w 78"/>
                  <a:gd name="T77" fmla="*/ 47 h 76"/>
                  <a:gd name="T78" fmla="*/ 7 w 78"/>
                  <a:gd name="T79" fmla="*/ 47 h 76"/>
                  <a:gd name="T80" fmla="*/ 36 w 78"/>
                  <a:gd name="T81" fmla="*/ 19 h 76"/>
                  <a:gd name="T82" fmla="*/ 33 w 78"/>
                  <a:gd name="T83" fmla="*/ 33 h 76"/>
                  <a:gd name="T84" fmla="*/ 31 w 78"/>
                  <a:gd name="T85" fmla="*/ 27 h 76"/>
                  <a:gd name="T86" fmla="*/ 27 w 78"/>
                  <a:gd name="T87"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76">
                    <a:moveTo>
                      <a:pt x="0" y="70"/>
                    </a:moveTo>
                    <a:cubicBezTo>
                      <a:pt x="0" y="69"/>
                      <a:pt x="0" y="68"/>
                      <a:pt x="1" y="67"/>
                    </a:cubicBezTo>
                    <a:cubicBezTo>
                      <a:pt x="1" y="66"/>
                      <a:pt x="1" y="65"/>
                      <a:pt x="1" y="64"/>
                    </a:cubicBezTo>
                    <a:cubicBezTo>
                      <a:pt x="1" y="58"/>
                      <a:pt x="1" y="58"/>
                      <a:pt x="1" y="58"/>
                    </a:cubicBezTo>
                    <a:cubicBezTo>
                      <a:pt x="1" y="57"/>
                      <a:pt x="1" y="55"/>
                      <a:pt x="1" y="55"/>
                    </a:cubicBezTo>
                    <a:cubicBezTo>
                      <a:pt x="0" y="51"/>
                      <a:pt x="0" y="51"/>
                      <a:pt x="0" y="51"/>
                    </a:cubicBezTo>
                    <a:cubicBezTo>
                      <a:pt x="3" y="51"/>
                      <a:pt x="4" y="51"/>
                      <a:pt x="5" y="51"/>
                    </a:cubicBezTo>
                    <a:cubicBezTo>
                      <a:pt x="5" y="51"/>
                      <a:pt x="7" y="51"/>
                      <a:pt x="9" y="51"/>
                    </a:cubicBezTo>
                    <a:cubicBezTo>
                      <a:pt x="9" y="52"/>
                      <a:pt x="9" y="54"/>
                      <a:pt x="9" y="55"/>
                    </a:cubicBezTo>
                    <a:cubicBezTo>
                      <a:pt x="9" y="56"/>
                      <a:pt x="9" y="57"/>
                      <a:pt x="9" y="58"/>
                    </a:cubicBezTo>
                    <a:cubicBezTo>
                      <a:pt x="9" y="64"/>
                      <a:pt x="9" y="64"/>
                      <a:pt x="9" y="64"/>
                    </a:cubicBezTo>
                    <a:cubicBezTo>
                      <a:pt x="22" y="63"/>
                      <a:pt x="22" y="63"/>
                      <a:pt x="22" y="63"/>
                    </a:cubicBezTo>
                    <a:cubicBezTo>
                      <a:pt x="22" y="57"/>
                      <a:pt x="22" y="57"/>
                      <a:pt x="22" y="57"/>
                    </a:cubicBezTo>
                    <a:cubicBezTo>
                      <a:pt x="22" y="55"/>
                      <a:pt x="22" y="54"/>
                      <a:pt x="22" y="53"/>
                    </a:cubicBezTo>
                    <a:cubicBezTo>
                      <a:pt x="22" y="49"/>
                      <a:pt x="22" y="49"/>
                      <a:pt x="22" y="49"/>
                    </a:cubicBezTo>
                    <a:cubicBezTo>
                      <a:pt x="24" y="49"/>
                      <a:pt x="27" y="49"/>
                      <a:pt x="31" y="49"/>
                    </a:cubicBezTo>
                    <a:cubicBezTo>
                      <a:pt x="31" y="51"/>
                      <a:pt x="31" y="52"/>
                      <a:pt x="31" y="54"/>
                    </a:cubicBezTo>
                    <a:cubicBezTo>
                      <a:pt x="30" y="55"/>
                      <a:pt x="30" y="56"/>
                      <a:pt x="30" y="57"/>
                    </a:cubicBezTo>
                    <a:cubicBezTo>
                      <a:pt x="30" y="63"/>
                      <a:pt x="30" y="63"/>
                      <a:pt x="30" y="63"/>
                    </a:cubicBezTo>
                    <a:cubicBezTo>
                      <a:pt x="46" y="63"/>
                      <a:pt x="46" y="63"/>
                      <a:pt x="46" y="63"/>
                    </a:cubicBezTo>
                    <a:cubicBezTo>
                      <a:pt x="46" y="58"/>
                      <a:pt x="46" y="58"/>
                      <a:pt x="46" y="58"/>
                    </a:cubicBezTo>
                    <a:cubicBezTo>
                      <a:pt x="46" y="56"/>
                      <a:pt x="46" y="55"/>
                      <a:pt x="46" y="54"/>
                    </a:cubicBezTo>
                    <a:cubicBezTo>
                      <a:pt x="45" y="50"/>
                      <a:pt x="45" y="50"/>
                      <a:pt x="45" y="50"/>
                    </a:cubicBezTo>
                    <a:cubicBezTo>
                      <a:pt x="48" y="51"/>
                      <a:pt x="50" y="51"/>
                      <a:pt x="50" y="51"/>
                    </a:cubicBezTo>
                    <a:cubicBezTo>
                      <a:pt x="51" y="51"/>
                      <a:pt x="52" y="51"/>
                      <a:pt x="54" y="50"/>
                    </a:cubicBezTo>
                    <a:cubicBezTo>
                      <a:pt x="54" y="52"/>
                      <a:pt x="54" y="54"/>
                      <a:pt x="54" y="55"/>
                    </a:cubicBezTo>
                    <a:cubicBezTo>
                      <a:pt x="54" y="56"/>
                      <a:pt x="54" y="58"/>
                      <a:pt x="54" y="58"/>
                    </a:cubicBezTo>
                    <a:cubicBezTo>
                      <a:pt x="54" y="65"/>
                      <a:pt x="54" y="65"/>
                      <a:pt x="54" y="65"/>
                    </a:cubicBezTo>
                    <a:cubicBezTo>
                      <a:pt x="54" y="66"/>
                      <a:pt x="54" y="67"/>
                      <a:pt x="54" y="69"/>
                    </a:cubicBezTo>
                    <a:cubicBezTo>
                      <a:pt x="54" y="73"/>
                      <a:pt x="54" y="73"/>
                      <a:pt x="54" y="73"/>
                    </a:cubicBezTo>
                    <a:cubicBezTo>
                      <a:pt x="51" y="73"/>
                      <a:pt x="48" y="73"/>
                      <a:pt x="46" y="73"/>
                    </a:cubicBezTo>
                    <a:cubicBezTo>
                      <a:pt x="46" y="71"/>
                      <a:pt x="46" y="70"/>
                      <a:pt x="46" y="70"/>
                    </a:cubicBezTo>
                    <a:cubicBezTo>
                      <a:pt x="46" y="69"/>
                      <a:pt x="46" y="69"/>
                      <a:pt x="46" y="69"/>
                    </a:cubicBezTo>
                    <a:cubicBezTo>
                      <a:pt x="8" y="70"/>
                      <a:pt x="8" y="70"/>
                      <a:pt x="8" y="70"/>
                    </a:cubicBezTo>
                    <a:cubicBezTo>
                      <a:pt x="5" y="70"/>
                      <a:pt x="3" y="70"/>
                      <a:pt x="0" y="70"/>
                    </a:cubicBezTo>
                    <a:close/>
                    <a:moveTo>
                      <a:pt x="7" y="47"/>
                    </a:moveTo>
                    <a:cubicBezTo>
                      <a:pt x="7" y="45"/>
                      <a:pt x="8" y="44"/>
                      <a:pt x="8" y="43"/>
                    </a:cubicBezTo>
                    <a:cubicBezTo>
                      <a:pt x="8" y="42"/>
                      <a:pt x="8" y="40"/>
                      <a:pt x="8" y="38"/>
                    </a:cubicBezTo>
                    <a:cubicBezTo>
                      <a:pt x="8" y="17"/>
                      <a:pt x="8" y="17"/>
                      <a:pt x="8" y="17"/>
                    </a:cubicBezTo>
                    <a:cubicBezTo>
                      <a:pt x="8" y="15"/>
                      <a:pt x="8" y="13"/>
                      <a:pt x="8" y="13"/>
                    </a:cubicBezTo>
                    <a:cubicBezTo>
                      <a:pt x="7" y="9"/>
                      <a:pt x="7" y="9"/>
                      <a:pt x="7" y="9"/>
                    </a:cubicBezTo>
                    <a:cubicBezTo>
                      <a:pt x="11" y="9"/>
                      <a:pt x="14" y="9"/>
                      <a:pt x="17" y="9"/>
                    </a:cubicBezTo>
                    <a:cubicBezTo>
                      <a:pt x="25" y="9"/>
                      <a:pt x="25" y="9"/>
                      <a:pt x="25" y="9"/>
                    </a:cubicBezTo>
                    <a:cubicBezTo>
                      <a:pt x="26" y="7"/>
                      <a:pt x="27" y="4"/>
                      <a:pt x="28" y="0"/>
                    </a:cubicBezTo>
                    <a:cubicBezTo>
                      <a:pt x="32" y="1"/>
                      <a:pt x="35" y="2"/>
                      <a:pt x="38" y="2"/>
                    </a:cubicBezTo>
                    <a:cubicBezTo>
                      <a:pt x="38" y="3"/>
                      <a:pt x="37" y="4"/>
                      <a:pt x="37" y="4"/>
                    </a:cubicBezTo>
                    <a:cubicBezTo>
                      <a:pt x="36" y="5"/>
                      <a:pt x="36" y="6"/>
                      <a:pt x="34" y="9"/>
                    </a:cubicBezTo>
                    <a:cubicBezTo>
                      <a:pt x="59" y="9"/>
                      <a:pt x="59" y="9"/>
                      <a:pt x="59" y="9"/>
                    </a:cubicBezTo>
                    <a:cubicBezTo>
                      <a:pt x="62" y="9"/>
                      <a:pt x="65" y="9"/>
                      <a:pt x="69" y="9"/>
                    </a:cubicBezTo>
                    <a:cubicBezTo>
                      <a:pt x="68" y="10"/>
                      <a:pt x="68" y="11"/>
                      <a:pt x="68" y="12"/>
                    </a:cubicBezTo>
                    <a:cubicBezTo>
                      <a:pt x="68" y="14"/>
                      <a:pt x="68" y="14"/>
                      <a:pt x="68" y="14"/>
                    </a:cubicBezTo>
                    <a:cubicBezTo>
                      <a:pt x="66" y="27"/>
                      <a:pt x="66" y="27"/>
                      <a:pt x="66" y="27"/>
                    </a:cubicBezTo>
                    <a:cubicBezTo>
                      <a:pt x="66" y="29"/>
                      <a:pt x="66" y="30"/>
                      <a:pt x="65" y="31"/>
                    </a:cubicBezTo>
                    <a:cubicBezTo>
                      <a:pt x="65" y="32"/>
                      <a:pt x="65" y="33"/>
                      <a:pt x="64" y="34"/>
                    </a:cubicBezTo>
                    <a:cubicBezTo>
                      <a:pt x="63" y="34"/>
                      <a:pt x="62" y="35"/>
                      <a:pt x="60" y="36"/>
                    </a:cubicBezTo>
                    <a:cubicBezTo>
                      <a:pt x="58" y="36"/>
                      <a:pt x="54" y="37"/>
                      <a:pt x="49" y="37"/>
                    </a:cubicBezTo>
                    <a:cubicBezTo>
                      <a:pt x="49" y="35"/>
                      <a:pt x="48" y="34"/>
                      <a:pt x="48" y="33"/>
                    </a:cubicBezTo>
                    <a:cubicBezTo>
                      <a:pt x="48" y="33"/>
                      <a:pt x="47" y="31"/>
                      <a:pt x="45" y="29"/>
                    </a:cubicBezTo>
                    <a:cubicBezTo>
                      <a:pt x="49" y="29"/>
                      <a:pt x="51" y="30"/>
                      <a:pt x="52" y="30"/>
                    </a:cubicBezTo>
                    <a:cubicBezTo>
                      <a:pt x="54" y="30"/>
                      <a:pt x="56" y="29"/>
                      <a:pt x="56" y="28"/>
                    </a:cubicBezTo>
                    <a:cubicBezTo>
                      <a:pt x="57" y="28"/>
                      <a:pt x="58" y="26"/>
                      <a:pt x="58" y="24"/>
                    </a:cubicBezTo>
                    <a:cubicBezTo>
                      <a:pt x="59" y="16"/>
                      <a:pt x="59" y="16"/>
                      <a:pt x="59" y="16"/>
                    </a:cubicBezTo>
                    <a:cubicBezTo>
                      <a:pt x="17" y="16"/>
                      <a:pt x="17" y="16"/>
                      <a:pt x="17" y="16"/>
                    </a:cubicBezTo>
                    <a:cubicBezTo>
                      <a:pt x="17" y="40"/>
                      <a:pt x="17" y="40"/>
                      <a:pt x="17" y="40"/>
                    </a:cubicBezTo>
                    <a:cubicBezTo>
                      <a:pt x="68" y="40"/>
                      <a:pt x="68" y="40"/>
                      <a:pt x="68" y="40"/>
                    </a:cubicBezTo>
                    <a:cubicBezTo>
                      <a:pt x="71" y="40"/>
                      <a:pt x="75" y="40"/>
                      <a:pt x="78" y="40"/>
                    </a:cubicBezTo>
                    <a:cubicBezTo>
                      <a:pt x="78" y="42"/>
                      <a:pt x="78" y="43"/>
                      <a:pt x="78" y="44"/>
                    </a:cubicBezTo>
                    <a:cubicBezTo>
                      <a:pt x="78" y="47"/>
                      <a:pt x="78" y="47"/>
                      <a:pt x="78" y="47"/>
                    </a:cubicBezTo>
                    <a:cubicBezTo>
                      <a:pt x="77" y="65"/>
                      <a:pt x="77" y="65"/>
                      <a:pt x="77" y="65"/>
                    </a:cubicBezTo>
                    <a:cubicBezTo>
                      <a:pt x="77" y="68"/>
                      <a:pt x="76" y="70"/>
                      <a:pt x="75" y="71"/>
                    </a:cubicBezTo>
                    <a:cubicBezTo>
                      <a:pt x="74" y="72"/>
                      <a:pt x="73" y="73"/>
                      <a:pt x="70" y="74"/>
                    </a:cubicBezTo>
                    <a:cubicBezTo>
                      <a:pt x="68" y="74"/>
                      <a:pt x="64" y="75"/>
                      <a:pt x="59" y="76"/>
                    </a:cubicBezTo>
                    <a:cubicBezTo>
                      <a:pt x="59" y="75"/>
                      <a:pt x="59" y="74"/>
                      <a:pt x="59" y="72"/>
                    </a:cubicBezTo>
                    <a:cubicBezTo>
                      <a:pt x="58" y="71"/>
                      <a:pt x="57" y="69"/>
                      <a:pt x="55" y="66"/>
                    </a:cubicBezTo>
                    <a:cubicBezTo>
                      <a:pt x="58" y="67"/>
                      <a:pt x="61" y="68"/>
                      <a:pt x="64" y="67"/>
                    </a:cubicBezTo>
                    <a:cubicBezTo>
                      <a:pt x="66" y="67"/>
                      <a:pt x="67" y="67"/>
                      <a:pt x="67" y="67"/>
                    </a:cubicBezTo>
                    <a:cubicBezTo>
                      <a:pt x="68" y="66"/>
                      <a:pt x="68" y="65"/>
                      <a:pt x="68" y="64"/>
                    </a:cubicBezTo>
                    <a:cubicBezTo>
                      <a:pt x="69" y="47"/>
                      <a:pt x="69" y="47"/>
                      <a:pt x="69" y="47"/>
                    </a:cubicBezTo>
                    <a:cubicBezTo>
                      <a:pt x="17" y="47"/>
                      <a:pt x="17" y="47"/>
                      <a:pt x="17" y="47"/>
                    </a:cubicBezTo>
                    <a:cubicBezTo>
                      <a:pt x="14" y="47"/>
                      <a:pt x="10" y="47"/>
                      <a:pt x="7" y="47"/>
                    </a:cubicBezTo>
                    <a:close/>
                    <a:moveTo>
                      <a:pt x="27" y="21"/>
                    </a:moveTo>
                    <a:cubicBezTo>
                      <a:pt x="30" y="21"/>
                      <a:pt x="33" y="20"/>
                      <a:pt x="36" y="19"/>
                    </a:cubicBezTo>
                    <a:cubicBezTo>
                      <a:pt x="43" y="31"/>
                      <a:pt x="43" y="31"/>
                      <a:pt x="43" y="31"/>
                    </a:cubicBezTo>
                    <a:cubicBezTo>
                      <a:pt x="40" y="32"/>
                      <a:pt x="36" y="32"/>
                      <a:pt x="33" y="33"/>
                    </a:cubicBezTo>
                    <a:cubicBezTo>
                      <a:pt x="33" y="31"/>
                      <a:pt x="33" y="31"/>
                      <a:pt x="33" y="31"/>
                    </a:cubicBezTo>
                    <a:cubicBezTo>
                      <a:pt x="32" y="30"/>
                      <a:pt x="32" y="29"/>
                      <a:pt x="31" y="27"/>
                    </a:cubicBezTo>
                    <a:cubicBezTo>
                      <a:pt x="30" y="26"/>
                      <a:pt x="30" y="25"/>
                      <a:pt x="29" y="24"/>
                    </a:cubicBezTo>
                    <a:cubicBezTo>
                      <a:pt x="27" y="21"/>
                      <a:pt x="27" y="21"/>
                      <a:pt x="27" y="2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96">
                <a:extLst>
                  <a:ext uri="{FF2B5EF4-FFF2-40B4-BE49-F238E27FC236}">
                    <a16:creationId xmlns:a16="http://schemas.microsoft.com/office/drawing/2014/main" xmlns="" id="{E59F5623-A9B5-467B-8D55-F95F6973C88D}"/>
                  </a:ext>
                </a:extLst>
              </p:cNvPr>
              <p:cNvSpPr>
                <a:spLocks/>
              </p:cNvSpPr>
              <p:nvPr/>
            </p:nvSpPr>
            <p:spPr bwMode="auto">
              <a:xfrm>
                <a:off x="8945340" y="5395657"/>
                <a:ext cx="15931" cy="15931"/>
              </a:xfrm>
              <a:custGeom>
                <a:avLst/>
                <a:gdLst>
                  <a:gd name="T0" fmla="*/ 9 w 18"/>
                  <a:gd name="T1" fmla="*/ 3 h 17"/>
                  <a:gd name="T2" fmla="*/ 8 w 18"/>
                  <a:gd name="T3" fmla="*/ 14 h 17"/>
                  <a:gd name="T4" fmla="*/ 9 w 18"/>
                  <a:gd name="T5" fmla="*/ 3 h 17"/>
                  <a:gd name="T6" fmla="*/ 9 w 18"/>
                  <a:gd name="T7" fmla="*/ 3 h 17"/>
                  <a:gd name="T8" fmla="*/ 9 w 18"/>
                  <a:gd name="T9" fmla="*/ 3 h 17"/>
                </a:gdLst>
                <a:ahLst/>
                <a:cxnLst>
                  <a:cxn ang="0">
                    <a:pos x="T0" y="T1"/>
                  </a:cxn>
                  <a:cxn ang="0">
                    <a:pos x="T2" y="T3"/>
                  </a:cxn>
                  <a:cxn ang="0">
                    <a:pos x="T4" y="T5"/>
                  </a:cxn>
                  <a:cxn ang="0">
                    <a:pos x="T6" y="T7"/>
                  </a:cxn>
                  <a:cxn ang="0">
                    <a:pos x="T8" y="T9"/>
                  </a:cxn>
                </a:cxnLst>
                <a:rect l="0" t="0" r="r" b="b"/>
                <a:pathLst>
                  <a:path w="18" h="17">
                    <a:moveTo>
                      <a:pt x="9" y="3"/>
                    </a:moveTo>
                    <a:cubicBezTo>
                      <a:pt x="0" y="0"/>
                      <a:pt x="1" y="17"/>
                      <a:pt x="8" y="14"/>
                    </a:cubicBezTo>
                    <a:cubicBezTo>
                      <a:pt x="12" y="13"/>
                      <a:pt x="18" y="5"/>
                      <a:pt x="9" y="3"/>
                    </a:cubicBezTo>
                    <a:cubicBezTo>
                      <a:pt x="9" y="3"/>
                      <a:pt x="9" y="3"/>
                      <a:pt x="9" y="3"/>
                    </a:cubicBezTo>
                    <a:cubicBezTo>
                      <a:pt x="9" y="3"/>
                      <a:pt x="9" y="3"/>
                      <a:pt x="9"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97">
                <a:extLst>
                  <a:ext uri="{FF2B5EF4-FFF2-40B4-BE49-F238E27FC236}">
                    <a16:creationId xmlns:a16="http://schemas.microsoft.com/office/drawing/2014/main" xmlns="" id="{F4AF81C1-C3B3-4E09-8EB7-D4471742412D}"/>
                  </a:ext>
                </a:extLst>
              </p:cNvPr>
              <p:cNvSpPr>
                <a:spLocks/>
              </p:cNvSpPr>
              <p:nvPr/>
            </p:nvSpPr>
            <p:spPr bwMode="auto">
              <a:xfrm>
                <a:off x="8953305" y="5382381"/>
                <a:ext cx="15931" cy="14604"/>
              </a:xfrm>
              <a:custGeom>
                <a:avLst/>
                <a:gdLst>
                  <a:gd name="T0" fmla="*/ 9 w 18"/>
                  <a:gd name="T1" fmla="*/ 2 h 16"/>
                  <a:gd name="T2" fmla="*/ 8 w 18"/>
                  <a:gd name="T3" fmla="*/ 14 h 16"/>
                  <a:gd name="T4" fmla="*/ 9 w 18"/>
                  <a:gd name="T5" fmla="*/ 2 h 16"/>
                  <a:gd name="T6" fmla="*/ 9 w 18"/>
                  <a:gd name="T7" fmla="*/ 2 h 16"/>
                  <a:gd name="T8" fmla="*/ 9 w 18"/>
                  <a:gd name="T9" fmla="*/ 2 h 16"/>
                </a:gdLst>
                <a:ahLst/>
                <a:cxnLst>
                  <a:cxn ang="0">
                    <a:pos x="T0" y="T1"/>
                  </a:cxn>
                  <a:cxn ang="0">
                    <a:pos x="T2" y="T3"/>
                  </a:cxn>
                  <a:cxn ang="0">
                    <a:pos x="T4" y="T5"/>
                  </a:cxn>
                  <a:cxn ang="0">
                    <a:pos x="T6" y="T7"/>
                  </a:cxn>
                  <a:cxn ang="0">
                    <a:pos x="T8" y="T9"/>
                  </a:cxn>
                </a:cxnLst>
                <a:rect l="0" t="0" r="r" b="b"/>
                <a:pathLst>
                  <a:path w="18" h="16">
                    <a:moveTo>
                      <a:pt x="9" y="2"/>
                    </a:moveTo>
                    <a:cubicBezTo>
                      <a:pt x="0" y="0"/>
                      <a:pt x="1" y="16"/>
                      <a:pt x="8" y="14"/>
                    </a:cubicBezTo>
                    <a:cubicBezTo>
                      <a:pt x="12" y="12"/>
                      <a:pt x="18" y="5"/>
                      <a:pt x="9" y="2"/>
                    </a:cubicBezTo>
                    <a:cubicBezTo>
                      <a:pt x="9" y="2"/>
                      <a:pt x="9" y="2"/>
                      <a:pt x="9" y="2"/>
                    </a:cubicBezTo>
                    <a:cubicBezTo>
                      <a:pt x="9" y="2"/>
                      <a:pt x="9" y="2"/>
                      <a:pt x="9"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102" name="椭圆 101">
            <a:extLst>
              <a:ext uri="{FF2B5EF4-FFF2-40B4-BE49-F238E27FC236}">
                <a16:creationId xmlns:a16="http://schemas.microsoft.com/office/drawing/2014/main" xmlns="" id="{C403B4FC-905F-4C74-BBA3-82747ACD10E9}"/>
              </a:ext>
            </a:extLst>
          </p:cNvPr>
          <p:cNvSpPr/>
          <p:nvPr/>
        </p:nvSpPr>
        <p:spPr>
          <a:xfrm>
            <a:off x="7947397" y="2097414"/>
            <a:ext cx="136746" cy="1367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A5072099-9FCD-4B56-9FFD-FE22466ABA40}"/>
              </a:ext>
            </a:extLst>
          </p:cNvPr>
          <p:cNvSpPr/>
          <p:nvPr/>
        </p:nvSpPr>
        <p:spPr>
          <a:xfrm>
            <a:off x="6995464" y="3032664"/>
            <a:ext cx="136746" cy="1367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4E035E4C-BDD6-427C-8104-D6BD85FBAAC4}"/>
              </a:ext>
            </a:extLst>
          </p:cNvPr>
          <p:cNvSpPr/>
          <p:nvPr/>
        </p:nvSpPr>
        <p:spPr>
          <a:xfrm>
            <a:off x="7605417" y="4271069"/>
            <a:ext cx="136746" cy="1367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5" name="直接连接符 104">
            <a:extLst>
              <a:ext uri="{FF2B5EF4-FFF2-40B4-BE49-F238E27FC236}">
                <a16:creationId xmlns:a16="http://schemas.microsoft.com/office/drawing/2014/main" xmlns="" id="{178CD3B1-A1FA-4585-9DB2-ECB09B8C1A08}"/>
              </a:ext>
            </a:extLst>
          </p:cNvPr>
          <p:cNvCxnSpPr>
            <a:cxnSpLocks/>
          </p:cNvCxnSpPr>
          <p:nvPr/>
        </p:nvCxnSpPr>
        <p:spPr>
          <a:xfrm>
            <a:off x="8084143" y="2165787"/>
            <a:ext cx="23175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71660499-1E56-42EC-9768-752A8E38202A}"/>
              </a:ext>
            </a:extLst>
          </p:cNvPr>
          <p:cNvCxnSpPr>
            <a:cxnSpLocks/>
            <a:endCxn id="201" idx="3"/>
          </p:cNvCxnSpPr>
          <p:nvPr/>
        </p:nvCxnSpPr>
        <p:spPr>
          <a:xfrm>
            <a:off x="7114949" y="3106824"/>
            <a:ext cx="1742018" cy="201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04A55F47-01FF-4B83-BC61-17043F2C35E5}"/>
              </a:ext>
            </a:extLst>
          </p:cNvPr>
          <p:cNvCxnSpPr>
            <a:cxnSpLocks/>
            <a:endCxn id="190" idx="3"/>
          </p:cNvCxnSpPr>
          <p:nvPr/>
        </p:nvCxnSpPr>
        <p:spPr>
          <a:xfrm flipV="1">
            <a:off x="7726983" y="4335107"/>
            <a:ext cx="2736515" cy="476"/>
          </a:xfrm>
          <a:prstGeom prst="line">
            <a:avLst/>
          </a:prstGeom>
        </p:spPr>
        <p:style>
          <a:lnRef idx="1">
            <a:schemeClr val="accent1"/>
          </a:lnRef>
          <a:fillRef idx="0">
            <a:schemeClr val="accent1"/>
          </a:fillRef>
          <a:effectRef idx="0">
            <a:schemeClr val="accent1"/>
          </a:effectRef>
          <a:fontRef idx="minor">
            <a:schemeClr val="tx1"/>
          </a:fontRef>
        </p:style>
      </p:cxnSp>
      <p:sp>
        <p:nvSpPr>
          <p:cNvPr id="108" name="椭圆 107">
            <a:extLst>
              <a:ext uri="{FF2B5EF4-FFF2-40B4-BE49-F238E27FC236}">
                <a16:creationId xmlns:a16="http://schemas.microsoft.com/office/drawing/2014/main" xmlns="" id="{105629F1-C290-4690-A782-AFC9ED7E0933}"/>
              </a:ext>
            </a:extLst>
          </p:cNvPr>
          <p:cNvSpPr/>
          <p:nvPr/>
        </p:nvSpPr>
        <p:spPr>
          <a:xfrm>
            <a:off x="5387800" y="5101750"/>
            <a:ext cx="136746" cy="1367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9" name="直接连接符 108">
            <a:extLst>
              <a:ext uri="{FF2B5EF4-FFF2-40B4-BE49-F238E27FC236}">
                <a16:creationId xmlns:a16="http://schemas.microsoft.com/office/drawing/2014/main" xmlns="" id="{6C9C9257-92A2-4907-8BE4-AA02320913DF}"/>
              </a:ext>
            </a:extLst>
          </p:cNvPr>
          <p:cNvCxnSpPr>
            <a:cxnSpLocks/>
          </p:cNvCxnSpPr>
          <p:nvPr/>
        </p:nvCxnSpPr>
        <p:spPr>
          <a:xfrm>
            <a:off x="3849775" y="5166832"/>
            <a:ext cx="1538025" cy="0"/>
          </a:xfrm>
          <a:prstGeom prst="line">
            <a:avLst/>
          </a:prstGeom>
        </p:spPr>
        <p:style>
          <a:lnRef idx="1">
            <a:schemeClr val="accent1"/>
          </a:lnRef>
          <a:fillRef idx="0">
            <a:schemeClr val="accent1"/>
          </a:fillRef>
          <a:effectRef idx="0">
            <a:schemeClr val="accent1"/>
          </a:effectRef>
          <a:fontRef idx="minor">
            <a:schemeClr val="tx1"/>
          </a:fontRef>
        </p:style>
      </p:cxnSp>
      <p:sp>
        <p:nvSpPr>
          <p:cNvPr id="110" name="椭圆 109">
            <a:extLst>
              <a:ext uri="{FF2B5EF4-FFF2-40B4-BE49-F238E27FC236}">
                <a16:creationId xmlns:a16="http://schemas.microsoft.com/office/drawing/2014/main" xmlns="" id="{78CAD538-E832-4A15-9270-66DB967AB95B}"/>
              </a:ext>
            </a:extLst>
          </p:cNvPr>
          <p:cNvSpPr/>
          <p:nvPr/>
        </p:nvSpPr>
        <p:spPr>
          <a:xfrm>
            <a:off x="4033862" y="4158487"/>
            <a:ext cx="136746" cy="1367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a:extLst>
              <a:ext uri="{FF2B5EF4-FFF2-40B4-BE49-F238E27FC236}">
                <a16:creationId xmlns:a16="http://schemas.microsoft.com/office/drawing/2014/main" xmlns="" id="{6753D6F1-1A78-4B85-9F4A-8544934DA167}"/>
              </a:ext>
            </a:extLst>
          </p:cNvPr>
          <p:cNvCxnSpPr>
            <a:cxnSpLocks/>
            <a:endCxn id="112" idx="2"/>
          </p:cNvCxnSpPr>
          <p:nvPr/>
        </p:nvCxnSpPr>
        <p:spPr>
          <a:xfrm>
            <a:off x="2131431" y="2326334"/>
            <a:ext cx="1727746" cy="0"/>
          </a:xfrm>
          <a:prstGeom prst="line">
            <a:avLst/>
          </a:prstGeom>
        </p:spPr>
        <p:style>
          <a:lnRef idx="1">
            <a:schemeClr val="accent1"/>
          </a:lnRef>
          <a:fillRef idx="0">
            <a:schemeClr val="accent1"/>
          </a:fillRef>
          <a:effectRef idx="0">
            <a:schemeClr val="accent1"/>
          </a:effectRef>
          <a:fontRef idx="minor">
            <a:schemeClr val="tx1"/>
          </a:fontRef>
        </p:style>
      </p:cxnSp>
      <p:sp>
        <p:nvSpPr>
          <p:cNvPr id="112" name="椭圆 111">
            <a:extLst>
              <a:ext uri="{FF2B5EF4-FFF2-40B4-BE49-F238E27FC236}">
                <a16:creationId xmlns:a16="http://schemas.microsoft.com/office/drawing/2014/main" xmlns="" id="{438060A0-4313-4D74-8248-4F50E035125B}"/>
              </a:ext>
            </a:extLst>
          </p:cNvPr>
          <p:cNvSpPr/>
          <p:nvPr/>
        </p:nvSpPr>
        <p:spPr>
          <a:xfrm>
            <a:off x="3859177" y="2257961"/>
            <a:ext cx="136746" cy="1367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a:extLst>
              <a:ext uri="{FF2B5EF4-FFF2-40B4-BE49-F238E27FC236}">
                <a16:creationId xmlns:a16="http://schemas.microsoft.com/office/drawing/2014/main" xmlns="" id="{6E83569E-DA26-415C-84F1-B0D73A77C399}"/>
              </a:ext>
            </a:extLst>
          </p:cNvPr>
          <p:cNvCxnSpPr>
            <a:cxnSpLocks/>
          </p:cNvCxnSpPr>
          <p:nvPr/>
        </p:nvCxnSpPr>
        <p:spPr>
          <a:xfrm>
            <a:off x="6892572" y="5566853"/>
            <a:ext cx="1902580" cy="0"/>
          </a:xfrm>
          <a:prstGeom prst="line">
            <a:avLst/>
          </a:prstGeom>
        </p:spPr>
        <p:style>
          <a:lnRef idx="1">
            <a:schemeClr val="accent1"/>
          </a:lnRef>
          <a:fillRef idx="0">
            <a:schemeClr val="accent1"/>
          </a:fillRef>
          <a:effectRef idx="0">
            <a:schemeClr val="accent1"/>
          </a:effectRef>
          <a:fontRef idx="minor">
            <a:schemeClr val="tx1"/>
          </a:fontRef>
        </p:style>
      </p:cxnSp>
      <p:sp>
        <p:nvSpPr>
          <p:cNvPr id="114" name="椭圆 113">
            <a:extLst>
              <a:ext uri="{FF2B5EF4-FFF2-40B4-BE49-F238E27FC236}">
                <a16:creationId xmlns:a16="http://schemas.microsoft.com/office/drawing/2014/main" xmlns="" id="{5491FE54-8B77-4747-85B4-69C2798C06D0}"/>
              </a:ext>
            </a:extLst>
          </p:cNvPr>
          <p:cNvSpPr/>
          <p:nvPr/>
        </p:nvSpPr>
        <p:spPr>
          <a:xfrm>
            <a:off x="6763883" y="5497350"/>
            <a:ext cx="136746" cy="1367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a:extLst>
              <a:ext uri="{FF2B5EF4-FFF2-40B4-BE49-F238E27FC236}">
                <a16:creationId xmlns:a16="http://schemas.microsoft.com/office/drawing/2014/main" xmlns="" id="{1AA2C97F-46CF-40D7-A05A-0DBA19D4BFF0}"/>
              </a:ext>
            </a:extLst>
          </p:cNvPr>
          <p:cNvSpPr/>
          <p:nvPr/>
        </p:nvSpPr>
        <p:spPr>
          <a:xfrm>
            <a:off x="10532882" y="1492798"/>
            <a:ext cx="940230" cy="1209231"/>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a:extLst>
              <a:ext uri="{FF2B5EF4-FFF2-40B4-BE49-F238E27FC236}">
                <a16:creationId xmlns:a16="http://schemas.microsoft.com/office/drawing/2014/main" xmlns="" id="{7F632794-2F58-43D9-849E-3CE24964632B}"/>
              </a:ext>
            </a:extLst>
          </p:cNvPr>
          <p:cNvSpPr/>
          <p:nvPr/>
        </p:nvSpPr>
        <p:spPr>
          <a:xfrm>
            <a:off x="8902074" y="2519621"/>
            <a:ext cx="940230" cy="1209231"/>
          </a:xfrm>
          <a:prstGeom prst="rect">
            <a:avLst/>
          </a:prstGeom>
          <a:blipFill>
            <a:blip r:embed="rId4" cstate="screen">
              <a:extLst>
                <a:ext uri="{28A0092B-C50C-407E-A947-70E740481C1C}">
                  <a14:useLocalDpi xmlns:a14="http://schemas.microsoft.com/office/drawing/2010/main"/>
                </a:ext>
              </a:extLst>
            </a:blip>
            <a:srcRect/>
            <a:stretch>
              <a:fillRect l="1063"/>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a:extLst>
              <a:ext uri="{FF2B5EF4-FFF2-40B4-BE49-F238E27FC236}">
                <a16:creationId xmlns:a16="http://schemas.microsoft.com/office/drawing/2014/main" xmlns="" id="{5E574434-992C-4AA0-9F11-2814D07C90C1}"/>
              </a:ext>
            </a:extLst>
          </p:cNvPr>
          <p:cNvSpPr/>
          <p:nvPr/>
        </p:nvSpPr>
        <p:spPr>
          <a:xfrm>
            <a:off x="10512939" y="3730967"/>
            <a:ext cx="940230" cy="1209231"/>
          </a:xfrm>
          <a:prstGeom prst="rect">
            <a:avLst/>
          </a:prstGeom>
          <a:blipFill>
            <a:blip r:embed="rId5" cstate="screen">
              <a:extLst>
                <a:ext uri="{28A0092B-C50C-407E-A947-70E740481C1C}">
                  <a14:useLocalDpi xmlns:a14="http://schemas.microsoft.com/office/drawing/2010/main"/>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a:extLst>
              <a:ext uri="{FF2B5EF4-FFF2-40B4-BE49-F238E27FC236}">
                <a16:creationId xmlns:a16="http://schemas.microsoft.com/office/drawing/2014/main" xmlns="" id="{8DC91C19-6A22-4D9E-A837-6A1D81E06775}"/>
              </a:ext>
            </a:extLst>
          </p:cNvPr>
          <p:cNvSpPr/>
          <p:nvPr/>
        </p:nvSpPr>
        <p:spPr>
          <a:xfrm>
            <a:off x="2779410" y="4546285"/>
            <a:ext cx="940230" cy="1209231"/>
          </a:xfrm>
          <a:prstGeom prst="rect">
            <a:avLst/>
          </a:prstGeom>
          <a:blipFill>
            <a:blip r:embed="rId6" cstate="screen">
              <a:extLst>
                <a:ext uri="{28A0092B-C50C-407E-A947-70E740481C1C}">
                  <a14:useLocalDpi xmlns:a14="http://schemas.microsoft.com/office/drawing/2010/main"/>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23">
            <a:extLst>
              <a:ext uri="{FF2B5EF4-FFF2-40B4-BE49-F238E27FC236}">
                <a16:creationId xmlns:a16="http://schemas.microsoft.com/office/drawing/2014/main" xmlns="" id="{B34ECF8E-B5AD-4027-8C4C-BC05E703FE2B}"/>
              </a:ext>
            </a:extLst>
          </p:cNvPr>
          <p:cNvSpPr/>
          <p:nvPr/>
        </p:nvSpPr>
        <p:spPr>
          <a:xfrm>
            <a:off x="1035996" y="3648964"/>
            <a:ext cx="940230" cy="1209231"/>
          </a:xfrm>
          <a:prstGeom prst="rect">
            <a:avLst/>
          </a:prstGeom>
          <a:blipFill>
            <a:blip r:embed="rId7" cstate="screen">
              <a:extLst>
                <a:ext uri="{28A0092B-C50C-407E-A947-70E740481C1C}">
                  <a14:useLocalDpi xmlns:a14="http://schemas.microsoft.com/office/drawing/2010/main"/>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a:extLst>
              <a:ext uri="{FF2B5EF4-FFF2-40B4-BE49-F238E27FC236}">
                <a16:creationId xmlns:a16="http://schemas.microsoft.com/office/drawing/2014/main" xmlns="" id="{53682514-CCB8-4875-BA78-3C32F8079568}"/>
              </a:ext>
            </a:extLst>
          </p:cNvPr>
          <p:cNvSpPr/>
          <p:nvPr/>
        </p:nvSpPr>
        <p:spPr>
          <a:xfrm>
            <a:off x="1053118" y="1735317"/>
            <a:ext cx="940230" cy="1209231"/>
          </a:xfrm>
          <a:prstGeom prst="rect">
            <a:avLst/>
          </a:prstGeom>
          <a:blipFill>
            <a:blip r:embed="rId8" cstate="screen">
              <a:extLst>
                <a:ext uri="{28A0092B-C50C-407E-A947-70E740481C1C}">
                  <a14:useLocalDpi xmlns:a14="http://schemas.microsoft.com/office/drawing/2010/main"/>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127">
            <a:extLst>
              <a:ext uri="{FF2B5EF4-FFF2-40B4-BE49-F238E27FC236}">
                <a16:creationId xmlns:a16="http://schemas.microsoft.com/office/drawing/2014/main" xmlns="" id="{AB139238-85A6-4D34-818D-4F6C6673B736}"/>
              </a:ext>
            </a:extLst>
          </p:cNvPr>
          <p:cNvSpPr/>
          <p:nvPr/>
        </p:nvSpPr>
        <p:spPr>
          <a:xfrm>
            <a:off x="8950064" y="4925305"/>
            <a:ext cx="940230" cy="1209231"/>
          </a:xfrm>
          <a:prstGeom prst="rect">
            <a:avLst/>
          </a:prstGeom>
          <a:blipFill>
            <a:blip r:embed="rId9" cstate="screen">
              <a:extLst>
                <a:ext uri="{28A0092B-C50C-407E-A947-70E740481C1C}">
                  <a14:useLocalDpi xmlns:a14="http://schemas.microsoft.com/office/drawing/2010/main"/>
                </a:ext>
              </a:extLst>
            </a:blip>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文本框 128">
            <a:extLst>
              <a:ext uri="{FF2B5EF4-FFF2-40B4-BE49-F238E27FC236}">
                <a16:creationId xmlns:a16="http://schemas.microsoft.com/office/drawing/2014/main" xmlns="" id="{1C68B9E9-7548-42A9-ACEC-918F723D85AD}"/>
              </a:ext>
            </a:extLst>
          </p:cNvPr>
          <p:cNvSpPr txBox="1"/>
          <p:nvPr/>
        </p:nvSpPr>
        <p:spPr>
          <a:xfrm>
            <a:off x="6594724" y="2972402"/>
            <a:ext cx="466794" cy="261610"/>
          </a:xfrm>
          <a:prstGeom prst="rect">
            <a:avLst/>
          </a:prstGeom>
          <a:noFill/>
        </p:spPr>
        <p:txBody>
          <a:bodyPr wrap="none" rtlCol="0">
            <a:spAutoFit/>
          </a:bodyPr>
          <a:lstStyle/>
          <a:p>
            <a:r>
              <a:rPr lang="zh-CN" altLang="en-US" sz="1100" dirty="0">
                <a:solidFill>
                  <a:schemeClr val="accent1"/>
                </a:solidFill>
              </a:rPr>
              <a:t>北京</a:t>
            </a:r>
          </a:p>
        </p:txBody>
      </p:sp>
      <p:sp>
        <p:nvSpPr>
          <p:cNvPr id="130" name="文本框 129">
            <a:extLst>
              <a:ext uri="{FF2B5EF4-FFF2-40B4-BE49-F238E27FC236}">
                <a16:creationId xmlns:a16="http://schemas.microsoft.com/office/drawing/2014/main" xmlns="" id="{041B5F49-3B5B-4736-AA15-9E04E88F8A81}"/>
              </a:ext>
            </a:extLst>
          </p:cNvPr>
          <p:cNvSpPr txBox="1"/>
          <p:nvPr/>
        </p:nvSpPr>
        <p:spPr>
          <a:xfrm>
            <a:off x="7091117" y="4190275"/>
            <a:ext cx="466794" cy="261610"/>
          </a:xfrm>
          <a:prstGeom prst="rect">
            <a:avLst/>
          </a:prstGeom>
          <a:noFill/>
        </p:spPr>
        <p:txBody>
          <a:bodyPr wrap="none" rtlCol="0">
            <a:spAutoFit/>
          </a:bodyPr>
          <a:lstStyle/>
          <a:p>
            <a:r>
              <a:rPr lang="zh-CN" altLang="en-US" sz="1100" dirty="0">
                <a:solidFill>
                  <a:schemeClr val="accent1"/>
                </a:solidFill>
              </a:rPr>
              <a:t>上海</a:t>
            </a:r>
          </a:p>
        </p:txBody>
      </p:sp>
      <p:sp>
        <p:nvSpPr>
          <p:cNvPr id="131" name="文本框 130">
            <a:extLst>
              <a:ext uri="{FF2B5EF4-FFF2-40B4-BE49-F238E27FC236}">
                <a16:creationId xmlns:a16="http://schemas.microsoft.com/office/drawing/2014/main" xmlns="" id="{55922183-E97F-4E11-953B-E6065DFC2793}"/>
              </a:ext>
            </a:extLst>
          </p:cNvPr>
          <p:cNvSpPr txBox="1"/>
          <p:nvPr/>
        </p:nvSpPr>
        <p:spPr>
          <a:xfrm>
            <a:off x="6568461" y="5225816"/>
            <a:ext cx="466794" cy="261610"/>
          </a:xfrm>
          <a:prstGeom prst="rect">
            <a:avLst/>
          </a:prstGeom>
          <a:noFill/>
        </p:spPr>
        <p:txBody>
          <a:bodyPr wrap="none" rtlCol="0">
            <a:spAutoFit/>
          </a:bodyPr>
          <a:lstStyle/>
          <a:p>
            <a:r>
              <a:rPr lang="zh-CN" altLang="en-US" sz="1100" dirty="0">
                <a:solidFill>
                  <a:schemeClr val="accent1"/>
                </a:solidFill>
              </a:rPr>
              <a:t>广州</a:t>
            </a:r>
          </a:p>
        </p:txBody>
      </p:sp>
      <p:sp>
        <p:nvSpPr>
          <p:cNvPr id="132" name="文本框 131">
            <a:extLst>
              <a:ext uri="{FF2B5EF4-FFF2-40B4-BE49-F238E27FC236}">
                <a16:creationId xmlns:a16="http://schemas.microsoft.com/office/drawing/2014/main" xmlns="" id="{AD56E27E-5450-4ABA-B134-AC47E11BA0F3}"/>
              </a:ext>
            </a:extLst>
          </p:cNvPr>
          <p:cNvSpPr txBox="1"/>
          <p:nvPr/>
        </p:nvSpPr>
        <p:spPr>
          <a:xfrm>
            <a:off x="3566035" y="2452746"/>
            <a:ext cx="748923" cy="261610"/>
          </a:xfrm>
          <a:prstGeom prst="rect">
            <a:avLst/>
          </a:prstGeom>
          <a:noFill/>
        </p:spPr>
        <p:txBody>
          <a:bodyPr wrap="none" rtlCol="0">
            <a:spAutoFit/>
          </a:bodyPr>
          <a:lstStyle/>
          <a:p>
            <a:r>
              <a:rPr lang="zh-CN" altLang="en-US" sz="1100" dirty="0">
                <a:solidFill>
                  <a:schemeClr val="accent1"/>
                </a:solidFill>
              </a:rPr>
              <a:t>乌鲁木齐</a:t>
            </a:r>
          </a:p>
        </p:txBody>
      </p:sp>
      <p:cxnSp>
        <p:nvCxnSpPr>
          <p:cNvPr id="133" name="直接连接符 132">
            <a:extLst>
              <a:ext uri="{FF2B5EF4-FFF2-40B4-BE49-F238E27FC236}">
                <a16:creationId xmlns:a16="http://schemas.microsoft.com/office/drawing/2014/main" xmlns="" id="{A513AFBA-837D-478D-874A-667A14FE2DCC}"/>
              </a:ext>
            </a:extLst>
          </p:cNvPr>
          <p:cNvCxnSpPr>
            <a:cxnSpLocks/>
          </p:cNvCxnSpPr>
          <p:nvPr/>
        </p:nvCxnSpPr>
        <p:spPr>
          <a:xfrm>
            <a:off x="2131431" y="4221605"/>
            <a:ext cx="2001077" cy="0"/>
          </a:xfrm>
          <a:prstGeom prst="line">
            <a:avLst/>
          </a:prstGeom>
        </p:spPr>
        <p:style>
          <a:lnRef idx="1">
            <a:schemeClr val="accent1"/>
          </a:lnRef>
          <a:fillRef idx="0">
            <a:schemeClr val="accent1"/>
          </a:fillRef>
          <a:effectRef idx="0">
            <a:schemeClr val="accent1"/>
          </a:effectRef>
          <a:fontRef idx="minor">
            <a:schemeClr val="tx1"/>
          </a:fontRef>
        </p:style>
      </p:cxnSp>
      <p:sp>
        <p:nvSpPr>
          <p:cNvPr id="134" name="文本框 133">
            <a:extLst>
              <a:ext uri="{FF2B5EF4-FFF2-40B4-BE49-F238E27FC236}">
                <a16:creationId xmlns:a16="http://schemas.microsoft.com/office/drawing/2014/main" xmlns="" id="{084F2A39-F390-4F1E-A47A-9FBEF354AAC4}"/>
              </a:ext>
            </a:extLst>
          </p:cNvPr>
          <p:cNvSpPr txBox="1"/>
          <p:nvPr/>
        </p:nvSpPr>
        <p:spPr>
          <a:xfrm>
            <a:off x="4129462" y="4081640"/>
            <a:ext cx="466794" cy="261610"/>
          </a:xfrm>
          <a:prstGeom prst="rect">
            <a:avLst/>
          </a:prstGeom>
          <a:noFill/>
        </p:spPr>
        <p:txBody>
          <a:bodyPr wrap="none" rtlCol="0">
            <a:spAutoFit/>
          </a:bodyPr>
          <a:lstStyle/>
          <a:p>
            <a:r>
              <a:rPr lang="zh-CN" altLang="en-US" sz="1100" dirty="0">
                <a:solidFill>
                  <a:schemeClr val="accent1"/>
                </a:solidFill>
              </a:rPr>
              <a:t>拉萨</a:t>
            </a:r>
          </a:p>
        </p:txBody>
      </p:sp>
      <p:sp>
        <p:nvSpPr>
          <p:cNvPr id="135" name="文本框 134">
            <a:extLst>
              <a:ext uri="{FF2B5EF4-FFF2-40B4-BE49-F238E27FC236}">
                <a16:creationId xmlns:a16="http://schemas.microsoft.com/office/drawing/2014/main" xmlns="" id="{C0035996-791B-41A2-A44F-09368E75A427}"/>
              </a:ext>
            </a:extLst>
          </p:cNvPr>
          <p:cNvSpPr txBox="1"/>
          <p:nvPr/>
        </p:nvSpPr>
        <p:spPr>
          <a:xfrm>
            <a:off x="5492777" y="5043002"/>
            <a:ext cx="466794" cy="261610"/>
          </a:xfrm>
          <a:prstGeom prst="rect">
            <a:avLst/>
          </a:prstGeom>
          <a:noFill/>
        </p:spPr>
        <p:txBody>
          <a:bodyPr wrap="none" rtlCol="0">
            <a:spAutoFit/>
          </a:bodyPr>
          <a:lstStyle/>
          <a:p>
            <a:r>
              <a:rPr lang="zh-CN" altLang="en-US" sz="1100" dirty="0">
                <a:solidFill>
                  <a:schemeClr val="accent1"/>
                </a:solidFill>
              </a:rPr>
              <a:t>昆明</a:t>
            </a:r>
          </a:p>
        </p:txBody>
      </p:sp>
      <p:sp>
        <p:nvSpPr>
          <p:cNvPr id="136" name="文本框 135">
            <a:extLst>
              <a:ext uri="{FF2B5EF4-FFF2-40B4-BE49-F238E27FC236}">
                <a16:creationId xmlns:a16="http://schemas.microsoft.com/office/drawing/2014/main" xmlns="" id="{A6F30AA9-D909-48F5-8F2E-378D2F44B0E5}"/>
              </a:ext>
            </a:extLst>
          </p:cNvPr>
          <p:cNvSpPr txBox="1"/>
          <p:nvPr/>
        </p:nvSpPr>
        <p:spPr>
          <a:xfrm>
            <a:off x="7367695" y="2043122"/>
            <a:ext cx="607859" cy="261610"/>
          </a:xfrm>
          <a:prstGeom prst="rect">
            <a:avLst/>
          </a:prstGeom>
          <a:noFill/>
        </p:spPr>
        <p:txBody>
          <a:bodyPr wrap="none" rtlCol="0">
            <a:spAutoFit/>
          </a:bodyPr>
          <a:lstStyle/>
          <a:p>
            <a:r>
              <a:rPr lang="zh-CN" altLang="en-US" sz="1100" dirty="0">
                <a:solidFill>
                  <a:schemeClr val="accent1"/>
                </a:solidFill>
              </a:rPr>
              <a:t>哈尔滨</a:t>
            </a:r>
          </a:p>
        </p:txBody>
      </p:sp>
      <p:grpSp>
        <p:nvGrpSpPr>
          <p:cNvPr id="2" name="组合 1">
            <a:extLst>
              <a:ext uri="{FF2B5EF4-FFF2-40B4-BE49-F238E27FC236}">
                <a16:creationId xmlns:a16="http://schemas.microsoft.com/office/drawing/2014/main" xmlns="" id="{00E541A6-DBE1-47E4-8998-B43E3B924718}"/>
              </a:ext>
            </a:extLst>
          </p:cNvPr>
          <p:cNvGrpSpPr/>
          <p:nvPr/>
        </p:nvGrpSpPr>
        <p:grpSpPr>
          <a:xfrm>
            <a:off x="950490" y="1626244"/>
            <a:ext cx="1185216" cy="1462583"/>
            <a:chOff x="575463" y="1626244"/>
            <a:chExt cx="1185216" cy="1462583"/>
          </a:xfrm>
          <a:solidFill>
            <a:schemeClr val="accent1"/>
          </a:solidFill>
        </p:grpSpPr>
        <p:grpSp>
          <p:nvGrpSpPr>
            <p:cNvPr id="139" name="组合 138">
              <a:extLst>
                <a:ext uri="{FF2B5EF4-FFF2-40B4-BE49-F238E27FC236}">
                  <a16:creationId xmlns:a16="http://schemas.microsoft.com/office/drawing/2014/main" xmlns="" id="{2D963536-29F3-4703-A77E-35AB2D2BEB58}"/>
                </a:ext>
              </a:extLst>
            </p:cNvPr>
            <p:cNvGrpSpPr/>
            <p:nvPr/>
          </p:nvGrpSpPr>
          <p:grpSpPr>
            <a:xfrm rot="16200000">
              <a:off x="57874" y="2143833"/>
              <a:ext cx="1413780" cy="378602"/>
              <a:chOff x="863632" y="138202"/>
              <a:chExt cx="2712053" cy="726272"/>
            </a:xfrm>
            <a:grpFill/>
          </p:grpSpPr>
          <p:sp>
            <p:nvSpPr>
              <p:cNvPr id="145" name="任意多边形: 形状 144">
                <a:extLst>
                  <a:ext uri="{FF2B5EF4-FFF2-40B4-BE49-F238E27FC236}">
                    <a16:creationId xmlns:a16="http://schemas.microsoft.com/office/drawing/2014/main" xmlns="" id="{F12804AE-C18C-493D-88CB-7EEBE4A1188C}"/>
                  </a:ext>
                </a:extLst>
              </p:cNvPr>
              <p:cNvSpPr/>
              <p:nvPr/>
            </p:nvSpPr>
            <p:spPr>
              <a:xfrm>
                <a:off x="863632" y="138202"/>
                <a:ext cx="2695575" cy="19050"/>
              </a:xfrm>
              <a:custGeom>
                <a:avLst/>
                <a:gdLst>
                  <a:gd name="connsiteX0" fmla="*/ 2704148 w 2695575"/>
                  <a:gd name="connsiteY0" fmla="*/ 20955 h 19050"/>
                  <a:gd name="connsiteX1" fmla="*/ 0 w 2695575"/>
                  <a:gd name="connsiteY1" fmla="*/ 20955 h 19050"/>
                  <a:gd name="connsiteX2" fmla="*/ 0 w 2695575"/>
                  <a:gd name="connsiteY2" fmla="*/ 0 h 19050"/>
                  <a:gd name="connsiteX3" fmla="*/ 2704147 w 2695575"/>
                  <a:gd name="connsiteY3" fmla="*/ 0 h 19050"/>
                </a:gdLst>
                <a:ahLst/>
                <a:cxnLst>
                  <a:cxn ang="0">
                    <a:pos x="connsiteX0" y="connsiteY0"/>
                  </a:cxn>
                  <a:cxn ang="0">
                    <a:pos x="connsiteX1" y="connsiteY1"/>
                  </a:cxn>
                  <a:cxn ang="0">
                    <a:pos x="connsiteX2" y="connsiteY2"/>
                  </a:cxn>
                  <a:cxn ang="0">
                    <a:pos x="connsiteX3" y="connsiteY3"/>
                  </a:cxn>
                </a:cxnLst>
                <a:rect l="l" t="t" r="r" b="b"/>
                <a:pathLst>
                  <a:path w="2695575" h="19050">
                    <a:moveTo>
                      <a:pt x="2704148" y="20955"/>
                    </a:moveTo>
                    <a:lnTo>
                      <a:pt x="0" y="20955"/>
                    </a:lnTo>
                    <a:lnTo>
                      <a:pt x="0" y="0"/>
                    </a:lnTo>
                    <a:lnTo>
                      <a:pt x="2704147" y="0"/>
                    </a:lnTo>
                    <a:close/>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0C49E30D-5E72-40F4-BDF2-863FC820ED16}"/>
                  </a:ext>
                </a:extLst>
              </p:cNvPr>
              <p:cNvSpPr/>
              <p:nvPr/>
            </p:nvSpPr>
            <p:spPr>
              <a:xfrm>
                <a:off x="954405" y="138669"/>
                <a:ext cx="1466850" cy="114300"/>
              </a:xfrm>
              <a:custGeom>
                <a:avLst/>
                <a:gdLst>
                  <a:gd name="connsiteX0" fmla="*/ 1474470 w 1466850"/>
                  <a:gd name="connsiteY0" fmla="*/ 0 h 114300"/>
                  <a:gd name="connsiteX1" fmla="*/ 0 w 1466850"/>
                  <a:gd name="connsiteY1" fmla="*/ 0 h 114300"/>
                  <a:gd name="connsiteX2" fmla="*/ 249555 w 1466850"/>
                  <a:gd name="connsiteY2" fmla="*/ 118110 h 114300"/>
                  <a:gd name="connsiteX3" fmla="*/ 1244917 w 1466850"/>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1466850" h="114300">
                    <a:moveTo>
                      <a:pt x="1474470" y="0"/>
                    </a:moveTo>
                    <a:lnTo>
                      <a:pt x="0" y="0"/>
                    </a:lnTo>
                    <a:lnTo>
                      <a:pt x="249555" y="118110"/>
                    </a:lnTo>
                    <a:lnTo>
                      <a:pt x="1244917" y="118110"/>
                    </a:lnTo>
                    <a:close/>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746F66E7-1FBE-4C23-B0F1-57E89FF3B14B}"/>
                  </a:ext>
                </a:extLst>
              </p:cNvPr>
              <p:cNvSpPr/>
              <p:nvPr/>
            </p:nvSpPr>
            <p:spPr>
              <a:xfrm>
                <a:off x="3461385" y="159624"/>
                <a:ext cx="114300" cy="704850"/>
              </a:xfrm>
              <a:custGeom>
                <a:avLst/>
                <a:gdLst>
                  <a:gd name="connsiteX0" fmla="*/ 118110 w 114300"/>
                  <a:gd name="connsiteY0" fmla="*/ 713423 h 704850"/>
                  <a:gd name="connsiteX1" fmla="*/ 118110 w 114300"/>
                  <a:gd name="connsiteY1" fmla="*/ 952 h 704850"/>
                  <a:gd name="connsiteX2" fmla="*/ 0 w 114300"/>
                  <a:gd name="connsiteY2" fmla="*/ 0 h 704850"/>
                  <a:gd name="connsiteX3" fmla="*/ 0 w 114300"/>
                  <a:gd name="connsiteY3" fmla="*/ 580073 h 704850"/>
                </a:gdLst>
                <a:ahLst/>
                <a:cxnLst>
                  <a:cxn ang="0">
                    <a:pos x="connsiteX0" y="connsiteY0"/>
                  </a:cxn>
                  <a:cxn ang="0">
                    <a:pos x="connsiteX1" y="connsiteY1"/>
                  </a:cxn>
                  <a:cxn ang="0">
                    <a:pos x="connsiteX2" y="connsiteY2"/>
                  </a:cxn>
                  <a:cxn ang="0">
                    <a:pos x="connsiteX3" y="connsiteY3"/>
                  </a:cxn>
                </a:cxnLst>
                <a:rect l="l" t="t" r="r" b="b"/>
                <a:pathLst>
                  <a:path w="114300" h="704850">
                    <a:moveTo>
                      <a:pt x="118110" y="713423"/>
                    </a:moveTo>
                    <a:lnTo>
                      <a:pt x="118110" y="952"/>
                    </a:lnTo>
                    <a:lnTo>
                      <a:pt x="0" y="0"/>
                    </a:lnTo>
                    <a:lnTo>
                      <a:pt x="0" y="580073"/>
                    </a:lnTo>
                    <a:close/>
                  </a:path>
                </a:pathLst>
              </a:custGeom>
              <a:grp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AC621B8C-A77C-460C-A5B8-57A484DF9BD9}"/>
                  </a:ext>
                </a:extLst>
              </p:cNvPr>
              <p:cNvSpPr/>
              <p:nvPr/>
            </p:nvSpPr>
            <p:spPr>
              <a:xfrm>
                <a:off x="3147060" y="138669"/>
                <a:ext cx="428625" cy="114300"/>
              </a:xfrm>
              <a:custGeom>
                <a:avLst/>
                <a:gdLst>
                  <a:gd name="connsiteX0" fmla="*/ 0 w 428625"/>
                  <a:gd name="connsiteY0" fmla="*/ 0 h 114300"/>
                  <a:gd name="connsiteX1" fmla="*/ 431482 w 428625"/>
                  <a:gd name="connsiteY1" fmla="*/ 0 h 114300"/>
                  <a:gd name="connsiteX2" fmla="*/ 432435 w 428625"/>
                  <a:gd name="connsiteY2" fmla="*/ 118110 h 114300"/>
                  <a:gd name="connsiteX3" fmla="*/ 80963 w 428625"/>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428625" h="114300">
                    <a:moveTo>
                      <a:pt x="0" y="0"/>
                    </a:moveTo>
                    <a:lnTo>
                      <a:pt x="431482" y="0"/>
                    </a:lnTo>
                    <a:lnTo>
                      <a:pt x="432435" y="118110"/>
                    </a:lnTo>
                    <a:lnTo>
                      <a:pt x="80963" y="118110"/>
                    </a:lnTo>
                    <a:close/>
                  </a:path>
                </a:pathLst>
              </a:custGeom>
              <a:grpFill/>
              <a:ln w="9525" cap="flat">
                <a:noFill/>
                <a:prstDash val="solid"/>
                <a:miter/>
              </a:ln>
            </p:spPr>
            <p:txBody>
              <a:bodyPr rtlCol="0" anchor="ctr"/>
              <a:lstStyle/>
              <a:p>
                <a:endParaRPr lang="zh-CN" altLang="en-US"/>
              </a:p>
            </p:txBody>
          </p:sp>
        </p:grpSp>
        <p:grpSp>
          <p:nvGrpSpPr>
            <p:cNvPr id="140" name="图形 1">
              <a:extLst>
                <a:ext uri="{FF2B5EF4-FFF2-40B4-BE49-F238E27FC236}">
                  <a16:creationId xmlns:a16="http://schemas.microsoft.com/office/drawing/2014/main" xmlns="" id="{32B5A2B7-7206-46AD-A98B-017BFF8DF7E1}"/>
                </a:ext>
              </a:extLst>
            </p:cNvPr>
            <p:cNvGrpSpPr/>
            <p:nvPr/>
          </p:nvGrpSpPr>
          <p:grpSpPr>
            <a:xfrm rot="16200000">
              <a:off x="669741" y="1997888"/>
              <a:ext cx="1408828" cy="773049"/>
              <a:chOff x="-118494" y="3616566"/>
              <a:chExt cx="1857375" cy="1019175"/>
            </a:xfrm>
            <a:grpFill/>
          </p:grpSpPr>
          <p:sp>
            <p:nvSpPr>
              <p:cNvPr id="141" name="任意多边形: 形状 140">
                <a:extLst>
                  <a:ext uri="{FF2B5EF4-FFF2-40B4-BE49-F238E27FC236}">
                    <a16:creationId xmlns:a16="http://schemas.microsoft.com/office/drawing/2014/main" xmlns="" id="{FC47370A-4E38-441F-99E5-9E92A58DC207}"/>
                  </a:ext>
                </a:extLst>
              </p:cNvPr>
              <p:cNvSpPr/>
              <p:nvPr/>
            </p:nvSpPr>
            <p:spPr>
              <a:xfrm>
                <a:off x="-118428" y="4620578"/>
                <a:ext cx="1857375" cy="9525"/>
              </a:xfrm>
              <a:custGeom>
                <a:avLst/>
                <a:gdLst>
                  <a:gd name="connsiteX0" fmla="*/ 0 w 1857375"/>
                  <a:gd name="connsiteY0" fmla="*/ 0 h 9525"/>
                  <a:gd name="connsiteX1" fmla="*/ 1865948 w 1857375"/>
                  <a:gd name="connsiteY1" fmla="*/ 0 h 9525"/>
                  <a:gd name="connsiteX2" fmla="*/ 1865948 w 1857375"/>
                  <a:gd name="connsiteY2" fmla="*/ 18098 h 9525"/>
                  <a:gd name="connsiteX3" fmla="*/ 0 w 1857375"/>
                  <a:gd name="connsiteY3" fmla="*/ 18098 h 9525"/>
                </a:gdLst>
                <a:ahLst/>
                <a:cxnLst>
                  <a:cxn ang="0">
                    <a:pos x="connsiteX0" y="connsiteY0"/>
                  </a:cxn>
                  <a:cxn ang="0">
                    <a:pos x="connsiteX1" y="connsiteY1"/>
                  </a:cxn>
                  <a:cxn ang="0">
                    <a:pos x="connsiteX2" y="connsiteY2"/>
                  </a:cxn>
                  <a:cxn ang="0">
                    <a:pos x="connsiteX3" y="connsiteY3"/>
                  </a:cxn>
                </a:cxnLst>
                <a:rect l="l" t="t" r="r" b="b"/>
                <a:pathLst>
                  <a:path w="1857375" h="9525">
                    <a:moveTo>
                      <a:pt x="0" y="0"/>
                    </a:moveTo>
                    <a:lnTo>
                      <a:pt x="1865948" y="0"/>
                    </a:lnTo>
                    <a:lnTo>
                      <a:pt x="1865948" y="18098"/>
                    </a:lnTo>
                    <a:lnTo>
                      <a:pt x="0" y="18098"/>
                    </a:lnTo>
                    <a:close/>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7624B382-1722-476E-91D4-3412794ADAC2}"/>
                  </a:ext>
                </a:extLst>
              </p:cNvPr>
              <p:cNvSpPr/>
              <p:nvPr/>
            </p:nvSpPr>
            <p:spPr>
              <a:xfrm>
                <a:off x="-118428" y="4005263"/>
                <a:ext cx="95250" cy="609600"/>
              </a:xfrm>
              <a:custGeom>
                <a:avLst/>
                <a:gdLst>
                  <a:gd name="connsiteX0" fmla="*/ 0 w 95250"/>
                  <a:gd name="connsiteY0" fmla="*/ 0 h 609600"/>
                  <a:gd name="connsiteX1" fmla="*/ 0 w 95250"/>
                  <a:gd name="connsiteY1" fmla="*/ 614363 h 609600"/>
                  <a:gd name="connsiteX2" fmla="*/ 101918 w 95250"/>
                  <a:gd name="connsiteY2" fmla="*/ 615315 h 609600"/>
                  <a:gd name="connsiteX3" fmla="*/ 101918 w 95250"/>
                  <a:gd name="connsiteY3" fmla="*/ 115253 h 609600"/>
                </a:gdLst>
                <a:ahLst/>
                <a:cxnLst>
                  <a:cxn ang="0">
                    <a:pos x="connsiteX0" y="connsiteY0"/>
                  </a:cxn>
                  <a:cxn ang="0">
                    <a:pos x="connsiteX1" y="connsiteY1"/>
                  </a:cxn>
                  <a:cxn ang="0">
                    <a:pos x="connsiteX2" y="connsiteY2"/>
                  </a:cxn>
                  <a:cxn ang="0">
                    <a:pos x="connsiteX3" y="connsiteY3"/>
                  </a:cxn>
                </a:cxnLst>
                <a:rect l="l" t="t" r="r" b="b"/>
                <a:pathLst>
                  <a:path w="95250" h="609600">
                    <a:moveTo>
                      <a:pt x="0" y="0"/>
                    </a:moveTo>
                    <a:lnTo>
                      <a:pt x="0" y="614363"/>
                    </a:lnTo>
                    <a:lnTo>
                      <a:pt x="101918" y="615315"/>
                    </a:lnTo>
                    <a:lnTo>
                      <a:pt x="101918" y="115253"/>
                    </a:lnTo>
                    <a:close/>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5AFA0716-BBE8-4995-84E6-14204D0376D0}"/>
                  </a:ext>
                </a:extLst>
              </p:cNvPr>
              <p:cNvSpPr/>
              <p:nvPr/>
            </p:nvSpPr>
            <p:spPr>
              <a:xfrm>
                <a:off x="-118428" y="4536757"/>
                <a:ext cx="371475" cy="95250"/>
              </a:xfrm>
              <a:custGeom>
                <a:avLst/>
                <a:gdLst>
                  <a:gd name="connsiteX0" fmla="*/ 372428 w 371475"/>
                  <a:gd name="connsiteY0" fmla="*/ 101918 h 95250"/>
                  <a:gd name="connsiteX1" fmla="*/ 953 w 371475"/>
                  <a:gd name="connsiteY1" fmla="*/ 101918 h 95250"/>
                  <a:gd name="connsiteX2" fmla="*/ 0 w 371475"/>
                  <a:gd name="connsiteY2" fmla="*/ 0 h 95250"/>
                  <a:gd name="connsiteX3" fmla="*/ 302895 w 371475"/>
                  <a:gd name="connsiteY3" fmla="*/ 0 h 95250"/>
                </a:gdLst>
                <a:ahLst/>
                <a:cxnLst>
                  <a:cxn ang="0">
                    <a:pos x="connsiteX0" y="connsiteY0"/>
                  </a:cxn>
                  <a:cxn ang="0">
                    <a:pos x="connsiteX1" y="connsiteY1"/>
                  </a:cxn>
                  <a:cxn ang="0">
                    <a:pos x="connsiteX2" y="connsiteY2"/>
                  </a:cxn>
                  <a:cxn ang="0">
                    <a:pos x="connsiteX3" y="connsiteY3"/>
                  </a:cxn>
                </a:cxnLst>
                <a:rect l="l" t="t" r="r" b="b"/>
                <a:pathLst>
                  <a:path w="371475" h="95250">
                    <a:moveTo>
                      <a:pt x="372428" y="101918"/>
                    </a:moveTo>
                    <a:lnTo>
                      <a:pt x="953" y="101918"/>
                    </a:lnTo>
                    <a:lnTo>
                      <a:pt x="0" y="0"/>
                    </a:lnTo>
                    <a:lnTo>
                      <a:pt x="302895" y="0"/>
                    </a:lnTo>
                    <a:close/>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C9DAA5DF-4E2F-4BB6-88DE-D3E430578389}"/>
                  </a:ext>
                </a:extLst>
              </p:cNvPr>
              <p:cNvSpPr/>
              <p:nvPr/>
            </p:nvSpPr>
            <p:spPr>
              <a:xfrm>
                <a:off x="-118494" y="3616566"/>
                <a:ext cx="19050" cy="1019175"/>
              </a:xfrm>
              <a:custGeom>
                <a:avLst/>
                <a:gdLst>
                  <a:gd name="connsiteX0" fmla="*/ 0 w 19050"/>
                  <a:gd name="connsiteY0" fmla="*/ 1022033 h 1019175"/>
                  <a:gd name="connsiteX1" fmla="*/ 0 w 19050"/>
                  <a:gd name="connsiteY1" fmla="*/ 0 h 1019175"/>
                  <a:gd name="connsiteX2" fmla="*/ 20002 w 19050"/>
                  <a:gd name="connsiteY2" fmla="*/ 0 h 1019175"/>
                  <a:gd name="connsiteX3" fmla="*/ 20002 w 19050"/>
                  <a:gd name="connsiteY3" fmla="*/ 1022033 h 1019175"/>
                </a:gdLst>
                <a:ahLst/>
                <a:cxnLst>
                  <a:cxn ang="0">
                    <a:pos x="connsiteX0" y="connsiteY0"/>
                  </a:cxn>
                  <a:cxn ang="0">
                    <a:pos x="connsiteX1" y="connsiteY1"/>
                  </a:cxn>
                  <a:cxn ang="0">
                    <a:pos x="connsiteX2" y="connsiteY2"/>
                  </a:cxn>
                  <a:cxn ang="0">
                    <a:pos x="connsiteX3" y="connsiteY3"/>
                  </a:cxn>
                </a:cxnLst>
                <a:rect l="l" t="t" r="r" b="b"/>
                <a:pathLst>
                  <a:path w="19050" h="1019175">
                    <a:moveTo>
                      <a:pt x="0" y="1022033"/>
                    </a:moveTo>
                    <a:lnTo>
                      <a:pt x="0" y="0"/>
                    </a:lnTo>
                    <a:lnTo>
                      <a:pt x="20002" y="0"/>
                    </a:lnTo>
                    <a:lnTo>
                      <a:pt x="20002" y="1022033"/>
                    </a:lnTo>
                    <a:close/>
                  </a:path>
                </a:pathLst>
              </a:custGeom>
              <a:grpFill/>
              <a:ln w="9525" cap="flat">
                <a:noFill/>
                <a:prstDash val="solid"/>
                <a:miter/>
              </a:ln>
            </p:spPr>
            <p:txBody>
              <a:bodyPr rtlCol="0" anchor="ctr"/>
              <a:lstStyle/>
              <a:p>
                <a:endParaRPr lang="zh-CN" altLang="en-US"/>
              </a:p>
            </p:txBody>
          </p:sp>
        </p:grpSp>
      </p:grpSp>
      <p:grpSp>
        <p:nvGrpSpPr>
          <p:cNvPr id="149" name="组合 148">
            <a:extLst>
              <a:ext uri="{FF2B5EF4-FFF2-40B4-BE49-F238E27FC236}">
                <a16:creationId xmlns:a16="http://schemas.microsoft.com/office/drawing/2014/main" xmlns="" id="{05A893A5-82B5-43DD-AB4C-6B2E897683A1}"/>
              </a:ext>
            </a:extLst>
          </p:cNvPr>
          <p:cNvGrpSpPr/>
          <p:nvPr/>
        </p:nvGrpSpPr>
        <p:grpSpPr>
          <a:xfrm>
            <a:off x="923923" y="3531239"/>
            <a:ext cx="1185216" cy="1462583"/>
            <a:chOff x="575463" y="1626244"/>
            <a:chExt cx="1185216" cy="1462583"/>
          </a:xfrm>
          <a:solidFill>
            <a:schemeClr val="accent1"/>
          </a:solidFill>
        </p:grpSpPr>
        <p:grpSp>
          <p:nvGrpSpPr>
            <p:cNvPr id="150" name="组合 149">
              <a:extLst>
                <a:ext uri="{FF2B5EF4-FFF2-40B4-BE49-F238E27FC236}">
                  <a16:creationId xmlns:a16="http://schemas.microsoft.com/office/drawing/2014/main" xmlns="" id="{27E6F05E-0E37-42FA-BCD6-42B77031CCE2}"/>
                </a:ext>
              </a:extLst>
            </p:cNvPr>
            <p:cNvGrpSpPr/>
            <p:nvPr/>
          </p:nvGrpSpPr>
          <p:grpSpPr>
            <a:xfrm rot="16200000">
              <a:off x="57874" y="2143833"/>
              <a:ext cx="1413780" cy="378602"/>
              <a:chOff x="863632" y="138202"/>
              <a:chExt cx="2712053" cy="726272"/>
            </a:xfrm>
            <a:grpFill/>
          </p:grpSpPr>
          <p:sp>
            <p:nvSpPr>
              <p:cNvPr id="156" name="任意多边形: 形状 155">
                <a:extLst>
                  <a:ext uri="{FF2B5EF4-FFF2-40B4-BE49-F238E27FC236}">
                    <a16:creationId xmlns:a16="http://schemas.microsoft.com/office/drawing/2014/main" xmlns="" id="{1C2616AF-CEE0-4C1C-8FF0-CA41D5A0E1EA}"/>
                  </a:ext>
                </a:extLst>
              </p:cNvPr>
              <p:cNvSpPr/>
              <p:nvPr/>
            </p:nvSpPr>
            <p:spPr>
              <a:xfrm>
                <a:off x="863632" y="138202"/>
                <a:ext cx="2695575" cy="19050"/>
              </a:xfrm>
              <a:custGeom>
                <a:avLst/>
                <a:gdLst>
                  <a:gd name="connsiteX0" fmla="*/ 2704148 w 2695575"/>
                  <a:gd name="connsiteY0" fmla="*/ 20955 h 19050"/>
                  <a:gd name="connsiteX1" fmla="*/ 0 w 2695575"/>
                  <a:gd name="connsiteY1" fmla="*/ 20955 h 19050"/>
                  <a:gd name="connsiteX2" fmla="*/ 0 w 2695575"/>
                  <a:gd name="connsiteY2" fmla="*/ 0 h 19050"/>
                  <a:gd name="connsiteX3" fmla="*/ 2704147 w 2695575"/>
                  <a:gd name="connsiteY3" fmla="*/ 0 h 19050"/>
                </a:gdLst>
                <a:ahLst/>
                <a:cxnLst>
                  <a:cxn ang="0">
                    <a:pos x="connsiteX0" y="connsiteY0"/>
                  </a:cxn>
                  <a:cxn ang="0">
                    <a:pos x="connsiteX1" y="connsiteY1"/>
                  </a:cxn>
                  <a:cxn ang="0">
                    <a:pos x="connsiteX2" y="connsiteY2"/>
                  </a:cxn>
                  <a:cxn ang="0">
                    <a:pos x="connsiteX3" y="connsiteY3"/>
                  </a:cxn>
                </a:cxnLst>
                <a:rect l="l" t="t" r="r" b="b"/>
                <a:pathLst>
                  <a:path w="2695575" h="19050">
                    <a:moveTo>
                      <a:pt x="2704148" y="20955"/>
                    </a:moveTo>
                    <a:lnTo>
                      <a:pt x="0" y="20955"/>
                    </a:lnTo>
                    <a:lnTo>
                      <a:pt x="0" y="0"/>
                    </a:lnTo>
                    <a:lnTo>
                      <a:pt x="2704147" y="0"/>
                    </a:lnTo>
                    <a:close/>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6933FE6B-D0BA-402A-B005-6D3E1FD0A6CD}"/>
                  </a:ext>
                </a:extLst>
              </p:cNvPr>
              <p:cNvSpPr/>
              <p:nvPr/>
            </p:nvSpPr>
            <p:spPr>
              <a:xfrm>
                <a:off x="954405" y="138669"/>
                <a:ext cx="1466850" cy="114300"/>
              </a:xfrm>
              <a:custGeom>
                <a:avLst/>
                <a:gdLst>
                  <a:gd name="connsiteX0" fmla="*/ 1474470 w 1466850"/>
                  <a:gd name="connsiteY0" fmla="*/ 0 h 114300"/>
                  <a:gd name="connsiteX1" fmla="*/ 0 w 1466850"/>
                  <a:gd name="connsiteY1" fmla="*/ 0 h 114300"/>
                  <a:gd name="connsiteX2" fmla="*/ 249555 w 1466850"/>
                  <a:gd name="connsiteY2" fmla="*/ 118110 h 114300"/>
                  <a:gd name="connsiteX3" fmla="*/ 1244917 w 1466850"/>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1466850" h="114300">
                    <a:moveTo>
                      <a:pt x="1474470" y="0"/>
                    </a:moveTo>
                    <a:lnTo>
                      <a:pt x="0" y="0"/>
                    </a:lnTo>
                    <a:lnTo>
                      <a:pt x="249555" y="118110"/>
                    </a:lnTo>
                    <a:lnTo>
                      <a:pt x="1244917" y="118110"/>
                    </a:lnTo>
                    <a:close/>
                  </a:path>
                </a:pathLst>
              </a:custGeom>
              <a:grp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xmlns="" id="{7F89806E-8D83-4D98-A72E-94E3600431EA}"/>
                  </a:ext>
                </a:extLst>
              </p:cNvPr>
              <p:cNvSpPr/>
              <p:nvPr/>
            </p:nvSpPr>
            <p:spPr>
              <a:xfrm>
                <a:off x="3461385" y="159624"/>
                <a:ext cx="114300" cy="704850"/>
              </a:xfrm>
              <a:custGeom>
                <a:avLst/>
                <a:gdLst>
                  <a:gd name="connsiteX0" fmla="*/ 118110 w 114300"/>
                  <a:gd name="connsiteY0" fmla="*/ 713423 h 704850"/>
                  <a:gd name="connsiteX1" fmla="*/ 118110 w 114300"/>
                  <a:gd name="connsiteY1" fmla="*/ 952 h 704850"/>
                  <a:gd name="connsiteX2" fmla="*/ 0 w 114300"/>
                  <a:gd name="connsiteY2" fmla="*/ 0 h 704850"/>
                  <a:gd name="connsiteX3" fmla="*/ 0 w 114300"/>
                  <a:gd name="connsiteY3" fmla="*/ 580073 h 704850"/>
                </a:gdLst>
                <a:ahLst/>
                <a:cxnLst>
                  <a:cxn ang="0">
                    <a:pos x="connsiteX0" y="connsiteY0"/>
                  </a:cxn>
                  <a:cxn ang="0">
                    <a:pos x="connsiteX1" y="connsiteY1"/>
                  </a:cxn>
                  <a:cxn ang="0">
                    <a:pos x="connsiteX2" y="connsiteY2"/>
                  </a:cxn>
                  <a:cxn ang="0">
                    <a:pos x="connsiteX3" y="connsiteY3"/>
                  </a:cxn>
                </a:cxnLst>
                <a:rect l="l" t="t" r="r" b="b"/>
                <a:pathLst>
                  <a:path w="114300" h="704850">
                    <a:moveTo>
                      <a:pt x="118110" y="713423"/>
                    </a:moveTo>
                    <a:lnTo>
                      <a:pt x="118110" y="952"/>
                    </a:lnTo>
                    <a:lnTo>
                      <a:pt x="0" y="0"/>
                    </a:lnTo>
                    <a:lnTo>
                      <a:pt x="0" y="580073"/>
                    </a:lnTo>
                    <a:close/>
                  </a:path>
                </a:pathLst>
              </a:custGeom>
              <a:grp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xmlns="" id="{0BFB34D5-439E-4649-8837-4E888FC507F5}"/>
                  </a:ext>
                </a:extLst>
              </p:cNvPr>
              <p:cNvSpPr/>
              <p:nvPr/>
            </p:nvSpPr>
            <p:spPr>
              <a:xfrm>
                <a:off x="3147060" y="138669"/>
                <a:ext cx="428625" cy="114300"/>
              </a:xfrm>
              <a:custGeom>
                <a:avLst/>
                <a:gdLst>
                  <a:gd name="connsiteX0" fmla="*/ 0 w 428625"/>
                  <a:gd name="connsiteY0" fmla="*/ 0 h 114300"/>
                  <a:gd name="connsiteX1" fmla="*/ 431482 w 428625"/>
                  <a:gd name="connsiteY1" fmla="*/ 0 h 114300"/>
                  <a:gd name="connsiteX2" fmla="*/ 432435 w 428625"/>
                  <a:gd name="connsiteY2" fmla="*/ 118110 h 114300"/>
                  <a:gd name="connsiteX3" fmla="*/ 80963 w 428625"/>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428625" h="114300">
                    <a:moveTo>
                      <a:pt x="0" y="0"/>
                    </a:moveTo>
                    <a:lnTo>
                      <a:pt x="431482" y="0"/>
                    </a:lnTo>
                    <a:lnTo>
                      <a:pt x="432435" y="118110"/>
                    </a:lnTo>
                    <a:lnTo>
                      <a:pt x="80963" y="118110"/>
                    </a:lnTo>
                    <a:close/>
                  </a:path>
                </a:pathLst>
              </a:custGeom>
              <a:grpFill/>
              <a:ln w="9525" cap="flat">
                <a:noFill/>
                <a:prstDash val="solid"/>
                <a:miter/>
              </a:ln>
            </p:spPr>
            <p:txBody>
              <a:bodyPr rtlCol="0" anchor="ctr"/>
              <a:lstStyle/>
              <a:p>
                <a:endParaRPr lang="zh-CN" altLang="en-US"/>
              </a:p>
            </p:txBody>
          </p:sp>
        </p:grpSp>
        <p:grpSp>
          <p:nvGrpSpPr>
            <p:cNvPr id="151" name="图形 1">
              <a:extLst>
                <a:ext uri="{FF2B5EF4-FFF2-40B4-BE49-F238E27FC236}">
                  <a16:creationId xmlns:a16="http://schemas.microsoft.com/office/drawing/2014/main" xmlns="" id="{958AFA2C-449D-449D-8D0A-FBBE82FE6B5A}"/>
                </a:ext>
              </a:extLst>
            </p:cNvPr>
            <p:cNvGrpSpPr/>
            <p:nvPr/>
          </p:nvGrpSpPr>
          <p:grpSpPr>
            <a:xfrm rot="16200000">
              <a:off x="669741" y="1997888"/>
              <a:ext cx="1408828" cy="773049"/>
              <a:chOff x="-118494" y="3616566"/>
              <a:chExt cx="1857375" cy="1019175"/>
            </a:xfrm>
            <a:grpFill/>
          </p:grpSpPr>
          <p:sp>
            <p:nvSpPr>
              <p:cNvPr id="152" name="任意多边形: 形状 151">
                <a:extLst>
                  <a:ext uri="{FF2B5EF4-FFF2-40B4-BE49-F238E27FC236}">
                    <a16:creationId xmlns:a16="http://schemas.microsoft.com/office/drawing/2014/main" xmlns="" id="{86CE5AAE-C16A-4D83-A764-D566479411B6}"/>
                  </a:ext>
                </a:extLst>
              </p:cNvPr>
              <p:cNvSpPr/>
              <p:nvPr/>
            </p:nvSpPr>
            <p:spPr>
              <a:xfrm>
                <a:off x="-118428" y="4620578"/>
                <a:ext cx="1857375" cy="9525"/>
              </a:xfrm>
              <a:custGeom>
                <a:avLst/>
                <a:gdLst>
                  <a:gd name="connsiteX0" fmla="*/ 0 w 1857375"/>
                  <a:gd name="connsiteY0" fmla="*/ 0 h 9525"/>
                  <a:gd name="connsiteX1" fmla="*/ 1865948 w 1857375"/>
                  <a:gd name="connsiteY1" fmla="*/ 0 h 9525"/>
                  <a:gd name="connsiteX2" fmla="*/ 1865948 w 1857375"/>
                  <a:gd name="connsiteY2" fmla="*/ 18098 h 9525"/>
                  <a:gd name="connsiteX3" fmla="*/ 0 w 1857375"/>
                  <a:gd name="connsiteY3" fmla="*/ 18098 h 9525"/>
                </a:gdLst>
                <a:ahLst/>
                <a:cxnLst>
                  <a:cxn ang="0">
                    <a:pos x="connsiteX0" y="connsiteY0"/>
                  </a:cxn>
                  <a:cxn ang="0">
                    <a:pos x="connsiteX1" y="connsiteY1"/>
                  </a:cxn>
                  <a:cxn ang="0">
                    <a:pos x="connsiteX2" y="connsiteY2"/>
                  </a:cxn>
                  <a:cxn ang="0">
                    <a:pos x="connsiteX3" y="connsiteY3"/>
                  </a:cxn>
                </a:cxnLst>
                <a:rect l="l" t="t" r="r" b="b"/>
                <a:pathLst>
                  <a:path w="1857375" h="9525">
                    <a:moveTo>
                      <a:pt x="0" y="0"/>
                    </a:moveTo>
                    <a:lnTo>
                      <a:pt x="1865948" y="0"/>
                    </a:lnTo>
                    <a:lnTo>
                      <a:pt x="1865948" y="18098"/>
                    </a:lnTo>
                    <a:lnTo>
                      <a:pt x="0" y="18098"/>
                    </a:lnTo>
                    <a:close/>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EA1C9D98-8238-413F-B6AC-26327D92EC77}"/>
                  </a:ext>
                </a:extLst>
              </p:cNvPr>
              <p:cNvSpPr/>
              <p:nvPr/>
            </p:nvSpPr>
            <p:spPr>
              <a:xfrm>
                <a:off x="-118428" y="4005263"/>
                <a:ext cx="95250" cy="609600"/>
              </a:xfrm>
              <a:custGeom>
                <a:avLst/>
                <a:gdLst>
                  <a:gd name="connsiteX0" fmla="*/ 0 w 95250"/>
                  <a:gd name="connsiteY0" fmla="*/ 0 h 609600"/>
                  <a:gd name="connsiteX1" fmla="*/ 0 w 95250"/>
                  <a:gd name="connsiteY1" fmla="*/ 614363 h 609600"/>
                  <a:gd name="connsiteX2" fmla="*/ 101918 w 95250"/>
                  <a:gd name="connsiteY2" fmla="*/ 615315 h 609600"/>
                  <a:gd name="connsiteX3" fmla="*/ 101918 w 95250"/>
                  <a:gd name="connsiteY3" fmla="*/ 115253 h 609600"/>
                </a:gdLst>
                <a:ahLst/>
                <a:cxnLst>
                  <a:cxn ang="0">
                    <a:pos x="connsiteX0" y="connsiteY0"/>
                  </a:cxn>
                  <a:cxn ang="0">
                    <a:pos x="connsiteX1" y="connsiteY1"/>
                  </a:cxn>
                  <a:cxn ang="0">
                    <a:pos x="connsiteX2" y="connsiteY2"/>
                  </a:cxn>
                  <a:cxn ang="0">
                    <a:pos x="connsiteX3" y="connsiteY3"/>
                  </a:cxn>
                </a:cxnLst>
                <a:rect l="l" t="t" r="r" b="b"/>
                <a:pathLst>
                  <a:path w="95250" h="609600">
                    <a:moveTo>
                      <a:pt x="0" y="0"/>
                    </a:moveTo>
                    <a:lnTo>
                      <a:pt x="0" y="614363"/>
                    </a:lnTo>
                    <a:lnTo>
                      <a:pt x="101918" y="615315"/>
                    </a:lnTo>
                    <a:lnTo>
                      <a:pt x="101918" y="115253"/>
                    </a:ln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01FEE5FD-1504-4EFD-A575-4F127ED93BCA}"/>
                  </a:ext>
                </a:extLst>
              </p:cNvPr>
              <p:cNvSpPr/>
              <p:nvPr/>
            </p:nvSpPr>
            <p:spPr>
              <a:xfrm>
                <a:off x="-118428" y="4536757"/>
                <a:ext cx="371475" cy="95250"/>
              </a:xfrm>
              <a:custGeom>
                <a:avLst/>
                <a:gdLst>
                  <a:gd name="connsiteX0" fmla="*/ 372428 w 371475"/>
                  <a:gd name="connsiteY0" fmla="*/ 101918 h 95250"/>
                  <a:gd name="connsiteX1" fmla="*/ 953 w 371475"/>
                  <a:gd name="connsiteY1" fmla="*/ 101918 h 95250"/>
                  <a:gd name="connsiteX2" fmla="*/ 0 w 371475"/>
                  <a:gd name="connsiteY2" fmla="*/ 0 h 95250"/>
                  <a:gd name="connsiteX3" fmla="*/ 302895 w 371475"/>
                  <a:gd name="connsiteY3" fmla="*/ 0 h 95250"/>
                </a:gdLst>
                <a:ahLst/>
                <a:cxnLst>
                  <a:cxn ang="0">
                    <a:pos x="connsiteX0" y="connsiteY0"/>
                  </a:cxn>
                  <a:cxn ang="0">
                    <a:pos x="connsiteX1" y="connsiteY1"/>
                  </a:cxn>
                  <a:cxn ang="0">
                    <a:pos x="connsiteX2" y="connsiteY2"/>
                  </a:cxn>
                  <a:cxn ang="0">
                    <a:pos x="connsiteX3" y="connsiteY3"/>
                  </a:cxn>
                </a:cxnLst>
                <a:rect l="l" t="t" r="r" b="b"/>
                <a:pathLst>
                  <a:path w="371475" h="95250">
                    <a:moveTo>
                      <a:pt x="372428" y="101918"/>
                    </a:moveTo>
                    <a:lnTo>
                      <a:pt x="953" y="101918"/>
                    </a:lnTo>
                    <a:lnTo>
                      <a:pt x="0" y="0"/>
                    </a:lnTo>
                    <a:lnTo>
                      <a:pt x="302895" y="0"/>
                    </a:ln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4A7BDAC2-4B37-44FB-8E9C-E4E8DD2D22E4}"/>
                  </a:ext>
                </a:extLst>
              </p:cNvPr>
              <p:cNvSpPr/>
              <p:nvPr/>
            </p:nvSpPr>
            <p:spPr>
              <a:xfrm>
                <a:off x="-118494" y="3616566"/>
                <a:ext cx="19050" cy="1019175"/>
              </a:xfrm>
              <a:custGeom>
                <a:avLst/>
                <a:gdLst>
                  <a:gd name="connsiteX0" fmla="*/ 0 w 19050"/>
                  <a:gd name="connsiteY0" fmla="*/ 1022033 h 1019175"/>
                  <a:gd name="connsiteX1" fmla="*/ 0 w 19050"/>
                  <a:gd name="connsiteY1" fmla="*/ 0 h 1019175"/>
                  <a:gd name="connsiteX2" fmla="*/ 20002 w 19050"/>
                  <a:gd name="connsiteY2" fmla="*/ 0 h 1019175"/>
                  <a:gd name="connsiteX3" fmla="*/ 20002 w 19050"/>
                  <a:gd name="connsiteY3" fmla="*/ 1022033 h 1019175"/>
                </a:gdLst>
                <a:ahLst/>
                <a:cxnLst>
                  <a:cxn ang="0">
                    <a:pos x="connsiteX0" y="connsiteY0"/>
                  </a:cxn>
                  <a:cxn ang="0">
                    <a:pos x="connsiteX1" y="connsiteY1"/>
                  </a:cxn>
                  <a:cxn ang="0">
                    <a:pos x="connsiteX2" y="connsiteY2"/>
                  </a:cxn>
                  <a:cxn ang="0">
                    <a:pos x="connsiteX3" y="connsiteY3"/>
                  </a:cxn>
                </a:cxnLst>
                <a:rect l="l" t="t" r="r" b="b"/>
                <a:pathLst>
                  <a:path w="19050" h="1019175">
                    <a:moveTo>
                      <a:pt x="0" y="1022033"/>
                    </a:moveTo>
                    <a:lnTo>
                      <a:pt x="0" y="0"/>
                    </a:lnTo>
                    <a:lnTo>
                      <a:pt x="20002" y="0"/>
                    </a:lnTo>
                    <a:lnTo>
                      <a:pt x="20002" y="1022033"/>
                    </a:lnTo>
                    <a:close/>
                  </a:path>
                </a:pathLst>
              </a:custGeom>
              <a:grpFill/>
              <a:ln w="9525" cap="flat">
                <a:noFill/>
                <a:prstDash val="solid"/>
                <a:miter/>
              </a:ln>
            </p:spPr>
            <p:txBody>
              <a:bodyPr rtlCol="0" anchor="ctr"/>
              <a:lstStyle/>
              <a:p>
                <a:endParaRPr lang="zh-CN" altLang="en-US"/>
              </a:p>
            </p:txBody>
          </p:sp>
        </p:grpSp>
      </p:grpSp>
      <p:grpSp>
        <p:nvGrpSpPr>
          <p:cNvPr id="160" name="组合 159">
            <a:extLst>
              <a:ext uri="{FF2B5EF4-FFF2-40B4-BE49-F238E27FC236}">
                <a16:creationId xmlns:a16="http://schemas.microsoft.com/office/drawing/2014/main" xmlns="" id="{9B988989-9799-495D-A94C-6920FF4BC39F}"/>
              </a:ext>
            </a:extLst>
          </p:cNvPr>
          <p:cNvGrpSpPr/>
          <p:nvPr/>
        </p:nvGrpSpPr>
        <p:grpSpPr>
          <a:xfrm>
            <a:off x="2668834" y="4432308"/>
            <a:ext cx="1185216" cy="1462583"/>
            <a:chOff x="575463" y="1626244"/>
            <a:chExt cx="1185216" cy="1462583"/>
          </a:xfrm>
          <a:solidFill>
            <a:schemeClr val="accent1"/>
          </a:solidFill>
        </p:grpSpPr>
        <p:grpSp>
          <p:nvGrpSpPr>
            <p:cNvPr id="161" name="组合 160">
              <a:extLst>
                <a:ext uri="{FF2B5EF4-FFF2-40B4-BE49-F238E27FC236}">
                  <a16:creationId xmlns:a16="http://schemas.microsoft.com/office/drawing/2014/main" xmlns="" id="{BE224645-C3BE-4417-9430-39A59F18BEE4}"/>
                </a:ext>
              </a:extLst>
            </p:cNvPr>
            <p:cNvGrpSpPr/>
            <p:nvPr/>
          </p:nvGrpSpPr>
          <p:grpSpPr>
            <a:xfrm rot="16200000">
              <a:off x="57874" y="2143833"/>
              <a:ext cx="1413780" cy="378602"/>
              <a:chOff x="863632" y="138202"/>
              <a:chExt cx="2712053" cy="726272"/>
            </a:xfrm>
            <a:grpFill/>
          </p:grpSpPr>
          <p:sp>
            <p:nvSpPr>
              <p:cNvPr id="167" name="任意多边形: 形状 166">
                <a:extLst>
                  <a:ext uri="{FF2B5EF4-FFF2-40B4-BE49-F238E27FC236}">
                    <a16:creationId xmlns:a16="http://schemas.microsoft.com/office/drawing/2014/main" xmlns="" id="{989C194E-B7CC-492A-BAD4-BA22633B36DD}"/>
                  </a:ext>
                </a:extLst>
              </p:cNvPr>
              <p:cNvSpPr/>
              <p:nvPr/>
            </p:nvSpPr>
            <p:spPr>
              <a:xfrm>
                <a:off x="863632" y="138202"/>
                <a:ext cx="2695575" cy="19050"/>
              </a:xfrm>
              <a:custGeom>
                <a:avLst/>
                <a:gdLst>
                  <a:gd name="connsiteX0" fmla="*/ 2704148 w 2695575"/>
                  <a:gd name="connsiteY0" fmla="*/ 20955 h 19050"/>
                  <a:gd name="connsiteX1" fmla="*/ 0 w 2695575"/>
                  <a:gd name="connsiteY1" fmla="*/ 20955 h 19050"/>
                  <a:gd name="connsiteX2" fmla="*/ 0 w 2695575"/>
                  <a:gd name="connsiteY2" fmla="*/ 0 h 19050"/>
                  <a:gd name="connsiteX3" fmla="*/ 2704147 w 2695575"/>
                  <a:gd name="connsiteY3" fmla="*/ 0 h 19050"/>
                </a:gdLst>
                <a:ahLst/>
                <a:cxnLst>
                  <a:cxn ang="0">
                    <a:pos x="connsiteX0" y="connsiteY0"/>
                  </a:cxn>
                  <a:cxn ang="0">
                    <a:pos x="connsiteX1" y="connsiteY1"/>
                  </a:cxn>
                  <a:cxn ang="0">
                    <a:pos x="connsiteX2" y="connsiteY2"/>
                  </a:cxn>
                  <a:cxn ang="0">
                    <a:pos x="connsiteX3" y="connsiteY3"/>
                  </a:cxn>
                </a:cxnLst>
                <a:rect l="l" t="t" r="r" b="b"/>
                <a:pathLst>
                  <a:path w="2695575" h="19050">
                    <a:moveTo>
                      <a:pt x="2704148" y="20955"/>
                    </a:moveTo>
                    <a:lnTo>
                      <a:pt x="0" y="20955"/>
                    </a:lnTo>
                    <a:lnTo>
                      <a:pt x="0" y="0"/>
                    </a:lnTo>
                    <a:lnTo>
                      <a:pt x="2704147" y="0"/>
                    </a:lnTo>
                    <a:close/>
                  </a:path>
                </a:pathLst>
              </a:custGeom>
              <a:grp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xmlns="" id="{AE5972C9-F0EF-4335-BC06-54515FA7250A}"/>
                  </a:ext>
                </a:extLst>
              </p:cNvPr>
              <p:cNvSpPr/>
              <p:nvPr/>
            </p:nvSpPr>
            <p:spPr>
              <a:xfrm>
                <a:off x="954405" y="138669"/>
                <a:ext cx="1466850" cy="114300"/>
              </a:xfrm>
              <a:custGeom>
                <a:avLst/>
                <a:gdLst>
                  <a:gd name="connsiteX0" fmla="*/ 1474470 w 1466850"/>
                  <a:gd name="connsiteY0" fmla="*/ 0 h 114300"/>
                  <a:gd name="connsiteX1" fmla="*/ 0 w 1466850"/>
                  <a:gd name="connsiteY1" fmla="*/ 0 h 114300"/>
                  <a:gd name="connsiteX2" fmla="*/ 249555 w 1466850"/>
                  <a:gd name="connsiteY2" fmla="*/ 118110 h 114300"/>
                  <a:gd name="connsiteX3" fmla="*/ 1244917 w 1466850"/>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1466850" h="114300">
                    <a:moveTo>
                      <a:pt x="1474470" y="0"/>
                    </a:moveTo>
                    <a:lnTo>
                      <a:pt x="0" y="0"/>
                    </a:lnTo>
                    <a:lnTo>
                      <a:pt x="249555" y="118110"/>
                    </a:lnTo>
                    <a:lnTo>
                      <a:pt x="1244917" y="118110"/>
                    </a:lnTo>
                    <a:close/>
                  </a:path>
                </a:pathLst>
              </a:custGeom>
              <a:grp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xmlns="" id="{F13F2F5A-D2B4-45E9-A94F-9EBD568BC8D9}"/>
                  </a:ext>
                </a:extLst>
              </p:cNvPr>
              <p:cNvSpPr/>
              <p:nvPr/>
            </p:nvSpPr>
            <p:spPr>
              <a:xfrm>
                <a:off x="3461385" y="159624"/>
                <a:ext cx="114300" cy="704850"/>
              </a:xfrm>
              <a:custGeom>
                <a:avLst/>
                <a:gdLst>
                  <a:gd name="connsiteX0" fmla="*/ 118110 w 114300"/>
                  <a:gd name="connsiteY0" fmla="*/ 713423 h 704850"/>
                  <a:gd name="connsiteX1" fmla="*/ 118110 w 114300"/>
                  <a:gd name="connsiteY1" fmla="*/ 952 h 704850"/>
                  <a:gd name="connsiteX2" fmla="*/ 0 w 114300"/>
                  <a:gd name="connsiteY2" fmla="*/ 0 h 704850"/>
                  <a:gd name="connsiteX3" fmla="*/ 0 w 114300"/>
                  <a:gd name="connsiteY3" fmla="*/ 580073 h 704850"/>
                </a:gdLst>
                <a:ahLst/>
                <a:cxnLst>
                  <a:cxn ang="0">
                    <a:pos x="connsiteX0" y="connsiteY0"/>
                  </a:cxn>
                  <a:cxn ang="0">
                    <a:pos x="connsiteX1" y="connsiteY1"/>
                  </a:cxn>
                  <a:cxn ang="0">
                    <a:pos x="connsiteX2" y="connsiteY2"/>
                  </a:cxn>
                  <a:cxn ang="0">
                    <a:pos x="connsiteX3" y="connsiteY3"/>
                  </a:cxn>
                </a:cxnLst>
                <a:rect l="l" t="t" r="r" b="b"/>
                <a:pathLst>
                  <a:path w="114300" h="704850">
                    <a:moveTo>
                      <a:pt x="118110" y="713423"/>
                    </a:moveTo>
                    <a:lnTo>
                      <a:pt x="118110" y="952"/>
                    </a:lnTo>
                    <a:lnTo>
                      <a:pt x="0" y="0"/>
                    </a:lnTo>
                    <a:lnTo>
                      <a:pt x="0" y="580073"/>
                    </a:lnTo>
                    <a:close/>
                  </a:path>
                </a:pathLst>
              </a:custGeom>
              <a:grp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xmlns="" id="{BAFCCD9E-9D47-49F5-8244-3DC3A7F70C6F}"/>
                  </a:ext>
                </a:extLst>
              </p:cNvPr>
              <p:cNvSpPr/>
              <p:nvPr/>
            </p:nvSpPr>
            <p:spPr>
              <a:xfrm>
                <a:off x="3147060" y="138669"/>
                <a:ext cx="428625" cy="114300"/>
              </a:xfrm>
              <a:custGeom>
                <a:avLst/>
                <a:gdLst>
                  <a:gd name="connsiteX0" fmla="*/ 0 w 428625"/>
                  <a:gd name="connsiteY0" fmla="*/ 0 h 114300"/>
                  <a:gd name="connsiteX1" fmla="*/ 431482 w 428625"/>
                  <a:gd name="connsiteY1" fmla="*/ 0 h 114300"/>
                  <a:gd name="connsiteX2" fmla="*/ 432435 w 428625"/>
                  <a:gd name="connsiteY2" fmla="*/ 118110 h 114300"/>
                  <a:gd name="connsiteX3" fmla="*/ 80963 w 428625"/>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428625" h="114300">
                    <a:moveTo>
                      <a:pt x="0" y="0"/>
                    </a:moveTo>
                    <a:lnTo>
                      <a:pt x="431482" y="0"/>
                    </a:lnTo>
                    <a:lnTo>
                      <a:pt x="432435" y="118110"/>
                    </a:lnTo>
                    <a:lnTo>
                      <a:pt x="80963" y="118110"/>
                    </a:lnTo>
                    <a:close/>
                  </a:path>
                </a:pathLst>
              </a:custGeom>
              <a:grpFill/>
              <a:ln w="9525" cap="flat">
                <a:noFill/>
                <a:prstDash val="solid"/>
                <a:miter/>
              </a:ln>
            </p:spPr>
            <p:txBody>
              <a:bodyPr rtlCol="0" anchor="ctr"/>
              <a:lstStyle/>
              <a:p>
                <a:endParaRPr lang="zh-CN" altLang="en-US"/>
              </a:p>
            </p:txBody>
          </p:sp>
        </p:grpSp>
        <p:grpSp>
          <p:nvGrpSpPr>
            <p:cNvPr id="162" name="图形 1">
              <a:extLst>
                <a:ext uri="{FF2B5EF4-FFF2-40B4-BE49-F238E27FC236}">
                  <a16:creationId xmlns:a16="http://schemas.microsoft.com/office/drawing/2014/main" xmlns="" id="{70F04673-ECFE-45D9-970E-EF06E5A646CF}"/>
                </a:ext>
              </a:extLst>
            </p:cNvPr>
            <p:cNvGrpSpPr/>
            <p:nvPr/>
          </p:nvGrpSpPr>
          <p:grpSpPr>
            <a:xfrm rot="16200000">
              <a:off x="669741" y="1997888"/>
              <a:ext cx="1408828" cy="773049"/>
              <a:chOff x="-118494" y="3616566"/>
              <a:chExt cx="1857375" cy="1019175"/>
            </a:xfrm>
            <a:grpFill/>
          </p:grpSpPr>
          <p:sp>
            <p:nvSpPr>
              <p:cNvPr id="163" name="任意多边形: 形状 162">
                <a:extLst>
                  <a:ext uri="{FF2B5EF4-FFF2-40B4-BE49-F238E27FC236}">
                    <a16:creationId xmlns:a16="http://schemas.microsoft.com/office/drawing/2014/main" xmlns="" id="{D92B31FE-4915-43AE-B061-A64C11FBFF84}"/>
                  </a:ext>
                </a:extLst>
              </p:cNvPr>
              <p:cNvSpPr/>
              <p:nvPr/>
            </p:nvSpPr>
            <p:spPr>
              <a:xfrm>
                <a:off x="-118428" y="4620578"/>
                <a:ext cx="1857375" cy="9525"/>
              </a:xfrm>
              <a:custGeom>
                <a:avLst/>
                <a:gdLst>
                  <a:gd name="connsiteX0" fmla="*/ 0 w 1857375"/>
                  <a:gd name="connsiteY0" fmla="*/ 0 h 9525"/>
                  <a:gd name="connsiteX1" fmla="*/ 1865948 w 1857375"/>
                  <a:gd name="connsiteY1" fmla="*/ 0 h 9525"/>
                  <a:gd name="connsiteX2" fmla="*/ 1865948 w 1857375"/>
                  <a:gd name="connsiteY2" fmla="*/ 18098 h 9525"/>
                  <a:gd name="connsiteX3" fmla="*/ 0 w 1857375"/>
                  <a:gd name="connsiteY3" fmla="*/ 18098 h 9525"/>
                </a:gdLst>
                <a:ahLst/>
                <a:cxnLst>
                  <a:cxn ang="0">
                    <a:pos x="connsiteX0" y="connsiteY0"/>
                  </a:cxn>
                  <a:cxn ang="0">
                    <a:pos x="connsiteX1" y="connsiteY1"/>
                  </a:cxn>
                  <a:cxn ang="0">
                    <a:pos x="connsiteX2" y="connsiteY2"/>
                  </a:cxn>
                  <a:cxn ang="0">
                    <a:pos x="connsiteX3" y="connsiteY3"/>
                  </a:cxn>
                </a:cxnLst>
                <a:rect l="l" t="t" r="r" b="b"/>
                <a:pathLst>
                  <a:path w="1857375" h="9525">
                    <a:moveTo>
                      <a:pt x="0" y="0"/>
                    </a:moveTo>
                    <a:lnTo>
                      <a:pt x="1865948" y="0"/>
                    </a:lnTo>
                    <a:lnTo>
                      <a:pt x="1865948" y="18098"/>
                    </a:lnTo>
                    <a:lnTo>
                      <a:pt x="0" y="18098"/>
                    </a:ln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70C1D679-A227-4CB2-8751-3D2258541A6E}"/>
                  </a:ext>
                </a:extLst>
              </p:cNvPr>
              <p:cNvSpPr/>
              <p:nvPr/>
            </p:nvSpPr>
            <p:spPr>
              <a:xfrm>
                <a:off x="-118428" y="4005263"/>
                <a:ext cx="95250" cy="609600"/>
              </a:xfrm>
              <a:custGeom>
                <a:avLst/>
                <a:gdLst>
                  <a:gd name="connsiteX0" fmla="*/ 0 w 95250"/>
                  <a:gd name="connsiteY0" fmla="*/ 0 h 609600"/>
                  <a:gd name="connsiteX1" fmla="*/ 0 w 95250"/>
                  <a:gd name="connsiteY1" fmla="*/ 614363 h 609600"/>
                  <a:gd name="connsiteX2" fmla="*/ 101918 w 95250"/>
                  <a:gd name="connsiteY2" fmla="*/ 615315 h 609600"/>
                  <a:gd name="connsiteX3" fmla="*/ 101918 w 95250"/>
                  <a:gd name="connsiteY3" fmla="*/ 115253 h 609600"/>
                </a:gdLst>
                <a:ahLst/>
                <a:cxnLst>
                  <a:cxn ang="0">
                    <a:pos x="connsiteX0" y="connsiteY0"/>
                  </a:cxn>
                  <a:cxn ang="0">
                    <a:pos x="connsiteX1" y="connsiteY1"/>
                  </a:cxn>
                  <a:cxn ang="0">
                    <a:pos x="connsiteX2" y="connsiteY2"/>
                  </a:cxn>
                  <a:cxn ang="0">
                    <a:pos x="connsiteX3" y="connsiteY3"/>
                  </a:cxn>
                </a:cxnLst>
                <a:rect l="l" t="t" r="r" b="b"/>
                <a:pathLst>
                  <a:path w="95250" h="609600">
                    <a:moveTo>
                      <a:pt x="0" y="0"/>
                    </a:moveTo>
                    <a:lnTo>
                      <a:pt x="0" y="614363"/>
                    </a:lnTo>
                    <a:lnTo>
                      <a:pt x="101918" y="615315"/>
                    </a:lnTo>
                    <a:lnTo>
                      <a:pt x="101918" y="115253"/>
                    </a:lnTo>
                    <a:close/>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3C1A13D5-F337-4A19-A838-24896E476477}"/>
                  </a:ext>
                </a:extLst>
              </p:cNvPr>
              <p:cNvSpPr/>
              <p:nvPr/>
            </p:nvSpPr>
            <p:spPr>
              <a:xfrm>
                <a:off x="-118428" y="4536757"/>
                <a:ext cx="371475" cy="95250"/>
              </a:xfrm>
              <a:custGeom>
                <a:avLst/>
                <a:gdLst>
                  <a:gd name="connsiteX0" fmla="*/ 372428 w 371475"/>
                  <a:gd name="connsiteY0" fmla="*/ 101918 h 95250"/>
                  <a:gd name="connsiteX1" fmla="*/ 953 w 371475"/>
                  <a:gd name="connsiteY1" fmla="*/ 101918 h 95250"/>
                  <a:gd name="connsiteX2" fmla="*/ 0 w 371475"/>
                  <a:gd name="connsiteY2" fmla="*/ 0 h 95250"/>
                  <a:gd name="connsiteX3" fmla="*/ 302895 w 371475"/>
                  <a:gd name="connsiteY3" fmla="*/ 0 h 95250"/>
                </a:gdLst>
                <a:ahLst/>
                <a:cxnLst>
                  <a:cxn ang="0">
                    <a:pos x="connsiteX0" y="connsiteY0"/>
                  </a:cxn>
                  <a:cxn ang="0">
                    <a:pos x="connsiteX1" y="connsiteY1"/>
                  </a:cxn>
                  <a:cxn ang="0">
                    <a:pos x="connsiteX2" y="connsiteY2"/>
                  </a:cxn>
                  <a:cxn ang="0">
                    <a:pos x="connsiteX3" y="connsiteY3"/>
                  </a:cxn>
                </a:cxnLst>
                <a:rect l="l" t="t" r="r" b="b"/>
                <a:pathLst>
                  <a:path w="371475" h="95250">
                    <a:moveTo>
                      <a:pt x="372428" y="101918"/>
                    </a:moveTo>
                    <a:lnTo>
                      <a:pt x="953" y="101918"/>
                    </a:lnTo>
                    <a:lnTo>
                      <a:pt x="0" y="0"/>
                    </a:lnTo>
                    <a:lnTo>
                      <a:pt x="302895" y="0"/>
                    </a:lnTo>
                    <a:close/>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xmlns="" id="{5C056628-F241-492F-9696-A6575A37EEBA}"/>
                  </a:ext>
                </a:extLst>
              </p:cNvPr>
              <p:cNvSpPr/>
              <p:nvPr/>
            </p:nvSpPr>
            <p:spPr>
              <a:xfrm>
                <a:off x="-118494" y="3616566"/>
                <a:ext cx="19050" cy="1019175"/>
              </a:xfrm>
              <a:custGeom>
                <a:avLst/>
                <a:gdLst>
                  <a:gd name="connsiteX0" fmla="*/ 0 w 19050"/>
                  <a:gd name="connsiteY0" fmla="*/ 1022033 h 1019175"/>
                  <a:gd name="connsiteX1" fmla="*/ 0 w 19050"/>
                  <a:gd name="connsiteY1" fmla="*/ 0 h 1019175"/>
                  <a:gd name="connsiteX2" fmla="*/ 20002 w 19050"/>
                  <a:gd name="connsiteY2" fmla="*/ 0 h 1019175"/>
                  <a:gd name="connsiteX3" fmla="*/ 20002 w 19050"/>
                  <a:gd name="connsiteY3" fmla="*/ 1022033 h 1019175"/>
                </a:gdLst>
                <a:ahLst/>
                <a:cxnLst>
                  <a:cxn ang="0">
                    <a:pos x="connsiteX0" y="connsiteY0"/>
                  </a:cxn>
                  <a:cxn ang="0">
                    <a:pos x="connsiteX1" y="connsiteY1"/>
                  </a:cxn>
                  <a:cxn ang="0">
                    <a:pos x="connsiteX2" y="connsiteY2"/>
                  </a:cxn>
                  <a:cxn ang="0">
                    <a:pos x="connsiteX3" y="connsiteY3"/>
                  </a:cxn>
                </a:cxnLst>
                <a:rect l="l" t="t" r="r" b="b"/>
                <a:pathLst>
                  <a:path w="19050" h="1019175">
                    <a:moveTo>
                      <a:pt x="0" y="1022033"/>
                    </a:moveTo>
                    <a:lnTo>
                      <a:pt x="0" y="0"/>
                    </a:lnTo>
                    <a:lnTo>
                      <a:pt x="20002" y="0"/>
                    </a:lnTo>
                    <a:lnTo>
                      <a:pt x="20002" y="1022033"/>
                    </a:lnTo>
                    <a:close/>
                  </a:path>
                </a:pathLst>
              </a:custGeom>
              <a:grpFill/>
              <a:ln w="9525" cap="flat">
                <a:noFill/>
                <a:prstDash val="solid"/>
                <a:miter/>
              </a:ln>
            </p:spPr>
            <p:txBody>
              <a:bodyPr rtlCol="0" anchor="ctr"/>
              <a:lstStyle/>
              <a:p>
                <a:endParaRPr lang="zh-CN" altLang="en-US"/>
              </a:p>
            </p:txBody>
          </p:sp>
        </p:grpSp>
      </p:grpSp>
      <p:grpSp>
        <p:nvGrpSpPr>
          <p:cNvPr id="171" name="组合 170">
            <a:extLst>
              <a:ext uri="{FF2B5EF4-FFF2-40B4-BE49-F238E27FC236}">
                <a16:creationId xmlns:a16="http://schemas.microsoft.com/office/drawing/2014/main" xmlns="" id="{484A0C46-4EF5-4EA1-814A-6BB54F28DCC2}"/>
              </a:ext>
            </a:extLst>
          </p:cNvPr>
          <p:cNvGrpSpPr/>
          <p:nvPr/>
        </p:nvGrpSpPr>
        <p:grpSpPr>
          <a:xfrm>
            <a:off x="8840503" y="4820350"/>
            <a:ext cx="1185216" cy="1462583"/>
            <a:chOff x="575463" y="1626244"/>
            <a:chExt cx="1185216" cy="1462583"/>
          </a:xfrm>
          <a:solidFill>
            <a:schemeClr val="accent1"/>
          </a:solidFill>
        </p:grpSpPr>
        <p:grpSp>
          <p:nvGrpSpPr>
            <p:cNvPr id="172" name="组合 171">
              <a:extLst>
                <a:ext uri="{FF2B5EF4-FFF2-40B4-BE49-F238E27FC236}">
                  <a16:creationId xmlns:a16="http://schemas.microsoft.com/office/drawing/2014/main" xmlns="" id="{C76EC775-0DC0-438F-A244-E5F185923CB1}"/>
                </a:ext>
              </a:extLst>
            </p:cNvPr>
            <p:cNvGrpSpPr/>
            <p:nvPr/>
          </p:nvGrpSpPr>
          <p:grpSpPr>
            <a:xfrm rot="16200000">
              <a:off x="57874" y="2143833"/>
              <a:ext cx="1413780" cy="378602"/>
              <a:chOff x="863632" y="138202"/>
              <a:chExt cx="2712053" cy="726272"/>
            </a:xfrm>
            <a:grpFill/>
          </p:grpSpPr>
          <p:sp>
            <p:nvSpPr>
              <p:cNvPr id="178" name="任意多边形: 形状 177">
                <a:extLst>
                  <a:ext uri="{FF2B5EF4-FFF2-40B4-BE49-F238E27FC236}">
                    <a16:creationId xmlns:a16="http://schemas.microsoft.com/office/drawing/2014/main" xmlns="" id="{75D16D9D-B5AD-410A-B51C-695A5EF48C7C}"/>
                  </a:ext>
                </a:extLst>
              </p:cNvPr>
              <p:cNvSpPr/>
              <p:nvPr/>
            </p:nvSpPr>
            <p:spPr>
              <a:xfrm>
                <a:off x="863632" y="138202"/>
                <a:ext cx="2695575" cy="19050"/>
              </a:xfrm>
              <a:custGeom>
                <a:avLst/>
                <a:gdLst>
                  <a:gd name="connsiteX0" fmla="*/ 2704148 w 2695575"/>
                  <a:gd name="connsiteY0" fmla="*/ 20955 h 19050"/>
                  <a:gd name="connsiteX1" fmla="*/ 0 w 2695575"/>
                  <a:gd name="connsiteY1" fmla="*/ 20955 h 19050"/>
                  <a:gd name="connsiteX2" fmla="*/ 0 w 2695575"/>
                  <a:gd name="connsiteY2" fmla="*/ 0 h 19050"/>
                  <a:gd name="connsiteX3" fmla="*/ 2704147 w 2695575"/>
                  <a:gd name="connsiteY3" fmla="*/ 0 h 19050"/>
                </a:gdLst>
                <a:ahLst/>
                <a:cxnLst>
                  <a:cxn ang="0">
                    <a:pos x="connsiteX0" y="connsiteY0"/>
                  </a:cxn>
                  <a:cxn ang="0">
                    <a:pos x="connsiteX1" y="connsiteY1"/>
                  </a:cxn>
                  <a:cxn ang="0">
                    <a:pos x="connsiteX2" y="connsiteY2"/>
                  </a:cxn>
                  <a:cxn ang="0">
                    <a:pos x="connsiteX3" y="connsiteY3"/>
                  </a:cxn>
                </a:cxnLst>
                <a:rect l="l" t="t" r="r" b="b"/>
                <a:pathLst>
                  <a:path w="2695575" h="19050">
                    <a:moveTo>
                      <a:pt x="2704148" y="20955"/>
                    </a:moveTo>
                    <a:lnTo>
                      <a:pt x="0" y="20955"/>
                    </a:lnTo>
                    <a:lnTo>
                      <a:pt x="0" y="0"/>
                    </a:lnTo>
                    <a:lnTo>
                      <a:pt x="2704147" y="0"/>
                    </a:lnTo>
                    <a:close/>
                  </a:path>
                </a:pathLst>
              </a:custGeom>
              <a:grp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36E18389-DEFC-4F91-A051-7569264B851D}"/>
                  </a:ext>
                </a:extLst>
              </p:cNvPr>
              <p:cNvSpPr/>
              <p:nvPr/>
            </p:nvSpPr>
            <p:spPr>
              <a:xfrm>
                <a:off x="954405" y="138669"/>
                <a:ext cx="1466850" cy="114300"/>
              </a:xfrm>
              <a:custGeom>
                <a:avLst/>
                <a:gdLst>
                  <a:gd name="connsiteX0" fmla="*/ 1474470 w 1466850"/>
                  <a:gd name="connsiteY0" fmla="*/ 0 h 114300"/>
                  <a:gd name="connsiteX1" fmla="*/ 0 w 1466850"/>
                  <a:gd name="connsiteY1" fmla="*/ 0 h 114300"/>
                  <a:gd name="connsiteX2" fmla="*/ 249555 w 1466850"/>
                  <a:gd name="connsiteY2" fmla="*/ 118110 h 114300"/>
                  <a:gd name="connsiteX3" fmla="*/ 1244917 w 1466850"/>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1466850" h="114300">
                    <a:moveTo>
                      <a:pt x="1474470" y="0"/>
                    </a:moveTo>
                    <a:lnTo>
                      <a:pt x="0" y="0"/>
                    </a:lnTo>
                    <a:lnTo>
                      <a:pt x="249555" y="118110"/>
                    </a:lnTo>
                    <a:lnTo>
                      <a:pt x="1244917" y="118110"/>
                    </a:lnTo>
                    <a:close/>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E08677D5-CC88-4CE0-AF32-B10DD715FB0D}"/>
                  </a:ext>
                </a:extLst>
              </p:cNvPr>
              <p:cNvSpPr/>
              <p:nvPr/>
            </p:nvSpPr>
            <p:spPr>
              <a:xfrm>
                <a:off x="3461385" y="159624"/>
                <a:ext cx="114300" cy="704850"/>
              </a:xfrm>
              <a:custGeom>
                <a:avLst/>
                <a:gdLst>
                  <a:gd name="connsiteX0" fmla="*/ 118110 w 114300"/>
                  <a:gd name="connsiteY0" fmla="*/ 713423 h 704850"/>
                  <a:gd name="connsiteX1" fmla="*/ 118110 w 114300"/>
                  <a:gd name="connsiteY1" fmla="*/ 952 h 704850"/>
                  <a:gd name="connsiteX2" fmla="*/ 0 w 114300"/>
                  <a:gd name="connsiteY2" fmla="*/ 0 h 704850"/>
                  <a:gd name="connsiteX3" fmla="*/ 0 w 114300"/>
                  <a:gd name="connsiteY3" fmla="*/ 580073 h 704850"/>
                </a:gdLst>
                <a:ahLst/>
                <a:cxnLst>
                  <a:cxn ang="0">
                    <a:pos x="connsiteX0" y="connsiteY0"/>
                  </a:cxn>
                  <a:cxn ang="0">
                    <a:pos x="connsiteX1" y="connsiteY1"/>
                  </a:cxn>
                  <a:cxn ang="0">
                    <a:pos x="connsiteX2" y="connsiteY2"/>
                  </a:cxn>
                  <a:cxn ang="0">
                    <a:pos x="connsiteX3" y="connsiteY3"/>
                  </a:cxn>
                </a:cxnLst>
                <a:rect l="l" t="t" r="r" b="b"/>
                <a:pathLst>
                  <a:path w="114300" h="704850">
                    <a:moveTo>
                      <a:pt x="118110" y="713423"/>
                    </a:moveTo>
                    <a:lnTo>
                      <a:pt x="118110" y="952"/>
                    </a:lnTo>
                    <a:lnTo>
                      <a:pt x="0" y="0"/>
                    </a:lnTo>
                    <a:lnTo>
                      <a:pt x="0" y="580073"/>
                    </a:lnTo>
                    <a:close/>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BCA216FA-5766-4295-A87A-CC23684F6943}"/>
                  </a:ext>
                </a:extLst>
              </p:cNvPr>
              <p:cNvSpPr/>
              <p:nvPr/>
            </p:nvSpPr>
            <p:spPr>
              <a:xfrm>
                <a:off x="3147060" y="138669"/>
                <a:ext cx="428625" cy="114300"/>
              </a:xfrm>
              <a:custGeom>
                <a:avLst/>
                <a:gdLst>
                  <a:gd name="connsiteX0" fmla="*/ 0 w 428625"/>
                  <a:gd name="connsiteY0" fmla="*/ 0 h 114300"/>
                  <a:gd name="connsiteX1" fmla="*/ 431482 w 428625"/>
                  <a:gd name="connsiteY1" fmla="*/ 0 h 114300"/>
                  <a:gd name="connsiteX2" fmla="*/ 432435 w 428625"/>
                  <a:gd name="connsiteY2" fmla="*/ 118110 h 114300"/>
                  <a:gd name="connsiteX3" fmla="*/ 80963 w 428625"/>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428625" h="114300">
                    <a:moveTo>
                      <a:pt x="0" y="0"/>
                    </a:moveTo>
                    <a:lnTo>
                      <a:pt x="431482" y="0"/>
                    </a:lnTo>
                    <a:lnTo>
                      <a:pt x="432435" y="118110"/>
                    </a:lnTo>
                    <a:lnTo>
                      <a:pt x="80963" y="118110"/>
                    </a:lnTo>
                    <a:close/>
                  </a:path>
                </a:pathLst>
              </a:custGeom>
              <a:grpFill/>
              <a:ln w="9525" cap="flat">
                <a:noFill/>
                <a:prstDash val="solid"/>
                <a:miter/>
              </a:ln>
            </p:spPr>
            <p:txBody>
              <a:bodyPr rtlCol="0" anchor="ctr"/>
              <a:lstStyle/>
              <a:p>
                <a:endParaRPr lang="zh-CN" altLang="en-US"/>
              </a:p>
            </p:txBody>
          </p:sp>
        </p:grpSp>
        <p:grpSp>
          <p:nvGrpSpPr>
            <p:cNvPr id="173" name="图形 1">
              <a:extLst>
                <a:ext uri="{FF2B5EF4-FFF2-40B4-BE49-F238E27FC236}">
                  <a16:creationId xmlns:a16="http://schemas.microsoft.com/office/drawing/2014/main" xmlns="" id="{83D2B846-544C-46F4-9442-FB7DA7653261}"/>
                </a:ext>
              </a:extLst>
            </p:cNvPr>
            <p:cNvGrpSpPr/>
            <p:nvPr/>
          </p:nvGrpSpPr>
          <p:grpSpPr>
            <a:xfrm rot="16200000">
              <a:off x="669741" y="1997888"/>
              <a:ext cx="1408828" cy="773049"/>
              <a:chOff x="-118494" y="3616566"/>
              <a:chExt cx="1857375" cy="1019175"/>
            </a:xfrm>
            <a:grpFill/>
          </p:grpSpPr>
          <p:sp>
            <p:nvSpPr>
              <p:cNvPr id="174" name="任意多边形: 形状 173">
                <a:extLst>
                  <a:ext uri="{FF2B5EF4-FFF2-40B4-BE49-F238E27FC236}">
                    <a16:creationId xmlns:a16="http://schemas.microsoft.com/office/drawing/2014/main" xmlns="" id="{D70AB1CF-23B4-4178-8D11-42C6CD59E709}"/>
                  </a:ext>
                </a:extLst>
              </p:cNvPr>
              <p:cNvSpPr/>
              <p:nvPr/>
            </p:nvSpPr>
            <p:spPr>
              <a:xfrm>
                <a:off x="-118428" y="4620578"/>
                <a:ext cx="1857375" cy="9525"/>
              </a:xfrm>
              <a:custGeom>
                <a:avLst/>
                <a:gdLst>
                  <a:gd name="connsiteX0" fmla="*/ 0 w 1857375"/>
                  <a:gd name="connsiteY0" fmla="*/ 0 h 9525"/>
                  <a:gd name="connsiteX1" fmla="*/ 1865948 w 1857375"/>
                  <a:gd name="connsiteY1" fmla="*/ 0 h 9525"/>
                  <a:gd name="connsiteX2" fmla="*/ 1865948 w 1857375"/>
                  <a:gd name="connsiteY2" fmla="*/ 18098 h 9525"/>
                  <a:gd name="connsiteX3" fmla="*/ 0 w 1857375"/>
                  <a:gd name="connsiteY3" fmla="*/ 18098 h 9525"/>
                </a:gdLst>
                <a:ahLst/>
                <a:cxnLst>
                  <a:cxn ang="0">
                    <a:pos x="connsiteX0" y="connsiteY0"/>
                  </a:cxn>
                  <a:cxn ang="0">
                    <a:pos x="connsiteX1" y="connsiteY1"/>
                  </a:cxn>
                  <a:cxn ang="0">
                    <a:pos x="connsiteX2" y="connsiteY2"/>
                  </a:cxn>
                  <a:cxn ang="0">
                    <a:pos x="connsiteX3" y="connsiteY3"/>
                  </a:cxn>
                </a:cxnLst>
                <a:rect l="l" t="t" r="r" b="b"/>
                <a:pathLst>
                  <a:path w="1857375" h="9525">
                    <a:moveTo>
                      <a:pt x="0" y="0"/>
                    </a:moveTo>
                    <a:lnTo>
                      <a:pt x="1865948" y="0"/>
                    </a:lnTo>
                    <a:lnTo>
                      <a:pt x="1865948" y="18098"/>
                    </a:lnTo>
                    <a:lnTo>
                      <a:pt x="0" y="18098"/>
                    </a:lnTo>
                    <a:close/>
                  </a:path>
                </a:pathLst>
              </a:custGeom>
              <a:grp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D2E7395E-A8EE-4B69-87DC-7D8C832D0CA4}"/>
                  </a:ext>
                </a:extLst>
              </p:cNvPr>
              <p:cNvSpPr/>
              <p:nvPr/>
            </p:nvSpPr>
            <p:spPr>
              <a:xfrm>
                <a:off x="-118428" y="4005263"/>
                <a:ext cx="95250" cy="609600"/>
              </a:xfrm>
              <a:custGeom>
                <a:avLst/>
                <a:gdLst>
                  <a:gd name="connsiteX0" fmla="*/ 0 w 95250"/>
                  <a:gd name="connsiteY0" fmla="*/ 0 h 609600"/>
                  <a:gd name="connsiteX1" fmla="*/ 0 w 95250"/>
                  <a:gd name="connsiteY1" fmla="*/ 614363 h 609600"/>
                  <a:gd name="connsiteX2" fmla="*/ 101918 w 95250"/>
                  <a:gd name="connsiteY2" fmla="*/ 615315 h 609600"/>
                  <a:gd name="connsiteX3" fmla="*/ 101918 w 95250"/>
                  <a:gd name="connsiteY3" fmla="*/ 115253 h 609600"/>
                </a:gdLst>
                <a:ahLst/>
                <a:cxnLst>
                  <a:cxn ang="0">
                    <a:pos x="connsiteX0" y="connsiteY0"/>
                  </a:cxn>
                  <a:cxn ang="0">
                    <a:pos x="connsiteX1" y="connsiteY1"/>
                  </a:cxn>
                  <a:cxn ang="0">
                    <a:pos x="connsiteX2" y="connsiteY2"/>
                  </a:cxn>
                  <a:cxn ang="0">
                    <a:pos x="connsiteX3" y="connsiteY3"/>
                  </a:cxn>
                </a:cxnLst>
                <a:rect l="l" t="t" r="r" b="b"/>
                <a:pathLst>
                  <a:path w="95250" h="609600">
                    <a:moveTo>
                      <a:pt x="0" y="0"/>
                    </a:moveTo>
                    <a:lnTo>
                      <a:pt x="0" y="614363"/>
                    </a:lnTo>
                    <a:lnTo>
                      <a:pt x="101918" y="615315"/>
                    </a:lnTo>
                    <a:lnTo>
                      <a:pt x="101918" y="115253"/>
                    </a:lnTo>
                    <a:close/>
                  </a:path>
                </a:pathLst>
              </a:custGeom>
              <a:grp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xmlns="" id="{81A29A75-D7D5-45D1-B5EF-8047EE664189}"/>
                  </a:ext>
                </a:extLst>
              </p:cNvPr>
              <p:cNvSpPr/>
              <p:nvPr/>
            </p:nvSpPr>
            <p:spPr>
              <a:xfrm>
                <a:off x="-118428" y="4536757"/>
                <a:ext cx="371475" cy="95250"/>
              </a:xfrm>
              <a:custGeom>
                <a:avLst/>
                <a:gdLst>
                  <a:gd name="connsiteX0" fmla="*/ 372428 w 371475"/>
                  <a:gd name="connsiteY0" fmla="*/ 101918 h 95250"/>
                  <a:gd name="connsiteX1" fmla="*/ 953 w 371475"/>
                  <a:gd name="connsiteY1" fmla="*/ 101918 h 95250"/>
                  <a:gd name="connsiteX2" fmla="*/ 0 w 371475"/>
                  <a:gd name="connsiteY2" fmla="*/ 0 h 95250"/>
                  <a:gd name="connsiteX3" fmla="*/ 302895 w 371475"/>
                  <a:gd name="connsiteY3" fmla="*/ 0 h 95250"/>
                </a:gdLst>
                <a:ahLst/>
                <a:cxnLst>
                  <a:cxn ang="0">
                    <a:pos x="connsiteX0" y="connsiteY0"/>
                  </a:cxn>
                  <a:cxn ang="0">
                    <a:pos x="connsiteX1" y="connsiteY1"/>
                  </a:cxn>
                  <a:cxn ang="0">
                    <a:pos x="connsiteX2" y="connsiteY2"/>
                  </a:cxn>
                  <a:cxn ang="0">
                    <a:pos x="connsiteX3" y="connsiteY3"/>
                  </a:cxn>
                </a:cxnLst>
                <a:rect l="l" t="t" r="r" b="b"/>
                <a:pathLst>
                  <a:path w="371475" h="95250">
                    <a:moveTo>
                      <a:pt x="372428" y="101918"/>
                    </a:moveTo>
                    <a:lnTo>
                      <a:pt x="953" y="101918"/>
                    </a:lnTo>
                    <a:lnTo>
                      <a:pt x="0" y="0"/>
                    </a:lnTo>
                    <a:lnTo>
                      <a:pt x="302895" y="0"/>
                    </a:lnTo>
                    <a:close/>
                  </a:path>
                </a:pathLst>
              </a:custGeom>
              <a:grp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xmlns="" id="{6926EA23-055E-430A-B564-0639DF6C361A}"/>
                  </a:ext>
                </a:extLst>
              </p:cNvPr>
              <p:cNvSpPr/>
              <p:nvPr/>
            </p:nvSpPr>
            <p:spPr>
              <a:xfrm>
                <a:off x="-118494" y="3616566"/>
                <a:ext cx="19050" cy="1019175"/>
              </a:xfrm>
              <a:custGeom>
                <a:avLst/>
                <a:gdLst>
                  <a:gd name="connsiteX0" fmla="*/ 0 w 19050"/>
                  <a:gd name="connsiteY0" fmla="*/ 1022033 h 1019175"/>
                  <a:gd name="connsiteX1" fmla="*/ 0 w 19050"/>
                  <a:gd name="connsiteY1" fmla="*/ 0 h 1019175"/>
                  <a:gd name="connsiteX2" fmla="*/ 20002 w 19050"/>
                  <a:gd name="connsiteY2" fmla="*/ 0 h 1019175"/>
                  <a:gd name="connsiteX3" fmla="*/ 20002 w 19050"/>
                  <a:gd name="connsiteY3" fmla="*/ 1022033 h 1019175"/>
                </a:gdLst>
                <a:ahLst/>
                <a:cxnLst>
                  <a:cxn ang="0">
                    <a:pos x="connsiteX0" y="connsiteY0"/>
                  </a:cxn>
                  <a:cxn ang="0">
                    <a:pos x="connsiteX1" y="connsiteY1"/>
                  </a:cxn>
                  <a:cxn ang="0">
                    <a:pos x="connsiteX2" y="connsiteY2"/>
                  </a:cxn>
                  <a:cxn ang="0">
                    <a:pos x="connsiteX3" y="connsiteY3"/>
                  </a:cxn>
                </a:cxnLst>
                <a:rect l="l" t="t" r="r" b="b"/>
                <a:pathLst>
                  <a:path w="19050" h="1019175">
                    <a:moveTo>
                      <a:pt x="0" y="1022033"/>
                    </a:moveTo>
                    <a:lnTo>
                      <a:pt x="0" y="0"/>
                    </a:lnTo>
                    <a:lnTo>
                      <a:pt x="20002" y="0"/>
                    </a:lnTo>
                    <a:lnTo>
                      <a:pt x="20002" y="1022033"/>
                    </a:lnTo>
                    <a:close/>
                  </a:path>
                </a:pathLst>
              </a:custGeom>
              <a:grpFill/>
              <a:ln w="9525" cap="flat">
                <a:noFill/>
                <a:prstDash val="solid"/>
                <a:miter/>
              </a:ln>
            </p:spPr>
            <p:txBody>
              <a:bodyPr rtlCol="0" anchor="ctr"/>
              <a:lstStyle/>
              <a:p>
                <a:endParaRPr lang="zh-CN" altLang="en-US"/>
              </a:p>
            </p:txBody>
          </p:sp>
        </p:grpSp>
      </p:grpSp>
      <p:grpSp>
        <p:nvGrpSpPr>
          <p:cNvPr id="182" name="组合 181">
            <a:extLst>
              <a:ext uri="{FF2B5EF4-FFF2-40B4-BE49-F238E27FC236}">
                <a16:creationId xmlns:a16="http://schemas.microsoft.com/office/drawing/2014/main" xmlns="" id="{654AA803-B70D-4275-B385-D2B58FD1374B}"/>
              </a:ext>
            </a:extLst>
          </p:cNvPr>
          <p:cNvGrpSpPr/>
          <p:nvPr/>
        </p:nvGrpSpPr>
        <p:grpSpPr>
          <a:xfrm>
            <a:off x="10401684" y="3617615"/>
            <a:ext cx="1185216" cy="1462583"/>
            <a:chOff x="575463" y="1626244"/>
            <a:chExt cx="1185216" cy="1462583"/>
          </a:xfrm>
          <a:solidFill>
            <a:schemeClr val="accent1"/>
          </a:solidFill>
        </p:grpSpPr>
        <p:grpSp>
          <p:nvGrpSpPr>
            <p:cNvPr id="183" name="组合 182">
              <a:extLst>
                <a:ext uri="{FF2B5EF4-FFF2-40B4-BE49-F238E27FC236}">
                  <a16:creationId xmlns:a16="http://schemas.microsoft.com/office/drawing/2014/main" xmlns="" id="{47179890-9DD9-4DFC-A496-6A570A02C9E7}"/>
                </a:ext>
              </a:extLst>
            </p:cNvPr>
            <p:cNvGrpSpPr/>
            <p:nvPr/>
          </p:nvGrpSpPr>
          <p:grpSpPr>
            <a:xfrm rot="16200000">
              <a:off x="57874" y="2143833"/>
              <a:ext cx="1413780" cy="378602"/>
              <a:chOff x="863632" y="138202"/>
              <a:chExt cx="2712053" cy="726272"/>
            </a:xfrm>
            <a:grpFill/>
          </p:grpSpPr>
          <p:sp>
            <p:nvSpPr>
              <p:cNvPr id="189" name="任意多边形: 形状 188">
                <a:extLst>
                  <a:ext uri="{FF2B5EF4-FFF2-40B4-BE49-F238E27FC236}">
                    <a16:creationId xmlns:a16="http://schemas.microsoft.com/office/drawing/2014/main" xmlns="" id="{5DC15658-1670-4DD4-9A00-804362A90B42}"/>
                  </a:ext>
                </a:extLst>
              </p:cNvPr>
              <p:cNvSpPr/>
              <p:nvPr/>
            </p:nvSpPr>
            <p:spPr>
              <a:xfrm>
                <a:off x="863632" y="138202"/>
                <a:ext cx="2695575" cy="19050"/>
              </a:xfrm>
              <a:custGeom>
                <a:avLst/>
                <a:gdLst>
                  <a:gd name="connsiteX0" fmla="*/ 2704148 w 2695575"/>
                  <a:gd name="connsiteY0" fmla="*/ 20955 h 19050"/>
                  <a:gd name="connsiteX1" fmla="*/ 0 w 2695575"/>
                  <a:gd name="connsiteY1" fmla="*/ 20955 h 19050"/>
                  <a:gd name="connsiteX2" fmla="*/ 0 w 2695575"/>
                  <a:gd name="connsiteY2" fmla="*/ 0 h 19050"/>
                  <a:gd name="connsiteX3" fmla="*/ 2704147 w 2695575"/>
                  <a:gd name="connsiteY3" fmla="*/ 0 h 19050"/>
                </a:gdLst>
                <a:ahLst/>
                <a:cxnLst>
                  <a:cxn ang="0">
                    <a:pos x="connsiteX0" y="connsiteY0"/>
                  </a:cxn>
                  <a:cxn ang="0">
                    <a:pos x="connsiteX1" y="connsiteY1"/>
                  </a:cxn>
                  <a:cxn ang="0">
                    <a:pos x="connsiteX2" y="connsiteY2"/>
                  </a:cxn>
                  <a:cxn ang="0">
                    <a:pos x="connsiteX3" y="connsiteY3"/>
                  </a:cxn>
                </a:cxnLst>
                <a:rect l="l" t="t" r="r" b="b"/>
                <a:pathLst>
                  <a:path w="2695575" h="19050">
                    <a:moveTo>
                      <a:pt x="2704148" y="20955"/>
                    </a:moveTo>
                    <a:lnTo>
                      <a:pt x="0" y="20955"/>
                    </a:lnTo>
                    <a:lnTo>
                      <a:pt x="0" y="0"/>
                    </a:lnTo>
                    <a:lnTo>
                      <a:pt x="2704147" y="0"/>
                    </a:lnTo>
                    <a:close/>
                  </a:path>
                </a:pathLst>
              </a:custGeom>
              <a:grp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A016E211-6BB9-46EB-84C1-CC172AF30020}"/>
                  </a:ext>
                </a:extLst>
              </p:cNvPr>
              <p:cNvSpPr/>
              <p:nvPr/>
            </p:nvSpPr>
            <p:spPr>
              <a:xfrm>
                <a:off x="954405" y="138669"/>
                <a:ext cx="1466850" cy="114300"/>
              </a:xfrm>
              <a:custGeom>
                <a:avLst/>
                <a:gdLst>
                  <a:gd name="connsiteX0" fmla="*/ 1474470 w 1466850"/>
                  <a:gd name="connsiteY0" fmla="*/ 0 h 114300"/>
                  <a:gd name="connsiteX1" fmla="*/ 0 w 1466850"/>
                  <a:gd name="connsiteY1" fmla="*/ 0 h 114300"/>
                  <a:gd name="connsiteX2" fmla="*/ 249555 w 1466850"/>
                  <a:gd name="connsiteY2" fmla="*/ 118110 h 114300"/>
                  <a:gd name="connsiteX3" fmla="*/ 1244917 w 1466850"/>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1466850" h="114300">
                    <a:moveTo>
                      <a:pt x="1474470" y="0"/>
                    </a:moveTo>
                    <a:lnTo>
                      <a:pt x="0" y="0"/>
                    </a:lnTo>
                    <a:lnTo>
                      <a:pt x="249555" y="118110"/>
                    </a:lnTo>
                    <a:lnTo>
                      <a:pt x="1244917" y="118110"/>
                    </a:lnTo>
                    <a:close/>
                  </a:path>
                </a:pathLst>
              </a:custGeom>
              <a:grp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73318F19-DB52-4A2D-801E-EBCCF0B36952}"/>
                  </a:ext>
                </a:extLst>
              </p:cNvPr>
              <p:cNvSpPr/>
              <p:nvPr/>
            </p:nvSpPr>
            <p:spPr>
              <a:xfrm>
                <a:off x="3461385" y="159624"/>
                <a:ext cx="114300" cy="704850"/>
              </a:xfrm>
              <a:custGeom>
                <a:avLst/>
                <a:gdLst>
                  <a:gd name="connsiteX0" fmla="*/ 118110 w 114300"/>
                  <a:gd name="connsiteY0" fmla="*/ 713423 h 704850"/>
                  <a:gd name="connsiteX1" fmla="*/ 118110 w 114300"/>
                  <a:gd name="connsiteY1" fmla="*/ 952 h 704850"/>
                  <a:gd name="connsiteX2" fmla="*/ 0 w 114300"/>
                  <a:gd name="connsiteY2" fmla="*/ 0 h 704850"/>
                  <a:gd name="connsiteX3" fmla="*/ 0 w 114300"/>
                  <a:gd name="connsiteY3" fmla="*/ 580073 h 704850"/>
                </a:gdLst>
                <a:ahLst/>
                <a:cxnLst>
                  <a:cxn ang="0">
                    <a:pos x="connsiteX0" y="connsiteY0"/>
                  </a:cxn>
                  <a:cxn ang="0">
                    <a:pos x="connsiteX1" y="connsiteY1"/>
                  </a:cxn>
                  <a:cxn ang="0">
                    <a:pos x="connsiteX2" y="connsiteY2"/>
                  </a:cxn>
                  <a:cxn ang="0">
                    <a:pos x="connsiteX3" y="connsiteY3"/>
                  </a:cxn>
                </a:cxnLst>
                <a:rect l="l" t="t" r="r" b="b"/>
                <a:pathLst>
                  <a:path w="114300" h="704850">
                    <a:moveTo>
                      <a:pt x="118110" y="713423"/>
                    </a:moveTo>
                    <a:lnTo>
                      <a:pt x="118110" y="952"/>
                    </a:lnTo>
                    <a:lnTo>
                      <a:pt x="0" y="0"/>
                    </a:lnTo>
                    <a:lnTo>
                      <a:pt x="0" y="580073"/>
                    </a:lnTo>
                    <a:close/>
                  </a:path>
                </a:pathLst>
              </a:custGeom>
              <a:grp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087A6170-57CA-45A5-9091-A2BB85E93A0C}"/>
                  </a:ext>
                </a:extLst>
              </p:cNvPr>
              <p:cNvSpPr/>
              <p:nvPr/>
            </p:nvSpPr>
            <p:spPr>
              <a:xfrm>
                <a:off x="3147060" y="138669"/>
                <a:ext cx="428625" cy="114300"/>
              </a:xfrm>
              <a:custGeom>
                <a:avLst/>
                <a:gdLst>
                  <a:gd name="connsiteX0" fmla="*/ 0 w 428625"/>
                  <a:gd name="connsiteY0" fmla="*/ 0 h 114300"/>
                  <a:gd name="connsiteX1" fmla="*/ 431482 w 428625"/>
                  <a:gd name="connsiteY1" fmla="*/ 0 h 114300"/>
                  <a:gd name="connsiteX2" fmla="*/ 432435 w 428625"/>
                  <a:gd name="connsiteY2" fmla="*/ 118110 h 114300"/>
                  <a:gd name="connsiteX3" fmla="*/ 80963 w 428625"/>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428625" h="114300">
                    <a:moveTo>
                      <a:pt x="0" y="0"/>
                    </a:moveTo>
                    <a:lnTo>
                      <a:pt x="431482" y="0"/>
                    </a:lnTo>
                    <a:lnTo>
                      <a:pt x="432435" y="118110"/>
                    </a:lnTo>
                    <a:lnTo>
                      <a:pt x="80963" y="118110"/>
                    </a:lnTo>
                    <a:close/>
                  </a:path>
                </a:pathLst>
              </a:custGeom>
              <a:grpFill/>
              <a:ln w="9525" cap="flat">
                <a:noFill/>
                <a:prstDash val="solid"/>
                <a:miter/>
              </a:ln>
            </p:spPr>
            <p:txBody>
              <a:bodyPr rtlCol="0" anchor="ctr"/>
              <a:lstStyle/>
              <a:p>
                <a:endParaRPr lang="zh-CN" altLang="en-US"/>
              </a:p>
            </p:txBody>
          </p:sp>
        </p:grpSp>
        <p:grpSp>
          <p:nvGrpSpPr>
            <p:cNvPr id="184" name="图形 1">
              <a:extLst>
                <a:ext uri="{FF2B5EF4-FFF2-40B4-BE49-F238E27FC236}">
                  <a16:creationId xmlns:a16="http://schemas.microsoft.com/office/drawing/2014/main" xmlns="" id="{D88F3463-81A0-41E8-9203-19A4961E04D5}"/>
                </a:ext>
              </a:extLst>
            </p:cNvPr>
            <p:cNvGrpSpPr/>
            <p:nvPr/>
          </p:nvGrpSpPr>
          <p:grpSpPr>
            <a:xfrm rot="16200000">
              <a:off x="669741" y="1997888"/>
              <a:ext cx="1408828" cy="773049"/>
              <a:chOff x="-118494" y="3616566"/>
              <a:chExt cx="1857375" cy="1019175"/>
            </a:xfrm>
            <a:grpFill/>
          </p:grpSpPr>
          <p:sp>
            <p:nvSpPr>
              <p:cNvPr id="185" name="任意多边形: 形状 184">
                <a:extLst>
                  <a:ext uri="{FF2B5EF4-FFF2-40B4-BE49-F238E27FC236}">
                    <a16:creationId xmlns:a16="http://schemas.microsoft.com/office/drawing/2014/main" xmlns="" id="{3987DE74-7EC6-4761-9012-1FDCB021DDEE}"/>
                  </a:ext>
                </a:extLst>
              </p:cNvPr>
              <p:cNvSpPr/>
              <p:nvPr/>
            </p:nvSpPr>
            <p:spPr>
              <a:xfrm>
                <a:off x="-118428" y="4620578"/>
                <a:ext cx="1857375" cy="9525"/>
              </a:xfrm>
              <a:custGeom>
                <a:avLst/>
                <a:gdLst>
                  <a:gd name="connsiteX0" fmla="*/ 0 w 1857375"/>
                  <a:gd name="connsiteY0" fmla="*/ 0 h 9525"/>
                  <a:gd name="connsiteX1" fmla="*/ 1865948 w 1857375"/>
                  <a:gd name="connsiteY1" fmla="*/ 0 h 9525"/>
                  <a:gd name="connsiteX2" fmla="*/ 1865948 w 1857375"/>
                  <a:gd name="connsiteY2" fmla="*/ 18098 h 9525"/>
                  <a:gd name="connsiteX3" fmla="*/ 0 w 1857375"/>
                  <a:gd name="connsiteY3" fmla="*/ 18098 h 9525"/>
                </a:gdLst>
                <a:ahLst/>
                <a:cxnLst>
                  <a:cxn ang="0">
                    <a:pos x="connsiteX0" y="connsiteY0"/>
                  </a:cxn>
                  <a:cxn ang="0">
                    <a:pos x="connsiteX1" y="connsiteY1"/>
                  </a:cxn>
                  <a:cxn ang="0">
                    <a:pos x="connsiteX2" y="connsiteY2"/>
                  </a:cxn>
                  <a:cxn ang="0">
                    <a:pos x="connsiteX3" y="connsiteY3"/>
                  </a:cxn>
                </a:cxnLst>
                <a:rect l="l" t="t" r="r" b="b"/>
                <a:pathLst>
                  <a:path w="1857375" h="9525">
                    <a:moveTo>
                      <a:pt x="0" y="0"/>
                    </a:moveTo>
                    <a:lnTo>
                      <a:pt x="1865948" y="0"/>
                    </a:lnTo>
                    <a:lnTo>
                      <a:pt x="1865948" y="18098"/>
                    </a:lnTo>
                    <a:lnTo>
                      <a:pt x="0" y="18098"/>
                    </a:lnTo>
                    <a:close/>
                  </a:path>
                </a:pathLst>
              </a:custGeom>
              <a:grp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3EE887C6-745D-4B7C-8FE8-2AF7CDA6E2C1}"/>
                  </a:ext>
                </a:extLst>
              </p:cNvPr>
              <p:cNvSpPr/>
              <p:nvPr/>
            </p:nvSpPr>
            <p:spPr>
              <a:xfrm>
                <a:off x="-118428" y="4005263"/>
                <a:ext cx="95250" cy="609600"/>
              </a:xfrm>
              <a:custGeom>
                <a:avLst/>
                <a:gdLst>
                  <a:gd name="connsiteX0" fmla="*/ 0 w 95250"/>
                  <a:gd name="connsiteY0" fmla="*/ 0 h 609600"/>
                  <a:gd name="connsiteX1" fmla="*/ 0 w 95250"/>
                  <a:gd name="connsiteY1" fmla="*/ 614363 h 609600"/>
                  <a:gd name="connsiteX2" fmla="*/ 101918 w 95250"/>
                  <a:gd name="connsiteY2" fmla="*/ 615315 h 609600"/>
                  <a:gd name="connsiteX3" fmla="*/ 101918 w 95250"/>
                  <a:gd name="connsiteY3" fmla="*/ 115253 h 609600"/>
                </a:gdLst>
                <a:ahLst/>
                <a:cxnLst>
                  <a:cxn ang="0">
                    <a:pos x="connsiteX0" y="connsiteY0"/>
                  </a:cxn>
                  <a:cxn ang="0">
                    <a:pos x="connsiteX1" y="connsiteY1"/>
                  </a:cxn>
                  <a:cxn ang="0">
                    <a:pos x="connsiteX2" y="connsiteY2"/>
                  </a:cxn>
                  <a:cxn ang="0">
                    <a:pos x="connsiteX3" y="connsiteY3"/>
                  </a:cxn>
                </a:cxnLst>
                <a:rect l="l" t="t" r="r" b="b"/>
                <a:pathLst>
                  <a:path w="95250" h="609600">
                    <a:moveTo>
                      <a:pt x="0" y="0"/>
                    </a:moveTo>
                    <a:lnTo>
                      <a:pt x="0" y="614363"/>
                    </a:lnTo>
                    <a:lnTo>
                      <a:pt x="101918" y="615315"/>
                    </a:lnTo>
                    <a:lnTo>
                      <a:pt x="101918" y="115253"/>
                    </a:lnTo>
                    <a:close/>
                  </a:path>
                </a:pathLst>
              </a:custGeom>
              <a:grp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5E48A969-9099-4BC9-8D62-7D2FE923B9CE}"/>
                  </a:ext>
                </a:extLst>
              </p:cNvPr>
              <p:cNvSpPr/>
              <p:nvPr/>
            </p:nvSpPr>
            <p:spPr>
              <a:xfrm>
                <a:off x="-118428" y="4536757"/>
                <a:ext cx="371475" cy="95250"/>
              </a:xfrm>
              <a:custGeom>
                <a:avLst/>
                <a:gdLst>
                  <a:gd name="connsiteX0" fmla="*/ 372428 w 371475"/>
                  <a:gd name="connsiteY0" fmla="*/ 101918 h 95250"/>
                  <a:gd name="connsiteX1" fmla="*/ 953 w 371475"/>
                  <a:gd name="connsiteY1" fmla="*/ 101918 h 95250"/>
                  <a:gd name="connsiteX2" fmla="*/ 0 w 371475"/>
                  <a:gd name="connsiteY2" fmla="*/ 0 h 95250"/>
                  <a:gd name="connsiteX3" fmla="*/ 302895 w 371475"/>
                  <a:gd name="connsiteY3" fmla="*/ 0 h 95250"/>
                </a:gdLst>
                <a:ahLst/>
                <a:cxnLst>
                  <a:cxn ang="0">
                    <a:pos x="connsiteX0" y="connsiteY0"/>
                  </a:cxn>
                  <a:cxn ang="0">
                    <a:pos x="connsiteX1" y="connsiteY1"/>
                  </a:cxn>
                  <a:cxn ang="0">
                    <a:pos x="connsiteX2" y="connsiteY2"/>
                  </a:cxn>
                  <a:cxn ang="0">
                    <a:pos x="connsiteX3" y="connsiteY3"/>
                  </a:cxn>
                </a:cxnLst>
                <a:rect l="l" t="t" r="r" b="b"/>
                <a:pathLst>
                  <a:path w="371475" h="95250">
                    <a:moveTo>
                      <a:pt x="372428" y="101918"/>
                    </a:moveTo>
                    <a:lnTo>
                      <a:pt x="953" y="101918"/>
                    </a:lnTo>
                    <a:lnTo>
                      <a:pt x="0" y="0"/>
                    </a:lnTo>
                    <a:lnTo>
                      <a:pt x="302895" y="0"/>
                    </a:lnTo>
                    <a:close/>
                  </a:path>
                </a:pathLst>
              </a:custGeom>
              <a:grp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33156AEA-B307-4028-8D93-67A89BFEB3B7}"/>
                  </a:ext>
                </a:extLst>
              </p:cNvPr>
              <p:cNvSpPr/>
              <p:nvPr/>
            </p:nvSpPr>
            <p:spPr>
              <a:xfrm>
                <a:off x="-118494" y="3616566"/>
                <a:ext cx="19050" cy="1019175"/>
              </a:xfrm>
              <a:custGeom>
                <a:avLst/>
                <a:gdLst>
                  <a:gd name="connsiteX0" fmla="*/ 0 w 19050"/>
                  <a:gd name="connsiteY0" fmla="*/ 1022033 h 1019175"/>
                  <a:gd name="connsiteX1" fmla="*/ 0 w 19050"/>
                  <a:gd name="connsiteY1" fmla="*/ 0 h 1019175"/>
                  <a:gd name="connsiteX2" fmla="*/ 20002 w 19050"/>
                  <a:gd name="connsiteY2" fmla="*/ 0 h 1019175"/>
                  <a:gd name="connsiteX3" fmla="*/ 20002 w 19050"/>
                  <a:gd name="connsiteY3" fmla="*/ 1022033 h 1019175"/>
                </a:gdLst>
                <a:ahLst/>
                <a:cxnLst>
                  <a:cxn ang="0">
                    <a:pos x="connsiteX0" y="connsiteY0"/>
                  </a:cxn>
                  <a:cxn ang="0">
                    <a:pos x="connsiteX1" y="connsiteY1"/>
                  </a:cxn>
                  <a:cxn ang="0">
                    <a:pos x="connsiteX2" y="connsiteY2"/>
                  </a:cxn>
                  <a:cxn ang="0">
                    <a:pos x="connsiteX3" y="connsiteY3"/>
                  </a:cxn>
                </a:cxnLst>
                <a:rect l="l" t="t" r="r" b="b"/>
                <a:pathLst>
                  <a:path w="19050" h="1019175">
                    <a:moveTo>
                      <a:pt x="0" y="1022033"/>
                    </a:moveTo>
                    <a:lnTo>
                      <a:pt x="0" y="0"/>
                    </a:lnTo>
                    <a:lnTo>
                      <a:pt x="20002" y="0"/>
                    </a:lnTo>
                    <a:lnTo>
                      <a:pt x="20002" y="1022033"/>
                    </a:lnTo>
                    <a:close/>
                  </a:path>
                </a:pathLst>
              </a:custGeom>
              <a:grpFill/>
              <a:ln w="9525" cap="flat">
                <a:noFill/>
                <a:prstDash val="solid"/>
                <a:miter/>
              </a:ln>
            </p:spPr>
            <p:txBody>
              <a:bodyPr rtlCol="0" anchor="ctr"/>
              <a:lstStyle/>
              <a:p>
                <a:endParaRPr lang="zh-CN" altLang="en-US"/>
              </a:p>
            </p:txBody>
          </p:sp>
        </p:grpSp>
      </p:grpSp>
      <p:grpSp>
        <p:nvGrpSpPr>
          <p:cNvPr id="193" name="组合 192">
            <a:extLst>
              <a:ext uri="{FF2B5EF4-FFF2-40B4-BE49-F238E27FC236}">
                <a16:creationId xmlns:a16="http://schemas.microsoft.com/office/drawing/2014/main" xmlns="" id="{E064D193-C88B-49E3-9F06-03A115327702}"/>
              </a:ext>
            </a:extLst>
          </p:cNvPr>
          <p:cNvGrpSpPr/>
          <p:nvPr/>
        </p:nvGrpSpPr>
        <p:grpSpPr>
          <a:xfrm>
            <a:off x="8795153" y="2409477"/>
            <a:ext cx="1185216" cy="1462583"/>
            <a:chOff x="575463" y="1626244"/>
            <a:chExt cx="1185216" cy="1462583"/>
          </a:xfrm>
          <a:solidFill>
            <a:schemeClr val="accent1"/>
          </a:solidFill>
        </p:grpSpPr>
        <p:grpSp>
          <p:nvGrpSpPr>
            <p:cNvPr id="194" name="组合 193">
              <a:extLst>
                <a:ext uri="{FF2B5EF4-FFF2-40B4-BE49-F238E27FC236}">
                  <a16:creationId xmlns:a16="http://schemas.microsoft.com/office/drawing/2014/main" xmlns="" id="{681670BF-CEE2-48D9-9216-E3AAFD5CB5B0}"/>
                </a:ext>
              </a:extLst>
            </p:cNvPr>
            <p:cNvGrpSpPr/>
            <p:nvPr/>
          </p:nvGrpSpPr>
          <p:grpSpPr>
            <a:xfrm rot="16200000">
              <a:off x="57874" y="2143833"/>
              <a:ext cx="1413780" cy="378602"/>
              <a:chOff x="863632" y="138202"/>
              <a:chExt cx="2712053" cy="726272"/>
            </a:xfrm>
            <a:grpFill/>
          </p:grpSpPr>
          <p:sp>
            <p:nvSpPr>
              <p:cNvPr id="200" name="任意多边形: 形状 199">
                <a:extLst>
                  <a:ext uri="{FF2B5EF4-FFF2-40B4-BE49-F238E27FC236}">
                    <a16:creationId xmlns:a16="http://schemas.microsoft.com/office/drawing/2014/main" xmlns="" id="{D6003C2B-DA67-4E4A-9FF6-8F00B715E975}"/>
                  </a:ext>
                </a:extLst>
              </p:cNvPr>
              <p:cNvSpPr/>
              <p:nvPr/>
            </p:nvSpPr>
            <p:spPr>
              <a:xfrm>
                <a:off x="863632" y="138202"/>
                <a:ext cx="2695575" cy="19050"/>
              </a:xfrm>
              <a:custGeom>
                <a:avLst/>
                <a:gdLst>
                  <a:gd name="connsiteX0" fmla="*/ 2704148 w 2695575"/>
                  <a:gd name="connsiteY0" fmla="*/ 20955 h 19050"/>
                  <a:gd name="connsiteX1" fmla="*/ 0 w 2695575"/>
                  <a:gd name="connsiteY1" fmla="*/ 20955 h 19050"/>
                  <a:gd name="connsiteX2" fmla="*/ 0 w 2695575"/>
                  <a:gd name="connsiteY2" fmla="*/ 0 h 19050"/>
                  <a:gd name="connsiteX3" fmla="*/ 2704147 w 2695575"/>
                  <a:gd name="connsiteY3" fmla="*/ 0 h 19050"/>
                </a:gdLst>
                <a:ahLst/>
                <a:cxnLst>
                  <a:cxn ang="0">
                    <a:pos x="connsiteX0" y="connsiteY0"/>
                  </a:cxn>
                  <a:cxn ang="0">
                    <a:pos x="connsiteX1" y="connsiteY1"/>
                  </a:cxn>
                  <a:cxn ang="0">
                    <a:pos x="connsiteX2" y="connsiteY2"/>
                  </a:cxn>
                  <a:cxn ang="0">
                    <a:pos x="connsiteX3" y="connsiteY3"/>
                  </a:cxn>
                </a:cxnLst>
                <a:rect l="l" t="t" r="r" b="b"/>
                <a:pathLst>
                  <a:path w="2695575" h="19050">
                    <a:moveTo>
                      <a:pt x="2704148" y="20955"/>
                    </a:moveTo>
                    <a:lnTo>
                      <a:pt x="0" y="20955"/>
                    </a:lnTo>
                    <a:lnTo>
                      <a:pt x="0" y="0"/>
                    </a:lnTo>
                    <a:lnTo>
                      <a:pt x="2704147" y="0"/>
                    </a:lnTo>
                    <a:close/>
                  </a:path>
                </a:pathLst>
              </a:custGeom>
              <a:grp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xmlns="" id="{C5EBDB25-7A32-4F07-BFE1-9AB8C2F06B34}"/>
                  </a:ext>
                </a:extLst>
              </p:cNvPr>
              <p:cNvSpPr/>
              <p:nvPr/>
            </p:nvSpPr>
            <p:spPr>
              <a:xfrm>
                <a:off x="954405" y="138669"/>
                <a:ext cx="1466850" cy="114300"/>
              </a:xfrm>
              <a:custGeom>
                <a:avLst/>
                <a:gdLst>
                  <a:gd name="connsiteX0" fmla="*/ 1474470 w 1466850"/>
                  <a:gd name="connsiteY0" fmla="*/ 0 h 114300"/>
                  <a:gd name="connsiteX1" fmla="*/ 0 w 1466850"/>
                  <a:gd name="connsiteY1" fmla="*/ 0 h 114300"/>
                  <a:gd name="connsiteX2" fmla="*/ 249555 w 1466850"/>
                  <a:gd name="connsiteY2" fmla="*/ 118110 h 114300"/>
                  <a:gd name="connsiteX3" fmla="*/ 1244917 w 1466850"/>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1466850" h="114300">
                    <a:moveTo>
                      <a:pt x="1474470" y="0"/>
                    </a:moveTo>
                    <a:lnTo>
                      <a:pt x="0" y="0"/>
                    </a:lnTo>
                    <a:lnTo>
                      <a:pt x="249555" y="118110"/>
                    </a:lnTo>
                    <a:lnTo>
                      <a:pt x="1244917" y="118110"/>
                    </a:lnTo>
                    <a:close/>
                  </a:path>
                </a:pathLst>
              </a:custGeom>
              <a:grp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xmlns="" id="{B94C270E-0C5B-48B6-97D2-453396615B80}"/>
                  </a:ext>
                </a:extLst>
              </p:cNvPr>
              <p:cNvSpPr/>
              <p:nvPr/>
            </p:nvSpPr>
            <p:spPr>
              <a:xfrm>
                <a:off x="3461385" y="159624"/>
                <a:ext cx="114300" cy="704850"/>
              </a:xfrm>
              <a:custGeom>
                <a:avLst/>
                <a:gdLst>
                  <a:gd name="connsiteX0" fmla="*/ 118110 w 114300"/>
                  <a:gd name="connsiteY0" fmla="*/ 713423 h 704850"/>
                  <a:gd name="connsiteX1" fmla="*/ 118110 w 114300"/>
                  <a:gd name="connsiteY1" fmla="*/ 952 h 704850"/>
                  <a:gd name="connsiteX2" fmla="*/ 0 w 114300"/>
                  <a:gd name="connsiteY2" fmla="*/ 0 h 704850"/>
                  <a:gd name="connsiteX3" fmla="*/ 0 w 114300"/>
                  <a:gd name="connsiteY3" fmla="*/ 580073 h 704850"/>
                </a:gdLst>
                <a:ahLst/>
                <a:cxnLst>
                  <a:cxn ang="0">
                    <a:pos x="connsiteX0" y="connsiteY0"/>
                  </a:cxn>
                  <a:cxn ang="0">
                    <a:pos x="connsiteX1" y="connsiteY1"/>
                  </a:cxn>
                  <a:cxn ang="0">
                    <a:pos x="connsiteX2" y="connsiteY2"/>
                  </a:cxn>
                  <a:cxn ang="0">
                    <a:pos x="connsiteX3" y="connsiteY3"/>
                  </a:cxn>
                </a:cxnLst>
                <a:rect l="l" t="t" r="r" b="b"/>
                <a:pathLst>
                  <a:path w="114300" h="704850">
                    <a:moveTo>
                      <a:pt x="118110" y="713423"/>
                    </a:moveTo>
                    <a:lnTo>
                      <a:pt x="118110" y="952"/>
                    </a:lnTo>
                    <a:lnTo>
                      <a:pt x="0" y="0"/>
                    </a:lnTo>
                    <a:lnTo>
                      <a:pt x="0" y="580073"/>
                    </a:lnTo>
                    <a:close/>
                  </a:path>
                </a:pathLst>
              </a:custGeom>
              <a:grp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xmlns="" id="{0A45B975-BF89-4ED2-943A-C24DF7D5B3B8}"/>
                  </a:ext>
                </a:extLst>
              </p:cNvPr>
              <p:cNvSpPr/>
              <p:nvPr/>
            </p:nvSpPr>
            <p:spPr>
              <a:xfrm>
                <a:off x="3147060" y="138669"/>
                <a:ext cx="428625" cy="114300"/>
              </a:xfrm>
              <a:custGeom>
                <a:avLst/>
                <a:gdLst>
                  <a:gd name="connsiteX0" fmla="*/ 0 w 428625"/>
                  <a:gd name="connsiteY0" fmla="*/ 0 h 114300"/>
                  <a:gd name="connsiteX1" fmla="*/ 431482 w 428625"/>
                  <a:gd name="connsiteY1" fmla="*/ 0 h 114300"/>
                  <a:gd name="connsiteX2" fmla="*/ 432435 w 428625"/>
                  <a:gd name="connsiteY2" fmla="*/ 118110 h 114300"/>
                  <a:gd name="connsiteX3" fmla="*/ 80963 w 428625"/>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428625" h="114300">
                    <a:moveTo>
                      <a:pt x="0" y="0"/>
                    </a:moveTo>
                    <a:lnTo>
                      <a:pt x="431482" y="0"/>
                    </a:lnTo>
                    <a:lnTo>
                      <a:pt x="432435" y="118110"/>
                    </a:lnTo>
                    <a:lnTo>
                      <a:pt x="80963" y="118110"/>
                    </a:lnTo>
                    <a:close/>
                  </a:path>
                </a:pathLst>
              </a:custGeom>
              <a:grpFill/>
              <a:ln w="9525" cap="flat">
                <a:noFill/>
                <a:prstDash val="solid"/>
                <a:miter/>
              </a:ln>
            </p:spPr>
            <p:txBody>
              <a:bodyPr rtlCol="0" anchor="ctr"/>
              <a:lstStyle/>
              <a:p>
                <a:endParaRPr lang="zh-CN" altLang="en-US"/>
              </a:p>
            </p:txBody>
          </p:sp>
        </p:grpSp>
        <p:grpSp>
          <p:nvGrpSpPr>
            <p:cNvPr id="195" name="图形 1">
              <a:extLst>
                <a:ext uri="{FF2B5EF4-FFF2-40B4-BE49-F238E27FC236}">
                  <a16:creationId xmlns:a16="http://schemas.microsoft.com/office/drawing/2014/main" xmlns="" id="{B6EFBF30-2BF5-4175-B1A0-E114C874BDEE}"/>
                </a:ext>
              </a:extLst>
            </p:cNvPr>
            <p:cNvGrpSpPr/>
            <p:nvPr/>
          </p:nvGrpSpPr>
          <p:grpSpPr>
            <a:xfrm rot="16200000">
              <a:off x="669741" y="1997888"/>
              <a:ext cx="1408828" cy="773049"/>
              <a:chOff x="-118494" y="3616566"/>
              <a:chExt cx="1857375" cy="1019175"/>
            </a:xfrm>
            <a:grpFill/>
          </p:grpSpPr>
          <p:sp>
            <p:nvSpPr>
              <p:cNvPr id="196" name="任意多边形: 形状 195">
                <a:extLst>
                  <a:ext uri="{FF2B5EF4-FFF2-40B4-BE49-F238E27FC236}">
                    <a16:creationId xmlns:a16="http://schemas.microsoft.com/office/drawing/2014/main" xmlns="" id="{C0F40ACF-4F1F-41F3-9FF8-3D1880EB6364}"/>
                  </a:ext>
                </a:extLst>
              </p:cNvPr>
              <p:cNvSpPr/>
              <p:nvPr/>
            </p:nvSpPr>
            <p:spPr>
              <a:xfrm>
                <a:off x="-118428" y="4620578"/>
                <a:ext cx="1857375" cy="9525"/>
              </a:xfrm>
              <a:custGeom>
                <a:avLst/>
                <a:gdLst>
                  <a:gd name="connsiteX0" fmla="*/ 0 w 1857375"/>
                  <a:gd name="connsiteY0" fmla="*/ 0 h 9525"/>
                  <a:gd name="connsiteX1" fmla="*/ 1865948 w 1857375"/>
                  <a:gd name="connsiteY1" fmla="*/ 0 h 9525"/>
                  <a:gd name="connsiteX2" fmla="*/ 1865948 w 1857375"/>
                  <a:gd name="connsiteY2" fmla="*/ 18098 h 9525"/>
                  <a:gd name="connsiteX3" fmla="*/ 0 w 1857375"/>
                  <a:gd name="connsiteY3" fmla="*/ 18098 h 9525"/>
                </a:gdLst>
                <a:ahLst/>
                <a:cxnLst>
                  <a:cxn ang="0">
                    <a:pos x="connsiteX0" y="connsiteY0"/>
                  </a:cxn>
                  <a:cxn ang="0">
                    <a:pos x="connsiteX1" y="connsiteY1"/>
                  </a:cxn>
                  <a:cxn ang="0">
                    <a:pos x="connsiteX2" y="connsiteY2"/>
                  </a:cxn>
                  <a:cxn ang="0">
                    <a:pos x="connsiteX3" y="connsiteY3"/>
                  </a:cxn>
                </a:cxnLst>
                <a:rect l="l" t="t" r="r" b="b"/>
                <a:pathLst>
                  <a:path w="1857375" h="9525">
                    <a:moveTo>
                      <a:pt x="0" y="0"/>
                    </a:moveTo>
                    <a:lnTo>
                      <a:pt x="1865948" y="0"/>
                    </a:lnTo>
                    <a:lnTo>
                      <a:pt x="1865948" y="18098"/>
                    </a:lnTo>
                    <a:lnTo>
                      <a:pt x="0" y="18098"/>
                    </a:lnTo>
                    <a:close/>
                  </a:path>
                </a:pathLst>
              </a:custGeom>
              <a:grp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C80A6E75-2CF2-499D-A640-E2729961767D}"/>
                  </a:ext>
                </a:extLst>
              </p:cNvPr>
              <p:cNvSpPr/>
              <p:nvPr/>
            </p:nvSpPr>
            <p:spPr>
              <a:xfrm>
                <a:off x="-118428" y="4005263"/>
                <a:ext cx="95250" cy="609600"/>
              </a:xfrm>
              <a:custGeom>
                <a:avLst/>
                <a:gdLst>
                  <a:gd name="connsiteX0" fmla="*/ 0 w 95250"/>
                  <a:gd name="connsiteY0" fmla="*/ 0 h 609600"/>
                  <a:gd name="connsiteX1" fmla="*/ 0 w 95250"/>
                  <a:gd name="connsiteY1" fmla="*/ 614363 h 609600"/>
                  <a:gd name="connsiteX2" fmla="*/ 101918 w 95250"/>
                  <a:gd name="connsiteY2" fmla="*/ 615315 h 609600"/>
                  <a:gd name="connsiteX3" fmla="*/ 101918 w 95250"/>
                  <a:gd name="connsiteY3" fmla="*/ 115253 h 609600"/>
                </a:gdLst>
                <a:ahLst/>
                <a:cxnLst>
                  <a:cxn ang="0">
                    <a:pos x="connsiteX0" y="connsiteY0"/>
                  </a:cxn>
                  <a:cxn ang="0">
                    <a:pos x="connsiteX1" y="connsiteY1"/>
                  </a:cxn>
                  <a:cxn ang="0">
                    <a:pos x="connsiteX2" y="connsiteY2"/>
                  </a:cxn>
                  <a:cxn ang="0">
                    <a:pos x="connsiteX3" y="connsiteY3"/>
                  </a:cxn>
                </a:cxnLst>
                <a:rect l="l" t="t" r="r" b="b"/>
                <a:pathLst>
                  <a:path w="95250" h="609600">
                    <a:moveTo>
                      <a:pt x="0" y="0"/>
                    </a:moveTo>
                    <a:lnTo>
                      <a:pt x="0" y="614363"/>
                    </a:lnTo>
                    <a:lnTo>
                      <a:pt x="101918" y="615315"/>
                    </a:lnTo>
                    <a:lnTo>
                      <a:pt x="101918" y="115253"/>
                    </a:lnTo>
                    <a:close/>
                  </a:path>
                </a:pathLst>
              </a:custGeom>
              <a:grp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4005B001-5707-43BF-8925-1281FADEAE5E}"/>
                  </a:ext>
                </a:extLst>
              </p:cNvPr>
              <p:cNvSpPr/>
              <p:nvPr/>
            </p:nvSpPr>
            <p:spPr>
              <a:xfrm>
                <a:off x="-118428" y="4536757"/>
                <a:ext cx="371475" cy="95250"/>
              </a:xfrm>
              <a:custGeom>
                <a:avLst/>
                <a:gdLst>
                  <a:gd name="connsiteX0" fmla="*/ 372428 w 371475"/>
                  <a:gd name="connsiteY0" fmla="*/ 101918 h 95250"/>
                  <a:gd name="connsiteX1" fmla="*/ 953 w 371475"/>
                  <a:gd name="connsiteY1" fmla="*/ 101918 h 95250"/>
                  <a:gd name="connsiteX2" fmla="*/ 0 w 371475"/>
                  <a:gd name="connsiteY2" fmla="*/ 0 h 95250"/>
                  <a:gd name="connsiteX3" fmla="*/ 302895 w 371475"/>
                  <a:gd name="connsiteY3" fmla="*/ 0 h 95250"/>
                </a:gdLst>
                <a:ahLst/>
                <a:cxnLst>
                  <a:cxn ang="0">
                    <a:pos x="connsiteX0" y="connsiteY0"/>
                  </a:cxn>
                  <a:cxn ang="0">
                    <a:pos x="connsiteX1" y="connsiteY1"/>
                  </a:cxn>
                  <a:cxn ang="0">
                    <a:pos x="connsiteX2" y="connsiteY2"/>
                  </a:cxn>
                  <a:cxn ang="0">
                    <a:pos x="connsiteX3" y="connsiteY3"/>
                  </a:cxn>
                </a:cxnLst>
                <a:rect l="l" t="t" r="r" b="b"/>
                <a:pathLst>
                  <a:path w="371475" h="95250">
                    <a:moveTo>
                      <a:pt x="372428" y="101918"/>
                    </a:moveTo>
                    <a:lnTo>
                      <a:pt x="953" y="101918"/>
                    </a:lnTo>
                    <a:lnTo>
                      <a:pt x="0" y="0"/>
                    </a:lnTo>
                    <a:lnTo>
                      <a:pt x="302895" y="0"/>
                    </a:lnTo>
                    <a:close/>
                  </a:path>
                </a:pathLst>
              </a:custGeom>
              <a:grp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1F1E8B0E-87FC-4290-8807-FD816EE0757D}"/>
                  </a:ext>
                </a:extLst>
              </p:cNvPr>
              <p:cNvSpPr/>
              <p:nvPr/>
            </p:nvSpPr>
            <p:spPr>
              <a:xfrm>
                <a:off x="-118494" y="3616566"/>
                <a:ext cx="19050" cy="1019175"/>
              </a:xfrm>
              <a:custGeom>
                <a:avLst/>
                <a:gdLst>
                  <a:gd name="connsiteX0" fmla="*/ 0 w 19050"/>
                  <a:gd name="connsiteY0" fmla="*/ 1022033 h 1019175"/>
                  <a:gd name="connsiteX1" fmla="*/ 0 w 19050"/>
                  <a:gd name="connsiteY1" fmla="*/ 0 h 1019175"/>
                  <a:gd name="connsiteX2" fmla="*/ 20002 w 19050"/>
                  <a:gd name="connsiteY2" fmla="*/ 0 h 1019175"/>
                  <a:gd name="connsiteX3" fmla="*/ 20002 w 19050"/>
                  <a:gd name="connsiteY3" fmla="*/ 1022033 h 1019175"/>
                </a:gdLst>
                <a:ahLst/>
                <a:cxnLst>
                  <a:cxn ang="0">
                    <a:pos x="connsiteX0" y="connsiteY0"/>
                  </a:cxn>
                  <a:cxn ang="0">
                    <a:pos x="connsiteX1" y="connsiteY1"/>
                  </a:cxn>
                  <a:cxn ang="0">
                    <a:pos x="connsiteX2" y="connsiteY2"/>
                  </a:cxn>
                  <a:cxn ang="0">
                    <a:pos x="connsiteX3" y="connsiteY3"/>
                  </a:cxn>
                </a:cxnLst>
                <a:rect l="l" t="t" r="r" b="b"/>
                <a:pathLst>
                  <a:path w="19050" h="1019175">
                    <a:moveTo>
                      <a:pt x="0" y="1022033"/>
                    </a:moveTo>
                    <a:lnTo>
                      <a:pt x="0" y="0"/>
                    </a:lnTo>
                    <a:lnTo>
                      <a:pt x="20002" y="0"/>
                    </a:lnTo>
                    <a:lnTo>
                      <a:pt x="20002" y="1022033"/>
                    </a:lnTo>
                    <a:close/>
                  </a:path>
                </a:pathLst>
              </a:custGeom>
              <a:grpFill/>
              <a:ln w="9525" cap="flat">
                <a:noFill/>
                <a:prstDash val="solid"/>
                <a:miter/>
              </a:ln>
            </p:spPr>
            <p:txBody>
              <a:bodyPr rtlCol="0" anchor="ctr"/>
              <a:lstStyle/>
              <a:p>
                <a:endParaRPr lang="zh-CN" altLang="en-US"/>
              </a:p>
            </p:txBody>
          </p:sp>
        </p:grpSp>
      </p:grpSp>
      <p:grpSp>
        <p:nvGrpSpPr>
          <p:cNvPr id="204" name="组合 203">
            <a:extLst>
              <a:ext uri="{FF2B5EF4-FFF2-40B4-BE49-F238E27FC236}">
                <a16:creationId xmlns:a16="http://schemas.microsoft.com/office/drawing/2014/main" xmlns="" id="{33DDF423-A075-4943-B617-30FA5F73453B}"/>
              </a:ext>
            </a:extLst>
          </p:cNvPr>
          <p:cNvGrpSpPr/>
          <p:nvPr/>
        </p:nvGrpSpPr>
        <p:grpSpPr>
          <a:xfrm>
            <a:off x="10419019" y="1378821"/>
            <a:ext cx="1185216" cy="1462583"/>
            <a:chOff x="575463" y="1626244"/>
            <a:chExt cx="1185216" cy="1462583"/>
          </a:xfrm>
          <a:solidFill>
            <a:schemeClr val="accent1"/>
          </a:solidFill>
        </p:grpSpPr>
        <p:grpSp>
          <p:nvGrpSpPr>
            <p:cNvPr id="205" name="组合 204">
              <a:extLst>
                <a:ext uri="{FF2B5EF4-FFF2-40B4-BE49-F238E27FC236}">
                  <a16:creationId xmlns:a16="http://schemas.microsoft.com/office/drawing/2014/main" xmlns="" id="{1CA80B7A-75DE-4639-80C8-E6B05E2AB995}"/>
                </a:ext>
              </a:extLst>
            </p:cNvPr>
            <p:cNvGrpSpPr/>
            <p:nvPr/>
          </p:nvGrpSpPr>
          <p:grpSpPr>
            <a:xfrm rot="16200000">
              <a:off x="57874" y="2143833"/>
              <a:ext cx="1413780" cy="378602"/>
              <a:chOff x="863632" y="138202"/>
              <a:chExt cx="2712053" cy="726272"/>
            </a:xfrm>
            <a:grpFill/>
          </p:grpSpPr>
          <p:sp>
            <p:nvSpPr>
              <p:cNvPr id="211" name="任意多边形: 形状 210">
                <a:extLst>
                  <a:ext uri="{FF2B5EF4-FFF2-40B4-BE49-F238E27FC236}">
                    <a16:creationId xmlns:a16="http://schemas.microsoft.com/office/drawing/2014/main" xmlns="" id="{CC7DA8A1-8229-4036-B0D0-8964C187EB0C}"/>
                  </a:ext>
                </a:extLst>
              </p:cNvPr>
              <p:cNvSpPr/>
              <p:nvPr/>
            </p:nvSpPr>
            <p:spPr>
              <a:xfrm>
                <a:off x="863632" y="138202"/>
                <a:ext cx="2695575" cy="19050"/>
              </a:xfrm>
              <a:custGeom>
                <a:avLst/>
                <a:gdLst>
                  <a:gd name="connsiteX0" fmla="*/ 2704148 w 2695575"/>
                  <a:gd name="connsiteY0" fmla="*/ 20955 h 19050"/>
                  <a:gd name="connsiteX1" fmla="*/ 0 w 2695575"/>
                  <a:gd name="connsiteY1" fmla="*/ 20955 h 19050"/>
                  <a:gd name="connsiteX2" fmla="*/ 0 w 2695575"/>
                  <a:gd name="connsiteY2" fmla="*/ 0 h 19050"/>
                  <a:gd name="connsiteX3" fmla="*/ 2704147 w 2695575"/>
                  <a:gd name="connsiteY3" fmla="*/ 0 h 19050"/>
                </a:gdLst>
                <a:ahLst/>
                <a:cxnLst>
                  <a:cxn ang="0">
                    <a:pos x="connsiteX0" y="connsiteY0"/>
                  </a:cxn>
                  <a:cxn ang="0">
                    <a:pos x="connsiteX1" y="connsiteY1"/>
                  </a:cxn>
                  <a:cxn ang="0">
                    <a:pos x="connsiteX2" y="connsiteY2"/>
                  </a:cxn>
                  <a:cxn ang="0">
                    <a:pos x="connsiteX3" y="connsiteY3"/>
                  </a:cxn>
                </a:cxnLst>
                <a:rect l="l" t="t" r="r" b="b"/>
                <a:pathLst>
                  <a:path w="2695575" h="19050">
                    <a:moveTo>
                      <a:pt x="2704148" y="20955"/>
                    </a:moveTo>
                    <a:lnTo>
                      <a:pt x="0" y="20955"/>
                    </a:lnTo>
                    <a:lnTo>
                      <a:pt x="0" y="0"/>
                    </a:lnTo>
                    <a:lnTo>
                      <a:pt x="2704147" y="0"/>
                    </a:lnTo>
                    <a:close/>
                  </a:path>
                </a:pathLst>
              </a:custGeom>
              <a:grp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xmlns="" id="{A98D6406-DCBC-49D8-93B7-8A1446993522}"/>
                  </a:ext>
                </a:extLst>
              </p:cNvPr>
              <p:cNvSpPr/>
              <p:nvPr/>
            </p:nvSpPr>
            <p:spPr>
              <a:xfrm>
                <a:off x="954405" y="138669"/>
                <a:ext cx="1466850" cy="114300"/>
              </a:xfrm>
              <a:custGeom>
                <a:avLst/>
                <a:gdLst>
                  <a:gd name="connsiteX0" fmla="*/ 1474470 w 1466850"/>
                  <a:gd name="connsiteY0" fmla="*/ 0 h 114300"/>
                  <a:gd name="connsiteX1" fmla="*/ 0 w 1466850"/>
                  <a:gd name="connsiteY1" fmla="*/ 0 h 114300"/>
                  <a:gd name="connsiteX2" fmla="*/ 249555 w 1466850"/>
                  <a:gd name="connsiteY2" fmla="*/ 118110 h 114300"/>
                  <a:gd name="connsiteX3" fmla="*/ 1244917 w 1466850"/>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1466850" h="114300">
                    <a:moveTo>
                      <a:pt x="1474470" y="0"/>
                    </a:moveTo>
                    <a:lnTo>
                      <a:pt x="0" y="0"/>
                    </a:lnTo>
                    <a:lnTo>
                      <a:pt x="249555" y="118110"/>
                    </a:lnTo>
                    <a:lnTo>
                      <a:pt x="1244917" y="118110"/>
                    </a:lnTo>
                    <a:close/>
                  </a:path>
                </a:pathLst>
              </a:custGeom>
              <a:grp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xmlns="" id="{F5DC2AFE-756D-4643-968C-645716A398F9}"/>
                  </a:ext>
                </a:extLst>
              </p:cNvPr>
              <p:cNvSpPr/>
              <p:nvPr/>
            </p:nvSpPr>
            <p:spPr>
              <a:xfrm>
                <a:off x="3461385" y="159624"/>
                <a:ext cx="114300" cy="704850"/>
              </a:xfrm>
              <a:custGeom>
                <a:avLst/>
                <a:gdLst>
                  <a:gd name="connsiteX0" fmla="*/ 118110 w 114300"/>
                  <a:gd name="connsiteY0" fmla="*/ 713423 h 704850"/>
                  <a:gd name="connsiteX1" fmla="*/ 118110 w 114300"/>
                  <a:gd name="connsiteY1" fmla="*/ 952 h 704850"/>
                  <a:gd name="connsiteX2" fmla="*/ 0 w 114300"/>
                  <a:gd name="connsiteY2" fmla="*/ 0 h 704850"/>
                  <a:gd name="connsiteX3" fmla="*/ 0 w 114300"/>
                  <a:gd name="connsiteY3" fmla="*/ 580073 h 704850"/>
                </a:gdLst>
                <a:ahLst/>
                <a:cxnLst>
                  <a:cxn ang="0">
                    <a:pos x="connsiteX0" y="connsiteY0"/>
                  </a:cxn>
                  <a:cxn ang="0">
                    <a:pos x="connsiteX1" y="connsiteY1"/>
                  </a:cxn>
                  <a:cxn ang="0">
                    <a:pos x="connsiteX2" y="connsiteY2"/>
                  </a:cxn>
                  <a:cxn ang="0">
                    <a:pos x="connsiteX3" y="connsiteY3"/>
                  </a:cxn>
                </a:cxnLst>
                <a:rect l="l" t="t" r="r" b="b"/>
                <a:pathLst>
                  <a:path w="114300" h="704850">
                    <a:moveTo>
                      <a:pt x="118110" y="713423"/>
                    </a:moveTo>
                    <a:lnTo>
                      <a:pt x="118110" y="952"/>
                    </a:lnTo>
                    <a:lnTo>
                      <a:pt x="0" y="0"/>
                    </a:lnTo>
                    <a:lnTo>
                      <a:pt x="0" y="580073"/>
                    </a:lnTo>
                    <a:close/>
                  </a:path>
                </a:pathLst>
              </a:custGeom>
              <a:grp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1BFE6E19-C467-4CAD-9DE4-6AF0DE784B91}"/>
                  </a:ext>
                </a:extLst>
              </p:cNvPr>
              <p:cNvSpPr/>
              <p:nvPr/>
            </p:nvSpPr>
            <p:spPr>
              <a:xfrm>
                <a:off x="3147060" y="138669"/>
                <a:ext cx="428625" cy="114300"/>
              </a:xfrm>
              <a:custGeom>
                <a:avLst/>
                <a:gdLst>
                  <a:gd name="connsiteX0" fmla="*/ 0 w 428625"/>
                  <a:gd name="connsiteY0" fmla="*/ 0 h 114300"/>
                  <a:gd name="connsiteX1" fmla="*/ 431482 w 428625"/>
                  <a:gd name="connsiteY1" fmla="*/ 0 h 114300"/>
                  <a:gd name="connsiteX2" fmla="*/ 432435 w 428625"/>
                  <a:gd name="connsiteY2" fmla="*/ 118110 h 114300"/>
                  <a:gd name="connsiteX3" fmla="*/ 80963 w 428625"/>
                  <a:gd name="connsiteY3" fmla="*/ 118110 h 114300"/>
                </a:gdLst>
                <a:ahLst/>
                <a:cxnLst>
                  <a:cxn ang="0">
                    <a:pos x="connsiteX0" y="connsiteY0"/>
                  </a:cxn>
                  <a:cxn ang="0">
                    <a:pos x="connsiteX1" y="connsiteY1"/>
                  </a:cxn>
                  <a:cxn ang="0">
                    <a:pos x="connsiteX2" y="connsiteY2"/>
                  </a:cxn>
                  <a:cxn ang="0">
                    <a:pos x="connsiteX3" y="connsiteY3"/>
                  </a:cxn>
                </a:cxnLst>
                <a:rect l="l" t="t" r="r" b="b"/>
                <a:pathLst>
                  <a:path w="428625" h="114300">
                    <a:moveTo>
                      <a:pt x="0" y="0"/>
                    </a:moveTo>
                    <a:lnTo>
                      <a:pt x="431482" y="0"/>
                    </a:lnTo>
                    <a:lnTo>
                      <a:pt x="432435" y="118110"/>
                    </a:lnTo>
                    <a:lnTo>
                      <a:pt x="80963" y="118110"/>
                    </a:lnTo>
                    <a:close/>
                  </a:path>
                </a:pathLst>
              </a:custGeom>
              <a:grpFill/>
              <a:ln w="9525" cap="flat">
                <a:noFill/>
                <a:prstDash val="solid"/>
                <a:miter/>
              </a:ln>
            </p:spPr>
            <p:txBody>
              <a:bodyPr rtlCol="0" anchor="ctr"/>
              <a:lstStyle/>
              <a:p>
                <a:endParaRPr lang="zh-CN" altLang="en-US"/>
              </a:p>
            </p:txBody>
          </p:sp>
        </p:grpSp>
        <p:grpSp>
          <p:nvGrpSpPr>
            <p:cNvPr id="206" name="图形 1">
              <a:extLst>
                <a:ext uri="{FF2B5EF4-FFF2-40B4-BE49-F238E27FC236}">
                  <a16:creationId xmlns:a16="http://schemas.microsoft.com/office/drawing/2014/main" xmlns="" id="{BFF356DC-9DD2-4647-8D2B-AE316CF006CF}"/>
                </a:ext>
              </a:extLst>
            </p:cNvPr>
            <p:cNvGrpSpPr/>
            <p:nvPr/>
          </p:nvGrpSpPr>
          <p:grpSpPr>
            <a:xfrm rot="16200000">
              <a:off x="669741" y="1997888"/>
              <a:ext cx="1408828" cy="773049"/>
              <a:chOff x="-118494" y="3616566"/>
              <a:chExt cx="1857375" cy="1019175"/>
            </a:xfrm>
            <a:grpFill/>
          </p:grpSpPr>
          <p:sp>
            <p:nvSpPr>
              <p:cNvPr id="207" name="任意多边形: 形状 206">
                <a:extLst>
                  <a:ext uri="{FF2B5EF4-FFF2-40B4-BE49-F238E27FC236}">
                    <a16:creationId xmlns:a16="http://schemas.microsoft.com/office/drawing/2014/main" xmlns="" id="{5CC085B4-9010-41B3-B96A-108791DA3ACD}"/>
                  </a:ext>
                </a:extLst>
              </p:cNvPr>
              <p:cNvSpPr/>
              <p:nvPr/>
            </p:nvSpPr>
            <p:spPr>
              <a:xfrm>
                <a:off x="-118428" y="4620578"/>
                <a:ext cx="1857375" cy="9525"/>
              </a:xfrm>
              <a:custGeom>
                <a:avLst/>
                <a:gdLst>
                  <a:gd name="connsiteX0" fmla="*/ 0 w 1857375"/>
                  <a:gd name="connsiteY0" fmla="*/ 0 h 9525"/>
                  <a:gd name="connsiteX1" fmla="*/ 1865948 w 1857375"/>
                  <a:gd name="connsiteY1" fmla="*/ 0 h 9525"/>
                  <a:gd name="connsiteX2" fmla="*/ 1865948 w 1857375"/>
                  <a:gd name="connsiteY2" fmla="*/ 18098 h 9525"/>
                  <a:gd name="connsiteX3" fmla="*/ 0 w 1857375"/>
                  <a:gd name="connsiteY3" fmla="*/ 18098 h 9525"/>
                </a:gdLst>
                <a:ahLst/>
                <a:cxnLst>
                  <a:cxn ang="0">
                    <a:pos x="connsiteX0" y="connsiteY0"/>
                  </a:cxn>
                  <a:cxn ang="0">
                    <a:pos x="connsiteX1" y="connsiteY1"/>
                  </a:cxn>
                  <a:cxn ang="0">
                    <a:pos x="connsiteX2" y="connsiteY2"/>
                  </a:cxn>
                  <a:cxn ang="0">
                    <a:pos x="connsiteX3" y="connsiteY3"/>
                  </a:cxn>
                </a:cxnLst>
                <a:rect l="l" t="t" r="r" b="b"/>
                <a:pathLst>
                  <a:path w="1857375" h="9525">
                    <a:moveTo>
                      <a:pt x="0" y="0"/>
                    </a:moveTo>
                    <a:lnTo>
                      <a:pt x="1865948" y="0"/>
                    </a:lnTo>
                    <a:lnTo>
                      <a:pt x="1865948" y="18098"/>
                    </a:lnTo>
                    <a:lnTo>
                      <a:pt x="0" y="18098"/>
                    </a:lnTo>
                    <a:close/>
                  </a:path>
                </a:pathLst>
              </a:custGeom>
              <a:grp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xmlns="" id="{5CF700FE-E4BA-4487-A0B3-071EFAF8EFCA}"/>
                  </a:ext>
                </a:extLst>
              </p:cNvPr>
              <p:cNvSpPr/>
              <p:nvPr/>
            </p:nvSpPr>
            <p:spPr>
              <a:xfrm>
                <a:off x="-118428" y="4005263"/>
                <a:ext cx="95250" cy="609600"/>
              </a:xfrm>
              <a:custGeom>
                <a:avLst/>
                <a:gdLst>
                  <a:gd name="connsiteX0" fmla="*/ 0 w 95250"/>
                  <a:gd name="connsiteY0" fmla="*/ 0 h 609600"/>
                  <a:gd name="connsiteX1" fmla="*/ 0 w 95250"/>
                  <a:gd name="connsiteY1" fmla="*/ 614363 h 609600"/>
                  <a:gd name="connsiteX2" fmla="*/ 101918 w 95250"/>
                  <a:gd name="connsiteY2" fmla="*/ 615315 h 609600"/>
                  <a:gd name="connsiteX3" fmla="*/ 101918 w 95250"/>
                  <a:gd name="connsiteY3" fmla="*/ 115253 h 609600"/>
                </a:gdLst>
                <a:ahLst/>
                <a:cxnLst>
                  <a:cxn ang="0">
                    <a:pos x="connsiteX0" y="connsiteY0"/>
                  </a:cxn>
                  <a:cxn ang="0">
                    <a:pos x="connsiteX1" y="connsiteY1"/>
                  </a:cxn>
                  <a:cxn ang="0">
                    <a:pos x="connsiteX2" y="connsiteY2"/>
                  </a:cxn>
                  <a:cxn ang="0">
                    <a:pos x="connsiteX3" y="connsiteY3"/>
                  </a:cxn>
                </a:cxnLst>
                <a:rect l="l" t="t" r="r" b="b"/>
                <a:pathLst>
                  <a:path w="95250" h="609600">
                    <a:moveTo>
                      <a:pt x="0" y="0"/>
                    </a:moveTo>
                    <a:lnTo>
                      <a:pt x="0" y="614363"/>
                    </a:lnTo>
                    <a:lnTo>
                      <a:pt x="101918" y="615315"/>
                    </a:lnTo>
                    <a:lnTo>
                      <a:pt x="101918" y="115253"/>
                    </a:lnTo>
                    <a:close/>
                  </a:path>
                </a:pathLst>
              </a:custGeom>
              <a:grp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C6D5713B-EBF0-4FCC-8563-7609CA60AB55}"/>
                  </a:ext>
                </a:extLst>
              </p:cNvPr>
              <p:cNvSpPr/>
              <p:nvPr/>
            </p:nvSpPr>
            <p:spPr>
              <a:xfrm>
                <a:off x="-118428" y="4536757"/>
                <a:ext cx="371475" cy="95250"/>
              </a:xfrm>
              <a:custGeom>
                <a:avLst/>
                <a:gdLst>
                  <a:gd name="connsiteX0" fmla="*/ 372428 w 371475"/>
                  <a:gd name="connsiteY0" fmla="*/ 101918 h 95250"/>
                  <a:gd name="connsiteX1" fmla="*/ 953 w 371475"/>
                  <a:gd name="connsiteY1" fmla="*/ 101918 h 95250"/>
                  <a:gd name="connsiteX2" fmla="*/ 0 w 371475"/>
                  <a:gd name="connsiteY2" fmla="*/ 0 h 95250"/>
                  <a:gd name="connsiteX3" fmla="*/ 302895 w 371475"/>
                  <a:gd name="connsiteY3" fmla="*/ 0 h 95250"/>
                </a:gdLst>
                <a:ahLst/>
                <a:cxnLst>
                  <a:cxn ang="0">
                    <a:pos x="connsiteX0" y="connsiteY0"/>
                  </a:cxn>
                  <a:cxn ang="0">
                    <a:pos x="connsiteX1" y="connsiteY1"/>
                  </a:cxn>
                  <a:cxn ang="0">
                    <a:pos x="connsiteX2" y="connsiteY2"/>
                  </a:cxn>
                  <a:cxn ang="0">
                    <a:pos x="connsiteX3" y="connsiteY3"/>
                  </a:cxn>
                </a:cxnLst>
                <a:rect l="l" t="t" r="r" b="b"/>
                <a:pathLst>
                  <a:path w="371475" h="95250">
                    <a:moveTo>
                      <a:pt x="372428" y="101918"/>
                    </a:moveTo>
                    <a:lnTo>
                      <a:pt x="953" y="101918"/>
                    </a:lnTo>
                    <a:lnTo>
                      <a:pt x="0" y="0"/>
                    </a:lnTo>
                    <a:lnTo>
                      <a:pt x="302895" y="0"/>
                    </a:lnTo>
                    <a:close/>
                  </a:path>
                </a:pathLst>
              </a:custGeom>
              <a:grp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950FCCC1-9A7E-46C0-91FB-5C75E9725E37}"/>
                  </a:ext>
                </a:extLst>
              </p:cNvPr>
              <p:cNvSpPr/>
              <p:nvPr/>
            </p:nvSpPr>
            <p:spPr>
              <a:xfrm>
                <a:off x="-118494" y="3616566"/>
                <a:ext cx="19050" cy="1019175"/>
              </a:xfrm>
              <a:custGeom>
                <a:avLst/>
                <a:gdLst>
                  <a:gd name="connsiteX0" fmla="*/ 0 w 19050"/>
                  <a:gd name="connsiteY0" fmla="*/ 1022033 h 1019175"/>
                  <a:gd name="connsiteX1" fmla="*/ 0 w 19050"/>
                  <a:gd name="connsiteY1" fmla="*/ 0 h 1019175"/>
                  <a:gd name="connsiteX2" fmla="*/ 20002 w 19050"/>
                  <a:gd name="connsiteY2" fmla="*/ 0 h 1019175"/>
                  <a:gd name="connsiteX3" fmla="*/ 20002 w 19050"/>
                  <a:gd name="connsiteY3" fmla="*/ 1022033 h 1019175"/>
                </a:gdLst>
                <a:ahLst/>
                <a:cxnLst>
                  <a:cxn ang="0">
                    <a:pos x="connsiteX0" y="connsiteY0"/>
                  </a:cxn>
                  <a:cxn ang="0">
                    <a:pos x="connsiteX1" y="connsiteY1"/>
                  </a:cxn>
                  <a:cxn ang="0">
                    <a:pos x="connsiteX2" y="connsiteY2"/>
                  </a:cxn>
                  <a:cxn ang="0">
                    <a:pos x="connsiteX3" y="connsiteY3"/>
                  </a:cxn>
                </a:cxnLst>
                <a:rect l="l" t="t" r="r" b="b"/>
                <a:pathLst>
                  <a:path w="19050" h="1019175">
                    <a:moveTo>
                      <a:pt x="0" y="1022033"/>
                    </a:moveTo>
                    <a:lnTo>
                      <a:pt x="0" y="0"/>
                    </a:lnTo>
                    <a:lnTo>
                      <a:pt x="20002" y="0"/>
                    </a:lnTo>
                    <a:lnTo>
                      <a:pt x="20002" y="1022033"/>
                    </a:lnTo>
                    <a:close/>
                  </a:path>
                </a:pathLst>
              </a:custGeom>
              <a:grpFill/>
              <a:ln w="9525" cap="flat">
                <a:noFill/>
                <a:prstDash val="solid"/>
                <a:miter/>
              </a:ln>
            </p:spPr>
            <p:txBody>
              <a:bodyPr rtlCol="0" anchor="ctr"/>
              <a:lstStyle/>
              <a:p>
                <a:endParaRPr lang="zh-CN" altLang="en-US"/>
              </a:p>
            </p:txBody>
          </p:sp>
        </p:grpSp>
      </p:grpSp>
      <p:sp>
        <p:nvSpPr>
          <p:cNvPr id="5" name="日期占位符 4">
            <a:extLst>
              <a:ext uri="{FF2B5EF4-FFF2-40B4-BE49-F238E27FC236}">
                <a16:creationId xmlns:a16="http://schemas.microsoft.com/office/drawing/2014/main" xmlns="" id="{0E90B0A5-D7C0-497A-97CF-BE2BA3D03D57}"/>
              </a:ext>
            </a:extLst>
          </p:cNvPr>
          <p:cNvSpPr>
            <a:spLocks noGrp="1"/>
          </p:cNvSpPr>
          <p:nvPr>
            <p:ph type="dt" sz="half" idx="10"/>
          </p:nvPr>
        </p:nvSpPr>
        <p:spPr/>
        <p:txBody>
          <a:bodyPr/>
          <a:lstStyle/>
          <a:p>
            <a:fld id="{CE516C6A-4064-4F5D-903E-4B402DFFFD89}" type="datetime11">
              <a:rPr lang="zh-CN" altLang="en-US" smtClean="0"/>
              <a:t>22:23:16</a:t>
            </a:fld>
            <a:endParaRPr lang="zh-CN" altLang="en-US" dirty="0"/>
          </a:p>
        </p:txBody>
      </p:sp>
      <p:sp>
        <p:nvSpPr>
          <p:cNvPr id="6" name="页脚占位符 5">
            <a:extLst>
              <a:ext uri="{FF2B5EF4-FFF2-40B4-BE49-F238E27FC236}">
                <a16:creationId xmlns:a16="http://schemas.microsoft.com/office/drawing/2014/main" xmlns="" id="{F347FD7B-6F77-4FE2-A826-4C3BA6AA7807}"/>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7" name="灯片编号占位符 6">
            <a:extLst>
              <a:ext uri="{FF2B5EF4-FFF2-40B4-BE49-F238E27FC236}">
                <a16:creationId xmlns:a16="http://schemas.microsoft.com/office/drawing/2014/main" xmlns="" id="{F1315E4F-A3FB-4919-BE8D-E0D086A7A979}"/>
              </a:ext>
            </a:extLst>
          </p:cNvPr>
          <p:cNvSpPr>
            <a:spLocks noGrp="1"/>
          </p:cNvSpPr>
          <p:nvPr>
            <p:ph type="sldNum" sz="quarter" idx="12"/>
          </p:nvPr>
        </p:nvSpPr>
        <p:spPr/>
        <p:txBody>
          <a:bodyPr/>
          <a:lstStyle/>
          <a:p>
            <a:fld id="{22B272F7-79A6-4A29-8CEE-DA083A0019A8}" type="slidenum">
              <a:rPr lang="zh-CN" altLang="en-US" smtClean="0"/>
              <a:pPr/>
              <a:t>5</a:t>
            </a:fld>
            <a:endParaRPr lang="zh-CN" altLang="en-US"/>
          </a:p>
        </p:txBody>
      </p:sp>
    </p:spTree>
    <p:extLst>
      <p:ext uri="{BB962C8B-B14F-4D97-AF65-F5344CB8AC3E}">
        <p14:creationId xmlns:p14="http://schemas.microsoft.com/office/powerpoint/2010/main" val="16090734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E200AED3-7556-4AE6-80DA-AE4C438C22FE}"/>
              </a:ext>
            </a:extLst>
          </p:cNvPr>
          <p:cNvSpPr txBox="1"/>
          <p:nvPr/>
        </p:nvSpPr>
        <p:spPr>
          <a:xfrm>
            <a:off x="4403289" y="182012"/>
            <a:ext cx="1723549" cy="461665"/>
          </a:xfrm>
          <a:prstGeom prst="rect">
            <a:avLst/>
          </a:prstGeom>
          <a:noFill/>
        </p:spPr>
        <p:txBody>
          <a:bodyPr wrap="none" rtlCol="0">
            <a:spAutoFit/>
          </a:bodyPr>
          <a:lstStyle>
            <a:defPPr>
              <a:defRPr lang="zh-CN"/>
            </a:defPPr>
            <a:lvl1pPr algn="ctr">
              <a:defRPr sz="2400" spc="600">
                <a:solidFill>
                  <a:schemeClr val="accent1"/>
                </a:solidFill>
              </a:defRPr>
            </a:lvl1pPr>
          </a:lstStyle>
          <a:p>
            <a:pPr algn="r"/>
            <a:r>
              <a:rPr lang="zh-CN" altLang="en-US" dirty="0">
                <a:latin typeface="+mj-ea"/>
                <a:ea typeface="+mj-ea"/>
              </a:rPr>
              <a:t>核心成员</a:t>
            </a:r>
          </a:p>
        </p:txBody>
      </p:sp>
      <p:sp>
        <p:nvSpPr>
          <p:cNvPr id="4" name="文本框 3">
            <a:extLst>
              <a:ext uri="{FF2B5EF4-FFF2-40B4-BE49-F238E27FC236}">
                <a16:creationId xmlns:a16="http://schemas.microsoft.com/office/drawing/2014/main" xmlns="" id="{235E1226-6491-4313-A4A4-243BAB048537}"/>
              </a:ext>
            </a:extLst>
          </p:cNvPr>
          <p:cNvSpPr txBox="1"/>
          <p:nvPr/>
        </p:nvSpPr>
        <p:spPr>
          <a:xfrm>
            <a:off x="6126838" y="299811"/>
            <a:ext cx="1584088" cy="261610"/>
          </a:xfrm>
          <a:prstGeom prst="rect">
            <a:avLst/>
          </a:prstGeom>
          <a:noFill/>
        </p:spPr>
        <p:txBody>
          <a:bodyPr wrap="none" rtlCol="0">
            <a:spAutoFit/>
          </a:bodyPr>
          <a:lstStyle>
            <a:defPPr>
              <a:defRPr lang="zh-CN"/>
            </a:defPPr>
            <a:lvl1pPr algn="ctr">
              <a:defRPr sz="2400" spc="600">
                <a:solidFill>
                  <a:schemeClr val="accent1"/>
                </a:solidFill>
              </a:defRPr>
            </a:lvl1pPr>
          </a:lstStyle>
          <a:p>
            <a:pPr algn="l"/>
            <a:r>
              <a:rPr lang="en-US" altLang="zh-CN" sz="1100" spc="300" dirty="0"/>
              <a:t>Core members</a:t>
            </a:r>
          </a:p>
        </p:txBody>
      </p:sp>
      <p:sp>
        <p:nvSpPr>
          <p:cNvPr id="17" name="椭圆 16">
            <a:extLst>
              <a:ext uri="{FF2B5EF4-FFF2-40B4-BE49-F238E27FC236}">
                <a16:creationId xmlns:a16="http://schemas.microsoft.com/office/drawing/2014/main" xmlns="" id="{B247BFDB-0BD1-48EF-95C6-3126E4944305}"/>
              </a:ext>
            </a:extLst>
          </p:cNvPr>
          <p:cNvSpPr/>
          <p:nvPr/>
        </p:nvSpPr>
        <p:spPr>
          <a:xfrm>
            <a:off x="6065163" y="378196"/>
            <a:ext cx="61675" cy="61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1F531DBF-CEF9-4730-B268-E820C424BFCC}"/>
              </a:ext>
            </a:extLst>
          </p:cNvPr>
          <p:cNvSpPr/>
          <p:nvPr/>
        </p:nvSpPr>
        <p:spPr>
          <a:xfrm>
            <a:off x="1546597" y="3989119"/>
            <a:ext cx="1107997" cy="369332"/>
          </a:xfrm>
          <a:prstGeom prst="rect">
            <a:avLst/>
          </a:prstGeom>
        </p:spPr>
        <p:txBody>
          <a:bodyPr wrap="none">
            <a:spAutoFit/>
          </a:bodyPr>
          <a:lstStyle/>
          <a:p>
            <a:pPr algn="ctr"/>
            <a:r>
              <a:rPr lang="zh-CN" altLang="en-US" dirty="0">
                <a:solidFill>
                  <a:schemeClr val="accent1"/>
                </a:solidFill>
                <a:latin typeface="+mj-ea"/>
                <a:ea typeface="+mj-ea"/>
              </a:rPr>
              <a:t>姓名称谓</a:t>
            </a:r>
          </a:p>
        </p:txBody>
      </p:sp>
      <p:sp>
        <p:nvSpPr>
          <p:cNvPr id="10" name="矩形 9">
            <a:extLst>
              <a:ext uri="{FF2B5EF4-FFF2-40B4-BE49-F238E27FC236}">
                <a16:creationId xmlns:a16="http://schemas.microsoft.com/office/drawing/2014/main" xmlns="" id="{F303AD8D-BCC4-4354-922E-0F212BB50365}"/>
              </a:ext>
            </a:extLst>
          </p:cNvPr>
          <p:cNvSpPr/>
          <p:nvPr/>
        </p:nvSpPr>
        <p:spPr>
          <a:xfrm>
            <a:off x="1597894" y="4357591"/>
            <a:ext cx="1005403" cy="338554"/>
          </a:xfrm>
          <a:prstGeom prst="rect">
            <a:avLst/>
          </a:prstGeom>
        </p:spPr>
        <p:txBody>
          <a:bodyPr wrap="none">
            <a:spAutoFit/>
          </a:bodyPr>
          <a:lstStyle/>
          <a:p>
            <a:r>
              <a:rPr lang="zh-CN" altLang="en-US" sz="1600" dirty="0">
                <a:solidFill>
                  <a:schemeClr val="bg1">
                    <a:alpha val="76000"/>
                  </a:schemeClr>
                </a:solidFill>
                <a:latin typeface="+mn-ea"/>
              </a:rPr>
              <a:t>职务名称</a:t>
            </a:r>
          </a:p>
        </p:txBody>
      </p:sp>
      <p:sp>
        <p:nvSpPr>
          <p:cNvPr id="11" name="矩形 10">
            <a:extLst>
              <a:ext uri="{FF2B5EF4-FFF2-40B4-BE49-F238E27FC236}">
                <a16:creationId xmlns:a16="http://schemas.microsoft.com/office/drawing/2014/main" xmlns="" id="{1528F8AC-5C01-4A56-B888-64B786C3F9E3}"/>
              </a:ext>
            </a:extLst>
          </p:cNvPr>
          <p:cNvSpPr/>
          <p:nvPr/>
        </p:nvSpPr>
        <p:spPr>
          <a:xfrm>
            <a:off x="952928" y="4874281"/>
            <a:ext cx="2316068" cy="1171603"/>
          </a:xfrm>
          <a:prstGeom prst="rect">
            <a:avLst/>
          </a:prstGeom>
        </p:spPr>
        <p:txBody>
          <a:bodyPr wrap="square">
            <a:spAutoFit/>
          </a:bodyPr>
          <a:lstStyle/>
          <a:p>
            <a:pPr algn="ctr">
              <a:lnSpc>
                <a:spcPct val="150000"/>
              </a:lnSpc>
            </a:pPr>
            <a:r>
              <a:rPr lang="zh-CN" altLang="en-US" sz="1200" dirty="0">
                <a:solidFill>
                  <a:schemeClr val="bg1">
                    <a:alpha val="40000"/>
                  </a:schemeClr>
                </a:solidFill>
                <a:latin typeface="+mn-ea"/>
              </a:rPr>
              <a:t>请在此处输入内容，可以是一定篇幅的文本。</a:t>
            </a:r>
            <a:endParaRPr lang="en-US" altLang="zh-CN" sz="1200" dirty="0">
              <a:solidFill>
                <a:schemeClr val="bg1">
                  <a:alpha val="40000"/>
                </a:schemeClr>
              </a:solidFill>
              <a:latin typeface="+mn-ea"/>
            </a:endParaRPr>
          </a:p>
          <a:p>
            <a:pPr algn="ctr">
              <a:lnSpc>
                <a:spcPct val="150000"/>
              </a:lnSpc>
            </a:pPr>
            <a:r>
              <a:rPr lang="zh-CN" altLang="en-US" sz="1200" dirty="0">
                <a:solidFill>
                  <a:schemeClr val="bg1">
                    <a:alpha val="40000"/>
                  </a:schemeClr>
                </a:solidFill>
                <a:latin typeface="+mn-ea"/>
              </a:rPr>
              <a:t>请在此处输入内容，可以是一定篇幅的文本。</a:t>
            </a:r>
            <a:endParaRPr lang="en-US" altLang="zh-CN" sz="1200" dirty="0">
              <a:solidFill>
                <a:schemeClr val="bg1">
                  <a:alpha val="40000"/>
                </a:schemeClr>
              </a:solidFill>
              <a:latin typeface="+mn-ea"/>
            </a:endParaRPr>
          </a:p>
        </p:txBody>
      </p:sp>
      <p:sp>
        <p:nvSpPr>
          <p:cNvPr id="14" name="矩形 13">
            <a:extLst>
              <a:ext uri="{FF2B5EF4-FFF2-40B4-BE49-F238E27FC236}">
                <a16:creationId xmlns:a16="http://schemas.microsoft.com/office/drawing/2014/main" xmlns="" id="{79A6B9F6-FD8B-42BF-9007-431F6D2506D2}"/>
              </a:ext>
            </a:extLst>
          </p:cNvPr>
          <p:cNvSpPr/>
          <p:nvPr/>
        </p:nvSpPr>
        <p:spPr>
          <a:xfrm>
            <a:off x="4178005" y="3989119"/>
            <a:ext cx="1107997" cy="369332"/>
          </a:xfrm>
          <a:prstGeom prst="rect">
            <a:avLst/>
          </a:prstGeom>
        </p:spPr>
        <p:txBody>
          <a:bodyPr wrap="none">
            <a:spAutoFit/>
          </a:bodyPr>
          <a:lstStyle/>
          <a:p>
            <a:pPr algn="ctr"/>
            <a:r>
              <a:rPr lang="zh-CN" altLang="en-US" dirty="0">
                <a:solidFill>
                  <a:schemeClr val="accent2"/>
                </a:solidFill>
                <a:latin typeface="+mj-ea"/>
                <a:ea typeface="+mj-ea"/>
              </a:rPr>
              <a:t>姓名称谓</a:t>
            </a:r>
          </a:p>
        </p:txBody>
      </p:sp>
      <p:sp>
        <p:nvSpPr>
          <p:cNvPr id="15" name="矩形 14">
            <a:extLst>
              <a:ext uri="{FF2B5EF4-FFF2-40B4-BE49-F238E27FC236}">
                <a16:creationId xmlns:a16="http://schemas.microsoft.com/office/drawing/2014/main" xmlns="" id="{33B2369A-49E1-46F9-905B-FE138C07D080}"/>
              </a:ext>
            </a:extLst>
          </p:cNvPr>
          <p:cNvSpPr/>
          <p:nvPr/>
        </p:nvSpPr>
        <p:spPr>
          <a:xfrm>
            <a:off x="4229302" y="4357591"/>
            <a:ext cx="1005403" cy="338554"/>
          </a:xfrm>
          <a:prstGeom prst="rect">
            <a:avLst/>
          </a:prstGeom>
        </p:spPr>
        <p:txBody>
          <a:bodyPr wrap="none">
            <a:spAutoFit/>
          </a:bodyPr>
          <a:lstStyle/>
          <a:p>
            <a:r>
              <a:rPr lang="zh-CN" altLang="en-US" sz="1600" dirty="0">
                <a:solidFill>
                  <a:schemeClr val="bg1">
                    <a:alpha val="76000"/>
                  </a:schemeClr>
                </a:solidFill>
                <a:latin typeface="+mn-ea"/>
              </a:rPr>
              <a:t>职务名称</a:t>
            </a:r>
          </a:p>
        </p:txBody>
      </p:sp>
      <p:sp>
        <p:nvSpPr>
          <p:cNvPr id="18" name="矩形 17">
            <a:extLst>
              <a:ext uri="{FF2B5EF4-FFF2-40B4-BE49-F238E27FC236}">
                <a16:creationId xmlns:a16="http://schemas.microsoft.com/office/drawing/2014/main" xmlns="" id="{60DBBE71-91B6-4D2B-B084-50D7CFB480CB}"/>
              </a:ext>
            </a:extLst>
          </p:cNvPr>
          <p:cNvSpPr/>
          <p:nvPr/>
        </p:nvSpPr>
        <p:spPr>
          <a:xfrm>
            <a:off x="3584336" y="4874281"/>
            <a:ext cx="2316068" cy="1171603"/>
          </a:xfrm>
          <a:prstGeom prst="rect">
            <a:avLst/>
          </a:prstGeom>
        </p:spPr>
        <p:txBody>
          <a:bodyPr wrap="square">
            <a:spAutoFit/>
          </a:bodyPr>
          <a:lstStyle/>
          <a:p>
            <a:pPr algn="ctr">
              <a:lnSpc>
                <a:spcPct val="150000"/>
              </a:lnSpc>
            </a:pPr>
            <a:r>
              <a:rPr lang="zh-CN" altLang="en-US" sz="1200" dirty="0">
                <a:solidFill>
                  <a:schemeClr val="bg1">
                    <a:alpha val="40000"/>
                  </a:schemeClr>
                </a:solidFill>
                <a:latin typeface="+mn-ea"/>
              </a:rPr>
              <a:t>请在此处输入内容，可以是一定篇幅的文本。</a:t>
            </a:r>
            <a:endParaRPr lang="en-US" altLang="zh-CN" sz="1200" dirty="0">
              <a:solidFill>
                <a:schemeClr val="bg1">
                  <a:alpha val="40000"/>
                </a:schemeClr>
              </a:solidFill>
              <a:latin typeface="+mn-ea"/>
            </a:endParaRPr>
          </a:p>
          <a:p>
            <a:pPr algn="ctr">
              <a:lnSpc>
                <a:spcPct val="150000"/>
              </a:lnSpc>
            </a:pPr>
            <a:r>
              <a:rPr lang="zh-CN" altLang="en-US" sz="1200" dirty="0">
                <a:solidFill>
                  <a:schemeClr val="bg1">
                    <a:alpha val="40000"/>
                  </a:schemeClr>
                </a:solidFill>
                <a:latin typeface="+mn-ea"/>
              </a:rPr>
              <a:t>请在此处输入内容，可以是一定篇幅的文本。</a:t>
            </a:r>
            <a:endParaRPr lang="en-US" altLang="zh-CN" sz="1200" dirty="0">
              <a:solidFill>
                <a:schemeClr val="bg1">
                  <a:alpha val="40000"/>
                </a:schemeClr>
              </a:solidFill>
              <a:latin typeface="+mn-ea"/>
            </a:endParaRPr>
          </a:p>
        </p:txBody>
      </p:sp>
      <p:sp>
        <p:nvSpPr>
          <p:cNvPr id="21" name="矩形 20">
            <a:extLst>
              <a:ext uri="{FF2B5EF4-FFF2-40B4-BE49-F238E27FC236}">
                <a16:creationId xmlns:a16="http://schemas.microsoft.com/office/drawing/2014/main" xmlns="" id="{AAA2A817-633E-4B89-83F8-7F445E11AC83}"/>
              </a:ext>
            </a:extLst>
          </p:cNvPr>
          <p:cNvSpPr/>
          <p:nvPr/>
        </p:nvSpPr>
        <p:spPr>
          <a:xfrm>
            <a:off x="6809413" y="3989119"/>
            <a:ext cx="1107997" cy="369332"/>
          </a:xfrm>
          <a:prstGeom prst="rect">
            <a:avLst/>
          </a:prstGeom>
        </p:spPr>
        <p:txBody>
          <a:bodyPr wrap="none">
            <a:spAutoFit/>
          </a:bodyPr>
          <a:lstStyle/>
          <a:p>
            <a:pPr algn="ctr"/>
            <a:r>
              <a:rPr lang="zh-CN" altLang="en-US" dirty="0">
                <a:solidFill>
                  <a:schemeClr val="accent3"/>
                </a:solidFill>
                <a:latin typeface="+mj-ea"/>
                <a:ea typeface="+mj-ea"/>
              </a:rPr>
              <a:t>姓名称谓</a:t>
            </a:r>
          </a:p>
        </p:txBody>
      </p:sp>
      <p:sp>
        <p:nvSpPr>
          <p:cNvPr id="22" name="矩形 21">
            <a:extLst>
              <a:ext uri="{FF2B5EF4-FFF2-40B4-BE49-F238E27FC236}">
                <a16:creationId xmlns:a16="http://schemas.microsoft.com/office/drawing/2014/main" xmlns="" id="{61DAE6DD-0FCE-4DA9-9E12-E3BEA72DD0E7}"/>
              </a:ext>
            </a:extLst>
          </p:cNvPr>
          <p:cNvSpPr/>
          <p:nvPr/>
        </p:nvSpPr>
        <p:spPr>
          <a:xfrm>
            <a:off x="6860710" y="4357591"/>
            <a:ext cx="1005403" cy="338554"/>
          </a:xfrm>
          <a:prstGeom prst="rect">
            <a:avLst/>
          </a:prstGeom>
        </p:spPr>
        <p:txBody>
          <a:bodyPr wrap="none">
            <a:spAutoFit/>
          </a:bodyPr>
          <a:lstStyle/>
          <a:p>
            <a:r>
              <a:rPr lang="zh-CN" altLang="en-US" sz="1600" dirty="0">
                <a:solidFill>
                  <a:schemeClr val="bg1">
                    <a:alpha val="76000"/>
                  </a:schemeClr>
                </a:solidFill>
                <a:latin typeface="+mn-ea"/>
              </a:rPr>
              <a:t>职务名称</a:t>
            </a:r>
          </a:p>
        </p:txBody>
      </p:sp>
      <p:sp>
        <p:nvSpPr>
          <p:cNvPr id="23" name="矩形 22">
            <a:extLst>
              <a:ext uri="{FF2B5EF4-FFF2-40B4-BE49-F238E27FC236}">
                <a16:creationId xmlns:a16="http://schemas.microsoft.com/office/drawing/2014/main" xmlns="" id="{C2B0DAD4-A572-4AF7-B3ED-D9F7BD011EFA}"/>
              </a:ext>
            </a:extLst>
          </p:cNvPr>
          <p:cNvSpPr/>
          <p:nvPr/>
        </p:nvSpPr>
        <p:spPr>
          <a:xfrm>
            <a:off x="6215744" y="4874281"/>
            <a:ext cx="2316068" cy="1171603"/>
          </a:xfrm>
          <a:prstGeom prst="rect">
            <a:avLst/>
          </a:prstGeom>
        </p:spPr>
        <p:txBody>
          <a:bodyPr wrap="square">
            <a:spAutoFit/>
          </a:bodyPr>
          <a:lstStyle/>
          <a:p>
            <a:pPr algn="ctr">
              <a:lnSpc>
                <a:spcPct val="150000"/>
              </a:lnSpc>
            </a:pPr>
            <a:r>
              <a:rPr lang="zh-CN" altLang="en-US" sz="1200" dirty="0">
                <a:solidFill>
                  <a:schemeClr val="bg1">
                    <a:alpha val="40000"/>
                  </a:schemeClr>
                </a:solidFill>
                <a:latin typeface="+mn-ea"/>
              </a:rPr>
              <a:t>请在此处输入内容，可以是一定篇幅的文本。</a:t>
            </a:r>
            <a:endParaRPr lang="en-US" altLang="zh-CN" sz="1200" dirty="0">
              <a:solidFill>
                <a:schemeClr val="bg1">
                  <a:alpha val="40000"/>
                </a:schemeClr>
              </a:solidFill>
              <a:latin typeface="+mn-ea"/>
            </a:endParaRPr>
          </a:p>
          <a:p>
            <a:pPr algn="ctr">
              <a:lnSpc>
                <a:spcPct val="150000"/>
              </a:lnSpc>
            </a:pPr>
            <a:r>
              <a:rPr lang="zh-CN" altLang="en-US" sz="1200" dirty="0">
                <a:solidFill>
                  <a:schemeClr val="bg1">
                    <a:alpha val="40000"/>
                  </a:schemeClr>
                </a:solidFill>
                <a:latin typeface="+mn-ea"/>
              </a:rPr>
              <a:t>请在此处输入内容，可以是一定篇幅的文本。</a:t>
            </a:r>
            <a:endParaRPr lang="en-US" altLang="zh-CN" sz="1200" dirty="0">
              <a:solidFill>
                <a:schemeClr val="bg1">
                  <a:alpha val="40000"/>
                </a:schemeClr>
              </a:solidFill>
              <a:latin typeface="+mn-ea"/>
            </a:endParaRPr>
          </a:p>
        </p:txBody>
      </p:sp>
      <p:sp>
        <p:nvSpPr>
          <p:cNvPr id="26" name="矩形 25">
            <a:extLst>
              <a:ext uri="{FF2B5EF4-FFF2-40B4-BE49-F238E27FC236}">
                <a16:creationId xmlns:a16="http://schemas.microsoft.com/office/drawing/2014/main" xmlns="" id="{492623CC-5470-49FD-8F5C-3CE45A08B808}"/>
              </a:ext>
            </a:extLst>
          </p:cNvPr>
          <p:cNvSpPr/>
          <p:nvPr/>
        </p:nvSpPr>
        <p:spPr>
          <a:xfrm>
            <a:off x="9440821" y="3989119"/>
            <a:ext cx="1107997" cy="369332"/>
          </a:xfrm>
          <a:prstGeom prst="rect">
            <a:avLst/>
          </a:prstGeom>
        </p:spPr>
        <p:txBody>
          <a:bodyPr wrap="none">
            <a:spAutoFit/>
          </a:bodyPr>
          <a:lstStyle/>
          <a:p>
            <a:pPr algn="ctr"/>
            <a:r>
              <a:rPr lang="zh-CN" altLang="en-US" dirty="0">
                <a:solidFill>
                  <a:schemeClr val="accent4"/>
                </a:solidFill>
                <a:latin typeface="+mj-ea"/>
                <a:ea typeface="+mj-ea"/>
              </a:rPr>
              <a:t>姓名称谓</a:t>
            </a:r>
          </a:p>
        </p:txBody>
      </p:sp>
      <p:sp>
        <p:nvSpPr>
          <p:cNvPr id="27" name="矩形 26">
            <a:extLst>
              <a:ext uri="{FF2B5EF4-FFF2-40B4-BE49-F238E27FC236}">
                <a16:creationId xmlns:a16="http://schemas.microsoft.com/office/drawing/2014/main" xmlns="" id="{3B1A71DD-B5B8-4012-82E0-A6F28A9F244C}"/>
              </a:ext>
            </a:extLst>
          </p:cNvPr>
          <p:cNvSpPr/>
          <p:nvPr/>
        </p:nvSpPr>
        <p:spPr>
          <a:xfrm>
            <a:off x="9492118" y="4357591"/>
            <a:ext cx="1005403" cy="338554"/>
          </a:xfrm>
          <a:prstGeom prst="rect">
            <a:avLst/>
          </a:prstGeom>
        </p:spPr>
        <p:txBody>
          <a:bodyPr wrap="none">
            <a:spAutoFit/>
          </a:bodyPr>
          <a:lstStyle/>
          <a:p>
            <a:r>
              <a:rPr lang="zh-CN" altLang="en-US" sz="1600" dirty="0">
                <a:solidFill>
                  <a:schemeClr val="bg1">
                    <a:alpha val="76000"/>
                  </a:schemeClr>
                </a:solidFill>
                <a:latin typeface="+mn-ea"/>
              </a:rPr>
              <a:t>职务名称</a:t>
            </a:r>
          </a:p>
        </p:txBody>
      </p:sp>
      <p:sp>
        <p:nvSpPr>
          <p:cNvPr id="28" name="矩形 27">
            <a:extLst>
              <a:ext uri="{FF2B5EF4-FFF2-40B4-BE49-F238E27FC236}">
                <a16:creationId xmlns:a16="http://schemas.microsoft.com/office/drawing/2014/main" xmlns="" id="{E95F84A1-B100-499C-9BE1-2669CEE92B18}"/>
              </a:ext>
            </a:extLst>
          </p:cNvPr>
          <p:cNvSpPr/>
          <p:nvPr/>
        </p:nvSpPr>
        <p:spPr>
          <a:xfrm>
            <a:off x="8847152" y="4874281"/>
            <a:ext cx="2316068" cy="1171603"/>
          </a:xfrm>
          <a:prstGeom prst="rect">
            <a:avLst/>
          </a:prstGeom>
        </p:spPr>
        <p:txBody>
          <a:bodyPr wrap="square">
            <a:spAutoFit/>
          </a:bodyPr>
          <a:lstStyle/>
          <a:p>
            <a:pPr algn="ctr">
              <a:lnSpc>
                <a:spcPct val="150000"/>
              </a:lnSpc>
            </a:pPr>
            <a:r>
              <a:rPr lang="zh-CN" altLang="en-US" sz="1200" dirty="0">
                <a:solidFill>
                  <a:schemeClr val="bg1">
                    <a:alpha val="40000"/>
                  </a:schemeClr>
                </a:solidFill>
                <a:latin typeface="+mn-ea"/>
              </a:rPr>
              <a:t>请在此处输入内容，可以是一定篇幅的文本。</a:t>
            </a:r>
            <a:endParaRPr lang="en-US" altLang="zh-CN" sz="1200" dirty="0">
              <a:solidFill>
                <a:schemeClr val="bg1">
                  <a:alpha val="40000"/>
                </a:schemeClr>
              </a:solidFill>
              <a:latin typeface="+mn-ea"/>
            </a:endParaRPr>
          </a:p>
          <a:p>
            <a:pPr algn="ctr">
              <a:lnSpc>
                <a:spcPct val="150000"/>
              </a:lnSpc>
            </a:pPr>
            <a:r>
              <a:rPr lang="zh-CN" altLang="en-US" sz="1200" dirty="0">
                <a:solidFill>
                  <a:schemeClr val="bg1">
                    <a:alpha val="40000"/>
                  </a:schemeClr>
                </a:solidFill>
                <a:latin typeface="+mn-ea"/>
              </a:rPr>
              <a:t>请在此处输入内容，可以是一定篇幅的文本。</a:t>
            </a:r>
            <a:endParaRPr lang="en-US" altLang="zh-CN" sz="1200" dirty="0">
              <a:solidFill>
                <a:schemeClr val="bg1">
                  <a:alpha val="40000"/>
                </a:schemeClr>
              </a:solidFill>
              <a:latin typeface="+mn-ea"/>
            </a:endParaRPr>
          </a:p>
        </p:txBody>
      </p:sp>
      <p:pic>
        <p:nvPicPr>
          <p:cNvPr id="35" name="图形 34">
            <a:extLst>
              <a:ext uri="{FF2B5EF4-FFF2-40B4-BE49-F238E27FC236}">
                <a16:creationId xmlns:a16="http://schemas.microsoft.com/office/drawing/2014/main" xmlns="" id="{383D4CAE-A753-44E5-A04B-E518A09A0AE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rot="16200000">
            <a:off x="867000" y="1630482"/>
            <a:ext cx="2487924" cy="2015086"/>
          </a:xfrm>
          <a:prstGeom prst="rect">
            <a:avLst/>
          </a:prstGeom>
        </p:spPr>
      </p:pic>
      <p:sp>
        <p:nvSpPr>
          <p:cNvPr id="36" name="矩形 35">
            <a:extLst>
              <a:ext uri="{FF2B5EF4-FFF2-40B4-BE49-F238E27FC236}">
                <a16:creationId xmlns:a16="http://schemas.microsoft.com/office/drawing/2014/main" xmlns="" id="{8A1C29ED-7197-4F8B-BFA2-CBE14446F33A}"/>
              </a:ext>
            </a:extLst>
          </p:cNvPr>
          <p:cNvSpPr/>
          <p:nvPr/>
        </p:nvSpPr>
        <p:spPr>
          <a:xfrm>
            <a:off x="1103418" y="1394061"/>
            <a:ext cx="2015088" cy="2487924"/>
          </a:xfrm>
          <a:prstGeom prst="rect">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形 39">
            <a:extLst>
              <a:ext uri="{FF2B5EF4-FFF2-40B4-BE49-F238E27FC236}">
                <a16:creationId xmlns:a16="http://schemas.microsoft.com/office/drawing/2014/main" xmlns="" id="{9123B11B-BA3E-41A0-AEC4-2582C2F03DDE}"/>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rot="16200000">
            <a:off x="3488040" y="1630482"/>
            <a:ext cx="2487924" cy="2015086"/>
          </a:xfrm>
          <a:prstGeom prst="rect">
            <a:avLst/>
          </a:prstGeom>
        </p:spPr>
      </p:pic>
      <p:pic>
        <p:nvPicPr>
          <p:cNvPr id="41" name="图形 40">
            <a:extLst>
              <a:ext uri="{FF2B5EF4-FFF2-40B4-BE49-F238E27FC236}">
                <a16:creationId xmlns:a16="http://schemas.microsoft.com/office/drawing/2014/main" xmlns="" id="{97861BA3-6A1C-4994-8352-9C5DCE849BE8}"/>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rot="16200000">
            <a:off x="6109079" y="1630482"/>
            <a:ext cx="2487924" cy="2015086"/>
          </a:xfrm>
          <a:prstGeom prst="rect">
            <a:avLst/>
          </a:prstGeom>
        </p:spPr>
      </p:pic>
      <p:pic>
        <p:nvPicPr>
          <p:cNvPr id="42" name="图形 41">
            <a:extLst>
              <a:ext uri="{FF2B5EF4-FFF2-40B4-BE49-F238E27FC236}">
                <a16:creationId xmlns:a16="http://schemas.microsoft.com/office/drawing/2014/main" xmlns="" id="{65AA89EE-6E76-4B4B-BABA-ADC13E4D852B}"/>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rot="16200000">
            <a:off x="8761224" y="1630482"/>
            <a:ext cx="2487924" cy="2015086"/>
          </a:xfrm>
          <a:prstGeom prst="rect">
            <a:avLst/>
          </a:prstGeom>
        </p:spPr>
      </p:pic>
      <p:sp>
        <p:nvSpPr>
          <p:cNvPr id="43" name="矩形 42">
            <a:extLst>
              <a:ext uri="{FF2B5EF4-FFF2-40B4-BE49-F238E27FC236}">
                <a16:creationId xmlns:a16="http://schemas.microsoft.com/office/drawing/2014/main" xmlns="" id="{0E7A0F62-302E-45F5-A1E6-144BD6EE7F79}"/>
              </a:ext>
            </a:extLst>
          </p:cNvPr>
          <p:cNvSpPr/>
          <p:nvPr/>
        </p:nvSpPr>
        <p:spPr>
          <a:xfrm>
            <a:off x="3734826" y="1394061"/>
            <a:ext cx="2004719" cy="2487924"/>
          </a:xfrm>
          <a:prstGeom prst="rect">
            <a:avLst/>
          </a:prstGeom>
          <a:gradFill>
            <a:gsLst>
              <a:gs pos="0">
                <a:schemeClr val="accent2">
                  <a:alpha val="42000"/>
                </a:schemeClr>
              </a:gs>
              <a:gs pos="100000">
                <a:schemeClr val="accent2">
                  <a:alpha val="0"/>
                </a:schemeClr>
              </a:gs>
            </a:gsLst>
            <a:lin ang="3000000" scaled="0"/>
          </a:gra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xmlns="" id="{9594EEAD-B9AF-4723-A7A8-C9FDF905E536}"/>
              </a:ext>
            </a:extLst>
          </p:cNvPr>
          <p:cNvSpPr/>
          <p:nvPr/>
        </p:nvSpPr>
        <p:spPr>
          <a:xfrm>
            <a:off x="6350681" y="1394061"/>
            <a:ext cx="2004719" cy="2487924"/>
          </a:xfrm>
          <a:prstGeom prst="rect">
            <a:avLst/>
          </a:prstGeom>
          <a:gradFill>
            <a:gsLst>
              <a:gs pos="0">
                <a:schemeClr val="accent3">
                  <a:alpha val="41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xmlns="" id="{925FBE68-7084-4221-BB30-A921BDFDF668}"/>
              </a:ext>
            </a:extLst>
          </p:cNvPr>
          <p:cNvSpPr/>
          <p:nvPr/>
        </p:nvSpPr>
        <p:spPr>
          <a:xfrm>
            <a:off x="9007589" y="1394061"/>
            <a:ext cx="2004719" cy="2487924"/>
          </a:xfrm>
          <a:prstGeom prst="rect">
            <a:avLst/>
          </a:prstGeom>
          <a:gradFill>
            <a:gsLst>
              <a:gs pos="0">
                <a:schemeClr val="accent4">
                  <a:alpha val="47000"/>
                </a:schemeClr>
              </a:gs>
              <a:gs pos="100000">
                <a:schemeClr val="accent4">
                  <a:alpha val="0"/>
                </a:schemeClr>
              </a:gs>
            </a:gsLst>
            <a:lin ang="3000000" scaled="0"/>
          </a:gradFill>
          <a:ln>
            <a:solidFill>
              <a:schemeClr val="accent4">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形 45">
            <a:extLst>
              <a:ext uri="{FF2B5EF4-FFF2-40B4-BE49-F238E27FC236}">
                <a16:creationId xmlns:a16="http://schemas.microsoft.com/office/drawing/2014/main" xmlns="" id="{C4B085A2-DF5E-4244-829D-8862C68EAF50}"/>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1416406" y="1627761"/>
            <a:ext cx="1389111" cy="2020523"/>
          </a:xfrm>
          <a:prstGeom prst="rect">
            <a:avLst/>
          </a:prstGeom>
        </p:spPr>
      </p:pic>
      <p:pic>
        <p:nvPicPr>
          <p:cNvPr id="47" name="图形 46">
            <a:extLst>
              <a:ext uri="{FF2B5EF4-FFF2-40B4-BE49-F238E27FC236}">
                <a16:creationId xmlns:a16="http://schemas.microsoft.com/office/drawing/2014/main" xmlns="" id="{85E73E9A-A8A3-493A-A3B3-DFC3521A0C6C}"/>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xmlns="" r:embed="rId14"/>
              </a:ext>
            </a:extLst>
          </a:blip>
          <a:stretch>
            <a:fillRect/>
          </a:stretch>
        </p:blipFill>
        <p:spPr>
          <a:xfrm>
            <a:off x="4004238" y="1722706"/>
            <a:ext cx="1455527" cy="1902341"/>
          </a:xfrm>
          <a:prstGeom prst="rect">
            <a:avLst/>
          </a:prstGeom>
        </p:spPr>
      </p:pic>
      <p:pic>
        <p:nvPicPr>
          <p:cNvPr id="48" name="图形 47">
            <a:extLst>
              <a:ext uri="{FF2B5EF4-FFF2-40B4-BE49-F238E27FC236}">
                <a16:creationId xmlns:a16="http://schemas.microsoft.com/office/drawing/2014/main" xmlns="" id="{6967D1FE-AEB6-4326-9912-B711FA9DAE06}"/>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xmlns="" r:embed="rId16"/>
              </a:ext>
            </a:extLst>
          </a:blip>
          <a:stretch>
            <a:fillRect/>
          </a:stretch>
        </p:blipFill>
        <p:spPr>
          <a:xfrm>
            <a:off x="6628251" y="1612361"/>
            <a:ext cx="1449578" cy="2115235"/>
          </a:xfrm>
          <a:prstGeom prst="rect">
            <a:avLst/>
          </a:prstGeom>
        </p:spPr>
      </p:pic>
      <p:pic>
        <p:nvPicPr>
          <p:cNvPr id="49" name="图形 48">
            <a:extLst>
              <a:ext uri="{FF2B5EF4-FFF2-40B4-BE49-F238E27FC236}">
                <a16:creationId xmlns:a16="http://schemas.microsoft.com/office/drawing/2014/main" xmlns="" id="{F78D3D47-4C1B-4E64-9EB6-1AE859497229}"/>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xmlns="" r:embed="rId18"/>
              </a:ext>
            </a:extLst>
          </a:blip>
          <a:stretch>
            <a:fillRect/>
          </a:stretch>
        </p:blipFill>
        <p:spPr>
          <a:xfrm>
            <a:off x="9225519" y="1654869"/>
            <a:ext cx="1559334" cy="2038013"/>
          </a:xfrm>
          <a:prstGeom prst="rect">
            <a:avLst/>
          </a:prstGeom>
        </p:spPr>
      </p:pic>
      <p:sp>
        <p:nvSpPr>
          <p:cNvPr id="5" name="日期占位符 4">
            <a:extLst>
              <a:ext uri="{FF2B5EF4-FFF2-40B4-BE49-F238E27FC236}">
                <a16:creationId xmlns:a16="http://schemas.microsoft.com/office/drawing/2014/main" xmlns="" id="{08A246D1-1802-4F83-8F0B-D2EF8C9C40D1}"/>
              </a:ext>
            </a:extLst>
          </p:cNvPr>
          <p:cNvSpPr>
            <a:spLocks noGrp="1"/>
          </p:cNvSpPr>
          <p:nvPr>
            <p:ph type="dt" sz="half" idx="10"/>
          </p:nvPr>
        </p:nvSpPr>
        <p:spPr/>
        <p:txBody>
          <a:bodyPr/>
          <a:lstStyle/>
          <a:p>
            <a:fld id="{CFF3636D-1D03-400C-9454-CAE466F7D512}" type="datetime11">
              <a:rPr lang="zh-CN" altLang="en-US" smtClean="0"/>
              <a:t>22:23:16</a:t>
            </a:fld>
            <a:endParaRPr lang="zh-CN" altLang="en-US" dirty="0"/>
          </a:p>
        </p:txBody>
      </p:sp>
      <p:sp>
        <p:nvSpPr>
          <p:cNvPr id="6" name="页脚占位符 5">
            <a:extLst>
              <a:ext uri="{FF2B5EF4-FFF2-40B4-BE49-F238E27FC236}">
                <a16:creationId xmlns:a16="http://schemas.microsoft.com/office/drawing/2014/main" xmlns="" id="{FE2B3BAC-83D0-451C-A9D5-4065C7EC6C89}"/>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12" name="灯片编号占位符 11">
            <a:extLst>
              <a:ext uri="{FF2B5EF4-FFF2-40B4-BE49-F238E27FC236}">
                <a16:creationId xmlns:a16="http://schemas.microsoft.com/office/drawing/2014/main" xmlns="" id="{29F8849F-0586-4909-934A-D8FE61EB76D5}"/>
              </a:ext>
            </a:extLst>
          </p:cNvPr>
          <p:cNvSpPr>
            <a:spLocks noGrp="1"/>
          </p:cNvSpPr>
          <p:nvPr>
            <p:ph type="sldNum" sz="quarter" idx="12"/>
          </p:nvPr>
        </p:nvSpPr>
        <p:spPr/>
        <p:txBody>
          <a:bodyPr/>
          <a:lstStyle/>
          <a:p>
            <a:fld id="{22B272F7-79A6-4A29-8CEE-DA083A0019A8}" type="slidenum">
              <a:rPr lang="zh-CN" altLang="en-US" smtClean="0"/>
              <a:pPr/>
              <a:t>6</a:t>
            </a:fld>
            <a:endParaRPr lang="zh-CN" altLang="en-US"/>
          </a:p>
        </p:txBody>
      </p:sp>
    </p:spTree>
    <p:extLst>
      <p:ext uri="{BB962C8B-B14F-4D97-AF65-F5344CB8AC3E}">
        <p14:creationId xmlns:p14="http://schemas.microsoft.com/office/powerpoint/2010/main" val="28503558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E200AED3-7556-4AE6-80DA-AE4C438C22FE}"/>
              </a:ext>
            </a:extLst>
          </p:cNvPr>
          <p:cNvSpPr txBox="1"/>
          <p:nvPr/>
        </p:nvSpPr>
        <p:spPr>
          <a:xfrm>
            <a:off x="4403289" y="182012"/>
            <a:ext cx="1723549" cy="461665"/>
          </a:xfrm>
          <a:prstGeom prst="rect">
            <a:avLst/>
          </a:prstGeom>
          <a:noFill/>
        </p:spPr>
        <p:txBody>
          <a:bodyPr wrap="none" rtlCol="0">
            <a:spAutoFit/>
          </a:bodyPr>
          <a:lstStyle>
            <a:defPPr>
              <a:defRPr lang="zh-CN"/>
            </a:defPPr>
            <a:lvl1pPr algn="ctr">
              <a:defRPr sz="2400" spc="600">
                <a:solidFill>
                  <a:schemeClr val="accent1"/>
                </a:solidFill>
              </a:defRPr>
            </a:lvl1pPr>
          </a:lstStyle>
          <a:p>
            <a:pPr algn="r"/>
            <a:r>
              <a:rPr lang="zh-CN" altLang="en-US" dirty="0">
                <a:latin typeface="+mj-ea"/>
                <a:ea typeface="+mj-ea"/>
              </a:rPr>
              <a:t>财务状况</a:t>
            </a:r>
          </a:p>
        </p:txBody>
      </p:sp>
      <p:sp>
        <p:nvSpPr>
          <p:cNvPr id="4" name="文本框 3">
            <a:extLst>
              <a:ext uri="{FF2B5EF4-FFF2-40B4-BE49-F238E27FC236}">
                <a16:creationId xmlns:a16="http://schemas.microsoft.com/office/drawing/2014/main" xmlns="" id="{235E1226-6491-4313-A4A4-243BAB048537}"/>
              </a:ext>
            </a:extLst>
          </p:cNvPr>
          <p:cNvSpPr txBox="1"/>
          <p:nvPr/>
        </p:nvSpPr>
        <p:spPr>
          <a:xfrm>
            <a:off x="6126838" y="299811"/>
            <a:ext cx="2008883" cy="261610"/>
          </a:xfrm>
          <a:prstGeom prst="rect">
            <a:avLst/>
          </a:prstGeom>
          <a:noFill/>
        </p:spPr>
        <p:txBody>
          <a:bodyPr wrap="none" rtlCol="0">
            <a:spAutoFit/>
          </a:bodyPr>
          <a:lstStyle>
            <a:defPPr>
              <a:defRPr lang="zh-CN"/>
            </a:defPPr>
            <a:lvl1pPr algn="ctr">
              <a:defRPr sz="2400" spc="600">
                <a:solidFill>
                  <a:schemeClr val="accent1"/>
                </a:solidFill>
              </a:defRPr>
            </a:lvl1pPr>
          </a:lstStyle>
          <a:p>
            <a:pPr algn="l"/>
            <a:r>
              <a:rPr lang="en-US" altLang="zh-CN" sz="1100" spc="300" dirty="0"/>
              <a:t>Financial position</a:t>
            </a:r>
          </a:p>
        </p:txBody>
      </p:sp>
      <p:sp>
        <p:nvSpPr>
          <p:cNvPr id="17" name="椭圆 16">
            <a:extLst>
              <a:ext uri="{FF2B5EF4-FFF2-40B4-BE49-F238E27FC236}">
                <a16:creationId xmlns:a16="http://schemas.microsoft.com/office/drawing/2014/main" xmlns="" id="{B247BFDB-0BD1-48EF-95C6-3126E4944305}"/>
              </a:ext>
            </a:extLst>
          </p:cNvPr>
          <p:cNvSpPr/>
          <p:nvPr/>
        </p:nvSpPr>
        <p:spPr>
          <a:xfrm>
            <a:off x="6065163" y="378196"/>
            <a:ext cx="61675" cy="61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1" name="图表 230">
            <a:extLst>
              <a:ext uri="{FF2B5EF4-FFF2-40B4-BE49-F238E27FC236}">
                <a16:creationId xmlns:a16="http://schemas.microsoft.com/office/drawing/2014/main" xmlns="" id="{D694E2E0-7921-44FE-83BA-154D1073591A}"/>
              </a:ext>
            </a:extLst>
          </p:cNvPr>
          <p:cNvGraphicFramePr/>
          <p:nvPr>
            <p:extLst>
              <p:ext uri="{D42A27DB-BD31-4B8C-83A1-F6EECF244321}">
                <p14:modId xmlns:p14="http://schemas.microsoft.com/office/powerpoint/2010/main" val="3145088188"/>
              </p:ext>
            </p:extLst>
          </p:nvPr>
        </p:nvGraphicFramePr>
        <p:xfrm>
          <a:off x="559305" y="330079"/>
          <a:ext cx="5168395" cy="5905621"/>
        </p:xfrm>
        <a:graphic>
          <a:graphicData uri="http://schemas.openxmlformats.org/drawingml/2006/chart">
            <c:chart xmlns:c="http://schemas.openxmlformats.org/drawingml/2006/chart" xmlns:r="http://schemas.openxmlformats.org/officeDocument/2006/relationships" r:id="rId3"/>
          </a:graphicData>
        </a:graphic>
      </p:graphicFrame>
      <p:sp>
        <p:nvSpPr>
          <p:cNvPr id="232" name="矩形 231">
            <a:extLst>
              <a:ext uri="{FF2B5EF4-FFF2-40B4-BE49-F238E27FC236}">
                <a16:creationId xmlns:a16="http://schemas.microsoft.com/office/drawing/2014/main" xmlns="" id="{E8D48C0E-50B2-423F-8CDC-2847868824FA}"/>
              </a:ext>
            </a:extLst>
          </p:cNvPr>
          <p:cNvSpPr/>
          <p:nvPr/>
        </p:nvSpPr>
        <p:spPr>
          <a:xfrm>
            <a:off x="6465875" y="1752600"/>
            <a:ext cx="2163475" cy="925521"/>
          </a:xfrm>
          <a:prstGeom prst="rect">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矩形 232">
            <a:extLst>
              <a:ext uri="{FF2B5EF4-FFF2-40B4-BE49-F238E27FC236}">
                <a16:creationId xmlns:a16="http://schemas.microsoft.com/office/drawing/2014/main" xmlns="" id="{53C0E320-9451-4A96-9E1F-CF3F7DFB6F5F}"/>
              </a:ext>
            </a:extLst>
          </p:cNvPr>
          <p:cNvSpPr/>
          <p:nvPr/>
        </p:nvSpPr>
        <p:spPr>
          <a:xfrm>
            <a:off x="9173395" y="1752600"/>
            <a:ext cx="2163475" cy="925521"/>
          </a:xfrm>
          <a:prstGeom prst="rect">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矩形 233">
            <a:extLst>
              <a:ext uri="{FF2B5EF4-FFF2-40B4-BE49-F238E27FC236}">
                <a16:creationId xmlns:a16="http://schemas.microsoft.com/office/drawing/2014/main" xmlns="" id="{DCC92B18-288D-44F4-8118-D1542BBEC1EA}"/>
              </a:ext>
            </a:extLst>
          </p:cNvPr>
          <p:cNvSpPr/>
          <p:nvPr/>
        </p:nvSpPr>
        <p:spPr>
          <a:xfrm>
            <a:off x="6465875" y="3199945"/>
            <a:ext cx="2163475" cy="925521"/>
          </a:xfrm>
          <a:prstGeom prst="rect">
            <a:avLst/>
          </a:prstGeom>
          <a:gradFill>
            <a:gsLst>
              <a:gs pos="0">
                <a:schemeClr val="accent2">
                  <a:alpha val="42000"/>
                </a:schemeClr>
              </a:gs>
              <a:gs pos="100000">
                <a:schemeClr val="accent2">
                  <a:alpha val="0"/>
                </a:schemeClr>
              </a:gs>
            </a:gsLst>
            <a:lin ang="3000000" scaled="0"/>
          </a:gra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矩形 234">
            <a:extLst>
              <a:ext uri="{FF2B5EF4-FFF2-40B4-BE49-F238E27FC236}">
                <a16:creationId xmlns:a16="http://schemas.microsoft.com/office/drawing/2014/main" xmlns="" id="{BAF6A075-D5D8-4A0D-8953-AA4E78734E53}"/>
              </a:ext>
            </a:extLst>
          </p:cNvPr>
          <p:cNvSpPr/>
          <p:nvPr/>
        </p:nvSpPr>
        <p:spPr>
          <a:xfrm>
            <a:off x="9173395" y="3199945"/>
            <a:ext cx="2163475" cy="925521"/>
          </a:xfrm>
          <a:prstGeom prst="rect">
            <a:avLst/>
          </a:prstGeom>
          <a:gradFill>
            <a:gsLst>
              <a:gs pos="0">
                <a:schemeClr val="accent2">
                  <a:alpha val="42000"/>
                </a:schemeClr>
              </a:gs>
              <a:gs pos="100000">
                <a:schemeClr val="accent2">
                  <a:alpha val="0"/>
                </a:schemeClr>
              </a:gs>
            </a:gsLst>
            <a:lin ang="3000000" scaled="0"/>
          </a:gra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矩形 235">
            <a:extLst>
              <a:ext uri="{FF2B5EF4-FFF2-40B4-BE49-F238E27FC236}">
                <a16:creationId xmlns:a16="http://schemas.microsoft.com/office/drawing/2014/main" xmlns="" id="{AB8C910A-1C2C-448A-AA1E-E7B0224151E9}"/>
              </a:ext>
            </a:extLst>
          </p:cNvPr>
          <p:cNvSpPr/>
          <p:nvPr/>
        </p:nvSpPr>
        <p:spPr>
          <a:xfrm>
            <a:off x="6465875" y="4616080"/>
            <a:ext cx="2163475" cy="925521"/>
          </a:xfrm>
          <a:prstGeom prst="rect">
            <a:avLst/>
          </a:prstGeom>
          <a:gradFill>
            <a:gsLst>
              <a:gs pos="0">
                <a:schemeClr val="accent3">
                  <a:alpha val="41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矩形 236">
            <a:extLst>
              <a:ext uri="{FF2B5EF4-FFF2-40B4-BE49-F238E27FC236}">
                <a16:creationId xmlns:a16="http://schemas.microsoft.com/office/drawing/2014/main" xmlns="" id="{82E0351B-5729-4F28-A197-C296979DE459}"/>
              </a:ext>
            </a:extLst>
          </p:cNvPr>
          <p:cNvSpPr/>
          <p:nvPr/>
        </p:nvSpPr>
        <p:spPr>
          <a:xfrm>
            <a:off x="9173395" y="4616080"/>
            <a:ext cx="2163475" cy="925521"/>
          </a:xfrm>
          <a:prstGeom prst="rect">
            <a:avLst/>
          </a:prstGeom>
          <a:gradFill>
            <a:gsLst>
              <a:gs pos="0">
                <a:schemeClr val="accent3">
                  <a:alpha val="41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矩形 237">
            <a:extLst>
              <a:ext uri="{FF2B5EF4-FFF2-40B4-BE49-F238E27FC236}">
                <a16:creationId xmlns:a16="http://schemas.microsoft.com/office/drawing/2014/main" xmlns="" id="{1D24C641-DE27-413F-9376-04AED17A1100}"/>
              </a:ext>
            </a:extLst>
          </p:cNvPr>
          <p:cNvSpPr/>
          <p:nvPr/>
        </p:nvSpPr>
        <p:spPr>
          <a:xfrm>
            <a:off x="6565055" y="1913043"/>
            <a:ext cx="1210588" cy="338554"/>
          </a:xfrm>
          <a:prstGeom prst="rect">
            <a:avLst/>
          </a:prstGeom>
        </p:spPr>
        <p:txBody>
          <a:bodyPr wrap="none">
            <a:spAutoFit/>
          </a:bodyPr>
          <a:lstStyle/>
          <a:p>
            <a:r>
              <a:rPr lang="zh-CN" altLang="en-US" sz="1600" dirty="0">
                <a:solidFill>
                  <a:schemeClr val="bg1"/>
                </a:solidFill>
                <a:latin typeface="+mj-ea"/>
                <a:ea typeface="+mj-ea"/>
              </a:rPr>
              <a:t>营业总收入</a:t>
            </a:r>
          </a:p>
        </p:txBody>
      </p:sp>
      <p:sp>
        <p:nvSpPr>
          <p:cNvPr id="239" name="矩形 238">
            <a:extLst>
              <a:ext uri="{FF2B5EF4-FFF2-40B4-BE49-F238E27FC236}">
                <a16:creationId xmlns:a16="http://schemas.microsoft.com/office/drawing/2014/main" xmlns="" id="{B7327858-00E6-4FD0-B0E1-A1CDF87ADC92}"/>
              </a:ext>
            </a:extLst>
          </p:cNvPr>
          <p:cNvSpPr/>
          <p:nvPr/>
        </p:nvSpPr>
        <p:spPr>
          <a:xfrm>
            <a:off x="9312070" y="1913043"/>
            <a:ext cx="1005403" cy="338554"/>
          </a:xfrm>
          <a:prstGeom prst="rect">
            <a:avLst/>
          </a:prstGeom>
        </p:spPr>
        <p:txBody>
          <a:bodyPr wrap="none">
            <a:spAutoFit/>
          </a:bodyPr>
          <a:lstStyle/>
          <a:p>
            <a:r>
              <a:rPr lang="zh-CN" altLang="en-US" sz="1600" dirty="0">
                <a:solidFill>
                  <a:schemeClr val="bg1"/>
                </a:solidFill>
                <a:latin typeface="+mj-ea"/>
                <a:ea typeface="+mj-ea"/>
              </a:rPr>
              <a:t>营业利润</a:t>
            </a:r>
          </a:p>
        </p:txBody>
      </p:sp>
      <p:sp>
        <p:nvSpPr>
          <p:cNvPr id="240" name="矩形 239">
            <a:extLst>
              <a:ext uri="{FF2B5EF4-FFF2-40B4-BE49-F238E27FC236}">
                <a16:creationId xmlns:a16="http://schemas.microsoft.com/office/drawing/2014/main" xmlns="" id="{A5F4B5AA-4D7C-4242-BD18-6A47CF1C5857}"/>
              </a:ext>
            </a:extLst>
          </p:cNvPr>
          <p:cNvSpPr/>
          <p:nvPr/>
        </p:nvSpPr>
        <p:spPr>
          <a:xfrm>
            <a:off x="6565055" y="3355229"/>
            <a:ext cx="1005403" cy="338554"/>
          </a:xfrm>
          <a:prstGeom prst="rect">
            <a:avLst/>
          </a:prstGeom>
        </p:spPr>
        <p:txBody>
          <a:bodyPr wrap="none">
            <a:spAutoFit/>
          </a:bodyPr>
          <a:lstStyle/>
          <a:p>
            <a:r>
              <a:rPr lang="zh-CN" altLang="en-US" sz="1600" dirty="0">
                <a:solidFill>
                  <a:schemeClr val="bg1"/>
                </a:solidFill>
                <a:latin typeface="+mj-ea"/>
                <a:ea typeface="+mj-ea"/>
              </a:rPr>
              <a:t>利润总额</a:t>
            </a:r>
          </a:p>
        </p:txBody>
      </p:sp>
      <p:sp>
        <p:nvSpPr>
          <p:cNvPr id="241" name="矩形 240">
            <a:extLst>
              <a:ext uri="{FF2B5EF4-FFF2-40B4-BE49-F238E27FC236}">
                <a16:creationId xmlns:a16="http://schemas.microsoft.com/office/drawing/2014/main" xmlns="" id="{0910703D-5EA7-4B1D-9BBD-66B3CA36EA10}"/>
              </a:ext>
            </a:extLst>
          </p:cNvPr>
          <p:cNvSpPr/>
          <p:nvPr/>
        </p:nvSpPr>
        <p:spPr>
          <a:xfrm>
            <a:off x="9312070" y="3355229"/>
            <a:ext cx="1005403" cy="338554"/>
          </a:xfrm>
          <a:prstGeom prst="rect">
            <a:avLst/>
          </a:prstGeom>
        </p:spPr>
        <p:txBody>
          <a:bodyPr wrap="none">
            <a:spAutoFit/>
          </a:bodyPr>
          <a:lstStyle/>
          <a:p>
            <a:r>
              <a:rPr lang="zh-CN" altLang="en-US" sz="1600" dirty="0">
                <a:solidFill>
                  <a:schemeClr val="bg1"/>
                </a:solidFill>
                <a:latin typeface="+mj-ea"/>
                <a:ea typeface="+mj-ea"/>
              </a:rPr>
              <a:t>每股收益</a:t>
            </a:r>
          </a:p>
        </p:txBody>
      </p:sp>
      <p:sp>
        <p:nvSpPr>
          <p:cNvPr id="242" name="矩形 241">
            <a:extLst>
              <a:ext uri="{FF2B5EF4-FFF2-40B4-BE49-F238E27FC236}">
                <a16:creationId xmlns:a16="http://schemas.microsoft.com/office/drawing/2014/main" xmlns="" id="{A21C7292-01B4-4632-847A-AF98142833DA}"/>
              </a:ext>
            </a:extLst>
          </p:cNvPr>
          <p:cNvSpPr/>
          <p:nvPr/>
        </p:nvSpPr>
        <p:spPr>
          <a:xfrm>
            <a:off x="6565055" y="4769363"/>
            <a:ext cx="800219" cy="338554"/>
          </a:xfrm>
          <a:prstGeom prst="rect">
            <a:avLst/>
          </a:prstGeom>
        </p:spPr>
        <p:txBody>
          <a:bodyPr wrap="none">
            <a:spAutoFit/>
          </a:bodyPr>
          <a:lstStyle/>
          <a:p>
            <a:r>
              <a:rPr lang="zh-CN" altLang="en-US" sz="1600" dirty="0">
                <a:solidFill>
                  <a:schemeClr val="bg1"/>
                </a:solidFill>
                <a:latin typeface="+mj-ea"/>
                <a:ea typeface="+mj-ea"/>
              </a:rPr>
              <a:t>总资产</a:t>
            </a:r>
          </a:p>
        </p:txBody>
      </p:sp>
      <p:sp>
        <p:nvSpPr>
          <p:cNvPr id="243" name="矩形 242">
            <a:extLst>
              <a:ext uri="{FF2B5EF4-FFF2-40B4-BE49-F238E27FC236}">
                <a16:creationId xmlns:a16="http://schemas.microsoft.com/office/drawing/2014/main" xmlns="" id="{B015A251-A4AD-47F8-8EB6-27CDEAF37A61}"/>
              </a:ext>
            </a:extLst>
          </p:cNvPr>
          <p:cNvSpPr/>
          <p:nvPr/>
        </p:nvSpPr>
        <p:spPr>
          <a:xfrm>
            <a:off x="9312070" y="4769363"/>
            <a:ext cx="595035" cy="338554"/>
          </a:xfrm>
          <a:prstGeom prst="rect">
            <a:avLst/>
          </a:prstGeom>
        </p:spPr>
        <p:txBody>
          <a:bodyPr wrap="none">
            <a:spAutoFit/>
          </a:bodyPr>
          <a:lstStyle/>
          <a:p>
            <a:r>
              <a:rPr lang="zh-CN" altLang="en-US" sz="1600" dirty="0">
                <a:solidFill>
                  <a:schemeClr val="bg1"/>
                </a:solidFill>
                <a:latin typeface="+mj-ea"/>
                <a:ea typeface="+mj-ea"/>
              </a:rPr>
              <a:t>股本</a:t>
            </a:r>
          </a:p>
        </p:txBody>
      </p:sp>
      <p:sp>
        <p:nvSpPr>
          <p:cNvPr id="244" name="矩形 243">
            <a:extLst>
              <a:ext uri="{FF2B5EF4-FFF2-40B4-BE49-F238E27FC236}">
                <a16:creationId xmlns:a16="http://schemas.microsoft.com/office/drawing/2014/main" xmlns="" id="{49DFA31D-59FA-43AF-A28A-FF9313007057}"/>
              </a:ext>
            </a:extLst>
          </p:cNvPr>
          <p:cNvSpPr/>
          <p:nvPr/>
        </p:nvSpPr>
        <p:spPr>
          <a:xfrm>
            <a:off x="6565055" y="2260758"/>
            <a:ext cx="1654620" cy="338554"/>
          </a:xfrm>
          <a:prstGeom prst="rect">
            <a:avLst/>
          </a:prstGeom>
        </p:spPr>
        <p:txBody>
          <a:bodyPr wrap="none">
            <a:spAutoFit/>
          </a:bodyPr>
          <a:lstStyle/>
          <a:p>
            <a:r>
              <a:rPr lang="en-US" altLang="zh-CN" sz="1600" dirty="0">
                <a:solidFill>
                  <a:schemeClr val="bg1"/>
                </a:solidFill>
                <a:latin typeface="+mj-ea"/>
                <a:ea typeface="+mj-ea"/>
              </a:rPr>
              <a:t>729,264,135.10</a:t>
            </a:r>
            <a:endParaRPr lang="zh-CN" altLang="en-US" sz="1600" dirty="0">
              <a:solidFill>
                <a:schemeClr val="bg1"/>
              </a:solidFill>
              <a:latin typeface="+mj-ea"/>
              <a:ea typeface="+mj-ea"/>
            </a:endParaRPr>
          </a:p>
        </p:txBody>
      </p:sp>
      <p:sp>
        <p:nvSpPr>
          <p:cNvPr id="245" name="矩形 244">
            <a:extLst>
              <a:ext uri="{FF2B5EF4-FFF2-40B4-BE49-F238E27FC236}">
                <a16:creationId xmlns:a16="http://schemas.microsoft.com/office/drawing/2014/main" xmlns="" id="{C79AF028-AF9F-4BC4-818A-C284BE0AA344}"/>
              </a:ext>
            </a:extLst>
          </p:cNvPr>
          <p:cNvSpPr/>
          <p:nvPr/>
        </p:nvSpPr>
        <p:spPr>
          <a:xfrm>
            <a:off x="9329355" y="2260758"/>
            <a:ext cx="1654620" cy="338554"/>
          </a:xfrm>
          <a:prstGeom prst="rect">
            <a:avLst/>
          </a:prstGeom>
        </p:spPr>
        <p:txBody>
          <a:bodyPr wrap="none">
            <a:spAutoFit/>
          </a:bodyPr>
          <a:lstStyle/>
          <a:p>
            <a:r>
              <a:rPr lang="en-US" altLang="zh-CN" sz="1600" dirty="0">
                <a:solidFill>
                  <a:schemeClr val="bg1"/>
                </a:solidFill>
                <a:latin typeface="+mj-ea"/>
                <a:ea typeface="+mj-ea"/>
              </a:rPr>
              <a:t>126,256,049.05</a:t>
            </a:r>
            <a:endParaRPr lang="zh-CN" altLang="en-US" sz="1600" dirty="0">
              <a:solidFill>
                <a:schemeClr val="bg1"/>
              </a:solidFill>
              <a:latin typeface="+mj-ea"/>
              <a:ea typeface="+mj-ea"/>
            </a:endParaRPr>
          </a:p>
        </p:txBody>
      </p:sp>
      <p:sp>
        <p:nvSpPr>
          <p:cNvPr id="246" name="矩形 245">
            <a:extLst>
              <a:ext uri="{FF2B5EF4-FFF2-40B4-BE49-F238E27FC236}">
                <a16:creationId xmlns:a16="http://schemas.microsoft.com/office/drawing/2014/main" xmlns="" id="{ABCF141A-28A4-4529-A3AA-730E683A5A94}"/>
              </a:ext>
            </a:extLst>
          </p:cNvPr>
          <p:cNvSpPr/>
          <p:nvPr/>
        </p:nvSpPr>
        <p:spPr>
          <a:xfrm>
            <a:off x="6565055" y="3723742"/>
            <a:ext cx="1654620" cy="338554"/>
          </a:xfrm>
          <a:prstGeom prst="rect">
            <a:avLst/>
          </a:prstGeom>
        </p:spPr>
        <p:txBody>
          <a:bodyPr wrap="none">
            <a:spAutoFit/>
          </a:bodyPr>
          <a:lstStyle/>
          <a:p>
            <a:r>
              <a:rPr lang="en-US" altLang="zh-CN" sz="1600" dirty="0">
                <a:solidFill>
                  <a:schemeClr val="bg1"/>
                </a:solidFill>
                <a:latin typeface="+mj-ea"/>
                <a:ea typeface="+mj-ea"/>
              </a:rPr>
              <a:t>123,456,789.25</a:t>
            </a:r>
            <a:endParaRPr lang="zh-CN" altLang="en-US" sz="1600" dirty="0">
              <a:solidFill>
                <a:schemeClr val="bg1"/>
              </a:solidFill>
              <a:latin typeface="+mj-ea"/>
              <a:ea typeface="+mj-ea"/>
            </a:endParaRPr>
          </a:p>
        </p:txBody>
      </p:sp>
      <p:sp>
        <p:nvSpPr>
          <p:cNvPr id="247" name="矩形 246">
            <a:extLst>
              <a:ext uri="{FF2B5EF4-FFF2-40B4-BE49-F238E27FC236}">
                <a16:creationId xmlns:a16="http://schemas.microsoft.com/office/drawing/2014/main" xmlns="" id="{7146CCEA-4743-45EA-A8DF-5F2EBD75E14F}"/>
              </a:ext>
            </a:extLst>
          </p:cNvPr>
          <p:cNvSpPr/>
          <p:nvPr/>
        </p:nvSpPr>
        <p:spPr>
          <a:xfrm>
            <a:off x="9329355" y="3723742"/>
            <a:ext cx="596638" cy="338554"/>
          </a:xfrm>
          <a:prstGeom prst="rect">
            <a:avLst/>
          </a:prstGeom>
        </p:spPr>
        <p:txBody>
          <a:bodyPr wrap="none">
            <a:spAutoFit/>
          </a:bodyPr>
          <a:lstStyle/>
          <a:p>
            <a:r>
              <a:rPr lang="en-US" altLang="zh-CN" sz="1600" dirty="0">
                <a:solidFill>
                  <a:schemeClr val="bg1"/>
                </a:solidFill>
                <a:latin typeface="+mj-ea"/>
                <a:ea typeface="+mj-ea"/>
              </a:rPr>
              <a:t>0.26</a:t>
            </a:r>
            <a:endParaRPr lang="zh-CN" altLang="en-US" sz="1600" dirty="0">
              <a:solidFill>
                <a:schemeClr val="bg1"/>
              </a:solidFill>
              <a:latin typeface="+mj-ea"/>
              <a:ea typeface="+mj-ea"/>
            </a:endParaRPr>
          </a:p>
        </p:txBody>
      </p:sp>
      <p:sp>
        <p:nvSpPr>
          <p:cNvPr id="248" name="矩形 247">
            <a:extLst>
              <a:ext uri="{FF2B5EF4-FFF2-40B4-BE49-F238E27FC236}">
                <a16:creationId xmlns:a16="http://schemas.microsoft.com/office/drawing/2014/main" xmlns="" id="{553C9239-21EA-4CC2-AB34-B9245F190AEF}"/>
              </a:ext>
            </a:extLst>
          </p:cNvPr>
          <p:cNvSpPr/>
          <p:nvPr/>
        </p:nvSpPr>
        <p:spPr>
          <a:xfrm>
            <a:off x="6565055" y="5107917"/>
            <a:ext cx="1832553" cy="338554"/>
          </a:xfrm>
          <a:prstGeom prst="rect">
            <a:avLst/>
          </a:prstGeom>
        </p:spPr>
        <p:txBody>
          <a:bodyPr wrap="none">
            <a:spAutoFit/>
          </a:bodyPr>
          <a:lstStyle/>
          <a:p>
            <a:r>
              <a:rPr lang="en-US" altLang="zh-CN" sz="1600" dirty="0">
                <a:solidFill>
                  <a:schemeClr val="bg1"/>
                </a:solidFill>
                <a:latin typeface="+mj-ea"/>
                <a:ea typeface="+mj-ea"/>
              </a:rPr>
              <a:t>5,856,954,265.25</a:t>
            </a:r>
            <a:endParaRPr lang="zh-CN" altLang="en-US" sz="1600" dirty="0">
              <a:solidFill>
                <a:schemeClr val="bg1"/>
              </a:solidFill>
              <a:latin typeface="+mj-ea"/>
              <a:ea typeface="+mj-ea"/>
            </a:endParaRPr>
          </a:p>
        </p:txBody>
      </p:sp>
      <p:sp>
        <p:nvSpPr>
          <p:cNvPr id="249" name="矩形 248">
            <a:extLst>
              <a:ext uri="{FF2B5EF4-FFF2-40B4-BE49-F238E27FC236}">
                <a16:creationId xmlns:a16="http://schemas.microsoft.com/office/drawing/2014/main" xmlns="" id="{CD040940-65A0-4D4B-B1B3-62A12B927BC2}"/>
              </a:ext>
            </a:extLst>
          </p:cNvPr>
          <p:cNvSpPr/>
          <p:nvPr/>
        </p:nvSpPr>
        <p:spPr>
          <a:xfrm>
            <a:off x="9329355" y="5107917"/>
            <a:ext cx="1654620" cy="338554"/>
          </a:xfrm>
          <a:prstGeom prst="rect">
            <a:avLst/>
          </a:prstGeom>
        </p:spPr>
        <p:txBody>
          <a:bodyPr wrap="none">
            <a:spAutoFit/>
          </a:bodyPr>
          <a:lstStyle/>
          <a:p>
            <a:r>
              <a:rPr lang="en-US" altLang="zh-CN" sz="1600" dirty="0">
                <a:solidFill>
                  <a:schemeClr val="bg1"/>
                </a:solidFill>
                <a:latin typeface="+mj-ea"/>
                <a:ea typeface="+mj-ea"/>
              </a:rPr>
              <a:t>356,658,695.25</a:t>
            </a:r>
            <a:endParaRPr lang="zh-CN" altLang="en-US" sz="1600" dirty="0">
              <a:solidFill>
                <a:schemeClr val="bg1"/>
              </a:solidFill>
              <a:latin typeface="+mj-ea"/>
              <a:ea typeface="+mj-ea"/>
            </a:endParaRPr>
          </a:p>
        </p:txBody>
      </p:sp>
      <p:sp>
        <p:nvSpPr>
          <p:cNvPr id="250" name="矩形 249">
            <a:extLst>
              <a:ext uri="{FF2B5EF4-FFF2-40B4-BE49-F238E27FC236}">
                <a16:creationId xmlns:a16="http://schemas.microsoft.com/office/drawing/2014/main" xmlns="" id="{07DF3175-C101-41A1-8E51-4B0871F9AD26}"/>
              </a:ext>
            </a:extLst>
          </p:cNvPr>
          <p:cNvSpPr/>
          <p:nvPr/>
        </p:nvSpPr>
        <p:spPr>
          <a:xfrm>
            <a:off x="6447403" y="1972823"/>
            <a:ext cx="45719" cy="539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矩形 250">
            <a:extLst>
              <a:ext uri="{FF2B5EF4-FFF2-40B4-BE49-F238E27FC236}">
                <a16:creationId xmlns:a16="http://schemas.microsoft.com/office/drawing/2014/main" xmlns="" id="{1CE177BB-AA93-4C93-AE62-7EC741791299}"/>
              </a:ext>
            </a:extLst>
          </p:cNvPr>
          <p:cNvSpPr/>
          <p:nvPr/>
        </p:nvSpPr>
        <p:spPr>
          <a:xfrm>
            <a:off x="9153803" y="1972823"/>
            <a:ext cx="45719" cy="539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矩形 251">
            <a:extLst>
              <a:ext uri="{FF2B5EF4-FFF2-40B4-BE49-F238E27FC236}">
                <a16:creationId xmlns:a16="http://schemas.microsoft.com/office/drawing/2014/main" xmlns="" id="{0ABF6262-9E26-4CCA-BA58-1FA60CAD5A14}"/>
              </a:ext>
            </a:extLst>
          </p:cNvPr>
          <p:cNvSpPr/>
          <p:nvPr/>
        </p:nvSpPr>
        <p:spPr>
          <a:xfrm>
            <a:off x="6447403" y="3402382"/>
            <a:ext cx="45719" cy="539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矩形 252">
            <a:extLst>
              <a:ext uri="{FF2B5EF4-FFF2-40B4-BE49-F238E27FC236}">
                <a16:creationId xmlns:a16="http://schemas.microsoft.com/office/drawing/2014/main" xmlns="" id="{37749E25-2A75-4F46-8737-F8334617F6C0}"/>
              </a:ext>
            </a:extLst>
          </p:cNvPr>
          <p:cNvSpPr/>
          <p:nvPr/>
        </p:nvSpPr>
        <p:spPr>
          <a:xfrm>
            <a:off x="9153803" y="3402382"/>
            <a:ext cx="45719" cy="539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矩形 253">
            <a:extLst>
              <a:ext uri="{FF2B5EF4-FFF2-40B4-BE49-F238E27FC236}">
                <a16:creationId xmlns:a16="http://schemas.microsoft.com/office/drawing/2014/main" xmlns="" id="{A9331003-42DB-4A13-B481-7BCEC5AAB13C}"/>
              </a:ext>
            </a:extLst>
          </p:cNvPr>
          <p:cNvSpPr/>
          <p:nvPr/>
        </p:nvSpPr>
        <p:spPr>
          <a:xfrm>
            <a:off x="6447403" y="4849004"/>
            <a:ext cx="45719" cy="539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矩形 254">
            <a:extLst>
              <a:ext uri="{FF2B5EF4-FFF2-40B4-BE49-F238E27FC236}">
                <a16:creationId xmlns:a16="http://schemas.microsoft.com/office/drawing/2014/main" xmlns="" id="{AB97EA6F-3F05-4D94-B519-F510924C4FA6}"/>
              </a:ext>
            </a:extLst>
          </p:cNvPr>
          <p:cNvSpPr/>
          <p:nvPr/>
        </p:nvSpPr>
        <p:spPr>
          <a:xfrm>
            <a:off x="9153803" y="4849004"/>
            <a:ext cx="45719" cy="539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日期占位符 4">
            <a:extLst>
              <a:ext uri="{FF2B5EF4-FFF2-40B4-BE49-F238E27FC236}">
                <a16:creationId xmlns:a16="http://schemas.microsoft.com/office/drawing/2014/main" xmlns="" id="{F25B9DF0-FFC9-4351-B150-1C7D0B544076}"/>
              </a:ext>
            </a:extLst>
          </p:cNvPr>
          <p:cNvSpPr>
            <a:spLocks noGrp="1"/>
          </p:cNvSpPr>
          <p:nvPr>
            <p:ph type="dt" sz="half" idx="10"/>
          </p:nvPr>
        </p:nvSpPr>
        <p:spPr/>
        <p:txBody>
          <a:bodyPr/>
          <a:lstStyle/>
          <a:p>
            <a:fld id="{60C7D219-52C3-467A-B1A4-87B9B512D163}" type="datetime11">
              <a:rPr lang="zh-CN" altLang="en-US" smtClean="0"/>
              <a:t>22:23:16</a:t>
            </a:fld>
            <a:endParaRPr lang="zh-CN" altLang="en-US" dirty="0"/>
          </a:p>
        </p:txBody>
      </p:sp>
      <p:sp>
        <p:nvSpPr>
          <p:cNvPr id="11" name="页脚占位符 10">
            <a:extLst>
              <a:ext uri="{FF2B5EF4-FFF2-40B4-BE49-F238E27FC236}">
                <a16:creationId xmlns:a16="http://schemas.microsoft.com/office/drawing/2014/main" xmlns="" id="{DA794BFF-009F-473B-B412-4FE4FA0E3EE5}"/>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13" name="灯片编号占位符 12">
            <a:extLst>
              <a:ext uri="{FF2B5EF4-FFF2-40B4-BE49-F238E27FC236}">
                <a16:creationId xmlns:a16="http://schemas.microsoft.com/office/drawing/2014/main" xmlns="" id="{6617B004-2330-48CA-B590-486A063F8D35}"/>
              </a:ext>
            </a:extLst>
          </p:cNvPr>
          <p:cNvSpPr>
            <a:spLocks noGrp="1"/>
          </p:cNvSpPr>
          <p:nvPr>
            <p:ph type="sldNum" sz="quarter" idx="12"/>
          </p:nvPr>
        </p:nvSpPr>
        <p:spPr/>
        <p:txBody>
          <a:bodyPr/>
          <a:lstStyle/>
          <a:p>
            <a:fld id="{22B272F7-79A6-4A29-8CEE-DA083A0019A8}" type="slidenum">
              <a:rPr lang="zh-CN" altLang="en-US" smtClean="0"/>
              <a:pPr/>
              <a:t>7</a:t>
            </a:fld>
            <a:endParaRPr lang="zh-CN" altLang="en-US"/>
          </a:p>
        </p:txBody>
      </p:sp>
    </p:spTree>
    <p:extLst>
      <p:ext uri="{BB962C8B-B14F-4D97-AF65-F5344CB8AC3E}">
        <p14:creationId xmlns:p14="http://schemas.microsoft.com/office/powerpoint/2010/main" val="24188287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 name="图片 215" descr="图片包含 动物, 无脊椎动物, 室内&#10;&#10;描述已自动生成">
            <a:extLst>
              <a:ext uri="{FF2B5EF4-FFF2-40B4-BE49-F238E27FC236}">
                <a16:creationId xmlns:a16="http://schemas.microsoft.com/office/drawing/2014/main" xmlns="" id="{AB67517D-901B-4CCF-AF3B-CD929DD5872F}"/>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4521200" y="3553648"/>
            <a:ext cx="7670800" cy="2688622"/>
          </a:xfrm>
          <a:prstGeom prst="rect">
            <a:avLst/>
          </a:prstGeom>
        </p:spPr>
      </p:pic>
      <p:pic>
        <p:nvPicPr>
          <p:cNvPr id="217" name="图片 216" descr="图片包含 动物, 无脊椎动物, 室内&#10;&#10;描述已自动生成">
            <a:extLst>
              <a:ext uri="{FF2B5EF4-FFF2-40B4-BE49-F238E27FC236}">
                <a16:creationId xmlns:a16="http://schemas.microsoft.com/office/drawing/2014/main" xmlns="" id="{403F4978-E3CA-4A32-B9AB-0BC9CFDE367C}"/>
              </a:ext>
            </a:extLst>
          </p:cNvPr>
          <p:cNvPicPr>
            <a:picLocks noChangeAspect="1"/>
          </p:cNvPicPr>
          <p:nvPr/>
        </p:nvPicPr>
        <p:blipFill>
          <a:blip r:embed="rId4" cstate="screen">
            <a:alphaModFix amt="20000"/>
            <a:extLst>
              <a:ext uri="{28A0092B-C50C-407E-A947-70E740481C1C}">
                <a14:useLocalDpi xmlns:a14="http://schemas.microsoft.com/office/drawing/2010/main"/>
              </a:ext>
            </a:extLst>
          </a:blip>
          <a:stretch>
            <a:fillRect/>
          </a:stretch>
        </p:blipFill>
        <p:spPr>
          <a:xfrm flipH="1">
            <a:off x="3907" y="4063387"/>
            <a:ext cx="10078306" cy="2688622"/>
          </a:xfrm>
          <a:prstGeom prst="rect">
            <a:avLst/>
          </a:prstGeom>
        </p:spPr>
      </p:pic>
      <p:sp>
        <p:nvSpPr>
          <p:cNvPr id="7" name="文本框 6">
            <a:extLst>
              <a:ext uri="{FF2B5EF4-FFF2-40B4-BE49-F238E27FC236}">
                <a16:creationId xmlns:a16="http://schemas.microsoft.com/office/drawing/2014/main" xmlns="" id="{23BD406E-4394-4022-927E-8489B26236DA}"/>
              </a:ext>
            </a:extLst>
          </p:cNvPr>
          <p:cNvSpPr txBox="1"/>
          <p:nvPr/>
        </p:nvSpPr>
        <p:spPr>
          <a:xfrm>
            <a:off x="5426585" y="223630"/>
            <a:ext cx="1338829" cy="461665"/>
          </a:xfrm>
          <a:prstGeom prst="rect">
            <a:avLst/>
          </a:prstGeom>
          <a:noFill/>
        </p:spPr>
        <p:txBody>
          <a:bodyPr wrap="none" rtlCol="0">
            <a:spAutoFit/>
          </a:bodyPr>
          <a:lstStyle/>
          <a:p>
            <a:pPr algn="ctr"/>
            <a:r>
              <a:rPr lang="zh-CN" altLang="en-US" sz="2400" spc="600" dirty="0">
                <a:solidFill>
                  <a:schemeClr val="accent2"/>
                </a:solidFill>
              </a:rPr>
              <a:t>第二章</a:t>
            </a:r>
          </a:p>
        </p:txBody>
      </p:sp>
      <p:grpSp>
        <p:nvGrpSpPr>
          <p:cNvPr id="3" name="组合 2">
            <a:extLst>
              <a:ext uri="{FF2B5EF4-FFF2-40B4-BE49-F238E27FC236}">
                <a16:creationId xmlns:a16="http://schemas.microsoft.com/office/drawing/2014/main" xmlns="" id="{9DC19A14-C1F4-4DD2-A9E7-081FC435DE05}"/>
              </a:ext>
            </a:extLst>
          </p:cNvPr>
          <p:cNvGrpSpPr/>
          <p:nvPr/>
        </p:nvGrpSpPr>
        <p:grpSpPr>
          <a:xfrm>
            <a:off x="4892153" y="1730557"/>
            <a:ext cx="2295536" cy="3114874"/>
            <a:chOff x="4892153" y="1730557"/>
            <a:chExt cx="2295536" cy="3114874"/>
          </a:xfrm>
        </p:grpSpPr>
        <p:grpSp>
          <p:nvGrpSpPr>
            <p:cNvPr id="70" name="组合 69">
              <a:extLst>
                <a:ext uri="{FF2B5EF4-FFF2-40B4-BE49-F238E27FC236}">
                  <a16:creationId xmlns:a16="http://schemas.microsoft.com/office/drawing/2014/main" xmlns="" id="{17DC50E7-3D2C-46B3-A661-44092E5B9174}"/>
                </a:ext>
              </a:extLst>
            </p:cNvPr>
            <p:cNvGrpSpPr/>
            <p:nvPr/>
          </p:nvGrpSpPr>
          <p:grpSpPr>
            <a:xfrm>
              <a:off x="4892153" y="1730557"/>
              <a:ext cx="2295536" cy="3114874"/>
              <a:chOff x="1331341" y="1703868"/>
              <a:chExt cx="2752022" cy="3734291"/>
            </a:xfrm>
            <a:solidFill>
              <a:schemeClr val="accent2"/>
            </a:solidFill>
          </p:grpSpPr>
          <p:sp>
            <p:nvSpPr>
              <p:cNvPr id="71" name="任意多边形: 形状 70">
                <a:extLst>
                  <a:ext uri="{FF2B5EF4-FFF2-40B4-BE49-F238E27FC236}">
                    <a16:creationId xmlns:a16="http://schemas.microsoft.com/office/drawing/2014/main" xmlns="" id="{BAA2EEC7-7EEF-4B6E-AAF2-1ECD7355DD7A}"/>
                  </a:ext>
                </a:extLst>
              </p:cNvPr>
              <p:cNvSpPr/>
              <p:nvPr/>
            </p:nvSpPr>
            <p:spPr>
              <a:xfrm>
                <a:off x="1331341" y="2565929"/>
                <a:ext cx="39252" cy="647650"/>
              </a:xfrm>
              <a:custGeom>
                <a:avLst/>
                <a:gdLst>
                  <a:gd name="connsiteX0" fmla="*/ 40233 w 39251"/>
                  <a:gd name="connsiteY0" fmla="*/ 650103 h 647649"/>
                  <a:gd name="connsiteX1" fmla="*/ 0 w 39251"/>
                  <a:gd name="connsiteY1" fmla="*/ 600548 h 647649"/>
                  <a:gd name="connsiteX2" fmla="*/ 0 w 39251"/>
                  <a:gd name="connsiteY2" fmla="*/ 40233 h 647649"/>
                  <a:gd name="connsiteX3" fmla="*/ 40233 w 39251"/>
                  <a:gd name="connsiteY3" fmla="*/ 0 h 647649"/>
                </a:gdLst>
                <a:ahLst/>
                <a:cxnLst>
                  <a:cxn ang="0">
                    <a:pos x="connsiteX0" y="connsiteY0"/>
                  </a:cxn>
                  <a:cxn ang="0">
                    <a:pos x="connsiteX1" y="connsiteY1"/>
                  </a:cxn>
                  <a:cxn ang="0">
                    <a:pos x="connsiteX2" y="connsiteY2"/>
                  </a:cxn>
                  <a:cxn ang="0">
                    <a:pos x="connsiteX3" y="connsiteY3"/>
                  </a:cxn>
                </a:cxnLst>
                <a:rect l="l" t="t" r="r" b="b"/>
                <a:pathLst>
                  <a:path w="39251" h="647649">
                    <a:moveTo>
                      <a:pt x="40233" y="650103"/>
                    </a:moveTo>
                    <a:lnTo>
                      <a:pt x="0" y="600548"/>
                    </a:lnTo>
                    <a:lnTo>
                      <a:pt x="0" y="40233"/>
                    </a:lnTo>
                    <a:lnTo>
                      <a:pt x="40233" y="0"/>
                    </a:lnTo>
                    <a:close/>
                  </a:path>
                </a:pathLst>
              </a:custGeom>
              <a:grpFill/>
              <a:ln w="489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83200CF2-98A3-4191-8DF6-142B98CBE0E5}"/>
                  </a:ext>
                </a:extLst>
              </p:cNvPr>
              <p:cNvSpPr/>
              <p:nvPr/>
            </p:nvSpPr>
            <p:spPr>
              <a:xfrm>
                <a:off x="1346060" y="2461913"/>
                <a:ext cx="9813" cy="142287"/>
              </a:xfrm>
              <a:custGeom>
                <a:avLst/>
                <a:gdLst>
                  <a:gd name="connsiteX0" fmla="*/ 10794 w 9812"/>
                  <a:gd name="connsiteY0" fmla="*/ 144249 h 142286"/>
                  <a:gd name="connsiteX1" fmla="*/ 0 w 9812"/>
                  <a:gd name="connsiteY1" fmla="*/ 144249 h 142286"/>
                  <a:gd name="connsiteX2" fmla="*/ 0 w 9812"/>
                  <a:gd name="connsiteY2" fmla="*/ 13247 h 142286"/>
                  <a:gd name="connsiteX3" fmla="*/ 10794 w 9812"/>
                  <a:gd name="connsiteY3" fmla="*/ 0 h 142286"/>
                </a:gdLst>
                <a:ahLst/>
                <a:cxnLst>
                  <a:cxn ang="0">
                    <a:pos x="connsiteX0" y="connsiteY0"/>
                  </a:cxn>
                  <a:cxn ang="0">
                    <a:pos x="connsiteX1" y="connsiteY1"/>
                  </a:cxn>
                  <a:cxn ang="0">
                    <a:pos x="connsiteX2" y="connsiteY2"/>
                  </a:cxn>
                  <a:cxn ang="0">
                    <a:pos x="connsiteX3" y="connsiteY3"/>
                  </a:cxn>
                </a:cxnLst>
                <a:rect l="l" t="t" r="r" b="b"/>
                <a:pathLst>
                  <a:path w="9812" h="142286">
                    <a:moveTo>
                      <a:pt x="10794" y="144249"/>
                    </a:moveTo>
                    <a:lnTo>
                      <a:pt x="0" y="144249"/>
                    </a:lnTo>
                    <a:lnTo>
                      <a:pt x="0" y="13247"/>
                    </a:lnTo>
                    <a:lnTo>
                      <a:pt x="10794" y="0"/>
                    </a:lnTo>
                    <a:close/>
                  </a:path>
                </a:pathLst>
              </a:custGeom>
              <a:grpFill/>
              <a:ln w="489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97580E27-77F3-4E0F-82A0-81925002B2A3}"/>
                  </a:ext>
                </a:extLst>
              </p:cNvPr>
              <p:cNvSpPr/>
              <p:nvPr/>
            </p:nvSpPr>
            <p:spPr>
              <a:xfrm>
                <a:off x="1344098" y="3164515"/>
                <a:ext cx="14719" cy="1084323"/>
              </a:xfrm>
              <a:custGeom>
                <a:avLst/>
                <a:gdLst>
                  <a:gd name="connsiteX0" fmla="*/ 14719 w 14719"/>
                  <a:gd name="connsiteY0" fmla="*/ 1087758 h 1084322"/>
                  <a:gd name="connsiteX1" fmla="*/ 0 w 14719"/>
                  <a:gd name="connsiteY1" fmla="*/ 1072547 h 1084322"/>
                  <a:gd name="connsiteX2" fmla="*/ 0 w 14719"/>
                  <a:gd name="connsiteY2" fmla="*/ 0 h 1084322"/>
                  <a:gd name="connsiteX3" fmla="*/ 14719 w 14719"/>
                  <a:gd name="connsiteY3" fmla="*/ 0 h 1084322"/>
                </a:gdLst>
                <a:ahLst/>
                <a:cxnLst>
                  <a:cxn ang="0">
                    <a:pos x="connsiteX0" y="connsiteY0"/>
                  </a:cxn>
                  <a:cxn ang="0">
                    <a:pos x="connsiteX1" y="connsiteY1"/>
                  </a:cxn>
                  <a:cxn ang="0">
                    <a:pos x="connsiteX2" y="connsiteY2"/>
                  </a:cxn>
                  <a:cxn ang="0">
                    <a:pos x="connsiteX3" y="connsiteY3"/>
                  </a:cxn>
                </a:cxnLst>
                <a:rect l="l" t="t" r="r" b="b"/>
                <a:pathLst>
                  <a:path w="14719" h="1084322">
                    <a:moveTo>
                      <a:pt x="14719" y="1087758"/>
                    </a:moveTo>
                    <a:lnTo>
                      <a:pt x="0" y="1072547"/>
                    </a:lnTo>
                    <a:lnTo>
                      <a:pt x="0" y="0"/>
                    </a:lnTo>
                    <a:lnTo>
                      <a:pt x="14719" y="0"/>
                    </a:lnTo>
                    <a:close/>
                  </a:path>
                </a:pathLst>
              </a:custGeom>
              <a:grpFill/>
              <a:ln w="489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22B3B679-0ADA-4795-826D-0F02935E3D5B}"/>
                  </a:ext>
                </a:extLst>
              </p:cNvPr>
              <p:cNvSpPr/>
              <p:nvPr/>
            </p:nvSpPr>
            <p:spPr>
              <a:xfrm>
                <a:off x="1344098" y="4233628"/>
                <a:ext cx="44158" cy="53971"/>
              </a:xfrm>
              <a:custGeom>
                <a:avLst/>
                <a:gdLst>
                  <a:gd name="connsiteX0" fmla="*/ 44649 w 44157"/>
                  <a:gd name="connsiteY0" fmla="*/ 56915 h 53970"/>
                  <a:gd name="connsiteX1" fmla="*/ 0 w 44157"/>
                  <a:gd name="connsiteY1" fmla="*/ 3435 h 53970"/>
                  <a:gd name="connsiteX2" fmla="*/ 2944 w 44157"/>
                  <a:gd name="connsiteY2" fmla="*/ 0 h 53970"/>
                  <a:gd name="connsiteX3" fmla="*/ 47592 w 44157"/>
                  <a:gd name="connsiteY3" fmla="*/ 53971 h 53970"/>
                </a:gdLst>
                <a:ahLst/>
                <a:cxnLst>
                  <a:cxn ang="0">
                    <a:pos x="connsiteX0" y="connsiteY0"/>
                  </a:cxn>
                  <a:cxn ang="0">
                    <a:pos x="connsiteX1" y="connsiteY1"/>
                  </a:cxn>
                  <a:cxn ang="0">
                    <a:pos x="connsiteX2" y="connsiteY2"/>
                  </a:cxn>
                  <a:cxn ang="0">
                    <a:pos x="connsiteX3" y="connsiteY3"/>
                  </a:cxn>
                </a:cxnLst>
                <a:rect l="l" t="t" r="r" b="b"/>
                <a:pathLst>
                  <a:path w="44157" h="53970">
                    <a:moveTo>
                      <a:pt x="44649" y="56915"/>
                    </a:moveTo>
                    <a:lnTo>
                      <a:pt x="0" y="3435"/>
                    </a:lnTo>
                    <a:lnTo>
                      <a:pt x="2944" y="0"/>
                    </a:lnTo>
                    <a:lnTo>
                      <a:pt x="47592" y="53971"/>
                    </a:lnTo>
                    <a:close/>
                  </a:path>
                </a:pathLst>
              </a:custGeom>
              <a:grpFill/>
              <a:ln w="4890"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3143956E-9A31-46CD-A46A-DEAAE4C2AB38}"/>
                  </a:ext>
                </a:extLst>
              </p:cNvPr>
              <p:cNvSpPr/>
              <p:nvPr/>
            </p:nvSpPr>
            <p:spPr>
              <a:xfrm>
                <a:off x="1386784" y="4287599"/>
                <a:ext cx="4906" cy="201164"/>
              </a:xfrm>
              <a:custGeom>
                <a:avLst/>
                <a:gdLst>
                  <a:gd name="connsiteX0" fmla="*/ 0 w 4906"/>
                  <a:gd name="connsiteY0" fmla="*/ 197239 h 201163"/>
                  <a:gd name="connsiteX1" fmla="*/ 4906 w 4906"/>
                  <a:gd name="connsiteY1" fmla="*/ 202636 h 201163"/>
                  <a:gd name="connsiteX2" fmla="*/ 4906 w 4906"/>
                  <a:gd name="connsiteY2" fmla="*/ 0 h 201163"/>
                  <a:gd name="connsiteX3" fmla="*/ 0 w 4906"/>
                  <a:gd name="connsiteY3" fmla="*/ 0 h 201163"/>
                </a:gdLst>
                <a:ahLst/>
                <a:cxnLst>
                  <a:cxn ang="0">
                    <a:pos x="connsiteX0" y="connsiteY0"/>
                  </a:cxn>
                  <a:cxn ang="0">
                    <a:pos x="connsiteX1" y="connsiteY1"/>
                  </a:cxn>
                  <a:cxn ang="0">
                    <a:pos x="connsiteX2" y="connsiteY2"/>
                  </a:cxn>
                  <a:cxn ang="0">
                    <a:pos x="connsiteX3" y="connsiteY3"/>
                  </a:cxn>
                </a:cxnLst>
                <a:rect l="l" t="t" r="r" b="b"/>
                <a:pathLst>
                  <a:path w="4906" h="201163">
                    <a:moveTo>
                      <a:pt x="0" y="197239"/>
                    </a:moveTo>
                    <a:lnTo>
                      <a:pt x="4906" y="202636"/>
                    </a:lnTo>
                    <a:lnTo>
                      <a:pt x="4906" y="0"/>
                    </a:lnTo>
                    <a:lnTo>
                      <a:pt x="0" y="0"/>
                    </a:lnTo>
                    <a:close/>
                  </a:path>
                </a:pathLst>
              </a:custGeom>
              <a:grpFill/>
              <a:ln w="4890"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D270C641-6294-43D9-96A0-4663837DB6F4}"/>
                  </a:ext>
                </a:extLst>
              </p:cNvPr>
              <p:cNvSpPr/>
              <p:nvPr/>
            </p:nvSpPr>
            <p:spPr>
              <a:xfrm>
                <a:off x="1490310" y="1925148"/>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grpFill/>
              <a:ln w="4890"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75C7E42A-F507-40A8-8FC1-660976935DF1}"/>
                  </a:ext>
                </a:extLst>
              </p:cNvPr>
              <p:cNvSpPr/>
              <p:nvPr/>
            </p:nvSpPr>
            <p:spPr>
              <a:xfrm>
                <a:off x="1512879" y="1845173"/>
                <a:ext cx="44158" cy="289480"/>
              </a:xfrm>
              <a:custGeom>
                <a:avLst/>
                <a:gdLst>
                  <a:gd name="connsiteX0" fmla="*/ 0 w 44157"/>
                  <a:gd name="connsiteY0" fmla="*/ 0 h 289479"/>
                  <a:gd name="connsiteX1" fmla="*/ 44649 w 44157"/>
                  <a:gd name="connsiteY1" fmla="*/ 0 h 289479"/>
                  <a:gd name="connsiteX2" fmla="*/ 44649 w 44157"/>
                  <a:gd name="connsiteY2" fmla="*/ 293896 h 289479"/>
                  <a:gd name="connsiteX3" fmla="*/ 0 w 44157"/>
                  <a:gd name="connsiteY3" fmla="*/ 293896 h 289479"/>
                </a:gdLst>
                <a:ahLst/>
                <a:cxnLst>
                  <a:cxn ang="0">
                    <a:pos x="connsiteX0" y="connsiteY0"/>
                  </a:cxn>
                  <a:cxn ang="0">
                    <a:pos x="connsiteX1" y="connsiteY1"/>
                  </a:cxn>
                  <a:cxn ang="0">
                    <a:pos x="connsiteX2" y="connsiteY2"/>
                  </a:cxn>
                  <a:cxn ang="0">
                    <a:pos x="connsiteX3" y="connsiteY3"/>
                  </a:cxn>
                </a:cxnLst>
                <a:rect l="l" t="t" r="r" b="b"/>
                <a:pathLst>
                  <a:path w="44157" h="289479">
                    <a:moveTo>
                      <a:pt x="0" y="0"/>
                    </a:moveTo>
                    <a:lnTo>
                      <a:pt x="44649" y="0"/>
                    </a:lnTo>
                    <a:lnTo>
                      <a:pt x="44649" y="293896"/>
                    </a:lnTo>
                    <a:lnTo>
                      <a:pt x="0" y="293896"/>
                    </a:lnTo>
                    <a:close/>
                  </a:path>
                </a:pathLst>
              </a:custGeom>
              <a:grpFill/>
              <a:ln w="4890"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CE3E38D0-B197-480F-8BB6-4E20A2C48829}"/>
                  </a:ext>
                </a:extLst>
              </p:cNvPr>
              <p:cNvSpPr/>
              <p:nvPr/>
            </p:nvSpPr>
            <p:spPr>
              <a:xfrm>
                <a:off x="1512879" y="1845173"/>
                <a:ext cx="284574" cy="49064"/>
              </a:xfrm>
              <a:custGeom>
                <a:avLst/>
                <a:gdLst>
                  <a:gd name="connsiteX0" fmla="*/ 0 w 284573"/>
                  <a:gd name="connsiteY0" fmla="*/ 53480 h 49064"/>
                  <a:gd name="connsiteX1" fmla="*/ 0 w 284573"/>
                  <a:gd name="connsiteY1" fmla="*/ 0 h 49064"/>
                  <a:gd name="connsiteX2" fmla="*/ 288989 w 284573"/>
                  <a:gd name="connsiteY2" fmla="*/ 0 h 49064"/>
                  <a:gd name="connsiteX3" fmla="*/ 244831 w 284573"/>
                  <a:gd name="connsiteY3" fmla="*/ 53480 h 49064"/>
                </a:gdLst>
                <a:ahLst/>
                <a:cxnLst>
                  <a:cxn ang="0">
                    <a:pos x="connsiteX0" y="connsiteY0"/>
                  </a:cxn>
                  <a:cxn ang="0">
                    <a:pos x="connsiteX1" y="connsiteY1"/>
                  </a:cxn>
                  <a:cxn ang="0">
                    <a:pos x="connsiteX2" y="connsiteY2"/>
                  </a:cxn>
                  <a:cxn ang="0">
                    <a:pos x="connsiteX3" y="connsiteY3"/>
                  </a:cxn>
                </a:cxnLst>
                <a:rect l="l" t="t" r="r" b="b"/>
                <a:pathLst>
                  <a:path w="284573" h="49064">
                    <a:moveTo>
                      <a:pt x="0" y="53480"/>
                    </a:moveTo>
                    <a:lnTo>
                      <a:pt x="0" y="0"/>
                    </a:lnTo>
                    <a:lnTo>
                      <a:pt x="288989" y="0"/>
                    </a:lnTo>
                    <a:lnTo>
                      <a:pt x="244831" y="53480"/>
                    </a:lnTo>
                    <a:close/>
                  </a:path>
                </a:pathLst>
              </a:custGeom>
              <a:grpFill/>
              <a:ln w="4890"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C6237AB0-A99A-4600-9769-5B6BEBA2C893}"/>
                  </a:ext>
                </a:extLst>
              </p:cNvPr>
              <p:cNvSpPr/>
              <p:nvPr/>
            </p:nvSpPr>
            <p:spPr>
              <a:xfrm>
                <a:off x="1456946" y="2018861"/>
                <a:ext cx="44158" cy="544615"/>
              </a:xfrm>
              <a:custGeom>
                <a:avLst/>
                <a:gdLst>
                  <a:gd name="connsiteX0" fmla="*/ 44649 w 44157"/>
                  <a:gd name="connsiteY0" fmla="*/ 547068 h 544614"/>
                  <a:gd name="connsiteX1" fmla="*/ 0 w 44157"/>
                  <a:gd name="connsiteY1" fmla="*/ 480340 h 544614"/>
                  <a:gd name="connsiteX2" fmla="*/ 0 w 44157"/>
                  <a:gd name="connsiteY2" fmla="*/ 0 h 544614"/>
                  <a:gd name="connsiteX3" fmla="*/ 44649 w 44157"/>
                  <a:gd name="connsiteY3" fmla="*/ 0 h 544614"/>
                </a:gdLst>
                <a:ahLst/>
                <a:cxnLst>
                  <a:cxn ang="0">
                    <a:pos x="connsiteX0" y="connsiteY0"/>
                  </a:cxn>
                  <a:cxn ang="0">
                    <a:pos x="connsiteX1" y="connsiteY1"/>
                  </a:cxn>
                  <a:cxn ang="0">
                    <a:pos x="connsiteX2" y="connsiteY2"/>
                  </a:cxn>
                  <a:cxn ang="0">
                    <a:pos x="connsiteX3" y="connsiteY3"/>
                  </a:cxn>
                </a:cxnLst>
                <a:rect l="l" t="t" r="r" b="b"/>
                <a:pathLst>
                  <a:path w="44157" h="544614">
                    <a:moveTo>
                      <a:pt x="44649" y="547068"/>
                    </a:moveTo>
                    <a:lnTo>
                      <a:pt x="0" y="480340"/>
                    </a:lnTo>
                    <a:lnTo>
                      <a:pt x="0" y="0"/>
                    </a:lnTo>
                    <a:lnTo>
                      <a:pt x="44649" y="0"/>
                    </a:lnTo>
                    <a:close/>
                  </a:path>
                </a:pathLst>
              </a:custGeom>
              <a:grpFill/>
              <a:ln w="4890"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3E5CB1B2-5784-4830-A136-D9F27DA4DF8A}"/>
                  </a:ext>
                </a:extLst>
              </p:cNvPr>
              <p:cNvSpPr/>
              <p:nvPr/>
            </p:nvSpPr>
            <p:spPr>
              <a:xfrm>
                <a:off x="1456946" y="3224864"/>
                <a:ext cx="44158" cy="1486651"/>
              </a:xfrm>
              <a:custGeom>
                <a:avLst/>
                <a:gdLst>
                  <a:gd name="connsiteX0" fmla="*/ 44649 w 44157"/>
                  <a:gd name="connsiteY0" fmla="*/ 1488123 h 1486650"/>
                  <a:gd name="connsiteX1" fmla="*/ 0 w 44157"/>
                  <a:gd name="connsiteY1" fmla="*/ 1410601 h 1486650"/>
                  <a:gd name="connsiteX2" fmla="*/ 0 w 44157"/>
                  <a:gd name="connsiteY2" fmla="*/ 0 h 1486650"/>
                  <a:gd name="connsiteX3" fmla="*/ 44649 w 44157"/>
                  <a:gd name="connsiteY3" fmla="*/ 57896 h 1486650"/>
                </a:gdLst>
                <a:ahLst/>
                <a:cxnLst>
                  <a:cxn ang="0">
                    <a:pos x="connsiteX0" y="connsiteY0"/>
                  </a:cxn>
                  <a:cxn ang="0">
                    <a:pos x="connsiteX1" y="connsiteY1"/>
                  </a:cxn>
                  <a:cxn ang="0">
                    <a:pos x="connsiteX2" y="connsiteY2"/>
                  </a:cxn>
                  <a:cxn ang="0">
                    <a:pos x="connsiteX3" y="connsiteY3"/>
                  </a:cxn>
                </a:cxnLst>
                <a:rect l="l" t="t" r="r" b="b"/>
                <a:pathLst>
                  <a:path w="44157" h="1486650">
                    <a:moveTo>
                      <a:pt x="44649" y="1488123"/>
                    </a:moveTo>
                    <a:lnTo>
                      <a:pt x="0" y="1410601"/>
                    </a:lnTo>
                    <a:lnTo>
                      <a:pt x="0" y="0"/>
                    </a:lnTo>
                    <a:lnTo>
                      <a:pt x="44649" y="57896"/>
                    </a:lnTo>
                    <a:close/>
                  </a:path>
                </a:pathLst>
              </a:custGeom>
              <a:grpFill/>
              <a:ln w="4890"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4A8AFAC1-17DE-4682-B22C-C02D9E114C9C}"/>
                  </a:ext>
                </a:extLst>
              </p:cNvPr>
              <p:cNvSpPr/>
              <p:nvPr/>
            </p:nvSpPr>
            <p:spPr>
              <a:xfrm>
                <a:off x="1346060" y="2337780"/>
                <a:ext cx="112848" cy="137380"/>
              </a:xfrm>
              <a:custGeom>
                <a:avLst/>
                <a:gdLst>
                  <a:gd name="connsiteX0" fmla="*/ 114320 w 112848"/>
                  <a:gd name="connsiteY0" fmla="*/ 0 h 137380"/>
                  <a:gd name="connsiteX1" fmla="*/ 0 w 112848"/>
                  <a:gd name="connsiteY1" fmla="*/ 137380 h 137380"/>
                  <a:gd name="connsiteX2" fmla="*/ 1472 w 112848"/>
                  <a:gd name="connsiteY2" fmla="*/ 139343 h 137380"/>
                  <a:gd name="connsiteX3" fmla="*/ 115792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320" y="0"/>
                    </a:moveTo>
                    <a:lnTo>
                      <a:pt x="0" y="137380"/>
                    </a:lnTo>
                    <a:lnTo>
                      <a:pt x="1472" y="139343"/>
                    </a:lnTo>
                    <a:lnTo>
                      <a:pt x="115792" y="1963"/>
                    </a:lnTo>
                    <a:close/>
                  </a:path>
                </a:pathLst>
              </a:custGeom>
              <a:grpFill/>
              <a:ln w="4890"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3F935B9F-5639-4089-9658-1B0B7E5F6D83}"/>
                  </a:ext>
                </a:extLst>
              </p:cNvPr>
              <p:cNvSpPr/>
              <p:nvPr/>
            </p:nvSpPr>
            <p:spPr>
              <a:xfrm>
                <a:off x="1353911" y="2369672"/>
                <a:ext cx="117755" cy="142287"/>
              </a:xfrm>
              <a:custGeom>
                <a:avLst/>
                <a:gdLst>
                  <a:gd name="connsiteX0" fmla="*/ 117755 w 117754"/>
                  <a:gd name="connsiteY0" fmla="*/ 0 h 142286"/>
                  <a:gd name="connsiteX1" fmla="*/ 0 w 117754"/>
                  <a:gd name="connsiteY1" fmla="*/ 141305 h 142286"/>
                  <a:gd name="connsiteX2" fmla="*/ 1472 w 117754"/>
                  <a:gd name="connsiteY2" fmla="*/ 142777 h 142286"/>
                  <a:gd name="connsiteX3" fmla="*/ 119227 w 117754"/>
                  <a:gd name="connsiteY3" fmla="*/ 1472 h 142286"/>
                </a:gdLst>
                <a:ahLst/>
                <a:cxnLst>
                  <a:cxn ang="0">
                    <a:pos x="connsiteX0" y="connsiteY0"/>
                  </a:cxn>
                  <a:cxn ang="0">
                    <a:pos x="connsiteX1" y="connsiteY1"/>
                  </a:cxn>
                  <a:cxn ang="0">
                    <a:pos x="connsiteX2" y="connsiteY2"/>
                  </a:cxn>
                  <a:cxn ang="0">
                    <a:pos x="connsiteX3" y="connsiteY3"/>
                  </a:cxn>
                </a:cxnLst>
                <a:rect l="l" t="t" r="r" b="b"/>
                <a:pathLst>
                  <a:path w="117754" h="142286">
                    <a:moveTo>
                      <a:pt x="117755" y="0"/>
                    </a:moveTo>
                    <a:lnTo>
                      <a:pt x="0" y="141305"/>
                    </a:lnTo>
                    <a:lnTo>
                      <a:pt x="1472" y="142777"/>
                    </a:lnTo>
                    <a:lnTo>
                      <a:pt x="119227" y="1472"/>
                    </a:lnTo>
                    <a:close/>
                  </a:path>
                </a:pathLst>
              </a:custGeom>
              <a:grpFill/>
              <a:ln w="4890"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487A0969-627F-4422-95AD-1001FAEBCC8D}"/>
                  </a:ext>
                </a:extLst>
              </p:cNvPr>
              <p:cNvSpPr/>
              <p:nvPr/>
            </p:nvSpPr>
            <p:spPr>
              <a:xfrm>
                <a:off x="1348514" y="2355443"/>
                <a:ext cx="112848" cy="137380"/>
              </a:xfrm>
              <a:custGeom>
                <a:avLst/>
                <a:gdLst>
                  <a:gd name="connsiteX0" fmla="*/ 114811 w 112848"/>
                  <a:gd name="connsiteY0" fmla="*/ 0 h 137380"/>
                  <a:gd name="connsiteX1" fmla="*/ 0 w 112848"/>
                  <a:gd name="connsiteY1" fmla="*/ 137871 h 137380"/>
                  <a:gd name="connsiteX2" fmla="*/ 1472 w 112848"/>
                  <a:gd name="connsiteY2" fmla="*/ 139343 h 137380"/>
                  <a:gd name="connsiteX3" fmla="*/ 116283 w 112848"/>
                  <a:gd name="connsiteY3" fmla="*/ 1963 h 137380"/>
                </a:gdLst>
                <a:ahLst/>
                <a:cxnLst>
                  <a:cxn ang="0">
                    <a:pos x="connsiteX0" y="connsiteY0"/>
                  </a:cxn>
                  <a:cxn ang="0">
                    <a:pos x="connsiteX1" y="connsiteY1"/>
                  </a:cxn>
                  <a:cxn ang="0">
                    <a:pos x="connsiteX2" y="connsiteY2"/>
                  </a:cxn>
                  <a:cxn ang="0">
                    <a:pos x="connsiteX3" y="connsiteY3"/>
                  </a:cxn>
                </a:cxnLst>
                <a:rect l="l" t="t" r="r" b="b"/>
                <a:pathLst>
                  <a:path w="112848" h="137380">
                    <a:moveTo>
                      <a:pt x="114811" y="0"/>
                    </a:moveTo>
                    <a:lnTo>
                      <a:pt x="0" y="137871"/>
                    </a:lnTo>
                    <a:lnTo>
                      <a:pt x="1472" y="139343"/>
                    </a:lnTo>
                    <a:lnTo>
                      <a:pt x="116283" y="1963"/>
                    </a:lnTo>
                    <a:close/>
                  </a:path>
                </a:pathLst>
              </a:custGeom>
              <a:grpFill/>
              <a:ln w="4890"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11CAD7D9-D878-4962-B16E-6C59F64A5AB3}"/>
                  </a:ext>
                </a:extLst>
              </p:cNvPr>
              <p:cNvSpPr/>
              <p:nvPr/>
            </p:nvSpPr>
            <p:spPr>
              <a:xfrm>
                <a:off x="1331341" y="3164515"/>
                <a:ext cx="132474" cy="161912"/>
              </a:xfrm>
              <a:custGeom>
                <a:avLst/>
                <a:gdLst>
                  <a:gd name="connsiteX0" fmla="*/ 136399 w 132473"/>
                  <a:gd name="connsiteY0" fmla="*/ 157006 h 161912"/>
                  <a:gd name="connsiteX1" fmla="*/ 5397 w 132473"/>
                  <a:gd name="connsiteY1" fmla="*/ 0 h 161912"/>
                  <a:gd name="connsiteX2" fmla="*/ 0 w 132473"/>
                  <a:gd name="connsiteY2" fmla="*/ 1963 h 161912"/>
                  <a:gd name="connsiteX3" fmla="*/ 131002 w 132473"/>
                  <a:gd name="connsiteY3" fmla="*/ 163384 h 161912"/>
                </a:gdLst>
                <a:ahLst/>
                <a:cxnLst>
                  <a:cxn ang="0">
                    <a:pos x="connsiteX0" y="connsiteY0"/>
                  </a:cxn>
                  <a:cxn ang="0">
                    <a:pos x="connsiteX1" y="connsiteY1"/>
                  </a:cxn>
                  <a:cxn ang="0">
                    <a:pos x="connsiteX2" y="connsiteY2"/>
                  </a:cxn>
                  <a:cxn ang="0">
                    <a:pos x="connsiteX3" y="connsiteY3"/>
                  </a:cxn>
                </a:cxnLst>
                <a:rect l="l" t="t" r="r" b="b"/>
                <a:pathLst>
                  <a:path w="132473" h="161912">
                    <a:moveTo>
                      <a:pt x="136399" y="157006"/>
                    </a:moveTo>
                    <a:lnTo>
                      <a:pt x="5397" y="0"/>
                    </a:lnTo>
                    <a:lnTo>
                      <a:pt x="0" y="1963"/>
                    </a:lnTo>
                    <a:lnTo>
                      <a:pt x="131002" y="163384"/>
                    </a:lnTo>
                    <a:close/>
                  </a:path>
                </a:pathLst>
              </a:custGeom>
              <a:grpFill/>
              <a:ln w="4890"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4F421015-0FF5-41BE-8C3F-D51AAAD24127}"/>
                  </a:ext>
                </a:extLst>
              </p:cNvPr>
              <p:cNvSpPr/>
              <p:nvPr/>
            </p:nvSpPr>
            <p:spPr>
              <a:xfrm>
                <a:off x="1350476" y="3103675"/>
                <a:ext cx="137380" cy="166819"/>
              </a:xfrm>
              <a:custGeom>
                <a:avLst/>
                <a:gdLst>
                  <a:gd name="connsiteX0" fmla="*/ 140324 w 137380"/>
                  <a:gd name="connsiteY0" fmla="*/ 161912 h 166818"/>
                  <a:gd name="connsiteX1" fmla="*/ 5397 w 137380"/>
                  <a:gd name="connsiteY1" fmla="*/ 0 h 166818"/>
                  <a:gd name="connsiteX2" fmla="*/ 0 w 137380"/>
                  <a:gd name="connsiteY2" fmla="*/ 6378 h 166818"/>
                  <a:gd name="connsiteX3" fmla="*/ 134927 w 137380"/>
                  <a:gd name="connsiteY3" fmla="*/ 168291 h 166818"/>
                </a:gdLst>
                <a:ahLst/>
                <a:cxnLst>
                  <a:cxn ang="0">
                    <a:pos x="connsiteX0" y="connsiteY0"/>
                  </a:cxn>
                  <a:cxn ang="0">
                    <a:pos x="connsiteX1" y="connsiteY1"/>
                  </a:cxn>
                  <a:cxn ang="0">
                    <a:pos x="connsiteX2" y="connsiteY2"/>
                  </a:cxn>
                  <a:cxn ang="0">
                    <a:pos x="connsiteX3" y="connsiteY3"/>
                  </a:cxn>
                </a:cxnLst>
                <a:rect l="l" t="t" r="r" b="b"/>
                <a:pathLst>
                  <a:path w="137380" h="166818">
                    <a:moveTo>
                      <a:pt x="140324" y="161912"/>
                    </a:moveTo>
                    <a:lnTo>
                      <a:pt x="5397" y="0"/>
                    </a:lnTo>
                    <a:lnTo>
                      <a:pt x="0" y="6378"/>
                    </a:lnTo>
                    <a:lnTo>
                      <a:pt x="134927" y="168291"/>
                    </a:lnTo>
                    <a:close/>
                  </a:path>
                </a:pathLst>
              </a:custGeom>
              <a:grpFill/>
              <a:ln w="4890"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F5EE93C2-815E-4404-8444-95B5D4458E97}"/>
                  </a:ext>
                </a:extLst>
              </p:cNvPr>
              <p:cNvSpPr/>
              <p:nvPr/>
            </p:nvSpPr>
            <p:spPr>
              <a:xfrm>
                <a:off x="1386784" y="4481403"/>
                <a:ext cx="73597" cy="88316"/>
              </a:xfrm>
              <a:custGeom>
                <a:avLst/>
                <a:gdLst>
                  <a:gd name="connsiteX0" fmla="*/ 73106 w 73596"/>
                  <a:gd name="connsiteY0" fmla="*/ 90769 h 88315"/>
                  <a:gd name="connsiteX1" fmla="*/ 0 w 73596"/>
                  <a:gd name="connsiteY1" fmla="*/ 3435 h 88315"/>
                  <a:gd name="connsiteX2" fmla="*/ 2944 w 73596"/>
                  <a:gd name="connsiteY2" fmla="*/ 0 h 88315"/>
                  <a:gd name="connsiteX3" fmla="*/ 76050 w 73596"/>
                  <a:gd name="connsiteY3" fmla="*/ 87825 h 88315"/>
                </a:gdLst>
                <a:ahLst/>
                <a:cxnLst>
                  <a:cxn ang="0">
                    <a:pos x="connsiteX0" y="connsiteY0"/>
                  </a:cxn>
                  <a:cxn ang="0">
                    <a:pos x="connsiteX1" y="connsiteY1"/>
                  </a:cxn>
                  <a:cxn ang="0">
                    <a:pos x="connsiteX2" y="connsiteY2"/>
                  </a:cxn>
                  <a:cxn ang="0">
                    <a:pos x="connsiteX3" y="connsiteY3"/>
                  </a:cxn>
                </a:cxnLst>
                <a:rect l="l" t="t" r="r" b="b"/>
                <a:pathLst>
                  <a:path w="73596" h="88315">
                    <a:moveTo>
                      <a:pt x="73106" y="90769"/>
                    </a:moveTo>
                    <a:lnTo>
                      <a:pt x="0" y="3435"/>
                    </a:lnTo>
                    <a:lnTo>
                      <a:pt x="2944" y="0"/>
                    </a:lnTo>
                    <a:lnTo>
                      <a:pt x="76050" y="87825"/>
                    </a:lnTo>
                    <a:close/>
                  </a:path>
                </a:pathLst>
              </a:custGeom>
              <a:grpFill/>
              <a:ln w="4890"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9FC82369-6BE8-4FCA-9AD8-349144FD906D}"/>
                  </a:ext>
                </a:extLst>
              </p:cNvPr>
              <p:cNvSpPr/>
              <p:nvPr/>
            </p:nvSpPr>
            <p:spPr>
              <a:xfrm>
                <a:off x="1456946" y="4785112"/>
                <a:ext cx="456299" cy="588773"/>
              </a:xfrm>
              <a:custGeom>
                <a:avLst/>
                <a:gdLst>
                  <a:gd name="connsiteX0" fmla="*/ 78012 w 456298"/>
                  <a:gd name="connsiteY0" fmla="*/ 578469 h 588772"/>
                  <a:gd name="connsiteX1" fmla="*/ 78012 w 456298"/>
                  <a:gd name="connsiteY1" fmla="*/ 368473 h 588772"/>
                  <a:gd name="connsiteX2" fmla="*/ 13738 w 456298"/>
                  <a:gd name="connsiteY2" fmla="*/ 322353 h 588772"/>
                  <a:gd name="connsiteX3" fmla="*/ 13738 w 456298"/>
                  <a:gd name="connsiteY3" fmla="*/ 0 h 588772"/>
                  <a:gd name="connsiteX4" fmla="*/ 0 w 456298"/>
                  <a:gd name="connsiteY4" fmla="*/ 0 h 588772"/>
                  <a:gd name="connsiteX5" fmla="*/ 0 w 456298"/>
                  <a:gd name="connsiteY5" fmla="*/ 578469 h 588772"/>
                  <a:gd name="connsiteX6" fmla="*/ 0 w 456298"/>
                  <a:gd name="connsiteY6" fmla="*/ 590245 h 588772"/>
                  <a:gd name="connsiteX7" fmla="*/ 13738 w 456298"/>
                  <a:gd name="connsiteY7" fmla="*/ 590245 h 588772"/>
                  <a:gd name="connsiteX8" fmla="*/ 459243 w 456298"/>
                  <a:gd name="connsiteY8" fmla="*/ 590245 h 588772"/>
                  <a:gd name="connsiteX9" fmla="*/ 459243 w 456298"/>
                  <a:gd name="connsiteY9" fmla="*/ 578469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78012" y="578469"/>
                    </a:moveTo>
                    <a:lnTo>
                      <a:pt x="78012" y="368473"/>
                    </a:lnTo>
                    <a:lnTo>
                      <a:pt x="13738" y="322353"/>
                    </a:lnTo>
                    <a:lnTo>
                      <a:pt x="13738" y="0"/>
                    </a:lnTo>
                    <a:lnTo>
                      <a:pt x="0" y="0"/>
                    </a:lnTo>
                    <a:lnTo>
                      <a:pt x="0" y="578469"/>
                    </a:lnTo>
                    <a:lnTo>
                      <a:pt x="0" y="590245"/>
                    </a:lnTo>
                    <a:lnTo>
                      <a:pt x="13738" y="590245"/>
                    </a:lnTo>
                    <a:lnTo>
                      <a:pt x="459243" y="590245"/>
                    </a:lnTo>
                    <a:lnTo>
                      <a:pt x="459243" y="578469"/>
                    </a:lnTo>
                    <a:close/>
                  </a:path>
                </a:pathLst>
              </a:custGeom>
              <a:grpFill/>
              <a:ln w="489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80B1E5FD-CBDF-49EC-95AE-577651C9C691}"/>
                  </a:ext>
                </a:extLst>
              </p:cNvPr>
              <p:cNvSpPr/>
              <p:nvPr/>
            </p:nvSpPr>
            <p:spPr>
              <a:xfrm>
                <a:off x="3624611" y="1843702"/>
                <a:ext cx="456299" cy="588773"/>
              </a:xfrm>
              <a:custGeom>
                <a:avLst/>
                <a:gdLst>
                  <a:gd name="connsiteX0" fmla="*/ 381230 w 456298"/>
                  <a:gd name="connsiteY0" fmla="*/ 11775 h 588772"/>
                  <a:gd name="connsiteX1" fmla="*/ 381230 w 456298"/>
                  <a:gd name="connsiteY1" fmla="*/ 221771 h 588772"/>
                  <a:gd name="connsiteX2" fmla="*/ 445505 w 456298"/>
                  <a:gd name="connsiteY2" fmla="*/ 267892 h 588772"/>
                  <a:gd name="connsiteX3" fmla="*/ 445505 w 456298"/>
                  <a:gd name="connsiteY3" fmla="*/ 590245 h 588772"/>
                  <a:gd name="connsiteX4" fmla="*/ 459243 w 456298"/>
                  <a:gd name="connsiteY4" fmla="*/ 590245 h 588772"/>
                  <a:gd name="connsiteX5" fmla="*/ 459243 w 456298"/>
                  <a:gd name="connsiteY5" fmla="*/ 11775 h 588772"/>
                  <a:gd name="connsiteX6" fmla="*/ 459243 w 456298"/>
                  <a:gd name="connsiteY6" fmla="*/ 0 h 588772"/>
                  <a:gd name="connsiteX7" fmla="*/ 445505 w 456298"/>
                  <a:gd name="connsiteY7" fmla="*/ 0 h 588772"/>
                  <a:gd name="connsiteX8" fmla="*/ 0 w 456298"/>
                  <a:gd name="connsiteY8" fmla="*/ 0 h 588772"/>
                  <a:gd name="connsiteX9" fmla="*/ 0 w 456298"/>
                  <a:gd name="connsiteY9" fmla="*/ 11775 h 5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6298" h="588772">
                    <a:moveTo>
                      <a:pt x="381230" y="11775"/>
                    </a:moveTo>
                    <a:lnTo>
                      <a:pt x="381230" y="221771"/>
                    </a:lnTo>
                    <a:lnTo>
                      <a:pt x="445505" y="267892"/>
                    </a:lnTo>
                    <a:lnTo>
                      <a:pt x="445505" y="590245"/>
                    </a:lnTo>
                    <a:lnTo>
                      <a:pt x="459243" y="590245"/>
                    </a:lnTo>
                    <a:lnTo>
                      <a:pt x="459243" y="11775"/>
                    </a:lnTo>
                    <a:lnTo>
                      <a:pt x="459243" y="0"/>
                    </a:lnTo>
                    <a:lnTo>
                      <a:pt x="445505" y="0"/>
                    </a:lnTo>
                    <a:lnTo>
                      <a:pt x="0" y="0"/>
                    </a:lnTo>
                    <a:lnTo>
                      <a:pt x="0" y="11775"/>
                    </a:lnTo>
                    <a:close/>
                  </a:path>
                </a:pathLst>
              </a:custGeom>
              <a:grpFill/>
              <a:ln w="489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B1BF7F45-5107-439F-AA00-477F93FE40A2}"/>
                  </a:ext>
                </a:extLst>
              </p:cNvPr>
              <p:cNvSpPr/>
              <p:nvPr/>
            </p:nvSpPr>
            <p:spPr>
              <a:xfrm>
                <a:off x="3725193" y="4181620"/>
                <a:ext cx="358170" cy="1192265"/>
              </a:xfrm>
              <a:custGeom>
                <a:avLst/>
                <a:gdLst>
                  <a:gd name="connsiteX0" fmla="*/ 358661 w 358170"/>
                  <a:gd name="connsiteY0" fmla="*/ 1181961 h 1192264"/>
                  <a:gd name="connsiteX1" fmla="*/ 358661 w 358170"/>
                  <a:gd name="connsiteY1" fmla="*/ 1181961 h 1192264"/>
                  <a:gd name="connsiteX2" fmla="*/ 358661 w 358170"/>
                  <a:gd name="connsiteY2" fmla="*/ 1180980 h 1192264"/>
                  <a:gd name="connsiteX3" fmla="*/ 358661 w 358170"/>
                  <a:gd name="connsiteY3" fmla="*/ 768839 h 1192264"/>
                  <a:gd name="connsiteX4" fmla="*/ 358661 w 358170"/>
                  <a:gd name="connsiteY4" fmla="*/ 0 h 1192264"/>
                  <a:gd name="connsiteX5" fmla="*/ 337563 w 358170"/>
                  <a:gd name="connsiteY5" fmla="*/ 61330 h 1192264"/>
                  <a:gd name="connsiteX6" fmla="*/ 337563 w 358170"/>
                  <a:gd name="connsiteY6" fmla="*/ 783558 h 1192264"/>
                  <a:gd name="connsiteX7" fmla="*/ 287517 w 358170"/>
                  <a:gd name="connsiteY7" fmla="*/ 845870 h 1192264"/>
                  <a:gd name="connsiteX8" fmla="*/ 287517 w 358170"/>
                  <a:gd name="connsiteY8" fmla="*/ 1125046 h 1192264"/>
                  <a:gd name="connsiteX9" fmla="*/ 147684 w 358170"/>
                  <a:gd name="connsiteY9" fmla="*/ 1125046 h 1192264"/>
                  <a:gd name="connsiteX10" fmla="*/ 107451 w 358170"/>
                  <a:gd name="connsiteY10" fmla="*/ 1181961 h 1192264"/>
                  <a:gd name="connsiteX11" fmla="*/ 13738 w 358170"/>
                  <a:gd name="connsiteY11" fmla="*/ 1181961 h 1192264"/>
                  <a:gd name="connsiteX12" fmla="*/ 0 w 358170"/>
                  <a:gd name="connsiteY12" fmla="*/ 1193737 h 1192264"/>
                  <a:gd name="connsiteX13" fmla="*/ 99110 w 358170"/>
                  <a:gd name="connsiteY13" fmla="*/ 1193737 h 1192264"/>
                  <a:gd name="connsiteX14" fmla="*/ 344923 w 358170"/>
                  <a:gd name="connsiteY14" fmla="*/ 1193737 h 1192264"/>
                  <a:gd name="connsiteX15" fmla="*/ 358170 w 358170"/>
                  <a:gd name="connsiteY15" fmla="*/ 1193737 h 1192264"/>
                  <a:gd name="connsiteX16" fmla="*/ 358661 w 358170"/>
                  <a:gd name="connsiteY16" fmla="*/ 1193737 h 1192264"/>
                  <a:gd name="connsiteX17" fmla="*/ 358661 w 358170"/>
                  <a:gd name="connsiteY17" fmla="*/ 1193737 h 11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8170" h="1192264">
                    <a:moveTo>
                      <a:pt x="358661" y="1181961"/>
                    </a:moveTo>
                    <a:lnTo>
                      <a:pt x="358661" y="1181961"/>
                    </a:lnTo>
                    <a:lnTo>
                      <a:pt x="358661" y="1180980"/>
                    </a:lnTo>
                    <a:lnTo>
                      <a:pt x="358661" y="768839"/>
                    </a:lnTo>
                    <a:lnTo>
                      <a:pt x="358661" y="0"/>
                    </a:lnTo>
                    <a:lnTo>
                      <a:pt x="337563" y="61330"/>
                    </a:lnTo>
                    <a:lnTo>
                      <a:pt x="337563" y="783558"/>
                    </a:lnTo>
                    <a:lnTo>
                      <a:pt x="287517" y="845870"/>
                    </a:lnTo>
                    <a:lnTo>
                      <a:pt x="287517" y="1125046"/>
                    </a:lnTo>
                    <a:lnTo>
                      <a:pt x="147684" y="1125046"/>
                    </a:lnTo>
                    <a:lnTo>
                      <a:pt x="107451" y="1181961"/>
                    </a:lnTo>
                    <a:lnTo>
                      <a:pt x="13738" y="1181961"/>
                    </a:lnTo>
                    <a:lnTo>
                      <a:pt x="0" y="1193737"/>
                    </a:lnTo>
                    <a:lnTo>
                      <a:pt x="99110" y="1193737"/>
                    </a:lnTo>
                    <a:lnTo>
                      <a:pt x="344923" y="1193737"/>
                    </a:lnTo>
                    <a:lnTo>
                      <a:pt x="358170" y="1193737"/>
                    </a:lnTo>
                    <a:lnTo>
                      <a:pt x="358661" y="1193737"/>
                    </a:lnTo>
                    <a:lnTo>
                      <a:pt x="358661" y="1193737"/>
                    </a:lnTo>
                    <a:close/>
                  </a:path>
                </a:pathLst>
              </a:custGeom>
              <a:grpFill/>
              <a:ln w="4890"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6E624E47-6AFB-4CC4-97D7-B09EF7960DF8}"/>
                  </a:ext>
                </a:extLst>
              </p:cNvPr>
              <p:cNvSpPr/>
              <p:nvPr/>
            </p:nvSpPr>
            <p:spPr>
              <a:xfrm>
                <a:off x="2157095" y="5334633"/>
                <a:ext cx="1059791" cy="63784"/>
              </a:xfrm>
              <a:custGeom>
                <a:avLst/>
                <a:gdLst>
                  <a:gd name="connsiteX0" fmla="*/ 1002876 w 1059791"/>
                  <a:gd name="connsiteY0" fmla="*/ 64274 h 63783"/>
                  <a:gd name="connsiteX1" fmla="*/ 0 w 1059791"/>
                  <a:gd name="connsiteY1" fmla="*/ 64274 h 63783"/>
                  <a:gd name="connsiteX2" fmla="*/ 0 w 1059791"/>
                  <a:gd name="connsiteY2" fmla="*/ 0 h 63783"/>
                  <a:gd name="connsiteX3" fmla="*/ 1061263 w 1059791"/>
                  <a:gd name="connsiteY3" fmla="*/ 0 h 63783"/>
                </a:gdLst>
                <a:ahLst/>
                <a:cxnLst>
                  <a:cxn ang="0">
                    <a:pos x="connsiteX0" y="connsiteY0"/>
                  </a:cxn>
                  <a:cxn ang="0">
                    <a:pos x="connsiteX1" y="connsiteY1"/>
                  </a:cxn>
                  <a:cxn ang="0">
                    <a:pos x="connsiteX2" y="connsiteY2"/>
                  </a:cxn>
                  <a:cxn ang="0">
                    <a:pos x="connsiteX3" y="connsiteY3"/>
                  </a:cxn>
                </a:cxnLst>
                <a:rect l="l" t="t" r="r" b="b"/>
                <a:pathLst>
                  <a:path w="1059791" h="63783">
                    <a:moveTo>
                      <a:pt x="1002876" y="64274"/>
                    </a:moveTo>
                    <a:lnTo>
                      <a:pt x="0" y="64274"/>
                    </a:lnTo>
                    <a:lnTo>
                      <a:pt x="0" y="0"/>
                    </a:lnTo>
                    <a:lnTo>
                      <a:pt x="1061263" y="0"/>
                    </a:lnTo>
                    <a:close/>
                  </a:path>
                </a:pathLst>
              </a:custGeom>
              <a:grpFill/>
              <a:ln w="489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4D8DD112-5376-496C-8710-2621F235F426}"/>
                  </a:ext>
                </a:extLst>
              </p:cNvPr>
              <p:cNvSpPr/>
              <p:nvPr/>
            </p:nvSpPr>
            <p:spPr>
              <a:xfrm>
                <a:off x="2078592" y="5398907"/>
                <a:ext cx="642744" cy="39252"/>
              </a:xfrm>
              <a:custGeom>
                <a:avLst/>
                <a:gdLst>
                  <a:gd name="connsiteX0" fmla="*/ 608889 w 642743"/>
                  <a:gd name="connsiteY0" fmla="*/ 39252 h 39251"/>
                  <a:gd name="connsiteX1" fmla="*/ 0 w 642743"/>
                  <a:gd name="connsiteY1" fmla="*/ 39252 h 39251"/>
                  <a:gd name="connsiteX2" fmla="*/ 44649 w 642743"/>
                  <a:gd name="connsiteY2" fmla="*/ 0 h 39251"/>
                  <a:gd name="connsiteX3" fmla="*/ 646178 w 642743"/>
                  <a:gd name="connsiteY3" fmla="*/ 0 h 39251"/>
                </a:gdLst>
                <a:ahLst/>
                <a:cxnLst>
                  <a:cxn ang="0">
                    <a:pos x="connsiteX0" y="connsiteY0"/>
                  </a:cxn>
                  <a:cxn ang="0">
                    <a:pos x="connsiteX1" y="connsiteY1"/>
                  </a:cxn>
                  <a:cxn ang="0">
                    <a:pos x="connsiteX2" y="connsiteY2"/>
                  </a:cxn>
                  <a:cxn ang="0">
                    <a:pos x="connsiteX3" y="connsiteY3"/>
                  </a:cxn>
                </a:cxnLst>
                <a:rect l="l" t="t" r="r" b="b"/>
                <a:pathLst>
                  <a:path w="642743" h="39251">
                    <a:moveTo>
                      <a:pt x="608889" y="39252"/>
                    </a:moveTo>
                    <a:lnTo>
                      <a:pt x="0" y="39252"/>
                    </a:lnTo>
                    <a:lnTo>
                      <a:pt x="44649" y="0"/>
                    </a:lnTo>
                    <a:lnTo>
                      <a:pt x="646178" y="0"/>
                    </a:lnTo>
                    <a:close/>
                  </a:path>
                </a:pathLst>
              </a:custGeom>
              <a:grpFill/>
              <a:ln w="4890"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6841D433-2808-4353-A2B9-2454038C076C}"/>
                  </a:ext>
                </a:extLst>
              </p:cNvPr>
              <p:cNvSpPr/>
              <p:nvPr/>
            </p:nvSpPr>
            <p:spPr>
              <a:xfrm>
                <a:off x="4047056" y="4357270"/>
                <a:ext cx="14719" cy="485737"/>
              </a:xfrm>
              <a:custGeom>
                <a:avLst/>
                <a:gdLst>
                  <a:gd name="connsiteX0" fmla="*/ 18644 w 14719"/>
                  <a:gd name="connsiteY0" fmla="*/ 450902 h 485737"/>
                  <a:gd name="connsiteX1" fmla="*/ 0 w 14719"/>
                  <a:gd name="connsiteY1" fmla="*/ 487209 h 485737"/>
                  <a:gd name="connsiteX2" fmla="*/ 0 w 14719"/>
                  <a:gd name="connsiteY2" fmla="*/ 36798 h 485737"/>
                  <a:gd name="connsiteX3" fmla="*/ 18644 w 14719"/>
                  <a:gd name="connsiteY3" fmla="*/ 0 h 485737"/>
                </a:gdLst>
                <a:ahLst/>
                <a:cxnLst>
                  <a:cxn ang="0">
                    <a:pos x="connsiteX0" y="connsiteY0"/>
                  </a:cxn>
                  <a:cxn ang="0">
                    <a:pos x="connsiteX1" y="connsiteY1"/>
                  </a:cxn>
                  <a:cxn ang="0">
                    <a:pos x="connsiteX2" y="connsiteY2"/>
                  </a:cxn>
                  <a:cxn ang="0">
                    <a:pos x="connsiteX3" y="connsiteY3"/>
                  </a:cxn>
                </a:cxnLst>
                <a:rect l="l" t="t" r="r" b="b"/>
                <a:pathLst>
                  <a:path w="14719" h="485737">
                    <a:moveTo>
                      <a:pt x="18644" y="450902"/>
                    </a:moveTo>
                    <a:lnTo>
                      <a:pt x="0" y="487209"/>
                    </a:lnTo>
                    <a:lnTo>
                      <a:pt x="0" y="36798"/>
                    </a:lnTo>
                    <a:lnTo>
                      <a:pt x="18644" y="0"/>
                    </a:lnTo>
                    <a:close/>
                  </a:path>
                </a:pathLst>
              </a:custGeom>
              <a:grpFill/>
              <a:ln w="4890"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C44B50C0-8404-49DA-A08B-890FD3FF343D}"/>
                  </a:ext>
                </a:extLst>
              </p:cNvPr>
              <p:cNvSpPr/>
              <p:nvPr/>
            </p:nvSpPr>
            <p:spPr>
              <a:xfrm>
                <a:off x="4047056" y="2579177"/>
                <a:ext cx="34345" cy="1324739"/>
              </a:xfrm>
              <a:custGeom>
                <a:avLst/>
                <a:gdLst>
                  <a:gd name="connsiteX0" fmla="*/ 0 w 34345"/>
                  <a:gd name="connsiteY0" fmla="*/ 70162 h 1324738"/>
                  <a:gd name="connsiteX1" fmla="*/ 36798 w 34345"/>
                  <a:gd name="connsiteY1" fmla="*/ 0 h 1324738"/>
                  <a:gd name="connsiteX2" fmla="*/ 36798 w 34345"/>
                  <a:gd name="connsiteY2" fmla="*/ 1327682 h 1324738"/>
                  <a:gd name="connsiteX3" fmla="*/ 0 w 34345"/>
                  <a:gd name="connsiteY3" fmla="*/ 1280090 h 1324738"/>
                </a:gdLst>
                <a:ahLst/>
                <a:cxnLst>
                  <a:cxn ang="0">
                    <a:pos x="connsiteX0" y="connsiteY0"/>
                  </a:cxn>
                  <a:cxn ang="0">
                    <a:pos x="connsiteX1" y="connsiteY1"/>
                  </a:cxn>
                  <a:cxn ang="0">
                    <a:pos x="connsiteX2" y="connsiteY2"/>
                  </a:cxn>
                  <a:cxn ang="0">
                    <a:pos x="connsiteX3" y="connsiteY3"/>
                  </a:cxn>
                </a:cxnLst>
                <a:rect l="l" t="t" r="r" b="b"/>
                <a:pathLst>
                  <a:path w="34345" h="1324738">
                    <a:moveTo>
                      <a:pt x="0" y="70162"/>
                    </a:moveTo>
                    <a:lnTo>
                      <a:pt x="36798" y="0"/>
                    </a:lnTo>
                    <a:lnTo>
                      <a:pt x="36798" y="1327682"/>
                    </a:lnTo>
                    <a:lnTo>
                      <a:pt x="0" y="1280090"/>
                    </a:lnTo>
                    <a:close/>
                  </a:path>
                </a:pathLst>
              </a:custGeom>
              <a:grpFill/>
              <a:ln w="4890"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4437347D-F3AD-43B9-9981-22CA3B3B829A}"/>
                  </a:ext>
                </a:extLst>
              </p:cNvPr>
              <p:cNvSpPr/>
              <p:nvPr/>
            </p:nvSpPr>
            <p:spPr>
              <a:xfrm>
                <a:off x="3943530" y="2819102"/>
                <a:ext cx="4906" cy="549521"/>
              </a:xfrm>
              <a:custGeom>
                <a:avLst/>
                <a:gdLst>
                  <a:gd name="connsiteX0" fmla="*/ 4906 w 4906"/>
                  <a:gd name="connsiteY0" fmla="*/ 553937 h 549521"/>
                  <a:gd name="connsiteX1" fmla="*/ 0 w 4906"/>
                  <a:gd name="connsiteY1" fmla="*/ 550012 h 549521"/>
                  <a:gd name="connsiteX2" fmla="*/ 0 w 4906"/>
                  <a:gd name="connsiteY2" fmla="*/ 3925 h 549521"/>
                  <a:gd name="connsiteX3" fmla="*/ 4906 w 4906"/>
                  <a:gd name="connsiteY3" fmla="*/ 0 h 549521"/>
                </a:gdLst>
                <a:ahLst/>
                <a:cxnLst>
                  <a:cxn ang="0">
                    <a:pos x="connsiteX0" y="connsiteY0"/>
                  </a:cxn>
                  <a:cxn ang="0">
                    <a:pos x="connsiteX1" y="connsiteY1"/>
                  </a:cxn>
                  <a:cxn ang="0">
                    <a:pos x="connsiteX2" y="connsiteY2"/>
                  </a:cxn>
                  <a:cxn ang="0">
                    <a:pos x="connsiteX3" y="connsiteY3"/>
                  </a:cxn>
                </a:cxnLst>
                <a:rect l="l" t="t" r="r" b="b"/>
                <a:pathLst>
                  <a:path w="4906" h="549521">
                    <a:moveTo>
                      <a:pt x="4906" y="553937"/>
                    </a:moveTo>
                    <a:lnTo>
                      <a:pt x="0" y="550012"/>
                    </a:lnTo>
                    <a:lnTo>
                      <a:pt x="0" y="3925"/>
                    </a:lnTo>
                    <a:lnTo>
                      <a:pt x="4906" y="0"/>
                    </a:lnTo>
                    <a:close/>
                  </a:path>
                </a:pathLst>
              </a:custGeom>
              <a:grpFill/>
              <a:ln w="4890"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DF40581C-3D07-4693-8334-2CC0AF9CB2A0}"/>
                  </a:ext>
                </a:extLst>
              </p:cNvPr>
              <p:cNvSpPr/>
              <p:nvPr/>
            </p:nvSpPr>
            <p:spPr>
              <a:xfrm>
                <a:off x="3943530" y="2659642"/>
                <a:ext cx="137380" cy="166819"/>
              </a:xfrm>
              <a:custGeom>
                <a:avLst/>
                <a:gdLst>
                  <a:gd name="connsiteX0" fmla="*/ 3434 w 137380"/>
                  <a:gd name="connsiteY0" fmla="*/ 167310 h 166818"/>
                  <a:gd name="connsiteX1" fmla="*/ 0 w 137380"/>
                  <a:gd name="connsiteY1" fmla="*/ 163384 h 166818"/>
                  <a:gd name="connsiteX2" fmla="*/ 136399 w 137380"/>
                  <a:gd name="connsiteY2" fmla="*/ 0 h 166818"/>
                  <a:gd name="connsiteX3" fmla="*/ 139834 w 137380"/>
                  <a:gd name="connsiteY3" fmla="*/ 3925 h 166818"/>
                </a:gdLst>
                <a:ahLst/>
                <a:cxnLst>
                  <a:cxn ang="0">
                    <a:pos x="connsiteX0" y="connsiteY0"/>
                  </a:cxn>
                  <a:cxn ang="0">
                    <a:pos x="connsiteX1" y="connsiteY1"/>
                  </a:cxn>
                  <a:cxn ang="0">
                    <a:pos x="connsiteX2" y="connsiteY2"/>
                  </a:cxn>
                  <a:cxn ang="0">
                    <a:pos x="connsiteX3" y="connsiteY3"/>
                  </a:cxn>
                </a:cxnLst>
                <a:rect l="l" t="t" r="r" b="b"/>
                <a:pathLst>
                  <a:path w="137380" h="166818">
                    <a:moveTo>
                      <a:pt x="3434" y="167310"/>
                    </a:moveTo>
                    <a:lnTo>
                      <a:pt x="0" y="163384"/>
                    </a:lnTo>
                    <a:lnTo>
                      <a:pt x="136399" y="0"/>
                    </a:lnTo>
                    <a:lnTo>
                      <a:pt x="139834" y="3925"/>
                    </a:lnTo>
                    <a:close/>
                  </a:path>
                </a:pathLst>
              </a:custGeom>
              <a:grpFill/>
              <a:ln w="4890"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B34A161D-6AA4-4737-AFB8-B7717073D56A}"/>
                  </a:ext>
                </a:extLst>
              </p:cNvPr>
              <p:cNvSpPr/>
              <p:nvPr/>
            </p:nvSpPr>
            <p:spPr>
              <a:xfrm>
                <a:off x="3943530" y="3365188"/>
                <a:ext cx="63784" cy="73597"/>
              </a:xfrm>
              <a:custGeom>
                <a:avLst/>
                <a:gdLst>
                  <a:gd name="connsiteX0" fmla="*/ 0 w 63783"/>
                  <a:gd name="connsiteY0" fmla="*/ 3925 h 73596"/>
                  <a:gd name="connsiteX1" fmla="*/ 3434 w 63783"/>
                  <a:gd name="connsiteY1" fmla="*/ 0 h 73596"/>
                  <a:gd name="connsiteX2" fmla="*/ 64765 w 63783"/>
                  <a:gd name="connsiteY2" fmla="*/ 74087 h 73596"/>
                  <a:gd name="connsiteX3" fmla="*/ 61821 w 63783"/>
                  <a:gd name="connsiteY3" fmla="*/ 7801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925"/>
                    </a:moveTo>
                    <a:lnTo>
                      <a:pt x="3434" y="0"/>
                    </a:lnTo>
                    <a:lnTo>
                      <a:pt x="64765" y="74087"/>
                    </a:lnTo>
                    <a:lnTo>
                      <a:pt x="61821" y="78012"/>
                    </a:lnTo>
                    <a:close/>
                  </a:path>
                </a:pathLst>
              </a:custGeom>
              <a:grpFill/>
              <a:ln w="4890"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CE88C533-D223-4326-9DAC-E4C7A611BE94}"/>
                  </a:ext>
                </a:extLst>
              </p:cNvPr>
              <p:cNvSpPr/>
              <p:nvPr/>
            </p:nvSpPr>
            <p:spPr>
              <a:xfrm>
                <a:off x="4005351" y="3755250"/>
                <a:ext cx="63784" cy="73597"/>
              </a:xfrm>
              <a:custGeom>
                <a:avLst/>
                <a:gdLst>
                  <a:gd name="connsiteX0" fmla="*/ 0 w 63783"/>
                  <a:gd name="connsiteY0" fmla="*/ 3434 h 73596"/>
                  <a:gd name="connsiteX1" fmla="*/ 2453 w 63783"/>
                  <a:gd name="connsiteY1" fmla="*/ 0 h 73596"/>
                  <a:gd name="connsiteX2" fmla="*/ 64274 w 63783"/>
                  <a:gd name="connsiteY2" fmla="*/ 74087 h 73596"/>
                  <a:gd name="connsiteX3" fmla="*/ 61331 w 63783"/>
                  <a:gd name="connsiteY3" fmla="*/ 77522 h 73596"/>
                </a:gdLst>
                <a:ahLst/>
                <a:cxnLst>
                  <a:cxn ang="0">
                    <a:pos x="connsiteX0" y="connsiteY0"/>
                  </a:cxn>
                  <a:cxn ang="0">
                    <a:pos x="connsiteX1" y="connsiteY1"/>
                  </a:cxn>
                  <a:cxn ang="0">
                    <a:pos x="connsiteX2" y="connsiteY2"/>
                  </a:cxn>
                  <a:cxn ang="0">
                    <a:pos x="connsiteX3" y="connsiteY3"/>
                  </a:cxn>
                </a:cxnLst>
                <a:rect l="l" t="t" r="r" b="b"/>
                <a:pathLst>
                  <a:path w="63783" h="73596">
                    <a:moveTo>
                      <a:pt x="0" y="3434"/>
                    </a:moveTo>
                    <a:lnTo>
                      <a:pt x="2453" y="0"/>
                    </a:lnTo>
                    <a:lnTo>
                      <a:pt x="64274" y="74087"/>
                    </a:lnTo>
                    <a:lnTo>
                      <a:pt x="61331" y="77522"/>
                    </a:lnTo>
                    <a:close/>
                  </a:path>
                </a:pathLst>
              </a:custGeom>
              <a:grpFill/>
              <a:ln w="4890"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2948A82E-D812-43CD-A84F-7E9E563C305A}"/>
                  </a:ext>
                </a:extLst>
              </p:cNvPr>
              <p:cNvSpPr/>
              <p:nvPr/>
            </p:nvSpPr>
            <p:spPr>
              <a:xfrm>
                <a:off x="4005351" y="3436822"/>
                <a:ext cx="4906" cy="323825"/>
              </a:xfrm>
              <a:custGeom>
                <a:avLst/>
                <a:gdLst>
                  <a:gd name="connsiteX0" fmla="*/ 2944 w 0"/>
                  <a:gd name="connsiteY0" fmla="*/ 324316 h 323824"/>
                  <a:gd name="connsiteX1" fmla="*/ 0 w 0"/>
                  <a:gd name="connsiteY1" fmla="*/ 321862 h 323824"/>
                  <a:gd name="connsiteX2" fmla="*/ 0 w 0"/>
                  <a:gd name="connsiteY2" fmla="*/ 2453 h 323824"/>
                  <a:gd name="connsiteX3" fmla="*/ 2944 w 0"/>
                  <a:gd name="connsiteY3" fmla="*/ 0 h 323824"/>
                </a:gdLst>
                <a:ahLst/>
                <a:cxnLst>
                  <a:cxn ang="0">
                    <a:pos x="connsiteX0" y="connsiteY0"/>
                  </a:cxn>
                  <a:cxn ang="0">
                    <a:pos x="connsiteX1" y="connsiteY1"/>
                  </a:cxn>
                  <a:cxn ang="0">
                    <a:pos x="connsiteX2" y="connsiteY2"/>
                  </a:cxn>
                  <a:cxn ang="0">
                    <a:pos x="connsiteX3" y="connsiteY3"/>
                  </a:cxn>
                </a:cxnLst>
                <a:rect l="l" t="t" r="r" b="b"/>
                <a:pathLst>
                  <a:path h="323824">
                    <a:moveTo>
                      <a:pt x="2944" y="324316"/>
                    </a:moveTo>
                    <a:lnTo>
                      <a:pt x="0" y="321862"/>
                    </a:lnTo>
                    <a:lnTo>
                      <a:pt x="0" y="2453"/>
                    </a:lnTo>
                    <a:lnTo>
                      <a:pt x="2944" y="0"/>
                    </a:lnTo>
                    <a:close/>
                  </a:path>
                </a:pathLst>
              </a:custGeom>
              <a:grpFill/>
              <a:ln w="4890"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263FCA4F-5B0F-4A80-8D04-36D6949D4C9C}"/>
                  </a:ext>
                </a:extLst>
              </p:cNvPr>
              <p:cNvSpPr/>
              <p:nvPr/>
            </p:nvSpPr>
            <p:spPr>
              <a:xfrm>
                <a:off x="2287116" y="1828001"/>
                <a:ext cx="1103949" cy="39252"/>
              </a:xfrm>
              <a:custGeom>
                <a:avLst/>
                <a:gdLst>
                  <a:gd name="connsiteX0" fmla="*/ 1106402 w 1103949"/>
                  <a:gd name="connsiteY0" fmla="*/ 0 h 39251"/>
                  <a:gd name="connsiteX1" fmla="*/ 1106402 w 1103949"/>
                  <a:gd name="connsiteY1" fmla="*/ 43667 h 39251"/>
                  <a:gd name="connsiteX2" fmla="*/ 0 w 1103949"/>
                  <a:gd name="connsiteY2" fmla="*/ 43667 h 39251"/>
                  <a:gd name="connsiteX3" fmla="*/ 39742 w 1103949"/>
                  <a:gd name="connsiteY3" fmla="*/ 0 h 39251"/>
                </a:gdLst>
                <a:ahLst/>
                <a:cxnLst>
                  <a:cxn ang="0">
                    <a:pos x="connsiteX0" y="connsiteY0"/>
                  </a:cxn>
                  <a:cxn ang="0">
                    <a:pos x="connsiteX1" y="connsiteY1"/>
                  </a:cxn>
                  <a:cxn ang="0">
                    <a:pos x="connsiteX2" y="connsiteY2"/>
                  </a:cxn>
                  <a:cxn ang="0">
                    <a:pos x="connsiteX3" y="connsiteY3"/>
                  </a:cxn>
                </a:cxnLst>
                <a:rect l="l" t="t" r="r" b="b"/>
                <a:pathLst>
                  <a:path w="1103949" h="39251">
                    <a:moveTo>
                      <a:pt x="1106402" y="0"/>
                    </a:moveTo>
                    <a:lnTo>
                      <a:pt x="1106402" y="43667"/>
                    </a:lnTo>
                    <a:lnTo>
                      <a:pt x="0" y="43667"/>
                    </a:lnTo>
                    <a:lnTo>
                      <a:pt x="39742" y="0"/>
                    </a:lnTo>
                    <a:close/>
                  </a:path>
                </a:pathLst>
              </a:custGeom>
              <a:grpFill/>
              <a:ln w="4890"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EE9AF45A-9604-4FAA-BFC6-482A1691C6EF}"/>
                  </a:ext>
                </a:extLst>
              </p:cNvPr>
              <p:cNvSpPr/>
              <p:nvPr/>
            </p:nvSpPr>
            <p:spPr>
              <a:xfrm>
                <a:off x="2732130" y="1703868"/>
                <a:ext cx="461205" cy="4906"/>
              </a:xfrm>
              <a:custGeom>
                <a:avLst/>
                <a:gdLst>
                  <a:gd name="connsiteX0" fmla="*/ 0 w 461205"/>
                  <a:gd name="connsiteY0" fmla="*/ 5397 h 4906"/>
                  <a:gd name="connsiteX1" fmla="*/ 2944 w 461205"/>
                  <a:gd name="connsiteY1" fmla="*/ 0 h 4906"/>
                  <a:gd name="connsiteX2" fmla="*/ 458262 w 461205"/>
                  <a:gd name="connsiteY2" fmla="*/ 0 h 4906"/>
                  <a:gd name="connsiteX3" fmla="*/ 461696 w 461205"/>
                  <a:gd name="connsiteY3" fmla="*/ 5397 h 4906"/>
                </a:gdLst>
                <a:ahLst/>
                <a:cxnLst>
                  <a:cxn ang="0">
                    <a:pos x="connsiteX0" y="connsiteY0"/>
                  </a:cxn>
                  <a:cxn ang="0">
                    <a:pos x="connsiteX1" y="connsiteY1"/>
                  </a:cxn>
                  <a:cxn ang="0">
                    <a:pos x="connsiteX2" y="connsiteY2"/>
                  </a:cxn>
                  <a:cxn ang="0">
                    <a:pos x="connsiteX3" y="connsiteY3"/>
                  </a:cxn>
                </a:cxnLst>
                <a:rect l="l" t="t" r="r" b="b"/>
                <a:pathLst>
                  <a:path w="461205" h="4906">
                    <a:moveTo>
                      <a:pt x="0" y="5397"/>
                    </a:moveTo>
                    <a:lnTo>
                      <a:pt x="2944" y="0"/>
                    </a:lnTo>
                    <a:lnTo>
                      <a:pt x="458262" y="0"/>
                    </a:lnTo>
                    <a:lnTo>
                      <a:pt x="461696" y="5397"/>
                    </a:lnTo>
                    <a:close/>
                  </a:path>
                </a:pathLst>
              </a:custGeom>
              <a:grpFill/>
              <a:ln w="4890"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2B7F9C2D-FB3B-4214-843C-F30C1CA96518}"/>
                  </a:ext>
                </a:extLst>
              </p:cNvPr>
              <p:cNvSpPr/>
              <p:nvPr/>
            </p:nvSpPr>
            <p:spPr>
              <a:xfrm>
                <a:off x="3186957" y="1703868"/>
                <a:ext cx="137380" cy="166819"/>
              </a:xfrm>
              <a:custGeom>
                <a:avLst/>
                <a:gdLst>
                  <a:gd name="connsiteX0" fmla="*/ 0 w 137380"/>
                  <a:gd name="connsiteY0" fmla="*/ 3925 h 166818"/>
                  <a:gd name="connsiteX1" fmla="*/ 3434 w 137380"/>
                  <a:gd name="connsiteY1" fmla="*/ 0 h 166818"/>
                  <a:gd name="connsiteX2" fmla="*/ 139343 w 137380"/>
                  <a:gd name="connsiteY2" fmla="*/ 163384 h 166818"/>
                  <a:gd name="connsiteX3" fmla="*/ 136399 w 137380"/>
                  <a:gd name="connsiteY3" fmla="*/ 167310 h 166818"/>
                </a:gdLst>
                <a:ahLst/>
                <a:cxnLst>
                  <a:cxn ang="0">
                    <a:pos x="connsiteX0" y="connsiteY0"/>
                  </a:cxn>
                  <a:cxn ang="0">
                    <a:pos x="connsiteX1" y="connsiteY1"/>
                  </a:cxn>
                  <a:cxn ang="0">
                    <a:pos x="connsiteX2" y="connsiteY2"/>
                  </a:cxn>
                  <a:cxn ang="0">
                    <a:pos x="connsiteX3" y="connsiteY3"/>
                  </a:cxn>
                </a:cxnLst>
                <a:rect l="l" t="t" r="r" b="b"/>
                <a:pathLst>
                  <a:path w="137380" h="166818">
                    <a:moveTo>
                      <a:pt x="0" y="3925"/>
                    </a:moveTo>
                    <a:lnTo>
                      <a:pt x="3434" y="0"/>
                    </a:lnTo>
                    <a:lnTo>
                      <a:pt x="139343" y="163384"/>
                    </a:lnTo>
                    <a:lnTo>
                      <a:pt x="136399" y="167310"/>
                    </a:lnTo>
                    <a:close/>
                  </a:path>
                </a:pathLst>
              </a:custGeom>
              <a:grpFill/>
              <a:ln w="4890"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76B0B632-BF6E-4F3A-81D2-DB65ADF424BA}"/>
                  </a:ext>
                </a:extLst>
              </p:cNvPr>
              <p:cNvSpPr/>
              <p:nvPr/>
            </p:nvSpPr>
            <p:spPr>
              <a:xfrm>
                <a:off x="2673743" y="1703868"/>
                <a:ext cx="63784" cy="73597"/>
              </a:xfrm>
              <a:custGeom>
                <a:avLst/>
                <a:gdLst>
                  <a:gd name="connsiteX0" fmla="*/ 61331 w 63783"/>
                  <a:gd name="connsiteY0" fmla="*/ 0 h 73596"/>
                  <a:gd name="connsiteX1" fmla="*/ 64765 w 63783"/>
                  <a:gd name="connsiteY1" fmla="*/ 3925 h 73596"/>
                  <a:gd name="connsiteX2" fmla="*/ 3434 w 63783"/>
                  <a:gd name="connsiteY2" fmla="*/ 77522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331" y="0"/>
                    </a:moveTo>
                    <a:lnTo>
                      <a:pt x="64765" y="3925"/>
                    </a:lnTo>
                    <a:lnTo>
                      <a:pt x="3434" y="77522"/>
                    </a:lnTo>
                    <a:lnTo>
                      <a:pt x="0" y="74087"/>
                    </a:lnTo>
                    <a:close/>
                  </a:path>
                </a:pathLst>
              </a:custGeom>
              <a:grpFill/>
              <a:ln w="4890"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50F35449-9997-4505-8F49-7BF6229A67AC}"/>
                  </a:ext>
                </a:extLst>
              </p:cNvPr>
              <p:cNvSpPr/>
              <p:nvPr/>
            </p:nvSpPr>
            <p:spPr>
              <a:xfrm>
                <a:off x="2348937" y="1777465"/>
                <a:ext cx="63784" cy="73597"/>
              </a:xfrm>
              <a:custGeom>
                <a:avLst/>
                <a:gdLst>
                  <a:gd name="connsiteX0" fmla="*/ 61821 w 63783"/>
                  <a:gd name="connsiteY0" fmla="*/ 0 h 73596"/>
                  <a:gd name="connsiteX1" fmla="*/ 64274 w 63783"/>
                  <a:gd name="connsiteY1" fmla="*/ 3435 h 73596"/>
                  <a:gd name="connsiteX2" fmla="*/ 2944 w 63783"/>
                  <a:gd name="connsiteY2" fmla="*/ 77031 h 73596"/>
                  <a:gd name="connsiteX3" fmla="*/ 0 w 63783"/>
                  <a:gd name="connsiteY3" fmla="*/ 74087 h 73596"/>
                </a:gdLst>
                <a:ahLst/>
                <a:cxnLst>
                  <a:cxn ang="0">
                    <a:pos x="connsiteX0" y="connsiteY0"/>
                  </a:cxn>
                  <a:cxn ang="0">
                    <a:pos x="connsiteX1" y="connsiteY1"/>
                  </a:cxn>
                  <a:cxn ang="0">
                    <a:pos x="connsiteX2" y="connsiteY2"/>
                  </a:cxn>
                  <a:cxn ang="0">
                    <a:pos x="connsiteX3" y="connsiteY3"/>
                  </a:cxn>
                </a:cxnLst>
                <a:rect l="l" t="t" r="r" b="b"/>
                <a:pathLst>
                  <a:path w="63783" h="73596">
                    <a:moveTo>
                      <a:pt x="61821" y="0"/>
                    </a:moveTo>
                    <a:lnTo>
                      <a:pt x="64274" y="3435"/>
                    </a:lnTo>
                    <a:lnTo>
                      <a:pt x="2944" y="77031"/>
                    </a:lnTo>
                    <a:lnTo>
                      <a:pt x="0" y="74087"/>
                    </a:lnTo>
                    <a:close/>
                  </a:path>
                </a:pathLst>
              </a:custGeom>
              <a:grpFill/>
              <a:ln w="4890"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FA7E684D-B116-489C-990D-2B5E558E4246}"/>
                  </a:ext>
                </a:extLst>
              </p:cNvPr>
              <p:cNvSpPr/>
              <p:nvPr/>
            </p:nvSpPr>
            <p:spPr>
              <a:xfrm>
                <a:off x="2408795" y="1777465"/>
                <a:ext cx="269854" cy="4906"/>
              </a:xfrm>
              <a:custGeom>
                <a:avLst/>
                <a:gdLst>
                  <a:gd name="connsiteX0" fmla="*/ 0 w 269854"/>
                  <a:gd name="connsiteY0" fmla="*/ 3925 h 0"/>
                  <a:gd name="connsiteX1" fmla="*/ 1963 w 269854"/>
                  <a:gd name="connsiteY1" fmla="*/ 0 h 0"/>
                  <a:gd name="connsiteX2" fmla="*/ 267892 w 269854"/>
                  <a:gd name="connsiteY2" fmla="*/ 0 h 0"/>
                  <a:gd name="connsiteX3" fmla="*/ 269854 w 269854"/>
                  <a:gd name="connsiteY3" fmla="*/ 3925 h 0"/>
                </a:gdLst>
                <a:ahLst/>
                <a:cxnLst>
                  <a:cxn ang="0">
                    <a:pos x="connsiteX0" y="connsiteY0"/>
                  </a:cxn>
                  <a:cxn ang="0">
                    <a:pos x="connsiteX1" y="connsiteY1"/>
                  </a:cxn>
                  <a:cxn ang="0">
                    <a:pos x="connsiteX2" y="connsiteY2"/>
                  </a:cxn>
                  <a:cxn ang="0">
                    <a:pos x="connsiteX3" y="connsiteY3"/>
                  </a:cxn>
                </a:cxnLst>
                <a:rect l="l" t="t" r="r" b="b"/>
                <a:pathLst>
                  <a:path w="269854">
                    <a:moveTo>
                      <a:pt x="0" y="3925"/>
                    </a:moveTo>
                    <a:lnTo>
                      <a:pt x="1963" y="0"/>
                    </a:lnTo>
                    <a:lnTo>
                      <a:pt x="267892" y="0"/>
                    </a:lnTo>
                    <a:lnTo>
                      <a:pt x="269854" y="3925"/>
                    </a:lnTo>
                    <a:close/>
                  </a:path>
                </a:pathLst>
              </a:custGeom>
              <a:grpFill/>
              <a:ln w="4890"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53DAB5CC-8747-46A8-8C52-BE6D9F87EB96}"/>
                  </a:ext>
                </a:extLst>
              </p:cNvPr>
              <p:cNvSpPr/>
              <p:nvPr/>
            </p:nvSpPr>
            <p:spPr>
              <a:xfrm>
                <a:off x="2238542" y="1991385"/>
                <a:ext cx="4906" cy="4906"/>
              </a:xfrm>
              <a:custGeom>
                <a:avLst/>
                <a:gdLst>
                  <a:gd name="connsiteX0" fmla="*/ 0 w 0"/>
                  <a:gd name="connsiteY0" fmla="*/ 0 h 0"/>
                  <a:gd name="connsiteX1" fmla="*/ 1963 w 0"/>
                  <a:gd name="connsiteY1" fmla="*/ 0 h 0"/>
                  <a:gd name="connsiteX2" fmla="*/ 1963 w 0"/>
                  <a:gd name="connsiteY2" fmla="*/ 1472 h 0"/>
                  <a:gd name="connsiteX3" fmla="*/ 0 w 0"/>
                  <a:gd name="connsiteY3" fmla="*/ 1472 h 0"/>
                </a:gdLst>
                <a:ahLst/>
                <a:cxnLst>
                  <a:cxn ang="0">
                    <a:pos x="connsiteX0" y="connsiteY0"/>
                  </a:cxn>
                  <a:cxn ang="0">
                    <a:pos x="connsiteX1" y="connsiteY1"/>
                  </a:cxn>
                  <a:cxn ang="0">
                    <a:pos x="connsiteX2" y="connsiteY2"/>
                  </a:cxn>
                  <a:cxn ang="0">
                    <a:pos x="connsiteX3" y="connsiteY3"/>
                  </a:cxn>
                </a:cxnLst>
                <a:rect l="l" t="t" r="r" b="b"/>
                <a:pathLst>
                  <a:path>
                    <a:moveTo>
                      <a:pt x="0" y="0"/>
                    </a:moveTo>
                    <a:lnTo>
                      <a:pt x="1963" y="0"/>
                    </a:lnTo>
                    <a:lnTo>
                      <a:pt x="1963" y="1472"/>
                    </a:lnTo>
                    <a:lnTo>
                      <a:pt x="0" y="1472"/>
                    </a:lnTo>
                    <a:close/>
                  </a:path>
                </a:pathLst>
              </a:custGeom>
              <a:grpFill/>
              <a:ln w="4890" cap="flat">
                <a:noFill/>
                <a:prstDash val="solid"/>
                <a:miter/>
              </a:ln>
            </p:spPr>
            <p:txBody>
              <a:bodyPr rtlCol="0" anchor="ctr"/>
              <a:lstStyle/>
              <a:p>
                <a:endParaRPr lang="zh-CN" altLang="en-US"/>
              </a:p>
            </p:txBody>
          </p:sp>
        </p:grpSp>
        <p:sp>
          <p:nvSpPr>
            <p:cNvPr id="106" name="矩形 105">
              <a:extLst>
                <a:ext uri="{FF2B5EF4-FFF2-40B4-BE49-F238E27FC236}">
                  <a16:creationId xmlns:a16="http://schemas.microsoft.com/office/drawing/2014/main" xmlns="" id="{8379A696-FFE0-4815-95BB-B43156084DAA}"/>
                </a:ext>
              </a:extLst>
            </p:cNvPr>
            <p:cNvSpPr/>
            <p:nvPr/>
          </p:nvSpPr>
          <p:spPr>
            <a:xfrm>
              <a:off x="5027209" y="1853336"/>
              <a:ext cx="2152706" cy="2938483"/>
            </a:xfrm>
            <a:prstGeom prst="rect">
              <a:avLst/>
            </a:prstGeom>
            <a:gradFill>
              <a:gsLst>
                <a:gs pos="0">
                  <a:schemeClr val="accent2">
                    <a:alpha val="12000"/>
                  </a:schemeClr>
                </a:gs>
                <a:gs pos="100000">
                  <a:schemeClr val="accent2">
                    <a:alpha val="0"/>
                  </a:schemeClr>
                </a:gs>
              </a:gsLst>
              <a:lin ang="3000000" scaled="0"/>
            </a:gradFill>
            <a:ln>
              <a:solidFill>
                <a:schemeClr val="accent2">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06">
              <a:extLst>
                <a:ext uri="{FF2B5EF4-FFF2-40B4-BE49-F238E27FC236}">
                  <a16:creationId xmlns:a16="http://schemas.microsoft.com/office/drawing/2014/main" xmlns="" id="{E4063EB9-F5A6-4199-926E-D8865AF9E766}"/>
                </a:ext>
              </a:extLst>
            </p:cNvPr>
            <p:cNvSpPr txBox="1"/>
            <p:nvPr/>
          </p:nvSpPr>
          <p:spPr>
            <a:xfrm>
              <a:off x="5302455" y="3265272"/>
              <a:ext cx="1467068" cy="400110"/>
            </a:xfrm>
            <a:prstGeom prst="rect">
              <a:avLst/>
            </a:prstGeom>
            <a:noFill/>
          </p:spPr>
          <p:txBody>
            <a:bodyPr wrap="none" rtlCol="0">
              <a:spAutoFit/>
            </a:bodyPr>
            <a:lstStyle/>
            <a:p>
              <a:pPr algn="ctr"/>
              <a:r>
                <a:rPr lang="zh-CN" altLang="en-US" sz="2000" dirty="0">
                  <a:solidFill>
                    <a:schemeClr val="accent2"/>
                  </a:solidFill>
                  <a:latin typeface="+mj-ea"/>
                  <a:ea typeface="+mj-ea"/>
                </a:rPr>
                <a:t>产品与服务</a:t>
              </a:r>
            </a:p>
          </p:txBody>
        </p:sp>
        <p:sp>
          <p:nvSpPr>
            <p:cNvPr id="108" name="文本框 107">
              <a:extLst>
                <a:ext uri="{FF2B5EF4-FFF2-40B4-BE49-F238E27FC236}">
                  <a16:creationId xmlns:a16="http://schemas.microsoft.com/office/drawing/2014/main" xmlns="" id="{4F7870EF-5FED-4583-BDA1-12DE3CB02503}"/>
                </a:ext>
              </a:extLst>
            </p:cNvPr>
            <p:cNvSpPr txBox="1"/>
            <p:nvPr/>
          </p:nvSpPr>
          <p:spPr>
            <a:xfrm>
              <a:off x="5217581" y="3665382"/>
              <a:ext cx="1695401" cy="276999"/>
            </a:xfrm>
            <a:prstGeom prst="rect">
              <a:avLst/>
            </a:prstGeom>
            <a:noFill/>
          </p:spPr>
          <p:txBody>
            <a:bodyPr wrap="none" rtlCol="0">
              <a:spAutoFit/>
            </a:bodyPr>
            <a:lstStyle/>
            <a:p>
              <a:pPr algn="ctr"/>
              <a:r>
                <a:rPr lang="en-US" altLang="zh-CN" sz="1200" dirty="0">
                  <a:solidFill>
                    <a:schemeClr val="bg1"/>
                  </a:solidFill>
                </a:rPr>
                <a:t>Products and services</a:t>
              </a:r>
            </a:p>
          </p:txBody>
        </p:sp>
        <p:sp>
          <p:nvSpPr>
            <p:cNvPr id="109" name="Freeform 140">
              <a:extLst>
                <a:ext uri="{FF2B5EF4-FFF2-40B4-BE49-F238E27FC236}">
                  <a16:creationId xmlns:a16="http://schemas.microsoft.com/office/drawing/2014/main" xmlns="" id="{795D315B-AE73-48F5-B6D6-9CD607343E4D}"/>
                </a:ext>
              </a:extLst>
            </p:cNvPr>
            <p:cNvSpPr>
              <a:spLocks noEditPoints="1"/>
            </p:cNvSpPr>
            <p:nvPr/>
          </p:nvSpPr>
          <p:spPr bwMode="auto">
            <a:xfrm>
              <a:off x="5796617" y="2587903"/>
              <a:ext cx="497380" cy="496479"/>
            </a:xfrm>
            <a:custGeom>
              <a:avLst/>
              <a:gdLst>
                <a:gd name="T0" fmla="*/ 0 w 233"/>
                <a:gd name="T1" fmla="*/ 116 h 233"/>
                <a:gd name="T2" fmla="*/ 18 w 233"/>
                <a:gd name="T3" fmla="*/ 161 h 233"/>
                <a:gd name="T4" fmla="*/ 14 w 233"/>
                <a:gd name="T5" fmla="*/ 123 h 233"/>
                <a:gd name="T6" fmla="*/ 56 w 233"/>
                <a:gd name="T7" fmla="*/ 136 h 233"/>
                <a:gd name="T8" fmla="*/ 68 w 233"/>
                <a:gd name="T9" fmla="*/ 123 h 233"/>
                <a:gd name="T10" fmla="*/ 149 w 233"/>
                <a:gd name="T11" fmla="*/ 179 h 233"/>
                <a:gd name="T12" fmla="*/ 178 w 233"/>
                <a:gd name="T13" fmla="*/ 123 h 233"/>
                <a:gd name="T14" fmla="*/ 146 w 233"/>
                <a:gd name="T15" fmla="*/ 191 h 233"/>
                <a:gd name="T16" fmla="*/ 106 w 233"/>
                <a:gd name="T17" fmla="*/ 169 h 233"/>
                <a:gd name="T18" fmla="*/ 97 w 233"/>
                <a:gd name="T19" fmla="*/ 148 h 233"/>
                <a:gd name="T20" fmla="*/ 34 w 233"/>
                <a:gd name="T21" fmla="*/ 151 h 233"/>
                <a:gd name="T22" fmla="*/ 30 w 233"/>
                <a:gd name="T23" fmla="*/ 214 h 233"/>
                <a:gd name="T24" fmla="*/ 43 w 233"/>
                <a:gd name="T25" fmla="*/ 227 h 233"/>
                <a:gd name="T26" fmla="*/ 57 w 233"/>
                <a:gd name="T27" fmla="*/ 217 h 233"/>
                <a:gd name="T28" fmla="*/ 233 w 233"/>
                <a:gd name="T29" fmla="*/ 116 h 233"/>
                <a:gd name="T30" fmla="*/ 116 w 233"/>
                <a:gd name="T31" fmla="*/ 219 h 233"/>
                <a:gd name="T32" fmla="*/ 44 w 233"/>
                <a:gd name="T33" fmla="*/ 211 h 233"/>
                <a:gd name="T34" fmla="*/ 93 w 233"/>
                <a:gd name="T35" fmla="*/ 161 h 233"/>
                <a:gd name="T36" fmla="*/ 146 w 233"/>
                <a:gd name="T37" fmla="*/ 205 h 233"/>
                <a:gd name="T38" fmla="*/ 116 w 233"/>
                <a:gd name="T39" fmla="*/ 219 h 233"/>
                <a:gd name="T40" fmla="*/ 123 w 233"/>
                <a:gd name="T41" fmla="*/ 14 h 233"/>
                <a:gd name="T42" fmla="*/ 80 w 233"/>
                <a:gd name="T43" fmla="*/ 58 h 233"/>
                <a:gd name="T44" fmla="*/ 116 w 233"/>
                <a:gd name="T45" fmla="*/ 14 h 233"/>
                <a:gd name="T46" fmla="*/ 14 w 233"/>
                <a:gd name="T47" fmla="*/ 109 h 233"/>
                <a:gd name="T48" fmla="*/ 62 w 233"/>
                <a:gd name="T49" fmla="*/ 67 h 233"/>
                <a:gd name="T50" fmla="*/ 44 w 233"/>
                <a:gd name="T51" fmla="*/ 44 h 233"/>
                <a:gd name="T52" fmla="*/ 67 w 233"/>
                <a:gd name="T53" fmla="*/ 54 h 233"/>
                <a:gd name="T54" fmla="*/ 68 w 233"/>
                <a:gd name="T55" fmla="*/ 109 h 233"/>
                <a:gd name="T56" fmla="*/ 117 w 233"/>
                <a:gd name="T57" fmla="*/ 77 h 233"/>
                <a:gd name="T58" fmla="*/ 165 w 233"/>
                <a:gd name="T59" fmla="*/ 109 h 233"/>
                <a:gd name="T60" fmla="*/ 144 w 233"/>
                <a:gd name="T61" fmla="*/ 18 h 233"/>
                <a:gd name="T62" fmla="*/ 166 w 233"/>
                <a:gd name="T63" fmla="*/ 54 h 233"/>
                <a:gd name="T64" fmla="*/ 178 w 233"/>
                <a:gd name="T65" fmla="*/ 109 h 233"/>
                <a:gd name="T66" fmla="*/ 198 w 233"/>
                <a:gd name="T67" fmla="*/ 55 h 233"/>
                <a:gd name="T68" fmla="*/ 178 w 233"/>
                <a:gd name="T69" fmla="*/ 10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33">
                  <a:moveTo>
                    <a:pt x="116" y="0"/>
                  </a:moveTo>
                  <a:cubicBezTo>
                    <a:pt x="52" y="0"/>
                    <a:pt x="0" y="52"/>
                    <a:pt x="0" y="116"/>
                  </a:cubicBezTo>
                  <a:cubicBezTo>
                    <a:pt x="0" y="139"/>
                    <a:pt x="6" y="161"/>
                    <a:pt x="18" y="179"/>
                  </a:cubicBezTo>
                  <a:cubicBezTo>
                    <a:pt x="18" y="161"/>
                    <a:pt x="18" y="161"/>
                    <a:pt x="18" y="161"/>
                  </a:cubicBezTo>
                  <a:cubicBezTo>
                    <a:pt x="18" y="158"/>
                    <a:pt x="19" y="154"/>
                    <a:pt x="20" y="151"/>
                  </a:cubicBezTo>
                  <a:cubicBezTo>
                    <a:pt x="17" y="143"/>
                    <a:pt x="15" y="133"/>
                    <a:pt x="14" y="123"/>
                  </a:cubicBezTo>
                  <a:cubicBezTo>
                    <a:pt x="55" y="123"/>
                    <a:pt x="55" y="123"/>
                    <a:pt x="55" y="123"/>
                  </a:cubicBezTo>
                  <a:cubicBezTo>
                    <a:pt x="55" y="127"/>
                    <a:pt x="55" y="132"/>
                    <a:pt x="56" y="136"/>
                  </a:cubicBezTo>
                  <a:cubicBezTo>
                    <a:pt x="70" y="136"/>
                    <a:pt x="70" y="136"/>
                    <a:pt x="70" y="136"/>
                  </a:cubicBezTo>
                  <a:cubicBezTo>
                    <a:pt x="69" y="132"/>
                    <a:pt x="69" y="127"/>
                    <a:pt x="68" y="123"/>
                  </a:cubicBezTo>
                  <a:cubicBezTo>
                    <a:pt x="164" y="123"/>
                    <a:pt x="164" y="123"/>
                    <a:pt x="164" y="123"/>
                  </a:cubicBezTo>
                  <a:cubicBezTo>
                    <a:pt x="163" y="140"/>
                    <a:pt x="158" y="159"/>
                    <a:pt x="149" y="179"/>
                  </a:cubicBezTo>
                  <a:cubicBezTo>
                    <a:pt x="154" y="178"/>
                    <a:pt x="159" y="178"/>
                    <a:pt x="165" y="176"/>
                  </a:cubicBezTo>
                  <a:cubicBezTo>
                    <a:pt x="173" y="157"/>
                    <a:pt x="177" y="140"/>
                    <a:pt x="178" y="123"/>
                  </a:cubicBezTo>
                  <a:cubicBezTo>
                    <a:pt x="219" y="123"/>
                    <a:pt x="219" y="123"/>
                    <a:pt x="219" y="123"/>
                  </a:cubicBezTo>
                  <a:cubicBezTo>
                    <a:pt x="216" y="161"/>
                    <a:pt x="184" y="191"/>
                    <a:pt x="146" y="191"/>
                  </a:cubicBezTo>
                  <a:cubicBezTo>
                    <a:pt x="128" y="191"/>
                    <a:pt x="112" y="185"/>
                    <a:pt x="100" y="174"/>
                  </a:cubicBezTo>
                  <a:cubicBezTo>
                    <a:pt x="106" y="169"/>
                    <a:pt x="106" y="169"/>
                    <a:pt x="106" y="169"/>
                  </a:cubicBezTo>
                  <a:cubicBezTo>
                    <a:pt x="109" y="165"/>
                    <a:pt x="110" y="160"/>
                    <a:pt x="108" y="156"/>
                  </a:cubicBezTo>
                  <a:cubicBezTo>
                    <a:pt x="106" y="151"/>
                    <a:pt x="102" y="148"/>
                    <a:pt x="97" y="148"/>
                  </a:cubicBezTo>
                  <a:cubicBezTo>
                    <a:pt x="44" y="147"/>
                    <a:pt x="44" y="147"/>
                    <a:pt x="44" y="147"/>
                  </a:cubicBezTo>
                  <a:cubicBezTo>
                    <a:pt x="40" y="147"/>
                    <a:pt x="37" y="149"/>
                    <a:pt x="34" y="151"/>
                  </a:cubicBezTo>
                  <a:cubicBezTo>
                    <a:pt x="31" y="154"/>
                    <a:pt x="30" y="157"/>
                    <a:pt x="30" y="161"/>
                  </a:cubicBezTo>
                  <a:cubicBezTo>
                    <a:pt x="30" y="214"/>
                    <a:pt x="30" y="214"/>
                    <a:pt x="30" y="214"/>
                  </a:cubicBezTo>
                  <a:cubicBezTo>
                    <a:pt x="30" y="219"/>
                    <a:pt x="33" y="224"/>
                    <a:pt x="38" y="226"/>
                  </a:cubicBezTo>
                  <a:cubicBezTo>
                    <a:pt x="40" y="227"/>
                    <a:pt x="41" y="227"/>
                    <a:pt x="43" y="227"/>
                  </a:cubicBezTo>
                  <a:cubicBezTo>
                    <a:pt x="46" y="227"/>
                    <a:pt x="48" y="226"/>
                    <a:pt x="50" y="224"/>
                  </a:cubicBezTo>
                  <a:cubicBezTo>
                    <a:pt x="57" y="217"/>
                    <a:pt x="57" y="217"/>
                    <a:pt x="57" y="217"/>
                  </a:cubicBezTo>
                  <a:cubicBezTo>
                    <a:pt x="75" y="227"/>
                    <a:pt x="95" y="233"/>
                    <a:pt x="116" y="233"/>
                  </a:cubicBezTo>
                  <a:cubicBezTo>
                    <a:pt x="181" y="233"/>
                    <a:pt x="233" y="181"/>
                    <a:pt x="233" y="116"/>
                  </a:cubicBezTo>
                  <a:cubicBezTo>
                    <a:pt x="233" y="52"/>
                    <a:pt x="181" y="0"/>
                    <a:pt x="116" y="0"/>
                  </a:cubicBezTo>
                  <a:close/>
                  <a:moveTo>
                    <a:pt x="116" y="219"/>
                  </a:moveTo>
                  <a:cubicBezTo>
                    <a:pt x="93" y="219"/>
                    <a:pt x="71" y="211"/>
                    <a:pt x="54" y="198"/>
                  </a:cubicBezTo>
                  <a:cubicBezTo>
                    <a:pt x="44" y="211"/>
                    <a:pt x="44" y="211"/>
                    <a:pt x="44" y="211"/>
                  </a:cubicBezTo>
                  <a:cubicBezTo>
                    <a:pt x="44" y="161"/>
                    <a:pt x="44" y="161"/>
                    <a:pt x="44" y="161"/>
                  </a:cubicBezTo>
                  <a:cubicBezTo>
                    <a:pt x="93" y="161"/>
                    <a:pt x="93" y="161"/>
                    <a:pt x="93" y="161"/>
                  </a:cubicBezTo>
                  <a:cubicBezTo>
                    <a:pt x="80" y="175"/>
                    <a:pt x="80" y="175"/>
                    <a:pt x="80" y="175"/>
                  </a:cubicBezTo>
                  <a:cubicBezTo>
                    <a:pt x="96" y="193"/>
                    <a:pt x="119" y="205"/>
                    <a:pt x="146" y="205"/>
                  </a:cubicBezTo>
                  <a:cubicBezTo>
                    <a:pt x="157" y="205"/>
                    <a:pt x="168" y="203"/>
                    <a:pt x="178" y="199"/>
                  </a:cubicBezTo>
                  <a:cubicBezTo>
                    <a:pt x="161" y="211"/>
                    <a:pt x="139" y="219"/>
                    <a:pt x="116" y="219"/>
                  </a:cubicBezTo>
                  <a:close/>
                  <a:moveTo>
                    <a:pt x="116" y="14"/>
                  </a:moveTo>
                  <a:cubicBezTo>
                    <a:pt x="119" y="14"/>
                    <a:pt x="121" y="14"/>
                    <a:pt x="123" y="14"/>
                  </a:cubicBezTo>
                  <a:cubicBezTo>
                    <a:pt x="129" y="20"/>
                    <a:pt x="143" y="35"/>
                    <a:pt x="153" y="58"/>
                  </a:cubicBezTo>
                  <a:cubicBezTo>
                    <a:pt x="132" y="63"/>
                    <a:pt x="108" y="65"/>
                    <a:pt x="80" y="58"/>
                  </a:cubicBezTo>
                  <a:cubicBezTo>
                    <a:pt x="90" y="35"/>
                    <a:pt x="104" y="20"/>
                    <a:pt x="110" y="14"/>
                  </a:cubicBezTo>
                  <a:cubicBezTo>
                    <a:pt x="112" y="14"/>
                    <a:pt x="114" y="14"/>
                    <a:pt x="116" y="14"/>
                  </a:cubicBezTo>
                  <a:close/>
                  <a:moveTo>
                    <a:pt x="54" y="109"/>
                  </a:moveTo>
                  <a:cubicBezTo>
                    <a:pt x="14" y="109"/>
                    <a:pt x="14" y="109"/>
                    <a:pt x="14" y="109"/>
                  </a:cubicBezTo>
                  <a:cubicBezTo>
                    <a:pt x="15" y="89"/>
                    <a:pt x="23" y="70"/>
                    <a:pt x="34" y="55"/>
                  </a:cubicBezTo>
                  <a:cubicBezTo>
                    <a:pt x="44" y="60"/>
                    <a:pt x="53" y="64"/>
                    <a:pt x="62" y="67"/>
                  </a:cubicBezTo>
                  <a:cubicBezTo>
                    <a:pt x="58" y="80"/>
                    <a:pt x="55" y="94"/>
                    <a:pt x="54" y="109"/>
                  </a:cubicBezTo>
                  <a:close/>
                  <a:moveTo>
                    <a:pt x="44" y="44"/>
                  </a:moveTo>
                  <a:cubicBezTo>
                    <a:pt x="56" y="32"/>
                    <a:pt x="71" y="22"/>
                    <a:pt x="88" y="18"/>
                  </a:cubicBezTo>
                  <a:cubicBezTo>
                    <a:pt x="82" y="26"/>
                    <a:pt x="74" y="39"/>
                    <a:pt x="67" y="54"/>
                  </a:cubicBezTo>
                  <a:cubicBezTo>
                    <a:pt x="60" y="51"/>
                    <a:pt x="52" y="48"/>
                    <a:pt x="44" y="44"/>
                  </a:cubicBezTo>
                  <a:close/>
                  <a:moveTo>
                    <a:pt x="68" y="109"/>
                  </a:moveTo>
                  <a:cubicBezTo>
                    <a:pt x="68" y="95"/>
                    <a:pt x="71" y="82"/>
                    <a:pt x="75" y="71"/>
                  </a:cubicBezTo>
                  <a:cubicBezTo>
                    <a:pt x="90" y="75"/>
                    <a:pt x="104" y="77"/>
                    <a:pt x="117" y="77"/>
                  </a:cubicBezTo>
                  <a:cubicBezTo>
                    <a:pt x="132" y="77"/>
                    <a:pt x="146" y="74"/>
                    <a:pt x="158" y="71"/>
                  </a:cubicBezTo>
                  <a:cubicBezTo>
                    <a:pt x="162" y="83"/>
                    <a:pt x="164" y="95"/>
                    <a:pt x="165" y="109"/>
                  </a:cubicBezTo>
                  <a:lnTo>
                    <a:pt x="68" y="109"/>
                  </a:lnTo>
                  <a:close/>
                  <a:moveTo>
                    <a:pt x="144" y="18"/>
                  </a:moveTo>
                  <a:cubicBezTo>
                    <a:pt x="162" y="22"/>
                    <a:pt x="177" y="32"/>
                    <a:pt x="189" y="44"/>
                  </a:cubicBezTo>
                  <a:cubicBezTo>
                    <a:pt x="182" y="48"/>
                    <a:pt x="174" y="51"/>
                    <a:pt x="166" y="54"/>
                  </a:cubicBezTo>
                  <a:cubicBezTo>
                    <a:pt x="159" y="39"/>
                    <a:pt x="151" y="27"/>
                    <a:pt x="144" y="18"/>
                  </a:cubicBezTo>
                  <a:close/>
                  <a:moveTo>
                    <a:pt x="178" y="109"/>
                  </a:moveTo>
                  <a:cubicBezTo>
                    <a:pt x="178" y="94"/>
                    <a:pt x="175" y="80"/>
                    <a:pt x="171" y="67"/>
                  </a:cubicBezTo>
                  <a:cubicBezTo>
                    <a:pt x="181" y="64"/>
                    <a:pt x="190" y="59"/>
                    <a:pt x="198" y="55"/>
                  </a:cubicBezTo>
                  <a:cubicBezTo>
                    <a:pt x="210" y="70"/>
                    <a:pt x="217" y="89"/>
                    <a:pt x="219" y="109"/>
                  </a:cubicBezTo>
                  <a:lnTo>
                    <a:pt x="178" y="10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日期占位符 3">
            <a:extLst>
              <a:ext uri="{FF2B5EF4-FFF2-40B4-BE49-F238E27FC236}">
                <a16:creationId xmlns:a16="http://schemas.microsoft.com/office/drawing/2014/main" xmlns="" id="{1470919D-80DE-428B-B2D1-32167FABDB6B}"/>
              </a:ext>
            </a:extLst>
          </p:cNvPr>
          <p:cNvSpPr>
            <a:spLocks noGrp="1"/>
          </p:cNvSpPr>
          <p:nvPr>
            <p:ph type="dt" sz="half" idx="10"/>
          </p:nvPr>
        </p:nvSpPr>
        <p:spPr/>
        <p:txBody>
          <a:bodyPr/>
          <a:lstStyle/>
          <a:p>
            <a:fld id="{04DF8DAF-CD1D-4245-B863-E8DB74E8855A}" type="datetime11">
              <a:rPr lang="zh-CN" altLang="en-US" smtClean="0"/>
              <a:t>22:23:16</a:t>
            </a:fld>
            <a:endParaRPr lang="zh-CN" altLang="en-US" dirty="0"/>
          </a:p>
        </p:txBody>
      </p:sp>
      <p:sp>
        <p:nvSpPr>
          <p:cNvPr id="5" name="页脚占位符 4">
            <a:extLst>
              <a:ext uri="{FF2B5EF4-FFF2-40B4-BE49-F238E27FC236}">
                <a16:creationId xmlns:a16="http://schemas.microsoft.com/office/drawing/2014/main" xmlns="" id="{A29F411B-3C34-4715-834D-09685489572C}"/>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6" name="灯片编号占位符 5">
            <a:extLst>
              <a:ext uri="{FF2B5EF4-FFF2-40B4-BE49-F238E27FC236}">
                <a16:creationId xmlns:a16="http://schemas.microsoft.com/office/drawing/2014/main" xmlns="" id="{45160C3D-0E38-4502-9047-9959C69ABA34}"/>
              </a:ext>
            </a:extLst>
          </p:cNvPr>
          <p:cNvSpPr>
            <a:spLocks noGrp="1"/>
          </p:cNvSpPr>
          <p:nvPr>
            <p:ph type="sldNum" sz="quarter" idx="12"/>
          </p:nvPr>
        </p:nvSpPr>
        <p:spPr/>
        <p:txBody>
          <a:bodyPr/>
          <a:lstStyle/>
          <a:p>
            <a:fld id="{22B272F7-79A6-4A29-8CEE-DA083A0019A8}" type="slidenum">
              <a:rPr lang="zh-CN" altLang="en-US" smtClean="0"/>
              <a:pPr/>
              <a:t>8</a:t>
            </a:fld>
            <a:endParaRPr lang="zh-CN" altLang="en-US"/>
          </a:p>
        </p:txBody>
      </p:sp>
    </p:spTree>
    <p:extLst>
      <p:ext uri="{BB962C8B-B14F-4D97-AF65-F5344CB8AC3E}">
        <p14:creationId xmlns:p14="http://schemas.microsoft.com/office/powerpoint/2010/main" val="13550822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E200AED3-7556-4AE6-80DA-AE4C438C22FE}"/>
              </a:ext>
            </a:extLst>
          </p:cNvPr>
          <p:cNvSpPr txBox="1"/>
          <p:nvPr/>
        </p:nvSpPr>
        <p:spPr>
          <a:xfrm>
            <a:off x="4403289" y="182012"/>
            <a:ext cx="1723549" cy="461665"/>
          </a:xfrm>
          <a:prstGeom prst="rect">
            <a:avLst/>
          </a:prstGeom>
          <a:noFill/>
        </p:spPr>
        <p:txBody>
          <a:bodyPr wrap="none" rtlCol="0">
            <a:spAutoFit/>
          </a:bodyPr>
          <a:lstStyle>
            <a:defPPr>
              <a:defRPr lang="zh-CN"/>
            </a:defPPr>
            <a:lvl1pPr algn="ctr">
              <a:defRPr sz="2400" spc="600">
                <a:solidFill>
                  <a:schemeClr val="accent1"/>
                </a:solidFill>
              </a:defRPr>
            </a:lvl1pPr>
          </a:lstStyle>
          <a:p>
            <a:pPr algn="r"/>
            <a:r>
              <a:rPr lang="zh-CN" altLang="en-US" dirty="0">
                <a:solidFill>
                  <a:schemeClr val="accent2"/>
                </a:solidFill>
                <a:latin typeface="+mj-ea"/>
                <a:ea typeface="+mj-ea"/>
              </a:rPr>
              <a:t>主要业务</a:t>
            </a:r>
          </a:p>
        </p:txBody>
      </p:sp>
      <p:sp>
        <p:nvSpPr>
          <p:cNvPr id="4" name="文本框 3">
            <a:extLst>
              <a:ext uri="{FF2B5EF4-FFF2-40B4-BE49-F238E27FC236}">
                <a16:creationId xmlns:a16="http://schemas.microsoft.com/office/drawing/2014/main" xmlns="" id="{235E1226-6491-4313-A4A4-243BAB048537}"/>
              </a:ext>
            </a:extLst>
          </p:cNvPr>
          <p:cNvSpPr txBox="1"/>
          <p:nvPr/>
        </p:nvSpPr>
        <p:spPr>
          <a:xfrm>
            <a:off x="6126838" y="299811"/>
            <a:ext cx="1580882" cy="261610"/>
          </a:xfrm>
          <a:prstGeom prst="rect">
            <a:avLst/>
          </a:prstGeom>
          <a:noFill/>
        </p:spPr>
        <p:txBody>
          <a:bodyPr wrap="none" rtlCol="0">
            <a:spAutoFit/>
          </a:bodyPr>
          <a:lstStyle>
            <a:defPPr>
              <a:defRPr lang="zh-CN"/>
            </a:defPPr>
            <a:lvl1pPr algn="ctr">
              <a:defRPr sz="2400" spc="600">
                <a:solidFill>
                  <a:schemeClr val="accent1"/>
                </a:solidFill>
              </a:defRPr>
            </a:lvl1pPr>
          </a:lstStyle>
          <a:p>
            <a:pPr algn="l"/>
            <a:r>
              <a:rPr lang="en-US" altLang="zh-CN" sz="1100" spc="300">
                <a:solidFill>
                  <a:schemeClr val="accent2"/>
                </a:solidFill>
              </a:rPr>
              <a:t>Main business</a:t>
            </a:r>
            <a:endParaRPr lang="en-US" altLang="zh-CN" sz="1100" spc="300" dirty="0">
              <a:solidFill>
                <a:schemeClr val="accent2"/>
              </a:solidFill>
            </a:endParaRPr>
          </a:p>
        </p:txBody>
      </p:sp>
      <p:sp>
        <p:nvSpPr>
          <p:cNvPr id="17" name="椭圆 16">
            <a:extLst>
              <a:ext uri="{FF2B5EF4-FFF2-40B4-BE49-F238E27FC236}">
                <a16:creationId xmlns:a16="http://schemas.microsoft.com/office/drawing/2014/main" xmlns="" id="{B247BFDB-0BD1-48EF-95C6-3126E4944305}"/>
              </a:ext>
            </a:extLst>
          </p:cNvPr>
          <p:cNvSpPr/>
          <p:nvPr/>
        </p:nvSpPr>
        <p:spPr>
          <a:xfrm>
            <a:off x="6065163" y="378196"/>
            <a:ext cx="61675" cy="616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xmlns="" id="{115D6A7E-44D9-4BF5-8455-88A57020E41D}"/>
              </a:ext>
            </a:extLst>
          </p:cNvPr>
          <p:cNvSpPr/>
          <p:nvPr/>
        </p:nvSpPr>
        <p:spPr>
          <a:xfrm>
            <a:off x="2081993" y="1622742"/>
            <a:ext cx="4157876" cy="1326783"/>
          </a:xfrm>
          <a:custGeom>
            <a:avLst/>
            <a:gdLst>
              <a:gd name="connsiteX0" fmla="*/ 3084064 w 4157876"/>
              <a:gd name="connsiteY0" fmla="*/ 0 h 1326783"/>
              <a:gd name="connsiteX1" fmla="*/ 3306485 w 4157876"/>
              <a:gd name="connsiteY1" fmla="*/ 12597 h 1326783"/>
              <a:gd name="connsiteX2" fmla="*/ 3468361 w 4157876"/>
              <a:gd name="connsiteY2" fmla="*/ 52541 h 1326783"/>
              <a:gd name="connsiteX3" fmla="*/ 3621580 w 4157876"/>
              <a:gd name="connsiteY3" fmla="*/ 142382 h 1326783"/>
              <a:gd name="connsiteX4" fmla="*/ 3744740 w 4157876"/>
              <a:gd name="connsiteY4" fmla="*/ 278803 h 1326783"/>
              <a:gd name="connsiteX5" fmla="*/ 3855768 w 4157876"/>
              <a:gd name="connsiteY5" fmla="*/ 426223 h 1326783"/>
              <a:gd name="connsiteX6" fmla="*/ 3952893 w 4157876"/>
              <a:gd name="connsiteY6" fmla="*/ 490316 h 1326783"/>
              <a:gd name="connsiteX7" fmla="*/ 4157876 w 4157876"/>
              <a:gd name="connsiteY7" fmla="*/ 447116 h 1326783"/>
              <a:gd name="connsiteX8" fmla="*/ 3771141 w 4157876"/>
              <a:gd name="connsiteY8" fmla="*/ 1034586 h 1326783"/>
              <a:gd name="connsiteX9" fmla="*/ 3624080 w 4157876"/>
              <a:gd name="connsiteY9" fmla="*/ 1186616 h 1326783"/>
              <a:gd name="connsiteX10" fmla="*/ 3470800 w 4157876"/>
              <a:gd name="connsiteY10" fmla="*/ 1276396 h 1326783"/>
              <a:gd name="connsiteX11" fmla="*/ 3308924 w 4157876"/>
              <a:gd name="connsiteY11" fmla="*/ 1316339 h 1326783"/>
              <a:gd name="connsiteX12" fmla="*/ 3087723 w 4157876"/>
              <a:gd name="connsiteY12" fmla="*/ 1326662 h 1326783"/>
              <a:gd name="connsiteX13" fmla="*/ 2843048 w 4157876"/>
              <a:gd name="connsiteY13" fmla="*/ 1326662 h 1326783"/>
              <a:gd name="connsiteX14" fmla="*/ 2843048 w 4157876"/>
              <a:gd name="connsiteY14" fmla="*/ 1326593 h 1326783"/>
              <a:gd name="connsiteX15" fmla="*/ 0 w 4157876"/>
              <a:gd name="connsiteY15" fmla="*/ 1326593 h 1326783"/>
              <a:gd name="connsiteX16" fmla="*/ 0 w 4157876"/>
              <a:gd name="connsiteY16" fmla="*/ 2234 h 1326783"/>
              <a:gd name="connsiteX17" fmla="*/ 2840915 w 4157876"/>
              <a:gd name="connsiteY17" fmla="*/ 2234 h 1326783"/>
              <a:gd name="connsiteX18" fmla="*/ 2840914 w 4157876"/>
              <a:gd name="connsiteY18" fmla="*/ 1843 h 132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7876" h="1326783">
                <a:moveTo>
                  <a:pt x="3084064" y="0"/>
                </a:moveTo>
                <a:cubicBezTo>
                  <a:pt x="3172776" y="614"/>
                  <a:pt x="3244173" y="3257"/>
                  <a:pt x="3306485" y="12597"/>
                </a:cubicBezTo>
                <a:cubicBezTo>
                  <a:pt x="3361480" y="20893"/>
                  <a:pt x="3415561" y="34966"/>
                  <a:pt x="3468361" y="52541"/>
                </a:cubicBezTo>
                <a:cubicBezTo>
                  <a:pt x="3523844" y="74356"/>
                  <a:pt x="3575791" y="103975"/>
                  <a:pt x="3621580" y="142382"/>
                </a:cubicBezTo>
                <a:cubicBezTo>
                  <a:pt x="3668832" y="182017"/>
                  <a:pt x="3709012" y="228720"/>
                  <a:pt x="3744740" y="278803"/>
                </a:cubicBezTo>
                <a:cubicBezTo>
                  <a:pt x="3780530" y="328946"/>
                  <a:pt x="3812235" y="382532"/>
                  <a:pt x="3855768" y="426223"/>
                </a:cubicBezTo>
                <a:cubicBezTo>
                  <a:pt x="3883448" y="454122"/>
                  <a:pt x="3915702" y="477535"/>
                  <a:pt x="3952893" y="490316"/>
                </a:cubicBezTo>
                <a:cubicBezTo>
                  <a:pt x="4023924" y="514774"/>
                  <a:pt x="4102698" y="498182"/>
                  <a:pt x="4157876" y="447116"/>
                </a:cubicBezTo>
                <a:lnTo>
                  <a:pt x="3771141" y="1034586"/>
                </a:lnTo>
                <a:cubicBezTo>
                  <a:pt x="3728034" y="1091060"/>
                  <a:pt x="3679929" y="1142801"/>
                  <a:pt x="3624080" y="1186616"/>
                </a:cubicBezTo>
                <a:cubicBezTo>
                  <a:pt x="3577133" y="1223363"/>
                  <a:pt x="3525247" y="1252368"/>
                  <a:pt x="3470800" y="1276396"/>
                </a:cubicBezTo>
                <a:cubicBezTo>
                  <a:pt x="3418061" y="1294216"/>
                  <a:pt x="3363980" y="1308288"/>
                  <a:pt x="3308924" y="1316339"/>
                </a:cubicBezTo>
                <a:cubicBezTo>
                  <a:pt x="3247099" y="1325372"/>
                  <a:pt x="3176130" y="1327338"/>
                  <a:pt x="3087723" y="1326662"/>
                </a:cubicBezTo>
                <a:lnTo>
                  <a:pt x="2843048" y="1326662"/>
                </a:lnTo>
                <a:lnTo>
                  <a:pt x="2843048" y="1326593"/>
                </a:lnTo>
                <a:lnTo>
                  <a:pt x="0" y="1326593"/>
                </a:lnTo>
                <a:lnTo>
                  <a:pt x="0" y="2234"/>
                </a:lnTo>
                <a:lnTo>
                  <a:pt x="2840915" y="2234"/>
                </a:lnTo>
                <a:lnTo>
                  <a:pt x="2840914" y="1843"/>
                </a:lnTo>
                <a:close/>
              </a:path>
            </a:pathLst>
          </a:custGeom>
          <a:gradFill>
            <a:gsLst>
              <a:gs pos="0">
                <a:schemeClr val="accent1">
                  <a:alpha val="29000"/>
                </a:schemeClr>
              </a:gs>
              <a:gs pos="100000">
                <a:schemeClr val="accent1">
                  <a:alpha val="0"/>
                </a:schemeClr>
              </a:gs>
            </a:gsLst>
            <a:lin ang="3000000" scaled="0"/>
          </a:gradFill>
          <a:ln>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4" name="任意多边形: 形状 23">
            <a:extLst>
              <a:ext uri="{FF2B5EF4-FFF2-40B4-BE49-F238E27FC236}">
                <a16:creationId xmlns:a16="http://schemas.microsoft.com/office/drawing/2014/main" xmlns="" id="{3790D16A-1B99-4E4C-8DDD-FF7CE963630A}"/>
              </a:ext>
            </a:extLst>
          </p:cNvPr>
          <p:cNvSpPr/>
          <p:nvPr/>
        </p:nvSpPr>
        <p:spPr>
          <a:xfrm>
            <a:off x="5832083" y="1623821"/>
            <a:ext cx="4273790" cy="1325704"/>
          </a:xfrm>
          <a:custGeom>
            <a:avLst/>
            <a:gdLst>
              <a:gd name="connsiteX0" fmla="*/ 1180601 w 4273790"/>
              <a:gd name="connsiteY0" fmla="*/ 121 h 1325704"/>
              <a:gd name="connsiteX1" fmla="*/ 1319838 w 4273790"/>
              <a:gd name="connsiteY1" fmla="*/ 121 h 1325704"/>
              <a:gd name="connsiteX2" fmla="*/ 1319838 w 4273790"/>
              <a:gd name="connsiteY2" fmla="*/ 193 h 1325704"/>
              <a:gd name="connsiteX3" fmla="*/ 4273790 w 4273790"/>
              <a:gd name="connsiteY3" fmla="*/ 193 h 1325704"/>
              <a:gd name="connsiteX4" fmla="*/ 4273790 w 4273790"/>
              <a:gd name="connsiteY4" fmla="*/ 1324554 h 1325704"/>
              <a:gd name="connsiteX5" fmla="*/ 1321980 w 4273790"/>
              <a:gd name="connsiteY5" fmla="*/ 1324554 h 1325704"/>
              <a:gd name="connsiteX6" fmla="*/ 1321980 w 4273790"/>
              <a:gd name="connsiteY6" fmla="*/ 1324906 h 1325704"/>
              <a:gd name="connsiteX7" fmla="*/ 1183906 w 4273790"/>
              <a:gd name="connsiteY7" fmla="*/ 1325704 h 1325704"/>
              <a:gd name="connsiteX8" fmla="*/ 961863 w 4273790"/>
              <a:gd name="connsiteY8" fmla="*/ 1314161 h 1325704"/>
              <a:gd name="connsiteX9" fmla="*/ 799981 w 4273790"/>
              <a:gd name="connsiteY9" fmla="*/ 1274189 h 1325704"/>
              <a:gd name="connsiteX10" fmla="*/ 646730 w 4273790"/>
              <a:gd name="connsiteY10" fmla="*/ 1184421 h 1325704"/>
              <a:gd name="connsiteX11" fmla="*/ 523590 w 4273790"/>
              <a:gd name="connsiteY11" fmla="*/ 1034848 h 1325704"/>
              <a:gd name="connsiteX12" fmla="*/ 412629 w 4273790"/>
              <a:gd name="connsiteY12" fmla="*/ 860961 h 1325704"/>
              <a:gd name="connsiteX13" fmla="*/ 315500 w 4273790"/>
              <a:gd name="connsiteY13" fmla="*/ 783719 h 1325704"/>
              <a:gd name="connsiteX14" fmla="*/ 219106 w 4273790"/>
              <a:gd name="connsiteY14" fmla="*/ 826822 h 1325704"/>
              <a:gd name="connsiteX15" fmla="*/ 107227 w 4273790"/>
              <a:gd name="connsiteY15" fmla="*/ 937405 h 1325704"/>
              <a:gd name="connsiteX16" fmla="*/ 0 w 4273790"/>
              <a:gd name="connsiteY16" fmla="*/ 1059531 h 1325704"/>
              <a:gd name="connsiteX17" fmla="*/ 77115 w 4273790"/>
              <a:gd name="connsiteY17" fmla="*/ 945387 h 1325704"/>
              <a:gd name="connsiteX18" fmla="*/ 218861 w 4273790"/>
              <a:gd name="connsiteY18" fmla="*/ 721213 h 1325704"/>
              <a:gd name="connsiteX19" fmla="*/ 507616 w 4273790"/>
              <a:gd name="connsiteY19" fmla="*/ 289687 h 1325704"/>
              <a:gd name="connsiteX20" fmla="*/ 644281 w 4273790"/>
              <a:gd name="connsiteY20" fmla="*/ 140176 h 1325704"/>
              <a:gd name="connsiteX21" fmla="*/ 797533 w 4273790"/>
              <a:gd name="connsiteY21" fmla="*/ 50408 h 1325704"/>
              <a:gd name="connsiteX22" fmla="*/ 959415 w 4273790"/>
              <a:gd name="connsiteY22" fmla="*/ 10436 h 1325704"/>
              <a:gd name="connsiteX23" fmla="*/ 1180601 w 4273790"/>
              <a:gd name="connsiteY23" fmla="*/ 121 h 132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73790" h="1325704">
                <a:moveTo>
                  <a:pt x="1180601" y="121"/>
                </a:moveTo>
                <a:lnTo>
                  <a:pt x="1319838" y="121"/>
                </a:lnTo>
                <a:lnTo>
                  <a:pt x="1319838" y="193"/>
                </a:lnTo>
                <a:lnTo>
                  <a:pt x="4273790" y="193"/>
                </a:lnTo>
                <a:lnTo>
                  <a:pt x="4273790" y="1324554"/>
                </a:lnTo>
                <a:lnTo>
                  <a:pt x="1321980" y="1324554"/>
                </a:lnTo>
                <a:lnTo>
                  <a:pt x="1321980" y="1324906"/>
                </a:lnTo>
                <a:lnTo>
                  <a:pt x="1183906" y="1325704"/>
                </a:lnTo>
                <a:cubicBezTo>
                  <a:pt x="1095285" y="1325704"/>
                  <a:pt x="1024045" y="1323371"/>
                  <a:pt x="961863" y="1314161"/>
                </a:cubicBezTo>
                <a:cubicBezTo>
                  <a:pt x="906841" y="1305995"/>
                  <a:pt x="852799" y="1291934"/>
                  <a:pt x="799981" y="1274189"/>
                </a:cubicBezTo>
                <a:cubicBezTo>
                  <a:pt x="743675" y="1254049"/>
                  <a:pt x="691469" y="1224270"/>
                  <a:pt x="646730" y="1184421"/>
                </a:cubicBezTo>
                <a:cubicBezTo>
                  <a:pt x="598196" y="1141133"/>
                  <a:pt x="559393" y="1088881"/>
                  <a:pt x="523590" y="1034848"/>
                </a:cubicBezTo>
                <a:cubicBezTo>
                  <a:pt x="485644" y="977500"/>
                  <a:pt x="450819" y="918125"/>
                  <a:pt x="412629" y="860961"/>
                </a:cubicBezTo>
                <a:cubicBezTo>
                  <a:pt x="388209" y="824489"/>
                  <a:pt x="358832" y="787526"/>
                  <a:pt x="315500" y="783719"/>
                </a:cubicBezTo>
                <a:cubicBezTo>
                  <a:pt x="278717" y="780465"/>
                  <a:pt x="246831" y="803060"/>
                  <a:pt x="219106" y="826822"/>
                </a:cubicBezTo>
                <a:cubicBezTo>
                  <a:pt x="178895" y="861268"/>
                  <a:pt x="142480" y="899091"/>
                  <a:pt x="107227" y="937405"/>
                </a:cubicBezTo>
                <a:cubicBezTo>
                  <a:pt x="70567" y="977254"/>
                  <a:pt x="34824" y="1018024"/>
                  <a:pt x="0" y="1059531"/>
                </a:cubicBezTo>
                <a:cubicBezTo>
                  <a:pt x="26256" y="1021893"/>
                  <a:pt x="51961" y="983824"/>
                  <a:pt x="77115" y="945387"/>
                </a:cubicBezTo>
                <a:cubicBezTo>
                  <a:pt x="125465" y="871399"/>
                  <a:pt x="171674" y="795938"/>
                  <a:pt x="218861" y="721213"/>
                </a:cubicBezTo>
                <a:cubicBezTo>
                  <a:pt x="311277" y="574833"/>
                  <a:pt x="407549" y="430909"/>
                  <a:pt x="507616" y="289687"/>
                </a:cubicBezTo>
                <a:cubicBezTo>
                  <a:pt x="546602" y="233874"/>
                  <a:pt x="591402" y="183034"/>
                  <a:pt x="644281" y="140176"/>
                </a:cubicBezTo>
                <a:cubicBezTo>
                  <a:pt x="690673" y="102599"/>
                  <a:pt x="742634" y="73556"/>
                  <a:pt x="797533" y="50408"/>
                </a:cubicBezTo>
                <a:cubicBezTo>
                  <a:pt x="850290" y="32541"/>
                  <a:pt x="904332" y="18480"/>
                  <a:pt x="959415" y="10436"/>
                </a:cubicBezTo>
                <a:cubicBezTo>
                  <a:pt x="1021291" y="1410"/>
                  <a:pt x="1092225" y="-555"/>
                  <a:pt x="1180601" y="121"/>
                </a:cubicBezTo>
                <a:close/>
              </a:path>
            </a:pathLst>
          </a:custGeom>
          <a:gradFill>
            <a:gsLst>
              <a:gs pos="0">
                <a:schemeClr val="accent1">
                  <a:alpha val="29000"/>
                </a:schemeClr>
              </a:gs>
              <a:gs pos="100000">
                <a:schemeClr val="accent1">
                  <a:alpha val="0"/>
                </a:schemeClr>
              </a:gs>
            </a:gsLst>
            <a:lin ang="3000000" scaled="0"/>
          </a:gradFill>
          <a:ln>
            <a:gradFill>
              <a:gsLst>
                <a:gs pos="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5" name="Shape 60723">
            <a:extLst>
              <a:ext uri="{FF2B5EF4-FFF2-40B4-BE49-F238E27FC236}">
                <a16:creationId xmlns:a16="http://schemas.microsoft.com/office/drawing/2014/main" xmlns="" id="{7BA9DAC7-CAC1-4875-AC32-A96822B04525}"/>
              </a:ext>
            </a:extLst>
          </p:cNvPr>
          <p:cNvSpPr/>
          <p:nvPr/>
        </p:nvSpPr>
        <p:spPr>
          <a:xfrm>
            <a:off x="10197617" y="1625168"/>
            <a:ext cx="1318159" cy="1324358"/>
          </a:xfrm>
          <a:prstGeom prst="rect">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9" name="Shape 60726">
            <a:extLst>
              <a:ext uri="{FF2B5EF4-FFF2-40B4-BE49-F238E27FC236}">
                <a16:creationId xmlns:a16="http://schemas.microsoft.com/office/drawing/2014/main" xmlns="" id="{514D1891-429F-4419-A263-094B23646876}"/>
              </a:ext>
            </a:extLst>
          </p:cNvPr>
          <p:cNvSpPr/>
          <p:nvPr/>
        </p:nvSpPr>
        <p:spPr>
          <a:xfrm>
            <a:off x="660400" y="1625168"/>
            <a:ext cx="1318158" cy="1324358"/>
          </a:xfrm>
          <a:prstGeom prst="rect">
            <a:avLst/>
          </a:prstGeom>
          <a:gradFill>
            <a:gsLst>
              <a:gs pos="0">
                <a:schemeClr val="accent1">
                  <a:alpha val="29000"/>
                </a:schemeClr>
              </a:gs>
              <a:gs pos="100000">
                <a:schemeClr val="accent1">
                  <a:alpha val="0"/>
                </a:schemeClr>
              </a:gs>
            </a:gsLst>
            <a:lin ang="3000000" scaled="0"/>
          </a:grad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0" name="矩形 29">
            <a:extLst>
              <a:ext uri="{FF2B5EF4-FFF2-40B4-BE49-F238E27FC236}">
                <a16:creationId xmlns:a16="http://schemas.microsoft.com/office/drawing/2014/main" xmlns="" id="{E49F9384-340F-4851-B98E-AC0D6D85A7C8}"/>
              </a:ext>
            </a:extLst>
          </p:cNvPr>
          <p:cNvSpPr/>
          <p:nvPr/>
        </p:nvSpPr>
        <p:spPr>
          <a:xfrm>
            <a:off x="2193892" y="1786821"/>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31" name="矩形 30">
            <a:extLst>
              <a:ext uri="{FF2B5EF4-FFF2-40B4-BE49-F238E27FC236}">
                <a16:creationId xmlns:a16="http://schemas.microsoft.com/office/drawing/2014/main" xmlns="" id="{02FAB614-99D5-4583-B3CC-16E0778CFA0A}"/>
              </a:ext>
            </a:extLst>
          </p:cNvPr>
          <p:cNvSpPr/>
          <p:nvPr/>
        </p:nvSpPr>
        <p:spPr>
          <a:xfrm>
            <a:off x="2193892" y="2176150"/>
            <a:ext cx="3638191" cy="617605"/>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请在此处输入内容，可以是一定篇幅的文本。请在此处输入内容，可以是一定篇幅的文本。</a:t>
            </a:r>
          </a:p>
        </p:txBody>
      </p:sp>
      <p:sp>
        <p:nvSpPr>
          <p:cNvPr id="35" name="矩形 34">
            <a:extLst>
              <a:ext uri="{FF2B5EF4-FFF2-40B4-BE49-F238E27FC236}">
                <a16:creationId xmlns:a16="http://schemas.microsoft.com/office/drawing/2014/main" xmlns="" id="{7A5DC281-CF24-4D9B-AA1D-F1439D9F6FD4}"/>
              </a:ext>
            </a:extLst>
          </p:cNvPr>
          <p:cNvSpPr/>
          <p:nvPr/>
        </p:nvSpPr>
        <p:spPr>
          <a:xfrm>
            <a:off x="6409025" y="1786821"/>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36" name="矩形 35">
            <a:extLst>
              <a:ext uri="{FF2B5EF4-FFF2-40B4-BE49-F238E27FC236}">
                <a16:creationId xmlns:a16="http://schemas.microsoft.com/office/drawing/2014/main" xmlns="" id="{894D129C-7C80-40B6-9B6D-038F6C8C81A2}"/>
              </a:ext>
            </a:extLst>
          </p:cNvPr>
          <p:cNvSpPr/>
          <p:nvPr/>
        </p:nvSpPr>
        <p:spPr>
          <a:xfrm>
            <a:off x="6409025" y="2176150"/>
            <a:ext cx="3638191" cy="617605"/>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请在此处输入内容，可以是一定篇幅的文本。请在此处输入内容，可以是一定篇幅的文本。</a:t>
            </a:r>
          </a:p>
        </p:txBody>
      </p:sp>
      <p:sp>
        <p:nvSpPr>
          <p:cNvPr id="42" name="任意多边形: 形状 41">
            <a:extLst>
              <a:ext uri="{FF2B5EF4-FFF2-40B4-BE49-F238E27FC236}">
                <a16:creationId xmlns:a16="http://schemas.microsoft.com/office/drawing/2014/main" xmlns="" id="{046B447C-B75D-4E4D-8CF1-C4009A5414B3}"/>
              </a:ext>
            </a:extLst>
          </p:cNvPr>
          <p:cNvSpPr/>
          <p:nvPr/>
        </p:nvSpPr>
        <p:spPr>
          <a:xfrm>
            <a:off x="2081993" y="3111446"/>
            <a:ext cx="4157876" cy="1326783"/>
          </a:xfrm>
          <a:custGeom>
            <a:avLst/>
            <a:gdLst>
              <a:gd name="connsiteX0" fmla="*/ 3084064 w 4157876"/>
              <a:gd name="connsiteY0" fmla="*/ 0 h 1326783"/>
              <a:gd name="connsiteX1" fmla="*/ 3306485 w 4157876"/>
              <a:gd name="connsiteY1" fmla="*/ 12597 h 1326783"/>
              <a:gd name="connsiteX2" fmla="*/ 3468361 w 4157876"/>
              <a:gd name="connsiteY2" fmla="*/ 52541 h 1326783"/>
              <a:gd name="connsiteX3" fmla="*/ 3621580 w 4157876"/>
              <a:gd name="connsiteY3" fmla="*/ 142382 h 1326783"/>
              <a:gd name="connsiteX4" fmla="*/ 3744740 w 4157876"/>
              <a:gd name="connsiteY4" fmla="*/ 278803 h 1326783"/>
              <a:gd name="connsiteX5" fmla="*/ 3855768 w 4157876"/>
              <a:gd name="connsiteY5" fmla="*/ 426223 h 1326783"/>
              <a:gd name="connsiteX6" fmla="*/ 3952893 w 4157876"/>
              <a:gd name="connsiteY6" fmla="*/ 490316 h 1326783"/>
              <a:gd name="connsiteX7" fmla="*/ 4157876 w 4157876"/>
              <a:gd name="connsiteY7" fmla="*/ 447116 h 1326783"/>
              <a:gd name="connsiteX8" fmla="*/ 3771141 w 4157876"/>
              <a:gd name="connsiteY8" fmla="*/ 1034586 h 1326783"/>
              <a:gd name="connsiteX9" fmla="*/ 3624080 w 4157876"/>
              <a:gd name="connsiteY9" fmla="*/ 1186616 h 1326783"/>
              <a:gd name="connsiteX10" fmla="*/ 3470800 w 4157876"/>
              <a:gd name="connsiteY10" fmla="*/ 1276396 h 1326783"/>
              <a:gd name="connsiteX11" fmla="*/ 3308924 w 4157876"/>
              <a:gd name="connsiteY11" fmla="*/ 1316339 h 1326783"/>
              <a:gd name="connsiteX12" fmla="*/ 3087723 w 4157876"/>
              <a:gd name="connsiteY12" fmla="*/ 1326662 h 1326783"/>
              <a:gd name="connsiteX13" fmla="*/ 2843048 w 4157876"/>
              <a:gd name="connsiteY13" fmla="*/ 1326662 h 1326783"/>
              <a:gd name="connsiteX14" fmla="*/ 2843048 w 4157876"/>
              <a:gd name="connsiteY14" fmla="*/ 1326593 h 1326783"/>
              <a:gd name="connsiteX15" fmla="*/ 0 w 4157876"/>
              <a:gd name="connsiteY15" fmla="*/ 1326593 h 1326783"/>
              <a:gd name="connsiteX16" fmla="*/ 0 w 4157876"/>
              <a:gd name="connsiteY16" fmla="*/ 2234 h 1326783"/>
              <a:gd name="connsiteX17" fmla="*/ 2840915 w 4157876"/>
              <a:gd name="connsiteY17" fmla="*/ 2234 h 1326783"/>
              <a:gd name="connsiteX18" fmla="*/ 2840914 w 4157876"/>
              <a:gd name="connsiteY18" fmla="*/ 1843 h 132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7876" h="1326783">
                <a:moveTo>
                  <a:pt x="3084064" y="0"/>
                </a:moveTo>
                <a:cubicBezTo>
                  <a:pt x="3172776" y="614"/>
                  <a:pt x="3244173" y="3257"/>
                  <a:pt x="3306485" y="12597"/>
                </a:cubicBezTo>
                <a:cubicBezTo>
                  <a:pt x="3361480" y="20893"/>
                  <a:pt x="3415561" y="34966"/>
                  <a:pt x="3468361" y="52541"/>
                </a:cubicBezTo>
                <a:cubicBezTo>
                  <a:pt x="3523844" y="74356"/>
                  <a:pt x="3575791" y="103975"/>
                  <a:pt x="3621580" y="142382"/>
                </a:cubicBezTo>
                <a:cubicBezTo>
                  <a:pt x="3668832" y="182017"/>
                  <a:pt x="3709012" y="228720"/>
                  <a:pt x="3744740" y="278803"/>
                </a:cubicBezTo>
                <a:cubicBezTo>
                  <a:pt x="3780530" y="328946"/>
                  <a:pt x="3812235" y="382532"/>
                  <a:pt x="3855768" y="426223"/>
                </a:cubicBezTo>
                <a:cubicBezTo>
                  <a:pt x="3883448" y="454122"/>
                  <a:pt x="3915702" y="477535"/>
                  <a:pt x="3952893" y="490316"/>
                </a:cubicBezTo>
                <a:cubicBezTo>
                  <a:pt x="4023924" y="514774"/>
                  <a:pt x="4102698" y="498182"/>
                  <a:pt x="4157876" y="447116"/>
                </a:cubicBezTo>
                <a:lnTo>
                  <a:pt x="3771141" y="1034586"/>
                </a:lnTo>
                <a:cubicBezTo>
                  <a:pt x="3728034" y="1091060"/>
                  <a:pt x="3679929" y="1142801"/>
                  <a:pt x="3624080" y="1186616"/>
                </a:cubicBezTo>
                <a:cubicBezTo>
                  <a:pt x="3577133" y="1223363"/>
                  <a:pt x="3525247" y="1252368"/>
                  <a:pt x="3470800" y="1276396"/>
                </a:cubicBezTo>
                <a:cubicBezTo>
                  <a:pt x="3418061" y="1294216"/>
                  <a:pt x="3363980" y="1308288"/>
                  <a:pt x="3308924" y="1316339"/>
                </a:cubicBezTo>
                <a:cubicBezTo>
                  <a:pt x="3247099" y="1325372"/>
                  <a:pt x="3176130" y="1327338"/>
                  <a:pt x="3087723" y="1326662"/>
                </a:cubicBezTo>
                <a:lnTo>
                  <a:pt x="2843048" y="1326662"/>
                </a:lnTo>
                <a:lnTo>
                  <a:pt x="2843048" y="1326593"/>
                </a:lnTo>
                <a:lnTo>
                  <a:pt x="0" y="1326593"/>
                </a:lnTo>
                <a:lnTo>
                  <a:pt x="0" y="2234"/>
                </a:lnTo>
                <a:lnTo>
                  <a:pt x="2840915" y="2234"/>
                </a:lnTo>
                <a:lnTo>
                  <a:pt x="2840914" y="1843"/>
                </a:lnTo>
                <a:close/>
              </a:path>
            </a:pathLst>
          </a:custGeom>
          <a:gradFill>
            <a:gsLst>
              <a:gs pos="0">
                <a:schemeClr val="accent2">
                  <a:alpha val="42000"/>
                </a:schemeClr>
              </a:gs>
              <a:gs pos="100000">
                <a:schemeClr val="accent2">
                  <a:alpha val="0"/>
                </a:schemeClr>
              </a:gs>
            </a:gsLst>
            <a:lin ang="3000000" scaled="0"/>
          </a:gradFill>
          <a:ln>
            <a:gradFill>
              <a:gsLst>
                <a:gs pos="100000">
                  <a:schemeClr val="accent2">
                    <a:alpha val="0"/>
                  </a:schemeClr>
                </a:gs>
                <a:gs pos="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43" name="任意多边形: 形状 42">
            <a:extLst>
              <a:ext uri="{FF2B5EF4-FFF2-40B4-BE49-F238E27FC236}">
                <a16:creationId xmlns:a16="http://schemas.microsoft.com/office/drawing/2014/main" xmlns="" id="{EDB4395E-4B76-4F46-8248-A076946CF7BD}"/>
              </a:ext>
            </a:extLst>
          </p:cNvPr>
          <p:cNvSpPr/>
          <p:nvPr/>
        </p:nvSpPr>
        <p:spPr>
          <a:xfrm>
            <a:off x="5832083" y="3112525"/>
            <a:ext cx="4273790" cy="1325704"/>
          </a:xfrm>
          <a:custGeom>
            <a:avLst/>
            <a:gdLst>
              <a:gd name="connsiteX0" fmla="*/ 1180601 w 4273790"/>
              <a:gd name="connsiteY0" fmla="*/ 121 h 1325704"/>
              <a:gd name="connsiteX1" fmla="*/ 1319838 w 4273790"/>
              <a:gd name="connsiteY1" fmla="*/ 121 h 1325704"/>
              <a:gd name="connsiteX2" fmla="*/ 1319838 w 4273790"/>
              <a:gd name="connsiteY2" fmla="*/ 193 h 1325704"/>
              <a:gd name="connsiteX3" fmla="*/ 4273790 w 4273790"/>
              <a:gd name="connsiteY3" fmla="*/ 193 h 1325704"/>
              <a:gd name="connsiteX4" fmla="*/ 4273790 w 4273790"/>
              <a:gd name="connsiteY4" fmla="*/ 1324554 h 1325704"/>
              <a:gd name="connsiteX5" fmla="*/ 1321980 w 4273790"/>
              <a:gd name="connsiteY5" fmla="*/ 1324554 h 1325704"/>
              <a:gd name="connsiteX6" fmla="*/ 1321980 w 4273790"/>
              <a:gd name="connsiteY6" fmla="*/ 1324906 h 1325704"/>
              <a:gd name="connsiteX7" fmla="*/ 1183906 w 4273790"/>
              <a:gd name="connsiteY7" fmla="*/ 1325704 h 1325704"/>
              <a:gd name="connsiteX8" fmla="*/ 961863 w 4273790"/>
              <a:gd name="connsiteY8" fmla="*/ 1314161 h 1325704"/>
              <a:gd name="connsiteX9" fmla="*/ 799981 w 4273790"/>
              <a:gd name="connsiteY9" fmla="*/ 1274189 h 1325704"/>
              <a:gd name="connsiteX10" fmla="*/ 646730 w 4273790"/>
              <a:gd name="connsiteY10" fmla="*/ 1184421 h 1325704"/>
              <a:gd name="connsiteX11" fmla="*/ 523590 w 4273790"/>
              <a:gd name="connsiteY11" fmla="*/ 1034848 h 1325704"/>
              <a:gd name="connsiteX12" fmla="*/ 412629 w 4273790"/>
              <a:gd name="connsiteY12" fmla="*/ 860961 h 1325704"/>
              <a:gd name="connsiteX13" fmla="*/ 315500 w 4273790"/>
              <a:gd name="connsiteY13" fmla="*/ 783719 h 1325704"/>
              <a:gd name="connsiteX14" fmla="*/ 219106 w 4273790"/>
              <a:gd name="connsiteY14" fmla="*/ 826822 h 1325704"/>
              <a:gd name="connsiteX15" fmla="*/ 107227 w 4273790"/>
              <a:gd name="connsiteY15" fmla="*/ 937405 h 1325704"/>
              <a:gd name="connsiteX16" fmla="*/ 0 w 4273790"/>
              <a:gd name="connsiteY16" fmla="*/ 1059531 h 1325704"/>
              <a:gd name="connsiteX17" fmla="*/ 77115 w 4273790"/>
              <a:gd name="connsiteY17" fmla="*/ 945387 h 1325704"/>
              <a:gd name="connsiteX18" fmla="*/ 218861 w 4273790"/>
              <a:gd name="connsiteY18" fmla="*/ 721213 h 1325704"/>
              <a:gd name="connsiteX19" fmla="*/ 507616 w 4273790"/>
              <a:gd name="connsiteY19" fmla="*/ 289687 h 1325704"/>
              <a:gd name="connsiteX20" fmla="*/ 644281 w 4273790"/>
              <a:gd name="connsiteY20" fmla="*/ 140176 h 1325704"/>
              <a:gd name="connsiteX21" fmla="*/ 797533 w 4273790"/>
              <a:gd name="connsiteY21" fmla="*/ 50408 h 1325704"/>
              <a:gd name="connsiteX22" fmla="*/ 959415 w 4273790"/>
              <a:gd name="connsiteY22" fmla="*/ 10436 h 1325704"/>
              <a:gd name="connsiteX23" fmla="*/ 1180601 w 4273790"/>
              <a:gd name="connsiteY23" fmla="*/ 121 h 132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73790" h="1325704">
                <a:moveTo>
                  <a:pt x="1180601" y="121"/>
                </a:moveTo>
                <a:lnTo>
                  <a:pt x="1319838" y="121"/>
                </a:lnTo>
                <a:lnTo>
                  <a:pt x="1319838" y="193"/>
                </a:lnTo>
                <a:lnTo>
                  <a:pt x="4273790" y="193"/>
                </a:lnTo>
                <a:lnTo>
                  <a:pt x="4273790" y="1324554"/>
                </a:lnTo>
                <a:lnTo>
                  <a:pt x="1321980" y="1324554"/>
                </a:lnTo>
                <a:lnTo>
                  <a:pt x="1321980" y="1324906"/>
                </a:lnTo>
                <a:lnTo>
                  <a:pt x="1183906" y="1325704"/>
                </a:lnTo>
                <a:cubicBezTo>
                  <a:pt x="1095285" y="1325704"/>
                  <a:pt x="1024045" y="1323371"/>
                  <a:pt x="961863" y="1314161"/>
                </a:cubicBezTo>
                <a:cubicBezTo>
                  <a:pt x="906841" y="1305995"/>
                  <a:pt x="852799" y="1291934"/>
                  <a:pt x="799981" y="1274189"/>
                </a:cubicBezTo>
                <a:cubicBezTo>
                  <a:pt x="743675" y="1254049"/>
                  <a:pt x="691469" y="1224270"/>
                  <a:pt x="646730" y="1184421"/>
                </a:cubicBezTo>
                <a:cubicBezTo>
                  <a:pt x="598196" y="1141133"/>
                  <a:pt x="559393" y="1088881"/>
                  <a:pt x="523590" y="1034848"/>
                </a:cubicBezTo>
                <a:cubicBezTo>
                  <a:pt x="485644" y="977500"/>
                  <a:pt x="450819" y="918125"/>
                  <a:pt x="412629" y="860961"/>
                </a:cubicBezTo>
                <a:cubicBezTo>
                  <a:pt x="388209" y="824489"/>
                  <a:pt x="358832" y="787526"/>
                  <a:pt x="315500" y="783719"/>
                </a:cubicBezTo>
                <a:cubicBezTo>
                  <a:pt x="278717" y="780465"/>
                  <a:pt x="246831" y="803060"/>
                  <a:pt x="219106" y="826822"/>
                </a:cubicBezTo>
                <a:cubicBezTo>
                  <a:pt x="178895" y="861268"/>
                  <a:pt x="142480" y="899091"/>
                  <a:pt x="107227" y="937405"/>
                </a:cubicBezTo>
                <a:cubicBezTo>
                  <a:pt x="70567" y="977254"/>
                  <a:pt x="34824" y="1018024"/>
                  <a:pt x="0" y="1059531"/>
                </a:cubicBezTo>
                <a:cubicBezTo>
                  <a:pt x="26256" y="1021893"/>
                  <a:pt x="51961" y="983824"/>
                  <a:pt x="77115" y="945387"/>
                </a:cubicBezTo>
                <a:cubicBezTo>
                  <a:pt x="125465" y="871399"/>
                  <a:pt x="171674" y="795938"/>
                  <a:pt x="218861" y="721213"/>
                </a:cubicBezTo>
                <a:cubicBezTo>
                  <a:pt x="311277" y="574833"/>
                  <a:pt x="407549" y="430909"/>
                  <a:pt x="507616" y="289687"/>
                </a:cubicBezTo>
                <a:cubicBezTo>
                  <a:pt x="546602" y="233874"/>
                  <a:pt x="591402" y="183034"/>
                  <a:pt x="644281" y="140176"/>
                </a:cubicBezTo>
                <a:cubicBezTo>
                  <a:pt x="690673" y="102599"/>
                  <a:pt x="742634" y="73556"/>
                  <a:pt x="797533" y="50408"/>
                </a:cubicBezTo>
                <a:cubicBezTo>
                  <a:pt x="850290" y="32541"/>
                  <a:pt x="904332" y="18480"/>
                  <a:pt x="959415" y="10436"/>
                </a:cubicBezTo>
                <a:cubicBezTo>
                  <a:pt x="1021291" y="1410"/>
                  <a:pt x="1092225" y="-555"/>
                  <a:pt x="1180601" y="121"/>
                </a:cubicBezTo>
                <a:close/>
              </a:path>
            </a:pathLst>
          </a:custGeom>
          <a:gradFill>
            <a:gsLst>
              <a:gs pos="0">
                <a:schemeClr val="accent2">
                  <a:alpha val="42000"/>
                </a:schemeClr>
              </a:gs>
              <a:gs pos="100000">
                <a:schemeClr val="accent2">
                  <a:alpha val="0"/>
                </a:schemeClr>
              </a:gs>
            </a:gsLst>
            <a:lin ang="3000000" scaled="0"/>
          </a:gradFill>
          <a:ln>
            <a:gradFill>
              <a:gsLst>
                <a:gs pos="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44" name="Shape 60723">
            <a:extLst>
              <a:ext uri="{FF2B5EF4-FFF2-40B4-BE49-F238E27FC236}">
                <a16:creationId xmlns:a16="http://schemas.microsoft.com/office/drawing/2014/main" xmlns="" id="{01B412C4-4EDC-4698-A948-FF08072D4523}"/>
              </a:ext>
            </a:extLst>
          </p:cNvPr>
          <p:cNvSpPr/>
          <p:nvPr/>
        </p:nvSpPr>
        <p:spPr>
          <a:xfrm>
            <a:off x="10197617" y="3113872"/>
            <a:ext cx="1318159" cy="1324358"/>
          </a:xfrm>
          <a:prstGeom prst="rect">
            <a:avLst/>
          </a:prstGeom>
          <a:gradFill>
            <a:gsLst>
              <a:gs pos="0">
                <a:schemeClr val="accent2">
                  <a:alpha val="42000"/>
                </a:schemeClr>
              </a:gs>
              <a:gs pos="100000">
                <a:schemeClr val="accent2">
                  <a:alpha val="0"/>
                </a:schemeClr>
              </a:gs>
            </a:gsLst>
            <a:lin ang="3000000" scaled="0"/>
          </a:gra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45" name="Shape 60726">
            <a:extLst>
              <a:ext uri="{FF2B5EF4-FFF2-40B4-BE49-F238E27FC236}">
                <a16:creationId xmlns:a16="http://schemas.microsoft.com/office/drawing/2014/main" xmlns="" id="{C6889205-89DA-4E61-9A92-E89FE4AC9F4B}"/>
              </a:ext>
            </a:extLst>
          </p:cNvPr>
          <p:cNvSpPr/>
          <p:nvPr/>
        </p:nvSpPr>
        <p:spPr>
          <a:xfrm>
            <a:off x="660400" y="3113872"/>
            <a:ext cx="1318158" cy="1324358"/>
          </a:xfrm>
          <a:prstGeom prst="rect">
            <a:avLst/>
          </a:prstGeom>
          <a:gradFill>
            <a:gsLst>
              <a:gs pos="0">
                <a:schemeClr val="accent2">
                  <a:alpha val="42000"/>
                </a:schemeClr>
              </a:gs>
              <a:gs pos="100000">
                <a:schemeClr val="accent2">
                  <a:alpha val="0"/>
                </a:schemeClr>
              </a:gs>
            </a:gsLst>
            <a:lin ang="3000000" scaled="0"/>
          </a:gra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46" name="矩形 45">
            <a:extLst>
              <a:ext uri="{FF2B5EF4-FFF2-40B4-BE49-F238E27FC236}">
                <a16:creationId xmlns:a16="http://schemas.microsoft.com/office/drawing/2014/main" xmlns="" id="{B0F1D841-7AF2-46EC-963D-171E85D34381}"/>
              </a:ext>
            </a:extLst>
          </p:cNvPr>
          <p:cNvSpPr/>
          <p:nvPr/>
        </p:nvSpPr>
        <p:spPr>
          <a:xfrm>
            <a:off x="2193892" y="3275525"/>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47" name="矩形 46">
            <a:extLst>
              <a:ext uri="{FF2B5EF4-FFF2-40B4-BE49-F238E27FC236}">
                <a16:creationId xmlns:a16="http://schemas.microsoft.com/office/drawing/2014/main" xmlns="" id="{4930A32A-830D-4F54-98E5-0A8402B65B7F}"/>
              </a:ext>
            </a:extLst>
          </p:cNvPr>
          <p:cNvSpPr/>
          <p:nvPr/>
        </p:nvSpPr>
        <p:spPr>
          <a:xfrm>
            <a:off x="2193892" y="3664854"/>
            <a:ext cx="3638191" cy="617605"/>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请在此处输入内容，可以是一定篇幅的文本。请在此处输入内容，可以是一定篇幅的文本。</a:t>
            </a:r>
          </a:p>
        </p:txBody>
      </p:sp>
      <p:sp>
        <p:nvSpPr>
          <p:cNvPr id="48" name="矩形 47">
            <a:extLst>
              <a:ext uri="{FF2B5EF4-FFF2-40B4-BE49-F238E27FC236}">
                <a16:creationId xmlns:a16="http://schemas.microsoft.com/office/drawing/2014/main" xmlns="" id="{08E3D68C-E84F-420A-B789-467DE742346F}"/>
              </a:ext>
            </a:extLst>
          </p:cNvPr>
          <p:cNvSpPr/>
          <p:nvPr/>
        </p:nvSpPr>
        <p:spPr>
          <a:xfrm>
            <a:off x="6409025" y="3275525"/>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49" name="矩形 48">
            <a:extLst>
              <a:ext uri="{FF2B5EF4-FFF2-40B4-BE49-F238E27FC236}">
                <a16:creationId xmlns:a16="http://schemas.microsoft.com/office/drawing/2014/main" xmlns="" id="{31AAD247-5CCA-4BE7-886D-E843AFCBDAE6}"/>
              </a:ext>
            </a:extLst>
          </p:cNvPr>
          <p:cNvSpPr/>
          <p:nvPr/>
        </p:nvSpPr>
        <p:spPr>
          <a:xfrm>
            <a:off x="6409025" y="3664854"/>
            <a:ext cx="3638191" cy="617605"/>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请在此处输入内容，可以是一定篇幅的文本。请在此处输入内容，可以是一定篇幅的文本。</a:t>
            </a:r>
          </a:p>
        </p:txBody>
      </p:sp>
      <p:sp>
        <p:nvSpPr>
          <p:cNvPr id="53" name="任意多边形: 形状 52">
            <a:extLst>
              <a:ext uri="{FF2B5EF4-FFF2-40B4-BE49-F238E27FC236}">
                <a16:creationId xmlns:a16="http://schemas.microsoft.com/office/drawing/2014/main" xmlns="" id="{39247BA3-3B1B-4040-9D0B-55AF60A90F9C}"/>
              </a:ext>
            </a:extLst>
          </p:cNvPr>
          <p:cNvSpPr/>
          <p:nvPr/>
        </p:nvSpPr>
        <p:spPr>
          <a:xfrm>
            <a:off x="2081993" y="4628948"/>
            <a:ext cx="4157876" cy="1326783"/>
          </a:xfrm>
          <a:custGeom>
            <a:avLst/>
            <a:gdLst>
              <a:gd name="connsiteX0" fmla="*/ 3084064 w 4157876"/>
              <a:gd name="connsiteY0" fmla="*/ 0 h 1326783"/>
              <a:gd name="connsiteX1" fmla="*/ 3306485 w 4157876"/>
              <a:gd name="connsiteY1" fmla="*/ 12597 h 1326783"/>
              <a:gd name="connsiteX2" fmla="*/ 3468361 w 4157876"/>
              <a:gd name="connsiteY2" fmla="*/ 52541 h 1326783"/>
              <a:gd name="connsiteX3" fmla="*/ 3621580 w 4157876"/>
              <a:gd name="connsiteY3" fmla="*/ 142382 h 1326783"/>
              <a:gd name="connsiteX4" fmla="*/ 3744740 w 4157876"/>
              <a:gd name="connsiteY4" fmla="*/ 278803 h 1326783"/>
              <a:gd name="connsiteX5" fmla="*/ 3855768 w 4157876"/>
              <a:gd name="connsiteY5" fmla="*/ 426223 h 1326783"/>
              <a:gd name="connsiteX6" fmla="*/ 3952893 w 4157876"/>
              <a:gd name="connsiteY6" fmla="*/ 490316 h 1326783"/>
              <a:gd name="connsiteX7" fmla="*/ 4157876 w 4157876"/>
              <a:gd name="connsiteY7" fmla="*/ 447116 h 1326783"/>
              <a:gd name="connsiteX8" fmla="*/ 3771141 w 4157876"/>
              <a:gd name="connsiteY8" fmla="*/ 1034586 h 1326783"/>
              <a:gd name="connsiteX9" fmla="*/ 3624080 w 4157876"/>
              <a:gd name="connsiteY9" fmla="*/ 1186616 h 1326783"/>
              <a:gd name="connsiteX10" fmla="*/ 3470800 w 4157876"/>
              <a:gd name="connsiteY10" fmla="*/ 1276396 h 1326783"/>
              <a:gd name="connsiteX11" fmla="*/ 3308924 w 4157876"/>
              <a:gd name="connsiteY11" fmla="*/ 1316339 h 1326783"/>
              <a:gd name="connsiteX12" fmla="*/ 3087723 w 4157876"/>
              <a:gd name="connsiteY12" fmla="*/ 1326662 h 1326783"/>
              <a:gd name="connsiteX13" fmla="*/ 2843048 w 4157876"/>
              <a:gd name="connsiteY13" fmla="*/ 1326662 h 1326783"/>
              <a:gd name="connsiteX14" fmla="*/ 2843048 w 4157876"/>
              <a:gd name="connsiteY14" fmla="*/ 1326593 h 1326783"/>
              <a:gd name="connsiteX15" fmla="*/ 0 w 4157876"/>
              <a:gd name="connsiteY15" fmla="*/ 1326593 h 1326783"/>
              <a:gd name="connsiteX16" fmla="*/ 0 w 4157876"/>
              <a:gd name="connsiteY16" fmla="*/ 2234 h 1326783"/>
              <a:gd name="connsiteX17" fmla="*/ 2840915 w 4157876"/>
              <a:gd name="connsiteY17" fmla="*/ 2234 h 1326783"/>
              <a:gd name="connsiteX18" fmla="*/ 2840914 w 4157876"/>
              <a:gd name="connsiteY18" fmla="*/ 1843 h 132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7876" h="1326783">
                <a:moveTo>
                  <a:pt x="3084064" y="0"/>
                </a:moveTo>
                <a:cubicBezTo>
                  <a:pt x="3172776" y="614"/>
                  <a:pt x="3244173" y="3257"/>
                  <a:pt x="3306485" y="12597"/>
                </a:cubicBezTo>
                <a:cubicBezTo>
                  <a:pt x="3361480" y="20893"/>
                  <a:pt x="3415561" y="34966"/>
                  <a:pt x="3468361" y="52541"/>
                </a:cubicBezTo>
                <a:cubicBezTo>
                  <a:pt x="3523844" y="74356"/>
                  <a:pt x="3575791" y="103975"/>
                  <a:pt x="3621580" y="142382"/>
                </a:cubicBezTo>
                <a:cubicBezTo>
                  <a:pt x="3668832" y="182017"/>
                  <a:pt x="3709012" y="228720"/>
                  <a:pt x="3744740" y="278803"/>
                </a:cubicBezTo>
                <a:cubicBezTo>
                  <a:pt x="3780530" y="328946"/>
                  <a:pt x="3812235" y="382532"/>
                  <a:pt x="3855768" y="426223"/>
                </a:cubicBezTo>
                <a:cubicBezTo>
                  <a:pt x="3883448" y="454122"/>
                  <a:pt x="3915702" y="477535"/>
                  <a:pt x="3952893" y="490316"/>
                </a:cubicBezTo>
                <a:cubicBezTo>
                  <a:pt x="4023924" y="514774"/>
                  <a:pt x="4102698" y="498182"/>
                  <a:pt x="4157876" y="447116"/>
                </a:cubicBezTo>
                <a:lnTo>
                  <a:pt x="3771141" y="1034586"/>
                </a:lnTo>
                <a:cubicBezTo>
                  <a:pt x="3728034" y="1091060"/>
                  <a:pt x="3679929" y="1142801"/>
                  <a:pt x="3624080" y="1186616"/>
                </a:cubicBezTo>
                <a:cubicBezTo>
                  <a:pt x="3577133" y="1223363"/>
                  <a:pt x="3525247" y="1252368"/>
                  <a:pt x="3470800" y="1276396"/>
                </a:cubicBezTo>
                <a:cubicBezTo>
                  <a:pt x="3418061" y="1294216"/>
                  <a:pt x="3363980" y="1308288"/>
                  <a:pt x="3308924" y="1316339"/>
                </a:cubicBezTo>
                <a:cubicBezTo>
                  <a:pt x="3247099" y="1325372"/>
                  <a:pt x="3176130" y="1327338"/>
                  <a:pt x="3087723" y="1326662"/>
                </a:cubicBezTo>
                <a:lnTo>
                  <a:pt x="2843048" y="1326662"/>
                </a:lnTo>
                <a:lnTo>
                  <a:pt x="2843048" y="1326593"/>
                </a:lnTo>
                <a:lnTo>
                  <a:pt x="0" y="1326593"/>
                </a:lnTo>
                <a:lnTo>
                  <a:pt x="0" y="2234"/>
                </a:lnTo>
                <a:lnTo>
                  <a:pt x="2840915" y="2234"/>
                </a:lnTo>
                <a:lnTo>
                  <a:pt x="2840914" y="1843"/>
                </a:lnTo>
                <a:close/>
              </a:path>
            </a:pathLst>
          </a:custGeom>
          <a:gradFill>
            <a:gsLst>
              <a:gs pos="0">
                <a:schemeClr val="accent3">
                  <a:alpha val="41000"/>
                </a:schemeClr>
              </a:gs>
              <a:gs pos="100000">
                <a:schemeClr val="accent3">
                  <a:alpha val="0"/>
                </a:schemeClr>
              </a:gs>
            </a:gsLst>
            <a:lin ang="3000000" scaled="0"/>
          </a:gradFill>
          <a:ln>
            <a:gradFill>
              <a:gsLst>
                <a:gs pos="0">
                  <a:schemeClr val="accent3"/>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54" name="任意多边形: 形状 53">
            <a:extLst>
              <a:ext uri="{FF2B5EF4-FFF2-40B4-BE49-F238E27FC236}">
                <a16:creationId xmlns:a16="http://schemas.microsoft.com/office/drawing/2014/main" xmlns="" id="{27A93099-2CFA-418A-9983-E2EA06724BAF}"/>
              </a:ext>
            </a:extLst>
          </p:cNvPr>
          <p:cNvSpPr/>
          <p:nvPr/>
        </p:nvSpPr>
        <p:spPr>
          <a:xfrm>
            <a:off x="5832083" y="4630027"/>
            <a:ext cx="4273790" cy="1325704"/>
          </a:xfrm>
          <a:custGeom>
            <a:avLst/>
            <a:gdLst>
              <a:gd name="connsiteX0" fmla="*/ 1180601 w 4273790"/>
              <a:gd name="connsiteY0" fmla="*/ 121 h 1325704"/>
              <a:gd name="connsiteX1" fmla="*/ 1319838 w 4273790"/>
              <a:gd name="connsiteY1" fmla="*/ 121 h 1325704"/>
              <a:gd name="connsiteX2" fmla="*/ 1319838 w 4273790"/>
              <a:gd name="connsiteY2" fmla="*/ 193 h 1325704"/>
              <a:gd name="connsiteX3" fmla="*/ 4273790 w 4273790"/>
              <a:gd name="connsiteY3" fmla="*/ 193 h 1325704"/>
              <a:gd name="connsiteX4" fmla="*/ 4273790 w 4273790"/>
              <a:gd name="connsiteY4" fmla="*/ 1324554 h 1325704"/>
              <a:gd name="connsiteX5" fmla="*/ 1321980 w 4273790"/>
              <a:gd name="connsiteY5" fmla="*/ 1324554 h 1325704"/>
              <a:gd name="connsiteX6" fmla="*/ 1321980 w 4273790"/>
              <a:gd name="connsiteY6" fmla="*/ 1324906 h 1325704"/>
              <a:gd name="connsiteX7" fmla="*/ 1183906 w 4273790"/>
              <a:gd name="connsiteY7" fmla="*/ 1325704 h 1325704"/>
              <a:gd name="connsiteX8" fmla="*/ 961863 w 4273790"/>
              <a:gd name="connsiteY8" fmla="*/ 1314161 h 1325704"/>
              <a:gd name="connsiteX9" fmla="*/ 799981 w 4273790"/>
              <a:gd name="connsiteY9" fmla="*/ 1274189 h 1325704"/>
              <a:gd name="connsiteX10" fmla="*/ 646730 w 4273790"/>
              <a:gd name="connsiteY10" fmla="*/ 1184421 h 1325704"/>
              <a:gd name="connsiteX11" fmla="*/ 523590 w 4273790"/>
              <a:gd name="connsiteY11" fmla="*/ 1034848 h 1325704"/>
              <a:gd name="connsiteX12" fmla="*/ 412629 w 4273790"/>
              <a:gd name="connsiteY12" fmla="*/ 860961 h 1325704"/>
              <a:gd name="connsiteX13" fmla="*/ 315500 w 4273790"/>
              <a:gd name="connsiteY13" fmla="*/ 783719 h 1325704"/>
              <a:gd name="connsiteX14" fmla="*/ 219106 w 4273790"/>
              <a:gd name="connsiteY14" fmla="*/ 826822 h 1325704"/>
              <a:gd name="connsiteX15" fmla="*/ 107227 w 4273790"/>
              <a:gd name="connsiteY15" fmla="*/ 937405 h 1325704"/>
              <a:gd name="connsiteX16" fmla="*/ 0 w 4273790"/>
              <a:gd name="connsiteY16" fmla="*/ 1059531 h 1325704"/>
              <a:gd name="connsiteX17" fmla="*/ 77115 w 4273790"/>
              <a:gd name="connsiteY17" fmla="*/ 945387 h 1325704"/>
              <a:gd name="connsiteX18" fmla="*/ 218861 w 4273790"/>
              <a:gd name="connsiteY18" fmla="*/ 721213 h 1325704"/>
              <a:gd name="connsiteX19" fmla="*/ 507616 w 4273790"/>
              <a:gd name="connsiteY19" fmla="*/ 289687 h 1325704"/>
              <a:gd name="connsiteX20" fmla="*/ 644281 w 4273790"/>
              <a:gd name="connsiteY20" fmla="*/ 140176 h 1325704"/>
              <a:gd name="connsiteX21" fmla="*/ 797533 w 4273790"/>
              <a:gd name="connsiteY21" fmla="*/ 50408 h 1325704"/>
              <a:gd name="connsiteX22" fmla="*/ 959415 w 4273790"/>
              <a:gd name="connsiteY22" fmla="*/ 10436 h 1325704"/>
              <a:gd name="connsiteX23" fmla="*/ 1180601 w 4273790"/>
              <a:gd name="connsiteY23" fmla="*/ 121 h 132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73790" h="1325704">
                <a:moveTo>
                  <a:pt x="1180601" y="121"/>
                </a:moveTo>
                <a:lnTo>
                  <a:pt x="1319838" y="121"/>
                </a:lnTo>
                <a:lnTo>
                  <a:pt x="1319838" y="193"/>
                </a:lnTo>
                <a:lnTo>
                  <a:pt x="4273790" y="193"/>
                </a:lnTo>
                <a:lnTo>
                  <a:pt x="4273790" y="1324554"/>
                </a:lnTo>
                <a:lnTo>
                  <a:pt x="1321980" y="1324554"/>
                </a:lnTo>
                <a:lnTo>
                  <a:pt x="1321980" y="1324906"/>
                </a:lnTo>
                <a:lnTo>
                  <a:pt x="1183906" y="1325704"/>
                </a:lnTo>
                <a:cubicBezTo>
                  <a:pt x="1095285" y="1325704"/>
                  <a:pt x="1024045" y="1323371"/>
                  <a:pt x="961863" y="1314161"/>
                </a:cubicBezTo>
                <a:cubicBezTo>
                  <a:pt x="906841" y="1305995"/>
                  <a:pt x="852799" y="1291934"/>
                  <a:pt x="799981" y="1274189"/>
                </a:cubicBezTo>
                <a:cubicBezTo>
                  <a:pt x="743675" y="1254049"/>
                  <a:pt x="691469" y="1224270"/>
                  <a:pt x="646730" y="1184421"/>
                </a:cubicBezTo>
                <a:cubicBezTo>
                  <a:pt x="598196" y="1141133"/>
                  <a:pt x="559393" y="1088881"/>
                  <a:pt x="523590" y="1034848"/>
                </a:cubicBezTo>
                <a:cubicBezTo>
                  <a:pt x="485644" y="977500"/>
                  <a:pt x="450819" y="918125"/>
                  <a:pt x="412629" y="860961"/>
                </a:cubicBezTo>
                <a:cubicBezTo>
                  <a:pt x="388209" y="824489"/>
                  <a:pt x="358832" y="787526"/>
                  <a:pt x="315500" y="783719"/>
                </a:cubicBezTo>
                <a:cubicBezTo>
                  <a:pt x="278717" y="780465"/>
                  <a:pt x="246831" y="803060"/>
                  <a:pt x="219106" y="826822"/>
                </a:cubicBezTo>
                <a:cubicBezTo>
                  <a:pt x="178895" y="861268"/>
                  <a:pt x="142480" y="899091"/>
                  <a:pt x="107227" y="937405"/>
                </a:cubicBezTo>
                <a:cubicBezTo>
                  <a:pt x="70567" y="977254"/>
                  <a:pt x="34824" y="1018024"/>
                  <a:pt x="0" y="1059531"/>
                </a:cubicBezTo>
                <a:cubicBezTo>
                  <a:pt x="26256" y="1021893"/>
                  <a:pt x="51961" y="983824"/>
                  <a:pt x="77115" y="945387"/>
                </a:cubicBezTo>
                <a:cubicBezTo>
                  <a:pt x="125465" y="871399"/>
                  <a:pt x="171674" y="795938"/>
                  <a:pt x="218861" y="721213"/>
                </a:cubicBezTo>
                <a:cubicBezTo>
                  <a:pt x="311277" y="574833"/>
                  <a:pt x="407549" y="430909"/>
                  <a:pt x="507616" y="289687"/>
                </a:cubicBezTo>
                <a:cubicBezTo>
                  <a:pt x="546602" y="233874"/>
                  <a:pt x="591402" y="183034"/>
                  <a:pt x="644281" y="140176"/>
                </a:cubicBezTo>
                <a:cubicBezTo>
                  <a:pt x="690673" y="102599"/>
                  <a:pt x="742634" y="73556"/>
                  <a:pt x="797533" y="50408"/>
                </a:cubicBezTo>
                <a:cubicBezTo>
                  <a:pt x="850290" y="32541"/>
                  <a:pt x="904332" y="18480"/>
                  <a:pt x="959415" y="10436"/>
                </a:cubicBezTo>
                <a:cubicBezTo>
                  <a:pt x="1021291" y="1410"/>
                  <a:pt x="1092225" y="-555"/>
                  <a:pt x="1180601" y="121"/>
                </a:cubicBezTo>
                <a:close/>
              </a:path>
            </a:pathLst>
          </a:custGeom>
          <a:gradFill>
            <a:gsLst>
              <a:gs pos="0">
                <a:schemeClr val="accent3">
                  <a:alpha val="41000"/>
                </a:schemeClr>
              </a:gs>
              <a:gs pos="100000">
                <a:schemeClr val="accent3">
                  <a:alpha val="0"/>
                </a:schemeClr>
              </a:gs>
            </a:gsLst>
            <a:lin ang="3000000" scaled="0"/>
          </a:gradFill>
          <a:ln>
            <a:gradFill>
              <a:gsLst>
                <a:gs pos="100000">
                  <a:schemeClr val="accent3"/>
                </a:gs>
                <a:gs pos="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5" name="Shape 60723">
            <a:extLst>
              <a:ext uri="{FF2B5EF4-FFF2-40B4-BE49-F238E27FC236}">
                <a16:creationId xmlns:a16="http://schemas.microsoft.com/office/drawing/2014/main" xmlns="" id="{A6B10D1E-D726-4B4D-928F-BCBEFE9F16F4}"/>
              </a:ext>
            </a:extLst>
          </p:cNvPr>
          <p:cNvSpPr/>
          <p:nvPr/>
        </p:nvSpPr>
        <p:spPr>
          <a:xfrm>
            <a:off x="10197617" y="4631374"/>
            <a:ext cx="1318159" cy="1324358"/>
          </a:xfrm>
          <a:prstGeom prst="rect">
            <a:avLst/>
          </a:prstGeom>
          <a:gradFill>
            <a:gsLst>
              <a:gs pos="0">
                <a:schemeClr val="accent3">
                  <a:alpha val="41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56" name="Shape 60726">
            <a:extLst>
              <a:ext uri="{FF2B5EF4-FFF2-40B4-BE49-F238E27FC236}">
                <a16:creationId xmlns:a16="http://schemas.microsoft.com/office/drawing/2014/main" xmlns="" id="{082799F3-3E57-4950-BAE8-4EDB2FE731BA}"/>
              </a:ext>
            </a:extLst>
          </p:cNvPr>
          <p:cNvSpPr/>
          <p:nvPr/>
        </p:nvSpPr>
        <p:spPr>
          <a:xfrm>
            <a:off x="660400" y="4631374"/>
            <a:ext cx="1318158" cy="1324358"/>
          </a:xfrm>
          <a:prstGeom prst="rect">
            <a:avLst/>
          </a:prstGeom>
          <a:gradFill>
            <a:gsLst>
              <a:gs pos="0">
                <a:schemeClr val="accent3">
                  <a:alpha val="41000"/>
                </a:schemeClr>
              </a:gs>
              <a:gs pos="100000">
                <a:schemeClr val="accent3">
                  <a:alpha val="0"/>
                </a:schemeClr>
              </a:gs>
            </a:gsLst>
            <a:lin ang="3000000" scaled="0"/>
          </a:gradFill>
          <a:ln>
            <a:solidFill>
              <a:schemeClr val="accent3">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57" name="矩形 56">
            <a:extLst>
              <a:ext uri="{FF2B5EF4-FFF2-40B4-BE49-F238E27FC236}">
                <a16:creationId xmlns:a16="http://schemas.microsoft.com/office/drawing/2014/main" xmlns="" id="{75641830-E14F-42B7-BBB5-1E3823C2D41C}"/>
              </a:ext>
            </a:extLst>
          </p:cNvPr>
          <p:cNvSpPr/>
          <p:nvPr/>
        </p:nvSpPr>
        <p:spPr>
          <a:xfrm>
            <a:off x="2193892" y="4793027"/>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58" name="矩形 57">
            <a:extLst>
              <a:ext uri="{FF2B5EF4-FFF2-40B4-BE49-F238E27FC236}">
                <a16:creationId xmlns:a16="http://schemas.microsoft.com/office/drawing/2014/main" xmlns="" id="{E4808DED-543D-4754-86DD-2D07CF8A7873}"/>
              </a:ext>
            </a:extLst>
          </p:cNvPr>
          <p:cNvSpPr/>
          <p:nvPr/>
        </p:nvSpPr>
        <p:spPr>
          <a:xfrm>
            <a:off x="2193892" y="5182356"/>
            <a:ext cx="3638191" cy="617605"/>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请在此处输入内容，可以是一定篇幅的文本。请在此处输入内容，可以是一定篇幅的文本。</a:t>
            </a:r>
          </a:p>
        </p:txBody>
      </p:sp>
      <p:sp>
        <p:nvSpPr>
          <p:cNvPr id="59" name="矩形 58">
            <a:extLst>
              <a:ext uri="{FF2B5EF4-FFF2-40B4-BE49-F238E27FC236}">
                <a16:creationId xmlns:a16="http://schemas.microsoft.com/office/drawing/2014/main" xmlns="" id="{4C402000-0A36-4147-977F-91A5E18C6BAE}"/>
              </a:ext>
            </a:extLst>
          </p:cNvPr>
          <p:cNvSpPr/>
          <p:nvPr/>
        </p:nvSpPr>
        <p:spPr>
          <a:xfrm>
            <a:off x="6409025" y="4793027"/>
            <a:ext cx="1826141" cy="338554"/>
          </a:xfrm>
          <a:prstGeom prst="rect">
            <a:avLst/>
          </a:prstGeom>
        </p:spPr>
        <p:txBody>
          <a:bodyPr wrap="none">
            <a:spAutoFit/>
          </a:bodyPr>
          <a:lstStyle/>
          <a:p>
            <a:r>
              <a:rPr lang="zh-CN" altLang="en-US" sz="1600" dirty="0">
                <a:solidFill>
                  <a:schemeClr val="bg1"/>
                </a:solidFill>
                <a:latin typeface="+mj-ea"/>
                <a:ea typeface="+mj-ea"/>
              </a:rPr>
              <a:t>请在此处输入内容</a:t>
            </a:r>
          </a:p>
        </p:txBody>
      </p:sp>
      <p:sp>
        <p:nvSpPr>
          <p:cNvPr id="60" name="矩形 59">
            <a:extLst>
              <a:ext uri="{FF2B5EF4-FFF2-40B4-BE49-F238E27FC236}">
                <a16:creationId xmlns:a16="http://schemas.microsoft.com/office/drawing/2014/main" xmlns="" id="{52B4B67B-46CB-4EFB-ADC3-0617B4AC57BC}"/>
              </a:ext>
            </a:extLst>
          </p:cNvPr>
          <p:cNvSpPr/>
          <p:nvPr/>
        </p:nvSpPr>
        <p:spPr>
          <a:xfrm>
            <a:off x="6409025" y="5182356"/>
            <a:ext cx="3638191" cy="617605"/>
          </a:xfrm>
          <a:prstGeom prst="rect">
            <a:avLst/>
          </a:prstGeom>
        </p:spPr>
        <p:txBody>
          <a:bodyPr wrap="square">
            <a:spAutoFit/>
          </a:bodyPr>
          <a:lstStyle/>
          <a:p>
            <a:pPr>
              <a:lnSpc>
                <a:spcPct val="150000"/>
              </a:lnSpc>
            </a:pPr>
            <a:r>
              <a:rPr lang="zh-CN" altLang="en-US" sz="1200" dirty="0">
                <a:solidFill>
                  <a:schemeClr val="bg1"/>
                </a:solidFill>
                <a:latin typeface="+mn-ea"/>
              </a:rPr>
              <a:t>请在此处输入内容，可以是一定篇幅的文本。请在此处输入内容，可以是一定篇幅的文本。</a:t>
            </a:r>
          </a:p>
        </p:txBody>
      </p:sp>
      <p:sp>
        <p:nvSpPr>
          <p:cNvPr id="63" name="Freeform 76">
            <a:extLst>
              <a:ext uri="{FF2B5EF4-FFF2-40B4-BE49-F238E27FC236}">
                <a16:creationId xmlns:a16="http://schemas.microsoft.com/office/drawing/2014/main" xmlns="" id="{69EBAD4C-8D1A-4919-8F9E-18881A2E3E81}"/>
              </a:ext>
            </a:extLst>
          </p:cNvPr>
          <p:cNvSpPr>
            <a:spLocks noEditPoints="1"/>
          </p:cNvSpPr>
          <p:nvPr/>
        </p:nvSpPr>
        <p:spPr bwMode="auto">
          <a:xfrm>
            <a:off x="10597736" y="3500947"/>
            <a:ext cx="482543" cy="482543"/>
          </a:xfrm>
          <a:custGeom>
            <a:avLst/>
            <a:gdLst>
              <a:gd name="T0" fmla="*/ 201 w 231"/>
              <a:gd name="T1" fmla="*/ 81 h 231"/>
              <a:gd name="T2" fmla="*/ 214 w 231"/>
              <a:gd name="T3" fmla="*/ 19 h 231"/>
              <a:gd name="T4" fmla="*/ 160 w 231"/>
              <a:gd name="T5" fmla="*/ 19 h 231"/>
              <a:gd name="T6" fmla="*/ 122 w 231"/>
              <a:gd name="T7" fmla="*/ 3 h 231"/>
              <a:gd name="T8" fmla="*/ 76 w 231"/>
              <a:gd name="T9" fmla="*/ 39 h 231"/>
              <a:gd name="T10" fmla="*/ 73 w 231"/>
              <a:gd name="T11" fmla="*/ 50 h 231"/>
              <a:gd name="T12" fmla="*/ 78 w 231"/>
              <a:gd name="T13" fmla="*/ 53 h 231"/>
              <a:gd name="T14" fmla="*/ 82 w 231"/>
              <a:gd name="T15" fmla="*/ 53 h 231"/>
              <a:gd name="T16" fmla="*/ 95 w 231"/>
              <a:gd name="T17" fmla="*/ 94 h 231"/>
              <a:gd name="T18" fmla="*/ 61 w 231"/>
              <a:gd name="T19" fmla="*/ 94 h 231"/>
              <a:gd name="T20" fmla="*/ 54 w 231"/>
              <a:gd name="T21" fmla="*/ 77 h 231"/>
              <a:gd name="T22" fmla="*/ 54 w 231"/>
              <a:gd name="T23" fmla="*/ 75 h 231"/>
              <a:gd name="T24" fmla="*/ 43 w 231"/>
              <a:gd name="T25" fmla="*/ 73 h 231"/>
              <a:gd name="T26" fmla="*/ 3 w 231"/>
              <a:gd name="T27" fmla="*/ 112 h 231"/>
              <a:gd name="T28" fmla="*/ 32 w 231"/>
              <a:gd name="T29" fmla="*/ 151 h 231"/>
              <a:gd name="T30" fmla="*/ 8 w 231"/>
              <a:gd name="T31" fmla="*/ 187 h 231"/>
              <a:gd name="T32" fmla="*/ 46 w 231"/>
              <a:gd name="T33" fmla="*/ 225 h 231"/>
              <a:gd name="T34" fmla="*/ 81 w 231"/>
              <a:gd name="T35" fmla="*/ 201 h 231"/>
              <a:gd name="T36" fmla="*/ 114 w 231"/>
              <a:gd name="T37" fmla="*/ 231 h 231"/>
              <a:gd name="T38" fmla="*/ 156 w 231"/>
              <a:gd name="T39" fmla="*/ 191 h 231"/>
              <a:gd name="T40" fmla="*/ 160 w 231"/>
              <a:gd name="T41" fmla="*/ 180 h 231"/>
              <a:gd name="T42" fmla="*/ 155 w 231"/>
              <a:gd name="T43" fmla="*/ 177 h 231"/>
              <a:gd name="T44" fmla="*/ 154 w 231"/>
              <a:gd name="T45" fmla="*/ 177 h 231"/>
              <a:gd name="T46" fmla="*/ 137 w 231"/>
              <a:gd name="T47" fmla="*/ 170 h 231"/>
              <a:gd name="T48" fmla="*/ 137 w 231"/>
              <a:gd name="T49" fmla="*/ 136 h 231"/>
              <a:gd name="T50" fmla="*/ 171 w 231"/>
              <a:gd name="T51" fmla="*/ 136 h 231"/>
              <a:gd name="T52" fmla="*/ 179 w 231"/>
              <a:gd name="T53" fmla="*/ 153 h 231"/>
              <a:gd name="T54" fmla="*/ 179 w 231"/>
              <a:gd name="T55" fmla="*/ 155 h 231"/>
              <a:gd name="T56" fmla="*/ 190 w 231"/>
              <a:gd name="T57" fmla="*/ 158 h 231"/>
              <a:gd name="T58" fmla="*/ 228 w 231"/>
              <a:gd name="T59" fmla="*/ 119 h 231"/>
              <a:gd name="T60" fmla="*/ 228 w 231"/>
              <a:gd name="T61" fmla="*/ 109 h 231"/>
              <a:gd name="T62" fmla="*/ 181 w 231"/>
              <a:gd name="T63" fmla="*/ 126 h 231"/>
              <a:gd name="T64" fmla="*/ 127 w 231"/>
              <a:gd name="T65" fmla="*/ 126 h 231"/>
              <a:gd name="T66" fmla="*/ 127 w 231"/>
              <a:gd name="T67" fmla="*/ 180 h 231"/>
              <a:gd name="T68" fmla="*/ 114 w 231"/>
              <a:gd name="T69" fmla="*/ 214 h 231"/>
              <a:gd name="T70" fmla="*/ 77 w 231"/>
              <a:gd name="T71" fmla="*/ 179 h 231"/>
              <a:gd name="T72" fmla="*/ 70 w 231"/>
              <a:gd name="T73" fmla="*/ 186 h 231"/>
              <a:gd name="T74" fmla="*/ 46 w 231"/>
              <a:gd name="T75" fmla="*/ 211 h 231"/>
              <a:gd name="T76" fmla="*/ 22 w 231"/>
              <a:gd name="T77" fmla="*/ 187 h 231"/>
              <a:gd name="T78" fmla="*/ 46 w 231"/>
              <a:gd name="T79" fmla="*/ 163 h 231"/>
              <a:gd name="T80" fmla="*/ 53 w 231"/>
              <a:gd name="T81" fmla="*/ 159 h 231"/>
              <a:gd name="T82" fmla="*/ 18 w 231"/>
              <a:gd name="T83" fmla="*/ 117 h 231"/>
              <a:gd name="T84" fmla="*/ 51 w 231"/>
              <a:gd name="T85" fmla="*/ 104 h 231"/>
              <a:gd name="T86" fmla="*/ 105 w 231"/>
              <a:gd name="T87" fmla="*/ 104 h 231"/>
              <a:gd name="T88" fmla="*/ 93 w 231"/>
              <a:gd name="T89" fmla="*/ 42 h 231"/>
              <a:gd name="T90" fmla="*/ 151 w 231"/>
              <a:gd name="T91" fmla="*/ 52 h 231"/>
              <a:gd name="T92" fmla="*/ 163 w 231"/>
              <a:gd name="T93" fmla="*/ 46 h 231"/>
              <a:gd name="T94" fmla="*/ 187 w 231"/>
              <a:gd name="T95" fmla="*/ 22 h 231"/>
              <a:gd name="T96" fmla="*/ 204 w 231"/>
              <a:gd name="T97" fmla="*/ 63 h 231"/>
              <a:gd name="T98" fmla="*/ 186 w 231"/>
              <a:gd name="T99" fmla="*/ 70 h 231"/>
              <a:gd name="T100" fmla="*/ 181 w 231"/>
              <a:gd name="T101" fmla="*/ 82 h 231"/>
              <a:gd name="T102" fmla="*/ 190 w 231"/>
              <a:gd name="T103" fmla="*/ 138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1" h="231">
                <a:moveTo>
                  <a:pt x="228" y="109"/>
                </a:moveTo>
                <a:cubicBezTo>
                  <a:pt x="201" y="81"/>
                  <a:pt x="201" y="81"/>
                  <a:pt x="201" y="81"/>
                </a:cubicBezTo>
                <a:cubicBezTo>
                  <a:pt x="206" y="79"/>
                  <a:pt x="210" y="77"/>
                  <a:pt x="214" y="73"/>
                </a:cubicBezTo>
                <a:cubicBezTo>
                  <a:pt x="229" y="58"/>
                  <a:pt x="229" y="34"/>
                  <a:pt x="214" y="19"/>
                </a:cubicBezTo>
                <a:cubicBezTo>
                  <a:pt x="207" y="12"/>
                  <a:pt x="197" y="8"/>
                  <a:pt x="187" y="8"/>
                </a:cubicBezTo>
                <a:cubicBezTo>
                  <a:pt x="177" y="8"/>
                  <a:pt x="167" y="12"/>
                  <a:pt x="160" y="19"/>
                </a:cubicBezTo>
                <a:cubicBezTo>
                  <a:pt x="156" y="23"/>
                  <a:pt x="153" y="27"/>
                  <a:pt x="151" y="32"/>
                </a:cubicBezTo>
                <a:cubicBezTo>
                  <a:pt x="122" y="3"/>
                  <a:pt x="122" y="3"/>
                  <a:pt x="122" y="3"/>
                </a:cubicBezTo>
                <a:cubicBezTo>
                  <a:pt x="119" y="0"/>
                  <a:pt x="115" y="0"/>
                  <a:pt x="112" y="3"/>
                </a:cubicBezTo>
                <a:cubicBezTo>
                  <a:pt x="76" y="39"/>
                  <a:pt x="76" y="39"/>
                  <a:pt x="76" y="39"/>
                </a:cubicBezTo>
                <a:cubicBezTo>
                  <a:pt x="74" y="41"/>
                  <a:pt x="74" y="41"/>
                  <a:pt x="74" y="41"/>
                </a:cubicBezTo>
                <a:cubicBezTo>
                  <a:pt x="72" y="44"/>
                  <a:pt x="71" y="47"/>
                  <a:pt x="73" y="50"/>
                </a:cubicBezTo>
                <a:cubicBezTo>
                  <a:pt x="73" y="50"/>
                  <a:pt x="75" y="52"/>
                  <a:pt x="77" y="53"/>
                </a:cubicBezTo>
                <a:cubicBezTo>
                  <a:pt x="77" y="53"/>
                  <a:pt x="78" y="53"/>
                  <a:pt x="78" y="53"/>
                </a:cubicBezTo>
                <a:cubicBezTo>
                  <a:pt x="78" y="53"/>
                  <a:pt x="78" y="53"/>
                  <a:pt x="78" y="53"/>
                </a:cubicBezTo>
                <a:cubicBezTo>
                  <a:pt x="80" y="53"/>
                  <a:pt x="81" y="53"/>
                  <a:pt x="82" y="53"/>
                </a:cubicBezTo>
                <a:cubicBezTo>
                  <a:pt x="87" y="54"/>
                  <a:pt x="92" y="56"/>
                  <a:pt x="95" y="60"/>
                </a:cubicBezTo>
                <a:cubicBezTo>
                  <a:pt x="105" y="69"/>
                  <a:pt x="105" y="85"/>
                  <a:pt x="95" y="94"/>
                </a:cubicBezTo>
                <a:cubicBezTo>
                  <a:pt x="91" y="99"/>
                  <a:pt x="85" y="101"/>
                  <a:pt x="78" y="101"/>
                </a:cubicBezTo>
                <a:cubicBezTo>
                  <a:pt x="72" y="101"/>
                  <a:pt x="66" y="99"/>
                  <a:pt x="61" y="94"/>
                </a:cubicBezTo>
                <a:cubicBezTo>
                  <a:pt x="58" y="90"/>
                  <a:pt x="55" y="86"/>
                  <a:pt x="55" y="81"/>
                </a:cubicBezTo>
                <a:cubicBezTo>
                  <a:pt x="54" y="79"/>
                  <a:pt x="54" y="78"/>
                  <a:pt x="54" y="77"/>
                </a:cubicBezTo>
                <a:cubicBezTo>
                  <a:pt x="54" y="77"/>
                  <a:pt x="54" y="77"/>
                  <a:pt x="54" y="77"/>
                </a:cubicBezTo>
                <a:cubicBezTo>
                  <a:pt x="54" y="76"/>
                  <a:pt x="54" y="76"/>
                  <a:pt x="54" y="75"/>
                </a:cubicBezTo>
                <a:cubicBezTo>
                  <a:pt x="53" y="73"/>
                  <a:pt x="52" y="72"/>
                  <a:pt x="52" y="72"/>
                </a:cubicBezTo>
                <a:cubicBezTo>
                  <a:pt x="49" y="69"/>
                  <a:pt x="45" y="71"/>
                  <a:pt x="43" y="73"/>
                </a:cubicBezTo>
                <a:cubicBezTo>
                  <a:pt x="40" y="75"/>
                  <a:pt x="40" y="75"/>
                  <a:pt x="40" y="75"/>
                </a:cubicBezTo>
                <a:cubicBezTo>
                  <a:pt x="3" y="112"/>
                  <a:pt x="3" y="112"/>
                  <a:pt x="3" y="112"/>
                </a:cubicBezTo>
                <a:cubicBezTo>
                  <a:pt x="0" y="115"/>
                  <a:pt x="0" y="119"/>
                  <a:pt x="3" y="122"/>
                </a:cubicBezTo>
                <a:cubicBezTo>
                  <a:pt x="32" y="151"/>
                  <a:pt x="32" y="151"/>
                  <a:pt x="32" y="151"/>
                </a:cubicBezTo>
                <a:cubicBezTo>
                  <a:pt x="27" y="153"/>
                  <a:pt x="23" y="156"/>
                  <a:pt x="19" y="160"/>
                </a:cubicBezTo>
                <a:cubicBezTo>
                  <a:pt x="12" y="167"/>
                  <a:pt x="8" y="177"/>
                  <a:pt x="8" y="187"/>
                </a:cubicBezTo>
                <a:cubicBezTo>
                  <a:pt x="8" y="197"/>
                  <a:pt x="12" y="207"/>
                  <a:pt x="19" y="214"/>
                </a:cubicBezTo>
                <a:cubicBezTo>
                  <a:pt x="26" y="221"/>
                  <a:pt x="36" y="225"/>
                  <a:pt x="46" y="225"/>
                </a:cubicBezTo>
                <a:cubicBezTo>
                  <a:pt x="56" y="225"/>
                  <a:pt x="65" y="221"/>
                  <a:pt x="73" y="214"/>
                </a:cubicBezTo>
                <a:cubicBezTo>
                  <a:pt x="77" y="210"/>
                  <a:pt x="79" y="206"/>
                  <a:pt x="81" y="201"/>
                </a:cubicBezTo>
                <a:cubicBezTo>
                  <a:pt x="109" y="229"/>
                  <a:pt x="109" y="229"/>
                  <a:pt x="109" y="229"/>
                </a:cubicBezTo>
                <a:cubicBezTo>
                  <a:pt x="111" y="230"/>
                  <a:pt x="112" y="231"/>
                  <a:pt x="114" y="231"/>
                </a:cubicBezTo>
                <a:cubicBezTo>
                  <a:pt x="116" y="231"/>
                  <a:pt x="118" y="230"/>
                  <a:pt x="119" y="229"/>
                </a:cubicBezTo>
                <a:cubicBezTo>
                  <a:pt x="156" y="191"/>
                  <a:pt x="156" y="191"/>
                  <a:pt x="156" y="191"/>
                </a:cubicBezTo>
                <a:cubicBezTo>
                  <a:pt x="159" y="189"/>
                  <a:pt x="159" y="189"/>
                  <a:pt x="159" y="189"/>
                </a:cubicBezTo>
                <a:cubicBezTo>
                  <a:pt x="161" y="186"/>
                  <a:pt x="162" y="183"/>
                  <a:pt x="160" y="180"/>
                </a:cubicBezTo>
                <a:cubicBezTo>
                  <a:pt x="160" y="180"/>
                  <a:pt x="158" y="178"/>
                  <a:pt x="156" y="178"/>
                </a:cubicBezTo>
                <a:cubicBezTo>
                  <a:pt x="156" y="177"/>
                  <a:pt x="155" y="177"/>
                  <a:pt x="155" y="177"/>
                </a:cubicBezTo>
                <a:cubicBezTo>
                  <a:pt x="155" y="177"/>
                  <a:pt x="155" y="177"/>
                  <a:pt x="154" y="177"/>
                </a:cubicBezTo>
                <a:cubicBezTo>
                  <a:pt x="154" y="177"/>
                  <a:pt x="154" y="177"/>
                  <a:pt x="154" y="177"/>
                </a:cubicBezTo>
                <a:cubicBezTo>
                  <a:pt x="153" y="177"/>
                  <a:pt x="152" y="177"/>
                  <a:pt x="151" y="177"/>
                </a:cubicBezTo>
                <a:cubicBezTo>
                  <a:pt x="146" y="176"/>
                  <a:pt x="141" y="174"/>
                  <a:pt x="137" y="170"/>
                </a:cubicBezTo>
                <a:cubicBezTo>
                  <a:pt x="133" y="166"/>
                  <a:pt x="130" y="160"/>
                  <a:pt x="130" y="153"/>
                </a:cubicBezTo>
                <a:cubicBezTo>
                  <a:pt x="130" y="147"/>
                  <a:pt x="133" y="141"/>
                  <a:pt x="137" y="136"/>
                </a:cubicBezTo>
                <a:cubicBezTo>
                  <a:pt x="142" y="131"/>
                  <a:pt x="148" y="129"/>
                  <a:pt x="154" y="129"/>
                </a:cubicBezTo>
                <a:cubicBezTo>
                  <a:pt x="161" y="129"/>
                  <a:pt x="167" y="131"/>
                  <a:pt x="171" y="136"/>
                </a:cubicBezTo>
                <a:cubicBezTo>
                  <a:pt x="175" y="140"/>
                  <a:pt x="178" y="144"/>
                  <a:pt x="178" y="150"/>
                </a:cubicBezTo>
                <a:cubicBezTo>
                  <a:pt x="178" y="151"/>
                  <a:pt x="179" y="152"/>
                  <a:pt x="179" y="153"/>
                </a:cubicBezTo>
                <a:cubicBezTo>
                  <a:pt x="179" y="153"/>
                  <a:pt x="179" y="153"/>
                  <a:pt x="179" y="153"/>
                </a:cubicBezTo>
                <a:cubicBezTo>
                  <a:pt x="179" y="154"/>
                  <a:pt x="179" y="154"/>
                  <a:pt x="179" y="155"/>
                </a:cubicBezTo>
                <a:cubicBezTo>
                  <a:pt x="180" y="157"/>
                  <a:pt x="181" y="158"/>
                  <a:pt x="181" y="158"/>
                </a:cubicBezTo>
                <a:cubicBezTo>
                  <a:pt x="184" y="161"/>
                  <a:pt x="188" y="159"/>
                  <a:pt x="190" y="158"/>
                </a:cubicBezTo>
                <a:cubicBezTo>
                  <a:pt x="192" y="155"/>
                  <a:pt x="192" y="155"/>
                  <a:pt x="192" y="155"/>
                </a:cubicBezTo>
                <a:cubicBezTo>
                  <a:pt x="228" y="119"/>
                  <a:pt x="228" y="119"/>
                  <a:pt x="228" y="119"/>
                </a:cubicBezTo>
                <a:cubicBezTo>
                  <a:pt x="230" y="118"/>
                  <a:pt x="231" y="116"/>
                  <a:pt x="231" y="114"/>
                </a:cubicBezTo>
                <a:cubicBezTo>
                  <a:pt x="231" y="112"/>
                  <a:pt x="230" y="111"/>
                  <a:pt x="228" y="109"/>
                </a:cubicBezTo>
                <a:close/>
                <a:moveTo>
                  <a:pt x="190" y="138"/>
                </a:moveTo>
                <a:cubicBezTo>
                  <a:pt x="188" y="134"/>
                  <a:pt x="185" y="130"/>
                  <a:pt x="181" y="126"/>
                </a:cubicBezTo>
                <a:cubicBezTo>
                  <a:pt x="174" y="119"/>
                  <a:pt x="165" y="115"/>
                  <a:pt x="154" y="115"/>
                </a:cubicBezTo>
                <a:cubicBezTo>
                  <a:pt x="144" y="115"/>
                  <a:pt x="135" y="119"/>
                  <a:pt x="127" y="126"/>
                </a:cubicBezTo>
                <a:cubicBezTo>
                  <a:pt x="120" y="133"/>
                  <a:pt x="116" y="143"/>
                  <a:pt x="116" y="153"/>
                </a:cubicBezTo>
                <a:cubicBezTo>
                  <a:pt x="116" y="163"/>
                  <a:pt x="120" y="173"/>
                  <a:pt x="127" y="180"/>
                </a:cubicBezTo>
                <a:cubicBezTo>
                  <a:pt x="131" y="184"/>
                  <a:pt x="135" y="186"/>
                  <a:pt x="140" y="188"/>
                </a:cubicBezTo>
                <a:cubicBezTo>
                  <a:pt x="114" y="214"/>
                  <a:pt x="114" y="214"/>
                  <a:pt x="114" y="214"/>
                </a:cubicBezTo>
                <a:cubicBezTo>
                  <a:pt x="82" y="181"/>
                  <a:pt x="82" y="181"/>
                  <a:pt x="82" y="181"/>
                </a:cubicBezTo>
                <a:cubicBezTo>
                  <a:pt x="80" y="180"/>
                  <a:pt x="79" y="179"/>
                  <a:pt x="77" y="179"/>
                </a:cubicBezTo>
                <a:cubicBezTo>
                  <a:pt x="76" y="179"/>
                  <a:pt x="75" y="179"/>
                  <a:pt x="74" y="180"/>
                </a:cubicBezTo>
                <a:cubicBezTo>
                  <a:pt x="71" y="181"/>
                  <a:pt x="70" y="184"/>
                  <a:pt x="70" y="186"/>
                </a:cubicBezTo>
                <a:cubicBezTo>
                  <a:pt x="70" y="193"/>
                  <a:pt x="67" y="199"/>
                  <a:pt x="63" y="204"/>
                </a:cubicBezTo>
                <a:cubicBezTo>
                  <a:pt x="58" y="209"/>
                  <a:pt x="52" y="211"/>
                  <a:pt x="46" y="211"/>
                </a:cubicBezTo>
                <a:cubicBezTo>
                  <a:pt x="39" y="211"/>
                  <a:pt x="33" y="209"/>
                  <a:pt x="29" y="204"/>
                </a:cubicBezTo>
                <a:cubicBezTo>
                  <a:pt x="24" y="200"/>
                  <a:pt x="22" y="193"/>
                  <a:pt x="22" y="187"/>
                </a:cubicBezTo>
                <a:cubicBezTo>
                  <a:pt x="22" y="181"/>
                  <a:pt x="24" y="175"/>
                  <a:pt x="29" y="170"/>
                </a:cubicBezTo>
                <a:cubicBezTo>
                  <a:pt x="33" y="165"/>
                  <a:pt x="39" y="163"/>
                  <a:pt x="46" y="163"/>
                </a:cubicBezTo>
                <a:cubicBezTo>
                  <a:pt x="46" y="163"/>
                  <a:pt x="46" y="163"/>
                  <a:pt x="46" y="163"/>
                </a:cubicBezTo>
                <a:cubicBezTo>
                  <a:pt x="49" y="163"/>
                  <a:pt x="52" y="161"/>
                  <a:pt x="53" y="159"/>
                </a:cubicBezTo>
                <a:cubicBezTo>
                  <a:pt x="54" y="156"/>
                  <a:pt x="54" y="153"/>
                  <a:pt x="51" y="151"/>
                </a:cubicBezTo>
                <a:cubicBezTo>
                  <a:pt x="18" y="117"/>
                  <a:pt x="18" y="117"/>
                  <a:pt x="18" y="117"/>
                </a:cubicBezTo>
                <a:cubicBezTo>
                  <a:pt x="43" y="92"/>
                  <a:pt x="43" y="92"/>
                  <a:pt x="43" y="92"/>
                </a:cubicBezTo>
                <a:cubicBezTo>
                  <a:pt x="45" y="96"/>
                  <a:pt x="48" y="100"/>
                  <a:pt x="51" y="104"/>
                </a:cubicBezTo>
                <a:cubicBezTo>
                  <a:pt x="59" y="111"/>
                  <a:pt x="68" y="115"/>
                  <a:pt x="78" y="115"/>
                </a:cubicBezTo>
                <a:cubicBezTo>
                  <a:pt x="89" y="115"/>
                  <a:pt x="98" y="111"/>
                  <a:pt x="105" y="104"/>
                </a:cubicBezTo>
                <a:cubicBezTo>
                  <a:pt x="120" y="89"/>
                  <a:pt x="120" y="65"/>
                  <a:pt x="105" y="50"/>
                </a:cubicBezTo>
                <a:cubicBezTo>
                  <a:pt x="102" y="47"/>
                  <a:pt x="98" y="44"/>
                  <a:pt x="93" y="42"/>
                </a:cubicBezTo>
                <a:cubicBezTo>
                  <a:pt x="117" y="18"/>
                  <a:pt x="117" y="18"/>
                  <a:pt x="117" y="18"/>
                </a:cubicBezTo>
                <a:cubicBezTo>
                  <a:pt x="151" y="52"/>
                  <a:pt x="151" y="52"/>
                  <a:pt x="151" y="52"/>
                </a:cubicBezTo>
                <a:cubicBezTo>
                  <a:pt x="153" y="54"/>
                  <a:pt x="156" y="54"/>
                  <a:pt x="159" y="53"/>
                </a:cubicBezTo>
                <a:cubicBezTo>
                  <a:pt x="161" y="52"/>
                  <a:pt x="163" y="49"/>
                  <a:pt x="163" y="46"/>
                </a:cubicBezTo>
                <a:cubicBezTo>
                  <a:pt x="163" y="40"/>
                  <a:pt x="165" y="33"/>
                  <a:pt x="170" y="29"/>
                </a:cubicBezTo>
                <a:cubicBezTo>
                  <a:pt x="175" y="24"/>
                  <a:pt x="181" y="22"/>
                  <a:pt x="187" y="22"/>
                </a:cubicBezTo>
                <a:cubicBezTo>
                  <a:pt x="193" y="22"/>
                  <a:pt x="200" y="24"/>
                  <a:pt x="204" y="29"/>
                </a:cubicBezTo>
                <a:cubicBezTo>
                  <a:pt x="214" y="38"/>
                  <a:pt x="214" y="53"/>
                  <a:pt x="204" y="63"/>
                </a:cubicBezTo>
                <a:cubicBezTo>
                  <a:pt x="200" y="67"/>
                  <a:pt x="194" y="70"/>
                  <a:pt x="187" y="70"/>
                </a:cubicBezTo>
                <a:cubicBezTo>
                  <a:pt x="186" y="70"/>
                  <a:pt x="186" y="70"/>
                  <a:pt x="186" y="70"/>
                </a:cubicBezTo>
                <a:cubicBezTo>
                  <a:pt x="184" y="70"/>
                  <a:pt x="181" y="71"/>
                  <a:pt x="180" y="74"/>
                </a:cubicBezTo>
                <a:cubicBezTo>
                  <a:pt x="179" y="77"/>
                  <a:pt x="179" y="80"/>
                  <a:pt x="181" y="82"/>
                </a:cubicBezTo>
                <a:cubicBezTo>
                  <a:pt x="214" y="114"/>
                  <a:pt x="214" y="114"/>
                  <a:pt x="214" y="114"/>
                </a:cubicBezTo>
                <a:lnTo>
                  <a:pt x="190" y="13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5" name="组合 64">
            <a:extLst>
              <a:ext uri="{FF2B5EF4-FFF2-40B4-BE49-F238E27FC236}">
                <a16:creationId xmlns:a16="http://schemas.microsoft.com/office/drawing/2014/main" xmlns="" id="{530C9C3A-5437-4343-ABF9-0891C75B5396}"/>
              </a:ext>
            </a:extLst>
          </p:cNvPr>
          <p:cNvGrpSpPr/>
          <p:nvPr/>
        </p:nvGrpSpPr>
        <p:grpSpPr>
          <a:xfrm>
            <a:off x="10664930" y="5028923"/>
            <a:ext cx="491365" cy="490482"/>
            <a:chOff x="6823149" y="3226738"/>
            <a:chExt cx="915306" cy="913662"/>
          </a:xfrm>
          <a:solidFill>
            <a:schemeClr val="accent3"/>
          </a:solidFill>
        </p:grpSpPr>
        <p:sp>
          <p:nvSpPr>
            <p:cNvPr id="66" name="Freeform 85">
              <a:extLst>
                <a:ext uri="{FF2B5EF4-FFF2-40B4-BE49-F238E27FC236}">
                  <a16:creationId xmlns:a16="http://schemas.microsoft.com/office/drawing/2014/main" xmlns="" id="{FF726D94-A003-4236-A203-795261058D9E}"/>
                </a:ext>
              </a:extLst>
            </p:cNvPr>
            <p:cNvSpPr>
              <a:spLocks/>
            </p:cNvSpPr>
            <p:nvPr/>
          </p:nvSpPr>
          <p:spPr bwMode="auto">
            <a:xfrm>
              <a:off x="6959540" y="3361485"/>
              <a:ext cx="642522" cy="323727"/>
            </a:xfrm>
            <a:custGeom>
              <a:avLst/>
              <a:gdLst>
                <a:gd name="T0" fmla="*/ 14 w 165"/>
                <a:gd name="T1" fmla="*/ 82 h 83"/>
                <a:gd name="T2" fmla="*/ 82 w 165"/>
                <a:gd name="T3" fmla="*/ 14 h 83"/>
                <a:gd name="T4" fmla="*/ 151 w 165"/>
                <a:gd name="T5" fmla="*/ 82 h 83"/>
                <a:gd name="T6" fmla="*/ 151 w 165"/>
                <a:gd name="T7" fmla="*/ 83 h 83"/>
                <a:gd name="T8" fmla="*/ 165 w 165"/>
                <a:gd name="T9" fmla="*/ 83 h 83"/>
                <a:gd name="T10" fmla="*/ 165 w 165"/>
                <a:gd name="T11" fmla="*/ 82 h 83"/>
                <a:gd name="T12" fmla="*/ 82 w 165"/>
                <a:gd name="T13" fmla="*/ 0 h 83"/>
                <a:gd name="T14" fmla="*/ 0 w 165"/>
                <a:gd name="T15" fmla="*/ 82 h 83"/>
                <a:gd name="T16" fmla="*/ 0 w 165"/>
                <a:gd name="T17" fmla="*/ 83 h 83"/>
                <a:gd name="T18" fmla="*/ 14 w 165"/>
                <a:gd name="T19" fmla="*/ 83 h 83"/>
                <a:gd name="T20" fmla="*/ 14 w 165"/>
                <a:gd name="T21"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83">
                  <a:moveTo>
                    <a:pt x="14" y="82"/>
                  </a:moveTo>
                  <a:cubicBezTo>
                    <a:pt x="14" y="45"/>
                    <a:pt x="44" y="14"/>
                    <a:pt x="82" y="14"/>
                  </a:cubicBezTo>
                  <a:cubicBezTo>
                    <a:pt x="120" y="14"/>
                    <a:pt x="151" y="45"/>
                    <a:pt x="151" y="82"/>
                  </a:cubicBezTo>
                  <a:cubicBezTo>
                    <a:pt x="151" y="83"/>
                    <a:pt x="151" y="83"/>
                    <a:pt x="151" y="83"/>
                  </a:cubicBezTo>
                  <a:cubicBezTo>
                    <a:pt x="165" y="83"/>
                    <a:pt x="165" y="83"/>
                    <a:pt x="165" y="83"/>
                  </a:cubicBezTo>
                  <a:cubicBezTo>
                    <a:pt x="165" y="83"/>
                    <a:pt x="165" y="83"/>
                    <a:pt x="165" y="82"/>
                  </a:cubicBezTo>
                  <a:cubicBezTo>
                    <a:pt x="165" y="37"/>
                    <a:pt x="128" y="0"/>
                    <a:pt x="82" y="0"/>
                  </a:cubicBezTo>
                  <a:cubicBezTo>
                    <a:pt x="37" y="0"/>
                    <a:pt x="0" y="37"/>
                    <a:pt x="0" y="82"/>
                  </a:cubicBezTo>
                  <a:cubicBezTo>
                    <a:pt x="0" y="83"/>
                    <a:pt x="0" y="83"/>
                    <a:pt x="0" y="83"/>
                  </a:cubicBezTo>
                  <a:cubicBezTo>
                    <a:pt x="14" y="83"/>
                    <a:pt x="14" y="83"/>
                    <a:pt x="14" y="83"/>
                  </a:cubicBezTo>
                  <a:cubicBezTo>
                    <a:pt x="14" y="83"/>
                    <a:pt x="14" y="83"/>
                    <a:pt x="14" y="8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86">
              <a:extLst>
                <a:ext uri="{FF2B5EF4-FFF2-40B4-BE49-F238E27FC236}">
                  <a16:creationId xmlns:a16="http://schemas.microsoft.com/office/drawing/2014/main" xmlns="" id="{59F5C861-6F73-4899-8F5F-6E10B071115C}"/>
                </a:ext>
              </a:extLst>
            </p:cNvPr>
            <p:cNvSpPr>
              <a:spLocks noEditPoints="1"/>
            </p:cNvSpPr>
            <p:nvPr/>
          </p:nvSpPr>
          <p:spPr bwMode="auto">
            <a:xfrm>
              <a:off x="7169880" y="3580042"/>
              <a:ext cx="261281" cy="338515"/>
            </a:xfrm>
            <a:custGeom>
              <a:avLst/>
              <a:gdLst>
                <a:gd name="T0" fmla="*/ 67 w 67"/>
                <a:gd name="T1" fmla="*/ 0 h 87"/>
                <a:gd name="T2" fmla="*/ 33 w 67"/>
                <a:gd name="T3" fmla="*/ 32 h 87"/>
                <a:gd name="T4" fmla="*/ 28 w 67"/>
                <a:gd name="T5" fmla="*/ 31 h 87"/>
                <a:gd name="T6" fmla="*/ 0 w 67"/>
                <a:gd name="T7" fmla="*/ 59 h 87"/>
                <a:gd name="T8" fmla="*/ 28 w 67"/>
                <a:gd name="T9" fmla="*/ 87 h 87"/>
                <a:gd name="T10" fmla="*/ 56 w 67"/>
                <a:gd name="T11" fmla="*/ 59 h 87"/>
                <a:gd name="T12" fmla="*/ 53 w 67"/>
                <a:gd name="T13" fmla="*/ 46 h 87"/>
                <a:gd name="T14" fmla="*/ 67 w 67"/>
                <a:gd name="T15" fmla="*/ 0 h 87"/>
                <a:gd name="T16" fmla="*/ 28 w 67"/>
                <a:gd name="T17" fmla="*/ 73 h 87"/>
                <a:gd name="T18" fmla="*/ 14 w 67"/>
                <a:gd name="T19" fmla="*/ 59 h 87"/>
                <a:gd name="T20" fmla="*/ 28 w 67"/>
                <a:gd name="T21" fmla="*/ 45 h 87"/>
                <a:gd name="T22" fmla="*/ 42 w 67"/>
                <a:gd name="T23" fmla="*/ 59 h 87"/>
                <a:gd name="T24" fmla="*/ 28 w 67"/>
                <a:gd name="T25" fmla="*/ 7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87">
                  <a:moveTo>
                    <a:pt x="67" y="0"/>
                  </a:moveTo>
                  <a:cubicBezTo>
                    <a:pt x="33" y="32"/>
                    <a:pt x="33" y="32"/>
                    <a:pt x="33" y="32"/>
                  </a:cubicBezTo>
                  <a:cubicBezTo>
                    <a:pt x="31" y="31"/>
                    <a:pt x="30" y="31"/>
                    <a:pt x="28" y="31"/>
                  </a:cubicBezTo>
                  <a:cubicBezTo>
                    <a:pt x="13" y="31"/>
                    <a:pt x="0" y="44"/>
                    <a:pt x="0" y="59"/>
                  </a:cubicBezTo>
                  <a:cubicBezTo>
                    <a:pt x="0" y="75"/>
                    <a:pt x="13" y="87"/>
                    <a:pt x="28" y="87"/>
                  </a:cubicBezTo>
                  <a:cubicBezTo>
                    <a:pt x="44" y="87"/>
                    <a:pt x="56" y="75"/>
                    <a:pt x="56" y="59"/>
                  </a:cubicBezTo>
                  <a:cubicBezTo>
                    <a:pt x="56" y="55"/>
                    <a:pt x="55" y="50"/>
                    <a:pt x="53" y="46"/>
                  </a:cubicBezTo>
                  <a:lnTo>
                    <a:pt x="67" y="0"/>
                  </a:lnTo>
                  <a:close/>
                  <a:moveTo>
                    <a:pt x="28" y="73"/>
                  </a:moveTo>
                  <a:cubicBezTo>
                    <a:pt x="21" y="73"/>
                    <a:pt x="14" y="67"/>
                    <a:pt x="14" y="59"/>
                  </a:cubicBezTo>
                  <a:cubicBezTo>
                    <a:pt x="14" y="52"/>
                    <a:pt x="21" y="45"/>
                    <a:pt x="28" y="45"/>
                  </a:cubicBezTo>
                  <a:cubicBezTo>
                    <a:pt x="36" y="45"/>
                    <a:pt x="42" y="52"/>
                    <a:pt x="42" y="59"/>
                  </a:cubicBezTo>
                  <a:cubicBezTo>
                    <a:pt x="42" y="67"/>
                    <a:pt x="36" y="73"/>
                    <a:pt x="28" y="7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87">
              <a:extLst>
                <a:ext uri="{FF2B5EF4-FFF2-40B4-BE49-F238E27FC236}">
                  <a16:creationId xmlns:a16="http://schemas.microsoft.com/office/drawing/2014/main" xmlns="" id="{AD5EA652-834D-472C-B7E2-BA34CBA7BBF5}"/>
                </a:ext>
              </a:extLst>
            </p:cNvPr>
            <p:cNvSpPr>
              <a:spLocks noEditPoints="1"/>
            </p:cNvSpPr>
            <p:nvPr/>
          </p:nvSpPr>
          <p:spPr bwMode="auto">
            <a:xfrm>
              <a:off x="6823149" y="3226738"/>
              <a:ext cx="915306" cy="913662"/>
            </a:xfrm>
            <a:custGeom>
              <a:avLst/>
              <a:gdLst>
                <a:gd name="T0" fmla="*/ 118 w 235"/>
                <a:gd name="T1" fmla="*/ 0 h 235"/>
                <a:gd name="T2" fmla="*/ 0 w 235"/>
                <a:gd name="T3" fmla="*/ 117 h 235"/>
                <a:gd name="T4" fmla="*/ 118 w 235"/>
                <a:gd name="T5" fmla="*/ 235 h 235"/>
                <a:gd name="T6" fmla="*/ 235 w 235"/>
                <a:gd name="T7" fmla="*/ 117 h 235"/>
                <a:gd name="T8" fmla="*/ 118 w 235"/>
                <a:gd name="T9" fmla="*/ 0 h 235"/>
                <a:gd name="T10" fmla="*/ 118 w 235"/>
                <a:gd name="T11" fmla="*/ 221 h 235"/>
                <a:gd name="T12" fmla="*/ 14 w 235"/>
                <a:gd name="T13" fmla="*/ 117 h 235"/>
                <a:gd name="T14" fmla="*/ 118 w 235"/>
                <a:gd name="T15" fmla="*/ 14 h 235"/>
                <a:gd name="T16" fmla="*/ 221 w 235"/>
                <a:gd name="T17" fmla="*/ 117 h 235"/>
                <a:gd name="T18" fmla="*/ 118 w 235"/>
                <a:gd name="T19" fmla="*/ 2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5" h="235">
                  <a:moveTo>
                    <a:pt x="118" y="0"/>
                  </a:moveTo>
                  <a:cubicBezTo>
                    <a:pt x="53" y="0"/>
                    <a:pt x="0" y="52"/>
                    <a:pt x="0" y="117"/>
                  </a:cubicBezTo>
                  <a:cubicBezTo>
                    <a:pt x="0" y="182"/>
                    <a:pt x="53" y="235"/>
                    <a:pt x="118" y="235"/>
                  </a:cubicBezTo>
                  <a:cubicBezTo>
                    <a:pt x="183" y="235"/>
                    <a:pt x="235" y="182"/>
                    <a:pt x="235" y="117"/>
                  </a:cubicBezTo>
                  <a:cubicBezTo>
                    <a:pt x="235" y="52"/>
                    <a:pt x="183" y="0"/>
                    <a:pt x="118" y="0"/>
                  </a:cubicBezTo>
                  <a:close/>
                  <a:moveTo>
                    <a:pt x="118" y="221"/>
                  </a:moveTo>
                  <a:cubicBezTo>
                    <a:pt x="60" y="221"/>
                    <a:pt x="14" y="174"/>
                    <a:pt x="14" y="117"/>
                  </a:cubicBezTo>
                  <a:cubicBezTo>
                    <a:pt x="14" y="60"/>
                    <a:pt x="60" y="14"/>
                    <a:pt x="118" y="14"/>
                  </a:cubicBezTo>
                  <a:cubicBezTo>
                    <a:pt x="175" y="14"/>
                    <a:pt x="221" y="60"/>
                    <a:pt x="221" y="117"/>
                  </a:cubicBezTo>
                  <a:cubicBezTo>
                    <a:pt x="221" y="174"/>
                    <a:pt x="175" y="221"/>
                    <a:pt x="118" y="2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9" name="组合 68">
            <a:extLst>
              <a:ext uri="{FF2B5EF4-FFF2-40B4-BE49-F238E27FC236}">
                <a16:creationId xmlns:a16="http://schemas.microsoft.com/office/drawing/2014/main" xmlns="" id="{0DC3A29E-06DE-4AD3-B0D7-11945A3F1DC5}"/>
              </a:ext>
            </a:extLst>
          </p:cNvPr>
          <p:cNvGrpSpPr/>
          <p:nvPr/>
        </p:nvGrpSpPr>
        <p:grpSpPr>
          <a:xfrm>
            <a:off x="1057019" y="3569385"/>
            <a:ext cx="470192" cy="478132"/>
            <a:chOff x="4679156" y="7210425"/>
            <a:chExt cx="846138" cy="860425"/>
          </a:xfrm>
          <a:solidFill>
            <a:schemeClr val="accent2"/>
          </a:solidFill>
        </p:grpSpPr>
        <p:sp>
          <p:nvSpPr>
            <p:cNvPr id="70" name="Oval 116">
              <a:extLst>
                <a:ext uri="{FF2B5EF4-FFF2-40B4-BE49-F238E27FC236}">
                  <a16:creationId xmlns:a16="http://schemas.microsoft.com/office/drawing/2014/main" xmlns="" id="{D0C0E95F-1581-4AF5-9E52-3A9B325A3735}"/>
                </a:ext>
              </a:extLst>
            </p:cNvPr>
            <p:cNvSpPr>
              <a:spLocks noChangeArrowheads="1"/>
            </p:cNvSpPr>
            <p:nvPr/>
          </p:nvSpPr>
          <p:spPr bwMode="auto">
            <a:xfrm>
              <a:off x="4791869" y="7870825"/>
              <a:ext cx="68263" cy="682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Oval 117">
              <a:extLst>
                <a:ext uri="{FF2B5EF4-FFF2-40B4-BE49-F238E27FC236}">
                  <a16:creationId xmlns:a16="http://schemas.microsoft.com/office/drawing/2014/main" xmlns="" id="{B78BDBC9-EC9B-480B-AC91-CFCBFD504762}"/>
                </a:ext>
              </a:extLst>
            </p:cNvPr>
            <p:cNvSpPr>
              <a:spLocks noChangeArrowheads="1"/>
            </p:cNvSpPr>
            <p:nvPr/>
          </p:nvSpPr>
          <p:spPr bwMode="auto">
            <a:xfrm>
              <a:off x="5344319" y="7870825"/>
              <a:ext cx="68263" cy="682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18">
              <a:extLst>
                <a:ext uri="{FF2B5EF4-FFF2-40B4-BE49-F238E27FC236}">
                  <a16:creationId xmlns:a16="http://schemas.microsoft.com/office/drawing/2014/main" xmlns="" id="{C6C402AB-83CF-488E-98DE-C588910E2595}"/>
                </a:ext>
              </a:extLst>
            </p:cNvPr>
            <p:cNvSpPr>
              <a:spLocks/>
            </p:cNvSpPr>
            <p:nvPr/>
          </p:nvSpPr>
          <p:spPr bwMode="auto">
            <a:xfrm>
              <a:off x="4679156" y="7210425"/>
              <a:ext cx="244475" cy="860425"/>
            </a:xfrm>
            <a:custGeom>
              <a:avLst/>
              <a:gdLst>
                <a:gd name="T0" fmla="*/ 20 w 65"/>
                <a:gd name="T1" fmla="*/ 215 h 229"/>
                <a:gd name="T2" fmla="*/ 14 w 65"/>
                <a:gd name="T3" fmla="*/ 209 h 229"/>
                <a:gd name="T4" fmla="*/ 14 w 65"/>
                <a:gd name="T5" fmla="*/ 117 h 229"/>
                <a:gd name="T6" fmla="*/ 59 w 65"/>
                <a:gd name="T7" fmla="*/ 117 h 229"/>
                <a:gd name="T8" fmla="*/ 59 w 65"/>
                <a:gd name="T9" fmla="*/ 103 h 229"/>
                <a:gd name="T10" fmla="*/ 14 w 65"/>
                <a:gd name="T11" fmla="*/ 103 h 229"/>
                <a:gd name="T12" fmla="*/ 14 w 65"/>
                <a:gd name="T13" fmla="*/ 47 h 229"/>
                <a:gd name="T14" fmla="*/ 59 w 65"/>
                <a:gd name="T15" fmla="*/ 47 h 229"/>
                <a:gd name="T16" fmla="*/ 59 w 65"/>
                <a:gd name="T17" fmla="*/ 33 h 229"/>
                <a:gd name="T18" fmla="*/ 14 w 65"/>
                <a:gd name="T19" fmla="*/ 33 h 229"/>
                <a:gd name="T20" fmla="*/ 14 w 65"/>
                <a:gd name="T21" fmla="*/ 20 h 229"/>
                <a:gd name="T22" fmla="*/ 20 w 65"/>
                <a:gd name="T23" fmla="*/ 14 h 229"/>
                <a:gd name="T24" fmla="*/ 60 w 65"/>
                <a:gd name="T25" fmla="*/ 14 h 229"/>
                <a:gd name="T26" fmla="*/ 65 w 65"/>
                <a:gd name="T27" fmla="*/ 0 h 229"/>
                <a:gd name="T28" fmla="*/ 62 w 65"/>
                <a:gd name="T29" fmla="*/ 0 h 229"/>
                <a:gd name="T30" fmla="*/ 20 w 65"/>
                <a:gd name="T31" fmla="*/ 0 h 229"/>
                <a:gd name="T32" fmla="*/ 0 w 65"/>
                <a:gd name="T33" fmla="*/ 20 h 229"/>
                <a:gd name="T34" fmla="*/ 0 w 65"/>
                <a:gd name="T35" fmla="*/ 209 h 229"/>
                <a:gd name="T36" fmla="*/ 20 w 65"/>
                <a:gd name="T37" fmla="*/ 229 h 229"/>
                <a:gd name="T38" fmla="*/ 62 w 65"/>
                <a:gd name="T39" fmla="*/ 229 h 229"/>
                <a:gd name="T40" fmla="*/ 65 w 65"/>
                <a:gd name="T41" fmla="*/ 229 h 229"/>
                <a:gd name="T42" fmla="*/ 60 w 65"/>
                <a:gd name="T43" fmla="*/ 215 h 229"/>
                <a:gd name="T44" fmla="*/ 20 w 65"/>
                <a:gd name="T45" fmla="*/ 215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229">
                  <a:moveTo>
                    <a:pt x="20" y="215"/>
                  </a:moveTo>
                  <a:cubicBezTo>
                    <a:pt x="17" y="215"/>
                    <a:pt x="14" y="212"/>
                    <a:pt x="14" y="209"/>
                  </a:cubicBezTo>
                  <a:cubicBezTo>
                    <a:pt x="14" y="117"/>
                    <a:pt x="14" y="117"/>
                    <a:pt x="14" y="117"/>
                  </a:cubicBezTo>
                  <a:cubicBezTo>
                    <a:pt x="59" y="117"/>
                    <a:pt x="59" y="117"/>
                    <a:pt x="59" y="117"/>
                  </a:cubicBezTo>
                  <a:cubicBezTo>
                    <a:pt x="59" y="103"/>
                    <a:pt x="59" y="103"/>
                    <a:pt x="59" y="103"/>
                  </a:cubicBezTo>
                  <a:cubicBezTo>
                    <a:pt x="14" y="103"/>
                    <a:pt x="14" y="103"/>
                    <a:pt x="14" y="103"/>
                  </a:cubicBezTo>
                  <a:cubicBezTo>
                    <a:pt x="14" y="47"/>
                    <a:pt x="14" y="47"/>
                    <a:pt x="14" y="47"/>
                  </a:cubicBezTo>
                  <a:cubicBezTo>
                    <a:pt x="59" y="47"/>
                    <a:pt x="59" y="47"/>
                    <a:pt x="59" y="47"/>
                  </a:cubicBezTo>
                  <a:cubicBezTo>
                    <a:pt x="59" y="33"/>
                    <a:pt x="59" y="33"/>
                    <a:pt x="59" y="33"/>
                  </a:cubicBezTo>
                  <a:cubicBezTo>
                    <a:pt x="14" y="33"/>
                    <a:pt x="14" y="33"/>
                    <a:pt x="14" y="33"/>
                  </a:cubicBezTo>
                  <a:cubicBezTo>
                    <a:pt x="14" y="20"/>
                    <a:pt x="14" y="20"/>
                    <a:pt x="14" y="20"/>
                  </a:cubicBezTo>
                  <a:cubicBezTo>
                    <a:pt x="14" y="17"/>
                    <a:pt x="17" y="14"/>
                    <a:pt x="20" y="14"/>
                  </a:cubicBezTo>
                  <a:cubicBezTo>
                    <a:pt x="60" y="14"/>
                    <a:pt x="60" y="14"/>
                    <a:pt x="60" y="14"/>
                  </a:cubicBezTo>
                  <a:cubicBezTo>
                    <a:pt x="61" y="9"/>
                    <a:pt x="63" y="4"/>
                    <a:pt x="65" y="0"/>
                  </a:cubicBezTo>
                  <a:cubicBezTo>
                    <a:pt x="64" y="0"/>
                    <a:pt x="63" y="0"/>
                    <a:pt x="62" y="0"/>
                  </a:cubicBezTo>
                  <a:cubicBezTo>
                    <a:pt x="20" y="0"/>
                    <a:pt x="20" y="0"/>
                    <a:pt x="20" y="0"/>
                  </a:cubicBezTo>
                  <a:cubicBezTo>
                    <a:pt x="9" y="0"/>
                    <a:pt x="0" y="9"/>
                    <a:pt x="0" y="20"/>
                  </a:cubicBezTo>
                  <a:cubicBezTo>
                    <a:pt x="0" y="209"/>
                    <a:pt x="0" y="209"/>
                    <a:pt x="0" y="209"/>
                  </a:cubicBezTo>
                  <a:cubicBezTo>
                    <a:pt x="0" y="220"/>
                    <a:pt x="9" y="229"/>
                    <a:pt x="20" y="229"/>
                  </a:cubicBezTo>
                  <a:cubicBezTo>
                    <a:pt x="62" y="229"/>
                    <a:pt x="62" y="229"/>
                    <a:pt x="62" y="229"/>
                  </a:cubicBezTo>
                  <a:cubicBezTo>
                    <a:pt x="63" y="229"/>
                    <a:pt x="64" y="229"/>
                    <a:pt x="65" y="229"/>
                  </a:cubicBezTo>
                  <a:cubicBezTo>
                    <a:pt x="63" y="225"/>
                    <a:pt x="61" y="220"/>
                    <a:pt x="60" y="215"/>
                  </a:cubicBezTo>
                  <a:lnTo>
                    <a:pt x="20"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9">
              <a:extLst>
                <a:ext uri="{FF2B5EF4-FFF2-40B4-BE49-F238E27FC236}">
                  <a16:creationId xmlns:a16="http://schemas.microsoft.com/office/drawing/2014/main" xmlns="" id="{288C57CA-28F3-4190-B9CF-37B3BB9AB9CB}"/>
                </a:ext>
              </a:extLst>
            </p:cNvPr>
            <p:cNvSpPr>
              <a:spLocks/>
            </p:cNvSpPr>
            <p:nvPr/>
          </p:nvSpPr>
          <p:spPr bwMode="auto">
            <a:xfrm>
              <a:off x="5280819" y="7210425"/>
              <a:ext cx="244475" cy="860425"/>
            </a:xfrm>
            <a:custGeom>
              <a:avLst/>
              <a:gdLst>
                <a:gd name="T0" fmla="*/ 45 w 65"/>
                <a:gd name="T1" fmla="*/ 0 h 229"/>
                <a:gd name="T2" fmla="*/ 4 w 65"/>
                <a:gd name="T3" fmla="*/ 0 h 229"/>
                <a:gd name="T4" fmla="*/ 0 w 65"/>
                <a:gd name="T5" fmla="*/ 0 h 229"/>
                <a:gd name="T6" fmla="*/ 6 w 65"/>
                <a:gd name="T7" fmla="*/ 14 h 229"/>
                <a:gd name="T8" fmla="*/ 45 w 65"/>
                <a:gd name="T9" fmla="*/ 14 h 229"/>
                <a:gd name="T10" fmla="*/ 51 w 65"/>
                <a:gd name="T11" fmla="*/ 20 h 229"/>
                <a:gd name="T12" fmla="*/ 51 w 65"/>
                <a:gd name="T13" fmla="*/ 33 h 229"/>
                <a:gd name="T14" fmla="*/ 7 w 65"/>
                <a:gd name="T15" fmla="*/ 33 h 229"/>
                <a:gd name="T16" fmla="*/ 7 w 65"/>
                <a:gd name="T17" fmla="*/ 47 h 229"/>
                <a:gd name="T18" fmla="*/ 51 w 65"/>
                <a:gd name="T19" fmla="*/ 47 h 229"/>
                <a:gd name="T20" fmla="*/ 51 w 65"/>
                <a:gd name="T21" fmla="*/ 103 h 229"/>
                <a:gd name="T22" fmla="*/ 7 w 65"/>
                <a:gd name="T23" fmla="*/ 103 h 229"/>
                <a:gd name="T24" fmla="*/ 7 w 65"/>
                <a:gd name="T25" fmla="*/ 117 h 229"/>
                <a:gd name="T26" fmla="*/ 51 w 65"/>
                <a:gd name="T27" fmla="*/ 117 h 229"/>
                <a:gd name="T28" fmla="*/ 51 w 65"/>
                <a:gd name="T29" fmla="*/ 209 h 229"/>
                <a:gd name="T30" fmla="*/ 45 w 65"/>
                <a:gd name="T31" fmla="*/ 215 h 229"/>
                <a:gd name="T32" fmla="*/ 6 w 65"/>
                <a:gd name="T33" fmla="*/ 215 h 229"/>
                <a:gd name="T34" fmla="*/ 0 w 65"/>
                <a:gd name="T35" fmla="*/ 229 h 229"/>
                <a:gd name="T36" fmla="*/ 4 w 65"/>
                <a:gd name="T37" fmla="*/ 229 h 229"/>
                <a:gd name="T38" fmla="*/ 45 w 65"/>
                <a:gd name="T39" fmla="*/ 229 h 229"/>
                <a:gd name="T40" fmla="*/ 65 w 65"/>
                <a:gd name="T41" fmla="*/ 209 h 229"/>
                <a:gd name="T42" fmla="*/ 65 w 65"/>
                <a:gd name="T43" fmla="*/ 20 h 229"/>
                <a:gd name="T44" fmla="*/ 45 w 65"/>
                <a:gd name="T4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229">
                  <a:moveTo>
                    <a:pt x="45" y="0"/>
                  </a:moveTo>
                  <a:cubicBezTo>
                    <a:pt x="4" y="0"/>
                    <a:pt x="4" y="0"/>
                    <a:pt x="4" y="0"/>
                  </a:cubicBezTo>
                  <a:cubicBezTo>
                    <a:pt x="2" y="0"/>
                    <a:pt x="1" y="0"/>
                    <a:pt x="0" y="0"/>
                  </a:cubicBezTo>
                  <a:cubicBezTo>
                    <a:pt x="3" y="4"/>
                    <a:pt x="5" y="9"/>
                    <a:pt x="6" y="14"/>
                  </a:cubicBezTo>
                  <a:cubicBezTo>
                    <a:pt x="45" y="14"/>
                    <a:pt x="45" y="14"/>
                    <a:pt x="45" y="14"/>
                  </a:cubicBezTo>
                  <a:cubicBezTo>
                    <a:pt x="49" y="14"/>
                    <a:pt x="51" y="17"/>
                    <a:pt x="51" y="20"/>
                  </a:cubicBezTo>
                  <a:cubicBezTo>
                    <a:pt x="51" y="33"/>
                    <a:pt x="51" y="33"/>
                    <a:pt x="51" y="33"/>
                  </a:cubicBezTo>
                  <a:cubicBezTo>
                    <a:pt x="7" y="33"/>
                    <a:pt x="7" y="33"/>
                    <a:pt x="7" y="33"/>
                  </a:cubicBezTo>
                  <a:cubicBezTo>
                    <a:pt x="7" y="47"/>
                    <a:pt x="7" y="47"/>
                    <a:pt x="7" y="47"/>
                  </a:cubicBezTo>
                  <a:cubicBezTo>
                    <a:pt x="51" y="47"/>
                    <a:pt x="51" y="47"/>
                    <a:pt x="51" y="47"/>
                  </a:cubicBezTo>
                  <a:cubicBezTo>
                    <a:pt x="51" y="103"/>
                    <a:pt x="51" y="103"/>
                    <a:pt x="51" y="103"/>
                  </a:cubicBezTo>
                  <a:cubicBezTo>
                    <a:pt x="7" y="103"/>
                    <a:pt x="7" y="103"/>
                    <a:pt x="7" y="103"/>
                  </a:cubicBezTo>
                  <a:cubicBezTo>
                    <a:pt x="7" y="117"/>
                    <a:pt x="7" y="117"/>
                    <a:pt x="7" y="117"/>
                  </a:cubicBezTo>
                  <a:cubicBezTo>
                    <a:pt x="51" y="117"/>
                    <a:pt x="51" y="117"/>
                    <a:pt x="51" y="117"/>
                  </a:cubicBezTo>
                  <a:cubicBezTo>
                    <a:pt x="51" y="209"/>
                    <a:pt x="51" y="209"/>
                    <a:pt x="51" y="209"/>
                  </a:cubicBezTo>
                  <a:cubicBezTo>
                    <a:pt x="51" y="212"/>
                    <a:pt x="49" y="215"/>
                    <a:pt x="45" y="215"/>
                  </a:cubicBezTo>
                  <a:cubicBezTo>
                    <a:pt x="6" y="215"/>
                    <a:pt x="6" y="215"/>
                    <a:pt x="6" y="215"/>
                  </a:cubicBezTo>
                  <a:cubicBezTo>
                    <a:pt x="5" y="220"/>
                    <a:pt x="3" y="225"/>
                    <a:pt x="0" y="229"/>
                  </a:cubicBezTo>
                  <a:cubicBezTo>
                    <a:pt x="1" y="229"/>
                    <a:pt x="2" y="229"/>
                    <a:pt x="4" y="229"/>
                  </a:cubicBezTo>
                  <a:cubicBezTo>
                    <a:pt x="45" y="229"/>
                    <a:pt x="45" y="229"/>
                    <a:pt x="45" y="229"/>
                  </a:cubicBezTo>
                  <a:cubicBezTo>
                    <a:pt x="56" y="229"/>
                    <a:pt x="65" y="220"/>
                    <a:pt x="65" y="209"/>
                  </a:cubicBezTo>
                  <a:cubicBezTo>
                    <a:pt x="65" y="20"/>
                    <a:pt x="65" y="20"/>
                    <a:pt x="65" y="20"/>
                  </a:cubicBezTo>
                  <a:cubicBezTo>
                    <a:pt x="65" y="9"/>
                    <a:pt x="56"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120">
              <a:extLst>
                <a:ext uri="{FF2B5EF4-FFF2-40B4-BE49-F238E27FC236}">
                  <a16:creationId xmlns:a16="http://schemas.microsoft.com/office/drawing/2014/main" xmlns="" id="{26AF9F19-2357-4782-83CB-81B727DFBB15}"/>
                </a:ext>
              </a:extLst>
            </p:cNvPr>
            <p:cNvSpPr>
              <a:spLocks noChangeArrowheads="1"/>
            </p:cNvSpPr>
            <p:nvPr/>
          </p:nvSpPr>
          <p:spPr bwMode="auto">
            <a:xfrm>
              <a:off x="5066506" y="7870825"/>
              <a:ext cx="66675" cy="682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1">
              <a:extLst>
                <a:ext uri="{FF2B5EF4-FFF2-40B4-BE49-F238E27FC236}">
                  <a16:creationId xmlns:a16="http://schemas.microsoft.com/office/drawing/2014/main" xmlns="" id="{C1AFB836-2117-45E6-80AB-9762EF5F7B46}"/>
                </a:ext>
              </a:extLst>
            </p:cNvPr>
            <p:cNvSpPr>
              <a:spLocks noEditPoints="1"/>
            </p:cNvSpPr>
            <p:nvPr/>
          </p:nvSpPr>
          <p:spPr bwMode="auto">
            <a:xfrm>
              <a:off x="4953794" y="7210425"/>
              <a:ext cx="300038" cy="860425"/>
            </a:xfrm>
            <a:custGeom>
              <a:avLst/>
              <a:gdLst>
                <a:gd name="T0" fmla="*/ 60 w 80"/>
                <a:gd name="T1" fmla="*/ 0 h 229"/>
                <a:gd name="T2" fmla="*/ 20 w 80"/>
                <a:gd name="T3" fmla="*/ 0 h 229"/>
                <a:gd name="T4" fmla="*/ 0 w 80"/>
                <a:gd name="T5" fmla="*/ 20 h 229"/>
                <a:gd name="T6" fmla="*/ 0 w 80"/>
                <a:gd name="T7" fmla="*/ 209 h 229"/>
                <a:gd name="T8" fmla="*/ 20 w 80"/>
                <a:gd name="T9" fmla="*/ 229 h 229"/>
                <a:gd name="T10" fmla="*/ 60 w 80"/>
                <a:gd name="T11" fmla="*/ 229 h 229"/>
                <a:gd name="T12" fmla="*/ 80 w 80"/>
                <a:gd name="T13" fmla="*/ 209 h 229"/>
                <a:gd name="T14" fmla="*/ 80 w 80"/>
                <a:gd name="T15" fmla="*/ 20 h 229"/>
                <a:gd name="T16" fmla="*/ 60 w 80"/>
                <a:gd name="T17" fmla="*/ 0 h 229"/>
                <a:gd name="T18" fmla="*/ 20 w 80"/>
                <a:gd name="T19" fmla="*/ 14 h 229"/>
                <a:gd name="T20" fmla="*/ 60 w 80"/>
                <a:gd name="T21" fmla="*/ 14 h 229"/>
                <a:gd name="T22" fmla="*/ 66 w 80"/>
                <a:gd name="T23" fmla="*/ 20 h 229"/>
                <a:gd name="T24" fmla="*/ 66 w 80"/>
                <a:gd name="T25" fmla="*/ 33 h 229"/>
                <a:gd name="T26" fmla="*/ 14 w 80"/>
                <a:gd name="T27" fmla="*/ 33 h 229"/>
                <a:gd name="T28" fmla="*/ 14 w 80"/>
                <a:gd name="T29" fmla="*/ 20 h 229"/>
                <a:gd name="T30" fmla="*/ 20 w 80"/>
                <a:gd name="T31" fmla="*/ 14 h 229"/>
                <a:gd name="T32" fmla="*/ 66 w 80"/>
                <a:gd name="T33" fmla="*/ 47 h 229"/>
                <a:gd name="T34" fmla="*/ 66 w 80"/>
                <a:gd name="T35" fmla="*/ 103 h 229"/>
                <a:gd name="T36" fmla="*/ 14 w 80"/>
                <a:gd name="T37" fmla="*/ 103 h 229"/>
                <a:gd name="T38" fmla="*/ 14 w 80"/>
                <a:gd name="T39" fmla="*/ 47 h 229"/>
                <a:gd name="T40" fmla="*/ 66 w 80"/>
                <a:gd name="T41" fmla="*/ 47 h 229"/>
                <a:gd name="T42" fmla="*/ 60 w 80"/>
                <a:gd name="T43" fmla="*/ 215 h 229"/>
                <a:gd name="T44" fmla="*/ 20 w 80"/>
                <a:gd name="T45" fmla="*/ 215 h 229"/>
                <a:gd name="T46" fmla="*/ 14 w 80"/>
                <a:gd name="T47" fmla="*/ 209 h 229"/>
                <a:gd name="T48" fmla="*/ 14 w 80"/>
                <a:gd name="T49" fmla="*/ 117 h 229"/>
                <a:gd name="T50" fmla="*/ 66 w 80"/>
                <a:gd name="T51" fmla="*/ 117 h 229"/>
                <a:gd name="T52" fmla="*/ 66 w 80"/>
                <a:gd name="T53" fmla="*/ 209 h 229"/>
                <a:gd name="T54" fmla="*/ 60 w 80"/>
                <a:gd name="T55" fmla="*/ 215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0" h="229">
                  <a:moveTo>
                    <a:pt x="60" y="0"/>
                  </a:moveTo>
                  <a:cubicBezTo>
                    <a:pt x="20" y="0"/>
                    <a:pt x="20" y="0"/>
                    <a:pt x="20" y="0"/>
                  </a:cubicBezTo>
                  <a:cubicBezTo>
                    <a:pt x="9" y="0"/>
                    <a:pt x="0" y="9"/>
                    <a:pt x="0" y="20"/>
                  </a:cubicBezTo>
                  <a:cubicBezTo>
                    <a:pt x="0" y="209"/>
                    <a:pt x="0" y="209"/>
                    <a:pt x="0" y="209"/>
                  </a:cubicBezTo>
                  <a:cubicBezTo>
                    <a:pt x="0" y="220"/>
                    <a:pt x="9" y="229"/>
                    <a:pt x="20" y="229"/>
                  </a:cubicBezTo>
                  <a:cubicBezTo>
                    <a:pt x="60" y="229"/>
                    <a:pt x="60" y="229"/>
                    <a:pt x="60" y="229"/>
                  </a:cubicBezTo>
                  <a:cubicBezTo>
                    <a:pt x="71" y="229"/>
                    <a:pt x="80" y="220"/>
                    <a:pt x="80" y="209"/>
                  </a:cubicBezTo>
                  <a:cubicBezTo>
                    <a:pt x="80" y="20"/>
                    <a:pt x="80" y="20"/>
                    <a:pt x="80" y="20"/>
                  </a:cubicBezTo>
                  <a:cubicBezTo>
                    <a:pt x="80" y="9"/>
                    <a:pt x="71" y="0"/>
                    <a:pt x="60" y="0"/>
                  </a:cubicBezTo>
                  <a:close/>
                  <a:moveTo>
                    <a:pt x="20" y="14"/>
                  </a:moveTo>
                  <a:cubicBezTo>
                    <a:pt x="60" y="14"/>
                    <a:pt x="60" y="14"/>
                    <a:pt x="60" y="14"/>
                  </a:cubicBezTo>
                  <a:cubicBezTo>
                    <a:pt x="63" y="14"/>
                    <a:pt x="66" y="17"/>
                    <a:pt x="66" y="20"/>
                  </a:cubicBezTo>
                  <a:cubicBezTo>
                    <a:pt x="66" y="33"/>
                    <a:pt x="66" y="33"/>
                    <a:pt x="66" y="33"/>
                  </a:cubicBezTo>
                  <a:cubicBezTo>
                    <a:pt x="14" y="33"/>
                    <a:pt x="14" y="33"/>
                    <a:pt x="14" y="33"/>
                  </a:cubicBezTo>
                  <a:cubicBezTo>
                    <a:pt x="14" y="20"/>
                    <a:pt x="14" y="20"/>
                    <a:pt x="14" y="20"/>
                  </a:cubicBezTo>
                  <a:cubicBezTo>
                    <a:pt x="14" y="17"/>
                    <a:pt x="17" y="14"/>
                    <a:pt x="20" y="14"/>
                  </a:cubicBezTo>
                  <a:close/>
                  <a:moveTo>
                    <a:pt x="66" y="47"/>
                  </a:moveTo>
                  <a:cubicBezTo>
                    <a:pt x="66" y="103"/>
                    <a:pt x="66" y="103"/>
                    <a:pt x="66" y="103"/>
                  </a:cubicBezTo>
                  <a:cubicBezTo>
                    <a:pt x="14" y="103"/>
                    <a:pt x="14" y="103"/>
                    <a:pt x="14" y="103"/>
                  </a:cubicBezTo>
                  <a:cubicBezTo>
                    <a:pt x="14" y="47"/>
                    <a:pt x="14" y="47"/>
                    <a:pt x="14" y="47"/>
                  </a:cubicBezTo>
                  <a:lnTo>
                    <a:pt x="66" y="47"/>
                  </a:lnTo>
                  <a:close/>
                  <a:moveTo>
                    <a:pt x="60" y="215"/>
                  </a:moveTo>
                  <a:cubicBezTo>
                    <a:pt x="20" y="215"/>
                    <a:pt x="20" y="215"/>
                    <a:pt x="20" y="215"/>
                  </a:cubicBezTo>
                  <a:cubicBezTo>
                    <a:pt x="17" y="215"/>
                    <a:pt x="14" y="212"/>
                    <a:pt x="14" y="209"/>
                  </a:cubicBezTo>
                  <a:cubicBezTo>
                    <a:pt x="14" y="117"/>
                    <a:pt x="14" y="117"/>
                    <a:pt x="14" y="117"/>
                  </a:cubicBezTo>
                  <a:cubicBezTo>
                    <a:pt x="66" y="117"/>
                    <a:pt x="66" y="117"/>
                    <a:pt x="66" y="117"/>
                  </a:cubicBezTo>
                  <a:cubicBezTo>
                    <a:pt x="66" y="209"/>
                    <a:pt x="66" y="209"/>
                    <a:pt x="66" y="209"/>
                  </a:cubicBezTo>
                  <a:cubicBezTo>
                    <a:pt x="66" y="212"/>
                    <a:pt x="63" y="215"/>
                    <a:pt x="60"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Freeform 106">
            <a:extLst>
              <a:ext uri="{FF2B5EF4-FFF2-40B4-BE49-F238E27FC236}">
                <a16:creationId xmlns:a16="http://schemas.microsoft.com/office/drawing/2014/main" xmlns="" id="{7E280AEE-A593-4E01-BFB4-DDB3BBFC8170}"/>
              </a:ext>
            </a:extLst>
          </p:cNvPr>
          <p:cNvSpPr>
            <a:spLocks noEditPoints="1"/>
          </p:cNvSpPr>
          <p:nvPr/>
        </p:nvSpPr>
        <p:spPr bwMode="auto">
          <a:xfrm>
            <a:off x="1086580" y="5034298"/>
            <a:ext cx="482125" cy="503011"/>
          </a:xfrm>
          <a:custGeom>
            <a:avLst/>
            <a:gdLst>
              <a:gd name="T0" fmla="*/ 280 w 554"/>
              <a:gd name="T1" fmla="*/ 0 h 578"/>
              <a:gd name="T2" fmla="*/ 0 w 554"/>
              <a:gd name="T3" fmla="*/ 114 h 578"/>
              <a:gd name="T4" fmla="*/ 0 w 554"/>
              <a:gd name="T5" fmla="*/ 419 h 578"/>
              <a:gd name="T6" fmla="*/ 294 w 554"/>
              <a:gd name="T7" fmla="*/ 578 h 578"/>
              <a:gd name="T8" fmla="*/ 554 w 554"/>
              <a:gd name="T9" fmla="*/ 414 h 578"/>
              <a:gd name="T10" fmla="*/ 554 w 554"/>
              <a:gd name="T11" fmla="*/ 102 h 578"/>
              <a:gd name="T12" fmla="*/ 280 w 554"/>
              <a:gd name="T13" fmla="*/ 0 h 578"/>
              <a:gd name="T14" fmla="*/ 280 w 554"/>
              <a:gd name="T15" fmla="*/ 36 h 578"/>
              <a:gd name="T16" fmla="*/ 498 w 554"/>
              <a:gd name="T17" fmla="*/ 116 h 578"/>
              <a:gd name="T18" fmla="*/ 417 w 554"/>
              <a:gd name="T19" fmla="*/ 159 h 578"/>
              <a:gd name="T20" fmla="*/ 199 w 554"/>
              <a:gd name="T21" fmla="*/ 69 h 578"/>
              <a:gd name="T22" fmla="*/ 280 w 554"/>
              <a:gd name="T23" fmla="*/ 36 h 578"/>
              <a:gd name="T24" fmla="*/ 294 w 554"/>
              <a:gd name="T25" fmla="*/ 223 h 578"/>
              <a:gd name="T26" fmla="*/ 60 w 554"/>
              <a:gd name="T27" fmla="*/ 126 h 578"/>
              <a:gd name="T28" fmla="*/ 154 w 554"/>
              <a:gd name="T29" fmla="*/ 86 h 578"/>
              <a:gd name="T30" fmla="*/ 377 w 554"/>
              <a:gd name="T31" fmla="*/ 178 h 578"/>
              <a:gd name="T32" fmla="*/ 294 w 554"/>
              <a:gd name="T33" fmla="*/ 223 h 578"/>
              <a:gd name="T34" fmla="*/ 33 w 554"/>
              <a:gd name="T35" fmla="*/ 149 h 578"/>
              <a:gd name="T36" fmla="*/ 277 w 554"/>
              <a:gd name="T37" fmla="*/ 251 h 578"/>
              <a:gd name="T38" fmla="*/ 277 w 554"/>
              <a:gd name="T39" fmla="*/ 530 h 578"/>
              <a:gd name="T40" fmla="*/ 33 w 554"/>
              <a:gd name="T41" fmla="*/ 400 h 578"/>
              <a:gd name="T42" fmla="*/ 33 w 554"/>
              <a:gd name="T43" fmla="*/ 149 h 578"/>
              <a:gd name="T44" fmla="*/ 311 w 554"/>
              <a:gd name="T45" fmla="*/ 528 h 578"/>
              <a:gd name="T46" fmla="*/ 311 w 554"/>
              <a:gd name="T47" fmla="*/ 251 h 578"/>
              <a:gd name="T48" fmla="*/ 401 w 554"/>
              <a:gd name="T49" fmla="*/ 204 h 578"/>
              <a:gd name="T50" fmla="*/ 401 w 554"/>
              <a:gd name="T51" fmla="*/ 289 h 578"/>
              <a:gd name="T52" fmla="*/ 434 w 554"/>
              <a:gd name="T53" fmla="*/ 272 h 578"/>
              <a:gd name="T54" fmla="*/ 434 w 554"/>
              <a:gd name="T55" fmla="*/ 187 h 578"/>
              <a:gd name="T56" fmla="*/ 521 w 554"/>
              <a:gd name="T57" fmla="*/ 140 h 578"/>
              <a:gd name="T58" fmla="*/ 521 w 554"/>
              <a:gd name="T59" fmla="*/ 398 h 578"/>
              <a:gd name="T60" fmla="*/ 311 w 554"/>
              <a:gd name="T61" fmla="*/ 528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4" h="578">
                <a:moveTo>
                  <a:pt x="280" y="0"/>
                </a:moveTo>
                <a:lnTo>
                  <a:pt x="0" y="114"/>
                </a:lnTo>
                <a:lnTo>
                  <a:pt x="0" y="419"/>
                </a:lnTo>
                <a:lnTo>
                  <a:pt x="294" y="578"/>
                </a:lnTo>
                <a:lnTo>
                  <a:pt x="554" y="414"/>
                </a:lnTo>
                <a:lnTo>
                  <a:pt x="554" y="102"/>
                </a:lnTo>
                <a:lnTo>
                  <a:pt x="280" y="0"/>
                </a:lnTo>
                <a:close/>
                <a:moveTo>
                  <a:pt x="280" y="36"/>
                </a:moveTo>
                <a:lnTo>
                  <a:pt x="498" y="116"/>
                </a:lnTo>
                <a:lnTo>
                  <a:pt x="417" y="159"/>
                </a:lnTo>
                <a:lnTo>
                  <a:pt x="199" y="69"/>
                </a:lnTo>
                <a:lnTo>
                  <a:pt x="280" y="36"/>
                </a:lnTo>
                <a:close/>
                <a:moveTo>
                  <a:pt x="294" y="223"/>
                </a:moveTo>
                <a:lnTo>
                  <a:pt x="60" y="126"/>
                </a:lnTo>
                <a:lnTo>
                  <a:pt x="154" y="86"/>
                </a:lnTo>
                <a:lnTo>
                  <a:pt x="377" y="178"/>
                </a:lnTo>
                <a:lnTo>
                  <a:pt x="294" y="223"/>
                </a:lnTo>
                <a:close/>
                <a:moveTo>
                  <a:pt x="33" y="149"/>
                </a:moveTo>
                <a:lnTo>
                  <a:pt x="277" y="251"/>
                </a:lnTo>
                <a:lnTo>
                  <a:pt x="277" y="530"/>
                </a:lnTo>
                <a:lnTo>
                  <a:pt x="33" y="400"/>
                </a:lnTo>
                <a:lnTo>
                  <a:pt x="33" y="149"/>
                </a:lnTo>
                <a:close/>
                <a:moveTo>
                  <a:pt x="311" y="528"/>
                </a:moveTo>
                <a:lnTo>
                  <a:pt x="311" y="251"/>
                </a:lnTo>
                <a:lnTo>
                  <a:pt x="401" y="204"/>
                </a:lnTo>
                <a:lnTo>
                  <a:pt x="401" y="289"/>
                </a:lnTo>
                <a:lnTo>
                  <a:pt x="434" y="272"/>
                </a:lnTo>
                <a:lnTo>
                  <a:pt x="434" y="187"/>
                </a:lnTo>
                <a:lnTo>
                  <a:pt x="521" y="140"/>
                </a:lnTo>
                <a:lnTo>
                  <a:pt x="521" y="398"/>
                </a:lnTo>
                <a:lnTo>
                  <a:pt x="311" y="528"/>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7" name="组合 76">
            <a:extLst>
              <a:ext uri="{FF2B5EF4-FFF2-40B4-BE49-F238E27FC236}">
                <a16:creationId xmlns:a16="http://schemas.microsoft.com/office/drawing/2014/main" xmlns="" id="{D69F281F-6419-48A7-B8BD-FDAD96161919}"/>
              </a:ext>
            </a:extLst>
          </p:cNvPr>
          <p:cNvGrpSpPr/>
          <p:nvPr/>
        </p:nvGrpSpPr>
        <p:grpSpPr>
          <a:xfrm>
            <a:off x="10651990" y="1988683"/>
            <a:ext cx="528415" cy="483425"/>
            <a:chOff x="672306" y="7207250"/>
            <a:chExt cx="950913" cy="869950"/>
          </a:xfrm>
          <a:solidFill>
            <a:schemeClr val="accent1"/>
          </a:solidFill>
        </p:grpSpPr>
        <p:sp>
          <p:nvSpPr>
            <p:cNvPr id="78" name="Freeform 161">
              <a:extLst>
                <a:ext uri="{FF2B5EF4-FFF2-40B4-BE49-F238E27FC236}">
                  <a16:creationId xmlns:a16="http://schemas.microsoft.com/office/drawing/2014/main" xmlns="" id="{5B7BD793-C8A9-49B2-AA18-07484AF262FF}"/>
                </a:ext>
              </a:extLst>
            </p:cNvPr>
            <p:cNvSpPr>
              <a:spLocks noEditPoints="1"/>
            </p:cNvSpPr>
            <p:nvPr/>
          </p:nvSpPr>
          <p:spPr bwMode="auto">
            <a:xfrm>
              <a:off x="788194" y="7600950"/>
              <a:ext cx="52388" cy="296863"/>
            </a:xfrm>
            <a:custGeom>
              <a:avLst/>
              <a:gdLst>
                <a:gd name="T0" fmla="*/ 33 w 33"/>
                <a:gd name="T1" fmla="*/ 187 h 187"/>
                <a:gd name="T2" fmla="*/ 0 w 33"/>
                <a:gd name="T3" fmla="*/ 187 h 187"/>
                <a:gd name="T4" fmla="*/ 0 w 33"/>
                <a:gd name="T5" fmla="*/ 154 h 187"/>
                <a:gd name="T6" fmla="*/ 33 w 33"/>
                <a:gd name="T7" fmla="*/ 154 h 187"/>
                <a:gd name="T8" fmla="*/ 33 w 33"/>
                <a:gd name="T9" fmla="*/ 187 h 187"/>
                <a:gd name="T10" fmla="*/ 33 w 33"/>
                <a:gd name="T11" fmla="*/ 109 h 187"/>
                <a:gd name="T12" fmla="*/ 0 w 33"/>
                <a:gd name="T13" fmla="*/ 109 h 187"/>
                <a:gd name="T14" fmla="*/ 0 w 33"/>
                <a:gd name="T15" fmla="*/ 76 h 187"/>
                <a:gd name="T16" fmla="*/ 33 w 33"/>
                <a:gd name="T17" fmla="*/ 76 h 187"/>
                <a:gd name="T18" fmla="*/ 33 w 33"/>
                <a:gd name="T19" fmla="*/ 109 h 187"/>
                <a:gd name="T20" fmla="*/ 33 w 33"/>
                <a:gd name="T21" fmla="*/ 33 h 187"/>
                <a:gd name="T22" fmla="*/ 0 w 33"/>
                <a:gd name="T23" fmla="*/ 33 h 187"/>
                <a:gd name="T24" fmla="*/ 0 w 33"/>
                <a:gd name="T25" fmla="*/ 0 h 187"/>
                <a:gd name="T26" fmla="*/ 33 w 33"/>
                <a:gd name="T27" fmla="*/ 0 h 187"/>
                <a:gd name="T28" fmla="*/ 33 w 33"/>
                <a:gd name="T29" fmla="*/ 3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187">
                  <a:moveTo>
                    <a:pt x="33" y="187"/>
                  </a:moveTo>
                  <a:lnTo>
                    <a:pt x="0" y="187"/>
                  </a:lnTo>
                  <a:lnTo>
                    <a:pt x="0" y="154"/>
                  </a:lnTo>
                  <a:lnTo>
                    <a:pt x="33" y="154"/>
                  </a:lnTo>
                  <a:lnTo>
                    <a:pt x="33" y="187"/>
                  </a:lnTo>
                  <a:close/>
                  <a:moveTo>
                    <a:pt x="33" y="109"/>
                  </a:moveTo>
                  <a:lnTo>
                    <a:pt x="0" y="109"/>
                  </a:lnTo>
                  <a:lnTo>
                    <a:pt x="0" y="76"/>
                  </a:lnTo>
                  <a:lnTo>
                    <a:pt x="33" y="76"/>
                  </a:lnTo>
                  <a:lnTo>
                    <a:pt x="33" y="109"/>
                  </a:lnTo>
                  <a:close/>
                  <a:moveTo>
                    <a:pt x="33" y="33"/>
                  </a:moveTo>
                  <a:lnTo>
                    <a:pt x="0" y="33"/>
                  </a:lnTo>
                  <a:lnTo>
                    <a:pt x="0" y="0"/>
                  </a:lnTo>
                  <a:lnTo>
                    <a:pt x="33" y="0"/>
                  </a:lnTo>
                  <a:lnTo>
                    <a:pt x="33"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62">
              <a:extLst>
                <a:ext uri="{FF2B5EF4-FFF2-40B4-BE49-F238E27FC236}">
                  <a16:creationId xmlns:a16="http://schemas.microsoft.com/office/drawing/2014/main" xmlns="" id="{DFD71153-99EC-4D80-8AF1-2AC58EB6ECAD}"/>
                </a:ext>
              </a:extLst>
            </p:cNvPr>
            <p:cNvSpPr>
              <a:spLocks/>
            </p:cNvSpPr>
            <p:nvPr/>
          </p:nvSpPr>
          <p:spPr bwMode="auto">
            <a:xfrm>
              <a:off x="672306" y="7207250"/>
              <a:ext cx="684213" cy="869950"/>
            </a:xfrm>
            <a:custGeom>
              <a:avLst/>
              <a:gdLst>
                <a:gd name="T0" fmla="*/ 182 w 182"/>
                <a:gd name="T1" fmla="*/ 53 h 232"/>
                <a:gd name="T2" fmla="*/ 182 w 182"/>
                <a:gd name="T3" fmla="*/ 20 h 232"/>
                <a:gd name="T4" fmla="*/ 162 w 182"/>
                <a:gd name="T5" fmla="*/ 0 h 232"/>
                <a:gd name="T6" fmla="*/ 60 w 182"/>
                <a:gd name="T7" fmla="*/ 0 h 232"/>
                <a:gd name="T8" fmla="*/ 59 w 182"/>
                <a:gd name="T9" fmla="*/ 0 h 232"/>
                <a:gd name="T10" fmla="*/ 55 w 182"/>
                <a:gd name="T11" fmla="*/ 1 h 232"/>
                <a:gd name="T12" fmla="*/ 2 w 182"/>
                <a:gd name="T13" fmla="*/ 46 h 232"/>
                <a:gd name="T14" fmla="*/ 0 w 182"/>
                <a:gd name="T15" fmla="*/ 51 h 232"/>
                <a:gd name="T16" fmla="*/ 0 w 182"/>
                <a:gd name="T17" fmla="*/ 51 h 232"/>
                <a:gd name="T18" fmla="*/ 0 w 182"/>
                <a:gd name="T19" fmla="*/ 212 h 232"/>
                <a:gd name="T20" fmla="*/ 20 w 182"/>
                <a:gd name="T21" fmla="*/ 232 h 232"/>
                <a:gd name="T22" fmla="*/ 162 w 182"/>
                <a:gd name="T23" fmla="*/ 232 h 232"/>
                <a:gd name="T24" fmla="*/ 182 w 182"/>
                <a:gd name="T25" fmla="*/ 212 h 232"/>
                <a:gd name="T26" fmla="*/ 182 w 182"/>
                <a:gd name="T27" fmla="*/ 204 h 232"/>
                <a:gd name="T28" fmla="*/ 168 w 182"/>
                <a:gd name="T29" fmla="*/ 202 h 232"/>
                <a:gd name="T30" fmla="*/ 168 w 182"/>
                <a:gd name="T31" fmla="*/ 212 h 232"/>
                <a:gd name="T32" fmla="*/ 162 w 182"/>
                <a:gd name="T33" fmla="*/ 218 h 232"/>
                <a:gd name="T34" fmla="*/ 20 w 182"/>
                <a:gd name="T35" fmla="*/ 218 h 232"/>
                <a:gd name="T36" fmla="*/ 14 w 182"/>
                <a:gd name="T37" fmla="*/ 212 h 232"/>
                <a:gd name="T38" fmla="*/ 14 w 182"/>
                <a:gd name="T39" fmla="*/ 55 h 232"/>
                <a:gd name="T40" fmla="*/ 58 w 182"/>
                <a:gd name="T41" fmla="*/ 17 h 232"/>
                <a:gd name="T42" fmla="*/ 58 w 182"/>
                <a:gd name="T43" fmla="*/ 59 h 232"/>
                <a:gd name="T44" fmla="*/ 36 w 182"/>
                <a:gd name="T45" fmla="*/ 59 h 232"/>
                <a:gd name="T46" fmla="*/ 36 w 182"/>
                <a:gd name="T47" fmla="*/ 73 h 232"/>
                <a:gd name="T48" fmla="*/ 72 w 182"/>
                <a:gd name="T49" fmla="*/ 73 h 232"/>
                <a:gd name="T50" fmla="*/ 72 w 182"/>
                <a:gd name="T51" fmla="*/ 14 h 232"/>
                <a:gd name="T52" fmla="*/ 162 w 182"/>
                <a:gd name="T53" fmla="*/ 14 h 232"/>
                <a:gd name="T54" fmla="*/ 168 w 182"/>
                <a:gd name="T55" fmla="*/ 20 h 232"/>
                <a:gd name="T56" fmla="*/ 168 w 182"/>
                <a:gd name="T57" fmla="*/ 56 h 232"/>
                <a:gd name="T58" fmla="*/ 182 w 182"/>
                <a:gd name="T59" fmla="*/ 5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2" h="232">
                  <a:moveTo>
                    <a:pt x="182" y="53"/>
                  </a:moveTo>
                  <a:cubicBezTo>
                    <a:pt x="182" y="20"/>
                    <a:pt x="182" y="20"/>
                    <a:pt x="182" y="20"/>
                  </a:cubicBezTo>
                  <a:cubicBezTo>
                    <a:pt x="182" y="9"/>
                    <a:pt x="173" y="0"/>
                    <a:pt x="162" y="0"/>
                  </a:cubicBezTo>
                  <a:cubicBezTo>
                    <a:pt x="60" y="0"/>
                    <a:pt x="60" y="0"/>
                    <a:pt x="60" y="0"/>
                  </a:cubicBezTo>
                  <a:cubicBezTo>
                    <a:pt x="59" y="0"/>
                    <a:pt x="59" y="0"/>
                    <a:pt x="59" y="0"/>
                  </a:cubicBezTo>
                  <a:cubicBezTo>
                    <a:pt x="58" y="0"/>
                    <a:pt x="56" y="0"/>
                    <a:pt x="55" y="1"/>
                  </a:cubicBezTo>
                  <a:cubicBezTo>
                    <a:pt x="2" y="46"/>
                    <a:pt x="2" y="46"/>
                    <a:pt x="2" y="46"/>
                  </a:cubicBezTo>
                  <a:cubicBezTo>
                    <a:pt x="1" y="47"/>
                    <a:pt x="0" y="49"/>
                    <a:pt x="0" y="51"/>
                  </a:cubicBezTo>
                  <a:cubicBezTo>
                    <a:pt x="0" y="51"/>
                    <a:pt x="0" y="51"/>
                    <a:pt x="0" y="51"/>
                  </a:cubicBezTo>
                  <a:cubicBezTo>
                    <a:pt x="0" y="212"/>
                    <a:pt x="0" y="212"/>
                    <a:pt x="0" y="212"/>
                  </a:cubicBezTo>
                  <a:cubicBezTo>
                    <a:pt x="0" y="223"/>
                    <a:pt x="9" y="232"/>
                    <a:pt x="20" y="232"/>
                  </a:cubicBezTo>
                  <a:cubicBezTo>
                    <a:pt x="162" y="232"/>
                    <a:pt x="162" y="232"/>
                    <a:pt x="162" y="232"/>
                  </a:cubicBezTo>
                  <a:cubicBezTo>
                    <a:pt x="173" y="232"/>
                    <a:pt x="182" y="223"/>
                    <a:pt x="182" y="212"/>
                  </a:cubicBezTo>
                  <a:cubicBezTo>
                    <a:pt x="182" y="204"/>
                    <a:pt x="182" y="204"/>
                    <a:pt x="182" y="204"/>
                  </a:cubicBezTo>
                  <a:cubicBezTo>
                    <a:pt x="177" y="204"/>
                    <a:pt x="172" y="203"/>
                    <a:pt x="168" y="202"/>
                  </a:cubicBezTo>
                  <a:cubicBezTo>
                    <a:pt x="168" y="212"/>
                    <a:pt x="168" y="212"/>
                    <a:pt x="168" y="212"/>
                  </a:cubicBezTo>
                  <a:cubicBezTo>
                    <a:pt x="168" y="215"/>
                    <a:pt x="165" y="218"/>
                    <a:pt x="162" y="218"/>
                  </a:cubicBezTo>
                  <a:cubicBezTo>
                    <a:pt x="20" y="218"/>
                    <a:pt x="20" y="218"/>
                    <a:pt x="20" y="218"/>
                  </a:cubicBezTo>
                  <a:cubicBezTo>
                    <a:pt x="16" y="218"/>
                    <a:pt x="14" y="215"/>
                    <a:pt x="14" y="212"/>
                  </a:cubicBezTo>
                  <a:cubicBezTo>
                    <a:pt x="14" y="55"/>
                    <a:pt x="14" y="55"/>
                    <a:pt x="14" y="55"/>
                  </a:cubicBezTo>
                  <a:cubicBezTo>
                    <a:pt x="58" y="17"/>
                    <a:pt x="58" y="17"/>
                    <a:pt x="58" y="17"/>
                  </a:cubicBezTo>
                  <a:cubicBezTo>
                    <a:pt x="58" y="59"/>
                    <a:pt x="58" y="59"/>
                    <a:pt x="58" y="59"/>
                  </a:cubicBezTo>
                  <a:cubicBezTo>
                    <a:pt x="36" y="59"/>
                    <a:pt x="36" y="59"/>
                    <a:pt x="36" y="59"/>
                  </a:cubicBezTo>
                  <a:cubicBezTo>
                    <a:pt x="36" y="73"/>
                    <a:pt x="36" y="73"/>
                    <a:pt x="36" y="73"/>
                  </a:cubicBezTo>
                  <a:cubicBezTo>
                    <a:pt x="72" y="73"/>
                    <a:pt x="72" y="73"/>
                    <a:pt x="72" y="73"/>
                  </a:cubicBezTo>
                  <a:cubicBezTo>
                    <a:pt x="72" y="14"/>
                    <a:pt x="72" y="14"/>
                    <a:pt x="72" y="14"/>
                  </a:cubicBezTo>
                  <a:cubicBezTo>
                    <a:pt x="162" y="14"/>
                    <a:pt x="162" y="14"/>
                    <a:pt x="162" y="14"/>
                  </a:cubicBezTo>
                  <a:cubicBezTo>
                    <a:pt x="165" y="14"/>
                    <a:pt x="168" y="16"/>
                    <a:pt x="168" y="20"/>
                  </a:cubicBezTo>
                  <a:cubicBezTo>
                    <a:pt x="168" y="56"/>
                    <a:pt x="168" y="56"/>
                    <a:pt x="168" y="56"/>
                  </a:cubicBezTo>
                  <a:cubicBezTo>
                    <a:pt x="172" y="54"/>
                    <a:pt x="177" y="53"/>
                    <a:pt x="182"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Rectangle 163">
              <a:extLst>
                <a:ext uri="{FF2B5EF4-FFF2-40B4-BE49-F238E27FC236}">
                  <a16:creationId xmlns:a16="http://schemas.microsoft.com/office/drawing/2014/main" xmlns="" id="{EBA046AB-07FC-4CD7-9072-0101E9323C7C}"/>
                </a:ext>
              </a:extLst>
            </p:cNvPr>
            <p:cNvSpPr>
              <a:spLocks noChangeArrowheads="1"/>
            </p:cNvSpPr>
            <p:nvPr/>
          </p:nvSpPr>
          <p:spPr bwMode="auto">
            <a:xfrm>
              <a:off x="788194" y="7721600"/>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64">
              <a:extLst>
                <a:ext uri="{FF2B5EF4-FFF2-40B4-BE49-F238E27FC236}">
                  <a16:creationId xmlns:a16="http://schemas.microsoft.com/office/drawing/2014/main" xmlns="" id="{4FBA37FE-C7BD-4FC9-A3C4-38A605466AB2}"/>
                </a:ext>
              </a:extLst>
            </p:cNvPr>
            <p:cNvSpPr>
              <a:spLocks/>
            </p:cNvSpPr>
            <p:nvPr/>
          </p:nvSpPr>
          <p:spPr bwMode="auto">
            <a:xfrm>
              <a:off x="905669" y="7721600"/>
              <a:ext cx="206375" cy="52388"/>
            </a:xfrm>
            <a:custGeom>
              <a:avLst/>
              <a:gdLst>
                <a:gd name="T0" fmla="*/ 0 w 55"/>
                <a:gd name="T1" fmla="*/ 14 h 14"/>
                <a:gd name="T2" fmla="*/ 55 w 55"/>
                <a:gd name="T3" fmla="*/ 14 h 14"/>
                <a:gd name="T4" fmla="*/ 52 w 55"/>
                <a:gd name="T5" fmla="*/ 0 h 14"/>
                <a:gd name="T6" fmla="*/ 0 w 55"/>
                <a:gd name="T7" fmla="*/ 0 h 14"/>
                <a:gd name="T8" fmla="*/ 0 w 55"/>
                <a:gd name="T9" fmla="*/ 14 h 14"/>
              </a:gdLst>
              <a:ahLst/>
              <a:cxnLst>
                <a:cxn ang="0">
                  <a:pos x="T0" y="T1"/>
                </a:cxn>
                <a:cxn ang="0">
                  <a:pos x="T2" y="T3"/>
                </a:cxn>
                <a:cxn ang="0">
                  <a:pos x="T4" y="T5"/>
                </a:cxn>
                <a:cxn ang="0">
                  <a:pos x="T6" y="T7"/>
                </a:cxn>
                <a:cxn ang="0">
                  <a:pos x="T8" y="T9"/>
                </a:cxn>
              </a:cxnLst>
              <a:rect l="0" t="0" r="r" b="b"/>
              <a:pathLst>
                <a:path w="55" h="14">
                  <a:moveTo>
                    <a:pt x="0" y="14"/>
                  </a:moveTo>
                  <a:cubicBezTo>
                    <a:pt x="55" y="14"/>
                    <a:pt x="55" y="14"/>
                    <a:pt x="55" y="14"/>
                  </a:cubicBezTo>
                  <a:cubicBezTo>
                    <a:pt x="54" y="10"/>
                    <a:pt x="53" y="5"/>
                    <a:pt x="52" y="0"/>
                  </a:cubicBezTo>
                  <a:cubicBezTo>
                    <a:pt x="0" y="0"/>
                    <a:pt x="0" y="0"/>
                    <a:pt x="0" y="0"/>
                  </a:cubicBez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Rectangle 165">
              <a:extLst>
                <a:ext uri="{FF2B5EF4-FFF2-40B4-BE49-F238E27FC236}">
                  <a16:creationId xmlns:a16="http://schemas.microsoft.com/office/drawing/2014/main" xmlns="" id="{1B7B40DD-A7ED-443F-9559-BFA1B37FBA72}"/>
                </a:ext>
              </a:extLst>
            </p:cNvPr>
            <p:cNvSpPr>
              <a:spLocks noChangeArrowheads="1"/>
            </p:cNvSpPr>
            <p:nvPr/>
          </p:nvSpPr>
          <p:spPr bwMode="auto">
            <a:xfrm>
              <a:off x="788194" y="7600950"/>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66">
              <a:extLst>
                <a:ext uri="{FF2B5EF4-FFF2-40B4-BE49-F238E27FC236}">
                  <a16:creationId xmlns:a16="http://schemas.microsoft.com/office/drawing/2014/main" xmlns="" id="{59218278-8CDF-41F3-8DBB-443ADC999C56}"/>
                </a:ext>
              </a:extLst>
            </p:cNvPr>
            <p:cNvSpPr>
              <a:spLocks/>
            </p:cNvSpPr>
            <p:nvPr/>
          </p:nvSpPr>
          <p:spPr bwMode="auto">
            <a:xfrm>
              <a:off x="905669" y="7600950"/>
              <a:ext cx="209550" cy="52388"/>
            </a:xfrm>
            <a:custGeom>
              <a:avLst/>
              <a:gdLst>
                <a:gd name="T0" fmla="*/ 0 w 56"/>
                <a:gd name="T1" fmla="*/ 14 h 14"/>
                <a:gd name="T2" fmla="*/ 53 w 56"/>
                <a:gd name="T3" fmla="*/ 14 h 14"/>
                <a:gd name="T4" fmla="*/ 56 w 56"/>
                <a:gd name="T5" fmla="*/ 0 h 14"/>
                <a:gd name="T6" fmla="*/ 0 w 56"/>
                <a:gd name="T7" fmla="*/ 0 h 14"/>
                <a:gd name="T8" fmla="*/ 0 w 56"/>
                <a:gd name="T9" fmla="*/ 14 h 14"/>
              </a:gdLst>
              <a:ahLst/>
              <a:cxnLst>
                <a:cxn ang="0">
                  <a:pos x="T0" y="T1"/>
                </a:cxn>
                <a:cxn ang="0">
                  <a:pos x="T2" y="T3"/>
                </a:cxn>
                <a:cxn ang="0">
                  <a:pos x="T4" y="T5"/>
                </a:cxn>
                <a:cxn ang="0">
                  <a:pos x="T6" y="T7"/>
                </a:cxn>
                <a:cxn ang="0">
                  <a:pos x="T8" y="T9"/>
                </a:cxn>
              </a:cxnLst>
              <a:rect l="0" t="0" r="r" b="b"/>
              <a:pathLst>
                <a:path w="56" h="14">
                  <a:moveTo>
                    <a:pt x="0" y="14"/>
                  </a:moveTo>
                  <a:cubicBezTo>
                    <a:pt x="53" y="14"/>
                    <a:pt x="53" y="14"/>
                    <a:pt x="53" y="14"/>
                  </a:cubicBezTo>
                  <a:cubicBezTo>
                    <a:pt x="53" y="9"/>
                    <a:pt x="54" y="5"/>
                    <a:pt x="56" y="0"/>
                  </a:cubicBezTo>
                  <a:cubicBezTo>
                    <a:pt x="0" y="0"/>
                    <a:pt x="0" y="0"/>
                    <a:pt x="0" y="0"/>
                  </a:cubicBez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Rectangle 167">
              <a:extLst>
                <a:ext uri="{FF2B5EF4-FFF2-40B4-BE49-F238E27FC236}">
                  <a16:creationId xmlns:a16="http://schemas.microsoft.com/office/drawing/2014/main" xmlns="" id="{2363D00E-2367-4818-BEC8-E9159E75FAC9}"/>
                </a:ext>
              </a:extLst>
            </p:cNvPr>
            <p:cNvSpPr>
              <a:spLocks noChangeArrowheads="1"/>
            </p:cNvSpPr>
            <p:nvPr/>
          </p:nvSpPr>
          <p:spPr bwMode="auto">
            <a:xfrm>
              <a:off x="788194" y="7845425"/>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68">
              <a:extLst>
                <a:ext uri="{FF2B5EF4-FFF2-40B4-BE49-F238E27FC236}">
                  <a16:creationId xmlns:a16="http://schemas.microsoft.com/office/drawing/2014/main" xmlns="" id="{E733971A-C024-41DE-BBFE-DF13CAE264F2}"/>
                </a:ext>
              </a:extLst>
            </p:cNvPr>
            <p:cNvSpPr>
              <a:spLocks/>
            </p:cNvSpPr>
            <p:nvPr/>
          </p:nvSpPr>
          <p:spPr bwMode="auto">
            <a:xfrm>
              <a:off x="905669" y="7845425"/>
              <a:ext cx="280988" cy="52388"/>
            </a:xfrm>
            <a:custGeom>
              <a:avLst/>
              <a:gdLst>
                <a:gd name="T0" fmla="*/ 0 w 75"/>
                <a:gd name="T1" fmla="*/ 14 h 14"/>
                <a:gd name="T2" fmla="*/ 75 w 75"/>
                <a:gd name="T3" fmla="*/ 14 h 14"/>
                <a:gd name="T4" fmla="*/ 64 w 75"/>
                <a:gd name="T5" fmla="*/ 0 h 14"/>
                <a:gd name="T6" fmla="*/ 0 w 75"/>
                <a:gd name="T7" fmla="*/ 0 h 14"/>
                <a:gd name="T8" fmla="*/ 0 w 75"/>
                <a:gd name="T9" fmla="*/ 14 h 14"/>
              </a:gdLst>
              <a:ahLst/>
              <a:cxnLst>
                <a:cxn ang="0">
                  <a:pos x="T0" y="T1"/>
                </a:cxn>
                <a:cxn ang="0">
                  <a:pos x="T2" y="T3"/>
                </a:cxn>
                <a:cxn ang="0">
                  <a:pos x="T4" y="T5"/>
                </a:cxn>
                <a:cxn ang="0">
                  <a:pos x="T6" y="T7"/>
                </a:cxn>
                <a:cxn ang="0">
                  <a:pos x="T8" y="T9"/>
                </a:cxn>
              </a:cxnLst>
              <a:rect l="0" t="0" r="r" b="b"/>
              <a:pathLst>
                <a:path w="75" h="14">
                  <a:moveTo>
                    <a:pt x="0" y="14"/>
                  </a:moveTo>
                  <a:cubicBezTo>
                    <a:pt x="75" y="14"/>
                    <a:pt x="75" y="14"/>
                    <a:pt x="75" y="14"/>
                  </a:cubicBezTo>
                  <a:cubicBezTo>
                    <a:pt x="71" y="9"/>
                    <a:pt x="67" y="5"/>
                    <a:pt x="64" y="0"/>
                  </a:cubicBezTo>
                  <a:cubicBezTo>
                    <a:pt x="0" y="0"/>
                    <a:pt x="0" y="0"/>
                    <a:pt x="0" y="0"/>
                  </a:cubicBez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69">
              <a:extLst>
                <a:ext uri="{FF2B5EF4-FFF2-40B4-BE49-F238E27FC236}">
                  <a16:creationId xmlns:a16="http://schemas.microsoft.com/office/drawing/2014/main" xmlns="" id="{CC008552-7E58-4773-B9CF-6E823972F7FF}"/>
                </a:ext>
              </a:extLst>
            </p:cNvPr>
            <p:cNvSpPr>
              <a:spLocks/>
            </p:cNvSpPr>
            <p:nvPr/>
          </p:nvSpPr>
          <p:spPr bwMode="auto">
            <a:xfrm>
              <a:off x="1277144" y="7593013"/>
              <a:ext cx="230188" cy="195263"/>
            </a:xfrm>
            <a:custGeom>
              <a:avLst/>
              <a:gdLst>
                <a:gd name="T0" fmla="*/ 66 w 145"/>
                <a:gd name="T1" fmla="*/ 123 h 123"/>
                <a:gd name="T2" fmla="*/ 0 w 145"/>
                <a:gd name="T3" fmla="*/ 69 h 123"/>
                <a:gd name="T4" fmla="*/ 19 w 145"/>
                <a:gd name="T5" fmla="*/ 43 h 123"/>
                <a:gd name="T6" fmla="*/ 59 w 145"/>
                <a:gd name="T7" fmla="*/ 76 h 123"/>
                <a:gd name="T8" fmla="*/ 118 w 145"/>
                <a:gd name="T9" fmla="*/ 0 h 123"/>
                <a:gd name="T10" fmla="*/ 145 w 145"/>
                <a:gd name="T11" fmla="*/ 21 h 123"/>
                <a:gd name="T12" fmla="*/ 66 w 145"/>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145" h="123">
                  <a:moveTo>
                    <a:pt x="66" y="123"/>
                  </a:moveTo>
                  <a:lnTo>
                    <a:pt x="0" y="69"/>
                  </a:lnTo>
                  <a:lnTo>
                    <a:pt x="19" y="43"/>
                  </a:lnTo>
                  <a:lnTo>
                    <a:pt x="59" y="76"/>
                  </a:lnTo>
                  <a:lnTo>
                    <a:pt x="118" y="0"/>
                  </a:lnTo>
                  <a:lnTo>
                    <a:pt x="145" y="21"/>
                  </a:lnTo>
                  <a:lnTo>
                    <a:pt x="66"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70">
              <a:extLst>
                <a:ext uri="{FF2B5EF4-FFF2-40B4-BE49-F238E27FC236}">
                  <a16:creationId xmlns:a16="http://schemas.microsoft.com/office/drawing/2014/main" xmlns="" id="{CCE69BC9-FFB9-43D4-997C-4DC1B5E62133}"/>
                </a:ext>
              </a:extLst>
            </p:cNvPr>
            <p:cNvSpPr>
              <a:spLocks noEditPoints="1"/>
            </p:cNvSpPr>
            <p:nvPr/>
          </p:nvSpPr>
          <p:spPr bwMode="auto">
            <a:xfrm>
              <a:off x="1153319" y="7454900"/>
              <a:ext cx="469900" cy="468313"/>
            </a:xfrm>
            <a:custGeom>
              <a:avLst/>
              <a:gdLst>
                <a:gd name="T0" fmla="*/ 62 w 125"/>
                <a:gd name="T1" fmla="*/ 125 h 125"/>
                <a:gd name="T2" fmla="*/ 0 w 125"/>
                <a:gd name="T3" fmla="*/ 63 h 125"/>
                <a:gd name="T4" fmla="*/ 62 w 125"/>
                <a:gd name="T5" fmla="*/ 0 h 125"/>
                <a:gd name="T6" fmla="*/ 125 w 125"/>
                <a:gd name="T7" fmla="*/ 63 h 125"/>
                <a:gd name="T8" fmla="*/ 62 w 125"/>
                <a:gd name="T9" fmla="*/ 125 h 125"/>
                <a:gd name="T10" fmla="*/ 62 w 125"/>
                <a:gd name="T11" fmla="*/ 14 h 125"/>
                <a:gd name="T12" fmla="*/ 14 w 125"/>
                <a:gd name="T13" fmla="*/ 63 h 125"/>
                <a:gd name="T14" fmla="*/ 62 w 125"/>
                <a:gd name="T15" fmla="*/ 111 h 125"/>
                <a:gd name="T16" fmla="*/ 111 w 125"/>
                <a:gd name="T17" fmla="*/ 63 h 125"/>
                <a:gd name="T18" fmla="*/ 62 w 125"/>
                <a:gd name="T19" fmla="*/ 1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62" y="125"/>
                  </a:moveTo>
                  <a:cubicBezTo>
                    <a:pt x="28" y="125"/>
                    <a:pt x="0" y="97"/>
                    <a:pt x="0" y="63"/>
                  </a:cubicBezTo>
                  <a:cubicBezTo>
                    <a:pt x="0" y="28"/>
                    <a:pt x="28" y="0"/>
                    <a:pt x="62" y="0"/>
                  </a:cubicBezTo>
                  <a:cubicBezTo>
                    <a:pt x="97" y="0"/>
                    <a:pt x="125" y="28"/>
                    <a:pt x="125" y="63"/>
                  </a:cubicBezTo>
                  <a:cubicBezTo>
                    <a:pt x="125" y="97"/>
                    <a:pt x="97" y="125"/>
                    <a:pt x="62" y="125"/>
                  </a:cubicBezTo>
                  <a:close/>
                  <a:moveTo>
                    <a:pt x="62" y="14"/>
                  </a:moveTo>
                  <a:cubicBezTo>
                    <a:pt x="36" y="14"/>
                    <a:pt x="14" y="36"/>
                    <a:pt x="14" y="63"/>
                  </a:cubicBezTo>
                  <a:cubicBezTo>
                    <a:pt x="14" y="89"/>
                    <a:pt x="36" y="111"/>
                    <a:pt x="62" y="111"/>
                  </a:cubicBezTo>
                  <a:cubicBezTo>
                    <a:pt x="89" y="111"/>
                    <a:pt x="111" y="89"/>
                    <a:pt x="111" y="63"/>
                  </a:cubicBezTo>
                  <a:cubicBezTo>
                    <a:pt x="111" y="36"/>
                    <a:pt x="89" y="14"/>
                    <a:pt x="6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8" name="组合 87">
            <a:extLst>
              <a:ext uri="{FF2B5EF4-FFF2-40B4-BE49-F238E27FC236}">
                <a16:creationId xmlns:a16="http://schemas.microsoft.com/office/drawing/2014/main" xmlns="" id="{0C1CC23F-9CBC-4460-AD75-3C71A44D5DD9}"/>
              </a:ext>
            </a:extLst>
          </p:cNvPr>
          <p:cNvGrpSpPr/>
          <p:nvPr/>
        </p:nvGrpSpPr>
        <p:grpSpPr>
          <a:xfrm>
            <a:off x="1052205" y="2084899"/>
            <a:ext cx="576984" cy="487347"/>
            <a:chOff x="10522517" y="414112"/>
            <a:chExt cx="1052512" cy="889000"/>
          </a:xfrm>
          <a:solidFill>
            <a:schemeClr val="accent1"/>
          </a:solidFill>
        </p:grpSpPr>
        <p:sp>
          <p:nvSpPr>
            <p:cNvPr id="89" name="Oval 111">
              <a:extLst>
                <a:ext uri="{FF2B5EF4-FFF2-40B4-BE49-F238E27FC236}">
                  <a16:creationId xmlns:a16="http://schemas.microsoft.com/office/drawing/2014/main" xmlns="" id="{16AE3EAE-B371-4495-BE67-9F3D33E6DAC3}"/>
                </a:ext>
              </a:extLst>
            </p:cNvPr>
            <p:cNvSpPr>
              <a:spLocks noChangeArrowheads="1"/>
            </p:cNvSpPr>
            <p:nvPr/>
          </p:nvSpPr>
          <p:spPr bwMode="auto">
            <a:xfrm>
              <a:off x="10609829" y="725262"/>
              <a:ext cx="63500"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12">
              <a:extLst>
                <a:ext uri="{FF2B5EF4-FFF2-40B4-BE49-F238E27FC236}">
                  <a16:creationId xmlns:a16="http://schemas.microsoft.com/office/drawing/2014/main" xmlns="" id="{DCAA5A11-73BA-497B-9429-61928FD3BCFE}"/>
                </a:ext>
              </a:extLst>
            </p:cNvPr>
            <p:cNvSpPr>
              <a:spLocks noEditPoints="1"/>
            </p:cNvSpPr>
            <p:nvPr/>
          </p:nvSpPr>
          <p:spPr bwMode="auto">
            <a:xfrm>
              <a:off x="10522517" y="414112"/>
              <a:ext cx="925512" cy="690563"/>
            </a:xfrm>
            <a:custGeom>
              <a:avLst/>
              <a:gdLst>
                <a:gd name="T0" fmla="*/ 125 w 246"/>
                <a:gd name="T1" fmla="*/ 170 h 184"/>
                <a:gd name="T2" fmla="*/ 62 w 246"/>
                <a:gd name="T3" fmla="*/ 170 h 184"/>
                <a:gd name="T4" fmla="*/ 62 w 246"/>
                <a:gd name="T5" fmla="*/ 14 h 184"/>
                <a:gd name="T6" fmla="*/ 226 w 246"/>
                <a:gd name="T7" fmla="*/ 14 h 184"/>
                <a:gd name="T8" fmla="*/ 232 w 246"/>
                <a:gd name="T9" fmla="*/ 20 h 184"/>
                <a:gd name="T10" fmla="*/ 232 w 246"/>
                <a:gd name="T11" fmla="*/ 127 h 184"/>
                <a:gd name="T12" fmla="*/ 246 w 246"/>
                <a:gd name="T13" fmla="*/ 129 h 184"/>
                <a:gd name="T14" fmla="*/ 246 w 246"/>
                <a:gd name="T15" fmla="*/ 20 h 184"/>
                <a:gd name="T16" fmla="*/ 226 w 246"/>
                <a:gd name="T17" fmla="*/ 0 h 184"/>
                <a:gd name="T18" fmla="*/ 20 w 246"/>
                <a:gd name="T19" fmla="*/ 0 h 184"/>
                <a:gd name="T20" fmla="*/ 0 w 246"/>
                <a:gd name="T21" fmla="*/ 20 h 184"/>
                <a:gd name="T22" fmla="*/ 0 w 246"/>
                <a:gd name="T23" fmla="*/ 164 h 184"/>
                <a:gd name="T24" fmla="*/ 20 w 246"/>
                <a:gd name="T25" fmla="*/ 184 h 184"/>
                <a:gd name="T26" fmla="*/ 126 w 246"/>
                <a:gd name="T27" fmla="*/ 184 h 184"/>
                <a:gd name="T28" fmla="*/ 124 w 246"/>
                <a:gd name="T29" fmla="*/ 173 h 184"/>
                <a:gd name="T30" fmla="*/ 125 w 246"/>
                <a:gd name="T31" fmla="*/ 170 h 184"/>
                <a:gd name="T32" fmla="*/ 48 w 246"/>
                <a:gd name="T33" fmla="*/ 170 h 184"/>
                <a:gd name="T34" fmla="*/ 20 w 246"/>
                <a:gd name="T35" fmla="*/ 170 h 184"/>
                <a:gd name="T36" fmla="*/ 14 w 246"/>
                <a:gd name="T37" fmla="*/ 164 h 184"/>
                <a:gd name="T38" fmla="*/ 14 w 246"/>
                <a:gd name="T39" fmla="*/ 20 h 184"/>
                <a:gd name="T40" fmla="*/ 20 w 246"/>
                <a:gd name="T41" fmla="*/ 14 h 184"/>
                <a:gd name="T42" fmla="*/ 48 w 246"/>
                <a:gd name="T43" fmla="*/ 14 h 184"/>
                <a:gd name="T44" fmla="*/ 48 w 246"/>
                <a:gd name="T45" fmla="*/ 17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6" h="184">
                  <a:moveTo>
                    <a:pt x="125" y="170"/>
                  </a:moveTo>
                  <a:cubicBezTo>
                    <a:pt x="62" y="170"/>
                    <a:pt x="62" y="170"/>
                    <a:pt x="62" y="170"/>
                  </a:cubicBezTo>
                  <a:cubicBezTo>
                    <a:pt x="62" y="14"/>
                    <a:pt x="62" y="14"/>
                    <a:pt x="62" y="14"/>
                  </a:cubicBezTo>
                  <a:cubicBezTo>
                    <a:pt x="226" y="14"/>
                    <a:pt x="226" y="14"/>
                    <a:pt x="226" y="14"/>
                  </a:cubicBezTo>
                  <a:cubicBezTo>
                    <a:pt x="229" y="14"/>
                    <a:pt x="232" y="17"/>
                    <a:pt x="232" y="20"/>
                  </a:cubicBezTo>
                  <a:cubicBezTo>
                    <a:pt x="232" y="127"/>
                    <a:pt x="232" y="127"/>
                    <a:pt x="232" y="127"/>
                  </a:cubicBezTo>
                  <a:cubicBezTo>
                    <a:pt x="246" y="129"/>
                    <a:pt x="246" y="129"/>
                    <a:pt x="246" y="129"/>
                  </a:cubicBezTo>
                  <a:cubicBezTo>
                    <a:pt x="246" y="20"/>
                    <a:pt x="246" y="20"/>
                    <a:pt x="246" y="20"/>
                  </a:cubicBezTo>
                  <a:cubicBezTo>
                    <a:pt x="246" y="9"/>
                    <a:pt x="237" y="0"/>
                    <a:pt x="226" y="0"/>
                  </a:cubicBezTo>
                  <a:cubicBezTo>
                    <a:pt x="20" y="0"/>
                    <a:pt x="20" y="0"/>
                    <a:pt x="20" y="0"/>
                  </a:cubicBezTo>
                  <a:cubicBezTo>
                    <a:pt x="9" y="0"/>
                    <a:pt x="0" y="9"/>
                    <a:pt x="0" y="20"/>
                  </a:cubicBezTo>
                  <a:cubicBezTo>
                    <a:pt x="0" y="164"/>
                    <a:pt x="0" y="164"/>
                    <a:pt x="0" y="164"/>
                  </a:cubicBezTo>
                  <a:cubicBezTo>
                    <a:pt x="0" y="175"/>
                    <a:pt x="9" y="184"/>
                    <a:pt x="20" y="184"/>
                  </a:cubicBezTo>
                  <a:cubicBezTo>
                    <a:pt x="126" y="184"/>
                    <a:pt x="126" y="184"/>
                    <a:pt x="126" y="184"/>
                  </a:cubicBezTo>
                  <a:cubicBezTo>
                    <a:pt x="125" y="180"/>
                    <a:pt x="124" y="176"/>
                    <a:pt x="124" y="173"/>
                  </a:cubicBezTo>
                  <a:cubicBezTo>
                    <a:pt x="124" y="172"/>
                    <a:pt x="124" y="171"/>
                    <a:pt x="125" y="170"/>
                  </a:cubicBezTo>
                  <a:close/>
                  <a:moveTo>
                    <a:pt x="48" y="170"/>
                  </a:moveTo>
                  <a:cubicBezTo>
                    <a:pt x="20" y="170"/>
                    <a:pt x="20" y="170"/>
                    <a:pt x="20" y="170"/>
                  </a:cubicBezTo>
                  <a:cubicBezTo>
                    <a:pt x="17" y="170"/>
                    <a:pt x="14" y="167"/>
                    <a:pt x="14" y="164"/>
                  </a:cubicBezTo>
                  <a:cubicBezTo>
                    <a:pt x="14" y="20"/>
                    <a:pt x="14" y="20"/>
                    <a:pt x="14" y="20"/>
                  </a:cubicBezTo>
                  <a:cubicBezTo>
                    <a:pt x="14" y="17"/>
                    <a:pt x="17" y="14"/>
                    <a:pt x="20" y="14"/>
                  </a:cubicBezTo>
                  <a:cubicBezTo>
                    <a:pt x="48" y="14"/>
                    <a:pt x="48" y="14"/>
                    <a:pt x="48" y="14"/>
                  </a:cubicBezTo>
                  <a:lnTo>
                    <a:pt x="48"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13">
              <a:extLst>
                <a:ext uri="{FF2B5EF4-FFF2-40B4-BE49-F238E27FC236}">
                  <a16:creationId xmlns:a16="http://schemas.microsoft.com/office/drawing/2014/main" xmlns="" id="{C11DDD95-757C-49CB-9790-5131372C8437}"/>
                </a:ext>
              </a:extLst>
            </p:cNvPr>
            <p:cNvSpPr>
              <a:spLocks/>
            </p:cNvSpPr>
            <p:nvPr/>
          </p:nvSpPr>
          <p:spPr bwMode="auto">
            <a:xfrm>
              <a:off x="11027342" y="706212"/>
              <a:ext cx="547687" cy="596900"/>
            </a:xfrm>
            <a:custGeom>
              <a:avLst/>
              <a:gdLst>
                <a:gd name="T0" fmla="*/ 125 w 146"/>
                <a:gd name="T1" fmla="*/ 65 h 159"/>
                <a:gd name="T2" fmla="*/ 85 w 146"/>
                <a:gd name="T3" fmla="*/ 59 h 159"/>
                <a:gd name="T4" fmla="*/ 85 w 146"/>
                <a:gd name="T5" fmla="*/ 19 h 159"/>
                <a:gd name="T6" fmla="*/ 66 w 146"/>
                <a:gd name="T7" fmla="*/ 0 h 159"/>
                <a:gd name="T8" fmla="*/ 65 w 146"/>
                <a:gd name="T9" fmla="*/ 0 h 159"/>
                <a:gd name="T10" fmla="*/ 46 w 146"/>
                <a:gd name="T11" fmla="*/ 19 h 159"/>
                <a:gd name="T12" fmla="*/ 46 w 146"/>
                <a:gd name="T13" fmla="*/ 90 h 159"/>
                <a:gd name="T14" fmla="*/ 36 w 146"/>
                <a:gd name="T15" fmla="*/ 80 h 159"/>
                <a:gd name="T16" fmla="*/ 23 w 146"/>
                <a:gd name="T17" fmla="*/ 75 h 159"/>
                <a:gd name="T18" fmla="*/ 9 w 146"/>
                <a:gd name="T19" fmla="*/ 80 h 159"/>
                <a:gd name="T20" fmla="*/ 8 w 146"/>
                <a:gd name="T21" fmla="*/ 81 h 159"/>
                <a:gd name="T22" fmla="*/ 8 w 146"/>
                <a:gd name="T23" fmla="*/ 108 h 159"/>
                <a:gd name="T24" fmla="*/ 56 w 146"/>
                <a:gd name="T25" fmla="*/ 157 h 159"/>
                <a:gd name="T26" fmla="*/ 61 w 146"/>
                <a:gd name="T27" fmla="*/ 159 h 159"/>
                <a:gd name="T28" fmla="*/ 66 w 146"/>
                <a:gd name="T29" fmla="*/ 157 h 159"/>
                <a:gd name="T30" fmla="*/ 66 w 146"/>
                <a:gd name="T31" fmla="*/ 147 h 159"/>
                <a:gd name="T32" fmla="*/ 18 w 146"/>
                <a:gd name="T33" fmla="*/ 98 h 159"/>
                <a:gd name="T34" fmla="*/ 18 w 146"/>
                <a:gd name="T35" fmla="*/ 91 h 159"/>
                <a:gd name="T36" fmla="*/ 19 w 146"/>
                <a:gd name="T37" fmla="*/ 90 h 159"/>
                <a:gd name="T38" fmla="*/ 23 w 146"/>
                <a:gd name="T39" fmla="*/ 89 h 159"/>
                <a:gd name="T40" fmla="*/ 26 w 146"/>
                <a:gd name="T41" fmla="*/ 90 h 159"/>
                <a:gd name="T42" fmla="*/ 43 w 146"/>
                <a:gd name="T43" fmla="*/ 107 h 159"/>
                <a:gd name="T44" fmla="*/ 46 w 146"/>
                <a:gd name="T45" fmla="*/ 109 h 159"/>
                <a:gd name="T46" fmla="*/ 52 w 146"/>
                <a:gd name="T47" fmla="*/ 109 h 159"/>
                <a:gd name="T48" fmla="*/ 59 w 146"/>
                <a:gd name="T49" fmla="*/ 103 h 159"/>
                <a:gd name="T50" fmla="*/ 60 w 146"/>
                <a:gd name="T51" fmla="*/ 97 h 159"/>
                <a:gd name="T52" fmla="*/ 60 w 146"/>
                <a:gd name="T53" fmla="*/ 95 h 159"/>
                <a:gd name="T54" fmla="*/ 60 w 146"/>
                <a:gd name="T55" fmla="*/ 95 h 159"/>
                <a:gd name="T56" fmla="*/ 60 w 146"/>
                <a:gd name="T57" fmla="*/ 95 h 159"/>
                <a:gd name="T58" fmla="*/ 60 w 146"/>
                <a:gd name="T59" fmla="*/ 19 h 159"/>
                <a:gd name="T60" fmla="*/ 65 w 146"/>
                <a:gd name="T61" fmla="*/ 14 h 159"/>
                <a:gd name="T62" fmla="*/ 66 w 146"/>
                <a:gd name="T63" fmla="*/ 14 h 159"/>
                <a:gd name="T64" fmla="*/ 71 w 146"/>
                <a:gd name="T65" fmla="*/ 19 h 159"/>
                <a:gd name="T66" fmla="*/ 71 w 146"/>
                <a:gd name="T67" fmla="*/ 70 h 159"/>
                <a:gd name="T68" fmla="*/ 123 w 146"/>
                <a:gd name="T69" fmla="*/ 79 h 159"/>
                <a:gd name="T70" fmla="*/ 132 w 146"/>
                <a:gd name="T71" fmla="*/ 94 h 159"/>
                <a:gd name="T72" fmla="*/ 128 w 146"/>
                <a:gd name="T73" fmla="*/ 149 h 159"/>
                <a:gd name="T74" fmla="*/ 134 w 146"/>
                <a:gd name="T75" fmla="*/ 157 h 159"/>
                <a:gd name="T76" fmla="*/ 135 w 146"/>
                <a:gd name="T77" fmla="*/ 157 h 159"/>
                <a:gd name="T78" fmla="*/ 142 w 146"/>
                <a:gd name="T79" fmla="*/ 150 h 159"/>
                <a:gd name="T80" fmla="*/ 146 w 146"/>
                <a:gd name="T81" fmla="*/ 95 h 159"/>
                <a:gd name="T82" fmla="*/ 146 w 146"/>
                <a:gd name="T83" fmla="*/ 95 h 159"/>
                <a:gd name="T84" fmla="*/ 125 w 146"/>
                <a:gd name="T85" fmla="*/ 6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 h="159">
                  <a:moveTo>
                    <a:pt x="125" y="65"/>
                  </a:moveTo>
                  <a:cubicBezTo>
                    <a:pt x="85" y="59"/>
                    <a:pt x="85" y="59"/>
                    <a:pt x="85" y="59"/>
                  </a:cubicBezTo>
                  <a:cubicBezTo>
                    <a:pt x="85" y="19"/>
                    <a:pt x="85" y="19"/>
                    <a:pt x="85" y="19"/>
                  </a:cubicBezTo>
                  <a:cubicBezTo>
                    <a:pt x="85" y="9"/>
                    <a:pt x="77" y="0"/>
                    <a:pt x="66" y="0"/>
                  </a:cubicBezTo>
                  <a:cubicBezTo>
                    <a:pt x="65" y="0"/>
                    <a:pt x="65" y="0"/>
                    <a:pt x="65" y="0"/>
                  </a:cubicBezTo>
                  <a:cubicBezTo>
                    <a:pt x="55" y="0"/>
                    <a:pt x="46" y="9"/>
                    <a:pt x="46" y="19"/>
                  </a:cubicBezTo>
                  <a:cubicBezTo>
                    <a:pt x="46" y="90"/>
                    <a:pt x="46" y="90"/>
                    <a:pt x="46" y="90"/>
                  </a:cubicBezTo>
                  <a:cubicBezTo>
                    <a:pt x="36" y="80"/>
                    <a:pt x="36" y="80"/>
                    <a:pt x="36" y="80"/>
                  </a:cubicBezTo>
                  <a:cubicBezTo>
                    <a:pt x="33" y="77"/>
                    <a:pt x="28" y="75"/>
                    <a:pt x="23" y="75"/>
                  </a:cubicBezTo>
                  <a:cubicBezTo>
                    <a:pt x="18" y="75"/>
                    <a:pt x="13" y="76"/>
                    <a:pt x="9" y="80"/>
                  </a:cubicBezTo>
                  <a:cubicBezTo>
                    <a:pt x="8" y="81"/>
                    <a:pt x="8" y="81"/>
                    <a:pt x="8" y="81"/>
                  </a:cubicBezTo>
                  <a:cubicBezTo>
                    <a:pt x="1" y="89"/>
                    <a:pt x="0" y="101"/>
                    <a:pt x="8" y="108"/>
                  </a:cubicBezTo>
                  <a:cubicBezTo>
                    <a:pt x="56" y="157"/>
                    <a:pt x="56" y="157"/>
                    <a:pt x="56" y="157"/>
                  </a:cubicBezTo>
                  <a:cubicBezTo>
                    <a:pt x="58" y="158"/>
                    <a:pt x="59" y="159"/>
                    <a:pt x="61" y="159"/>
                  </a:cubicBezTo>
                  <a:cubicBezTo>
                    <a:pt x="63" y="159"/>
                    <a:pt x="65" y="158"/>
                    <a:pt x="66" y="157"/>
                  </a:cubicBezTo>
                  <a:cubicBezTo>
                    <a:pt x="69" y="154"/>
                    <a:pt x="69" y="149"/>
                    <a:pt x="66" y="147"/>
                  </a:cubicBezTo>
                  <a:cubicBezTo>
                    <a:pt x="18" y="98"/>
                    <a:pt x="18" y="98"/>
                    <a:pt x="18" y="98"/>
                  </a:cubicBezTo>
                  <a:cubicBezTo>
                    <a:pt x="16" y="96"/>
                    <a:pt x="16" y="93"/>
                    <a:pt x="18" y="91"/>
                  </a:cubicBezTo>
                  <a:cubicBezTo>
                    <a:pt x="19" y="90"/>
                    <a:pt x="19" y="90"/>
                    <a:pt x="19" y="90"/>
                  </a:cubicBezTo>
                  <a:cubicBezTo>
                    <a:pt x="20" y="89"/>
                    <a:pt x="21" y="89"/>
                    <a:pt x="23" y="89"/>
                  </a:cubicBezTo>
                  <a:cubicBezTo>
                    <a:pt x="24" y="89"/>
                    <a:pt x="25" y="89"/>
                    <a:pt x="26" y="90"/>
                  </a:cubicBezTo>
                  <a:cubicBezTo>
                    <a:pt x="43" y="107"/>
                    <a:pt x="43" y="107"/>
                    <a:pt x="43" y="107"/>
                  </a:cubicBezTo>
                  <a:cubicBezTo>
                    <a:pt x="44" y="108"/>
                    <a:pt x="45" y="108"/>
                    <a:pt x="46" y="109"/>
                  </a:cubicBezTo>
                  <a:cubicBezTo>
                    <a:pt x="49" y="110"/>
                    <a:pt x="52" y="109"/>
                    <a:pt x="52" y="109"/>
                  </a:cubicBezTo>
                  <a:cubicBezTo>
                    <a:pt x="56" y="108"/>
                    <a:pt x="58" y="106"/>
                    <a:pt x="59" y="103"/>
                  </a:cubicBezTo>
                  <a:cubicBezTo>
                    <a:pt x="59" y="101"/>
                    <a:pt x="60" y="98"/>
                    <a:pt x="60" y="97"/>
                  </a:cubicBezTo>
                  <a:cubicBezTo>
                    <a:pt x="60" y="95"/>
                    <a:pt x="60" y="95"/>
                    <a:pt x="60" y="95"/>
                  </a:cubicBezTo>
                  <a:cubicBezTo>
                    <a:pt x="60" y="95"/>
                    <a:pt x="60" y="95"/>
                    <a:pt x="60" y="95"/>
                  </a:cubicBezTo>
                  <a:cubicBezTo>
                    <a:pt x="60" y="95"/>
                    <a:pt x="60" y="95"/>
                    <a:pt x="60" y="95"/>
                  </a:cubicBezTo>
                  <a:cubicBezTo>
                    <a:pt x="60" y="19"/>
                    <a:pt x="60" y="19"/>
                    <a:pt x="60" y="19"/>
                  </a:cubicBezTo>
                  <a:cubicBezTo>
                    <a:pt x="60" y="17"/>
                    <a:pt x="62" y="14"/>
                    <a:pt x="65" y="14"/>
                  </a:cubicBezTo>
                  <a:cubicBezTo>
                    <a:pt x="66" y="14"/>
                    <a:pt x="66" y="14"/>
                    <a:pt x="66" y="14"/>
                  </a:cubicBezTo>
                  <a:cubicBezTo>
                    <a:pt x="69" y="14"/>
                    <a:pt x="71" y="17"/>
                    <a:pt x="71" y="19"/>
                  </a:cubicBezTo>
                  <a:cubicBezTo>
                    <a:pt x="71" y="70"/>
                    <a:pt x="71" y="70"/>
                    <a:pt x="71" y="70"/>
                  </a:cubicBezTo>
                  <a:cubicBezTo>
                    <a:pt x="123" y="79"/>
                    <a:pt x="123" y="79"/>
                    <a:pt x="123" y="79"/>
                  </a:cubicBezTo>
                  <a:cubicBezTo>
                    <a:pt x="123" y="79"/>
                    <a:pt x="132" y="81"/>
                    <a:pt x="132" y="94"/>
                  </a:cubicBezTo>
                  <a:cubicBezTo>
                    <a:pt x="128" y="149"/>
                    <a:pt x="128" y="149"/>
                    <a:pt x="128" y="149"/>
                  </a:cubicBezTo>
                  <a:cubicBezTo>
                    <a:pt x="127" y="153"/>
                    <a:pt x="130" y="156"/>
                    <a:pt x="134" y="157"/>
                  </a:cubicBezTo>
                  <a:cubicBezTo>
                    <a:pt x="134" y="157"/>
                    <a:pt x="135" y="157"/>
                    <a:pt x="135" y="157"/>
                  </a:cubicBezTo>
                  <a:cubicBezTo>
                    <a:pt x="138" y="157"/>
                    <a:pt x="141" y="154"/>
                    <a:pt x="142" y="150"/>
                  </a:cubicBezTo>
                  <a:cubicBezTo>
                    <a:pt x="146" y="95"/>
                    <a:pt x="146" y="95"/>
                    <a:pt x="146" y="95"/>
                  </a:cubicBezTo>
                  <a:cubicBezTo>
                    <a:pt x="146" y="95"/>
                    <a:pt x="146" y="95"/>
                    <a:pt x="146" y="95"/>
                  </a:cubicBezTo>
                  <a:cubicBezTo>
                    <a:pt x="146" y="75"/>
                    <a:pt x="133" y="67"/>
                    <a:pt x="125"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14">
              <a:extLst>
                <a:ext uri="{FF2B5EF4-FFF2-40B4-BE49-F238E27FC236}">
                  <a16:creationId xmlns:a16="http://schemas.microsoft.com/office/drawing/2014/main" xmlns="" id="{C8F97A7E-B23A-494B-989D-48D23ACBBE24}"/>
                </a:ext>
              </a:extLst>
            </p:cNvPr>
            <p:cNvSpPr>
              <a:spLocks/>
            </p:cNvSpPr>
            <p:nvPr/>
          </p:nvSpPr>
          <p:spPr bwMode="auto">
            <a:xfrm>
              <a:off x="10835254" y="549049"/>
              <a:ext cx="379412" cy="390525"/>
            </a:xfrm>
            <a:custGeom>
              <a:avLst/>
              <a:gdLst>
                <a:gd name="T0" fmla="*/ 56 w 101"/>
                <a:gd name="T1" fmla="*/ 2 h 104"/>
                <a:gd name="T2" fmla="*/ 2 w 101"/>
                <a:gd name="T3" fmla="*/ 49 h 104"/>
                <a:gd name="T4" fmla="*/ 2 w 101"/>
                <a:gd name="T5" fmla="*/ 57 h 104"/>
                <a:gd name="T6" fmla="*/ 10 w 101"/>
                <a:gd name="T7" fmla="*/ 58 h 104"/>
                <a:gd name="T8" fmla="*/ 16 w 101"/>
                <a:gd name="T9" fmla="*/ 53 h 104"/>
                <a:gd name="T10" fmla="*/ 16 w 101"/>
                <a:gd name="T11" fmla="*/ 98 h 104"/>
                <a:gd name="T12" fmla="*/ 22 w 101"/>
                <a:gd name="T13" fmla="*/ 104 h 104"/>
                <a:gd name="T14" fmla="*/ 55 w 101"/>
                <a:gd name="T15" fmla="*/ 104 h 104"/>
                <a:gd name="T16" fmla="*/ 55 w 101"/>
                <a:gd name="T17" fmla="*/ 79 h 104"/>
                <a:gd name="T18" fmla="*/ 66 w 101"/>
                <a:gd name="T19" fmla="*/ 79 h 104"/>
                <a:gd name="T20" fmla="*/ 66 w 101"/>
                <a:gd name="T21" fmla="*/ 104 h 104"/>
                <a:gd name="T22" fmla="*/ 85 w 101"/>
                <a:gd name="T23" fmla="*/ 104 h 104"/>
                <a:gd name="T24" fmla="*/ 85 w 101"/>
                <a:gd name="T25" fmla="*/ 92 h 104"/>
                <a:gd name="T26" fmla="*/ 78 w 101"/>
                <a:gd name="T27" fmla="*/ 92 h 104"/>
                <a:gd name="T28" fmla="*/ 78 w 101"/>
                <a:gd name="T29" fmla="*/ 73 h 104"/>
                <a:gd name="T30" fmla="*/ 72 w 101"/>
                <a:gd name="T31" fmla="*/ 67 h 104"/>
                <a:gd name="T32" fmla="*/ 49 w 101"/>
                <a:gd name="T33" fmla="*/ 67 h 104"/>
                <a:gd name="T34" fmla="*/ 43 w 101"/>
                <a:gd name="T35" fmla="*/ 73 h 104"/>
                <a:gd name="T36" fmla="*/ 43 w 101"/>
                <a:gd name="T37" fmla="*/ 92 h 104"/>
                <a:gd name="T38" fmla="*/ 28 w 101"/>
                <a:gd name="T39" fmla="*/ 92 h 104"/>
                <a:gd name="T40" fmla="*/ 28 w 101"/>
                <a:gd name="T41" fmla="*/ 43 h 104"/>
                <a:gd name="T42" fmla="*/ 60 w 101"/>
                <a:gd name="T43" fmla="*/ 14 h 104"/>
                <a:gd name="T44" fmla="*/ 92 w 101"/>
                <a:gd name="T45" fmla="*/ 42 h 104"/>
                <a:gd name="T46" fmla="*/ 101 w 101"/>
                <a:gd name="T47" fmla="*/ 34 h 104"/>
                <a:gd name="T48" fmla="*/ 64 w 101"/>
                <a:gd name="T49" fmla="*/ 2 h 104"/>
                <a:gd name="T50" fmla="*/ 56 w 101"/>
                <a:gd name="T51" fmla="*/ 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04">
                  <a:moveTo>
                    <a:pt x="56" y="2"/>
                  </a:moveTo>
                  <a:cubicBezTo>
                    <a:pt x="2" y="49"/>
                    <a:pt x="2" y="49"/>
                    <a:pt x="2" y="49"/>
                  </a:cubicBezTo>
                  <a:cubicBezTo>
                    <a:pt x="0" y="51"/>
                    <a:pt x="0" y="55"/>
                    <a:pt x="2" y="57"/>
                  </a:cubicBezTo>
                  <a:cubicBezTo>
                    <a:pt x="4" y="60"/>
                    <a:pt x="8" y="60"/>
                    <a:pt x="10" y="58"/>
                  </a:cubicBezTo>
                  <a:cubicBezTo>
                    <a:pt x="16" y="53"/>
                    <a:pt x="16" y="53"/>
                    <a:pt x="16" y="53"/>
                  </a:cubicBezTo>
                  <a:cubicBezTo>
                    <a:pt x="16" y="98"/>
                    <a:pt x="16" y="98"/>
                    <a:pt x="16" y="98"/>
                  </a:cubicBezTo>
                  <a:cubicBezTo>
                    <a:pt x="16" y="101"/>
                    <a:pt x="18" y="104"/>
                    <a:pt x="22" y="104"/>
                  </a:cubicBezTo>
                  <a:cubicBezTo>
                    <a:pt x="55" y="104"/>
                    <a:pt x="55" y="104"/>
                    <a:pt x="55" y="104"/>
                  </a:cubicBezTo>
                  <a:cubicBezTo>
                    <a:pt x="55" y="79"/>
                    <a:pt x="55" y="79"/>
                    <a:pt x="55" y="79"/>
                  </a:cubicBezTo>
                  <a:cubicBezTo>
                    <a:pt x="66" y="79"/>
                    <a:pt x="66" y="79"/>
                    <a:pt x="66" y="79"/>
                  </a:cubicBezTo>
                  <a:cubicBezTo>
                    <a:pt x="66" y="104"/>
                    <a:pt x="66" y="104"/>
                    <a:pt x="66" y="104"/>
                  </a:cubicBezTo>
                  <a:cubicBezTo>
                    <a:pt x="85" y="104"/>
                    <a:pt x="85" y="104"/>
                    <a:pt x="85" y="104"/>
                  </a:cubicBezTo>
                  <a:cubicBezTo>
                    <a:pt x="85" y="92"/>
                    <a:pt x="85" y="92"/>
                    <a:pt x="85" y="92"/>
                  </a:cubicBezTo>
                  <a:cubicBezTo>
                    <a:pt x="78" y="92"/>
                    <a:pt x="78" y="92"/>
                    <a:pt x="78" y="92"/>
                  </a:cubicBezTo>
                  <a:cubicBezTo>
                    <a:pt x="78" y="73"/>
                    <a:pt x="78" y="73"/>
                    <a:pt x="78" y="73"/>
                  </a:cubicBezTo>
                  <a:cubicBezTo>
                    <a:pt x="78" y="70"/>
                    <a:pt x="75" y="67"/>
                    <a:pt x="72" y="67"/>
                  </a:cubicBezTo>
                  <a:cubicBezTo>
                    <a:pt x="49" y="67"/>
                    <a:pt x="49" y="67"/>
                    <a:pt x="49" y="67"/>
                  </a:cubicBezTo>
                  <a:cubicBezTo>
                    <a:pt x="45" y="67"/>
                    <a:pt x="43" y="70"/>
                    <a:pt x="43" y="73"/>
                  </a:cubicBezTo>
                  <a:cubicBezTo>
                    <a:pt x="43" y="92"/>
                    <a:pt x="43" y="92"/>
                    <a:pt x="43" y="92"/>
                  </a:cubicBezTo>
                  <a:cubicBezTo>
                    <a:pt x="28" y="92"/>
                    <a:pt x="28" y="92"/>
                    <a:pt x="28" y="92"/>
                  </a:cubicBezTo>
                  <a:cubicBezTo>
                    <a:pt x="28" y="43"/>
                    <a:pt x="28" y="43"/>
                    <a:pt x="28" y="43"/>
                  </a:cubicBezTo>
                  <a:cubicBezTo>
                    <a:pt x="60" y="14"/>
                    <a:pt x="60" y="14"/>
                    <a:pt x="60" y="14"/>
                  </a:cubicBezTo>
                  <a:cubicBezTo>
                    <a:pt x="92" y="42"/>
                    <a:pt x="92" y="42"/>
                    <a:pt x="92" y="42"/>
                  </a:cubicBezTo>
                  <a:cubicBezTo>
                    <a:pt x="94" y="39"/>
                    <a:pt x="98" y="36"/>
                    <a:pt x="101" y="34"/>
                  </a:cubicBezTo>
                  <a:cubicBezTo>
                    <a:pt x="64" y="2"/>
                    <a:pt x="64" y="2"/>
                    <a:pt x="64" y="2"/>
                  </a:cubicBezTo>
                  <a:cubicBezTo>
                    <a:pt x="62" y="0"/>
                    <a:pt x="58" y="0"/>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 name="日期占位符 4">
            <a:extLst>
              <a:ext uri="{FF2B5EF4-FFF2-40B4-BE49-F238E27FC236}">
                <a16:creationId xmlns:a16="http://schemas.microsoft.com/office/drawing/2014/main" xmlns="" id="{F6D4FD85-3139-498B-9EB3-F3BD4AE491A2}"/>
              </a:ext>
            </a:extLst>
          </p:cNvPr>
          <p:cNvSpPr>
            <a:spLocks noGrp="1"/>
          </p:cNvSpPr>
          <p:nvPr>
            <p:ph type="dt" sz="half" idx="10"/>
          </p:nvPr>
        </p:nvSpPr>
        <p:spPr/>
        <p:txBody>
          <a:bodyPr/>
          <a:lstStyle/>
          <a:p>
            <a:fld id="{57FEAD7E-CD56-47FD-8F6E-8C331F02B3D9}" type="datetime11">
              <a:rPr lang="zh-CN" altLang="en-US" smtClean="0"/>
              <a:t>22:23:16</a:t>
            </a:fld>
            <a:endParaRPr lang="zh-CN" altLang="en-US" dirty="0"/>
          </a:p>
        </p:txBody>
      </p:sp>
      <p:sp>
        <p:nvSpPr>
          <p:cNvPr id="6" name="页脚占位符 5">
            <a:extLst>
              <a:ext uri="{FF2B5EF4-FFF2-40B4-BE49-F238E27FC236}">
                <a16:creationId xmlns:a16="http://schemas.microsoft.com/office/drawing/2014/main" xmlns="" id="{B6560160-6372-461C-B5AE-F51B9AB78BD9}"/>
              </a:ext>
            </a:extLst>
          </p:cNvPr>
          <p:cNvSpPr>
            <a:spLocks noGrp="1"/>
          </p:cNvSpPr>
          <p:nvPr>
            <p:ph type="ftr" sz="quarter" idx="11"/>
          </p:nvPr>
        </p:nvSpPr>
        <p:spPr/>
        <p:txBody>
          <a:bodyPr/>
          <a:lstStyle/>
          <a:p>
            <a:r>
              <a:rPr lang="zh-CN" altLang="en-US"/>
              <a:t>璞石信息科技有限公司</a:t>
            </a:r>
            <a:endParaRPr lang="zh-CN" altLang="en-US" dirty="0"/>
          </a:p>
        </p:txBody>
      </p:sp>
      <p:sp>
        <p:nvSpPr>
          <p:cNvPr id="7" name="灯片编号占位符 6">
            <a:extLst>
              <a:ext uri="{FF2B5EF4-FFF2-40B4-BE49-F238E27FC236}">
                <a16:creationId xmlns:a16="http://schemas.microsoft.com/office/drawing/2014/main" xmlns="" id="{968DF811-EF47-44AC-B3AA-00F78E1BC432}"/>
              </a:ext>
            </a:extLst>
          </p:cNvPr>
          <p:cNvSpPr>
            <a:spLocks noGrp="1"/>
          </p:cNvSpPr>
          <p:nvPr>
            <p:ph type="sldNum" sz="quarter" idx="12"/>
          </p:nvPr>
        </p:nvSpPr>
        <p:spPr/>
        <p:txBody>
          <a:bodyPr/>
          <a:lstStyle/>
          <a:p>
            <a:fld id="{22B272F7-79A6-4A29-8CEE-DA083A0019A8}" type="slidenum">
              <a:rPr lang="zh-CN" altLang="en-US" smtClean="0"/>
              <a:pPr/>
              <a:t>9</a:t>
            </a:fld>
            <a:endParaRPr lang="zh-CN" altLang="en-US"/>
          </a:p>
        </p:txBody>
      </p:sp>
    </p:spTree>
    <p:extLst>
      <p:ext uri="{BB962C8B-B14F-4D97-AF65-F5344CB8AC3E}">
        <p14:creationId xmlns:p14="http://schemas.microsoft.com/office/powerpoint/2010/main" val="27431497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16">
      <a:dk1>
        <a:sysClr val="windowText" lastClr="000000"/>
      </a:dk1>
      <a:lt1>
        <a:sysClr val="window" lastClr="FFFFFF"/>
      </a:lt1>
      <a:dk2>
        <a:srgbClr val="44546A"/>
      </a:dk2>
      <a:lt2>
        <a:srgbClr val="E7E6E6"/>
      </a:lt2>
      <a:accent1>
        <a:srgbClr val="4DF4FC"/>
      </a:accent1>
      <a:accent2>
        <a:srgbClr val="ECBD64"/>
      </a:accent2>
      <a:accent3>
        <a:srgbClr val="F6498D"/>
      </a:accent3>
      <a:accent4>
        <a:srgbClr val="82E2AB"/>
      </a:accent4>
      <a:accent5>
        <a:srgbClr val="4DF4FC"/>
      </a:accent5>
      <a:accent6>
        <a:srgbClr val="F6498D"/>
      </a:accent6>
      <a:hlink>
        <a:srgbClr val="0563C1"/>
      </a:hlink>
      <a:folHlink>
        <a:srgbClr val="954F72"/>
      </a:folHlink>
    </a:clrScheme>
    <a:fontScheme name="自定义 2">
      <a:majorFont>
        <a:latin typeface="思源黑体 CN Medium"/>
        <a:ea typeface="思源黑体 CN Medium"/>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教程">
      <a:dk1>
        <a:sysClr val="windowText" lastClr="000000"/>
      </a:dk1>
      <a:lt1>
        <a:sysClr val="window" lastClr="FFFFFF"/>
      </a:lt1>
      <a:dk2>
        <a:srgbClr val="44546A"/>
      </a:dk2>
      <a:lt2>
        <a:srgbClr val="E7E6E6"/>
      </a:lt2>
      <a:accent1>
        <a:srgbClr val="121F55"/>
      </a:accent1>
      <a:accent2>
        <a:srgbClr val="2143AF"/>
      </a:accent2>
      <a:accent3>
        <a:srgbClr val="566CD3"/>
      </a:accent3>
      <a:accent4>
        <a:srgbClr val="B9B8F1"/>
      </a:accent4>
      <a:accent5>
        <a:srgbClr val="F7B75D"/>
      </a:accent5>
      <a:accent6>
        <a:srgbClr val="8EDEF2"/>
      </a:accent6>
      <a:hlink>
        <a:srgbClr val="0563C1"/>
      </a:hlink>
      <a:folHlink>
        <a:srgbClr val="954F72"/>
      </a:folHlink>
    </a:clrScheme>
    <a:fontScheme name="自定义 2">
      <a:majorFont>
        <a:latin typeface="思源黑体 CN Medium"/>
        <a:ea typeface="思源黑体 CN Medium"/>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教程">
      <a:dk1>
        <a:sysClr val="windowText" lastClr="000000"/>
      </a:dk1>
      <a:lt1>
        <a:sysClr val="window" lastClr="FFFFFF"/>
      </a:lt1>
      <a:dk2>
        <a:srgbClr val="44546A"/>
      </a:dk2>
      <a:lt2>
        <a:srgbClr val="E7E6E6"/>
      </a:lt2>
      <a:accent1>
        <a:srgbClr val="121F55"/>
      </a:accent1>
      <a:accent2>
        <a:srgbClr val="2143AF"/>
      </a:accent2>
      <a:accent3>
        <a:srgbClr val="566CD3"/>
      </a:accent3>
      <a:accent4>
        <a:srgbClr val="B9B8F1"/>
      </a:accent4>
      <a:accent5>
        <a:srgbClr val="F7B75D"/>
      </a:accent5>
      <a:accent6>
        <a:srgbClr val="8EDEF2"/>
      </a:accent6>
      <a:hlink>
        <a:srgbClr val="0563C1"/>
      </a:hlink>
      <a:folHlink>
        <a:srgbClr val="954F72"/>
      </a:folHlink>
    </a:clrScheme>
    <a:fontScheme name="自定义 2">
      <a:majorFont>
        <a:latin typeface="思源黑体 CN Medium"/>
        <a:ea typeface="思源黑体 CN Medium"/>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530</TotalTime>
  <Words>3145</Words>
  <Application>Microsoft Office PowerPoint</Application>
  <PresentationFormat>宽屏</PresentationFormat>
  <Paragraphs>390</Paragraphs>
  <Slides>29</Slides>
  <Notes>25</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29</vt:i4>
      </vt:variant>
    </vt:vector>
  </HeadingPairs>
  <TitlesOfParts>
    <vt:vector size="46" baseType="lpstr">
      <vt:lpstr>Gill Sans</vt:lpstr>
      <vt:lpstr>Lato Light</vt:lpstr>
      <vt:lpstr>Raleway Black</vt:lpstr>
      <vt:lpstr>Source Han Sans Medium</vt:lpstr>
      <vt:lpstr>Source Sans Pro Semibold</vt:lpstr>
      <vt:lpstr>等线</vt:lpstr>
      <vt:lpstr>思源黑体 CN Bold</vt:lpstr>
      <vt:lpstr>思源黑体 CN Heavy</vt:lpstr>
      <vt:lpstr>思源黑体 CN Light</vt:lpstr>
      <vt:lpstr>思源黑体 CN Medium</vt:lpstr>
      <vt:lpstr>思源宋体 CN Heavy</vt:lpstr>
      <vt:lpstr>SimSun</vt:lpstr>
      <vt:lpstr>Arial</vt:lpstr>
      <vt:lpstr>Times New Roman</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璞 石</dc:creator>
  <dc:description>51PPT模板网</dc:description>
  <cp:lastModifiedBy>阳光 男孩</cp:lastModifiedBy>
  <cp:revision>267</cp:revision>
  <dcterms:created xsi:type="dcterms:W3CDTF">2019-07-11T13:40:00Z</dcterms:created>
  <dcterms:modified xsi:type="dcterms:W3CDTF">2019-08-15T14:26:17Z</dcterms:modified>
</cp:coreProperties>
</file>