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ppt/tags/tag16.xml" ContentType="application/vnd.openxmlformats-officedocument.presentationml.tags+xml"/>
  <Override PartName="/ppt/notesSlides/notesSlide10.xml" ContentType="application/vnd.openxmlformats-officedocument.presentationml.notesSlide+xml"/>
  <Override PartName="/ppt/tags/tag17.xml" ContentType="application/vnd.openxmlformats-officedocument.presentationml.tags+xml"/>
  <Override PartName="/ppt/notesSlides/notesSlide11.xml" ContentType="application/vnd.openxmlformats-officedocument.presentationml.notesSlide+xml"/>
  <Override PartName="/ppt/tags/tag18.xml" ContentType="application/vnd.openxmlformats-officedocument.presentationml.tags+xml"/>
  <Override PartName="/ppt/notesSlides/notesSlide1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tags/tag24.xml" ContentType="application/vnd.openxmlformats-officedocument.presentationml.tags+xml"/>
  <Override PartName="/ppt/notesSlides/notesSlide16.xml" ContentType="application/vnd.openxmlformats-officedocument.presentationml.notesSlide+xml"/>
  <Override PartName="/ppt/tags/tag25.xml" ContentType="application/vnd.openxmlformats-officedocument.presentationml.tags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notesSlides/notesSlide19.xml" ContentType="application/vnd.openxmlformats-officedocument.presentationml.notesSlide+xml"/>
  <Override PartName="/ppt/tags/tag29.xml" ContentType="application/vnd.openxmlformats-officedocument.presentationml.tags+xml"/>
  <Override PartName="/ppt/notesSlides/notesSlide20.xml" ContentType="application/vnd.openxmlformats-officedocument.presentationml.notesSlide+xml"/>
  <Override PartName="/ppt/tags/tag30.xml" ContentType="application/vnd.openxmlformats-officedocument.presentationml.tags+xml"/>
  <Override PartName="/ppt/notesSlides/notesSlide21.xml" ContentType="application/vnd.openxmlformats-officedocument.presentationml.notesSlide+xml"/>
  <Override PartName="/ppt/tags/tag31.xml" ContentType="application/vnd.openxmlformats-officedocument.presentationml.tags+xml"/>
  <Override PartName="/ppt/notesSlides/notesSlide22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3.xml" ContentType="application/vnd.openxmlformats-officedocument.presentationml.notesSlide+xml"/>
  <Override PartName="/ppt/tags/tag34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5" r:id="rId2"/>
    <p:sldId id="256" r:id="rId3"/>
    <p:sldId id="274" r:id="rId4"/>
    <p:sldId id="295" r:id="rId5"/>
    <p:sldId id="300" r:id="rId6"/>
    <p:sldId id="303" r:id="rId7"/>
    <p:sldId id="298" r:id="rId8"/>
    <p:sldId id="287" r:id="rId9"/>
    <p:sldId id="270" r:id="rId10"/>
    <p:sldId id="293" r:id="rId11"/>
    <p:sldId id="290" r:id="rId12"/>
    <p:sldId id="294" r:id="rId13"/>
    <p:sldId id="297" r:id="rId14"/>
    <p:sldId id="273" r:id="rId15"/>
    <p:sldId id="279" r:id="rId16"/>
    <p:sldId id="284" r:id="rId17"/>
    <p:sldId id="283" r:id="rId18"/>
    <p:sldId id="308" r:id="rId19"/>
    <p:sldId id="306" r:id="rId20"/>
    <p:sldId id="309" r:id="rId21"/>
    <p:sldId id="311" r:id="rId22"/>
    <p:sldId id="315" r:id="rId23"/>
    <p:sldId id="316" r:id="rId24"/>
    <p:sldId id="317" r:id="rId25"/>
    <p:sldId id="318" r:id="rId26"/>
    <p:sldId id="319" r:id="rId27"/>
    <p:sldId id="320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0000"/>
    <a:srgbClr val="BD2B03"/>
    <a:srgbClr val="550201"/>
    <a:srgbClr val="2A0000"/>
    <a:srgbClr val="B40000"/>
    <a:srgbClr val="CF2F03"/>
    <a:srgbClr val="CA1406"/>
    <a:srgbClr val="980000"/>
    <a:srgbClr val="A40000"/>
    <a:srgbClr val="7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8" autoAdjust="0"/>
    <p:restoredTop sz="90998" autoAdjust="0"/>
  </p:normalViewPr>
  <p:slideViewPr>
    <p:cSldViewPr snapToGrid="0" showGuides="1">
      <p:cViewPr varScale="1">
        <p:scale>
          <a:sx n="78" d="100"/>
          <a:sy n="78" d="100"/>
        </p:scale>
        <p:origin x="739" y="77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4F11F2-4CB6-4E55-B434-79508FF8F3EA}" type="datetimeFigureOut">
              <a:rPr lang="zh-CN" altLang="en-US" smtClean="0"/>
              <a:t>2019/8/15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098E2-C6BF-4CD8-BCC0-73752FD469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521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026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212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959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7408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7803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969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661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43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880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5378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606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6757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3372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8870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0430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5862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435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4306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010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963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094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60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134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36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427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模板源文件可以在公众号内无条件领取。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3098E2-C6BF-4CD8-BCC0-73752FD4696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72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BEA755-7C0F-4BC5-AA5F-377A6E75D3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7351442-4A66-492E-A3A6-18F1B13BEA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860ACDD-A627-48C9-AEA7-F13E32AE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C728D2-27C4-4A53-AE5D-665FACD1EC1B}" type="datetimeFigureOut">
              <a:rPr lang="zh-CN" altLang="en-US" smtClean="0"/>
              <a:t>2019/8/15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9362F27-5B14-4559-A7AA-9D4CD5EF9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3BE926C-FDCF-47AB-B718-E5F49A1E9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4539B-7D0D-4488-9BCB-5AC531AEB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864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929168-AC04-499E-8AD0-7A5E598C4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35048C0-168E-4DD3-96E0-F31285B1F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2373387-C002-4C08-9D8F-CAD03E09A7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C728D2-27C4-4A53-AE5D-665FACD1EC1B}" type="datetimeFigureOut">
              <a:rPr lang="zh-CN" altLang="en-US" smtClean="0"/>
              <a:t>2019/8/15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3AC2C88-BF32-44EB-90DE-D5E915694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7EC44D-5C0C-4BCC-B097-00D76139A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4539B-7D0D-4488-9BCB-5AC531AEB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40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2AACB88E-0068-4FB7-9E3A-09BFD769ED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30B1457-D8BA-4F70-BD33-5910030CE3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DD7DC76-3426-4FBC-B124-ACC404D97D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C728D2-27C4-4A53-AE5D-665FACD1EC1B}" type="datetimeFigureOut">
              <a:rPr lang="zh-CN" altLang="en-US" smtClean="0"/>
              <a:t>2019/8/15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BB04193-C235-4F3B-9258-28AFCD4E5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3FD4650-3316-49F8-A050-A91793689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4539B-7D0D-4488-9BCB-5AC531AEB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3296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干货公众号：陈西设计之家">
            <a:hlinkClick r:id="" action="ppaction://media"/>
            <a:extLst>
              <a:ext uri="{FF2B5EF4-FFF2-40B4-BE49-F238E27FC236}">
                <a16:creationId xmlns:a16="http://schemas.microsoft.com/office/drawing/2014/main" xmlns="" id="{098380BE-052B-4056-AEB7-F52446CC48C1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EA97B09-D929-4FD8-865E-E83E9FB8C1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15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8F8842-601C-437B-8B6E-1A5AEAFAE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B8F27CA-57A2-44B9-B881-1CEAB3885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ABC3431-B669-4311-B257-2E806ABE4B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C728D2-27C4-4A53-AE5D-665FACD1EC1B}" type="datetimeFigureOut">
              <a:rPr lang="zh-CN" altLang="en-US" smtClean="0"/>
              <a:t>2019/8/15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B1F17C3-DC8E-4C8B-A929-A035173EA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7D5EC07-A944-4CC7-AE13-E8821FDDF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4539B-7D0D-4488-9BCB-5AC531AEB67B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2075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A6AF5D-1064-4DD0-8A75-599841012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B480748-B7A7-43AB-90CC-A09D2F343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5C8819D-FAD1-453F-BD74-E6CCB9D27E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C728D2-27C4-4A53-AE5D-665FACD1EC1B}" type="datetimeFigureOut">
              <a:rPr lang="zh-CN" altLang="en-US" smtClean="0"/>
              <a:t>2019/8/15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519775C-9154-45AD-9EF6-281587FEB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05299CB-AAEB-4F5D-8DEF-EADEAA3AA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4539B-7D0D-4488-9BCB-5AC531AEB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477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BD9288-DB36-4CE3-A410-F56839CB5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1861A37-9777-4AE8-BC9A-6EA1A771E3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57EF0AD-D09F-4452-8BF8-4E9DA43291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D70B2E0-CC60-47DE-9162-0A5889FAE7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C728D2-27C4-4A53-AE5D-665FACD1EC1B}" type="datetimeFigureOut">
              <a:rPr lang="zh-CN" altLang="en-US" smtClean="0"/>
              <a:t>2019/8/15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7A19B33-6A1A-4CDC-ADB6-EE6A490F2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2109C87-6BAC-4308-B66F-03D7E40F0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4539B-7D0D-4488-9BCB-5AC531AEB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793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8E36A6-7047-421F-9FD0-17919D4D6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8D7DEB5-4EBD-45E8-8C5C-A1537756B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EE405FD-4D47-4EA0-9D4D-DCD6063F67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92DB556-3776-44DB-B019-CDCA8C4143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C57BA0B-03D1-4D1B-945E-7506493A0F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67F2AAF-F5E5-4BFE-8F96-2B14DA427F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C728D2-27C4-4A53-AE5D-665FACD1EC1B}" type="datetimeFigureOut">
              <a:rPr lang="zh-CN" altLang="en-US" smtClean="0"/>
              <a:t>2019/8/15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447DF2F-FD5D-4105-BE7F-EB40BEB1F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8E423FB-5927-400A-A7E3-A7858EBE4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4539B-7D0D-4488-9BCB-5AC531AEB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93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78B764-B0F9-4FFC-BDB4-0B0E79EA2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88100EB-6A43-4D3C-9781-242FEC9EA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C728D2-27C4-4A53-AE5D-665FACD1EC1B}" type="datetimeFigureOut">
              <a:rPr lang="zh-CN" altLang="en-US" smtClean="0"/>
              <a:t>2019/8/15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252A70E-D180-4B6E-BE45-70577598D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6C82992-08B4-419A-9D89-7D648A13D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4539B-7D0D-4488-9BCB-5AC531AEB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847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0EB44E2-4751-424A-AF12-51BE357D82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C728D2-27C4-4A53-AE5D-665FACD1EC1B}" type="datetimeFigureOut">
              <a:rPr lang="zh-CN" altLang="en-US" smtClean="0"/>
              <a:t>2019/8/15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88B3C1-512A-4996-A7D0-3FFDD0A5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B33C76D-B59B-4E85-9799-9F4221628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4539B-7D0D-4488-9BCB-5AC531AEB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010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CA1E974-EDF1-4ED9-9036-8321E4972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781E6A4-CD6F-42DC-B70A-68CB7AB1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6BD6C6F-E7B3-4797-B94E-6FE7F7248E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5D6105C-2BCD-4A83-9402-DECE80FE71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C728D2-27C4-4A53-AE5D-665FACD1EC1B}" type="datetimeFigureOut">
              <a:rPr lang="zh-CN" altLang="en-US" smtClean="0"/>
              <a:t>2019/8/15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D46F0B7-ADE3-4BC5-AE01-E6D8ABD98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4DB9172-E256-4EEB-8B60-2D4B89A80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4539B-7D0D-4488-9BCB-5AC531AEB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733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3836DE-2B20-43C5-96EF-E2F0DD02C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67F1A40-AFBE-4B61-89D5-85AD22B772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0674A4C-BF37-4D1F-A1CA-5AD10E92B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B2EF17B-D5C4-4423-86CC-74D8975E06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C728D2-27C4-4A53-AE5D-665FACD1EC1B}" type="datetimeFigureOut">
              <a:rPr lang="zh-CN" altLang="en-US" smtClean="0"/>
              <a:t>2019/8/15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5404B50-C871-4E31-A5B2-7BB1CF370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F2925B2-27B5-49F7-9F30-BC634D473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4539B-7D0D-4488-9BCB-5AC531AEB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695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567E30D-DB7C-4B1F-841B-E74E6B11A6F7}"/>
              </a:ext>
            </a:extLst>
          </p:cNvPr>
          <p:cNvSpPr txBox="1"/>
          <p:nvPr userDrawn="1"/>
        </p:nvSpPr>
        <p:spPr>
          <a:xfrm>
            <a:off x="-49885600" y="-21336000"/>
            <a:ext cx="2296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/>
              <a:t>干货公众号：陈西设计之家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2ED4FC9-6E32-4E82-93E5-1CA6CC8B5884}"/>
              </a:ext>
            </a:extLst>
          </p:cNvPr>
          <p:cNvSpPr txBox="1"/>
          <p:nvPr userDrawn="1"/>
        </p:nvSpPr>
        <p:spPr>
          <a:xfrm>
            <a:off x="50596800" y="27838400"/>
            <a:ext cx="2296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/>
              <a:t>干货公众号：陈西设计之家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3989EF9-4DE5-45E0-BB71-F27A49A0713C}"/>
              </a:ext>
            </a:extLst>
          </p:cNvPr>
          <p:cNvSpPr/>
          <p:nvPr userDrawn="1"/>
        </p:nvSpPr>
        <p:spPr>
          <a:xfrm>
            <a:off x="-2005780" y="9654120"/>
            <a:ext cx="192220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/>
              <a:t>公众号：陈西设计之家。微信搜索即可。更多免费原创开源</a:t>
            </a:r>
            <a:r>
              <a:rPr lang="en-US" altLang="zh-CN" sz="3200" dirty="0"/>
              <a:t>PPT</a:t>
            </a:r>
            <a:r>
              <a:rPr lang="zh-CN" altLang="en-US" sz="3200" dirty="0"/>
              <a:t>模板源文件可以在公众号内无条件领取。</a:t>
            </a:r>
          </a:p>
        </p:txBody>
      </p:sp>
    </p:spTree>
    <p:extLst>
      <p:ext uri="{BB962C8B-B14F-4D97-AF65-F5344CB8AC3E}">
        <p14:creationId xmlns:p14="http://schemas.microsoft.com/office/powerpoint/2010/main" val="339473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NULL" TargetMode="External"/><Relationship Id="rId7" Type="http://schemas.openxmlformats.org/officeDocument/2006/relationships/image" Target="../media/image2.jpg"/><Relationship Id="rId12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5.png"/><Relationship Id="rId4" Type="http://schemas.microsoft.com/office/2007/relationships/media" Target="../media/media2.m4a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2.jp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9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20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.png"/><Relationship Id="rId3" Type="http://schemas.openxmlformats.org/officeDocument/2006/relationships/audio" Target="NULL" TargetMode="External"/><Relationship Id="rId7" Type="http://schemas.openxmlformats.org/officeDocument/2006/relationships/image" Target="../media/image2.jpg"/><Relationship Id="rId12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4.png"/><Relationship Id="rId10" Type="http://schemas.openxmlformats.org/officeDocument/2006/relationships/image" Target="../media/image10.png"/><Relationship Id="rId4" Type="http://schemas.microsoft.com/office/2007/relationships/media" Target="../media/media2.m4a"/><Relationship Id="rId9" Type="http://schemas.openxmlformats.org/officeDocument/2006/relationships/image" Target="../media/image9.png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4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4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5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6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7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公众号：陈西设计之家。微信搜索即可">
            <a:extLst>
              <a:ext uri="{FF2B5EF4-FFF2-40B4-BE49-F238E27FC236}">
                <a16:creationId xmlns:a16="http://schemas.microsoft.com/office/drawing/2014/main" xmlns="" id="{88407A72-E270-4764-B5FD-2F62B0A759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25"/>
            <a:ext cx="12192000" cy="6858000"/>
          </a:xfrm>
          <a:prstGeom prst="rect">
            <a:avLst/>
          </a:prstGeom>
        </p:spPr>
      </p:pic>
      <p:sp>
        <p:nvSpPr>
          <p:cNvPr id="7" name="公众号：陈西设计之家。微信搜索即可">
            <a:extLst>
              <a:ext uri="{FF2B5EF4-FFF2-40B4-BE49-F238E27FC236}">
                <a16:creationId xmlns:a16="http://schemas.microsoft.com/office/drawing/2014/main" xmlns="" id="{D6DD6BB0-9B10-4A3B-A948-55BD7A4AB2E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-9225"/>
            <a:ext cx="12192000" cy="6867225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公众号：陈西设计之家。微信搜索即可">
            <a:extLst>
              <a:ext uri="{FF2B5EF4-FFF2-40B4-BE49-F238E27FC236}">
                <a16:creationId xmlns:a16="http://schemas.microsoft.com/office/drawing/2014/main" xmlns="" id="{712FE8E9-8D95-4D4C-AF99-0D442B0E112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71019" y="-2448233"/>
            <a:ext cx="1249961" cy="704237"/>
          </a:xfrm>
          <a:prstGeom prst="rect">
            <a:avLst/>
          </a:prstGeom>
          <a:gradFill>
            <a:gsLst>
              <a:gs pos="42000">
                <a:schemeClr val="tx1">
                  <a:alpha val="98000"/>
                </a:schemeClr>
              </a:gs>
              <a:gs pos="71000">
                <a:srgbClr val="250D0B"/>
              </a:gs>
              <a:gs pos="100000">
                <a:srgbClr val="4A1916"/>
              </a:gs>
              <a:gs pos="100000">
                <a:srgbClr val="94322B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xmlns="" id="{A630A0BB-A0B4-48DC-B639-4668F5670923}"/>
              </a:ext>
            </a:extLst>
          </p:cNvPr>
          <p:cNvSpPr/>
          <p:nvPr/>
        </p:nvSpPr>
        <p:spPr>
          <a:xfrm>
            <a:off x="5310761" y="2618549"/>
            <a:ext cx="1571709" cy="1571709"/>
          </a:xfrm>
          <a:custGeom>
            <a:avLst/>
            <a:gdLst/>
            <a:ahLst/>
            <a:cxnLst/>
            <a:rect l="0" t="0" r="0" b="0"/>
            <a:pathLst>
              <a:path w="1409606" h="1409607">
                <a:moveTo>
                  <a:pt x="99982" y="885837"/>
                </a:moveTo>
                <a:cubicBezTo>
                  <a:pt x="0" y="551805"/>
                  <a:pt x="189735" y="199965"/>
                  <a:pt x="523769" y="99983"/>
                </a:cubicBezTo>
                <a:cubicBezTo>
                  <a:pt x="857801" y="0"/>
                  <a:pt x="1209641" y="189736"/>
                  <a:pt x="1309623" y="523769"/>
                </a:cubicBezTo>
                <a:cubicBezTo>
                  <a:pt x="1409605" y="857801"/>
                  <a:pt x="1219869" y="1209641"/>
                  <a:pt x="885837" y="1309623"/>
                </a:cubicBezTo>
                <a:cubicBezTo>
                  <a:pt x="551804" y="1409606"/>
                  <a:pt x="199965" y="1219870"/>
                  <a:pt x="99982" y="885837"/>
                </a:cubicBezTo>
                <a:close/>
              </a:path>
            </a:pathLst>
          </a:custGeom>
          <a:noFill/>
          <a:ln w="12700" cap="flat" cmpd="sng" algn="ctr">
            <a:solidFill>
              <a:srgbClr val="740707">
                <a:alpha val="26774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xmlns="" id="{5601ABA4-8F1C-4A92-A911-06EBF9F6E7B1}"/>
              </a:ext>
            </a:extLst>
          </p:cNvPr>
          <p:cNvSpPr/>
          <p:nvPr/>
        </p:nvSpPr>
        <p:spPr>
          <a:xfrm>
            <a:off x="5110149" y="2418500"/>
            <a:ext cx="1974162" cy="1974162"/>
          </a:xfrm>
          <a:custGeom>
            <a:avLst/>
            <a:gdLst/>
            <a:ahLst/>
            <a:cxnLst/>
            <a:rect l="0" t="0" r="0" b="0"/>
            <a:pathLst>
              <a:path w="1569250" h="1569250">
                <a:moveTo>
                  <a:pt x="199965" y="1146692"/>
                </a:moveTo>
                <a:cubicBezTo>
                  <a:pt x="0" y="823794"/>
                  <a:pt x="99658" y="399929"/>
                  <a:pt x="422557" y="199964"/>
                </a:cubicBezTo>
                <a:cubicBezTo>
                  <a:pt x="745455" y="0"/>
                  <a:pt x="1169320" y="99658"/>
                  <a:pt x="1369285" y="422555"/>
                </a:cubicBezTo>
                <a:cubicBezTo>
                  <a:pt x="1569249" y="745454"/>
                  <a:pt x="1469592" y="1169319"/>
                  <a:pt x="1146693" y="1369284"/>
                </a:cubicBezTo>
                <a:cubicBezTo>
                  <a:pt x="823795" y="1569249"/>
                  <a:pt x="399930" y="1469591"/>
                  <a:pt x="199965" y="1146692"/>
                </a:cubicBezTo>
                <a:close/>
              </a:path>
            </a:pathLst>
          </a:custGeom>
          <a:noFill/>
          <a:ln w="12700" cap="flat" cmpd="sng" algn="ctr">
            <a:solidFill>
              <a:srgbClr val="760707">
                <a:alpha val="28548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xmlns="" id="{5808358F-CEE0-4706-B9B3-9D459487E274}"/>
              </a:ext>
            </a:extLst>
          </p:cNvPr>
          <p:cNvSpPr/>
          <p:nvPr/>
        </p:nvSpPr>
        <p:spPr>
          <a:xfrm>
            <a:off x="4990243" y="2299158"/>
            <a:ext cx="2215203" cy="2215203"/>
          </a:xfrm>
          <a:custGeom>
            <a:avLst/>
            <a:gdLst/>
            <a:ahLst/>
            <a:cxnLst/>
            <a:rect l="0" t="0" r="0" b="0"/>
            <a:pathLst>
              <a:path w="1728894" h="1728894">
                <a:moveTo>
                  <a:pt x="299947" y="1407549"/>
                </a:moveTo>
                <a:cubicBezTo>
                  <a:pt x="0" y="1095785"/>
                  <a:pt x="9580" y="599894"/>
                  <a:pt x="321344" y="299947"/>
                </a:cubicBezTo>
                <a:cubicBezTo>
                  <a:pt x="633107" y="0"/>
                  <a:pt x="1128998" y="9580"/>
                  <a:pt x="1428945" y="321343"/>
                </a:cubicBezTo>
                <a:cubicBezTo>
                  <a:pt x="1728893" y="633108"/>
                  <a:pt x="1719312" y="1128998"/>
                  <a:pt x="1407549" y="1428945"/>
                </a:cubicBezTo>
                <a:cubicBezTo>
                  <a:pt x="1095785" y="1728893"/>
                  <a:pt x="599895" y="1719313"/>
                  <a:pt x="299947" y="1407549"/>
                </a:cubicBezTo>
                <a:close/>
              </a:path>
            </a:pathLst>
          </a:custGeom>
          <a:noFill/>
          <a:ln w="12700" cap="flat" cmpd="sng" algn="ctr">
            <a:solidFill>
              <a:srgbClr val="780707">
                <a:alpha val="3032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xmlns="" id="{B8E4D3D9-94E9-4F20-83F8-A876E90A5E1A}"/>
              </a:ext>
            </a:extLst>
          </p:cNvPr>
          <p:cNvSpPr/>
          <p:nvPr/>
        </p:nvSpPr>
        <p:spPr>
          <a:xfrm>
            <a:off x="4829983" y="2139461"/>
            <a:ext cx="2536950" cy="2536950"/>
          </a:xfrm>
          <a:custGeom>
            <a:avLst/>
            <a:gdLst/>
            <a:ahLst/>
            <a:cxnLst/>
            <a:rect l="0" t="0" r="0" b="0"/>
            <a:pathLst>
              <a:path w="2049533" h="2049533">
                <a:moveTo>
                  <a:pt x="480427" y="1748903"/>
                </a:moveTo>
                <a:cubicBezTo>
                  <a:pt x="80498" y="1448273"/>
                  <a:pt x="0" y="880358"/>
                  <a:pt x="300629" y="480428"/>
                </a:cubicBezTo>
                <a:cubicBezTo>
                  <a:pt x="601258" y="80498"/>
                  <a:pt x="1169174" y="0"/>
                  <a:pt x="1569104" y="300629"/>
                </a:cubicBezTo>
                <a:cubicBezTo>
                  <a:pt x="1969034" y="601259"/>
                  <a:pt x="2049532" y="1169175"/>
                  <a:pt x="1748903" y="1569104"/>
                </a:cubicBezTo>
                <a:cubicBezTo>
                  <a:pt x="1448273" y="1969034"/>
                  <a:pt x="880357" y="2049532"/>
                  <a:pt x="480427" y="1748903"/>
                </a:cubicBezTo>
                <a:close/>
              </a:path>
            </a:pathLst>
          </a:custGeom>
          <a:noFill/>
          <a:ln w="12700" cap="flat" cmpd="sng" algn="ctr">
            <a:solidFill>
              <a:srgbClr val="7A0606">
                <a:alpha val="3209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xmlns="" id="{F4B5E7C5-C450-41A9-B94C-4A38661CC078}"/>
              </a:ext>
            </a:extLst>
          </p:cNvPr>
          <p:cNvSpPr/>
          <p:nvPr/>
        </p:nvSpPr>
        <p:spPr>
          <a:xfrm>
            <a:off x="4669725" y="1979767"/>
            <a:ext cx="2858697" cy="2858697"/>
          </a:xfrm>
          <a:custGeom>
            <a:avLst/>
            <a:gdLst/>
            <a:ahLst/>
            <a:cxnLst/>
            <a:rect l="0" t="0" r="0" b="0"/>
            <a:pathLst>
              <a:path w="2389333" h="2389333">
                <a:moveTo>
                  <a:pt x="670488" y="2099837"/>
                </a:moveTo>
                <a:cubicBezTo>
                  <a:pt x="170577" y="1810342"/>
                  <a:pt x="0" y="1170401"/>
                  <a:pt x="289495" y="670489"/>
                </a:cubicBezTo>
                <a:cubicBezTo>
                  <a:pt x="578990" y="170577"/>
                  <a:pt x="1218932" y="0"/>
                  <a:pt x="1718844" y="289495"/>
                </a:cubicBezTo>
                <a:cubicBezTo>
                  <a:pt x="2218756" y="578990"/>
                  <a:pt x="2389332" y="1218932"/>
                  <a:pt x="2099838" y="1718844"/>
                </a:cubicBezTo>
                <a:cubicBezTo>
                  <a:pt x="1810342" y="2218756"/>
                  <a:pt x="1170401" y="2389332"/>
                  <a:pt x="670488" y="2099837"/>
                </a:cubicBezTo>
                <a:close/>
              </a:path>
            </a:pathLst>
          </a:custGeom>
          <a:noFill/>
          <a:ln w="12700" cap="flat" cmpd="sng" algn="ctr">
            <a:solidFill>
              <a:srgbClr val="7C0606">
                <a:alpha val="33871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xmlns="" id="{50A0FD09-3E63-4F15-86A8-2A50816AF3F5}"/>
              </a:ext>
            </a:extLst>
          </p:cNvPr>
          <p:cNvSpPr/>
          <p:nvPr/>
        </p:nvSpPr>
        <p:spPr>
          <a:xfrm>
            <a:off x="4509464" y="1820071"/>
            <a:ext cx="3180444" cy="3180444"/>
          </a:xfrm>
          <a:custGeom>
            <a:avLst/>
            <a:gdLst/>
            <a:ahLst/>
            <a:cxnLst/>
            <a:rect l="0" t="0" r="0" b="0"/>
            <a:pathLst>
              <a:path w="2729133" h="2729132">
                <a:moveTo>
                  <a:pt x="860549" y="2450770"/>
                </a:moveTo>
                <a:cubicBezTo>
                  <a:pt x="260654" y="2172410"/>
                  <a:pt x="0" y="1460443"/>
                  <a:pt x="278361" y="860548"/>
                </a:cubicBezTo>
                <a:cubicBezTo>
                  <a:pt x="556721" y="260654"/>
                  <a:pt x="1268688" y="0"/>
                  <a:pt x="1868583" y="278360"/>
                </a:cubicBezTo>
                <a:cubicBezTo>
                  <a:pt x="2468477" y="556721"/>
                  <a:pt x="2729132" y="1268688"/>
                  <a:pt x="2450771" y="1868582"/>
                </a:cubicBezTo>
                <a:cubicBezTo>
                  <a:pt x="2172411" y="2468477"/>
                  <a:pt x="1460443" y="2729131"/>
                  <a:pt x="860549" y="2450770"/>
                </a:cubicBezTo>
                <a:close/>
              </a:path>
            </a:pathLst>
          </a:custGeom>
          <a:noFill/>
          <a:ln w="12700" cap="flat" cmpd="sng" algn="ctr">
            <a:solidFill>
              <a:srgbClr val="7E0606">
                <a:alpha val="3564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xmlns="" id="{896B12BD-0743-49E2-9909-C06735E6BEA9}"/>
              </a:ext>
            </a:extLst>
          </p:cNvPr>
          <p:cNvSpPr/>
          <p:nvPr/>
        </p:nvSpPr>
        <p:spPr>
          <a:xfrm>
            <a:off x="4349207" y="1660376"/>
            <a:ext cx="3502191" cy="3502191"/>
          </a:xfrm>
          <a:custGeom>
            <a:avLst/>
            <a:gdLst/>
            <a:ahLst/>
            <a:cxnLst/>
            <a:rect l="0" t="0" r="0" b="0"/>
            <a:pathLst>
              <a:path w="3068931" h="3068932">
                <a:moveTo>
                  <a:pt x="1050609" y="2801705"/>
                </a:moveTo>
                <a:cubicBezTo>
                  <a:pt x="350732" y="2534479"/>
                  <a:pt x="0" y="1750486"/>
                  <a:pt x="267226" y="1050609"/>
                </a:cubicBezTo>
                <a:cubicBezTo>
                  <a:pt x="534452" y="350732"/>
                  <a:pt x="1318445" y="0"/>
                  <a:pt x="2018322" y="267226"/>
                </a:cubicBezTo>
                <a:cubicBezTo>
                  <a:pt x="2718198" y="534452"/>
                  <a:pt x="3068930" y="1318445"/>
                  <a:pt x="2801705" y="2018322"/>
                </a:cubicBezTo>
                <a:cubicBezTo>
                  <a:pt x="2534478" y="2718199"/>
                  <a:pt x="1750486" y="3068931"/>
                  <a:pt x="1050609" y="2801705"/>
                </a:cubicBezTo>
                <a:close/>
              </a:path>
            </a:pathLst>
          </a:custGeom>
          <a:noFill/>
          <a:ln w="12700" cap="flat" cmpd="sng" algn="ctr">
            <a:solidFill>
              <a:srgbClr val="7F0606">
                <a:alpha val="37419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xmlns="" id="{2BF6C8EF-4EF4-4C3B-B273-6D4B765E2DFB}"/>
              </a:ext>
            </a:extLst>
          </p:cNvPr>
          <p:cNvSpPr/>
          <p:nvPr/>
        </p:nvSpPr>
        <p:spPr>
          <a:xfrm>
            <a:off x="4188947" y="1500680"/>
            <a:ext cx="3823938" cy="3823938"/>
          </a:xfrm>
          <a:custGeom>
            <a:avLst/>
            <a:gdLst/>
            <a:ahLst/>
            <a:cxnLst/>
            <a:rect l="0" t="0" r="0" b="0"/>
            <a:pathLst>
              <a:path w="3408732" h="3408732">
                <a:moveTo>
                  <a:pt x="1240670" y="3152639"/>
                </a:moveTo>
                <a:cubicBezTo>
                  <a:pt x="440811" y="2896547"/>
                  <a:pt x="0" y="2040529"/>
                  <a:pt x="256092" y="1240670"/>
                </a:cubicBezTo>
                <a:cubicBezTo>
                  <a:pt x="512184" y="440811"/>
                  <a:pt x="1368202" y="0"/>
                  <a:pt x="2168061" y="256092"/>
                </a:cubicBezTo>
                <a:cubicBezTo>
                  <a:pt x="2967920" y="512184"/>
                  <a:pt x="3408731" y="1368202"/>
                  <a:pt x="3152639" y="2168061"/>
                </a:cubicBezTo>
                <a:cubicBezTo>
                  <a:pt x="2896547" y="2967920"/>
                  <a:pt x="2040529" y="3408731"/>
                  <a:pt x="1240670" y="3152639"/>
                </a:cubicBezTo>
                <a:close/>
              </a:path>
            </a:pathLst>
          </a:custGeom>
          <a:noFill/>
          <a:ln w="12700" cap="flat" cmpd="sng" algn="ctr">
            <a:solidFill>
              <a:srgbClr val="810505">
                <a:alpha val="39194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xmlns="" id="{4F40F39E-7995-4FB2-BF4A-896F8B676AD2}"/>
              </a:ext>
            </a:extLst>
          </p:cNvPr>
          <p:cNvSpPr/>
          <p:nvPr/>
        </p:nvSpPr>
        <p:spPr>
          <a:xfrm>
            <a:off x="4028688" y="1340985"/>
            <a:ext cx="4145685" cy="4145685"/>
          </a:xfrm>
          <a:custGeom>
            <a:avLst/>
            <a:gdLst/>
            <a:ahLst/>
            <a:cxnLst/>
            <a:rect l="0" t="0" r="0" b="0"/>
            <a:pathLst>
              <a:path w="3748531" h="3748531">
                <a:moveTo>
                  <a:pt x="1430730" y="3503572"/>
                </a:moveTo>
                <a:cubicBezTo>
                  <a:pt x="530889" y="3258615"/>
                  <a:pt x="0" y="2330571"/>
                  <a:pt x="244958" y="1430730"/>
                </a:cubicBezTo>
                <a:cubicBezTo>
                  <a:pt x="489915" y="530888"/>
                  <a:pt x="1417958" y="0"/>
                  <a:pt x="2317800" y="244957"/>
                </a:cubicBezTo>
                <a:cubicBezTo>
                  <a:pt x="3217642" y="489914"/>
                  <a:pt x="3748530" y="1417958"/>
                  <a:pt x="3503573" y="2317800"/>
                </a:cubicBezTo>
                <a:cubicBezTo>
                  <a:pt x="3258616" y="3217641"/>
                  <a:pt x="2330572" y="3748530"/>
                  <a:pt x="1430730" y="3503572"/>
                </a:cubicBezTo>
                <a:close/>
              </a:path>
            </a:pathLst>
          </a:custGeom>
          <a:noFill/>
          <a:ln w="12700" cap="flat" cmpd="sng" algn="ctr">
            <a:solidFill>
              <a:srgbClr val="830505">
                <a:alpha val="40968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xmlns="" id="{90A0B388-9EFC-4AAE-8CC4-A56CBBB72237}"/>
              </a:ext>
            </a:extLst>
          </p:cNvPr>
          <p:cNvSpPr/>
          <p:nvPr/>
        </p:nvSpPr>
        <p:spPr>
          <a:xfrm>
            <a:off x="3868428" y="1181289"/>
            <a:ext cx="4467432" cy="4467432"/>
          </a:xfrm>
          <a:custGeom>
            <a:avLst/>
            <a:gdLst/>
            <a:ahLst/>
            <a:cxnLst/>
            <a:rect l="0" t="0" r="0" b="0"/>
            <a:pathLst>
              <a:path w="4088331" h="4088330">
                <a:moveTo>
                  <a:pt x="1620790" y="3854506"/>
                </a:moveTo>
                <a:cubicBezTo>
                  <a:pt x="620966" y="3620684"/>
                  <a:pt x="0" y="2620615"/>
                  <a:pt x="233823" y="1620790"/>
                </a:cubicBezTo>
                <a:cubicBezTo>
                  <a:pt x="467645" y="620966"/>
                  <a:pt x="1467715" y="0"/>
                  <a:pt x="2467539" y="233823"/>
                </a:cubicBezTo>
                <a:cubicBezTo>
                  <a:pt x="3467363" y="467646"/>
                  <a:pt x="4088330" y="1467715"/>
                  <a:pt x="3854507" y="2467539"/>
                </a:cubicBezTo>
                <a:cubicBezTo>
                  <a:pt x="3620684" y="3467363"/>
                  <a:pt x="2620614" y="4088329"/>
                  <a:pt x="1620790" y="3854506"/>
                </a:cubicBezTo>
                <a:close/>
              </a:path>
            </a:pathLst>
          </a:custGeom>
          <a:noFill/>
          <a:ln w="12700" cap="flat" cmpd="sng" algn="ctr">
            <a:solidFill>
              <a:srgbClr val="850505">
                <a:alpha val="42742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xmlns="" id="{E14D2BF6-64AF-4E1C-8182-82F9C56FB7FA}"/>
              </a:ext>
            </a:extLst>
          </p:cNvPr>
          <p:cNvSpPr/>
          <p:nvPr/>
        </p:nvSpPr>
        <p:spPr>
          <a:xfrm>
            <a:off x="3708170" y="1021594"/>
            <a:ext cx="4789179" cy="4789179"/>
          </a:xfrm>
          <a:custGeom>
            <a:avLst/>
            <a:gdLst/>
            <a:ahLst/>
            <a:cxnLst/>
            <a:rect l="0" t="0" r="0" b="0"/>
            <a:pathLst>
              <a:path w="4428131" h="4428130">
                <a:moveTo>
                  <a:pt x="1810851" y="4205441"/>
                </a:moveTo>
                <a:cubicBezTo>
                  <a:pt x="711045" y="3982753"/>
                  <a:pt x="0" y="2910658"/>
                  <a:pt x="222689" y="1810851"/>
                </a:cubicBezTo>
                <a:cubicBezTo>
                  <a:pt x="445377" y="711044"/>
                  <a:pt x="1517472" y="0"/>
                  <a:pt x="2617278" y="222688"/>
                </a:cubicBezTo>
                <a:cubicBezTo>
                  <a:pt x="3717085" y="445377"/>
                  <a:pt x="4428130" y="1517472"/>
                  <a:pt x="4205441" y="2617278"/>
                </a:cubicBezTo>
                <a:cubicBezTo>
                  <a:pt x="3982752" y="3717085"/>
                  <a:pt x="2910658" y="4428129"/>
                  <a:pt x="1810851" y="4205441"/>
                </a:cubicBezTo>
                <a:close/>
              </a:path>
            </a:pathLst>
          </a:custGeom>
          <a:noFill/>
          <a:ln w="12700" cap="flat" cmpd="sng" algn="ctr">
            <a:solidFill>
              <a:srgbClr val="870505">
                <a:alpha val="4451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xmlns="" id="{028E606D-A9E0-4C61-8E73-6FB5F125E325}"/>
              </a:ext>
            </a:extLst>
          </p:cNvPr>
          <p:cNvSpPr/>
          <p:nvPr/>
        </p:nvSpPr>
        <p:spPr>
          <a:xfrm>
            <a:off x="3547911" y="861899"/>
            <a:ext cx="5110926" cy="5110926"/>
          </a:xfrm>
          <a:custGeom>
            <a:avLst/>
            <a:gdLst/>
            <a:ahLst/>
            <a:cxnLst/>
            <a:rect l="0" t="0" r="0" b="0"/>
            <a:pathLst>
              <a:path w="4767930" h="4767930">
                <a:moveTo>
                  <a:pt x="2000911" y="4556375"/>
                </a:moveTo>
                <a:cubicBezTo>
                  <a:pt x="801123" y="4344821"/>
                  <a:pt x="0" y="3200701"/>
                  <a:pt x="211554" y="2000912"/>
                </a:cubicBezTo>
                <a:cubicBezTo>
                  <a:pt x="423108" y="801123"/>
                  <a:pt x="1567228" y="0"/>
                  <a:pt x="2767017" y="211554"/>
                </a:cubicBezTo>
                <a:cubicBezTo>
                  <a:pt x="3966806" y="423108"/>
                  <a:pt x="4767929" y="1567229"/>
                  <a:pt x="4556375" y="2767018"/>
                </a:cubicBezTo>
                <a:cubicBezTo>
                  <a:pt x="4344821" y="3966807"/>
                  <a:pt x="3200701" y="4767929"/>
                  <a:pt x="2000911" y="4556375"/>
                </a:cubicBezTo>
                <a:close/>
              </a:path>
            </a:pathLst>
          </a:custGeom>
          <a:noFill/>
          <a:ln w="12700" cap="flat" cmpd="sng" algn="ctr">
            <a:solidFill>
              <a:srgbClr val="890404">
                <a:alpha val="4629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xmlns="" id="{E1B5E652-7250-494A-ACCC-5574AF7C9668}"/>
              </a:ext>
            </a:extLst>
          </p:cNvPr>
          <p:cNvSpPr/>
          <p:nvPr/>
        </p:nvSpPr>
        <p:spPr>
          <a:xfrm>
            <a:off x="3387652" y="702203"/>
            <a:ext cx="5432673" cy="5432673"/>
          </a:xfrm>
          <a:custGeom>
            <a:avLst/>
            <a:gdLst/>
            <a:ahLst/>
            <a:cxnLst/>
            <a:rect l="0" t="0" r="0" b="0"/>
            <a:pathLst>
              <a:path w="5107729" h="5107729">
                <a:moveTo>
                  <a:pt x="2190971" y="4907308"/>
                </a:moveTo>
                <a:cubicBezTo>
                  <a:pt x="891200" y="4706889"/>
                  <a:pt x="0" y="3490743"/>
                  <a:pt x="200419" y="2190972"/>
                </a:cubicBezTo>
                <a:cubicBezTo>
                  <a:pt x="400839" y="891200"/>
                  <a:pt x="1616985" y="0"/>
                  <a:pt x="2916756" y="200419"/>
                </a:cubicBezTo>
                <a:cubicBezTo>
                  <a:pt x="4216527" y="400839"/>
                  <a:pt x="5107728" y="1616985"/>
                  <a:pt x="4907308" y="2916756"/>
                </a:cubicBezTo>
                <a:cubicBezTo>
                  <a:pt x="4706889" y="4216527"/>
                  <a:pt x="3490743" y="5107728"/>
                  <a:pt x="2190971" y="4907308"/>
                </a:cubicBezTo>
                <a:close/>
              </a:path>
            </a:pathLst>
          </a:custGeom>
          <a:noFill/>
          <a:ln w="12700" cap="flat" cmpd="sng" algn="ctr">
            <a:solidFill>
              <a:srgbClr val="8A0404">
                <a:alpha val="4806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xmlns="" id="{43233B77-A0DC-4254-B949-3E63C13F56E7}"/>
              </a:ext>
            </a:extLst>
          </p:cNvPr>
          <p:cNvSpPr/>
          <p:nvPr/>
        </p:nvSpPr>
        <p:spPr>
          <a:xfrm>
            <a:off x="3227392" y="542507"/>
            <a:ext cx="5754420" cy="5754420"/>
          </a:xfrm>
          <a:custGeom>
            <a:avLst/>
            <a:gdLst/>
            <a:ahLst/>
            <a:cxnLst/>
            <a:rect l="0" t="0" r="0" b="0"/>
            <a:pathLst>
              <a:path w="5447529" h="5447529">
                <a:moveTo>
                  <a:pt x="2381033" y="5258243"/>
                </a:moveTo>
                <a:cubicBezTo>
                  <a:pt x="981279" y="5068957"/>
                  <a:pt x="0" y="3780786"/>
                  <a:pt x="189286" y="2381032"/>
                </a:cubicBezTo>
                <a:cubicBezTo>
                  <a:pt x="378571" y="981279"/>
                  <a:pt x="1666742" y="0"/>
                  <a:pt x="3066496" y="189285"/>
                </a:cubicBezTo>
                <a:cubicBezTo>
                  <a:pt x="4466249" y="378570"/>
                  <a:pt x="5447528" y="1666742"/>
                  <a:pt x="5258243" y="3066495"/>
                </a:cubicBezTo>
                <a:cubicBezTo>
                  <a:pt x="5068958" y="4466250"/>
                  <a:pt x="3780787" y="5447528"/>
                  <a:pt x="2381033" y="5258243"/>
                </a:cubicBezTo>
                <a:close/>
              </a:path>
            </a:pathLst>
          </a:custGeom>
          <a:noFill/>
          <a:ln w="12700" cap="flat" cmpd="sng" algn="ctr">
            <a:solidFill>
              <a:srgbClr val="8C0404">
                <a:alpha val="49839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xmlns="" id="{ECA34B9C-9B64-4BC0-AFEC-2A86E8B5471D}"/>
              </a:ext>
            </a:extLst>
          </p:cNvPr>
          <p:cNvSpPr/>
          <p:nvPr/>
        </p:nvSpPr>
        <p:spPr>
          <a:xfrm>
            <a:off x="3067134" y="382812"/>
            <a:ext cx="6076167" cy="6076167"/>
          </a:xfrm>
          <a:custGeom>
            <a:avLst/>
            <a:gdLst/>
            <a:ahLst/>
            <a:cxnLst/>
            <a:rect l="0" t="0" r="0" b="0"/>
            <a:pathLst>
              <a:path w="5787329" h="5787329">
                <a:moveTo>
                  <a:pt x="2571093" y="5609177"/>
                </a:moveTo>
                <a:cubicBezTo>
                  <a:pt x="1071357" y="5431026"/>
                  <a:pt x="0" y="4070830"/>
                  <a:pt x="178151" y="2571093"/>
                </a:cubicBezTo>
                <a:cubicBezTo>
                  <a:pt x="356301" y="1071357"/>
                  <a:pt x="1716498" y="0"/>
                  <a:pt x="3216235" y="178151"/>
                </a:cubicBezTo>
                <a:cubicBezTo>
                  <a:pt x="4715971" y="356302"/>
                  <a:pt x="5787328" y="1716498"/>
                  <a:pt x="5609177" y="3216235"/>
                </a:cubicBezTo>
                <a:cubicBezTo>
                  <a:pt x="5431026" y="4715971"/>
                  <a:pt x="4070829" y="5787328"/>
                  <a:pt x="2571093" y="5609177"/>
                </a:cubicBezTo>
                <a:close/>
              </a:path>
            </a:pathLst>
          </a:custGeom>
          <a:noFill/>
          <a:ln w="12700" cap="flat" cmpd="sng" algn="ctr">
            <a:solidFill>
              <a:srgbClr val="8E0404">
                <a:alpha val="5161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xmlns="" id="{CA0683D5-B19B-4E76-937F-61A430D866EA}"/>
              </a:ext>
            </a:extLst>
          </p:cNvPr>
          <p:cNvSpPr/>
          <p:nvPr/>
        </p:nvSpPr>
        <p:spPr>
          <a:xfrm>
            <a:off x="2906875" y="223117"/>
            <a:ext cx="6397915" cy="6397915"/>
          </a:xfrm>
          <a:custGeom>
            <a:avLst/>
            <a:gdLst/>
            <a:ahLst/>
            <a:cxnLst/>
            <a:rect l="0" t="0" r="0" b="0"/>
            <a:pathLst>
              <a:path w="6127127" h="6127127">
                <a:moveTo>
                  <a:pt x="2761153" y="5960110"/>
                </a:moveTo>
                <a:cubicBezTo>
                  <a:pt x="1161434" y="5793094"/>
                  <a:pt x="0" y="4360871"/>
                  <a:pt x="167016" y="2761153"/>
                </a:cubicBezTo>
                <a:cubicBezTo>
                  <a:pt x="334032" y="1161434"/>
                  <a:pt x="1766255" y="0"/>
                  <a:pt x="3365973" y="167016"/>
                </a:cubicBezTo>
                <a:cubicBezTo>
                  <a:pt x="4965693" y="334032"/>
                  <a:pt x="6127126" y="1766254"/>
                  <a:pt x="5960110" y="3365973"/>
                </a:cubicBezTo>
                <a:cubicBezTo>
                  <a:pt x="5793094" y="4965692"/>
                  <a:pt x="4360872" y="6127126"/>
                  <a:pt x="2761153" y="5960110"/>
                </a:cubicBezTo>
                <a:close/>
              </a:path>
            </a:pathLst>
          </a:custGeom>
          <a:noFill/>
          <a:ln w="12700" cap="flat" cmpd="sng" algn="ctr">
            <a:solidFill>
              <a:srgbClr val="900303">
                <a:alpha val="5338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xmlns="" id="{5FE4F2C4-F64C-4E81-909C-23ECDC171210}"/>
              </a:ext>
            </a:extLst>
          </p:cNvPr>
          <p:cNvSpPr/>
          <p:nvPr/>
        </p:nvSpPr>
        <p:spPr>
          <a:xfrm>
            <a:off x="2746615" y="63420"/>
            <a:ext cx="6719662" cy="6719662"/>
          </a:xfrm>
          <a:custGeom>
            <a:avLst/>
            <a:gdLst/>
            <a:ahLst/>
            <a:cxnLst/>
            <a:rect l="0" t="0" r="0" b="0"/>
            <a:pathLst>
              <a:path w="6466927" h="6466927">
                <a:moveTo>
                  <a:pt x="2951213" y="6311044"/>
                </a:moveTo>
                <a:cubicBezTo>
                  <a:pt x="1251512" y="6155162"/>
                  <a:pt x="0" y="4650915"/>
                  <a:pt x="155882" y="2951214"/>
                </a:cubicBezTo>
                <a:cubicBezTo>
                  <a:pt x="311763" y="1251512"/>
                  <a:pt x="1816011" y="0"/>
                  <a:pt x="3515712" y="155882"/>
                </a:cubicBezTo>
                <a:cubicBezTo>
                  <a:pt x="5215414" y="311764"/>
                  <a:pt x="6466926" y="1816011"/>
                  <a:pt x="6311044" y="3515713"/>
                </a:cubicBezTo>
                <a:cubicBezTo>
                  <a:pt x="6155162" y="5215414"/>
                  <a:pt x="4650914" y="6466926"/>
                  <a:pt x="2951213" y="6311044"/>
                </a:cubicBezTo>
                <a:close/>
              </a:path>
            </a:pathLst>
          </a:custGeom>
          <a:noFill/>
          <a:ln w="12700" cap="flat" cmpd="sng" algn="ctr">
            <a:solidFill>
              <a:srgbClr val="920303">
                <a:alpha val="55161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xmlns="" id="{5A501492-7B60-4C45-A89D-D2C779A243C2}"/>
              </a:ext>
            </a:extLst>
          </p:cNvPr>
          <p:cNvSpPr/>
          <p:nvPr/>
        </p:nvSpPr>
        <p:spPr>
          <a:xfrm>
            <a:off x="2586357" y="-96274"/>
            <a:ext cx="7041409" cy="7041409"/>
          </a:xfrm>
          <a:custGeom>
            <a:avLst/>
            <a:gdLst/>
            <a:ahLst/>
            <a:cxnLst/>
            <a:rect l="0" t="0" r="0" b="0"/>
            <a:pathLst>
              <a:path w="6806727" h="6806727">
                <a:moveTo>
                  <a:pt x="3141274" y="6661979"/>
                </a:moveTo>
                <a:cubicBezTo>
                  <a:pt x="1341591" y="6517231"/>
                  <a:pt x="0" y="4940958"/>
                  <a:pt x="144748" y="3141274"/>
                </a:cubicBezTo>
                <a:cubicBezTo>
                  <a:pt x="289495" y="1341591"/>
                  <a:pt x="1865768" y="0"/>
                  <a:pt x="3665452" y="144748"/>
                </a:cubicBezTo>
                <a:cubicBezTo>
                  <a:pt x="5465136" y="289495"/>
                  <a:pt x="6806726" y="1865768"/>
                  <a:pt x="6661978" y="3665452"/>
                </a:cubicBezTo>
                <a:cubicBezTo>
                  <a:pt x="6517231" y="5465136"/>
                  <a:pt x="4940958" y="6806726"/>
                  <a:pt x="3141274" y="6661979"/>
                </a:cubicBezTo>
                <a:close/>
              </a:path>
            </a:pathLst>
          </a:custGeom>
          <a:noFill/>
          <a:ln w="12700" cap="flat" cmpd="sng" algn="ctr">
            <a:solidFill>
              <a:srgbClr val="940303">
                <a:alpha val="5693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xmlns="" id="{DAC185EF-CA94-4448-B83A-7C20B6E6D6C1}"/>
              </a:ext>
            </a:extLst>
          </p:cNvPr>
          <p:cNvSpPr/>
          <p:nvPr/>
        </p:nvSpPr>
        <p:spPr>
          <a:xfrm>
            <a:off x="2426097" y="-255971"/>
            <a:ext cx="7363156" cy="7363156"/>
          </a:xfrm>
          <a:custGeom>
            <a:avLst/>
            <a:gdLst/>
            <a:ahLst/>
            <a:cxnLst/>
            <a:rect l="0" t="0" r="0" b="0"/>
            <a:pathLst>
              <a:path w="7146527" h="7146527">
                <a:moveTo>
                  <a:pt x="3331334" y="7012913"/>
                </a:moveTo>
                <a:cubicBezTo>
                  <a:pt x="1431669" y="6879300"/>
                  <a:pt x="0" y="5231001"/>
                  <a:pt x="133613" y="3331335"/>
                </a:cubicBezTo>
                <a:cubicBezTo>
                  <a:pt x="267226" y="1431669"/>
                  <a:pt x="1915525" y="0"/>
                  <a:pt x="3815191" y="133613"/>
                </a:cubicBezTo>
                <a:cubicBezTo>
                  <a:pt x="5714857" y="267227"/>
                  <a:pt x="7146526" y="1915525"/>
                  <a:pt x="7012912" y="3815192"/>
                </a:cubicBezTo>
                <a:cubicBezTo>
                  <a:pt x="6879299" y="5714857"/>
                  <a:pt x="5231001" y="7146526"/>
                  <a:pt x="3331334" y="7012913"/>
                </a:cubicBezTo>
                <a:close/>
              </a:path>
            </a:pathLst>
          </a:custGeom>
          <a:noFill/>
          <a:ln w="12700" cap="flat" cmpd="sng" algn="ctr">
            <a:solidFill>
              <a:srgbClr val="950303">
                <a:alpha val="5871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xmlns="" id="{BA08249D-6EA3-43AA-BFF0-2A6300539BCA}"/>
              </a:ext>
            </a:extLst>
          </p:cNvPr>
          <p:cNvSpPr/>
          <p:nvPr/>
        </p:nvSpPr>
        <p:spPr>
          <a:xfrm>
            <a:off x="2265839" y="-415665"/>
            <a:ext cx="7684903" cy="7684903"/>
          </a:xfrm>
          <a:custGeom>
            <a:avLst/>
            <a:gdLst/>
            <a:ahLst/>
            <a:cxnLst/>
            <a:rect l="0" t="0" r="0" b="0"/>
            <a:pathLst>
              <a:path w="7486325" h="7486325">
                <a:moveTo>
                  <a:pt x="3521394" y="7363846"/>
                </a:moveTo>
                <a:cubicBezTo>
                  <a:pt x="1521746" y="7241367"/>
                  <a:pt x="0" y="5521043"/>
                  <a:pt x="122478" y="3521395"/>
                </a:cubicBezTo>
                <a:cubicBezTo>
                  <a:pt x="244957" y="1521746"/>
                  <a:pt x="1965281" y="0"/>
                  <a:pt x="3964929" y="122478"/>
                </a:cubicBezTo>
                <a:cubicBezTo>
                  <a:pt x="5964578" y="244957"/>
                  <a:pt x="7486324" y="1965281"/>
                  <a:pt x="7363846" y="3964930"/>
                </a:cubicBezTo>
                <a:cubicBezTo>
                  <a:pt x="7241367" y="5964578"/>
                  <a:pt x="5521043" y="7486324"/>
                  <a:pt x="3521394" y="7363846"/>
                </a:cubicBezTo>
                <a:close/>
              </a:path>
            </a:pathLst>
          </a:custGeom>
          <a:noFill/>
          <a:ln w="12700" cap="flat" cmpd="sng" algn="ctr">
            <a:solidFill>
              <a:srgbClr val="970202">
                <a:alpha val="60484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xmlns="" id="{5517CBB2-E92B-431F-BEA1-1104CCFA4ACF}"/>
              </a:ext>
            </a:extLst>
          </p:cNvPr>
          <p:cNvSpPr/>
          <p:nvPr/>
        </p:nvSpPr>
        <p:spPr>
          <a:xfrm>
            <a:off x="2105580" y="-575362"/>
            <a:ext cx="8006650" cy="8006650"/>
          </a:xfrm>
          <a:custGeom>
            <a:avLst/>
            <a:gdLst/>
            <a:ahLst/>
            <a:cxnLst/>
            <a:rect l="0" t="0" r="0" b="0"/>
            <a:pathLst>
              <a:path w="7826126" h="7826125">
                <a:moveTo>
                  <a:pt x="3711456" y="7714780"/>
                </a:moveTo>
                <a:cubicBezTo>
                  <a:pt x="1611825" y="7603436"/>
                  <a:pt x="0" y="5811086"/>
                  <a:pt x="111344" y="3711456"/>
                </a:cubicBezTo>
                <a:cubicBezTo>
                  <a:pt x="222689" y="1611825"/>
                  <a:pt x="2015039" y="0"/>
                  <a:pt x="4114669" y="111344"/>
                </a:cubicBezTo>
                <a:cubicBezTo>
                  <a:pt x="6214300" y="222688"/>
                  <a:pt x="7826125" y="2015038"/>
                  <a:pt x="7714781" y="4114669"/>
                </a:cubicBezTo>
                <a:cubicBezTo>
                  <a:pt x="7603437" y="6214300"/>
                  <a:pt x="5811086" y="7826124"/>
                  <a:pt x="3711456" y="7714780"/>
                </a:cubicBezTo>
                <a:close/>
              </a:path>
            </a:pathLst>
          </a:custGeom>
          <a:noFill/>
          <a:ln w="12700" cap="flat" cmpd="sng" algn="ctr">
            <a:solidFill>
              <a:srgbClr val="990202">
                <a:alpha val="62258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xmlns="" id="{63B9B71D-E08E-4924-8C20-8B7675BA7847}"/>
              </a:ext>
            </a:extLst>
          </p:cNvPr>
          <p:cNvSpPr/>
          <p:nvPr/>
        </p:nvSpPr>
        <p:spPr>
          <a:xfrm>
            <a:off x="1945321" y="-735056"/>
            <a:ext cx="8328397" cy="8328397"/>
          </a:xfrm>
          <a:custGeom>
            <a:avLst/>
            <a:gdLst/>
            <a:ahLst/>
            <a:cxnLst/>
            <a:rect l="0" t="0" r="0" b="0"/>
            <a:pathLst>
              <a:path w="8165925" h="8165925">
                <a:moveTo>
                  <a:pt x="3901516" y="8065715"/>
                </a:moveTo>
                <a:cubicBezTo>
                  <a:pt x="1701903" y="7965505"/>
                  <a:pt x="0" y="6101130"/>
                  <a:pt x="100210" y="3901516"/>
                </a:cubicBezTo>
                <a:cubicBezTo>
                  <a:pt x="200419" y="1701903"/>
                  <a:pt x="2064795" y="0"/>
                  <a:pt x="4264408" y="100210"/>
                </a:cubicBezTo>
                <a:cubicBezTo>
                  <a:pt x="6464022" y="200420"/>
                  <a:pt x="8165924" y="2064795"/>
                  <a:pt x="8065715" y="4264409"/>
                </a:cubicBezTo>
                <a:cubicBezTo>
                  <a:pt x="7965504" y="6464022"/>
                  <a:pt x="6101129" y="8165924"/>
                  <a:pt x="3901516" y="8065715"/>
                </a:cubicBezTo>
                <a:close/>
              </a:path>
            </a:pathLst>
          </a:custGeom>
          <a:noFill/>
          <a:ln w="12700" cap="flat" cmpd="sng" algn="ctr">
            <a:solidFill>
              <a:srgbClr val="9B0202">
                <a:alpha val="64032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xmlns="" id="{5029151B-C790-4D92-B148-D2DAE3BE3134}"/>
              </a:ext>
            </a:extLst>
          </p:cNvPr>
          <p:cNvSpPr/>
          <p:nvPr/>
        </p:nvSpPr>
        <p:spPr>
          <a:xfrm>
            <a:off x="1785062" y="-894751"/>
            <a:ext cx="8650144" cy="8650144"/>
          </a:xfrm>
          <a:custGeom>
            <a:avLst/>
            <a:gdLst/>
            <a:ahLst/>
            <a:cxnLst/>
            <a:rect l="0" t="0" r="0" b="0"/>
            <a:pathLst>
              <a:path w="8505724" h="8505724">
                <a:moveTo>
                  <a:pt x="4091576" y="8416648"/>
                </a:moveTo>
                <a:cubicBezTo>
                  <a:pt x="1791980" y="8327573"/>
                  <a:pt x="0" y="6391172"/>
                  <a:pt x="89075" y="4091576"/>
                </a:cubicBezTo>
                <a:cubicBezTo>
                  <a:pt x="178150" y="1791980"/>
                  <a:pt x="2114551" y="0"/>
                  <a:pt x="4414147" y="89075"/>
                </a:cubicBezTo>
                <a:cubicBezTo>
                  <a:pt x="6713743" y="178150"/>
                  <a:pt x="8505723" y="2114551"/>
                  <a:pt x="8416648" y="4414147"/>
                </a:cubicBezTo>
                <a:cubicBezTo>
                  <a:pt x="8327572" y="6713743"/>
                  <a:pt x="6391172" y="8505723"/>
                  <a:pt x="4091576" y="8416648"/>
                </a:cubicBezTo>
                <a:close/>
              </a:path>
            </a:pathLst>
          </a:custGeom>
          <a:noFill/>
          <a:ln w="12700" cap="flat" cmpd="sng" algn="ctr">
            <a:solidFill>
              <a:srgbClr val="9D0202">
                <a:alpha val="6580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xmlns="" id="{1F34C72F-8BAA-494C-A5B0-87ED64D92EF0}"/>
              </a:ext>
            </a:extLst>
          </p:cNvPr>
          <p:cNvSpPr/>
          <p:nvPr/>
        </p:nvSpPr>
        <p:spPr>
          <a:xfrm>
            <a:off x="1624802" y="-1054447"/>
            <a:ext cx="8971891" cy="8971891"/>
          </a:xfrm>
          <a:custGeom>
            <a:avLst/>
            <a:gdLst/>
            <a:ahLst/>
            <a:cxnLst/>
            <a:rect l="0" t="0" r="0" b="0"/>
            <a:pathLst>
              <a:path w="8845525" h="8845524">
                <a:moveTo>
                  <a:pt x="4281637" y="8767582"/>
                </a:moveTo>
                <a:cubicBezTo>
                  <a:pt x="1882059" y="8689641"/>
                  <a:pt x="0" y="6681215"/>
                  <a:pt x="77941" y="4281637"/>
                </a:cubicBezTo>
                <a:cubicBezTo>
                  <a:pt x="155882" y="1882059"/>
                  <a:pt x="2164309" y="0"/>
                  <a:pt x="4563886" y="77941"/>
                </a:cubicBezTo>
                <a:cubicBezTo>
                  <a:pt x="6963465" y="155882"/>
                  <a:pt x="8845524" y="2164308"/>
                  <a:pt x="8767583" y="4563886"/>
                </a:cubicBezTo>
                <a:cubicBezTo>
                  <a:pt x="8689642" y="6963464"/>
                  <a:pt x="6681216" y="8845523"/>
                  <a:pt x="4281637" y="8767582"/>
                </a:cubicBezTo>
                <a:close/>
              </a:path>
            </a:pathLst>
          </a:custGeom>
          <a:noFill/>
          <a:ln w="12700" cap="flat" cmpd="sng" algn="ctr">
            <a:solidFill>
              <a:srgbClr val="9F0101">
                <a:alpha val="67581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xmlns="" id="{AA4EF6E0-F09E-4573-9398-AB25E8BAECBC}"/>
              </a:ext>
            </a:extLst>
          </p:cNvPr>
          <p:cNvSpPr/>
          <p:nvPr/>
        </p:nvSpPr>
        <p:spPr>
          <a:xfrm>
            <a:off x="1464542" y="-1214142"/>
            <a:ext cx="9293638" cy="9293638"/>
          </a:xfrm>
          <a:custGeom>
            <a:avLst/>
            <a:gdLst/>
            <a:ahLst/>
            <a:cxnLst/>
            <a:rect l="0" t="0" r="0" b="0"/>
            <a:pathLst>
              <a:path w="9185323" h="9185324">
                <a:moveTo>
                  <a:pt x="4471697" y="9118516"/>
                </a:moveTo>
                <a:cubicBezTo>
                  <a:pt x="1972137" y="9051709"/>
                  <a:pt x="0" y="6971258"/>
                  <a:pt x="66806" y="4471698"/>
                </a:cubicBezTo>
                <a:cubicBezTo>
                  <a:pt x="133613" y="1972137"/>
                  <a:pt x="2214065" y="0"/>
                  <a:pt x="4713625" y="66807"/>
                </a:cubicBezTo>
                <a:cubicBezTo>
                  <a:pt x="7213186" y="133613"/>
                  <a:pt x="9185322" y="2214065"/>
                  <a:pt x="9118516" y="4713626"/>
                </a:cubicBezTo>
                <a:cubicBezTo>
                  <a:pt x="9051710" y="7213186"/>
                  <a:pt x="6971258" y="9185323"/>
                  <a:pt x="4471697" y="9118516"/>
                </a:cubicBezTo>
                <a:close/>
              </a:path>
            </a:pathLst>
          </a:custGeom>
          <a:noFill/>
          <a:ln w="12700" cap="flat" cmpd="sng" algn="ctr">
            <a:solidFill>
              <a:srgbClr val="A00101">
                <a:alpha val="6935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xmlns="" id="{344C6BF7-B713-403F-83A4-CB49547C03D5}"/>
              </a:ext>
            </a:extLst>
          </p:cNvPr>
          <p:cNvSpPr/>
          <p:nvPr/>
        </p:nvSpPr>
        <p:spPr>
          <a:xfrm>
            <a:off x="1304284" y="-1373838"/>
            <a:ext cx="9615385" cy="9615385"/>
          </a:xfrm>
          <a:custGeom>
            <a:avLst/>
            <a:gdLst/>
            <a:ahLst/>
            <a:cxnLst/>
            <a:rect l="0" t="0" r="0" b="0"/>
            <a:pathLst>
              <a:path w="9525123" h="9525123">
                <a:moveTo>
                  <a:pt x="4661757" y="9469449"/>
                </a:moveTo>
                <a:cubicBezTo>
                  <a:pt x="2062215" y="9413778"/>
                  <a:pt x="0" y="7261300"/>
                  <a:pt x="55672" y="4661757"/>
                </a:cubicBezTo>
                <a:cubicBezTo>
                  <a:pt x="111344" y="2062214"/>
                  <a:pt x="2263821" y="0"/>
                  <a:pt x="4863364" y="55672"/>
                </a:cubicBezTo>
                <a:cubicBezTo>
                  <a:pt x="7462907" y="111344"/>
                  <a:pt x="9525122" y="2263821"/>
                  <a:pt x="9469450" y="4863364"/>
                </a:cubicBezTo>
                <a:cubicBezTo>
                  <a:pt x="9413777" y="7462907"/>
                  <a:pt x="7261300" y="9525122"/>
                  <a:pt x="4661757" y="9469449"/>
                </a:cubicBezTo>
                <a:close/>
              </a:path>
            </a:pathLst>
          </a:custGeom>
          <a:noFill/>
          <a:ln w="12700" cap="flat" cmpd="sng" algn="ctr">
            <a:solidFill>
              <a:srgbClr val="A20101">
                <a:alpha val="71129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xmlns="" id="{CBEB5B8F-E943-4CDD-A3F8-77C8831AB0DA}"/>
              </a:ext>
            </a:extLst>
          </p:cNvPr>
          <p:cNvSpPr/>
          <p:nvPr/>
        </p:nvSpPr>
        <p:spPr>
          <a:xfrm>
            <a:off x="1144024" y="-1533534"/>
            <a:ext cx="9937132" cy="9937132"/>
          </a:xfrm>
          <a:custGeom>
            <a:avLst/>
            <a:gdLst/>
            <a:ahLst/>
            <a:cxnLst/>
            <a:rect l="0" t="0" r="0" b="0"/>
            <a:pathLst>
              <a:path w="9864923" h="9864923">
                <a:moveTo>
                  <a:pt x="4851818" y="9820384"/>
                </a:moveTo>
                <a:cubicBezTo>
                  <a:pt x="2152293" y="9775846"/>
                  <a:pt x="0" y="7551343"/>
                  <a:pt x="44538" y="4851818"/>
                </a:cubicBezTo>
                <a:cubicBezTo>
                  <a:pt x="89076" y="2152293"/>
                  <a:pt x="2313578" y="0"/>
                  <a:pt x="5013104" y="44537"/>
                </a:cubicBezTo>
                <a:cubicBezTo>
                  <a:pt x="7712630" y="89075"/>
                  <a:pt x="9864922" y="2313578"/>
                  <a:pt x="9820385" y="5013104"/>
                </a:cubicBezTo>
                <a:cubicBezTo>
                  <a:pt x="9775847" y="7712629"/>
                  <a:pt x="7551344" y="9864922"/>
                  <a:pt x="4851818" y="9820384"/>
                </a:cubicBezTo>
                <a:close/>
              </a:path>
            </a:pathLst>
          </a:custGeom>
          <a:noFill/>
          <a:ln w="12700" cap="flat" cmpd="sng" algn="ctr">
            <a:solidFill>
              <a:srgbClr val="A40101">
                <a:alpha val="7290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xmlns="" id="{3EE2C0FB-A7CB-4579-B234-B16BC7BFD809}"/>
              </a:ext>
            </a:extLst>
          </p:cNvPr>
          <p:cNvSpPr/>
          <p:nvPr/>
        </p:nvSpPr>
        <p:spPr>
          <a:xfrm>
            <a:off x="983766" y="-1693229"/>
            <a:ext cx="10258879" cy="10258879"/>
          </a:xfrm>
          <a:custGeom>
            <a:avLst/>
            <a:gdLst/>
            <a:ahLst/>
            <a:cxnLst/>
            <a:rect l="0" t="0" r="0" b="0"/>
            <a:pathLst>
              <a:path w="10204723" h="10204722">
                <a:moveTo>
                  <a:pt x="5041879" y="10171318"/>
                </a:moveTo>
                <a:cubicBezTo>
                  <a:pt x="2242371" y="10137915"/>
                  <a:pt x="0" y="7841387"/>
                  <a:pt x="33403" y="5041879"/>
                </a:cubicBezTo>
                <a:cubicBezTo>
                  <a:pt x="66806" y="2242371"/>
                  <a:pt x="2363335" y="0"/>
                  <a:pt x="5162843" y="33403"/>
                </a:cubicBezTo>
                <a:cubicBezTo>
                  <a:pt x="7962351" y="66807"/>
                  <a:pt x="10204722" y="2363335"/>
                  <a:pt x="10171318" y="5162843"/>
                </a:cubicBezTo>
                <a:cubicBezTo>
                  <a:pt x="10137915" y="7962351"/>
                  <a:pt x="7841387" y="10204721"/>
                  <a:pt x="5041879" y="10171318"/>
                </a:cubicBezTo>
                <a:close/>
              </a:path>
            </a:pathLst>
          </a:custGeom>
          <a:noFill/>
          <a:ln w="12700" cap="flat" cmpd="sng" algn="ctr">
            <a:solidFill>
              <a:srgbClr val="A60000">
                <a:alpha val="7467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xmlns="" id="{A55632EC-5FE3-49B9-9139-439AC0558446}"/>
              </a:ext>
            </a:extLst>
          </p:cNvPr>
          <p:cNvSpPr/>
          <p:nvPr/>
        </p:nvSpPr>
        <p:spPr>
          <a:xfrm>
            <a:off x="823506" y="-1852924"/>
            <a:ext cx="10580626" cy="10580626"/>
          </a:xfrm>
          <a:custGeom>
            <a:avLst/>
            <a:gdLst/>
            <a:ahLst/>
            <a:cxnLst/>
            <a:rect l="0" t="0" r="0" b="0"/>
            <a:pathLst>
              <a:path w="10544521" h="10544522">
                <a:moveTo>
                  <a:pt x="5231939" y="10522253"/>
                </a:moveTo>
                <a:cubicBezTo>
                  <a:pt x="2332449" y="10499983"/>
                  <a:pt x="0" y="8131430"/>
                  <a:pt x="22268" y="5231939"/>
                </a:cubicBezTo>
                <a:cubicBezTo>
                  <a:pt x="44537" y="2332449"/>
                  <a:pt x="2413091" y="0"/>
                  <a:pt x="5312581" y="22269"/>
                </a:cubicBezTo>
                <a:cubicBezTo>
                  <a:pt x="8212072" y="44538"/>
                  <a:pt x="10544520" y="2413092"/>
                  <a:pt x="10522252" y="5312582"/>
                </a:cubicBezTo>
                <a:cubicBezTo>
                  <a:pt x="10499983" y="8212072"/>
                  <a:pt x="8131429" y="10544521"/>
                  <a:pt x="5231939" y="10522253"/>
                </a:cubicBezTo>
                <a:close/>
              </a:path>
            </a:pathLst>
          </a:custGeom>
          <a:noFill/>
          <a:ln w="12700" cap="flat" cmpd="sng" algn="ctr">
            <a:solidFill>
              <a:srgbClr val="A80000">
                <a:alpha val="76452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xmlns="" id="{20866C79-E9CE-4220-A8B4-0D81D966F7D2}"/>
              </a:ext>
            </a:extLst>
          </p:cNvPr>
          <p:cNvSpPr/>
          <p:nvPr/>
        </p:nvSpPr>
        <p:spPr>
          <a:xfrm>
            <a:off x="663248" y="-2012620"/>
            <a:ext cx="10902373" cy="10902373"/>
          </a:xfrm>
          <a:custGeom>
            <a:avLst/>
            <a:gdLst/>
            <a:ahLst/>
            <a:cxnLst/>
            <a:rect l="0" t="0" r="0" b="0"/>
            <a:pathLst>
              <a:path w="10884322" h="10884321">
                <a:moveTo>
                  <a:pt x="5422000" y="10873186"/>
                </a:moveTo>
                <a:cubicBezTo>
                  <a:pt x="2422527" y="10862052"/>
                  <a:pt x="0" y="8421472"/>
                  <a:pt x="11135" y="5421999"/>
                </a:cubicBezTo>
                <a:cubicBezTo>
                  <a:pt x="22269" y="2422527"/>
                  <a:pt x="2462849" y="0"/>
                  <a:pt x="5462321" y="11134"/>
                </a:cubicBezTo>
                <a:cubicBezTo>
                  <a:pt x="8461794" y="22268"/>
                  <a:pt x="10884321" y="2462848"/>
                  <a:pt x="10873186" y="5462321"/>
                </a:cubicBezTo>
                <a:cubicBezTo>
                  <a:pt x="10862052" y="8461793"/>
                  <a:pt x="8421472" y="10884320"/>
                  <a:pt x="5422000" y="10873186"/>
                </a:cubicBezTo>
                <a:close/>
              </a:path>
            </a:pathLst>
          </a:custGeom>
          <a:noFill/>
          <a:ln w="12700" cap="flat" cmpd="sng" algn="ctr">
            <a:solidFill>
              <a:srgbClr val="AA0000">
                <a:alpha val="7822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053245B-764C-4A52-A712-C5C74EB005C9}"/>
              </a:ext>
            </a:extLst>
          </p:cNvPr>
          <p:cNvSpPr txBox="1"/>
          <p:nvPr/>
        </p:nvSpPr>
        <p:spPr>
          <a:xfrm>
            <a:off x="2829378" y="3244334"/>
            <a:ext cx="6562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94322B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来自未来设计师的期许，我们的征途是宇宙星辰。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C0D2C545-D896-47F5-A11D-6ED5C18EE235}"/>
              </a:ext>
            </a:extLst>
          </p:cNvPr>
          <p:cNvGrpSpPr/>
          <p:nvPr/>
        </p:nvGrpSpPr>
        <p:grpSpPr>
          <a:xfrm flipH="1">
            <a:off x="-2030957" y="487696"/>
            <a:ext cx="4994596" cy="481494"/>
            <a:chOff x="9188133" y="487696"/>
            <a:chExt cx="4994596" cy="481494"/>
          </a:xfrm>
        </p:grpSpPr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xmlns="" id="{0EC0B2B0-8031-4515-8816-18998E9A1173}"/>
                </a:ext>
              </a:extLst>
            </p:cNvPr>
            <p:cNvSpPr/>
            <p:nvPr/>
          </p:nvSpPr>
          <p:spPr>
            <a:xfrm rot="20652697">
              <a:off x="9188133" y="487696"/>
              <a:ext cx="4741333" cy="320996"/>
            </a:xfrm>
            <a:prstGeom prst="parallelogram">
              <a:avLst>
                <a:gd name="adj" fmla="val 28199"/>
              </a:avLst>
            </a:prstGeom>
            <a:gradFill>
              <a:gsLst>
                <a:gs pos="11000">
                  <a:srgbClr val="AC0000">
                    <a:alpha val="45000"/>
                  </a:srgbClr>
                </a:gs>
                <a:gs pos="96000">
                  <a:srgbClr val="AC000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xmlns="" id="{DC771380-87D6-4BF9-8F96-85E1021DF0B6}"/>
                </a:ext>
              </a:extLst>
            </p:cNvPr>
            <p:cNvSpPr/>
            <p:nvPr/>
          </p:nvSpPr>
          <p:spPr>
            <a:xfrm rot="20652697">
              <a:off x="9441396" y="648194"/>
              <a:ext cx="4741333" cy="320996"/>
            </a:xfrm>
            <a:prstGeom prst="parallelogram">
              <a:avLst>
                <a:gd name="adj" fmla="val 28199"/>
              </a:avLst>
            </a:prstGeom>
            <a:gradFill>
              <a:gsLst>
                <a:gs pos="11000">
                  <a:srgbClr val="AC0000"/>
                </a:gs>
                <a:gs pos="100000">
                  <a:srgbClr val="AC000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26F34C39-88C1-4E30-91FD-5D110DDA12A2}"/>
              </a:ext>
            </a:extLst>
          </p:cNvPr>
          <p:cNvGrpSpPr/>
          <p:nvPr/>
        </p:nvGrpSpPr>
        <p:grpSpPr>
          <a:xfrm>
            <a:off x="7846778" y="5307170"/>
            <a:ext cx="5091080" cy="132046"/>
            <a:chOff x="7846778" y="5130188"/>
            <a:chExt cx="5091080" cy="132046"/>
          </a:xfrm>
        </p:grpSpPr>
        <p:sp>
          <p:nvSpPr>
            <p:cNvPr id="60" name="梯形 59">
              <a:extLst>
                <a:ext uri="{FF2B5EF4-FFF2-40B4-BE49-F238E27FC236}">
                  <a16:creationId xmlns:a16="http://schemas.microsoft.com/office/drawing/2014/main" xmlns="" id="{C9632877-873C-43D2-A263-7EF11D4E6016}"/>
                </a:ext>
              </a:extLst>
            </p:cNvPr>
            <p:cNvSpPr/>
            <p:nvPr/>
          </p:nvSpPr>
          <p:spPr>
            <a:xfrm rot="10800000" flipH="1">
              <a:off x="7846778" y="5130188"/>
              <a:ext cx="2706007" cy="89277"/>
            </a:xfrm>
            <a:prstGeom prst="trapezoid">
              <a:avLst>
                <a:gd name="adj" fmla="val 98972"/>
              </a:avLst>
            </a:prstGeom>
            <a:noFill/>
            <a:ln w="9525">
              <a:gradFill flip="none" rotWithShape="1">
                <a:gsLst>
                  <a:gs pos="0">
                    <a:srgbClr val="AC0000">
                      <a:alpha val="85000"/>
                    </a:srgbClr>
                  </a:gs>
                  <a:gs pos="55000">
                    <a:srgbClr val="AC0000">
                      <a:alpha val="0"/>
                    </a:srgbClr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梯形 60">
              <a:extLst>
                <a:ext uri="{FF2B5EF4-FFF2-40B4-BE49-F238E27FC236}">
                  <a16:creationId xmlns:a16="http://schemas.microsoft.com/office/drawing/2014/main" xmlns="" id="{2C18E07A-BD66-4121-9BA6-B4BE1A99D3DD}"/>
                </a:ext>
              </a:extLst>
            </p:cNvPr>
            <p:cNvSpPr/>
            <p:nvPr/>
          </p:nvSpPr>
          <p:spPr>
            <a:xfrm rot="10800000" flipH="1">
              <a:off x="8272731" y="5189696"/>
              <a:ext cx="4665127" cy="72538"/>
            </a:xfrm>
            <a:prstGeom prst="trapezoid">
              <a:avLst>
                <a:gd name="adj" fmla="val 118887"/>
              </a:avLst>
            </a:prstGeom>
            <a:noFill/>
            <a:ln w="9525">
              <a:gradFill flip="none" rotWithShape="1">
                <a:gsLst>
                  <a:gs pos="0">
                    <a:srgbClr val="AC0000"/>
                  </a:gs>
                  <a:gs pos="69000">
                    <a:srgbClr val="AC0000">
                      <a:alpha val="0"/>
                    </a:srgbClr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1025468A-0AF5-4B53-95CF-246B33A02FB3}"/>
              </a:ext>
            </a:extLst>
          </p:cNvPr>
          <p:cNvGrpSpPr/>
          <p:nvPr/>
        </p:nvGrpSpPr>
        <p:grpSpPr>
          <a:xfrm>
            <a:off x="9188133" y="487696"/>
            <a:ext cx="4994596" cy="481494"/>
            <a:chOff x="9188133" y="487696"/>
            <a:chExt cx="4994596" cy="481494"/>
          </a:xfrm>
        </p:grpSpPr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xmlns="" id="{39EF92DA-292D-476C-84E5-7FDE324EB18C}"/>
                </a:ext>
              </a:extLst>
            </p:cNvPr>
            <p:cNvSpPr/>
            <p:nvPr/>
          </p:nvSpPr>
          <p:spPr>
            <a:xfrm rot="20652697">
              <a:off x="9188133" y="487696"/>
              <a:ext cx="4741333" cy="320996"/>
            </a:xfrm>
            <a:prstGeom prst="parallelogram">
              <a:avLst>
                <a:gd name="adj" fmla="val 28199"/>
              </a:avLst>
            </a:prstGeom>
            <a:gradFill>
              <a:gsLst>
                <a:gs pos="11000">
                  <a:srgbClr val="AC0000">
                    <a:alpha val="45000"/>
                  </a:srgbClr>
                </a:gs>
                <a:gs pos="96000">
                  <a:srgbClr val="AC000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xmlns="" id="{DD5CF0E3-2BAB-4D91-A861-61B0DA0D14C5}"/>
                </a:ext>
              </a:extLst>
            </p:cNvPr>
            <p:cNvSpPr/>
            <p:nvPr/>
          </p:nvSpPr>
          <p:spPr>
            <a:xfrm rot="20652697">
              <a:off x="9441396" y="648194"/>
              <a:ext cx="4741333" cy="320996"/>
            </a:xfrm>
            <a:prstGeom prst="parallelogram">
              <a:avLst>
                <a:gd name="adj" fmla="val 28199"/>
              </a:avLst>
            </a:prstGeom>
            <a:gradFill>
              <a:gsLst>
                <a:gs pos="11000">
                  <a:srgbClr val="AC0000"/>
                </a:gs>
                <a:gs pos="100000">
                  <a:srgbClr val="AC000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9BD897E7-E07F-4552-A2DB-9EAC29570745}"/>
              </a:ext>
            </a:extLst>
          </p:cNvPr>
          <p:cNvGrpSpPr/>
          <p:nvPr/>
        </p:nvGrpSpPr>
        <p:grpSpPr>
          <a:xfrm flipH="1">
            <a:off x="-919144" y="5307170"/>
            <a:ext cx="5091080" cy="132046"/>
            <a:chOff x="7846778" y="5130188"/>
            <a:chExt cx="5091080" cy="132046"/>
          </a:xfrm>
        </p:grpSpPr>
        <p:sp>
          <p:nvSpPr>
            <p:cNvPr id="64" name="梯形 63">
              <a:extLst>
                <a:ext uri="{FF2B5EF4-FFF2-40B4-BE49-F238E27FC236}">
                  <a16:creationId xmlns:a16="http://schemas.microsoft.com/office/drawing/2014/main" xmlns="" id="{33F11900-D662-4B64-9193-594E28846AF4}"/>
                </a:ext>
              </a:extLst>
            </p:cNvPr>
            <p:cNvSpPr/>
            <p:nvPr/>
          </p:nvSpPr>
          <p:spPr>
            <a:xfrm rot="10800000" flipH="1">
              <a:off x="7846778" y="5130188"/>
              <a:ext cx="2706007" cy="89277"/>
            </a:xfrm>
            <a:prstGeom prst="trapezoid">
              <a:avLst>
                <a:gd name="adj" fmla="val 98972"/>
              </a:avLst>
            </a:prstGeom>
            <a:noFill/>
            <a:ln w="9525">
              <a:gradFill flip="none" rotWithShape="1">
                <a:gsLst>
                  <a:gs pos="0">
                    <a:srgbClr val="AC0000">
                      <a:alpha val="85000"/>
                    </a:srgbClr>
                  </a:gs>
                  <a:gs pos="55000">
                    <a:srgbClr val="AC0000">
                      <a:alpha val="0"/>
                    </a:srgbClr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梯形 64">
              <a:extLst>
                <a:ext uri="{FF2B5EF4-FFF2-40B4-BE49-F238E27FC236}">
                  <a16:creationId xmlns:a16="http://schemas.microsoft.com/office/drawing/2014/main" xmlns="" id="{C334AF66-A5A2-4F00-82F2-C3DFD38E25C0}"/>
                </a:ext>
              </a:extLst>
            </p:cNvPr>
            <p:cNvSpPr/>
            <p:nvPr/>
          </p:nvSpPr>
          <p:spPr>
            <a:xfrm rot="10800000" flipH="1">
              <a:off x="8272731" y="5189696"/>
              <a:ext cx="4665127" cy="72538"/>
            </a:xfrm>
            <a:prstGeom prst="trapezoid">
              <a:avLst>
                <a:gd name="adj" fmla="val 118887"/>
              </a:avLst>
            </a:prstGeom>
            <a:noFill/>
            <a:ln w="9525">
              <a:gradFill flip="none" rotWithShape="1">
                <a:gsLst>
                  <a:gs pos="0">
                    <a:srgbClr val="AC0000"/>
                  </a:gs>
                  <a:gs pos="69000">
                    <a:srgbClr val="AC0000">
                      <a:alpha val="0"/>
                    </a:srgbClr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pic>
        <p:nvPicPr>
          <p:cNvPr id="8" name="Ivan Torrent - Human Legacy">
            <a:hlinkClick r:id="" action="ppaction://media"/>
            <a:extLst>
              <a:ext uri="{FF2B5EF4-FFF2-40B4-BE49-F238E27FC236}">
                <a16:creationId xmlns:a16="http://schemas.microsoft.com/office/drawing/2014/main" xmlns="" id="{FB4F9B08-C49E-48C4-8B77-B89F0F1D654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800" end="286229.4104"/>
                  <p14:fade out="3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09600" y="-2385825"/>
            <a:ext cx="609600" cy="609600"/>
          </a:xfrm>
          <a:prstGeom prst="rect">
            <a:avLst/>
          </a:prstGeom>
        </p:spPr>
      </p:pic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0A44A640-67E9-4CA1-B227-EC0B854A145D}"/>
              </a:ext>
            </a:extLst>
          </p:cNvPr>
          <p:cNvGrpSpPr/>
          <p:nvPr/>
        </p:nvGrpSpPr>
        <p:grpSpPr>
          <a:xfrm>
            <a:off x="1904212" y="1231255"/>
            <a:ext cx="7863456" cy="3946008"/>
            <a:chOff x="1904304" y="1231255"/>
            <a:chExt cx="7863456" cy="3946008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B4E5F8B8-56ED-4D41-B9C4-B1DEBEB85AE0}"/>
                </a:ext>
              </a:extLst>
            </p:cNvPr>
            <p:cNvSpPr txBox="1"/>
            <p:nvPr/>
          </p:nvSpPr>
          <p:spPr>
            <a:xfrm>
              <a:off x="1904304" y="1447661"/>
              <a:ext cx="218823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99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火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4B3D3F41-D58E-4F20-9860-14B45A8C4343}"/>
                </a:ext>
              </a:extLst>
            </p:cNvPr>
            <p:cNvSpPr txBox="1"/>
            <p:nvPr/>
          </p:nvSpPr>
          <p:spPr>
            <a:xfrm>
              <a:off x="4150707" y="2436269"/>
              <a:ext cx="218823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66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种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528A3C25-CCC5-4F66-9DB7-FAA5221B315E}"/>
                </a:ext>
              </a:extLst>
            </p:cNvPr>
            <p:cNvSpPr txBox="1"/>
            <p:nvPr/>
          </p:nvSpPr>
          <p:spPr>
            <a:xfrm>
              <a:off x="5784940" y="1231255"/>
              <a:ext cx="218823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99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计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75FF92D4-02EB-42F7-850E-FA31F2353A80}"/>
                </a:ext>
              </a:extLst>
            </p:cNvPr>
            <p:cNvSpPr txBox="1"/>
            <p:nvPr/>
          </p:nvSpPr>
          <p:spPr>
            <a:xfrm>
              <a:off x="7579525" y="2530385"/>
              <a:ext cx="218823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66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划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503214D-04A3-4FF4-A71A-0B33FD8965FD}"/>
              </a:ext>
            </a:extLst>
          </p:cNvPr>
          <p:cNvSpPr txBox="1"/>
          <p:nvPr/>
        </p:nvSpPr>
        <p:spPr>
          <a:xfrm>
            <a:off x="8329103" y="1924154"/>
            <a:ext cx="187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陈西设计之家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DB75F81-80F1-4302-AE36-E062AED63834}"/>
              </a:ext>
            </a:extLst>
          </p:cNvPr>
          <p:cNvSpPr txBox="1"/>
          <p:nvPr/>
        </p:nvSpPr>
        <p:spPr>
          <a:xfrm>
            <a:off x="8329103" y="2335838"/>
            <a:ext cx="2632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火星移民计划发布会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326274F6-1BFF-4153-AC6E-6A305245FA1F}"/>
              </a:ext>
            </a:extLst>
          </p:cNvPr>
          <p:cNvGrpSpPr/>
          <p:nvPr/>
        </p:nvGrpSpPr>
        <p:grpSpPr>
          <a:xfrm>
            <a:off x="1904212" y="1231255"/>
            <a:ext cx="7863456" cy="3946008"/>
            <a:chOff x="1904304" y="1231255"/>
            <a:chExt cx="7863456" cy="3946008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A79CDCB5-76EA-44D4-A7C2-A9B9934B30C9}"/>
                </a:ext>
              </a:extLst>
            </p:cNvPr>
            <p:cNvSpPr txBox="1"/>
            <p:nvPr/>
          </p:nvSpPr>
          <p:spPr>
            <a:xfrm>
              <a:off x="1904304" y="1447661"/>
              <a:ext cx="218823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99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火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793C2EF5-CFDE-4CF3-8820-D88A1F262F02}"/>
                </a:ext>
              </a:extLst>
            </p:cNvPr>
            <p:cNvSpPr txBox="1"/>
            <p:nvPr/>
          </p:nvSpPr>
          <p:spPr>
            <a:xfrm>
              <a:off x="4150707" y="2436269"/>
              <a:ext cx="218823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66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种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0CB3AF63-AF90-43CE-89F1-B7CEBB3DE752}"/>
                </a:ext>
              </a:extLst>
            </p:cNvPr>
            <p:cNvSpPr txBox="1"/>
            <p:nvPr/>
          </p:nvSpPr>
          <p:spPr>
            <a:xfrm>
              <a:off x="5784940" y="1231255"/>
              <a:ext cx="218823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99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计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61D91522-3F64-4144-B9F8-A4E61E194CFE}"/>
                </a:ext>
              </a:extLst>
            </p:cNvPr>
            <p:cNvSpPr txBox="1"/>
            <p:nvPr/>
          </p:nvSpPr>
          <p:spPr>
            <a:xfrm>
              <a:off x="7579525" y="2530385"/>
              <a:ext cx="218823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66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划</a:t>
              </a:r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C0C60665-65F7-45DD-AE94-97B9FE11E85D}"/>
              </a:ext>
            </a:extLst>
          </p:cNvPr>
          <p:cNvSpPr/>
          <p:nvPr/>
        </p:nvSpPr>
        <p:spPr>
          <a:xfrm>
            <a:off x="-1254642" y="2664470"/>
            <a:ext cx="404037" cy="404037"/>
          </a:xfrm>
          <a:prstGeom prst="rect">
            <a:avLst/>
          </a:prstGeom>
          <a:solidFill>
            <a:srgbClr val="73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 descr="图片包含 户外, 浅色, 交通灯, 红色&#10;&#10;已生成极高可信度的说明">
            <a:extLst>
              <a:ext uri="{FF2B5EF4-FFF2-40B4-BE49-F238E27FC236}">
                <a16:creationId xmlns:a16="http://schemas.microsoft.com/office/drawing/2014/main" xmlns="" id="{485604F3-0086-4F1D-BA0C-FF7D5AD8EE8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507" y="687507"/>
            <a:ext cx="7597876" cy="5452208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D78A680-ED48-4F9D-BC2B-920DFB7F96B5}"/>
              </a:ext>
            </a:extLst>
          </p:cNvPr>
          <p:cNvGrpSpPr/>
          <p:nvPr/>
        </p:nvGrpSpPr>
        <p:grpSpPr>
          <a:xfrm>
            <a:off x="2231156" y="4077293"/>
            <a:ext cx="4330969" cy="700761"/>
            <a:chOff x="2108200" y="3848746"/>
            <a:chExt cx="4806950" cy="70076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0813B58B-1B03-4E4B-AACB-7069527919C7}"/>
                </a:ext>
              </a:extLst>
            </p:cNvPr>
            <p:cNvSpPr txBox="1"/>
            <p:nvPr/>
          </p:nvSpPr>
          <p:spPr>
            <a:xfrm>
              <a:off x="2108200" y="3848746"/>
              <a:ext cx="23579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100000">
                        <a:srgbClr val="A03128">
                          <a:alpha val="50000"/>
                        </a:srgbClr>
                      </a:gs>
                      <a:gs pos="0">
                        <a:srgbClr val="AC0000">
                          <a:alpha val="70000"/>
                        </a:srgbClr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From now on</a:t>
              </a:r>
              <a:endParaRPr lang="zh-CN" altLang="en-US" sz="16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EE429470-EF44-497F-839A-D52DBF157E5C}"/>
                </a:ext>
              </a:extLst>
            </p:cNvPr>
            <p:cNvSpPr txBox="1"/>
            <p:nvPr/>
          </p:nvSpPr>
          <p:spPr>
            <a:xfrm>
              <a:off x="2108200" y="4210953"/>
              <a:ext cx="48069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03128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en-US" altLang="zh-CN" sz="1600" dirty="0">
                  <a:gradFill>
                    <a:gsLst>
                      <a:gs pos="100000">
                        <a:srgbClr val="A03128">
                          <a:alpha val="50000"/>
                        </a:srgbClr>
                      </a:gs>
                      <a:gs pos="0">
                        <a:srgbClr val="AC0000">
                          <a:alpha val="70000"/>
                        </a:srgbClr>
                      </a:gs>
                    </a:gsLst>
                    <a:lin ang="5400000" scaled="1"/>
                  </a:gradFill>
                </a:rPr>
                <a:t>Our journey, is the stars in the universe</a:t>
              </a:r>
              <a:endParaRPr lang="zh-CN" altLang="en-US" sz="1600" dirty="0"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</a:endParaRPr>
            </a:p>
          </p:txBody>
        </p:sp>
      </p:grpSp>
      <p:pic>
        <p:nvPicPr>
          <p:cNvPr id="53" name="下部云朵" descr="new尘4.png">
            <a:extLst>
              <a:ext uri="{FF2B5EF4-FFF2-40B4-BE49-F238E27FC236}">
                <a16:creationId xmlns:a16="http://schemas.microsoft.com/office/drawing/2014/main" xmlns="" id="{F9C556D9-BD23-4FDD-9260-FB3618F36795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0800000">
            <a:off x="1613292" y="2070426"/>
            <a:ext cx="8749197" cy="488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2" name="上部云朵" descr="new尘4.png">
            <a:extLst>
              <a:ext uri="{FF2B5EF4-FFF2-40B4-BE49-F238E27FC236}">
                <a16:creationId xmlns:a16="http://schemas.microsoft.com/office/drawing/2014/main" xmlns="" id="{5CADA2E0-C41C-4BD1-83BD-44BD1642C8C8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0800000">
            <a:off x="1626396" y="-758809"/>
            <a:ext cx="8749197" cy="488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62" name="Ivan Torrent - Human Legacy">
            <a:hlinkClick r:id="" action="ppaction://media"/>
            <a:extLst>
              <a:ext uri="{FF2B5EF4-FFF2-40B4-BE49-F238E27FC236}">
                <a16:creationId xmlns:a16="http://schemas.microsoft.com/office/drawing/2014/main" xmlns="" id="{35CB270F-1225-4314-974D-C74BB95ABA8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8000" end="270829.4104"/>
                  <p14:fade out="35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18706" y="-2385825"/>
            <a:ext cx="609600" cy="6096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4E8DD66F-9BB4-41BA-AF6D-619AB03898D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24269" y="3936527"/>
            <a:ext cx="6730158" cy="6526984"/>
          </a:xfrm>
          <a:prstGeom prst="rect">
            <a:avLst/>
          </a:prstGeom>
        </p:spPr>
      </p:pic>
      <p:pic>
        <p:nvPicPr>
          <p:cNvPr id="164" name="图片 163">
            <a:extLst>
              <a:ext uri="{FF2B5EF4-FFF2-40B4-BE49-F238E27FC236}">
                <a16:creationId xmlns:a16="http://schemas.microsoft.com/office/drawing/2014/main" xmlns="" id="{A0E0BEE5-83C8-450E-BCA1-4ED49B27519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941" y="3936527"/>
            <a:ext cx="6730158" cy="6526984"/>
          </a:xfrm>
          <a:prstGeom prst="rect">
            <a:avLst/>
          </a:prstGeom>
        </p:spPr>
      </p:pic>
      <p:pic>
        <p:nvPicPr>
          <p:cNvPr id="9" name="图片 8" hidden="1">
            <a:extLst>
              <a:ext uri="{FF2B5EF4-FFF2-40B4-BE49-F238E27FC236}">
                <a16:creationId xmlns:a16="http://schemas.microsoft.com/office/drawing/2014/main" xmlns="" id="{36FC51E5-E9D9-4E2B-98B5-53CEA73750C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510" y="141003"/>
            <a:ext cx="1128162" cy="255872"/>
          </a:xfrm>
          <a:prstGeom prst="rect">
            <a:avLst/>
          </a:prstGeom>
        </p:spPr>
      </p:pic>
      <p:sp>
        <p:nvSpPr>
          <p:cNvPr id="76" name="矩形 75" hidden="1">
            <a:extLst>
              <a:ext uri="{FF2B5EF4-FFF2-40B4-BE49-F238E27FC236}">
                <a16:creationId xmlns:a16="http://schemas.microsoft.com/office/drawing/2014/main" xmlns="" id="{05AAB2E3-ABCF-42C3-9C15-65EB40DB0821}"/>
              </a:ext>
            </a:extLst>
          </p:cNvPr>
          <p:cNvSpPr/>
          <p:nvPr/>
        </p:nvSpPr>
        <p:spPr>
          <a:xfrm>
            <a:off x="362848" y="-6050"/>
            <a:ext cx="757665" cy="757665"/>
          </a:xfrm>
          <a:prstGeom prst="rect">
            <a:avLst/>
          </a:prstGeom>
          <a:solidFill>
            <a:srgbClr val="730808"/>
          </a:solidFill>
          <a:ln w="9525">
            <a:solidFill>
              <a:srgbClr val="BD2B03"/>
            </a:solidFill>
          </a:ln>
          <a:effectLst>
            <a:outerShdw blurRad="127000" sx="102000" sy="102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文本框 86" hidden="1">
            <a:extLst>
              <a:ext uri="{FF2B5EF4-FFF2-40B4-BE49-F238E27FC236}">
                <a16:creationId xmlns:a16="http://schemas.microsoft.com/office/drawing/2014/main" xmlns="" id="{4D590555-61E7-4457-9E64-2CB2D3884FE0}"/>
              </a:ext>
            </a:extLst>
          </p:cNvPr>
          <p:cNvSpPr txBox="1"/>
          <p:nvPr/>
        </p:nvSpPr>
        <p:spPr>
          <a:xfrm>
            <a:off x="379431" y="23602"/>
            <a:ext cx="7436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zh-CN" altLang="en-US" dirty="0">
                <a:ln w="3175">
                  <a:gradFill>
                    <a:gsLst>
                      <a:gs pos="25000">
                        <a:schemeClr val="bg1"/>
                      </a:gs>
                      <a:gs pos="8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38000">
                      <a:srgbClr val="AC0000"/>
                    </a:gs>
                  </a:gsLst>
                  <a:lin ang="5400000" scaled="1"/>
                </a:gradFill>
              </a:rPr>
              <a:t>超值作品</a:t>
            </a:r>
          </a:p>
        </p:txBody>
      </p:sp>
    </p:spTree>
    <p:extLst>
      <p:ext uri="{BB962C8B-B14F-4D97-AF65-F5344CB8AC3E}">
        <p14:creationId xmlns:p14="http://schemas.microsoft.com/office/powerpoint/2010/main" val="13437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xit" presetSubtype="8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animScale>
                                      <p:cBhvr>
                                        <p:cTn id="33" dur="2500" fill="hold"/>
                                        <p:tgtEl>
                                          <p:spTgt spid="8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1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8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18200"/>
                                  </p:stCondLst>
                                  <p:childTnLst>
                                    <p:animScale>
                                      <p:cBhvr>
                                        <p:cTn id="41" dur="2500" fill="hold"/>
                                        <p:tgtEl>
                                          <p:spTgt spid="5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1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8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18200"/>
                                  </p:stCondLst>
                                  <p:childTnLst>
                                    <p:animScale>
                                      <p:cBhvr>
                                        <p:cTn id="49" dur="2500" fill="hold"/>
                                        <p:tgtEl>
                                          <p:spTgt spid="5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1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0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0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9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19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19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19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8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899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908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917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926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93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944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95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962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971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9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989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998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2007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2016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20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2034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2043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2052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2061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20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2079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2088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2097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2106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211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2124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2133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2142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2151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0" presetClass="entr" presetSubtype="0" decel="100000" fill="hold" grpId="0" nodeType="withEffect">
                                  <p:stCondLst>
                                    <p:cond delay="10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numSld="999" showWhenStopped="0">
                <p:cTn id="1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2"/>
                </p:tgtEl>
              </p:cMediaNode>
            </p:audio>
          </p:childTnLst>
        </p:cTn>
      </p:par>
    </p:tnLst>
    <p:bldLst>
      <p:bldP spid="7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6" grpId="0"/>
      <p:bldP spid="6" grpId="1"/>
      <p:bldP spid="3" grpId="0"/>
      <p:bldP spid="17" grpId="0"/>
      <p:bldP spid="8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中心线条环形图片版">
            <a:extLst>
              <a:ext uri="{FF2B5EF4-FFF2-40B4-BE49-F238E27FC236}">
                <a16:creationId xmlns:a16="http://schemas.microsoft.com/office/drawing/2014/main" xmlns="" id="{134C3F1C-3708-4FF3-957E-2564424710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2188" y="-79889"/>
            <a:ext cx="7044411" cy="7038327"/>
          </a:xfrm>
          <a:prstGeom prst="rect">
            <a:avLst/>
          </a:prstGeom>
        </p:spPr>
      </p:pic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DAB71446-DC3B-4D24-9401-CDFEB97847DA}"/>
              </a:ext>
            </a:extLst>
          </p:cNvPr>
          <p:cNvGrpSpPr/>
          <p:nvPr/>
        </p:nvGrpSpPr>
        <p:grpSpPr>
          <a:xfrm>
            <a:off x="-899160" y="-3566160"/>
            <a:ext cx="13990320" cy="13990320"/>
            <a:chOff x="2269874" y="-370880"/>
            <a:chExt cx="7652254" cy="7652254"/>
          </a:xfrm>
        </p:grpSpPr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DD0BE9A3-8811-4325-A528-9CD56EDA850D}"/>
                </a:ext>
              </a:extLst>
            </p:cNvPr>
            <p:cNvSpPr/>
            <p:nvPr/>
          </p:nvSpPr>
          <p:spPr>
            <a:xfrm rot="-5400000" flipH="1">
              <a:off x="3600014" y="19691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xmlns="" id="{87971BAC-AC73-40EF-8B4F-551E973681A3}"/>
                </a:ext>
              </a:extLst>
            </p:cNvPr>
            <p:cNvSpPr/>
            <p:nvPr/>
          </p:nvSpPr>
          <p:spPr>
            <a:xfrm rot="-5184000" flipH="1">
              <a:off x="3604631" y="182219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xmlns="" id="{9DE8E745-FF2D-44C6-B154-C5E3D617B811}"/>
                </a:ext>
              </a:extLst>
            </p:cNvPr>
            <p:cNvSpPr/>
            <p:nvPr/>
          </p:nvSpPr>
          <p:spPr>
            <a:xfrm rot="-4968000" flipH="1">
              <a:off x="3618466" y="167584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xmlns="" id="{0A3AE98B-D75D-4C0C-8EB3-6215BAC8A58A}"/>
                </a:ext>
              </a:extLst>
            </p:cNvPr>
            <p:cNvSpPr/>
            <p:nvPr/>
          </p:nvSpPr>
          <p:spPr>
            <a:xfrm rot="-4752000" flipH="1">
              <a:off x="3641462" y="153064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xmlns="" id="{E839E434-6BC7-4E2A-BB62-094339AAC17A}"/>
                </a:ext>
              </a:extLst>
            </p:cNvPr>
            <p:cNvSpPr/>
            <p:nvPr/>
          </p:nvSpPr>
          <p:spPr>
            <a:xfrm rot="-4536000" flipH="1">
              <a:off x="3673529" y="138718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xmlns="" id="{BC9570D3-91BA-4B51-8B29-152D7CF1BC6A}"/>
                </a:ext>
              </a:extLst>
            </p:cNvPr>
            <p:cNvSpPr/>
            <p:nvPr/>
          </p:nvSpPr>
          <p:spPr>
            <a:xfrm rot="-4320000" flipH="1">
              <a:off x="3714542" y="12460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xmlns="" id="{521FA01F-7BF0-4C71-ADB9-B1B0200368FC}"/>
                </a:ext>
              </a:extLst>
            </p:cNvPr>
            <p:cNvSpPr/>
            <p:nvPr/>
          </p:nvSpPr>
          <p:spPr>
            <a:xfrm rot="-4104000" flipH="1">
              <a:off x="3764337" y="110770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xmlns="" id="{B75C71B8-881A-42E6-A66E-71BBAE5ADD13}"/>
                </a:ext>
              </a:extLst>
            </p:cNvPr>
            <p:cNvSpPr/>
            <p:nvPr/>
          </p:nvSpPr>
          <p:spPr>
            <a:xfrm rot="-3888000" flipH="1">
              <a:off x="3822719" y="97279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xmlns="" id="{21AE2DD0-A56E-4F7D-8DEE-E563BB7C8503}"/>
                </a:ext>
              </a:extLst>
            </p:cNvPr>
            <p:cNvSpPr/>
            <p:nvPr/>
          </p:nvSpPr>
          <p:spPr>
            <a:xfrm rot="-3672000" flipH="1">
              <a:off x="3889456" y="84181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xmlns="" id="{D8238842-E3BB-479A-9D53-A548008AC662}"/>
                </a:ext>
              </a:extLst>
            </p:cNvPr>
            <p:cNvSpPr/>
            <p:nvPr/>
          </p:nvSpPr>
          <p:spPr>
            <a:xfrm rot="-3456000" flipH="1">
              <a:off x="3964287" y="71528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xmlns="" id="{E0F03E77-1924-43A3-9BF9-FA9E02E7EC89}"/>
                </a:ext>
              </a:extLst>
            </p:cNvPr>
            <p:cNvSpPr/>
            <p:nvPr/>
          </p:nvSpPr>
          <p:spPr>
            <a:xfrm rot="-3240000" flipH="1">
              <a:off x="4046914" y="59370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xmlns="" id="{980720C7-9905-4C71-A6F1-F84B810B1F81}"/>
                </a:ext>
              </a:extLst>
            </p:cNvPr>
            <p:cNvSpPr/>
            <p:nvPr/>
          </p:nvSpPr>
          <p:spPr>
            <a:xfrm rot="-3024000" flipH="1">
              <a:off x="4137013" y="47754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xmlns="" id="{20CF547E-6292-4756-8F59-CCA4179DF651}"/>
                </a:ext>
              </a:extLst>
            </p:cNvPr>
            <p:cNvSpPr/>
            <p:nvPr/>
          </p:nvSpPr>
          <p:spPr>
            <a:xfrm rot="-2808000" flipH="1">
              <a:off x="4234227" y="36728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xmlns="" id="{6EFE8A14-8D82-4A81-85CD-ED59A3EA5C1F}"/>
                </a:ext>
              </a:extLst>
            </p:cNvPr>
            <p:cNvSpPr/>
            <p:nvPr/>
          </p:nvSpPr>
          <p:spPr>
            <a:xfrm rot="-2592000" flipH="1">
              <a:off x="4338174" y="26333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xmlns="" id="{64EBE3F0-1FC8-412C-912A-274F36D88B65}"/>
                </a:ext>
              </a:extLst>
            </p:cNvPr>
            <p:cNvSpPr/>
            <p:nvPr/>
          </p:nvSpPr>
          <p:spPr>
            <a:xfrm rot="-2376000" flipH="1">
              <a:off x="4448442" y="16611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xmlns="" id="{7440798D-360F-4155-862F-E13EF18A942A}"/>
                </a:ext>
              </a:extLst>
            </p:cNvPr>
            <p:cNvSpPr/>
            <p:nvPr/>
          </p:nvSpPr>
          <p:spPr>
            <a:xfrm rot="-2160000" flipH="1">
              <a:off x="4564596" y="760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xmlns="" id="{F39CB05C-55C8-400B-A136-DF4DD5007488}"/>
                </a:ext>
              </a:extLst>
            </p:cNvPr>
            <p:cNvSpPr/>
            <p:nvPr/>
          </p:nvSpPr>
          <p:spPr>
            <a:xfrm rot="-1944000" flipH="1">
              <a:off x="4686179" y="-660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xmlns="" id="{3845A3AA-C993-4DF7-B218-72EE0BC7C4B0}"/>
                </a:ext>
              </a:extLst>
            </p:cNvPr>
            <p:cNvSpPr/>
            <p:nvPr/>
          </p:nvSpPr>
          <p:spPr>
            <a:xfrm rot="-1728000" flipH="1">
              <a:off x="4812710" y="-8143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xmlns="" id="{20E1F693-0153-4A56-8AE1-6E10F1E01BF0}"/>
                </a:ext>
              </a:extLst>
            </p:cNvPr>
            <p:cNvSpPr/>
            <p:nvPr/>
          </p:nvSpPr>
          <p:spPr>
            <a:xfrm rot="-1512000" flipH="1">
              <a:off x="4943690" y="-14817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xmlns="" id="{D7C60BC8-E422-492A-B83F-C3730575C27A}"/>
                </a:ext>
              </a:extLst>
            </p:cNvPr>
            <p:cNvSpPr/>
            <p:nvPr/>
          </p:nvSpPr>
          <p:spPr>
            <a:xfrm rot="-1296000" flipH="1">
              <a:off x="5078603" y="-20655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xmlns="" id="{467E6C91-FF3F-4BE9-981D-FA1C94E98260}"/>
                </a:ext>
              </a:extLst>
            </p:cNvPr>
            <p:cNvSpPr/>
            <p:nvPr/>
          </p:nvSpPr>
          <p:spPr>
            <a:xfrm rot="-1080000" flipH="1">
              <a:off x="5216914" y="-25635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xmlns="" id="{EF5D6525-FA22-4969-A5DC-0612D5AC6883}"/>
                </a:ext>
              </a:extLst>
            </p:cNvPr>
            <p:cNvSpPr/>
            <p:nvPr/>
          </p:nvSpPr>
          <p:spPr>
            <a:xfrm rot="-864000" flipH="1">
              <a:off x="5358080" y="-29736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xmlns="" id="{C94A2A16-CE59-414E-BD97-F8170982E14F}"/>
                </a:ext>
              </a:extLst>
            </p:cNvPr>
            <p:cNvSpPr/>
            <p:nvPr/>
          </p:nvSpPr>
          <p:spPr>
            <a:xfrm rot="-648000" flipH="1">
              <a:off x="5501542" y="-32943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xmlns="" id="{10CBCCE8-8F10-490F-B62B-B825289A7484}"/>
                </a:ext>
              </a:extLst>
            </p:cNvPr>
            <p:cNvSpPr/>
            <p:nvPr/>
          </p:nvSpPr>
          <p:spPr>
            <a:xfrm rot="-432000" flipH="1">
              <a:off x="5646734" y="-35242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xmlns="" id="{1D6D0FBD-74B6-4E15-B185-958FFB9B523B}"/>
                </a:ext>
              </a:extLst>
            </p:cNvPr>
            <p:cNvSpPr/>
            <p:nvPr/>
          </p:nvSpPr>
          <p:spPr>
            <a:xfrm rot="-216000" flipH="1">
              <a:off x="5793084" y="-36626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xmlns="" id="{3CB4CC85-95A1-46B4-9512-62064E9FCB57}"/>
                </a:ext>
              </a:extLst>
            </p:cNvPr>
            <p:cNvSpPr/>
            <p:nvPr/>
          </p:nvSpPr>
          <p:spPr>
            <a:xfrm flipH="1">
              <a:off x="5940014" y="-37088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xmlns="" id="{7B817382-DA04-48C1-B3B4-976FDF3ADBF6}"/>
                </a:ext>
              </a:extLst>
            </p:cNvPr>
            <p:cNvSpPr/>
            <p:nvPr/>
          </p:nvSpPr>
          <p:spPr>
            <a:xfrm rot="216000" flipH="1">
              <a:off x="6086944" y="-36626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xmlns="" id="{E0811F2B-FC20-441F-9DE6-068553AF5A7C}"/>
                </a:ext>
              </a:extLst>
            </p:cNvPr>
            <p:cNvSpPr/>
            <p:nvPr/>
          </p:nvSpPr>
          <p:spPr>
            <a:xfrm rot="432000" flipH="1">
              <a:off x="6233294" y="-35242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xmlns="" id="{3383DE85-6D5D-444D-83F6-FDEDA5E25E1D}"/>
                </a:ext>
              </a:extLst>
            </p:cNvPr>
            <p:cNvSpPr/>
            <p:nvPr/>
          </p:nvSpPr>
          <p:spPr>
            <a:xfrm rot="648000" flipH="1">
              <a:off x="6378486" y="-32943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xmlns="" id="{6682C148-41D3-411B-A4C9-CD16F3C5375B}"/>
                </a:ext>
              </a:extLst>
            </p:cNvPr>
            <p:cNvSpPr/>
            <p:nvPr/>
          </p:nvSpPr>
          <p:spPr>
            <a:xfrm rot="864000" flipH="1">
              <a:off x="6521949" y="-29736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xmlns="" id="{8859FF65-1909-4F33-8B79-1583B5733B4D}"/>
                </a:ext>
              </a:extLst>
            </p:cNvPr>
            <p:cNvSpPr/>
            <p:nvPr/>
          </p:nvSpPr>
          <p:spPr>
            <a:xfrm rot="1080000" flipH="1">
              <a:off x="6663114" y="-25635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xmlns="" id="{15E5E735-99C8-4EE0-AF91-622DE06C493F}"/>
                </a:ext>
              </a:extLst>
            </p:cNvPr>
            <p:cNvSpPr/>
            <p:nvPr/>
          </p:nvSpPr>
          <p:spPr>
            <a:xfrm rot="1296000" flipH="1">
              <a:off x="6801425" y="-20655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xmlns="" id="{94604BC9-C95B-425A-A287-138AAA73DFE0}"/>
                </a:ext>
              </a:extLst>
            </p:cNvPr>
            <p:cNvSpPr/>
            <p:nvPr/>
          </p:nvSpPr>
          <p:spPr>
            <a:xfrm rot="1512000" flipH="1">
              <a:off x="6936337" y="-14817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xmlns="" id="{C6160822-E944-4A77-AA8F-363CA511B7AD}"/>
                </a:ext>
              </a:extLst>
            </p:cNvPr>
            <p:cNvSpPr/>
            <p:nvPr/>
          </p:nvSpPr>
          <p:spPr>
            <a:xfrm rot="1728000" flipH="1">
              <a:off x="7067318" y="-8143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xmlns="" id="{852B2018-04CE-4EF9-9483-AFFD4D2FAAE9}"/>
                </a:ext>
              </a:extLst>
            </p:cNvPr>
            <p:cNvSpPr/>
            <p:nvPr/>
          </p:nvSpPr>
          <p:spPr>
            <a:xfrm rot="1944000" flipH="1">
              <a:off x="7193849" y="-660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xmlns="" id="{500B9323-0041-43D3-973F-87EFEC962E00}"/>
                </a:ext>
              </a:extLst>
            </p:cNvPr>
            <p:cNvSpPr/>
            <p:nvPr/>
          </p:nvSpPr>
          <p:spPr>
            <a:xfrm rot="2160000" flipH="1">
              <a:off x="7315431" y="760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xmlns="" id="{9D135F83-9E13-49F8-A510-6A4BA2C60437}"/>
                </a:ext>
              </a:extLst>
            </p:cNvPr>
            <p:cNvSpPr/>
            <p:nvPr/>
          </p:nvSpPr>
          <p:spPr>
            <a:xfrm rot="2376000" flipH="1">
              <a:off x="7431586" y="16611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xmlns="" id="{25DD80A8-2673-426F-8E0A-2D0EEDF331C8}"/>
                </a:ext>
              </a:extLst>
            </p:cNvPr>
            <p:cNvSpPr/>
            <p:nvPr/>
          </p:nvSpPr>
          <p:spPr>
            <a:xfrm rot="2592000" flipH="1">
              <a:off x="7541855" y="26333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xmlns="" id="{91A7B7BB-3F00-4184-9F6D-1720C85A977C}"/>
                </a:ext>
              </a:extLst>
            </p:cNvPr>
            <p:cNvSpPr/>
            <p:nvPr/>
          </p:nvSpPr>
          <p:spPr>
            <a:xfrm rot="2808000" flipH="1">
              <a:off x="7645801" y="36728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xmlns="" id="{A0959A10-8CF2-443B-8F8E-B5EE3E43AB7A}"/>
                </a:ext>
              </a:extLst>
            </p:cNvPr>
            <p:cNvSpPr/>
            <p:nvPr/>
          </p:nvSpPr>
          <p:spPr>
            <a:xfrm rot="3024000" flipH="1">
              <a:off x="7743015" y="47754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xmlns="" id="{2D1FF477-3BA5-40FA-AE89-4D80DC22E5FD}"/>
                </a:ext>
              </a:extLst>
            </p:cNvPr>
            <p:cNvSpPr/>
            <p:nvPr/>
          </p:nvSpPr>
          <p:spPr>
            <a:xfrm rot="3240000" flipH="1">
              <a:off x="7833114" y="59370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xmlns="" id="{33D16456-2BC4-4EC9-98CC-4ED109BB0E5A}"/>
                </a:ext>
              </a:extLst>
            </p:cNvPr>
            <p:cNvSpPr/>
            <p:nvPr/>
          </p:nvSpPr>
          <p:spPr>
            <a:xfrm rot="3456000" flipH="1">
              <a:off x="7915741" y="71528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xmlns="" id="{5DE32A04-8FFB-4189-97DA-351FC1C93A98}"/>
                </a:ext>
              </a:extLst>
            </p:cNvPr>
            <p:cNvSpPr/>
            <p:nvPr/>
          </p:nvSpPr>
          <p:spPr>
            <a:xfrm rot="3672000" flipH="1">
              <a:off x="7990571" y="84181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xmlns="" id="{9DB4BB07-A442-4E5E-8029-CAE9E49D9693}"/>
                </a:ext>
              </a:extLst>
            </p:cNvPr>
            <p:cNvSpPr/>
            <p:nvPr/>
          </p:nvSpPr>
          <p:spPr>
            <a:xfrm rot="3888000" flipH="1">
              <a:off x="8057309" y="97279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xmlns="" id="{5E000E9A-C066-4E36-BB86-634D6C32BDE7}"/>
                </a:ext>
              </a:extLst>
            </p:cNvPr>
            <p:cNvSpPr/>
            <p:nvPr/>
          </p:nvSpPr>
          <p:spPr>
            <a:xfrm rot="4104000" flipH="1">
              <a:off x="8115691" y="110770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xmlns="" id="{29D27D30-2BFF-4072-AC87-33D0F430CE0A}"/>
                </a:ext>
              </a:extLst>
            </p:cNvPr>
            <p:cNvSpPr/>
            <p:nvPr/>
          </p:nvSpPr>
          <p:spPr>
            <a:xfrm rot="4320000" flipH="1">
              <a:off x="8165486" y="12460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xmlns="" id="{34171129-5427-4327-A617-DB328CFB6EB7}"/>
                </a:ext>
              </a:extLst>
            </p:cNvPr>
            <p:cNvSpPr/>
            <p:nvPr/>
          </p:nvSpPr>
          <p:spPr>
            <a:xfrm rot="4536000" flipH="1">
              <a:off x="8206499" y="138718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xmlns="" id="{40893AD1-4551-4B34-9F05-997A8EE73A06}"/>
                </a:ext>
              </a:extLst>
            </p:cNvPr>
            <p:cNvSpPr/>
            <p:nvPr/>
          </p:nvSpPr>
          <p:spPr>
            <a:xfrm rot="4752000" flipH="1">
              <a:off x="8238566" y="153064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xmlns="" id="{3A21ADB0-3BC4-4904-8BD4-2276D48837A4}"/>
                </a:ext>
              </a:extLst>
            </p:cNvPr>
            <p:cNvSpPr/>
            <p:nvPr/>
          </p:nvSpPr>
          <p:spPr>
            <a:xfrm rot="4968000" flipH="1">
              <a:off x="8261563" y="167584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xmlns="" id="{4164C043-743D-4819-9171-684025F7CBE9}"/>
                </a:ext>
              </a:extLst>
            </p:cNvPr>
            <p:cNvSpPr/>
            <p:nvPr/>
          </p:nvSpPr>
          <p:spPr>
            <a:xfrm rot="5184000" flipH="1">
              <a:off x="8275397" y="182219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xmlns="" id="{E3AB939F-E701-4AD4-9CBB-C3A2987396A8}"/>
                </a:ext>
              </a:extLst>
            </p:cNvPr>
            <p:cNvSpPr/>
            <p:nvPr/>
          </p:nvSpPr>
          <p:spPr>
            <a:xfrm rot="5400000" flipH="1">
              <a:off x="8280014" y="19691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xmlns="" id="{8E84D4DD-48A2-4653-96A1-0AFE9F4EF1C8}"/>
                </a:ext>
              </a:extLst>
            </p:cNvPr>
            <p:cNvSpPr/>
            <p:nvPr/>
          </p:nvSpPr>
          <p:spPr>
            <a:xfrm rot="5616000" flipH="1">
              <a:off x="8275397" y="211605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xmlns="" id="{00242F06-DBC3-4B93-A876-8C797EFF3CE5}"/>
                </a:ext>
              </a:extLst>
            </p:cNvPr>
            <p:cNvSpPr/>
            <p:nvPr/>
          </p:nvSpPr>
          <p:spPr>
            <a:xfrm rot="5832000" flipH="1">
              <a:off x="8261563" y="226240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xmlns="" id="{3F2E77A9-8378-4625-A70A-9AC6A834D982}"/>
                </a:ext>
              </a:extLst>
            </p:cNvPr>
            <p:cNvSpPr/>
            <p:nvPr/>
          </p:nvSpPr>
          <p:spPr>
            <a:xfrm rot="6048000" flipH="1">
              <a:off x="8238566" y="240759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xmlns="" id="{DE64BE82-FEE1-4241-B583-F8E1D8E815A5}"/>
                </a:ext>
              </a:extLst>
            </p:cNvPr>
            <p:cNvSpPr/>
            <p:nvPr/>
          </p:nvSpPr>
          <p:spPr>
            <a:xfrm rot="6264000" flipH="1">
              <a:off x="8206499" y="2551054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xmlns="" id="{9A6988A8-6452-48FB-BD2F-6B354E342D4D}"/>
                </a:ext>
              </a:extLst>
            </p:cNvPr>
            <p:cNvSpPr/>
            <p:nvPr/>
          </p:nvSpPr>
          <p:spPr>
            <a:xfrm rot="6480000" flipH="1">
              <a:off x="8165486" y="269221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xmlns="" id="{6727E772-D064-4BDA-9877-42CEB687F5AA}"/>
                </a:ext>
              </a:extLst>
            </p:cNvPr>
            <p:cNvSpPr/>
            <p:nvPr/>
          </p:nvSpPr>
          <p:spPr>
            <a:xfrm rot="6696000" flipH="1">
              <a:off x="8115691" y="2830531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xmlns="" id="{9444F2D3-1B89-4737-B3FB-B60E9356E8DD}"/>
                </a:ext>
              </a:extLst>
            </p:cNvPr>
            <p:cNvSpPr/>
            <p:nvPr/>
          </p:nvSpPr>
          <p:spPr>
            <a:xfrm rot="6912000" flipH="1">
              <a:off x="8057309" y="296544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xmlns="" id="{143A2719-C767-4AB2-B004-F14088AC1F1A}"/>
                </a:ext>
              </a:extLst>
            </p:cNvPr>
            <p:cNvSpPr/>
            <p:nvPr/>
          </p:nvSpPr>
          <p:spPr>
            <a:xfrm rot="7128000" flipH="1">
              <a:off x="7990571" y="309642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xmlns="" id="{03C34CD6-9076-4523-ACF8-40A2FA0D300F}"/>
                </a:ext>
              </a:extLst>
            </p:cNvPr>
            <p:cNvSpPr/>
            <p:nvPr/>
          </p:nvSpPr>
          <p:spPr>
            <a:xfrm rot="7344000" flipH="1">
              <a:off x="7915741" y="322295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xmlns="" id="{D8E7426D-8CC2-4931-9EC8-A95E3003BDBA}"/>
                </a:ext>
              </a:extLst>
            </p:cNvPr>
            <p:cNvSpPr/>
            <p:nvPr/>
          </p:nvSpPr>
          <p:spPr>
            <a:xfrm rot="7560000" flipH="1">
              <a:off x="7833114" y="334453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xmlns="" id="{44E79FBA-F7B8-4A42-8DEE-2069BA214FB9}"/>
                </a:ext>
              </a:extLst>
            </p:cNvPr>
            <p:cNvSpPr/>
            <p:nvPr/>
          </p:nvSpPr>
          <p:spPr>
            <a:xfrm rot="7776000" flipH="1">
              <a:off x="7743015" y="346069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xmlns="" id="{A950ADEC-FD35-4338-BDC6-4CAFE39DBD11}"/>
                </a:ext>
              </a:extLst>
            </p:cNvPr>
            <p:cNvSpPr/>
            <p:nvPr/>
          </p:nvSpPr>
          <p:spPr>
            <a:xfrm rot="7992000" flipH="1">
              <a:off x="7645801" y="357096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xmlns="" id="{B988F8C8-B35C-4902-A656-A675050AF93F}"/>
                </a:ext>
              </a:extLst>
            </p:cNvPr>
            <p:cNvSpPr/>
            <p:nvPr/>
          </p:nvSpPr>
          <p:spPr>
            <a:xfrm rot="8208000" flipH="1">
              <a:off x="7541855" y="367490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xmlns="" id="{C0070B8F-3001-4CFC-B65D-956711268B4A}"/>
                </a:ext>
              </a:extLst>
            </p:cNvPr>
            <p:cNvSpPr/>
            <p:nvPr/>
          </p:nvSpPr>
          <p:spPr>
            <a:xfrm rot="8424000" flipH="1">
              <a:off x="7431586" y="3772121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xmlns="" id="{68D2C4FD-A900-472A-8FFD-B5C79EADBDF2}"/>
                </a:ext>
              </a:extLst>
            </p:cNvPr>
            <p:cNvSpPr/>
            <p:nvPr/>
          </p:nvSpPr>
          <p:spPr>
            <a:xfrm rot="8640000" flipH="1">
              <a:off x="7315431" y="38622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xmlns="" id="{21144A44-18CE-43AD-A43B-F63A370817A3}"/>
                </a:ext>
              </a:extLst>
            </p:cNvPr>
            <p:cNvSpPr/>
            <p:nvPr/>
          </p:nvSpPr>
          <p:spPr>
            <a:xfrm rot="8856000" flipH="1">
              <a:off x="7193849" y="394484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xmlns="" id="{992894C9-5E35-4113-8BB5-C542AE87F03D}"/>
                </a:ext>
              </a:extLst>
            </p:cNvPr>
            <p:cNvSpPr/>
            <p:nvPr/>
          </p:nvSpPr>
          <p:spPr>
            <a:xfrm rot="9072000" flipH="1">
              <a:off x="7067318" y="401967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xmlns="" id="{B00EB116-59D9-4270-8821-B131ABC94880}"/>
                </a:ext>
              </a:extLst>
            </p:cNvPr>
            <p:cNvSpPr/>
            <p:nvPr/>
          </p:nvSpPr>
          <p:spPr>
            <a:xfrm rot="9288000" flipH="1">
              <a:off x="6936337" y="408641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xmlns="" id="{318FA4AD-4E8A-4A0A-A844-5FF70041BB19}"/>
                </a:ext>
              </a:extLst>
            </p:cNvPr>
            <p:cNvSpPr/>
            <p:nvPr/>
          </p:nvSpPr>
          <p:spPr>
            <a:xfrm rot="9504000" flipH="1">
              <a:off x="6801425" y="414479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xmlns="" id="{5A443BA8-0169-481B-A667-C4C194885D6B}"/>
                </a:ext>
              </a:extLst>
            </p:cNvPr>
            <p:cNvSpPr/>
            <p:nvPr/>
          </p:nvSpPr>
          <p:spPr>
            <a:xfrm rot="9720000" flipH="1">
              <a:off x="6663114" y="419459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xmlns="" id="{0D975430-4242-4B5F-865E-9FE9A6D5BFD0}"/>
                </a:ext>
              </a:extLst>
            </p:cNvPr>
            <p:cNvSpPr/>
            <p:nvPr/>
          </p:nvSpPr>
          <p:spPr>
            <a:xfrm rot="9936000" flipH="1">
              <a:off x="6521949" y="423560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xmlns="" id="{1AF5661A-4501-4D1C-8185-7E47E4843908}"/>
                </a:ext>
              </a:extLst>
            </p:cNvPr>
            <p:cNvSpPr/>
            <p:nvPr/>
          </p:nvSpPr>
          <p:spPr>
            <a:xfrm rot="10152000" flipH="1">
              <a:off x="6378486" y="426767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xmlns="" id="{344C7EE8-2160-45E0-98ED-7BCDE0939358}"/>
                </a:ext>
              </a:extLst>
            </p:cNvPr>
            <p:cNvSpPr/>
            <p:nvPr/>
          </p:nvSpPr>
          <p:spPr>
            <a:xfrm rot="10368000" flipH="1">
              <a:off x="6233294" y="429066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xmlns="" id="{7C4808EF-7D79-4FE1-8E4F-91D9AED1492E}"/>
                </a:ext>
              </a:extLst>
            </p:cNvPr>
            <p:cNvSpPr/>
            <p:nvPr/>
          </p:nvSpPr>
          <p:spPr>
            <a:xfrm rot="10584000" flipH="1">
              <a:off x="6086944" y="430450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xmlns="" id="{5C2A6AFB-822D-46FE-809A-E7728C5CFFA0}"/>
                </a:ext>
              </a:extLst>
            </p:cNvPr>
            <p:cNvSpPr/>
            <p:nvPr/>
          </p:nvSpPr>
          <p:spPr>
            <a:xfrm rot="10800000" flipH="1">
              <a:off x="5940014" y="43091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xmlns="" id="{1AD9B821-61E0-4EAC-A4BF-ED3BDB05C916}"/>
                </a:ext>
              </a:extLst>
            </p:cNvPr>
            <p:cNvSpPr/>
            <p:nvPr/>
          </p:nvSpPr>
          <p:spPr>
            <a:xfrm rot="11016000" flipH="1">
              <a:off x="5793084" y="430450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xmlns="" id="{F25D77B6-77AF-45A1-A99A-F87BF18D9874}"/>
                </a:ext>
              </a:extLst>
            </p:cNvPr>
            <p:cNvSpPr/>
            <p:nvPr/>
          </p:nvSpPr>
          <p:spPr>
            <a:xfrm rot="11232000" flipH="1">
              <a:off x="5646734" y="429066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xmlns="" id="{57F9ADA8-9BB0-4A3E-80D8-78C6660F2123}"/>
                </a:ext>
              </a:extLst>
            </p:cNvPr>
            <p:cNvSpPr/>
            <p:nvPr/>
          </p:nvSpPr>
          <p:spPr>
            <a:xfrm rot="11448000" flipH="1">
              <a:off x="5501542" y="426767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xmlns="" id="{5C8266A3-EC61-487E-9F35-6ACE3D673024}"/>
                </a:ext>
              </a:extLst>
            </p:cNvPr>
            <p:cNvSpPr/>
            <p:nvPr/>
          </p:nvSpPr>
          <p:spPr>
            <a:xfrm rot="11664000" flipH="1">
              <a:off x="5358080" y="423560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xmlns="" id="{311CF595-1299-424E-AB6C-36B904C00EE7}"/>
                </a:ext>
              </a:extLst>
            </p:cNvPr>
            <p:cNvSpPr/>
            <p:nvPr/>
          </p:nvSpPr>
          <p:spPr>
            <a:xfrm rot="11880000" flipH="1">
              <a:off x="5216914" y="419459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xmlns="" id="{F5003357-C1DE-4F7D-8FD7-7DB93EF9EE8F}"/>
                </a:ext>
              </a:extLst>
            </p:cNvPr>
            <p:cNvSpPr/>
            <p:nvPr/>
          </p:nvSpPr>
          <p:spPr>
            <a:xfrm rot="12096000" flipH="1">
              <a:off x="5078603" y="414479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xmlns="" id="{03D2DB15-71E8-496C-8357-9244E2F6624A}"/>
                </a:ext>
              </a:extLst>
            </p:cNvPr>
            <p:cNvSpPr/>
            <p:nvPr/>
          </p:nvSpPr>
          <p:spPr>
            <a:xfrm rot="12312000" flipH="1">
              <a:off x="4943690" y="408641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xmlns="" id="{2E6076F6-A9EB-4244-AD42-509ABE30C8C5}"/>
                </a:ext>
              </a:extLst>
            </p:cNvPr>
            <p:cNvSpPr/>
            <p:nvPr/>
          </p:nvSpPr>
          <p:spPr>
            <a:xfrm rot="12528000" flipH="1">
              <a:off x="4812710" y="401967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xmlns="" id="{F041F309-0E64-4990-8534-4777293BF254}"/>
                </a:ext>
              </a:extLst>
            </p:cNvPr>
            <p:cNvSpPr/>
            <p:nvPr/>
          </p:nvSpPr>
          <p:spPr>
            <a:xfrm rot="12744000" flipH="1">
              <a:off x="4686179" y="394484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xmlns="" id="{84B9972B-B3F6-4799-A62C-E2AE1F4CD4CA}"/>
                </a:ext>
              </a:extLst>
            </p:cNvPr>
            <p:cNvSpPr/>
            <p:nvPr/>
          </p:nvSpPr>
          <p:spPr>
            <a:xfrm rot="12960000" flipH="1">
              <a:off x="4564596" y="38622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xmlns="" id="{AE3B10CC-E7CB-4B1E-9B04-7DC9634C0146}"/>
                </a:ext>
              </a:extLst>
            </p:cNvPr>
            <p:cNvSpPr/>
            <p:nvPr/>
          </p:nvSpPr>
          <p:spPr>
            <a:xfrm rot="13176000" flipH="1">
              <a:off x="4448442" y="3772121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xmlns="" id="{C2FBA51F-6BBB-40A8-B6F7-8F3C5C76E30A}"/>
                </a:ext>
              </a:extLst>
            </p:cNvPr>
            <p:cNvSpPr/>
            <p:nvPr/>
          </p:nvSpPr>
          <p:spPr>
            <a:xfrm rot="13392000" flipH="1">
              <a:off x="4338174" y="367490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xmlns="" id="{7F1DCBED-8240-4DB9-BAE1-9883B9452C80}"/>
                </a:ext>
              </a:extLst>
            </p:cNvPr>
            <p:cNvSpPr/>
            <p:nvPr/>
          </p:nvSpPr>
          <p:spPr>
            <a:xfrm rot="13608000" flipH="1">
              <a:off x="4234227" y="357096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xmlns="" id="{F06A0E59-0054-45C2-9749-5C90EE43ECE5}"/>
                </a:ext>
              </a:extLst>
            </p:cNvPr>
            <p:cNvSpPr/>
            <p:nvPr/>
          </p:nvSpPr>
          <p:spPr>
            <a:xfrm rot="13824000" flipH="1">
              <a:off x="4137013" y="346069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xmlns="" id="{9A545495-1E91-46D2-BA89-E7E3AFD79628}"/>
                </a:ext>
              </a:extLst>
            </p:cNvPr>
            <p:cNvSpPr/>
            <p:nvPr/>
          </p:nvSpPr>
          <p:spPr>
            <a:xfrm rot="14040000" flipH="1">
              <a:off x="4046914" y="334453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xmlns="" id="{6AA22E60-3F11-4ABC-843A-15A6ABA0E185}"/>
                </a:ext>
              </a:extLst>
            </p:cNvPr>
            <p:cNvSpPr/>
            <p:nvPr/>
          </p:nvSpPr>
          <p:spPr>
            <a:xfrm rot="14256000" flipH="1">
              <a:off x="3964287" y="322295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xmlns="" id="{1D52B728-6B2A-4E99-8370-28A6FBFDD50B}"/>
                </a:ext>
              </a:extLst>
            </p:cNvPr>
            <p:cNvSpPr/>
            <p:nvPr/>
          </p:nvSpPr>
          <p:spPr>
            <a:xfrm rot="14472000" flipH="1">
              <a:off x="3889456" y="309642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xmlns="" id="{C23C1388-E2CC-48EE-9F05-622B18AA7775}"/>
                </a:ext>
              </a:extLst>
            </p:cNvPr>
            <p:cNvSpPr/>
            <p:nvPr/>
          </p:nvSpPr>
          <p:spPr>
            <a:xfrm rot="14688000" flipH="1">
              <a:off x="3822719" y="296544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xmlns="" id="{B3F5A0E2-48ED-4C15-89CA-7F9B74A3C686}"/>
                </a:ext>
              </a:extLst>
            </p:cNvPr>
            <p:cNvSpPr/>
            <p:nvPr/>
          </p:nvSpPr>
          <p:spPr>
            <a:xfrm rot="14904000" flipH="1">
              <a:off x="3764337" y="2830531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xmlns="" id="{BF39CBA9-448A-4409-9EA6-CD69F9DD541E}"/>
                </a:ext>
              </a:extLst>
            </p:cNvPr>
            <p:cNvSpPr/>
            <p:nvPr/>
          </p:nvSpPr>
          <p:spPr>
            <a:xfrm rot="15120000" flipH="1">
              <a:off x="3714542" y="269221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xmlns="" id="{DA7755C0-E8BB-4791-AA57-FC3BAF040D00}"/>
                </a:ext>
              </a:extLst>
            </p:cNvPr>
            <p:cNvSpPr/>
            <p:nvPr/>
          </p:nvSpPr>
          <p:spPr>
            <a:xfrm rot="15336000" flipH="1">
              <a:off x="3673529" y="2551054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xmlns="" id="{5D3A372B-6B2C-4507-9009-58BEEB3A16F9}"/>
                </a:ext>
              </a:extLst>
            </p:cNvPr>
            <p:cNvSpPr/>
            <p:nvPr/>
          </p:nvSpPr>
          <p:spPr>
            <a:xfrm rot="15552001" flipH="1">
              <a:off x="3641462" y="240759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xmlns="" id="{D953C488-4990-4FB9-9923-0D08507A9444}"/>
                </a:ext>
              </a:extLst>
            </p:cNvPr>
            <p:cNvSpPr/>
            <p:nvPr/>
          </p:nvSpPr>
          <p:spPr>
            <a:xfrm rot="15767999" flipH="1">
              <a:off x="3618466" y="226240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xmlns="" id="{F9172D90-EE8A-4E44-95CF-39D3095154F1}"/>
                </a:ext>
              </a:extLst>
            </p:cNvPr>
            <p:cNvSpPr/>
            <p:nvPr/>
          </p:nvSpPr>
          <p:spPr>
            <a:xfrm rot="15984000" flipH="1">
              <a:off x="3604631" y="211605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D876341-F3DC-4BB4-8C12-EEDCA9EBCB81}"/>
              </a:ext>
            </a:extLst>
          </p:cNvPr>
          <p:cNvGrpSpPr/>
          <p:nvPr/>
        </p:nvGrpSpPr>
        <p:grpSpPr>
          <a:xfrm>
            <a:off x="2738565" y="82571"/>
            <a:ext cx="6714872" cy="6714872"/>
            <a:chOff x="2269874" y="-370880"/>
            <a:chExt cx="7652254" cy="7652254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48E3514B-696D-4772-8440-2F2D77BB3D95}"/>
                </a:ext>
              </a:extLst>
            </p:cNvPr>
            <p:cNvSpPr/>
            <p:nvPr/>
          </p:nvSpPr>
          <p:spPr>
            <a:xfrm rot="-5400000" flipH="1">
              <a:off x="3600014" y="19691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D2054178-5ACA-4974-A278-E0667C723D30}"/>
                </a:ext>
              </a:extLst>
            </p:cNvPr>
            <p:cNvSpPr/>
            <p:nvPr/>
          </p:nvSpPr>
          <p:spPr>
            <a:xfrm rot="-5184000" flipH="1">
              <a:off x="3604631" y="182219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29590780-BAB9-4849-97C9-B9BD10B60429}"/>
                </a:ext>
              </a:extLst>
            </p:cNvPr>
            <p:cNvSpPr/>
            <p:nvPr/>
          </p:nvSpPr>
          <p:spPr>
            <a:xfrm rot="-4968000" flipH="1">
              <a:off x="3618466" y="167584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CA6AF5C1-5992-46A8-8F1B-45964D89AFFA}"/>
                </a:ext>
              </a:extLst>
            </p:cNvPr>
            <p:cNvSpPr/>
            <p:nvPr/>
          </p:nvSpPr>
          <p:spPr>
            <a:xfrm rot="-4752000" flipH="1">
              <a:off x="3641462" y="153064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454C40E4-C273-4E5B-8882-3A3E50A15EA2}"/>
                </a:ext>
              </a:extLst>
            </p:cNvPr>
            <p:cNvSpPr/>
            <p:nvPr/>
          </p:nvSpPr>
          <p:spPr>
            <a:xfrm rot="-4536000" flipH="1">
              <a:off x="3673529" y="138718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CDE7BD5B-D878-4A91-939A-20522FD02973}"/>
                </a:ext>
              </a:extLst>
            </p:cNvPr>
            <p:cNvSpPr/>
            <p:nvPr/>
          </p:nvSpPr>
          <p:spPr>
            <a:xfrm rot="-4320000" flipH="1">
              <a:off x="3714542" y="12460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B4F318A7-ED5B-452E-9ADE-AE90BB596A7E}"/>
                </a:ext>
              </a:extLst>
            </p:cNvPr>
            <p:cNvSpPr/>
            <p:nvPr/>
          </p:nvSpPr>
          <p:spPr>
            <a:xfrm rot="-4104000" flipH="1">
              <a:off x="3764337" y="110770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4647A032-9503-42A9-B14F-E36590B78B2F}"/>
                </a:ext>
              </a:extLst>
            </p:cNvPr>
            <p:cNvSpPr/>
            <p:nvPr/>
          </p:nvSpPr>
          <p:spPr>
            <a:xfrm rot="-3888000" flipH="1">
              <a:off x="3822719" y="97279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F2D484C2-ACD2-4E0B-8491-3ACB47537A26}"/>
                </a:ext>
              </a:extLst>
            </p:cNvPr>
            <p:cNvSpPr/>
            <p:nvPr/>
          </p:nvSpPr>
          <p:spPr>
            <a:xfrm rot="-3672000" flipH="1">
              <a:off x="3889456" y="84181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89F2E11A-6AA3-4503-B928-E686BF9F4718}"/>
                </a:ext>
              </a:extLst>
            </p:cNvPr>
            <p:cNvSpPr/>
            <p:nvPr/>
          </p:nvSpPr>
          <p:spPr>
            <a:xfrm rot="-3456000" flipH="1">
              <a:off x="3964287" y="71528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FF176607-5257-464A-8E90-0E57A3CE98A0}"/>
                </a:ext>
              </a:extLst>
            </p:cNvPr>
            <p:cNvSpPr/>
            <p:nvPr/>
          </p:nvSpPr>
          <p:spPr>
            <a:xfrm rot="-3240000" flipH="1">
              <a:off x="4046914" y="59370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A2C7C38C-CEA3-4E61-A972-65AE18367D41}"/>
                </a:ext>
              </a:extLst>
            </p:cNvPr>
            <p:cNvSpPr/>
            <p:nvPr/>
          </p:nvSpPr>
          <p:spPr>
            <a:xfrm rot="-3024000" flipH="1">
              <a:off x="4137013" y="47754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D618E028-78D7-4A68-B609-306163331B62}"/>
                </a:ext>
              </a:extLst>
            </p:cNvPr>
            <p:cNvSpPr/>
            <p:nvPr/>
          </p:nvSpPr>
          <p:spPr>
            <a:xfrm rot="-2808000" flipH="1">
              <a:off x="4234227" y="36728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4DB0601E-A241-4D79-9005-41260F4F6F7E}"/>
                </a:ext>
              </a:extLst>
            </p:cNvPr>
            <p:cNvSpPr/>
            <p:nvPr/>
          </p:nvSpPr>
          <p:spPr>
            <a:xfrm rot="-2592000" flipH="1">
              <a:off x="4338174" y="26333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7BA69E85-3BA1-4C18-9072-7A72321F65E9}"/>
                </a:ext>
              </a:extLst>
            </p:cNvPr>
            <p:cNvSpPr/>
            <p:nvPr/>
          </p:nvSpPr>
          <p:spPr>
            <a:xfrm rot="-2376000" flipH="1">
              <a:off x="4448442" y="16611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1FB7CB3F-C743-48D8-8D71-8914BCE8EFE5}"/>
                </a:ext>
              </a:extLst>
            </p:cNvPr>
            <p:cNvSpPr/>
            <p:nvPr/>
          </p:nvSpPr>
          <p:spPr>
            <a:xfrm rot="-2160000" flipH="1">
              <a:off x="4564596" y="760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CB6CA094-C588-4E9F-9F8C-1ADC84AE7EC7}"/>
                </a:ext>
              </a:extLst>
            </p:cNvPr>
            <p:cNvSpPr/>
            <p:nvPr/>
          </p:nvSpPr>
          <p:spPr>
            <a:xfrm rot="-1944000" flipH="1">
              <a:off x="4686179" y="-660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630BABE4-B495-4335-A12C-84317081EF78}"/>
                </a:ext>
              </a:extLst>
            </p:cNvPr>
            <p:cNvSpPr/>
            <p:nvPr/>
          </p:nvSpPr>
          <p:spPr>
            <a:xfrm rot="-1728000" flipH="1">
              <a:off x="4812710" y="-8143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D4A0A3F2-6CF4-4788-A1BD-4FBECC8D09ED}"/>
                </a:ext>
              </a:extLst>
            </p:cNvPr>
            <p:cNvSpPr/>
            <p:nvPr/>
          </p:nvSpPr>
          <p:spPr>
            <a:xfrm rot="-1512000" flipH="1">
              <a:off x="4943690" y="-14817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5A69B656-2648-4698-AF5B-52E91FEA0333}"/>
                </a:ext>
              </a:extLst>
            </p:cNvPr>
            <p:cNvSpPr/>
            <p:nvPr/>
          </p:nvSpPr>
          <p:spPr>
            <a:xfrm rot="-1296000" flipH="1">
              <a:off x="5078603" y="-20655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05C1B10C-5C9D-499D-B8F9-F12DD0A8AFDC}"/>
                </a:ext>
              </a:extLst>
            </p:cNvPr>
            <p:cNvSpPr/>
            <p:nvPr/>
          </p:nvSpPr>
          <p:spPr>
            <a:xfrm rot="-1080000" flipH="1">
              <a:off x="5216914" y="-25635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E794FB06-2C1B-45F9-9931-C29B11AFE292}"/>
                </a:ext>
              </a:extLst>
            </p:cNvPr>
            <p:cNvSpPr/>
            <p:nvPr/>
          </p:nvSpPr>
          <p:spPr>
            <a:xfrm rot="-864000" flipH="1">
              <a:off x="5358080" y="-29736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D1B678BA-B867-4203-93EE-F2298B306610}"/>
                </a:ext>
              </a:extLst>
            </p:cNvPr>
            <p:cNvSpPr/>
            <p:nvPr/>
          </p:nvSpPr>
          <p:spPr>
            <a:xfrm rot="-648000" flipH="1">
              <a:off x="5501542" y="-32943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A9201A4D-AF8D-4728-BE8B-57CD7D778368}"/>
                </a:ext>
              </a:extLst>
            </p:cNvPr>
            <p:cNvSpPr/>
            <p:nvPr/>
          </p:nvSpPr>
          <p:spPr>
            <a:xfrm rot="-432000" flipH="1">
              <a:off x="5646734" y="-35242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7B51E818-8DDF-426E-8F5C-404A7AE606B4}"/>
                </a:ext>
              </a:extLst>
            </p:cNvPr>
            <p:cNvSpPr/>
            <p:nvPr/>
          </p:nvSpPr>
          <p:spPr>
            <a:xfrm rot="-216000" flipH="1">
              <a:off x="5793084" y="-36626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80615D46-E168-40D3-9D1E-8CB343E041C2}"/>
                </a:ext>
              </a:extLst>
            </p:cNvPr>
            <p:cNvSpPr/>
            <p:nvPr/>
          </p:nvSpPr>
          <p:spPr>
            <a:xfrm flipH="1">
              <a:off x="5940014" y="-37088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06E7117F-E879-4470-9B46-73F109E2ED33}"/>
                </a:ext>
              </a:extLst>
            </p:cNvPr>
            <p:cNvSpPr/>
            <p:nvPr/>
          </p:nvSpPr>
          <p:spPr>
            <a:xfrm rot="216000" flipH="1">
              <a:off x="6086944" y="-36626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151D115F-AEF8-4831-9151-A702A5BC5B69}"/>
                </a:ext>
              </a:extLst>
            </p:cNvPr>
            <p:cNvSpPr/>
            <p:nvPr/>
          </p:nvSpPr>
          <p:spPr>
            <a:xfrm rot="432000" flipH="1">
              <a:off x="6233294" y="-35242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26F912B8-FF14-4FC2-9191-0266DB39E75B}"/>
                </a:ext>
              </a:extLst>
            </p:cNvPr>
            <p:cNvSpPr/>
            <p:nvPr/>
          </p:nvSpPr>
          <p:spPr>
            <a:xfrm rot="648000" flipH="1">
              <a:off x="6378486" y="-32943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EDF91D55-A8FA-41AB-8A89-9F786AA997B5}"/>
                </a:ext>
              </a:extLst>
            </p:cNvPr>
            <p:cNvSpPr/>
            <p:nvPr/>
          </p:nvSpPr>
          <p:spPr>
            <a:xfrm rot="864000" flipH="1">
              <a:off x="6521949" y="-29736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1CC5557F-CCB8-4872-AD79-472F06DCAD99}"/>
                </a:ext>
              </a:extLst>
            </p:cNvPr>
            <p:cNvSpPr/>
            <p:nvPr/>
          </p:nvSpPr>
          <p:spPr>
            <a:xfrm rot="1080000" flipH="1">
              <a:off x="6663114" y="-25635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D59BB120-FC1E-4C97-B6A6-AE1A3E51E728}"/>
                </a:ext>
              </a:extLst>
            </p:cNvPr>
            <p:cNvSpPr/>
            <p:nvPr/>
          </p:nvSpPr>
          <p:spPr>
            <a:xfrm rot="1296000" flipH="1">
              <a:off x="6801425" y="-20655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1A86D16A-63E8-4597-9A03-5FE3F6EC88D9}"/>
                </a:ext>
              </a:extLst>
            </p:cNvPr>
            <p:cNvSpPr/>
            <p:nvPr/>
          </p:nvSpPr>
          <p:spPr>
            <a:xfrm rot="1512000" flipH="1">
              <a:off x="6936337" y="-14817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6A7351E2-5561-487E-A15B-1365000F82BD}"/>
                </a:ext>
              </a:extLst>
            </p:cNvPr>
            <p:cNvSpPr/>
            <p:nvPr/>
          </p:nvSpPr>
          <p:spPr>
            <a:xfrm rot="1728000" flipH="1">
              <a:off x="7067318" y="-8143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6EF12AD5-9F99-4A65-84AD-65A4A7B35166}"/>
                </a:ext>
              </a:extLst>
            </p:cNvPr>
            <p:cNvSpPr/>
            <p:nvPr/>
          </p:nvSpPr>
          <p:spPr>
            <a:xfrm rot="1944000" flipH="1">
              <a:off x="7193849" y="-660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A606C003-4CC5-4660-A819-D41FFA225DCA}"/>
                </a:ext>
              </a:extLst>
            </p:cNvPr>
            <p:cNvSpPr/>
            <p:nvPr/>
          </p:nvSpPr>
          <p:spPr>
            <a:xfrm rot="2160000" flipH="1">
              <a:off x="7315431" y="760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8FA95B4E-C8E3-4000-AE19-144E63317F43}"/>
                </a:ext>
              </a:extLst>
            </p:cNvPr>
            <p:cNvSpPr/>
            <p:nvPr/>
          </p:nvSpPr>
          <p:spPr>
            <a:xfrm rot="2376000" flipH="1">
              <a:off x="7431586" y="16611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DA1FA3D5-DC79-415D-A094-F0E9C24C3533}"/>
                </a:ext>
              </a:extLst>
            </p:cNvPr>
            <p:cNvSpPr/>
            <p:nvPr/>
          </p:nvSpPr>
          <p:spPr>
            <a:xfrm rot="2592000" flipH="1">
              <a:off x="7541855" y="26333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7FF949F1-0966-4E1E-A5A5-FC75FB5E25FC}"/>
                </a:ext>
              </a:extLst>
            </p:cNvPr>
            <p:cNvSpPr/>
            <p:nvPr/>
          </p:nvSpPr>
          <p:spPr>
            <a:xfrm rot="2808000" flipH="1">
              <a:off x="7645801" y="36728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F2F65DB1-AC1E-4C59-B0D4-A8623095E272}"/>
                </a:ext>
              </a:extLst>
            </p:cNvPr>
            <p:cNvSpPr/>
            <p:nvPr/>
          </p:nvSpPr>
          <p:spPr>
            <a:xfrm rot="3024000" flipH="1">
              <a:off x="7743015" y="47754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77347F8F-52D0-4CB8-8DBE-B6472AD718D4}"/>
                </a:ext>
              </a:extLst>
            </p:cNvPr>
            <p:cNvSpPr/>
            <p:nvPr/>
          </p:nvSpPr>
          <p:spPr>
            <a:xfrm rot="3240000" flipH="1">
              <a:off x="7833114" y="59370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CB3E5C39-7A1B-43E3-8B63-C94A24F9F66F}"/>
                </a:ext>
              </a:extLst>
            </p:cNvPr>
            <p:cNvSpPr/>
            <p:nvPr/>
          </p:nvSpPr>
          <p:spPr>
            <a:xfrm rot="3456000" flipH="1">
              <a:off x="7915741" y="71528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B20159E3-4D76-4E92-8759-629BC5E38401}"/>
                </a:ext>
              </a:extLst>
            </p:cNvPr>
            <p:cNvSpPr/>
            <p:nvPr/>
          </p:nvSpPr>
          <p:spPr>
            <a:xfrm rot="3672000" flipH="1">
              <a:off x="7990571" y="84181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A0C40176-7F36-4433-B781-B042261EFFFA}"/>
                </a:ext>
              </a:extLst>
            </p:cNvPr>
            <p:cNvSpPr/>
            <p:nvPr/>
          </p:nvSpPr>
          <p:spPr>
            <a:xfrm rot="3888000" flipH="1">
              <a:off x="8057309" y="97279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ABB24987-401C-47CD-95D1-B06C9EF72784}"/>
                </a:ext>
              </a:extLst>
            </p:cNvPr>
            <p:cNvSpPr/>
            <p:nvPr/>
          </p:nvSpPr>
          <p:spPr>
            <a:xfrm rot="4104000" flipH="1">
              <a:off x="8115691" y="110770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D2595EF0-8D2F-49E3-96A8-28217816A23E}"/>
                </a:ext>
              </a:extLst>
            </p:cNvPr>
            <p:cNvSpPr/>
            <p:nvPr/>
          </p:nvSpPr>
          <p:spPr>
            <a:xfrm rot="4320000" flipH="1">
              <a:off x="8165486" y="12460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38371700-9416-4EBE-BD19-2F827E6998B7}"/>
                </a:ext>
              </a:extLst>
            </p:cNvPr>
            <p:cNvSpPr/>
            <p:nvPr/>
          </p:nvSpPr>
          <p:spPr>
            <a:xfrm rot="4536000" flipH="1">
              <a:off x="8206499" y="138718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2A9DF191-443A-4C5E-B394-C6BEE8A45E49}"/>
                </a:ext>
              </a:extLst>
            </p:cNvPr>
            <p:cNvSpPr/>
            <p:nvPr/>
          </p:nvSpPr>
          <p:spPr>
            <a:xfrm rot="4752000" flipH="1">
              <a:off x="8238566" y="153064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D8CBA2EB-A074-4151-B53A-5BB6BAC8F139}"/>
                </a:ext>
              </a:extLst>
            </p:cNvPr>
            <p:cNvSpPr/>
            <p:nvPr/>
          </p:nvSpPr>
          <p:spPr>
            <a:xfrm rot="4968000" flipH="1">
              <a:off x="8261563" y="167584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72EC0FB7-7E03-41CE-888C-8BA7B6967618}"/>
                </a:ext>
              </a:extLst>
            </p:cNvPr>
            <p:cNvSpPr/>
            <p:nvPr/>
          </p:nvSpPr>
          <p:spPr>
            <a:xfrm rot="5184000" flipH="1">
              <a:off x="8275397" y="182219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174B38D8-5630-4371-BA5B-90B7F1F72F1E}"/>
                </a:ext>
              </a:extLst>
            </p:cNvPr>
            <p:cNvSpPr/>
            <p:nvPr/>
          </p:nvSpPr>
          <p:spPr>
            <a:xfrm rot="5400000" flipH="1">
              <a:off x="8280014" y="19691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F76DF80E-1F4E-4AC7-9D07-F8435664383E}"/>
                </a:ext>
              </a:extLst>
            </p:cNvPr>
            <p:cNvSpPr/>
            <p:nvPr/>
          </p:nvSpPr>
          <p:spPr>
            <a:xfrm rot="5616000" flipH="1">
              <a:off x="8275397" y="211605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7326ADC4-08A1-4D5C-97BB-CF83DC42FC7F}"/>
                </a:ext>
              </a:extLst>
            </p:cNvPr>
            <p:cNvSpPr/>
            <p:nvPr/>
          </p:nvSpPr>
          <p:spPr>
            <a:xfrm rot="5832000" flipH="1">
              <a:off x="8261563" y="226240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619BEB0D-5FA6-4EAA-8C4F-81BF1471A864}"/>
                </a:ext>
              </a:extLst>
            </p:cNvPr>
            <p:cNvSpPr/>
            <p:nvPr/>
          </p:nvSpPr>
          <p:spPr>
            <a:xfrm rot="6048000" flipH="1">
              <a:off x="8238566" y="240759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B2D00EF3-7446-4971-AF64-0D5D15922D78}"/>
                </a:ext>
              </a:extLst>
            </p:cNvPr>
            <p:cNvSpPr/>
            <p:nvPr/>
          </p:nvSpPr>
          <p:spPr>
            <a:xfrm rot="6264000" flipH="1">
              <a:off x="8206499" y="2551054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xmlns="" id="{02850634-6E45-476B-9D75-1326557C9994}"/>
                </a:ext>
              </a:extLst>
            </p:cNvPr>
            <p:cNvSpPr/>
            <p:nvPr/>
          </p:nvSpPr>
          <p:spPr>
            <a:xfrm rot="6480000" flipH="1">
              <a:off x="8165486" y="269221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C34C09CC-E035-40FA-A859-C6E2230AA24A}"/>
                </a:ext>
              </a:extLst>
            </p:cNvPr>
            <p:cNvSpPr/>
            <p:nvPr/>
          </p:nvSpPr>
          <p:spPr>
            <a:xfrm rot="6696000" flipH="1">
              <a:off x="8115691" y="2830531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C844A298-2F82-412F-B641-2D45F03A44C9}"/>
                </a:ext>
              </a:extLst>
            </p:cNvPr>
            <p:cNvSpPr/>
            <p:nvPr/>
          </p:nvSpPr>
          <p:spPr>
            <a:xfrm rot="6912000" flipH="1">
              <a:off x="8057309" y="296544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BAAF9C87-F69B-4612-9DBE-A6D21D0F1A42}"/>
                </a:ext>
              </a:extLst>
            </p:cNvPr>
            <p:cNvSpPr/>
            <p:nvPr/>
          </p:nvSpPr>
          <p:spPr>
            <a:xfrm rot="7128000" flipH="1">
              <a:off x="7990571" y="309642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A8E2671F-5D73-4EFB-A9B2-3225FEC5E1FA}"/>
                </a:ext>
              </a:extLst>
            </p:cNvPr>
            <p:cNvSpPr/>
            <p:nvPr/>
          </p:nvSpPr>
          <p:spPr>
            <a:xfrm rot="7344000" flipH="1">
              <a:off x="7915741" y="322295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37034B84-49B3-45F6-A88E-BB337B3E1753}"/>
                </a:ext>
              </a:extLst>
            </p:cNvPr>
            <p:cNvSpPr/>
            <p:nvPr/>
          </p:nvSpPr>
          <p:spPr>
            <a:xfrm rot="7560000" flipH="1">
              <a:off x="7833114" y="334453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0BC75CF5-0870-46C4-A7B2-83EB51476A5B}"/>
                </a:ext>
              </a:extLst>
            </p:cNvPr>
            <p:cNvSpPr/>
            <p:nvPr/>
          </p:nvSpPr>
          <p:spPr>
            <a:xfrm rot="7776000" flipH="1">
              <a:off x="7743015" y="346069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8E21DA21-3B4B-42EC-B61A-6615D62895B2}"/>
                </a:ext>
              </a:extLst>
            </p:cNvPr>
            <p:cNvSpPr/>
            <p:nvPr/>
          </p:nvSpPr>
          <p:spPr>
            <a:xfrm rot="7992000" flipH="1">
              <a:off x="7645801" y="357096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15DC81B5-5E1D-4DAB-A8E6-4A02E05A51E5}"/>
                </a:ext>
              </a:extLst>
            </p:cNvPr>
            <p:cNvSpPr/>
            <p:nvPr/>
          </p:nvSpPr>
          <p:spPr>
            <a:xfrm rot="8208000" flipH="1">
              <a:off x="7541855" y="367490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1E7B188A-E9EB-4E86-8BCE-30C2C237AC15}"/>
                </a:ext>
              </a:extLst>
            </p:cNvPr>
            <p:cNvSpPr/>
            <p:nvPr/>
          </p:nvSpPr>
          <p:spPr>
            <a:xfrm rot="8424000" flipH="1">
              <a:off x="7431586" y="3772121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E38D1851-34BE-48FA-AB2D-6D9A2308D801}"/>
                </a:ext>
              </a:extLst>
            </p:cNvPr>
            <p:cNvSpPr/>
            <p:nvPr/>
          </p:nvSpPr>
          <p:spPr>
            <a:xfrm rot="8640000" flipH="1">
              <a:off x="7315431" y="38622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31855EB1-67F9-46AC-91A6-5E3CE8B25DC0}"/>
                </a:ext>
              </a:extLst>
            </p:cNvPr>
            <p:cNvSpPr/>
            <p:nvPr/>
          </p:nvSpPr>
          <p:spPr>
            <a:xfrm rot="8856000" flipH="1">
              <a:off x="7193849" y="394484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95A2F181-0998-4FB4-8847-52F30100E057}"/>
                </a:ext>
              </a:extLst>
            </p:cNvPr>
            <p:cNvSpPr/>
            <p:nvPr/>
          </p:nvSpPr>
          <p:spPr>
            <a:xfrm rot="9072000" flipH="1">
              <a:off x="7067318" y="401967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D4A3898A-F6C8-42B0-AD5A-0F410360F30B}"/>
                </a:ext>
              </a:extLst>
            </p:cNvPr>
            <p:cNvSpPr/>
            <p:nvPr/>
          </p:nvSpPr>
          <p:spPr>
            <a:xfrm rot="9288000" flipH="1">
              <a:off x="6936337" y="408641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D858A96E-1B29-4696-96E1-D8DD7420653F}"/>
                </a:ext>
              </a:extLst>
            </p:cNvPr>
            <p:cNvSpPr/>
            <p:nvPr/>
          </p:nvSpPr>
          <p:spPr>
            <a:xfrm rot="9504000" flipH="1">
              <a:off x="6801425" y="414479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BBDEFE07-3D8A-4BAB-908D-51697283CA41}"/>
                </a:ext>
              </a:extLst>
            </p:cNvPr>
            <p:cNvSpPr/>
            <p:nvPr/>
          </p:nvSpPr>
          <p:spPr>
            <a:xfrm rot="9720000" flipH="1">
              <a:off x="6663114" y="419459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5DD6EFC2-6DE4-4F1A-83D7-D71B4F60E68A}"/>
                </a:ext>
              </a:extLst>
            </p:cNvPr>
            <p:cNvSpPr/>
            <p:nvPr/>
          </p:nvSpPr>
          <p:spPr>
            <a:xfrm rot="9936000" flipH="1">
              <a:off x="6521949" y="423560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xmlns="" id="{3D334A2C-3F85-4386-9359-D0B278144A3B}"/>
                </a:ext>
              </a:extLst>
            </p:cNvPr>
            <p:cNvSpPr/>
            <p:nvPr/>
          </p:nvSpPr>
          <p:spPr>
            <a:xfrm rot="10152000" flipH="1">
              <a:off x="6378486" y="426767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083D056B-AB18-450D-AEC8-1FC3BB324E27}"/>
                </a:ext>
              </a:extLst>
            </p:cNvPr>
            <p:cNvSpPr/>
            <p:nvPr/>
          </p:nvSpPr>
          <p:spPr>
            <a:xfrm rot="10368000" flipH="1">
              <a:off x="6233294" y="429066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3971B155-1C93-4528-A275-336C730B8E4F}"/>
                </a:ext>
              </a:extLst>
            </p:cNvPr>
            <p:cNvSpPr/>
            <p:nvPr/>
          </p:nvSpPr>
          <p:spPr>
            <a:xfrm rot="10584000" flipH="1">
              <a:off x="6086944" y="430450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00B97E56-97EA-4BAA-855F-87217E935BF8}"/>
                </a:ext>
              </a:extLst>
            </p:cNvPr>
            <p:cNvSpPr/>
            <p:nvPr/>
          </p:nvSpPr>
          <p:spPr>
            <a:xfrm rot="10800000" flipH="1">
              <a:off x="5940014" y="43091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xmlns="" id="{57D4C02F-9778-455E-B2F5-82314BA0FF6D}"/>
                </a:ext>
              </a:extLst>
            </p:cNvPr>
            <p:cNvSpPr/>
            <p:nvPr/>
          </p:nvSpPr>
          <p:spPr>
            <a:xfrm rot="11016000" flipH="1">
              <a:off x="5793084" y="430450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xmlns="" id="{00CF6C8C-2124-4330-A03F-A50DFFC706C9}"/>
                </a:ext>
              </a:extLst>
            </p:cNvPr>
            <p:cNvSpPr/>
            <p:nvPr/>
          </p:nvSpPr>
          <p:spPr>
            <a:xfrm rot="11232000" flipH="1">
              <a:off x="5646734" y="429066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xmlns="" id="{FF24F6CD-436F-4B73-8ECC-79C5F07433E9}"/>
                </a:ext>
              </a:extLst>
            </p:cNvPr>
            <p:cNvSpPr/>
            <p:nvPr/>
          </p:nvSpPr>
          <p:spPr>
            <a:xfrm rot="11448000" flipH="1">
              <a:off x="5501542" y="426767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xmlns="" id="{5C23D5BB-691B-4587-876A-B0ADA9538A43}"/>
                </a:ext>
              </a:extLst>
            </p:cNvPr>
            <p:cNvSpPr/>
            <p:nvPr/>
          </p:nvSpPr>
          <p:spPr>
            <a:xfrm rot="11664000" flipH="1">
              <a:off x="5358080" y="423560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xmlns="" id="{05A0799A-3162-4DB6-A03C-78A162906CB3}"/>
                </a:ext>
              </a:extLst>
            </p:cNvPr>
            <p:cNvSpPr/>
            <p:nvPr/>
          </p:nvSpPr>
          <p:spPr>
            <a:xfrm rot="11880000" flipH="1">
              <a:off x="5216914" y="419459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xmlns="" id="{979B1ADC-C2C2-4621-88E8-674C68DC7A86}"/>
                </a:ext>
              </a:extLst>
            </p:cNvPr>
            <p:cNvSpPr/>
            <p:nvPr/>
          </p:nvSpPr>
          <p:spPr>
            <a:xfrm rot="12096000" flipH="1">
              <a:off x="5078603" y="414479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xmlns="" id="{824495DB-BE43-4F13-AF0A-2E31CE5C93FA}"/>
                </a:ext>
              </a:extLst>
            </p:cNvPr>
            <p:cNvSpPr/>
            <p:nvPr/>
          </p:nvSpPr>
          <p:spPr>
            <a:xfrm rot="12312000" flipH="1">
              <a:off x="4943690" y="408641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xmlns="" id="{6A6FC41C-24E3-4DE7-8842-425107D1D185}"/>
                </a:ext>
              </a:extLst>
            </p:cNvPr>
            <p:cNvSpPr/>
            <p:nvPr/>
          </p:nvSpPr>
          <p:spPr>
            <a:xfrm rot="12528000" flipH="1">
              <a:off x="4812710" y="401967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xmlns="" id="{BA348CD1-CDE8-4774-851A-F1436465A04D}"/>
                </a:ext>
              </a:extLst>
            </p:cNvPr>
            <p:cNvSpPr/>
            <p:nvPr/>
          </p:nvSpPr>
          <p:spPr>
            <a:xfrm rot="12744000" flipH="1">
              <a:off x="4686179" y="394484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xmlns="" id="{3E693C5A-92E9-4B14-9443-B27493355CA3}"/>
                </a:ext>
              </a:extLst>
            </p:cNvPr>
            <p:cNvSpPr/>
            <p:nvPr/>
          </p:nvSpPr>
          <p:spPr>
            <a:xfrm rot="12960000" flipH="1">
              <a:off x="4564596" y="38622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xmlns="" id="{60766C14-82F4-4276-A56E-832682834C3B}"/>
                </a:ext>
              </a:extLst>
            </p:cNvPr>
            <p:cNvSpPr/>
            <p:nvPr/>
          </p:nvSpPr>
          <p:spPr>
            <a:xfrm rot="13176000" flipH="1">
              <a:off x="4448442" y="3772121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xmlns="" id="{8B4D9075-7A63-4A16-9CC8-F1EEBF3CB2F1}"/>
                </a:ext>
              </a:extLst>
            </p:cNvPr>
            <p:cNvSpPr/>
            <p:nvPr/>
          </p:nvSpPr>
          <p:spPr>
            <a:xfrm rot="13392000" flipH="1">
              <a:off x="4338174" y="367490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xmlns="" id="{2FA7DD1A-8DDF-484D-970E-0968DE6E5C5D}"/>
                </a:ext>
              </a:extLst>
            </p:cNvPr>
            <p:cNvSpPr/>
            <p:nvPr/>
          </p:nvSpPr>
          <p:spPr>
            <a:xfrm rot="13608000" flipH="1">
              <a:off x="4234227" y="357096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5BB26BCE-BE70-4CE1-928E-F849EA3D80C3}"/>
                </a:ext>
              </a:extLst>
            </p:cNvPr>
            <p:cNvSpPr/>
            <p:nvPr/>
          </p:nvSpPr>
          <p:spPr>
            <a:xfrm rot="13824000" flipH="1">
              <a:off x="4137013" y="346069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D5EAC631-AAC6-45FE-9EE9-9EC0A8CBEC9D}"/>
                </a:ext>
              </a:extLst>
            </p:cNvPr>
            <p:cNvSpPr/>
            <p:nvPr/>
          </p:nvSpPr>
          <p:spPr>
            <a:xfrm rot="14040000" flipH="1">
              <a:off x="4046914" y="334453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DAC6BC99-A6E8-4551-A102-38F6C8284B37}"/>
                </a:ext>
              </a:extLst>
            </p:cNvPr>
            <p:cNvSpPr/>
            <p:nvPr/>
          </p:nvSpPr>
          <p:spPr>
            <a:xfrm rot="14256000" flipH="1">
              <a:off x="3964287" y="322295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xmlns="" id="{737F999B-EE2A-44DA-A3C8-517DA4359E51}"/>
                </a:ext>
              </a:extLst>
            </p:cNvPr>
            <p:cNvSpPr/>
            <p:nvPr/>
          </p:nvSpPr>
          <p:spPr>
            <a:xfrm rot="14472000" flipH="1">
              <a:off x="3889456" y="309642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xmlns="" id="{81C023E6-F125-41E7-A0C7-94D967E4F25B}"/>
                </a:ext>
              </a:extLst>
            </p:cNvPr>
            <p:cNvSpPr/>
            <p:nvPr/>
          </p:nvSpPr>
          <p:spPr>
            <a:xfrm rot="14688000" flipH="1">
              <a:off x="3822719" y="296544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8752BD00-B3A0-4829-A4B3-0A45EB6C01D2}"/>
                </a:ext>
              </a:extLst>
            </p:cNvPr>
            <p:cNvSpPr/>
            <p:nvPr/>
          </p:nvSpPr>
          <p:spPr>
            <a:xfrm rot="14904000" flipH="1">
              <a:off x="3764337" y="2830531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920C5C2A-07EA-4F98-BC25-A28136BCBB74}"/>
                </a:ext>
              </a:extLst>
            </p:cNvPr>
            <p:cNvSpPr/>
            <p:nvPr/>
          </p:nvSpPr>
          <p:spPr>
            <a:xfrm rot="15120000" flipH="1">
              <a:off x="3714542" y="269221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xmlns="" id="{41340F27-E864-41C1-9124-B8A8E625D7D0}"/>
                </a:ext>
              </a:extLst>
            </p:cNvPr>
            <p:cNvSpPr/>
            <p:nvPr/>
          </p:nvSpPr>
          <p:spPr>
            <a:xfrm rot="15336000" flipH="1">
              <a:off x="3673529" y="2551054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E0DFE7E9-2260-4162-B9D6-B81113C111CD}"/>
                </a:ext>
              </a:extLst>
            </p:cNvPr>
            <p:cNvSpPr/>
            <p:nvPr/>
          </p:nvSpPr>
          <p:spPr>
            <a:xfrm rot="15552001" flipH="1">
              <a:off x="3641462" y="2407592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xmlns="" id="{2B3E9AC7-CF5E-454C-AF2D-DF810999F2D0}"/>
                </a:ext>
              </a:extLst>
            </p:cNvPr>
            <p:cNvSpPr/>
            <p:nvPr/>
          </p:nvSpPr>
          <p:spPr>
            <a:xfrm rot="15767999" flipH="1">
              <a:off x="3618466" y="226240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xmlns="" id="{786EB7DB-AF7D-45C3-A630-AB4EF93CF4BA}"/>
                </a:ext>
              </a:extLst>
            </p:cNvPr>
            <p:cNvSpPr/>
            <p:nvPr/>
          </p:nvSpPr>
          <p:spPr>
            <a:xfrm rot="15984000" flipH="1">
              <a:off x="3604631" y="211605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/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diamon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4" name="任意多边形: 形状 303">
            <a:extLst>
              <a:ext uri="{FF2B5EF4-FFF2-40B4-BE49-F238E27FC236}">
                <a16:creationId xmlns:a16="http://schemas.microsoft.com/office/drawing/2014/main" xmlns="" id="{57957A4C-745F-42B4-BD17-7CD5D5C4237E}"/>
              </a:ext>
            </a:extLst>
          </p:cNvPr>
          <p:cNvSpPr/>
          <p:nvPr/>
        </p:nvSpPr>
        <p:spPr>
          <a:xfrm>
            <a:off x="5175609" y="2502328"/>
            <a:ext cx="1847850" cy="1870090"/>
          </a:xfrm>
          <a:custGeom>
            <a:avLst/>
            <a:gdLst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62000 w 1892300"/>
              <a:gd name="connsiteY5" fmla="*/ 374650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3750 w 1892300"/>
              <a:gd name="connsiteY6" fmla="*/ 469900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800893 w 1892300"/>
              <a:gd name="connsiteY6" fmla="*/ 467519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800893 w 1892300"/>
              <a:gd name="connsiteY6" fmla="*/ 467519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800893 w 1892300"/>
              <a:gd name="connsiteY6" fmla="*/ 467519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800893 w 1892300"/>
              <a:gd name="connsiteY6" fmla="*/ 467519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800893 w 1892300"/>
              <a:gd name="connsiteY6" fmla="*/ 467519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800893 w 1892300"/>
              <a:gd name="connsiteY6" fmla="*/ 467519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824706 w 1892300"/>
              <a:gd name="connsiteY6" fmla="*/ 455612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805656 w 1892300"/>
              <a:gd name="connsiteY6" fmla="*/ 465137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805656 w 1892300"/>
              <a:gd name="connsiteY6" fmla="*/ 465137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69950 w 1892300"/>
              <a:gd name="connsiteY7" fmla="*/ 463550 h 1962150"/>
              <a:gd name="connsiteX8" fmla="*/ 914400 w 1892300"/>
              <a:gd name="connsiteY8" fmla="*/ 501650 h 1962150"/>
              <a:gd name="connsiteX9" fmla="*/ 901700 w 1892300"/>
              <a:gd name="connsiteY9" fmla="*/ 571500 h 1962150"/>
              <a:gd name="connsiteX10" fmla="*/ 1035050 w 1892300"/>
              <a:gd name="connsiteY10" fmla="*/ 704850 h 1962150"/>
              <a:gd name="connsiteX11" fmla="*/ 1060450 w 1892300"/>
              <a:gd name="connsiteY11" fmla="*/ 889000 h 1962150"/>
              <a:gd name="connsiteX12" fmla="*/ 933450 w 1892300"/>
              <a:gd name="connsiteY12" fmla="*/ 1193800 h 1962150"/>
              <a:gd name="connsiteX13" fmla="*/ 1035050 w 1892300"/>
              <a:gd name="connsiteY13" fmla="*/ 1250950 h 1962150"/>
              <a:gd name="connsiteX14" fmla="*/ 1104900 w 1892300"/>
              <a:gd name="connsiteY14" fmla="*/ 1289050 h 1962150"/>
              <a:gd name="connsiteX15" fmla="*/ 1104900 w 1892300"/>
              <a:gd name="connsiteY15" fmla="*/ 1397000 h 1962150"/>
              <a:gd name="connsiteX16" fmla="*/ 1136650 w 1892300"/>
              <a:gd name="connsiteY16" fmla="*/ 1466850 h 1962150"/>
              <a:gd name="connsiteX17" fmla="*/ 1174750 w 1892300"/>
              <a:gd name="connsiteY17" fmla="*/ 1479550 h 1962150"/>
              <a:gd name="connsiteX18" fmla="*/ 1187450 w 1892300"/>
              <a:gd name="connsiteY18" fmla="*/ 1606550 h 1962150"/>
              <a:gd name="connsiteX19" fmla="*/ 1282700 w 1892300"/>
              <a:gd name="connsiteY19" fmla="*/ 1619250 h 1962150"/>
              <a:gd name="connsiteX20" fmla="*/ 1333500 w 1892300"/>
              <a:gd name="connsiteY20" fmla="*/ 1790700 h 1962150"/>
              <a:gd name="connsiteX21" fmla="*/ 1447800 w 1892300"/>
              <a:gd name="connsiteY21" fmla="*/ 1879600 h 1962150"/>
              <a:gd name="connsiteX22" fmla="*/ 1752600 w 1892300"/>
              <a:gd name="connsiteY22" fmla="*/ 1797050 h 1962150"/>
              <a:gd name="connsiteX23" fmla="*/ 1847850 w 1892300"/>
              <a:gd name="connsiteY23" fmla="*/ 1803400 h 1962150"/>
              <a:gd name="connsiteX24" fmla="*/ 1892300 w 1892300"/>
              <a:gd name="connsiteY24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69950 w 1892300"/>
              <a:gd name="connsiteY7" fmla="*/ 463550 h 1962150"/>
              <a:gd name="connsiteX8" fmla="*/ 901700 w 1892300"/>
              <a:gd name="connsiteY8" fmla="*/ 571500 h 1962150"/>
              <a:gd name="connsiteX9" fmla="*/ 1035050 w 1892300"/>
              <a:gd name="connsiteY9" fmla="*/ 704850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69950 w 1892300"/>
              <a:gd name="connsiteY7" fmla="*/ 463550 h 1962150"/>
              <a:gd name="connsiteX8" fmla="*/ 901700 w 1892300"/>
              <a:gd name="connsiteY8" fmla="*/ 571500 h 1962150"/>
              <a:gd name="connsiteX9" fmla="*/ 1035050 w 1892300"/>
              <a:gd name="connsiteY9" fmla="*/ 704850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69950 w 1892300"/>
              <a:gd name="connsiteY7" fmla="*/ 463550 h 1962150"/>
              <a:gd name="connsiteX8" fmla="*/ 901700 w 1892300"/>
              <a:gd name="connsiteY8" fmla="*/ 571500 h 1962150"/>
              <a:gd name="connsiteX9" fmla="*/ 1035050 w 1892300"/>
              <a:gd name="connsiteY9" fmla="*/ 704850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69950 w 1892300"/>
              <a:gd name="connsiteY7" fmla="*/ 463550 h 1962150"/>
              <a:gd name="connsiteX8" fmla="*/ 901700 w 1892300"/>
              <a:gd name="connsiteY8" fmla="*/ 571500 h 1962150"/>
              <a:gd name="connsiteX9" fmla="*/ 1035050 w 1892300"/>
              <a:gd name="connsiteY9" fmla="*/ 704850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86619 w 1892300"/>
              <a:gd name="connsiteY7" fmla="*/ 468312 h 1962150"/>
              <a:gd name="connsiteX8" fmla="*/ 901700 w 1892300"/>
              <a:gd name="connsiteY8" fmla="*/ 571500 h 1962150"/>
              <a:gd name="connsiteX9" fmla="*/ 1035050 w 1892300"/>
              <a:gd name="connsiteY9" fmla="*/ 704850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71500 h 1962150"/>
              <a:gd name="connsiteX9" fmla="*/ 1035050 w 1892300"/>
              <a:gd name="connsiteY9" fmla="*/ 704850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71500 h 1962150"/>
              <a:gd name="connsiteX9" fmla="*/ 1035050 w 1892300"/>
              <a:gd name="connsiteY9" fmla="*/ 704850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71500 h 1962150"/>
              <a:gd name="connsiteX9" fmla="*/ 1035050 w 1892300"/>
              <a:gd name="connsiteY9" fmla="*/ 704850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35050 w 1892300"/>
              <a:gd name="connsiteY9" fmla="*/ 704850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35050 w 1892300"/>
              <a:gd name="connsiteY9" fmla="*/ 704850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35050 w 1892300"/>
              <a:gd name="connsiteY9" fmla="*/ 704850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35050 w 1892300"/>
              <a:gd name="connsiteY9" fmla="*/ 704850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50950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104900 w 1892300"/>
              <a:gd name="connsiteY14" fmla="*/ 1397000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36650 w 1892300"/>
              <a:gd name="connsiteY15" fmla="*/ 1466850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36650 w 1892300"/>
              <a:gd name="connsiteY15" fmla="*/ 1464469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36650 w 1892300"/>
              <a:gd name="connsiteY15" fmla="*/ 1464469 h 1962150"/>
              <a:gd name="connsiteX16" fmla="*/ 1174750 w 1892300"/>
              <a:gd name="connsiteY16" fmla="*/ 1479550 h 1962150"/>
              <a:gd name="connsiteX17" fmla="*/ 1187450 w 1892300"/>
              <a:gd name="connsiteY17" fmla="*/ 1606550 h 1962150"/>
              <a:gd name="connsiteX18" fmla="*/ 1282700 w 1892300"/>
              <a:gd name="connsiteY18" fmla="*/ 1619250 h 1962150"/>
              <a:gd name="connsiteX19" fmla="*/ 1333500 w 1892300"/>
              <a:gd name="connsiteY19" fmla="*/ 1790700 h 1962150"/>
              <a:gd name="connsiteX20" fmla="*/ 1447800 w 1892300"/>
              <a:gd name="connsiteY20" fmla="*/ 1879600 h 1962150"/>
              <a:gd name="connsiteX21" fmla="*/ 1752600 w 1892300"/>
              <a:gd name="connsiteY21" fmla="*/ 1797050 h 1962150"/>
              <a:gd name="connsiteX22" fmla="*/ 1847850 w 1892300"/>
              <a:gd name="connsiteY22" fmla="*/ 1803400 h 1962150"/>
              <a:gd name="connsiteX23" fmla="*/ 1892300 w 1892300"/>
              <a:gd name="connsiteY23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2700 w 1892300"/>
              <a:gd name="connsiteY17" fmla="*/ 1619250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2700 w 1892300"/>
              <a:gd name="connsiteY17" fmla="*/ 1619250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2700 w 1892300"/>
              <a:gd name="connsiteY17" fmla="*/ 1619250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2700 w 1892300"/>
              <a:gd name="connsiteY17" fmla="*/ 1619250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2700 w 1892300"/>
              <a:gd name="connsiteY17" fmla="*/ 1619250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2700 w 1892300"/>
              <a:gd name="connsiteY17" fmla="*/ 1619250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2700 w 1892300"/>
              <a:gd name="connsiteY17" fmla="*/ 1619250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2700 w 1892300"/>
              <a:gd name="connsiteY17" fmla="*/ 1619250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2700 w 1892300"/>
              <a:gd name="connsiteY17" fmla="*/ 1619250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2700 w 1892300"/>
              <a:gd name="connsiteY17" fmla="*/ 1619250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2700 w 1892300"/>
              <a:gd name="connsiteY17" fmla="*/ 1619250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5081 w 1892300"/>
              <a:gd name="connsiteY17" fmla="*/ 1626394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5081 w 1892300"/>
              <a:gd name="connsiteY17" fmla="*/ 1626394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5081 w 1892300"/>
              <a:gd name="connsiteY17" fmla="*/ 1626394 h 1962150"/>
              <a:gd name="connsiteX18" fmla="*/ 1333500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5081 w 1892300"/>
              <a:gd name="connsiteY17" fmla="*/ 1626394 h 1962150"/>
              <a:gd name="connsiteX18" fmla="*/ 1343025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5081 w 1892300"/>
              <a:gd name="connsiteY17" fmla="*/ 1626394 h 1962150"/>
              <a:gd name="connsiteX18" fmla="*/ 1343025 w 1892300"/>
              <a:gd name="connsiteY18" fmla="*/ 1790700 h 1962150"/>
              <a:gd name="connsiteX19" fmla="*/ 1447800 w 1892300"/>
              <a:gd name="connsiteY19" fmla="*/ 1879600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5081 w 1892300"/>
              <a:gd name="connsiteY17" fmla="*/ 1626394 h 1962150"/>
              <a:gd name="connsiteX18" fmla="*/ 1343025 w 1892300"/>
              <a:gd name="connsiteY18" fmla="*/ 1790700 h 1962150"/>
              <a:gd name="connsiteX19" fmla="*/ 1466850 w 1892300"/>
              <a:gd name="connsiteY19" fmla="*/ 1870075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5081 w 1892300"/>
              <a:gd name="connsiteY17" fmla="*/ 1626394 h 1962150"/>
              <a:gd name="connsiteX18" fmla="*/ 1343025 w 1892300"/>
              <a:gd name="connsiteY18" fmla="*/ 1790700 h 1962150"/>
              <a:gd name="connsiteX19" fmla="*/ 1466850 w 1892300"/>
              <a:gd name="connsiteY19" fmla="*/ 1870075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5081 w 1892300"/>
              <a:gd name="connsiteY17" fmla="*/ 1626394 h 1962150"/>
              <a:gd name="connsiteX18" fmla="*/ 1343025 w 1892300"/>
              <a:gd name="connsiteY18" fmla="*/ 1790700 h 1962150"/>
              <a:gd name="connsiteX19" fmla="*/ 1466850 w 1892300"/>
              <a:gd name="connsiteY19" fmla="*/ 1870075 h 1962150"/>
              <a:gd name="connsiteX20" fmla="*/ 1752600 w 1892300"/>
              <a:gd name="connsiteY20" fmla="*/ 1797050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5081 w 1892300"/>
              <a:gd name="connsiteY17" fmla="*/ 1626394 h 1962150"/>
              <a:gd name="connsiteX18" fmla="*/ 1343025 w 1892300"/>
              <a:gd name="connsiteY18" fmla="*/ 1790700 h 1962150"/>
              <a:gd name="connsiteX19" fmla="*/ 1466850 w 1892300"/>
              <a:gd name="connsiteY19" fmla="*/ 1870075 h 1962150"/>
              <a:gd name="connsiteX20" fmla="*/ 1747838 w 1892300"/>
              <a:gd name="connsiteY20" fmla="*/ 1785144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5081 w 1892300"/>
              <a:gd name="connsiteY17" fmla="*/ 1626394 h 1962150"/>
              <a:gd name="connsiteX18" fmla="*/ 1343025 w 1892300"/>
              <a:gd name="connsiteY18" fmla="*/ 1790700 h 1962150"/>
              <a:gd name="connsiteX19" fmla="*/ 1466850 w 1892300"/>
              <a:gd name="connsiteY19" fmla="*/ 1870075 h 1962150"/>
              <a:gd name="connsiteX20" fmla="*/ 1747838 w 1892300"/>
              <a:gd name="connsiteY20" fmla="*/ 1785144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92300"/>
              <a:gd name="connsiteY0" fmla="*/ 0 h 1962150"/>
              <a:gd name="connsiteX1" fmla="*/ 311150 w 1892300"/>
              <a:gd name="connsiteY1" fmla="*/ 120650 h 1962150"/>
              <a:gd name="connsiteX2" fmla="*/ 584200 w 1892300"/>
              <a:gd name="connsiteY2" fmla="*/ 101600 h 1962150"/>
              <a:gd name="connsiteX3" fmla="*/ 641350 w 1892300"/>
              <a:gd name="connsiteY3" fmla="*/ 165100 h 1962150"/>
              <a:gd name="connsiteX4" fmla="*/ 635000 w 1892300"/>
              <a:gd name="connsiteY4" fmla="*/ 330200 h 1962150"/>
              <a:gd name="connsiteX5" fmla="*/ 754857 w 1892300"/>
              <a:gd name="connsiteY5" fmla="*/ 367506 h 1962150"/>
              <a:gd name="connsiteX6" fmla="*/ 796131 w 1892300"/>
              <a:gd name="connsiteY6" fmla="*/ 465137 h 1962150"/>
              <a:gd name="connsiteX7" fmla="*/ 893762 w 1892300"/>
              <a:gd name="connsiteY7" fmla="*/ 480218 h 1962150"/>
              <a:gd name="connsiteX8" fmla="*/ 901700 w 1892300"/>
              <a:gd name="connsiteY8" fmla="*/ 590550 h 1962150"/>
              <a:gd name="connsiteX9" fmla="*/ 1054100 w 1892300"/>
              <a:gd name="connsiteY9" fmla="*/ 697706 h 1962150"/>
              <a:gd name="connsiteX10" fmla="*/ 1060450 w 1892300"/>
              <a:gd name="connsiteY10" fmla="*/ 889000 h 1962150"/>
              <a:gd name="connsiteX11" fmla="*/ 933450 w 1892300"/>
              <a:gd name="connsiteY11" fmla="*/ 1193800 h 1962150"/>
              <a:gd name="connsiteX12" fmla="*/ 1035050 w 1892300"/>
              <a:gd name="connsiteY12" fmla="*/ 1241425 h 1962150"/>
              <a:gd name="connsiteX13" fmla="*/ 1104900 w 1892300"/>
              <a:gd name="connsiteY13" fmla="*/ 1289050 h 1962150"/>
              <a:gd name="connsiteX14" fmla="*/ 1095375 w 1892300"/>
              <a:gd name="connsiteY14" fmla="*/ 1404143 h 1962150"/>
              <a:gd name="connsiteX15" fmla="*/ 1174750 w 1892300"/>
              <a:gd name="connsiteY15" fmla="*/ 1479550 h 1962150"/>
              <a:gd name="connsiteX16" fmla="*/ 1187450 w 1892300"/>
              <a:gd name="connsiteY16" fmla="*/ 1606550 h 1962150"/>
              <a:gd name="connsiteX17" fmla="*/ 1285081 w 1892300"/>
              <a:gd name="connsiteY17" fmla="*/ 1626394 h 1962150"/>
              <a:gd name="connsiteX18" fmla="*/ 1343025 w 1892300"/>
              <a:gd name="connsiteY18" fmla="*/ 1790700 h 1962150"/>
              <a:gd name="connsiteX19" fmla="*/ 1466850 w 1892300"/>
              <a:gd name="connsiteY19" fmla="*/ 1870075 h 1962150"/>
              <a:gd name="connsiteX20" fmla="*/ 1747838 w 1892300"/>
              <a:gd name="connsiteY20" fmla="*/ 1785144 h 1962150"/>
              <a:gd name="connsiteX21" fmla="*/ 1847850 w 1892300"/>
              <a:gd name="connsiteY21" fmla="*/ 1803400 h 1962150"/>
              <a:gd name="connsiteX22" fmla="*/ 1892300 w 1892300"/>
              <a:gd name="connsiteY22" fmla="*/ 1962150 h 1962150"/>
              <a:gd name="connsiteX0" fmla="*/ 0 w 1847850"/>
              <a:gd name="connsiteY0" fmla="*/ 0 h 1870090"/>
              <a:gd name="connsiteX1" fmla="*/ 311150 w 1847850"/>
              <a:gd name="connsiteY1" fmla="*/ 120650 h 1870090"/>
              <a:gd name="connsiteX2" fmla="*/ 584200 w 1847850"/>
              <a:gd name="connsiteY2" fmla="*/ 101600 h 1870090"/>
              <a:gd name="connsiteX3" fmla="*/ 641350 w 1847850"/>
              <a:gd name="connsiteY3" fmla="*/ 165100 h 1870090"/>
              <a:gd name="connsiteX4" fmla="*/ 635000 w 1847850"/>
              <a:gd name="connsiteY4" fmla="*/ 330200 h 1870090"/>
              <a:gd name="connsiteX5" fmla="*/ 754857 w 1847850"/>
              <a:gd name="connsiteY5" fmla="*/ 367506 h 1870090"/>
              <a:gd name="connsiteX6" fmla="*/ 796131 w 1847850"/>
              <a:gd name="connsiteY6" fmla="*/ 465137 h 1870090"/>
              <a:gd name="connsiteX7" fmla="*/ 893762 w 1847850"/>
              <a:gd name="connsiteY7" fmla="*/ 480218 h 1870090"/>
              <a:gd name="connsiteX8" fmla="*/ 901700 w 1847850"/>
              <a:gd name="connsiteY8" fmla="*/ 590550 h 1870090"/>
              <a:gd name="connsiteX9" fmla="*/ 1054100 w 1847850"/>
              <a:gd name="connsiteY9" fmla="*/ 697706 h 1870090"/>
              <a:gd name="connsiteX10" fmla="*/ 1060450 w 1847850"/>
              <a:gd name="connsiteY10" fmla="*/ 889000 h 1870090"/>
              <a:gd name="connsiteX11" fmla="*/ 933450 w 1847850"/>
              <a:gd name="connsiteY11" fmla="*/ 1193800 h 1870090"/>
              <a:gd name="connsiteX12" fmla="*/ 1035050 w 1847850"/>
              <a:gd name="connsiteY12" fmla="*/ 1241425 h 1870090"/>
              <a:gd name="connsiteX13" fmla="*/ 1104900 w 1847850"/>
              <a:gd name="connsiteY13" fmla="*/ 1289050 h 1870090"/>
              <a:gd name="connsiteX14" fmla="*/ 1095375 w 1847850"/>
              <a:gd name="connsiteY14" fmla="*/ 1404143 h 1870090"/>
              <a:gd name="connsiteX15" fmla="*/ 1174750 w 1847850"/>
              <a:gd name="connsiteY15" fmla="*/ 1479550 h 1870090"/>
              <a:gd name="connsiteX16" fmla="*/ 1187450 w 1847850"/>
              <a:gd name="connsiteY16" fmla="*/ 1606550 h 1870090"/>
              <a:gd name="connsiteX17" fmla="*/ 1285081 w 1847850"/>
              <a:gd name="connsiteY17" fmla="*/ 1626394 h 1870090"/>
              <a:gd name="connsiteX18" fmla="*/ 1343025 w 1847850"/>
              <a:gd name="connsiteY18" fmla="*/ 1790700 h 1870090"/>
              <a:gd name="connsiteX19" fmla="*/ 1466850 w 1847850"/>
              <a:gd name="connsiteY19" fmla="*/ 1870075 h 1870090"/>
              <a:gd name="connsiteX20" fmla="*/ 1747838 w 1847850"/>
              <a:gd name="connsiteY20" fmla="*/ 1785144 h 1870090"/>
              <a:gd name="connsiteX21" fmla="*/ 1847850 w 1847850"/>
              <a:gd name="connsiteY21" fmla="*/ 1803400 h 1870090"/>
              <a:gd name="connsiteX0" fmla="*/ 0 w 1847850"/>
              <a:gd name="connsiteY0" fmla="*/ 0 h 1870090"/>
              <a:gd name="connsiteX1" fmla="*/ 311150 w 1847850"/>
              <a:gd name="connsiteY1" fmla="*/ 120650 h 1870090"/>
              <a:gd name="connsiteX2" fmla="*/ 584200 w 1847850"/>
              <a:gd name="connsiteY2" fmla="*/ 101600 h 1870090"/>
              <a:gd name="connsiteX3" fmla="*/ 641350 w 1847850"/>
              <a:gd name="connsiteY3" fmla="*/ 165100 h 1870090"/>
              <a:gd name="connsiteX4" fmla="*/ 635000 w 1847850"/>
              <a:gd name="connsiteY4" fmla="*/ 330200 h 1870090"/>
              <a:gd name="connsiteX5" fmla="*/ 754857 w 1847850"/>
              <a:gd name="connsiteY5" fmla="*/ 367506 h 1870090"/>
              <a:gd name="connsiteX6" fmla="*/ 796131 w 1847850"/>
              <a:gd name="connsiteY6" fmla="*/ 465137 h 1870090"/>
              <a:gd name="connsiteX7" fmla="*/ 893762 w 1847850"/>
              <a:gd name="connsiteY7" fmla="*/ 480218 h 1870090"/>
              <a:gd name="connsiteX8" fmla="*/ 901700 w 1847850"/>
              <a:gd name="connsiteY8" fmla="*/ 590550 h 1870090"/>
              <a:gd name="connsiteX9" fmla="*/ 1054100 w 1847850"/>
              <a:gd name="connsiteY9" fmla="*/ 697706 h 1870090"/>
              <a:gd name="connsiteX10" fmla="*/ 1060450 w 1847850"/>
              <a:gd name="connsiteY10" fmla="*/ 889000 h 1870090"/>
              <a:gd name="connsiteX11" fmla="*/ 933450 w 1847850"/>
              <a:gd name="connsiteY11" fmla="*/ 1193800 h 1870090"/>
              <a:gd name="connsiteX12" fmla="*/ 1035050 w 1847850"/>
              <a:gd name="connsiteY12" fmla="*/ 1241425 h 1870090"/>
              <a:gd name="connsiteX13" fmla="*/ 1104900 w 1847850"/>
              <a:gd name="connsiteY13" fmla="*/ 1289050 h 1870090"/>
              <a:gd name="connsiteX14" fmla="*/ 1095375 w 1847850"/>
              <a:gd name="connsiteY14" fmla="*/ 1404143 h 1870090"/>
              <a:gd name="connsiteX15" fmla="*/ 1174750 w 1847850"/>
              <a:gd name="connsiteY15" fmla="*/ 1479550 h 1870090"/>
              <a:gd name="connsiteX16" fmla="*/ 1187450 w 1847850"/>
              <a:gd name="connsiteY16" fmla="*/ 1606550 h 1870090"/>
              <a:gd name="connsiteX17" fmla="*/ 1285081 w 1847850"/>
              <a:gd name="connsiteY17" fmla="*/ 1626394 h 1870090"/>
              <a:gd name="connsiteX18" fmla="*/ 1343025 w 1847850"/>
              <a:gd name="connsiteY18" fmla="*/ 1790700 h 1870090"/>
              <a:gd name="connsiteX19" fmla="*/ 1466850 w 1847850"/>
              <a:gd name="connsiteY19" fmla="*/ 1870075 h 1870090"/>
              <a:gd name="connsiteX20" fmla="*/ 1747838 w 1847850"/>
              <a:gd name="connsiteY20" fmla="*/ 1785144 h 1870090"/>
              <a:gd name="connsiteX21" fmla="*/ 1847850 w 1847850"/>
              <a:gd name="connsiteY21" fmla="*/ 1803400 h 1870090"/>
              <a:gd name="connsiteX0" fmla="*/ 0 w 1847850"/>
              <a:gd name="connsiteY0" fmla="*/ 0 h 1870090"/>
              <a:gd name="connsiteX1" fmla="*/ 311150 w 1847850"/>
              <a:gd name="connsiteY1" fmla="*/ 120650 h 1870090"/>
              <a:gd name="connsiteX2" fmla="*/ 584200 w 1847850"/>
              <a:gd name="connsiteY2" fmla="*/ 101600 h 1870090"/>
              <a:gd name="connsiteX3" fmla="*/ 641350 w 1847850"/>
              <a:gd name="connsiteY3" fmla="*/ 165100 h 1870090"/>
              <a:gd name="connsiteX4" fmla="*/ 635000 w 1847850"/>
              <a:gd name="connsiteY4" fmla="*/ 330200 h 1870090"/>
              <a:gd name="connsiteX5" fmla="*/ 754857 w 1847850"/>
              <a:gd name="connsiteY5" fmla="*/ 367506 h 1870090"/>
              <a:gd name="connsiteX6" fmla="*/ 796131 w 1847850"/>
              <a:gd name="connsiteY6" fmla="*/ 465137 h 1870090"/>
              <a:gd name="connsiteX7" fmla="*/ 893762 w 1847850"/>
              <a:gd name="connsiteY7" fmla="*/ 480218 h 1870090"/>
              <a:gd name="connsiteX8" fmla="*/ 901700 w 1847850"/>
              <a:gd name="connsiteY8" fmla="*/ 590550 h 1870090"/>
              <a:gd name="connsiteX9" fmla="*/ 1054100 w 1847850"/>
              <a:gd name="connsiteY9" fmla="*/ 697706 h 1870090"/>
              <a:gd name="connsiteX10" fmla="*/ 1060450 w 1847850"/>
              <a:gd name="connsiteY10" fmla="*/ 889000 h 1870090"/>
              <a:gd name="connsiteX11" fmla="*/ 933450 w 1847850"/>
              <a:gd name="connsiteY11" fmla="*/ 1193800 h 1870090"/>
              <a:gd name="connsiteX12" fmla="*/ 1035050 w 1847850"/>
              <a:gd name="connsiteY12" fmla="*/ 1241425 h 1870090"/>
              <a:gd name="connsiteX13" fmla="*/ 1104900 w 1847850"/>
              <a:gd name="connsiteY13" fmla="*/ 1289050 h 1870090"/>
              <a:gd name="connsiteX14" fmla="*/ 1095375 w 1847850"/>
              <a:gd name="connsiteY14" fmla="*/ 1404143 h 1870090"/>
              <a:gd name="connsiteX15" fmla="*/ 1174750 w 1847850"/>
              <a:gd name="connsiteY15" fmla="*/ 1479550 h 1870090"/>
              <a:gd name="connsiteX16" fmla="*/ 1187450 w 1847850"/>
              <a:gd name="connsiteY16" fmla="*/ 1606550 h 1870090"/>
              <a:gd name="connsiteX17" fmla="*/ 1285081 w 1847850"/>
              <a:gd name="connsiteY17" fmla="*/ 1626394 h 1870090"/>
              <a:gd name="connsiteX18" fmla="*/ 1343025 w 1847850"/>
              <a:gd name="connsiteY18" fmla="*/ 1790700 h 1870090"/>
              <a:gd name="connsiteX19" fmla="*/ 1466850 w 1847850"/>
              <a:gd name="connsiteY19" fmla="*/ 1870075 h 1870090"/>
              <a:gd name="connsiteX20" fmla="*/ 1747838 w 1847850"/>
              <a:gd name="connsiteY20" fmla="*/ 1785144 h 1870090"/>
              <a:gd name="connsiteX21" fmla="*/ 1847850 w 1847850"/>
              <a:gd name="connsiteY21" fmla="*/ 1803400 h 1870090"/>
              <a:gd name="connsiteX0" fmla="*/ 0 w 1847850"/>
              <a:gd name="connsiteY0" fmla="*/ 0 h 1870090"/>
              <a:gd name="connsiteX1" fmla="*/ 311150 w 1847850"/>
              <a:gd name="connsiteY1" fmla="*/ 120650 h 1870090"/>
              <a:gd name="connsiteX2" fmla="*/ 584200 w 1847850"/>
              <a:gd name="connsiteY2" fmla="*/ 101600 h 1870090"/>
              <a:gd name="connsiteX3" fmla="*/ 641350 w 1847850"/>
              <a:gd name="connsiteY3" fmla="*/ 165100 h 1870090"/>
              <a:gd name="connsiteX4" fmla="*/ 635000 w 1847850"/>
              <a:gd name="connsiteY4" fmla="*/ 330200 h 1870090"/>
              <a:gd name="connsiteX5" fmla="*/ 754857 w 1847850"/>
              <a:gd name="connsiteY5" fmla="*/ 367506 h 1870090"/>
              <a:gd name="connsiteX6" fmla="*/ 796131 w 1847850"/>
              <a:gd name="connsiteY6" fmla="*/ 465137 h 1870090"/>
              <a:gd name="connsiteX7" fmla="*/ 893762 w 1847850"/>
              <a:gd name="connsiteY7" fmla="*/ 480218 h 1870090"/>
              <a:gd name="connsiteX8" fmla="*/ 901700 w 1847850"/>
              <a:gd name="connsiteY8" fmla="*/ 590550 h 1870090"/>
              <a:gd name="connsiteX9" fmla="*/ 1054100 w 1847850"/>
              <a:gd name="connsiteY9" fmla="*/ 697706 h 1870090"/>
              <a:gd name="connsiteX10" fmla="*/ 1060450 w 1847850"/>
              <a:gd name="connsiteY10" fmla="*/ 889000 h 1870090"/>
              <a:gd name="connsiteX11" fmla="*/ 933450 w 1847850"/>
              <a:gd name="connsiteY11" fmla="*/ 1193800 h 1870090"/>
              <a:gd name="connsiteX12" fmla="*/ 1035050 w 1847850"/>
              <a:gd name="connsiteY12" fmla="*/ 1241425 h 1870090"/>
              <a:gd name="connsiteX13" fmla="*/ 1104900 w 1847850"/>
              <a:gd name="connsiteY13" fmla="*/ 1289050 h 1870090"/>
              <a:gd name="connsiteX14" fmla="*/ 1095375 w 1847850"/>
              <a:gd name="connsiteY14" fmla="*/ 1404143 h 1870090"/>
              <a:gd name="connsiteX15" fmla="*/ 1174750 w 1847850"/>
              <a:gd name="connsiteY15" fmla="*/ 1479550 h 1870090"/>
              <a:gd name="connsiteX16" fmla="*/ 1187450 w 1847850"/>
              <a:gd name="connsiteY16" fmla="*/ 1606550 h 1870090"/>
              <a:gd name="connsiteX17" fmla="*/ 1285081 w 1847850"/>
              <a:gd name="connsiteY17" fmla="*/ 1626394 h 1870090"/>
              <a:gd name="connsiteX18" fmla="*/ 1343025 w 1847850"/>
              <a:gd name="connsiteY18" fmla="*/ 1790700 h 1870090"/>
              <a:gd name="connsiteX19" fmla="*/ 1466850 w 1847850"/>
              <a:gd name="connsiteY19" fmla="*/ 1870075 h 1870090"/>
              <a:gd name="connsiteX20" fmla="*/ 1747838 w 1847850"/>
              <a:gd name="connsiteY20" fmla="*/ 1785144 h 1870090"/>
              <a:gd name="connsiteX21" fmla="*/ 1847850 w 1847850"/>
              <a:gd name="connsiteY21" fmla="*/ 1803400 h 187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47850" h="1870090">
                <a:moveTo>
                  <a:pt x="0" y="0"/>
                </a:moveTo>
                <a:cubicBezTo>
                  <a:pt x="81492" y="100542"/>
                  <a:pt x="220133" y="127000"/>
                  <a:pt x="311150" y="120650"/>
                </a:cubicBezTo>
                <a:cubicBezTo>
                  <a:pt x="402167" y="114300"/>
                  <a:pt x="547952" y="99219"/>
                  <a:pt x="584200" y="101600"/>
                </a:cubicBezTo>
                <a:cubicBezTo>
                  <a:pt x="620448" y="103981"/>
                  <a:pt x="641085" y="121973"/>
                  <a:pt x="641350" y="165100"/>
                </a:cubicBezTo>
                <a:cubicBezTo>
                  <a:pt x="641615" y="208227"/>
                  <a:pt x="616082" y="296466"/>
                  <a:pt x="635000" y="330200"/>
                </a:cubicBezTo>
                <a:cubicBezTo>
                  <a:pt x="653918" y="363934"/>
                  <a:pt x="723240" y="356922"/>
                  <a:pt x="754857" y="367506"/>
                </a:cubicBezTo>
                <a:cubicBezTo>
                  <a:pt x="786474" y="378090"/>
                  <a:pt x="789780" y="429154"/>
                  <a:pt x="796131" y="465137"/>
                </a:cubicBezTo>
                <a:cubicBezTo>
                  <a:pt x="835334" y="450542"/>
                  <a:pt x="854735" y="456935"/>
                  <a:pt x="893762" y="480218"/>
                </a:cubicBezTo>
                <a:cubicBezTo>
                  <a:pt x="932789" y="503501"/>
                  <a:pt x="891117" y="516467"/>
                  <a:pt x="901700" y="590550"/>
                </a:cubicBezTo>
                <a:cubicBezTo>
                  <a:pt x="921544" y="633412"/>
                  <a:pt x="1032933" y="667279"/>
                  <a:pt x="1054100" y="697706"/>
                </a:cubicBezTo>
                <a:cubicBezTo>
                  <a:pt x="1075267" y="728133"/>
                  <a:pt x="1098814" y="782373"/>
                  <a:pt x="1060450" y="889000"/>
                </a:cubicBezTo>
                <a:cubicBezTo>
                  <a:pt x="1022086" y="995627"/>
                  <a:pt x="928158" y="1149351"/>
                  <a:pt x="933450" y="1193800"/>
                </a:cubicBezTo>
                <a:cubicBezTo>
                  <a:pt x="938742" y="1238249"/>
                  <a:pt x="1010707" y="1234281"/>
                  <a:pt x="1035050" y="1241425"/>
                </a:cubicBezTo>
                <a:cubicBezTo>
                  <a:pt x="1059393" y="1248569"/>
                  <a:pt x="1094846" y="1261930"/>
                  <a:pt x="1104900" y="1289050"/>
                </a:cubicBezTo>
                <a:cubicBezTo>
                  <a:pt x="1114954" y="1316170"/>
                  <a:pt x="1090877" y="1365249"/>
                  <a:pt x="1095375" y="1404143"/>
                </a:cubicBezTo>
                <a:cubicBezTo>
                  <a:pt x="1099873" y="1443037"/>
                  <a:pt x="1171310" y="1452960"/>
                  <a:pt x="1174750" y="1479550"/>
                </a:cubicBezTo>
                <a:cubicBezTo>
                  <a:pt x="1169458" y="1519502"/>
                  <a:pt x="1147498" y="1545167"/>
                  <a:pt x="1187450" y="1606550"/>
                </a:cubicBezTo>
                <a:cubicBezTo>
                  <a:pt x="1223962" y="1586971"/>
                  <a:pt x="1259152" y="1595702"/>
                  <a:pt x="1285081" y="1626394"/>
                </a:cubicBezTo>
                <a:cubicBezTo>
                  <a:pt x="1311010" y="1657086"/>
                  <a:pt x="1312730" y="1750087"/>
                  <a:pt x="1343025" y="1790700"/>
                </a:cubicBezTo>
                <a:cubicBezTo>
                  <a:pt x="1373320" y="1831313"/>
                  <a:pt x="1399381" y="1871001"/>
                  <a:pt x="1466850" y="1870075"/>
                </a:cubicBezTo>
                <a:cubicBezTo>
                  <a:pt x="1534319" y="1869149"/>
                  <a:pt x="1716883" y="1786203"/>
                  <a:pt x="1747838" y="1785144"/>
                </a:cubicBezTo>
                <a:cubicBezTo>
                  <a:pt x="1778793" y="1784085"/>
                  <a:pt x="1807369" y="1785409"/>
                  <a:pt x="1847850" y="1803400"/>
                </a:cubicBezTo>
              </a:path>
            </a:pathLst>
          </a:custGeom>
          <a:noFill/>
          <a:ln cap="rnd">
            <a:solidFill>
              <a:srgbClr val="CC0000"/>
            </a:solidFill>
            <a:round/>
          </a:ln>
          <a:effectLst>
            <a:outerShdw blurRad="76200" sx="102000" sy="102000" algn="ctr" rotWithShape="0">
              <a:srgbClr val="CF2F03">
                <a:alpha val="8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5" name="组合 304">
            <a:extLst>
              <a:ext uri="{FF2B5EF4-FFF2-40B4-BE49-F238E27FC236}">
                <a16:creationId xmlns:a16="http://schemas.microsoft.com/office/drawing/2014/main" xmlns="" id="{B46F9C97-87FB-4B94-9458-991986D7D26B}"/>
              </a:ext>
            </a:extLst>
          </p:cNvPr>
          <p:cNvGrpSpPr/>
          <p:nvPr/>
        </p:nvGrpSpPr>
        <p:grpSpPr>
          <a:xfrm>
            <a:off x="5197834" y="2711878"/>
            <a:ext cx="178472" cy="221980"/>
            <a:chOff x="-28575" y="2609850"/>
            <a:chExt cx="178472" cy="221980"/>
          </a:xfrm>
          <a:effectLst>
            <a:outerShdw blurRad="88900" sx="102000" sy="102000" algn="ctr" rotWithShape="0">
              <a:srgbClr val="CF2F03">
                <a:alpha val="75000"/>
              </a:srgbClr>
            </a:outerShdw>
          </a:effectLst>
        </p:grpSpPr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xmlns="" id="{A783CE2D-5C12-462D-AA4B-7F31ECEA5466}"/>
                </a:ext>
              </a:extLst>
            </p:cNvPr>
            <p:cNvSpPr/>
            <p:nvPr/>
          </p:nvSpPr>
          <p:spPr>
            <a:xfrm>
              <a:off x="-28575" y="2609850"/>
              <a:ext cx="130969" cy="197644"/>
            </a:xfrm>
            <a:custGeom>
              <a:avLst/>
              <a:gdLst>
                <a:gd name="connsiteX0" fmla="*/ 230982 w 230982"/>
                <a:gd name="connsiteY0" fmla="*/ 0 h 273844"/>
                <a:gd name="connsiteX1" fmla="*/ 100013 w 230982"/>
                <a:gd name="connsiteY1" fmla="*/ 197644 h 273844"/>
                <a:gd name="connsiteX2" fmla="*/ 0 w 230982"/>
                <a:gd name="connsiteY2" fmla="*/ 273844 h 273844"/>
                <a:gd name="connsiteX0" fmla="*/ 130969 w 130969"/>
                <a:gd name="connsiteY0" fmla="*/ 0 h 197644"/>
                <a:gd name="connsiteX1" fmla="*/ 0 w 130969"/>
                <a:gd name="connsiteY1" fmla="*/ 197644 h 197644"/>
                <a:gd name="connsiteX0" fmla="*/ 130969 w 130969"/>
                <a:gd name="connsiteY0" fmla="*/ 0 h 197644"/>
                <a:gd name="connsiteX1" fmla="*/ 0 w 130969"/>
                <a:gd name="connsiteY1" fmla="*/ 197644 h 197644"/>
                <a:gd name="connsiteX0" fmla="*/ 130969 w 130969"/>
                <a:gd name="connsiteY0" fmla="*/ 0 h 197644"/>
                <a:gd name="connsiteX1" fmla="*/ 0 w 130969"/>
                <a:gd name="connsiteY1" fmla="*/ 197644 h 19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969" h="197644">
                  <a:moveTo>
                    <a:pt x="130969" y="0"/>
                  </a:moveTo>
                  <a:cubicBezTo>
                    <a:pt x="115888" y="94456"/>
                    <a:pt x="65087" y="143669"/>
                    <a:pt x="0" y="197644"/>
                  </a:cubicBezTo>
                </a:path>
              </a:pathLst>
            </a:custGeom>
            <a:noFill/>
            <a:ln>
              <a:solidFill>
                <a:srgbClr val="9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7" name="直接连接符 306">
              <a:extLst>
                <a:ext uri="{FF2B5EF4-FFF2-40B4-BE49-F238E27FC236}">
                  <a16:creationId xmlns:a16="http://schemas.microsoft.com/office/drawing/2014/main" xmlns="" id="{CD943C51-1E85-42AC-ABC4-3D0DBB180AF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786335"/>
              <a:ext cx="18923" cy="45495"/>
            </a:xfrm>
            <a:prstGeom prst="line">
              <a:avLst/>
            </a:prstGeom>
            <a:ln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>
              <a:extLst>
                <a:ext uri="{FF2B5EF4-FFF2-40B4-BE49-F238E27FC236}">
                  <a16:creationId xmlns:a16="http://schemas.microsoft.com/office/drawing/2014/main" xmlns="" id="{FA30579B-AF96-4EB8-80F1-5C46913DCDBC}"/>
                </a:ext>
              </a:extLst>
            </p:cNvPr>
            <p:cNvCxnSpPr>
              <a:cxnSpLocks/>
            </p:cNvCxnSpPr>
            <p:nvPr/>
          </p:nvCxnSpPr>
          <p:spPr>
            <a:xfrm>
              <a:off x="45117" y="2749806"/>
              <a:ext cx="33303" cy="31930"/>
            </a:xfrm>
            <a:prstGeom prst="line">
              <a:avLst/>
            </a:prstGeom>
            <a:ln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>
              <a:extLst>
                <a:ext uri="{FF2B5EF4-FFF2-40B4-BE49-F238E27FC236}">
                  <a16:creationId xmlns:a16="http://schemas.microsoft.com/office/drawing/2014/main" xmlns="" id="{D8B0E597-1323-45BC-9590-969EBBA0B599}"/>
                </a:ext>
              </a:extLst>
            </p:cNvPr>
            <p:cNvCxnSpPr>
              <a:cxnSpLocks/>
            </p:cNvCxnSpPr>
            <p:nvPr/>
          </p:nvCxnSpPr>
          <p:spPr>
            <a:xfrm>
              <a:off x="78420" y="2698017"/>
              <a:ext cx="46247" cy="24690"/>
            </a:xfrm>
            <a:prstGeom prst="line">
              <a:avLst/>
            </a:prstGeom>
            <a:ln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>
              <a:extLst>
                <a:ext uri="{FF2B5EF4-FFF2-40B4-BE49-F238E27FC236}">
                  <a16:creationId xmlns:a16="http://schemas.microsoft.com/office/drawing/2014/main" xmlns="" id="{C19ABC90-66C7-4135-AA1E-CB362C70AD0E}"/>
                </a:ext>
              </a:extLst>
            </p:cNvPr>
            <p:cNvCxnSpPr>
              <a:cxnSpLocks/>
            </p:cNvCxnSpPr>
            <p:nvPr/>
          </p:nvCxnSpPr>
          <p:spPr>
            <a:xfrm>
              <a:off x="98041" y="2642903"/>
              <a:ext cx="51856" cy="1067"/>
            </a:xfrm>
            <a:prstGeom prst="line">
              <a:avLst/>
            </a:prstGeom>
            <a:ln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xmlns="" id="{9351082C-CD0D-48BD-B559-5D02A8224126}"/>
              </a:ext>
            </a:extLst>
          </p:cNvPr>
          <p:cNvGrpSpPr/>
          <p:nvPr/>
        </p:nvGrpSpPr>
        <p:grpSpPr>
          <a:xfrm rot="1932565">
            <a:off x="6412349" y="3302243"/>
            <a:ext cx="168923" cy="221980"/>
            <a:chOff x="-28575" y="2609850"/>
            <a:chExt cx="168923" cy="221980"/>
          </a:xfrm>
          <a:effectLst>
            <a:outerShdw blurRad="88900" sx="102000" sy="102000" algn="ctr" rotWithShape="0">
              <a:srgbClr val="CF2F03">
                <a:alpha val="75000"/>
              </a:srgbClr>
            </a:outerShdw>
          </a:effectLst>
        </p:grpSpPr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xmlns="" id="{9C6E1172-3936-429D-B791-C231368FBED6}"/>
                </a:ext>
              </a:extLst>
            </p:cNvPr>
            <p:cNvSpPr/>
            <p:nvPr/>
          </p:nvSpPr>
          <p:spPr>
            <a:xfrm>
              <a:off x="-28575" y="2609850"/>
              <a:ext cx="130969" cy="197644"/>
            </a:xfrm>
            <a:custGeom>
              <a:avLst/>
              <a:gdLst>
                <a:gd name="connsiteX0" fmla="*/ 230982 w 230982"/>
                <a:gd name="connsiteY0" fmla="*/ 0 h 273844"/>
                <a:gd name="connsiteX1" fmla="*/ 100013 w 230982"/>
                <a:gd name="connsiteY1" fmla="*/ 197644 h 273844"/>
                <a:gd name="connsiteX2" fmla="*/ 0 w 230982"/>
                <a:gd name="connsiteY2" fmla="*/ 273844 h 273844"/>
                <a:gd name="connsiteX0" fmla="*/ 130969 w 130969"/>
                <a:gd name="connsiteY0" fmla="*/ 0 h 197644"/>
                <a:gd name="connsiteX1" fmla="*/ 0 w 130969"/>
                <a:gd name="connsiteY1" fmla="*/ 197644 h 197644"/>
                <a:gd name="connsiteX0" fmla="*/ 130969 w 130969"/>
                <a:gd name="connsiteY0" fmla="*/ 0 h 197644"/>
                <a:gd name="connsiteX1" fmla="*/ 0 w 130969"/>
                <a:gd name="connsiteY1" fmla="*/ 197644 h 197644"/>
                <a:gd name="connsiteX0" fmla="*/ 130969 w 130969"/>
                <a:gd name="connsiteY0" fmla="*/ 0 h 197644"/>
                <a:gd name="connsiteX1" fmla="*/ 0 w 130969"/>
                <a:gd name="connsiteY1" fmla="*/ 197644 h 19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969" h="197644">
                  <a:moveTo>
                    <a:pt x="130969" y="0"/>
                  </a:moveTo>
                  <a:cubicBezTo>
                    <a:pt x="115888" y="94456"/>
                    <a:pt x="65087" y="143669"/>
                    <a:pt x="0" y="197644"/>
                  </a:cubicBezTo>
                </a:path>
              </a:pathLst>
            </a:custGeom>
            <a:noFill/>
            <a:ln>
              <a:solidFill>
                <a:srgbClr val="9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3" name="直接连接符 312">
              <a:extLst>
                <a:ext uri="{FF2B5EF4-FFF2-40B4-BE49-F238E27FC236}">
                  <a16:creationId xmlns:a16="http://schemas.microsoft.com/office/drawing/2014/main" xmlns="" id="{A0AABB10-1761-4665-BD1D-DF18401AC09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786335"/>
              <a:ext cx="18923" cy="45495"/>
            </a:xfrm>
            <a:prstGeom prst="line">
              <a:avLst/>
            </a:prstGeom>
            <a:ln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>
              <a:extLst>
                <a:ext uri="{FF2B5EF4-FFF2-40B4-BE49-F238E27FC236}">
                  <a16:creationId xmlns:a16="http://schemas.microsoft.com/office/drawing/2014/main" xmlns="" id="{40D2E6AF-6CD7-43FB-95FC-4236A2AF9CA7}"/>
                </a:ext>
              </a:extLst>
            </p:cNvPr>
            <p:cNvCxnSpPr>
              <a:cxnSpLocks/>
            </p:cNvCxnSpPr>
            <p:nvPr/>
          </p:nvCxnSpPr>
          <p:spPr>
            <a:xfrm>
              <a:off x="41088" y="2752344"/>
              <a:ext cx="33303" cy="31930"/>
            </a:xfrm>
            <a:prstGeom prst="line">
              <a:avLst/>
            </a:prstGeom>
            <a:ln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>
              <a:extLst>
                <a:ext uri="{FF2B5EF4-FFF2-40B4-BE49-F238E27FC236}">
                  <a16:creationId xmlns:a16="http://schemas.microsoft.com/office/drawing/2014/main" xmlns="" id="{2281D028-C78C-4C6D-87A0-258D6E5437FC}"/>
                </a:ext>
              </a:extLst>
            </p:cNvPr>
            <p:cNvCxnSpPr>
              <a:cxnSpLocks/>
            </p:cNvCxnSpPr>
            <p:nvPr/>
          </p:nvCxnSpPr>
          <p:spPr>
            <a:xfrm>
              <a:off x="71632" y="2705109"/>
              <a:ext cx="46247" cy="24690"/>
            </a:xfrm>
            <a:prstGeom prst="line">
              <a:avLst/>
            </a:prstGeom>
            <a:ln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xmlns="" id="{AC6B1C8A-3262-4934-915C-7CD4DFD66245}"/>
                </a:ext>
              </a:extLst>
            </p:cNvPr>
            <p:cNvCxnSpPr>
              <a:cxnSpLocks/>
            </p:cNvCxnSpPr>
            <p:nvPr/>
          </p:nvCxnSpPr>
          <p:spPr>
            <a:xfrm>
              <a:off x="88492" y="2654548"/>
              <a:ext cx="51856" cy="1067"/>
            </a:xfrm>
            <a:prstGeom prst="line">
              <a:avLst/>
            </a:prstGeom>
            <a:ln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8" name="任意多边形: 形状 317">
            <a:extLst>
              <a:ext uri="{FF2B5EF4-FFF2-40B4-BE49-F238E27FC236}">
                <a16:creationId xmlns:a16="http://schemas.microsoft.com/office/drawing/2014/main" xmlns="" id="{853B17EF-F109-4813-8966-DD41F8CEB1AC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文本框 318">
            <a:extLst>
              <a:ext uri="{FF2B5EF4-FFF2-40B4-BE49-F238E27FC236}">
                <a16:creationId xmlns:a16="http://schemas.microsoft.com/office/drawing/2014/main" xmlns="" id="{55936F37-7D8F-4C6A-8101-4F71147A6BFE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xmlns="" id="{5B753685-719D-40E8-984D-D7B76BF2A325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321" name="直接连接符 320">
            <a:extLst>
              <a:ext uri="{FF2B5EF4-FFF2-40B4-BE49-F238E27FC236}">
                <a16:creationId xmlns:a16="http://schemas.microsoft.com/office/drawing/2014/main" xmlns="" id="{88B856DB-3481-4BAE-80B0-4244798725F7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" name="椭圆 321">
            <a:extLst>
              <a:ext uri="{FF2B5EF4-FFF2-40B4-BE49-F238E27FC236}">
                <a16:creationId xmlns:a16="http://schemas.microsoft.com/office/drawing/2014/main" xmlns="" id="{D6B4C115-8F68-4496-8EFE-E780E94F0EE5}"/>
              </a:ext>
            </a:extLst>
          </p:cNvPr>
          <p:cNvSpPr/>
          <p:nvPr/>
        </p:nvSpPr>
        <p:spPr>
          <a:xfrm>
            <a:off x="6342974" y="779045"/>
            <a:ext cx="1038596" cy="1038596"/>
          </a:xfrm>
          <a:prstGeom prst="ellipse">
            <a:avLst/>
          </a:prstGeom>
          <a:solidFill>
            <a:schemeClr val="tx1">
              <a:alpha val="65000"/>
            </a:schemeClr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文本框 322">
            <a:extLst>
              <a:ext uri="{FF2B5EF4-FFF2-40B4-BE49-F238E27FC236}">
                <a16:creationId xmlns:a16="http://schemas.microsoft.com/office/drawing/2014/main" xmlns="" id="{873584E3-25C6-46F2-8207-C2E961CC6643}"/>
              </a:ext>
            </a:extLst>
          </p:cNvPr>
          <p:cNvSpPr txBox="1"/>
          <p:nvPr/>
        </p:nvSpPr>
        <p:spPr>
          <a:xfrm>
            <a:off x="6375381" y="987948"/>
            <a:ext cx="9726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2580</a:t>
            </a:r>
          </a:p>
          <a:p>
            <a:pPr algn="ct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年</a:t>
            </a:r>
          </a:p>
        </p:txBody>
      </p:sp>
      <p:sp>
        <p:nvSpPr>
          <p:cNvPr id="326" name="椭圆 325">
            <a:extLst>
              <a:ext uri="{FF2B5EF4-FFF2-40B4-BE49-F238E27FC236}">
                <a16:creationId xmlns:a16="http://schemas.microsoft.com/office/drawing/2014/main" xmlns="" id="{899E1369-11A8-4994-9BAB-26ACDD0EE659}"/>
              </a:ext>
            </a:extLst>
          </p:cNvPr>
          <p:cNvSpPr/>
          <p:nvPr/>
        </p:nvSpPr>
        <p:spPr>
          <a:xfrm>
            <a:off x="4146032" y="4052853"/>
            <a:ext cx="1038596" cy="1038596"/>
          </a:xfrm>
          <a:prstGeom prst="ellipse">
            <a:avLst/>
          </a:prstGeom>
          <a:solidFill>
            <a:schemeClr val="tx1">
              <a:alpha val="65000"/>
            </a:schemeClr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文本框 326">
            <a:extLst>
              <a:ext uri="{FF2B5EF4-FFF2-40B4-BE49-F238E27FC236}">
                <a16:creationId xmlns:a16="http://schemas.microsoft.com/office/drawing/2014/main" xmlns="" id="{43C0C246-6747-43FF-88B7-8DBF336AD73A}"/>
              </a:ext>
            </a:extLst>
          </p:cNvPr>
          <p:cNvSpPr txBox="1"/>
          <p:nvPr/>
        </p:nvSpPr>
        <p:spPr>
          <a:xfrm>
            <a:off x="4178439" y="4261756"/>
            <a:ext cx="9726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2579</a:t>
            </a:r>
          </a:p>
          <a:p>
            <a:pPr algn="ct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年</a:t>
            </a:r>
          </a:p>
        </p:txBody>
      </p:sp>
      <p:sp>
        <p:nvSpPr>
          <p:cNvPr id="332" name="椭圆 331">
            <a:extLst>
              <a:ext uri="{FF2B5EF4-FFF2-40B4-BE49-F238E27FC236}">
                <a16:creationId xmlns:a16="http://schemas.microsoft.com/office/drawing/2014/main" xmlns="" id="{815C51D0-E94E-4F9B-A2BA-2FA81D01A76B}"/>
              </a:ext>
            </a:extLst>
          </p:cNvPr>
          <p:cNvSpPr/>
          <p:nvPr/>
        </p:nvSpPr>
        <p:spPr>
          <a:xfrm>
            <a:off x="8831757" y="3810490"/>
            <a:ext cx="1038596" cy="1038596"/>
          </a:xfrm>
          <a:prstGeom prst="ellipse">
            <a:avLst/>
          </a:prstGeom>
          <a:solidFill>
            <a:schemeClr val="tx1">
              <a:alpha val="65000"/>
            </a:schemeClr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文本框 332">
            <a:extLst>
              <a:ext uri="{FF2B5EF4-FFF2-40B4-BE49-F238E27FC236}">
                <a16:creationId xmlns:a16="http://schemas.microsoft.com/office/drawing/2014/main" xmlns="" id="{9D771CCC-6D07-47DA-B2F1-E6DA89D831C7}"/>
              </a:ext>
            </a:extLst>
          </p:cNvPr>
          <p:cNvSpPr txBox="1"/>
          <p:nvPr/>
        </p:nvSpPr>
        <p:spPr>
          <a:xfrm>
            <a:off x="8864164" y="4019393"/>
            <a:ext cx="9726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2581</a:t>
            </a:r>
          </a:p>
          <a:p>
            <a:pPr algn="ct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年</a:t>
            </a:r>
          </a:p>
        </p:txBody>
      </p:sp>
      <p:sp>
        <p:nvSpPr>
          <p:cNvPr id="336" name="椭圆 335">
            <a:extLst>
              <a:ext uri="{FF2B5EF4-FFF2-40B4-BE49-F238E27FC236}">
                <a16:creationId xmlns:a16="http://schemas.microsoft.com/office/drawing/2014/main" xmlns="" id="{BA933348-0FDD-41E4-A115-5CFD01C38DAC}"/>
              </a:ext>
            </a:extLst>
          </p:cNvPr>
          <p:cNvSpPr/>
          <p:nvPr/>
        </p:nvSpPr>
        <p:spPr>
          <a:xfrm>
            <a:off x="2410784" y="1646991"/>
            <a:ext cx="1038596" cy="1038596"/>
          </a:xfrm>
          <a:prstGeom prst="ellipse">
            <a:avLst/>
          </a:prstGeom>
          <a:solidFill>
            <a:schemeClr val="tx1">
              <a:alpha val="65000"/>
            </a:schemeClr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文本框 336">
            <a:extLst>
              <a:ext uri="{FF2B5EF4-FFF2-40B4-BE49-F238E27FC236}">
                <a16:creationId xmlns:a16="http://schemas.microsoft.com/office/drawing/2014/main" xmlns="" id="{D8F3837C-B13F-47F8-8A68-A56007FE7033}"/>
              </a:ext>
            </a:extLst>
          </p:cNvPr>
          <p:cNvSpPr txBox="1"/>
          <p:nvPr/>
        </p:nvSpPr>
        <p:spPr>
          <a:xfrm>
            <a:off x="2443191" y="1855894"/>
            <a:ext cx="9726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2578</a:t>
            </a:r>
          </a:p>
          <a:p>
            <a:pPr algn="ct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年</a:t>
            </a:r>
          </a:p>
        </p:txBody>
      </p:sp>
      <p:sp>
        <p:nvSpPr>
          <p:cNvPr id="23" name="时间矩形">
            <a:extLst>
              <a:ext uri="{FF2B5EF4-FFF2-40B4-BE49-F238E27FC236}">
                <a16:creationId xmlns:a16="http://schemas.microsoft.com/office/drawing/2014/main" xmlns="" id="{C3A1D4DE-C7E9-499A-804B-40B34A3562DA}"/>
              </a:ext>
            </a:extLst>
          </p:cNvPr>
          <p:cNvSpPr/>
          <p:nvPr/>
        </p:nvSpPr>
        <p:spPr>
          <a:xfrm>
            <a:off x="3850424" y="-1865476"/>
            <a:ext cx="399187" cy="399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>
            <a:extLst>
              <a:ext uri="{FF2B5EF4-FFF2-40B4-BE49-F238E27FC236}">
                <a16:creationId xmlns:a16="http://schemas.microsoft.com/office/drawing/2014/main" xmlns="" id="{A933B2DD-D960-4221-A5F6-562230D32C70}"/>
              </a:ext>
            </a:extLst>
          </p:cNvPr>
          <p:cNvSpPr/>
          <p:nvPr/>
        </p:nvSpPr>
        <p:spPr>
          <a:xfrm>
            <a:off x="787793" y="4649064"/>
            <a:ext cx="1434639" cy="1434639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>
            <a:extLst>
              <a:ext uri="{FF2B5EF4-FFF2-40B4-BE49-F238E27FC236}">
                <a16:creationId xmlns:a16="http://schemas.microsoft.com/office/drawing/2014/main" xmlns="" id="{69EB9CA3-288F-4472-BC0F-0A027567A001}"/>
              </a:ext>
            </a:extLst>
          </p:cNvPr>
          <p:cNvSpPr/>
          <p:nvPr/>
        </p:nvSpPr>
        <p:spPr>
          <a:xfrm>
            <a:off x="727947" y="5672832"/>
            <a:ext cx="750080" cy="750080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>
            <a:extLst>
              <a:ext uri="{FF2B5EF4-FFF2-40B4-BE49-F238E27FC236}">
                <a16:creationId xmlns:a16="http://schemas.microsoft.com/office/drawing/2014/main" xmlns="" id="{6B0FC014-A3A7-47DE-9FCB-770DD99DB8E2}"/>
              </a:ext>
            </a:extLst>
          </p:cNvPr>
          <p:cNvSpPr/>
          <p:nvPr/>
        </p:nvSpPr>
        <p:spPr>
          <a:xfrm>
            <a:off x="10402422" y="892244"/>
            <a:ext cx="1076918" cy="1076918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文本框 337">
            <a:extLst>
              <a:ext uri="{FF2B5EF4-FFF2-40B4-BE49-F238E27FC236}">
                <a16:creationId xmlns:a16="http://schemas.microsoft.com/office/drawing/2014/main" xmlns="" id="{FE917E80-152A-4128-9BA0-41CB86B665ED}"/>
              </a:ext>
            </a:extLst>
          </p:cNvPr>
          <p:cNvSpPr txBox="1"/>
          <p:nvPr/>
        </p:nvSpPr>
        <p:spPr>
          <a:xfrm>
            <a:off x="805483" y="3033518"/>
            <a:ext cx="2650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. </a:t>
            </a:r>
          </a:p>
        </p:txBody>
      </p:sp>
      <p:sp>
        <p:nvSpPr>
          <p:cNvPr id="339" name="文本框 338">
            <a:extLst>
              <a:ext uri="{FF2B5EF4-FFF2-40B4-BE49-F238E27FC236}">
                <a16:creationId xmlns:a16="http://schemas.microsoft.com/office/drawing/2014/main" xmlns="" id="{54EA18FE-173C-41D4-8390-D8F9BC5600D5}"/>
              </a:ext>
            </a:extLst>
          </p:cNvPr>
          <p:cNvSpPr txBox="1"/>
          <p:nvPr/>
        </p:nvSpPr>
        <p:spPr>
          <a:xfrm>
            <a:off x="1245428" y="2633372"/>
            <a:ext cx="2210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火星移民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探索</a:t>
            </a:r>
          </a:p>
        </p:txBody>
      </p:sp>
      <p:sp>
        <p:nvSpPr>
          <p:cNvPr id="334" name="文本框 333">
            <a:extLst>
              <a:ext uri="{FF2B5EF4-FFF2-40B4-BE49-F238E27FC236}">
                <a16:creationId xmlns:a16="http://schemas.microsoft.com/office/drawing/2014/main" xmlns="" id="{D1C61360-1DAD-4262-8422-427E60DBC271}"/>
              </a:ext>
            </a:extLst>
          </p:cNvPr>
          <p:cNvSpPr txBox="1"/>
          <p:nvPr/>
        </p:nvSpPr>
        <p:spPr>
          <a:xfrm>
            <a:off x="8796332" y="5197017"/>
            <a:ext cx="2650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. </a:t>
            </a:r>
          </a:p>
        </p:txBody>
      </p:sp>
      <p:sp>
        <p:nvSpPr>
          <p:cNvPr id="335" name="文本框 334">
            <a:extLst>
              <a:ext uri="{FF2B5EF4-FFF2-40B4-BE49-F238E27FC236}">
                <a16:creationId xmlns:a16="http://schemas.microsoft.com/office/drawing/2014/main" xmlns="" id="{ED543BAF-FDEA-403D-86A0-8107B93B3F5B}"/>
              </a:ext>
            </a:extLst>
          </p:cNvPr>
          <p:cNvSpPr txBox="1"/>
          <p:nvPr/>
        </p:nvSpPr>
        <p:spPr>
          <a:xfrm>
            <a:off x="8804123" y="4796871"/>
            <a:ext cx="2210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火星移民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归途</a:t>
            </a:r>
          </a:p>
        </p:txBody>
      </p:sp>
      <p:sp>
        <p:nvSpPr>
          <p:cNvPr id="324" name="文本框 323">
            <a:extLst>
              <a:ext uri="{FF2B5EF4-FFF2-40B4-BE49-F238E27FC236}">
                <a16:creationId xmlns:a16="http://schemas.microsoft.com/office/drawing/2014/main" xmlns="" id="{75ED139A-8A5B-4C20-9E26-B5332A9CCE8A}"/>
              </a:ext>
            </a:extLst>
          </p:cNvPr>
          <p:cNvSpPr txBox="1"/>
          <p:nvPr/>
        </p:nvSpPr>
        <p:spPr>
          <a:xfrm>
            <a:off x="6307549" y="2165572"/>
            <a:ext cx="2650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. </a:t>
            </a:r>
          </a:p>
        </p:txBody>
      </p:sp>
      <p:sp>
        <p:nvSpPr>
          <p:cNvPr id="325" name="文本框 324">
            <a:extLst>
              <a:ext uri="{FF2B5EF4-FFF2-40B4-BE49-F238E27FC236}">
                <a16:creationId xmlns:a16="http://schemas.microsoft.com/office/drawing/2014/main" xmlns="" id="{CA54D7F2-10C0-4D8F-B9B2-A8EB5A4F72B4}"/>
              </a:ext>
            </a:extLst>
          </p:cNvPr>
          <p:cNvSpPr txBox="1"/>
          <p:nvPr/>
        </p:nvSpPr>
        <p:spPr>
          <a:xfrm>
            <a:off x="6315340" y="1765426"/>
            <a:ext cx="2210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火星移民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征战</a:t>
            </a:r>
          </a:p>
        </p:txBody>
      </p:sp>
      <p:sp>
        <p:nvSpPr>
          <p:cNvPr id="328" name="文本框 327">
            <a:extLst>
              <a:ext uri="{FF2B5EF4-FFF2-40B4-BE49-F238E27FC236}">
                <a16:creationId xmlns:a16="http://schemas.microsoft.com/office/drawing/2014/main" xmlns="" id="{309928B9-B199-401E-9CAE-CEA65BC4F777}"/>
              </a:ext>
            </a:extLst>
          </p:cNvPr>
          <p:cNvSpPr txBox="1"/>
          <p:nvPr/>
        </p:nvSpPr>
        <p:spPr>
          <a:xfrm>
            <a:off x="4110607" y="5439380"/>
            <a:ext cx="2650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. </a:t>
            </a:r>
          </a:p>
        </p:txBody>
      </p:sp>
      <p:sp>
        <p:nvSpPr>
          <p:cNvPr id="329" name="文本框 328">
            <a:extLst>
              <a:ext uri="{FF2B5EF4-FFF2-40B4-BE49-F238E27FC236}">
                <a16:creationId xmlns:a16="http://schemas.microsoft.com/office/drawing/2014/main" xmlns="" id="{7F40A34B-D765-4F6D-85AD-825578CC0869}"/>
              </a:ext>
            </a:extLst>
          </p:cNvPr>
          <p:cNvSpPr txBox="1"/>
          <p:nvPr/>
        </p:nvSpPr>
        <p:spPr>
          <a:xfrm>
            <a:off x="4118398" y="5039234"/>
            <a:ext cx="2210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火星移民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破局</a:t>
            </a:r>
          </a:p>
        </p:txBody>
      </p:sp>
    </p:spTree>
    <p:extLst>
      <p:ext uri="{BB962C8B-B14F-4D97-AF65-F5344CB8AC3E}">
        <p14:creationId xmlns:p14="http://schemas.microsoft.com/office/powerpoint/2010/main" val="355032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7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Rot by="21600000">
                                      <p:cBhvr>
                                        <p:cTn id="32" dur="3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7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accel="33000" decel="33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accel="33000" decel="3300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-21600000">
                                      <p:cBhvr>
                                        <p:cTn id="5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grpId="0" nodeType="withEffect">
                                  <p:stCondLst>
                                    <p:cond delay="10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11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0" presetClass="entr" presetSubtype="0" decel="100000" fill="hold" grpId="0" nodeType="withEffect">
                                  <p:stCondLst>
                                    <p:cond delay="15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16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0" presetClass="entr" presetSubtype="0" decel="100000" fill="hold" grpId="0" nodeType="withEffect">
                                  <p:stCondLst>
                                    <p:cond delay="19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grpId="0" nodeType="withEffect">
                                  <p:stCondLst>
                                    <p:cond delay="19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0" presetClass="entr" presetSubtype="0" decel="100000" fill="hold" grpId="0" nodeType="withEffect">
                                  <p:stCondLst>
                                    <p:cond delay="2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42" fill="hold" grpId="0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22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27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2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nodeType="withEffect">
                                  <p:stCondLst>
                                    <p:cond delay="27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125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28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" presetClass="entr" presetSubtype="4" decel="30000" fill="hold" grpId="0" nodeType="withEffect">
                                  <p:stCondLst>
                                    <p:cond delay="288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7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decel="30000" fill="hold" grpId="0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decel="30000" fill="hold" grpId="0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7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7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4" grpId="0" animBg="1"/>
      <p:bldP spid="318" grpId="0" animBg="1"/>
      <p:bldP spid="319" grpId="0"/>
      <p:bldP spid="320" grpId="0"/>
      <p:bldP spid="322" grpId="0" animBg="1"/>
      <p:bldP spid="323" grpId="0"/>
      <p:bldP spid="326" grpId="0" animBg="1"/>
      <p:bldP spid="327" grpId="0"/>
      <p:bldP spid="332" grpId="0" animBg="1"/>
      <p:bldP spid="333" grpId="0"/>
      <p:bldP spid="336" grpId="0" animBg="1"/>
      <p:bldP spid="337" grpId="0"/>
      <p:bldP spid="23" grpId="0" animBg="1"/>
      <p:bldP spid="294" grpId="0" animBg="1"/>
      <p:bldP spid="295" grpId="0" animBg="1"/>
      <p:bldP spid="296" grpId="0" animBg="1"/>
      <p:bldP spid="338" grpId="0"/>
      <p:bldP spid="339" grpId="0"/>
      <p:bldP spid="334" grpId="0"/>
      <p:bldP spid="335" grpId="0"/>
      <p:bldP spid="324" grpId="0"/>
      <p:bldP spid="325" grpId="0"/>
      <p:bldP spid="328" grpId="0"/>
      <p:bldP spid="3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AE469D08-26AB-43BB-9DAF-4873D46EA055}"/>
              </a:ext>
            </a:extLst>
          </p:cNvPr>
          <p:cNvSpPr/>
          <p:nvPr/>
        </p:nvSpPr>
        <p:spPr>
          <a:xfrm>
            <a:off x="1014470" y="2067848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38776909-3034-4885-AF28-F2E6D29A195A}"/>
              </a:ext>
            </a:extLst>
          </p:cNvPr>
          <p:cNvSpPr/>
          <p:nvPr/>
        </p:nvSpPr>
        <p:spPr>
          <a:xfrm>
            <a:off x="2016436" y="2028331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07AB7550-FB45-49B8-B22F-08DB7BFCDBA4}"/>
              </a:ext>
            </a:extLst>
          </p:cNvPr>
          <p:cNvSpPr/>
          <p:nvPr/>
        </p:nvSpPr>
        <p:spPr>
          <a:xfrm>
            <a:off x="3359921" y="1976008"/>
            <a:ext cx="359429" cy="35942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C9D074E9-7B4C-4F0C-8B7A-E2CA00B2BF0F}"/>
              </a:ext>
            </a:extLst>
          </p:cNvPr>
          <p:cNvSpPr/>
          <p:nvPr/>
        </p:nvSpPr>
        <p:spPr>
          <a:xfrm>
            <a:off x="4827957" y="2514601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E9E761A7-62CA-4700-9763-EDA004E7B000}"/>
              </a:ext>
            </a:extLst>
          </p:cNvPr>
          <p:cNvSpPr/>
          <p:nvPr/>
        </p:nvSpPr>
        <p:spPr>
          <a:xfrm>
            <a:off x="5629264" y="2610362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63A0C63D-D20D-4A25-86B2-0ED4E8663193}"/>
              </a:ext>
            </a:extLst>
          </p:cNvPr>
          <p:cNvSpPr/>
          <p:nvPr/>
        </p:nvSpPr>
        <p:spPr>
          <a:xfrm>
            <a:off x="6541005" y="3048181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4448C68-365C-4AD2-8AC9-E6185C384A07}"/>
              </a:ext>
            </a:extLst>
          </p:cNvPr>
          <p:cNvSpPr/>
          <p:nvPr/>
        </p:nvSpPr>
        <p:spPr>
          <a:xfrm>
            <a:off x="4166105" y="2233861"/>
            <a:ext cx="359429" cy="35942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BF0BD58B-7EF4-47AA-B686-A7FD42FC262A}"/>
              </a:ext>
            </a:extLst>
          </p:cNvPr>
          <p:cNvSpPr/>
          <p:nvPr/>
        </p:nvSpPr>
        <p:spPr>
          <a:xfrm>
            <a:off x="7190920" y="2711042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218E4204-5D7F-4D3F-8745-5DC402D252E3}"/>
              </a:ext>
            </a:extLst>
          </p:cNvPr>
          <p:cNvSpPr/>
          <p:nvPr/>
        </p:nvSpPr>
        <p:spPr>
          <a:xfrm>
            <a:off x="486126" y="2328399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9E12D5E5-A322-4FA2-A137-D31F7CCD6F63}"/>
              </a:ext>
            </a:extLst>
          </p:cNvPr>
          <p:cNvSpPr/>
          <p:nvPr/>
        </p:nvSpPr>
        <p:spPr>
          <a:xfrm>
            <a:off x="4824459" y="2801148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BF2D59EF-B897-47BD-BDBC-AD5BF2CF0037}"/>
              </a:ext>
            </a:extLst>
          </p:cNvPr>
          <p:cNvSpPr/>
          <p:nvPr/>
        </p:nvSpPr>
        <p:spPr>
          <a:xfrm>
            <a:off x="5826425" y="2761631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D2D7C31F-9078-44F2-A296-AE12A479BE90}"/>
              </a:ext>
            </a:extLst>
          </p:cNvPr>
          <p:cNvSpPr/>
          <p:nvPr/>
        </p:nvSpPr>
        <p:spPr>
          <a:xfrm>
            <a:off x="4296115" y="3061699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E76A3166-5CC8-40E0-8D57-7B2B62FE0E07}"/>
              </a:ext>
            </a:extLst>
          </p:cNvPr>
          <p:cNvSpPr/>
          <p:nvPr/>
        </p:nvSpPr>
        <p:spPr>
          <a:xfrm>
            <a:off x="7570344" y="2165677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29E92AEA-49E9-4579-B0C0-2FCFAA8BEA75}"/>
              </a:ext>
            </a:extLst>
          </p:cNvPr>
          <p:cNvSpPr/>
          <p:nvPr/>
        </p:nvSpPr>
        <p:spPr>
          <a:xfrm>
            <a:off x="8371651" y="2261438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DD72A007-90C8-4227-8725-CED37CFAC286}"/>
              </a:ext>
            </a:extLst>
          </p:cNvPr>
          <p:cNvSpPr/>
          <p:nvPr/>
        </p:nvSpPr>
        <p:spPr>
          <a:xfrm>
            <a:off x="9283392" y="2699257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B96EAFFB-7BA1-45AB-B8BF-6A7C80298BFD}"/>
              </a:ext>
            </a:extLst>
          </p:cNvPr>
          <p:cNvSpPr/>
          <p:nvPr/>
        </p:nvSpPr>
        <p:spPr>
          <a:xfrm>
            <a:off x="6813311" y="2713321"/>
            <a:ext cx="359429" cy="35942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B7C26BF3-33E0-45C8-A4CF-A03CC15A1093}"/>
              </a:ext>
            </a:extLst>
          </p:cNvPr>
          <p:cNvSpPr/>
          <p:nvPr/>
        </p:nvSpPr>
        <p:spPr>
          <a:xfrm>
            <a:off x="9933307" y="2362118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F1315B1C-E025-40BE-8996-B06FF1360E70}"/>
              </a:ext>
            </a:extLst>
          </p:cNvPr>
          <p:cNvSpPr/>
          <p:nvPr/>
        </p:nvSpPr>
        <p:spPr>
          <a:xfrm>
            <a:off x="7566846" y="2452224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0A737563-B143-442F-B616-B543B8A2B387}"/>
              </a:ext>
            </a:extLst>
          </p:cNvPr>
          <p:cNvSpPr/>
          <p:nvPr/>
        </p:nvSpPr>
        <p:spPr>
          <a:xfrm>
            <a:off x="8568812" y="2412707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2DEA506F-B2B4-400A-96BC-7AB1D2820D03}"/>
              </a:ext>
            </a:extLst>
          </p:cNvPr>
          <p:cNvSpPr/>
          <p:nvPr/>
        </p:nvSpPr>
        <p:spPr>
          <a:xfrm>
            <a:off x="7038502" y="2712775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A3E1A160-3670-4C97-98F4-F3C38FCE460E}"/>
              </a:ext>
            </a:extLst>
          </p:cNvPr>
          <p:cNvSpPr/>
          <p:nvPr/>
        </p:nvSpPr>
        <p:spPr>
          <a:xfrm>
            <a:off x="1373143" y="2094302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1C8BDF36-24DA-4191-84FE-40AA06566CBC}"/>
              </a:ext>
            </a:extLst>
          </p:cNvPr>
          <p:cNvSpPr/>
          <p:nvPr/>
        </p:nvSpPr>
        <p:spPr>
          <a:xfrm>
            <a:off x="2284884" y="2532121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F592D0D0-E3CA-424D-9400-E0F589DFA8F6}"/>
              </a:ext>
            </a:extLst>
          </p:cNvPr>
          <p:cNvSpPr/>
          <p:nvPr/>
        </p:nvSpPr>
        <p:spPr>
          <a:xfrm>
            <a:off x="2934799" y="2194982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9C87AC91-C6AB-461D-8C8F-291ED935388C}"/>
              </a:ext>
            </a:extLst>
          </p:cNvPr>
          <p:cNvSpPr/>
          <p:nvPr/>
        </p:nvSpPr>
        <p:spPr>
          <a:xfrm>
            <a:off x="1570304" y="2245571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42081673-4AA7-4857-8AC5-08B147B29028}"/>
              </a:ext>
            </a:extLst>
          </p:cNvPr>
          <p:cNvSpPr/>
          <p:nvPr/>
        </p:nvSpPr>
        <p:spPr>
          <a:xfrm>
            <a:off x="10856221" y="2217912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08EC3DEF-7294-46B5-AAFC-E9CC1EE89347}"/>
              </a:ext>
            </a:extLst>
          </p:cNvPr>
          <p:cNvSpPr/>
          <p:nvPr/>
        </p:nvSpPr>
        <p:spPr>
          <a:xfrm>
            <a:off x="10327877" y="2478463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5B4C6ED4-683A-42F5-BE34-4E5E2569A68E}"/>
              </a:ext>
            </a:extLst>
          </p:cNvPr>
          <p:cNvSpPr/>
          <p:nvPr/>
        </p:nvSpPr>
        <p:spPr>
          <a:xfrm>
            <a:off x="11214894" y="2244366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A1A4DCA6-1539-43A2-A47E-B52CE77BD651}"/>
              </a:ext>
            </a:extLst>
          </p:cNvPr>
          <p:cNvSpPr/>
          <p:nvPr/>
        </p:nvSpPr>
        <p:spPr>
          <a:xfrm>
            <a:off x="189513" y="2816171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E885C1BC-D262-44D5-B765-353A5650DC75}"/>
              </a:ext>
            </a:extLst>
          </p:cNvPr>
          <p:cNvSpPr/>
          <p:nvPr/>
        </p:nvSpPr>
        <p:spPr>
          <a:xfrm>
            <a:off x="10929774" y="2561880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D0EB17B3-8F9A-447F-8309-A9DAE13A15AB}"/>
              </a:ext>
            </a:extLst>
          </p:cNvPr>
          <p:cNvSpPr/>
          <p:nvPr/>
        </p:nvSpPr>
        <p:spPr>
          <a:xfrm>
            <a:off x="11731081" y="2657641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4B65AD6C-92E1-485D-9E1C-BDA92DDB11BD}"/>
              </a:ext>
            </a:extLst>
          </p:cNvPr>
          <p:cNvSpPr/>
          <p:nvPr/>
        </p:nvSpPr>
        <p:spPr>
          <a:xfrm>
            <a:off x="10926276" y="2848427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92F0034E-7828-4BD9-8C60-E1C39DE49022}"/>
              </a:ext>
            </a:extLst>
          </p:cNvPr>
          <p:cNvSpPr/>
          <p:nvPr/>
        </p:nvSpPr>
        <p:spPr>
          <a:xfrm>
            <a:off x="5293555" y="2777422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BF4B0BD4-6E8E-47DB-9EF4-F4C69DB255F1}"/>
              </a:ext>
            </a:extLst>
          </p:cNvPr>
          <p:cNvSpPr/>
          <p:nvPr/>
        </p:nvSpPr>
        <p:spPr>
          <a:xfrm>
            <a:off x="6094862" y="2873183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477BE666-93C8-4EE8-AC6B-D9DC606CF74E}"/>
              </a:ext>
            </a:extLst>
          </p:cNvPr>
          <p:cNvSpPr/>
          <p:nvPr/>
        </p:nvSpPr>
        <p:spPr>
          <a:xfrm>
            <a:off x="5290057" y="3063969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26F53389-3E0E-4C9E-8534-99CA783D838D}"/>
              </a:ext>
            </a:extLst>
          </p:cNvPr>
          <p:cNvSpPr/>
          <p:nvPr/>
        </p:nvSpPr>
        <p:spPr>
          <a:xfrm>
            <a:off x="8903845" y="2325416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C99CCD28-33B3-49E0-A72D-7E04533C9B0B}"/>
              </a:ext>
            </a:extLst>
          </p:cNvPr>
          <p:cNvSpPr/>
          <p:nvPr/>
        </p:nvSpPr>
        <p:spPr>
          <a:xfrm>
            <a:off x="9731738" y="2135380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87AD3D0E-67DF-4C83-8639-7E83E6D928C1}"/>
              </a:ext>
            </a:extLst>
          </p:cNvPr>
          <p:cNvSpPr/>
          <p:nvPr/>
        </p:nvSpPr>
        <p:spPr>
          <a:xfrm>
            <a:off x="7893417" y="2251937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61C2957E-42D0-45A5-BD52-6E2535AE2224}"/>
              </a:ext>
            </a:extLst>
          </p:cNvPr>
          <p:cNvSpPr/>
          <p:nvPr/>
        </p:nvSpPr>
        <p:spPr>
          <a:xfrm>
            <a:off x="10024122" y="2360729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D1F9A03D-72AA-4F24-8B7D-86C88FF56A4B}"/>
              </a:ext>
            </a:extLst>
          </p:cNvPr>
          <p:cNvSpPr/>
          <p:nvPr/>
        </p:nvSpPr>
        <p:spPr>
          <a:xfrm>
            <a:off x="10020624" y="2647276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3ADBD6DA-2F4E-45C9-B153-CC3D97553E08}"/>
              </a:ext>
            </a:extLst>
          </p:cNvPr>
          <p:cNvSpPr/>
          <p:nvPr/>
        </p:nvSpPr>
        <p:spPr>
          <a:xfrm>
            <a:off x="6187370" y="2820938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DB19A1A1-251D-400B-A2B4-151A9D42990F}"/>
              </a:ext>
            </a:extLst>
          </p:cNvPr>
          <p:cNvSpPr/>
          <p:nvPr/>
        </p:nvSpPr>
        <p:spPr>
          <a:xfrm>
            <a:off x="6183872" y="3107485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DE3923A0-3ABC-467E-B641-3F23F44DB69F}"/>
              </a:ext>
            </a:extLst>
          </p:cNvPr>
          <p:cNvSpPr/>
          <p:nvPr/>
        </p:nvSpPr>
        <p:spPr>
          <a:xfrm>
            <a:off x="3763161" y="2021153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3F6404A0-CDA4-46BD-B825-13132F2E6988}"/>
              </a:ext>
            </a:extLst>
          </p:cNvPr>
          <p:cNvSpPr/>
          <p:nvPr/>
        </p:nvSpPr>
        <p:spPr>
          <a:xfrm>
            <a:off x="3759663" y="2307700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3149DDDE-B0A7-4846-9210-BBDBDE29BBD0}"/>
              </a:ext>
            </a:extLst>
          </p:cNvPr>
          <p:cNvSpPr/>
          <p:nvPr/>
        </p:nvSpPr>
        <p:spPr>
          <a:xfrm>
            <a:off x="770465" y="1939011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4EAA519D-0412-4714-A37D-654D178C7E04}"/>
              </a:ext>
            </a:extLst>
          </p:cNvPr>
          <p:cNvSpPr/>
          <p:nvPr/>
        </p:nvSpPr>
        <p:spPr>
          <a:xfrm>
            <a:off x="766967" y="2225558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C626C610-4B3E-44B5-8423-F704B1C8E2AF}"/>
              </a:ext>
            </a:extLst>
          </p:cNvPr>
          <p:cNvSpPr/>
          <p:nvPr/>
        </p:nvSpPr>
        <p:spPr>
          <a:xfrm>
            <a:off x="2731632" y="1805820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8B8A772D-9411-4565-A101-3C34ED2724BB}"/>
              </a:ext>
            </a:extLst>
          </p:cNvPr>
          <p:cNvSpPr/>
          <p:nvPr/>
        </p:nvSpPr>
        <p:spPr>
          <a:xfrm>
            <a:off x="2728134" y="2092367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DF1FBCCD-2AA0-4BF8-8A23-70C04093761F}"/>
              </a:ext>
            </a:extLst>
          </p:cNvPr>
          <p:cNvSpPr/>
          <p:nvPr/>
        </p:nvSpPr>
        <p:spPr>
          <a:xfrm>
            <a:off x="11163050" y="2682685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B81D1E9A-4F37-4CCB-B18B-12C50E7E781E}"/>
              </a:ext>
            </a:extLst>
          </p:cNvPr>
          <p:cNvSpPr/>
          <p:nvPr/>
        </p:nvSpPr>
        <p:spPr>
          <a:xfrm>
            <a:off x="10866437" y="3170457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E646C6E1-01A9-4F3B-87AB-D32068319FD9}"/>
              </a:ext>
            </a:extLst>
          </p:cNvPr>
          <p:cNvSpPr/>
          <p:nvPr/>
        </p:nvSpPr>
        <p:spPr>
          <a:xfrm>
            <a:off x="11443891" y="2579844"/>
            <a:ext cx="314209" cy="31420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E5AF5E77-B1FA-4BB4-9DAE-BA6D92E30B08}"/>
              </a:ext>
            </a:extLst>
          </p:cNvPr>
          <p:cNvSpPr/>
          <p:nvPr/>
        </p:nvSpPr>
        <p:spPr>
          <a:xfrm>
            <a:off x="-73056" y="3029236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DD7AEC70-78D9-4796-A434-30B3B0E67D7F}"/>
              </a:ext>
            </a:extLst>
          </p:cNvPr>
          <p:cNvSpPr/>
          <p:nvPr/>
        </p:nvSpPr>
        <p:spPr>
          <a:xfrm>
            <a:off x="3283078" y="1826507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94444501-99F6-4B38-9B5B-0DCE834C3DFB}"/>
              </a:ext>
            </a:extLst>
          </p:cNvPr>
          <p:cNvSpPr/>
          <p:nvPr/>
        </p:nvSpPr>
        <p:spPr>
          <a:xfrm>
            <a:off x="1857105" y="2317751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ED972CF7-5B10-463E-9B36-76EC523D5358}"/>
              </a:ext>
            </a:extLst>
          </p:cNvPr>
          <p:cNvSpPr/>
          <p:nvPr/>
        </p:nvSpPr>
        <p:spPr>
          <a:xfrm>
            <a:off x="11898026" y="2746465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66AF495B-24DE-417D-BDB2-108E7435B6AD}"/>
              </a:ext>
            </a:extLst>
          </p:cNvPr>
          <p:cNvSpPr/>
          <p:nvPr/>
        </p:nvSpPr>
        <p:spPr>
          <a:xfrm>
            <a:off x="-3947555" y="1836057"/>
            <a:ext cx="11819906" cy="6616930"/>
          </a:xfrm>
          <a:custGeom>
            <a:avLst/>
            <a:gdLst>
              <a:gd name="connsiteX0" fmla="*/ 4522123 w 8229600"/>
              <a:gd name="connsiteY0" fmla="*/ 0 h 5303520"/>
              <a:gd name="connsiteX1" fmla="*/ 8229600 w 8229600"/>
              <a:gd name="connsiteY1" fmla="*/ 3574472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16625 w 8229600"/>
              <a:gd name="connsiteY4" fmla="*/ 5020887 h 5303520"/>
              <a:gd name="connsiteX5" fmla="*/ 4522123 w 8229600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66502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33251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936967 w 8644444"/>
              <a:gd name="connsiteY0" fmla="*/ 0 h 5427287"/>
              <a:gd name="connsiteX1" fmla="*/ 8644444 w 8644444"/>
              <a:gd name="connsiteY1" fmla="*/ 3574472 h 5427287"/>
              <a:gd name="connsiteX2" fmla="*/ 8644444 w 8644444"/>
              <a:gd name="connsiteY2" fmla="*/ 5303520 h 5427287"/>
              <a:gd name="connsiteX3" fmla="*/ 381593 w 8644444"/>
              <a:gd name="connsiteY3" fmla="*/ 5303520 h 5427287"/>
              <a:gd name="connsiteX4" fmla="*/ 0 w 8644444"/>
              <a:gd name="connsiteY4" fmla="*/ 5427287 h 5427287"/>
              <a:gd name="connsiteX5" fmla="*/ 4936967 w 8644444"/>
              <a:gd name="connsiteY5" fmla="*/ 0 h 5427287"/>
              <a:gd name="connsiteX0" fmla="*/ 4936967 w 8644444"/>
              <a:gd name="connsiteY0" fmla="*/ 0 h 5535749"/>
              <a:gd name="connsiteX1" fmla="*/ 8644444 w 8644444"/>
              <a:gd name="connsiteY1" fmla="*/ 3574472 h 5535749"/>
              <a:gd name="connsiteX2" fmla="*/ 8644444 w 8644444"/>
              <a:gd name="connsiteY2" fmla="*/ 5303520 h 5535749"/>
              <a:gd name="connsiteX3" fmla="*/ 439650 w 8644444"/>
              <a:gd name="connsiteY3" fmla="*/ 5535749 h 5535749"/>
              <a:gd name="connsiteX4" fmla="*/ 0 w 8644444"/>
              <a:gd name="connsiteY4" fmla="*/ 5427287 h 5535749"/>
              <a:gd name="connsiteX5" fmla="*/ 4936967 w 8644444"/>
              <a:gd name="connsiteY5" fmla="*/ 0 h 5535749"/>
              <a:gd name="connsiteX0" fmla="*/ 4936967 w 10539746"/>
              <a:gd name="connsiteY0" fmla="*/ 0 h 5535749"/>
              <a:gd name="connsiteX1" fmla="*/ 10539746 w 10539746"/>
              <a:gd name="connsiteY1" fmla="*/ 5386647 h 5535749"/>
              <a:gd name="connsiteX2" fmla="*/ 8644444 w 10539746"/>
              <a:gd name="connsiteY2" fmla="*/ 5303520 h 5535749"/>
              <a:gd name="connsiteX3" fmla="*/ 439650 w 10539746"/>
              <a:gd name="connsiteY3" fmla="*/ 5535749 h 5535749"/>
              <a:gd name="connsiteX4" fmla="*/ 0 w 10539746"/>
              <a:gd name="connsiteY4" fmla="*/ 5427287 h 5535749"/>
              <a:gd name="connsiteX5" fmla="*/ 4936967 w 10539746"/>
              <a:gd name="connsiteY5" fmla="*/ 0 h 5535749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644444 w 11819906"/>
              <a:gd name="connsiteY2" fmla="*/ 5303520 h 6616930"/>
              <a:gd name="connsiteX3" fmla="*/ 439650 w 11819906"/>
              <a:gd name="connsiteY3" fmla="*/ 5535749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178931 w 11819906"/>
              <a:gd name="connsiteY2" fmla="*/ 6550429 h 6616930"/>
              <a:gd name="connsiteX3" fmla="*/ 439650 w 11819906"/>
              <a:gd name="connsiteY3" fmla="*/ 5535749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178931 w 11819906"/>
              <a:gd name="connsiteY2" fmla="*/ 6550429 h 6616930"/>
              <a:gd name="connsiteX3" fmla="*/ 456275 w 11819906"/>
              <a:gd name="connsiteY3" fmla="*/ 6433524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19906" h="6616930">
                <a:moveTo>
                  <a:pt x="4936967" y="0"/>
                </a:moveTo>
                <a:lnTo>
                  <a:pt x="11819906" y="6616930"/>
                </a:lnTo>
                <a:lnTo>
                  <a:pt x="8178931" y="6550429"/>
                </a:lnTo>
                <a:lnTo>
                  <a:pt x="456275" y="6433524"/>
                </a:lnTo>
                <a:lnTo>
                  <a:pt x="0" y="5427287"/>
                </a:lnTo>
                <a:lnTo>
                  <a:pt x="4936967" y="0"/>
                </a:lnTo>
                <a:close/>
              </a:path>
            </a:pathLst>
          </a:custGeom>
          <a:gradFill>
            <a:gsLst>
              <a:gs pos="0">
                <a:srgbClr val="8A1104"/>
              </a:gs>
              <a:gs pos="19000">
                <a:srgbClr val="A40000"/>
              </a:gs>
              <a:gs pos="63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9942642A-0EF7-4B46-83B6-02C81BB83852}"/>
              </a:ext>
            </a:extLst>
          </p:cNvPr>
          <p:cNvSpPr/>
          <p:nvPr/>
        </p:nvSpPr>
        <p:spPr>
          <a:xfrm>
            <a:off x="-3566555" y="1759857"/>
            <a:ext cx="11819906" cy="6616930"/>
          </a:xfrm>
          <a:custGeom>
            <a:avLst/>
            <a:gdLst>
              <a:gd name="connsiteX0" fmla="*/ 4522123 w 8229600"/>
              <a:gd name="connsiteY0" fmla="*/ 0 h 5303520"/>
              <a:gd name="connsiteX1" fmla="*/ 8229600 w 8229600"/>
              <a:gd name="connsiteY1" fmla="*/ 3574472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16625 w 8229600"/>
              <a:gd name="connsiteY4" fmla="*/ 5020887 h 5303520"/>
              <a:gd name="connsiteX5" fmla="*/ 4522123 w 8229600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66502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33251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936967 w 8644444"/>
              <a:gd name="connsiteY0" fmla="*/ 0 h 5427287"/>
              <a:gd name="connsiteX1" fmla="*/ 8644444 w 8644444"/>
              <a:gd name="connsiteY1" fmla="*/ 3574472 h 5427287"/>
              <a:gd name="connsiteX2" fmla="*/ 8644444 w 8644444"/>
              <a:gd name="connsiteY2" fmla="*/ 5303520 h 5427287"/>
              <a:gd name="connsiteX3" fmla="*/ 381593 w 8644444"/>
              <a:gd name="connsiteY3" fmla="*/ 5303520 h 5427287"/>
              <a:gd name="connsiteX4" fmla="*/ 0 w 8644444"/>
              <a:gd name="connsiteY4" fmla="*/ 5427287 h 5427287"/>
              <a:gd name="connsiteX5" fmla="*/ 4936967 w 8644444"/>
              <a:gd name="connsiteY5" fmla="*/ 0 h 5427287"/>
              <a:gd name="connsiteX0" fmla="*/ 4936967 w 8644444"/>
              <a:gd name="connsiteY0" fmla="*/ 0 h 5535749"/>
              <a:gd name="connsiteX1" fmla="*/ 8644444 w 8644444"/>
              <a:gd name="connsiteY1" fmla="*/ 3574472 h 5535749"/>
              <a:gd name="connsiteX2" fmla="*/ 8644444 w 8644444"/>
              <a:gd name="connsiteY2" fmla="*/ 5303520 h 5535749"/>
              <a:gd name="connsiteX3" fmla="*/ 439650 w 8644444"/>
              <a:gd name="connsiteY3" fmla="*/ 5535749 h 5535749"/>
              <a:gd name="connsiteX4" fmla="*/ 0 w 8644444"/>
              <a:gd name="connsiteY4" fmla="*/ 5427287 h 5535749"/>
              <a:gd name="connsiteX5" fmla="*/ 4936967 w 8644444"/>
              <a:gd name="connsiteY5" fmla="*/ 0 h 5535749"/>
              <a:gd name="connsiteX0" fmla="*/ 4936967 w 10539746"/>
              <a:gd name="connsiteY0" fmla="*/ 0 h 5535749"/>
              <a:gd name="connsiteX1" fmla="*/ 10539746 w 10539746"/>
              <a:gd name="connsiteY1" fmla="*/ 5386647 h 5535749"/>
              <a:gd name="connsiteX2" fmla="*/ 8644444 w 10539746"/>
              <a:gd name="connsiteY2" fmla="*/ 5303520 h 5535749"/>
              <a:gd name="connsiteX3" fmla="*/ 439650 w 10539746"/>
              <a:gd name="connsiteY3" fmla="*/ 5535749 h 5535749"/>
              <a:gd name="connsiteX4" fmla="*/ 0 w 10539746"/>
              <a:gd name="connsiteY4" fmla="*/ 5427287 h 5535749"/>
              <a:gd name="connsiteX5" fmla="*/ 4936967 w 10539746"/>
              <a:gd name="connsiteY5" fmla="*/ 0 h 5535749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644444 w 11819906"/>
              <a:gd name="connsiteY2" fmla="*/ 5303520 h 6616930"/>
              <a:gd name="connsiteX3" fmla="*/ 439650 w 11819906"/>
              <a:gd name="connsiteY3" fmla="*/ 5535749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178931 w 11819906"/>
              <a:gd name="connsiteY2" fmla="*/ 6550429 h 6616930"/>
              <a:gd name="connsiteX3" fmla="*/ 439650 w 11819906"/>
              <a:gd name="connsiteY3" fmla="*/ 5535749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178931 w 11819906"/>
              <a:gd name="connsiteY2" fmla="*/ 6550429 h 6616930"/>
              <a:gd name="connsiteX3" fmla="*/ 456275 w 11819906"/>
              <a:gd name="connsiteY3" fmla="*/ 6433524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19906" h="6616930">
                <a:moveTo>
                  <a:pt x="4936967" y="0"/>
                </a:moveTo>
                <a:lnTo>
                  <a:pt x="11819906" y="6616930"/>
                </a:lnTo>
                <a:lnTo>
                  <a:pt x="8178931" y="6550429"/>
                </a:lnTo>
                <a:lnTo>
                  <a:pt x="456275" y="6433524"/>
                </a:lnTo>
                <a:lnTo>
                  <a:pt x="0" y="5427287"/>
                </a:lnTo>
                <a:lnTo>
                  <a:pt x="4936967" y="0"/>
                </a:lnTo>
                <a:close/>
              </a:path>
            </a:pathLst>
          </a:custGeom>
          <a:gradFill>
            <a:gsLst>
              <a:gs pos="5000">
                <a:srgbClr val="8A1104"/>
              </a:gs>
              <a:gs pos="24000">
                <a:srgbClr val="A40000"/>
              </a:gs>
              <a:gs pos="54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AB3EFEC1-4D8F-4394-BDF0-5A5289E43464}"/>
              </a:ext>
            </a:extLst>
          </p:cNvPr>
          <p:cNvSpPr/>
          <p:nvPr/>
        </p:nvSpPr>
        <p:spPr>
          <a:xfrm>
            <a:off x="-2261061" y="1105990"/>
            <a:ext cx="11819906" cy="6616930"/>
          </a:xfrm>
          <a:custGeom>
            <a:avLst/>
            <a:gdLst>
              <a:gd name="connsiteX0" fmla="*/ 4522123 w 8229600"/>
              <a:gd name="connsiteY0" fmla="*/ 0 h 5303520"/>
              <a:gd name="connsiteX1" fmla="*/ 8229600 w 8229600"/>
              <a:gd name="connsiteY1" fmla="*/ 3574472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16625 w 8229600"/>
              <a:gd name="connsiteY4" fmla="*/ 5020887 h 5303520"/>
              <a:gd name="connsiteX5" fmla="*/ 4522123 w 8229600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66502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33251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936967 w 8644444"/>
              <a:gd name="connsiteY0" fmla="*/ 0 h 5427287"/>
              <a:gd name="connsiteX1" fmla="*/ 8644444 w 8644444"/>
              <a:gd name="connsiteY1" fmla="*/ 3574472 h 5427287"/>
              <a:gd name="connsiteX2" fmla="*/ 8644444 w 8644444"/>
              <a:gd name="connsiteY2" fmla="*/ 5303520 h 5427287"/>
              <a:gd name="connsiteX3" fmla="*/ 381593 w 8644444"/>
              <a:gd name="connsiteY3" fmla="*/ 5303520 h 5427287"/>
              <a:gd name="connsiteX4" fmla="*/ 0 w 8644444"/>
              <a:gd name="connsiteY4" fmla="*/ 5427287 h 5427287"/>
              <a:gd name="connsiteX5" fmla="*/ 4936967 w 8644444"/>
              <a:gd name="connsiteY5" fmla="*/ 0 h 5427287"/>
              <a:gd name="connsiteX0" fmla="*/ 4936967 w 8644444"/>
              <a:gd name="connsiteY0" fmla="*/ 0 h 5535749"/>
              <a:gd name="connsiteX1" fmla="*/ 8644444 w 8644444"/>
              <a:gd name="connsiteY1" fmla="*/ 3574472 h 5535749"/>
              <a:gd name="connsiteX2" fmla="*/ 8644444 w 8644444"/>
              <a:gd name="connsiteY2" fmla="*/ 5303520 h 5535749"/>
              <a:gd name="connsiteX3" fmla="*/ 439650 w 8644444"/>
              <a:gd name="connsiteY3" fmla="*/ 5535749 h 5535749"/>
              <a:gd name="connsiteX4" fmla="*/ 0 w 8644444"/>
              <a:gd name="connsiteY4" fmla="*/ 5427287 h 5535749"/>
              <a:gd name="connsiteX5" fmla="*/ 4936967 w 8644444"/>
              <a:gd name="connsiteY5" fmla="*/ 0 h 5535749"/>
              <a:gd name="connsiteX0" fmla="*/ 4936967 w 10539746"/>
              <a:gd name="connsiteY0" fmla="*/ 0 h 5535749"/>
              <a:gd name="connsiteX1" fmla="*/ 10539746 w 10539746"/>
              <a:gd name="connsiteY1" fmla="*/ 5386647 h 5535749"/>
              <a:gd name="connsiteX2" fmla="*/ 8644444 w 10539746"/>
              <a:gd name="connsiteY2" fmla="*/ 5303520 h 5535749"/>
              <a:gd name="connsiteX3" fmla="*/ 439650 w 10539746"/>
              <a:gd name="connsiteY3" fmla="*/ 5535749 h 5535749"/>
              <a:gd name="connsiteX4" fmla="*/ 0 w 10539746"/>
              <a:gd name="connsiteY4" fmla="*/ 5427287 h 5535749"/>
              <a:gd name="connsiteX5" fmla="*/ 4936967 w 10539746"/>
              <a:gd name="connsiteY5" fmla="*/ 0 h 5535749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644444 w 11819906"/>
              <a:gd name="connsiteY2" fmla="*/ 5303520 h 6616930"/>
              <a:gd name="connsiteX3" fmla="*/ 439650 w 11819906"/>
              <a:gd name="connsiteY3" fmla="*/ 5535749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178931 w 11819906"/>
              <a:gd name="connsiteY2" fmla="*/ 6550429 h 6616930"/>
              <a:gd name="connsiteX3" fmla="*/ 439650 w 11819906"/>
              <a:gd name="connsiteY3" fmla="*/ 5535749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178931 w 11819906"/>
              <a:gd name="connsiteY2" fmla="*/ 6550429 h 6616930"/>
              <a:gd name="connsiteX3" fmla="*/ 456275 w 11819906"/>
              <a:gd name="connsiteY3" fmla="*/ 6433524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19906" h="6616930">
                <a:moveTo>
                  <a:pt x="4936967" y="0"/>
                </a:moveTo>
                <a:lnTo>
                  <a:pt x="11819906" y="6616930"/>
                </a:lnTo>
                <a:lnTo>
                  <a:pt x="8178931" y="6550429"/>
                </a:lnTo>
                <a:lnTo>
                  <a:pt x="456275" y="6433524"/>
                </a:lnTo>
                <a:lnTo>
                  <a:pt x="0" y="5427287"/>
                </a:lnTo>
                <a:lnTo>
                  <a:pt x="4936967" y="0"/>
                </a:lnTo>
                <a:close/>
              </a:path>
            </a:pathLst>
          </a:custGeom>
          <a:gradFill>
            <a:gsLst>
              <a:gs pos="5000">
                <a:srgbClr val="8A1104"/>
              </a:gs>
              <a:gs pos="25000">
                <a:srgbClr val="A40000"/>
              </a:gs>
              <a:gs pos="62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FFCFC28F-DD6D-4D30-B71C-ABCCE259655E}"/>
              </a:ext>
            </a:extLst>
          </p:cNvPr>
          <p:cNvSpPr/>
          <p:nvPr/>
        </p:nvSpPr>
        <p:spPr>
          <a:xfrm>
            <a:off x="-2477984" y="1745343"/>
            <a:ext cx="11819906" cy="6616930"/>
          </a:xfrm>
          <a:custGeom>
            <a:avLst/>
            <a:gdLst>
              <a:gd name="connsiteX0" fmla="*/ 4522123 w 8229600"/>
              <a:gd name="connsiteY0" fmla="*/ 0 h 5303520"/>
              <a:gd name="connsiteX1" fmla="*/ 8229600 w 8229600"/>
              <a:gd name="connsiteY1" fmla="*/ 3574472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16625 w 8229600"/>
              <a:gd name="connsiteY4" fmla="*/ 5020887 h 5303520"/>
              <a:gd name="connsiteX5" fmla="*/ 4522123 w 8229600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66502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33251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936967 w 8644444"/>
              <a:gd name="connsiteY0" fmla="*/ 0 h 5427287"/>
              <a:gd name="connsiteX1" fmla="*/ 8644444 w 8644444"/>
              <a:gd name="connsiteY1" fmla="*/ 3574472 h 5427287"/>
              <a:gd name="connsiteX2" fmla="*/ 8644444 w 8644444"/>
              <a:gd name="connsiteY2" fmla="*/ 5303520 h 5427287"/>
              <a:gd name="connsiteX3" fmla="*/ 381593 w 8644444"/>
              <a:gd name="connsiteY3" fmla="*/ 5303520 h 5427287"/>
              <a:gd name="connsiteX4" fmla="*/ 0 w 8644444"/>
              <a:gd name="connsiteY4" fmla="*/ 5427287 h 5427287"/>
              <a:gd name="connsiteX5" fmla="*/ 4936967 w 8644444"/>
              <a:gd name="connsiteY5" fmla="*/ 0 h 5427287"/>
              <a:gd name="connsiteX0" fmla="*/ 4936967 w 8644444"/>
              <a:gd name="connsiteY0" fmla="*/ 0 h 5535749"/>
              <a:gd name="connsiteX1" fmla="*/ 8644444 w 8644444"/>
              <a:gd name="connsiteY1" fmla="*/ 3574472 h 5535749"/>
              <a:gd name="connsiteX2" fmla="*/ 8644444 w 8644444"/>
              <a:gd name="connsiteY2" fmla="*/ 5303520 h 5535749"/>
              <a:gd name="connsiteX3" fmla="*/ 439650 w 8644444"/>
              <a:gd name="connsiteY3" fmla="*/ 5535749 h 5535749"/>
              <a:gd name="connsiteX4" fmla="*/ 0 w 8644444"/>
              <a:gd name="connsiteY4" fmla="*/ 5427287 h 5535749"/>
              <a:gd name="connsiteX5" fmla="*/ 4936967 w 8644444"/>
              <a:gd name="connsiteY5" fmla="*/ 0 h 5535749"/>
              <a:gd name="connsiteX0" fmla="*/ 4936967 w 10539746"/>
              <a:gd name="connsiteY0" fmla="*/ 0 h 5535749"/>
              <a:gd name="connsiteX1" fmla="*/ 10539746 w 10539746"/>
              <a:gd name="connsiteY1" fmla="*/ 5386647 h 5535749"/>
              <a:gd name="connsiteX2" fmla="*/ 8644444 w 10539746"/>
              <a:gd name="connsiteY2" fmla="*/ 5303520 h 5535749"/>
              <a:gd name="connsiteX3" fmla="*/ 439650 w 10539746"/>
              <a:gd name="connsiteY3" fmla="*/ 5535749 h 5535749"/>
              <a:gd name="connsiteX4" fmla="*/ 0 w 10539746"/>
              <a:gd name="connsiteY4" fmla="*/ 5427287 h 5535749"/>
              <a:gd name="connsiteX5" fmla="*/ 4936967 w 10539746"/>
              <a:gd name="connsiteY5" fmla="*/ 0 h 5535749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644444 w 11819906"/>
              <a:gd name="connsiteY2" fmla="*/ 5303520 h 6616930"/>
              <a:gd name="connsiteX3" fmla="*/ 439650 w 11819906"/>
              <a:gd name="connsiteY3" fmla="*/ 5535749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178931 w 11819906"/>
              <a:gd name="connsiteY2" fmla="*/ 6550429 h 6616930"/>
              <a:gd name="connsiteX3" fmla="*/ 439650 w 11819906"/>
              <a:gd name="connsiteY3" fmla="*/ 5535749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178931 w 11819906"/>
              <a:gd name="connsiteY2" fmla="*/ 6550429 h 6616930"/>
              <a:gd name="connsiteX3" fmla="*/ 456275 w 11819906"/>
              <a:gd name="connsiteY3" fmla="*/ 6433524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19906" h="6616930">
                <a:moveTo>
                  <a:pt x="4936967" y="0"/>
                </a:moveTo>
                <a:lnTo>
                  <a:pt x="11819906" y="6616930"/>
                </a:lnTo>
                <a:lnTo>
                  <a:pt x="8178931" y="6550429"/>
                </a:lnTo>
                <a:lnTo>
                  <a:pt x="456275" y="6433524"/>
                </a:lnTo>
                <a:lnTo>
                  <a:pt x="0" y="5427287"/>
                </a:lnTo>
                <a:lnTo>
                  <a:pt x="4936967" y="0"/>
                </a:lnTo>
                <a:close/>
              </a:path>
            </a:pathLst>
          </a:custGeom>
          <a:gradFill>
            <a:gsLst>
              <a:gs pos="0">
                <a:srgbClr val="8A1104"/>
              </a:gs>
              <a:gs pos="21000">
                <a:srgbClr val="A40000"/>
              </a:gs>
              <a:gs pos="61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0976CD5D-AEE7-474F-B594-53DB4BD76555}"/>
              </a:ext>
            </a:extLst>
          </p:cNvPr>
          <p:cNvSpPr/>
          <p:nvPr/>
        </p:nvSpPr>
        <p:spPr>
          <a:xfrm>
            <a:off x="-1824841" y="1948543"/>
            <a:ext cx="11819906" cy="6616930"/>
          </a:xfrm>
          <a:custGeom>
            <a:avLst/>
            <a:gdLst>
              <a:gd name="connsiteX0" fmla="*/ 4522123 w 8229600"/>
              <a:gd name="connsiteY0" fmla="*/ 0 h 5303520"/>
              <a:gd name="connsiteX1" fmla="*/ 8229600 w 8229600"/>
              <a:gd name="connsiteY1" fmla="*/ 3574472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16625 w 8229600"/>
              <a:gd name="connsiteY4" fmla="*/ 5020887 h 5303520"/>
              <a:gd name="connsiteX5" fmla="*/ 4522123 w 8229600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66502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33251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936967 w 8644444"/>
              <a:gd name="connsiteY0" fmla="*/ 0 h 5427287"/>
              <a:gd name="connsiteX1" fmla="*/ 8644444 w 8644444"/>
              <a:gd name="connsiteY1" fmla="*/ 3574472 h 5427287"/>
              <a:gd name="connsiteX2" fmla="*/ 8644444 w 8644444"/>
              <a:gd name="connsiteY2" fmla="*/ 5303520 h 5427287"/>
              <a:gd name="connsiteX3" fmla="*/ 381593 w 8644444"/>
              <a:gd name="connsiteY3" fmla="*/ 5303520 h 5427287"/>
              <a:gd name="connsiteX4" fmla="*/ 0 w 8644444"/>
              <a:gd name="connsiteY4" fmla="*/ 5427287 h 5427287"/>
              <a:gd name="connsiteX5" fmla="*/ 4936967 w 8644444"/>
              <a:gd name="connsiteY5" fmla="*/ 0 h 5427287"/>
              <a:gd name="connsiteX0" fmla="*/ 4936967 w 8644444"/>
              <a:gd name="connsiteY0" fmla="*/ 0 h 5535749"/>
              <a:gd name="connsiteX1" fmla="*/ 8644444 w 8644444"/>
              <a:gd name="connsiteY1" fmla="*/ 3574472 h 5535749"/>
              <a:gd name="connsiteX2" fmla="*/ 8644444 w 8644444"/>
              <a:gd name="connsiteY2" fmla="*/ 5303520 h 5535749"/>
              <a:gd name="connsiteX3" fmla="*/ 439650 w 8644444"/>
              <a:gd name="connsiteY3" fmla="*/ 5535749 h 5535749"/>
              <a:gd name="connsiteX4" fmla="*/ 0 w 8644444"/>
              <a:gd name="connsiteY4" fmla="*/ 5427287 h 5535749"/>
              <a:gd name="connsiteX5" fmla="*/ 4936967 w 8644444"/>
              <a:gd name="connsiteY5" fmla="*/ 0 h 5535749"/>
              <a:gd name="connsiteX0" fmla="*/ 4936967 w 10539746"/>
              <a:gd name="connsiteY0" fmla="*/ 0 h 5535749"/>
              <a:gd name="connsiteX1" fmla="*/ 10539746 w 10539746"/>
              <a:gd name="connsiteY1" fmla="*/ 5386647 h 5535749"/>
              <a:gd name="connsiteX2" fmla="*/ 8644444 w 10539746"/>
              <a:gd name="connsiteY2" fmla="*/ 5303520 h 5535749"/>
              <a:gd name="connsiteX3" fmla="*/ 439650 w 10539746"/>
              <a:gd name="connsiteY3" fmla="*/ 5535749 h 5535749"/>
              <a:gd name="connsiteX4" fmla="*/ 0 w 10539746"/>
              <a:gd name="connsiteY4" fmla="*/ 5427287 h 5535749"/>
              <a:gd name="connsiteX5" fmla="*/ 4936967 w 10539746"/>
              <a:gd name="connsiteY5" fmla="*/ 0 h 5535749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644444 w 11819906"/>
              <a:gd name="connsiteY2" fmla="*/ 5303520 h 6616930"/>
              <a:gd name="connsiteX3" fmla="*/ 439650 w 11819906"/>
              <a:gd name="connsiteY3" fmla="*/ 5535749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178931 w 11819906"/>
              <a:gd name="connsiteY2" fmla="*/ 6550429 h 6616930"/>
              <a:gd name="connsiteX3" fmla="*/ 439650 w 11819906"/>
              <a:gd name="connsiteY3" fmla="*/ 5535749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  <a:gd name="connsiteX0" fmla="*/ 4936967 w 11819906"/>
              <a:gd name="connsiteY0" fmla="*/ 0 h 6616930"/>
              <a:gd name="connsiteX1" fmla="*/ 11819906 w 11819906"/>
              <a:gd name="connsiteY1" fmla="*/ 6616930 h 6616930"/>
              <a:gd name="connsiteX2" fmla="*/ 8178931 w 11819906"/>
              <a:gd name="connsiteY2" fmla="*/ 6550429 h 6616930"/>
              <a:gd name="connsiteX3" fmla="*/ 456275 w 11819906"/>
              <a:gd name="connsiteY3" fmla="*/ 6433524 h 6616930"/>
              <a:gd name="connsiteX4" fmla="*/ 0 w 11819906"/>
              <a:gd name="connsiteY4" fmla="*/ 5427287 h 6616930"/>
              <a:gd name="connsiteX5" fmla="*/ 4936967 w 11819906"/>
              <a:gd name="connsiteY5" fmla="*/ 0 h 6616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19906" h="6616930">
                <a:moveTo>
                  <a:pt x="4936967" y="0"/>
                </a:moveTo>
                <a:lnTo>
                  <a:pt x="11819906" y="6616930"/>
                </a:lnTo>
                <a:lnTo>
                  <a:pt x="8178931" y="6550429"/>
                </a:lnTo>
                <a:lnTo>
                  <a:pt x="456275" y="6433524"/>
                </a:lnTo>
                <a:lnTo>
                  <a:pt x="0" y="5427287"/>
                </a:lnTo>
                <a:lnTo>
                  <a:pt x="4936967" y="0"/>
                </a:lnTo>
                <a:close/>
              </a:path>
            </a:pathLst>
          </a:custGeom>
          <a:gradFill>
            <a:gsLst>
              <a:gs pos="0">
                <a:srgbClr val="8A1104"/>
              </a:gs>
              <a:gs pos="21000">
                <a:srgbClr val="A40000"/>
              </a:gs>
              <a:gs pos="50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17467E73-5D2A-45D7-B741-B767B6588BB4}"/>
              </a:ext>
            </a:extLst>
          </p:cNvPr>
          <p:cNvSpPr/>
          <p:nvPr/>
        </p:nvSpPr>
        <p:spPr>
          <a:xfrm>
            <a:off x="826127" y="2436026"/>
            <a:ext cx="10539746" cy="5535749"/>
          </a:xfrm>
          <a:custGeom>
            <a:avLst/>
            <a:gdLst>
              <a:gd name="connsiteX0" fmla="*/ 4522123 w 8229600"/>
              <a:gd name="connsiteY0" fmla="*/ 0 h 5303520"/>
              <a:gd name="connsiteX1" fmla="*/ 8229600 w 8229600"/>
              <a:gd name="connsiteY1" fmla="*/ 3574472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16625 w 8229600"/>
              <a:gd name="connsiteY4" fmla="*/ 5020887 h 5303520"/>
              <a:gd name="connsiteX5" fmla="*/ 4522123 w 8229600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66502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33251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936967 w 8644444"/>
              <a:gd name="connsiteY0" fmla="*/ 0 h 5427287"/>
              <a:gd name="connsiteX1" fmla="*/ 8644444 w 8644444"/>
              <a:gd name="connsiteY1" fmla="*/ 3574472 h 5427287"/>
              <a:gd name="connsiteX2" fmla="*/ 8644444 w 8644444"/>
              <a:gd name="connsiteY2" fmla="*/ 5303520 h 5427287"/>
              <a:gd name="connsiteX3" fmla="*/ 381593 w 8644444"/>
              <a:gd name="connsiteY3" fmla="*/ 5303520 h 5427287"/>
              <a:gd name="connsiteX4" fmla="*/ 0 w 8644444"/>
              <a:gd name="connsiteY4" fmla="*/ 5427287 h 5427287"/>
              <a:gd name="connsiteX5" fmla="*/ 4936967 w 8644444"/>
              <a:gd name="connsiteY5" fmla="*/ 0 h 5427287"/>
              <a:gd name="connsiteX0" fmla="*/ 4936967 w 8644444"/>
              <a:gd name="connsiteY0" fmla="*/ 0 h 5535749"/>
              <a:gd name="connsiteX1" fmla="*/ 8644444 w 8644444"/>
              <a:gd name="connsiteY1" fmla="*/ 3574472 h 5535749"/>
              <a:gd name="connsiteX2" fmla="*/ 8644444 w 8644444"/>
              <a:gd name="connsiteY2" fmla="*/ 5303520 h 5535749"/>
              <a:gd name="connsiteX3" fmla="*/ 439650 w 8644444"/>
              <a:gd name="connsiteY3" fmla="*/ 5535749 h 5535749"/>
              <a:gd name="connsiteX4" fmla="*/ 0 w 8644444"/>
              <a:gd name="connsiteY4" fmla="*/ 5427287 h 5535749"/>
              <a:gd name="connsiteX5" fmla="*/ 4936967 w 8644444"/>
              <a:gd name="connsiteY5" fmla="*/ 0 h 5535749"/>
              <a:gd name="connsiteX0" fmla="*/ 4936967 w 10539746"/>
              <a:gd name="connsiteY0" fmla="*/ 0 h 5535749"/>
              <a:gd name="connsiteX1" fmla="*/ 10539746 w 10539746"/>
              <a:gd name="connsiteY1" fmla="*/ 5386647 h 5535749"/>
              <a:gd name="connsiteX2" fmla="*/ 8644444 w 10539746"/>
              <a:gd name="connsiteY2" fmla="*/ 5303520 h 5535749"/>
              <a:gd name="connsiteX3" fmla="*/ 439650 w 10539746"/>
              <a:gd name="connsiteY3" fmla="*/ 5535749 h 5535749"/>
              <a:gd name="connsiteX4" fmla="*/ 0 w 10539746"/>
              <a:gd name="connsiteY4" fmla="*/ 5427287 h 5535749"/>
              <a:gd name="connsiteX5" fmla="*/ 4936967 w 10539746"/>
              <a:gd name="connsiteY5" fmla="*/ 0 h 553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39746" h="5535749">
                <a:moveTo>
                  <a:pt x="4936967" y="0"/>
                </a:moveTo>
                <a:lnTo>
                  <a:pt x="10539746" y="5386647"/>
                </a:lnTo>
                <a:lnTo>
                  <a:pt x="8644444" y="5303520"/>
                </a:lnTo>
                <a:lnTo>
                  <a:pt x="439650" y="5535749"/>
                </a:lnTo>
                <a:lnTo>
                  <a:pt x="0" y="5427287"/>
                </a:lnTo>
                <a:lnTo>
                  <a:pt x="4936967" y="0"/>
                </a:lnTo>
                <a:close/>
              </a:path>
            </a:pathLst>
          </a:custGeom>
          <a:gradFill>
            <a:gsLst>
              <a:gs pos="0">
                <a:srgbClr val="8A1104"/>
              </a:gs>
              <a:gs pos="15000">
                <a:srgbClr val="A40000"/>
              </a:gs>
              <a:gs pos="52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195A377F-942B-4979-84B7-400EEDEE760C}"/>
              </a:ext>
            </a:extLst>
          </p:cNvPr>
          <p:cNvSpPr/>
          <p:nvPr/>
        </p:nvSpPr>
        <p:spPr>
          <a:xfrm>
            <a:off x="-964276" y="1737757"/>
            <a:ext cx="10539746" cy="5535749"/>
          </a:xfrm>
          <a:custGeom>
            <a:avLst/>
            <a:gdLst>
              <a:gd name="connsiteX0" fmla="*/ 4522123 w 8229600"/>
              <a:gd name="connsiteY0" fmla="*/ 0 h 5303520"/>
              <a:gd name="connsiteX1" fmla="*/ 8229600 w 8229600"/>
              <a:gd name="connsiteY1" fmla="*/ 3574472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16625 w 8229600"/>
              <a:gd name="connsiteY4" fmla="*/ 5020887 h 5303520"/>
              <a:gd name="connsiteX5" fmla="*/ 4522123 w 8229600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66502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33251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936967 w 8644444"/>
              <a:gd name="connsiteY0" fmla="*/ 0 h 5427287"/>
              <a:gd name="connsiteX1" fmla="*/ 8644444 w 8644444"/>
              <a:gd name="connsiteY1" fmla="*/ 3574472 h 5427287"/>
              <a:gd name="connsiteX2" fmla="*/ 8644444 w 8644444"/>
              <a:gd name="connsiteY2" fmla="*/ 5303520 h 5427287"/>
              <a:gd name="connsiteX3" fmla="*/ 381593 w 8644444"/>
              <a:gd name="connsiteY3" fmla="*/ 5303520 h 5427287"/>
              <a:gd name="connsiteX4" fmla="*/ 0 w 8644444"/>
              <a:gd name="connsiteY4" fmla="*/ 5427287 h 5427287"/>
              <a:gd name="connsiteX5" fmla="*/ 4936967 w 8644444"/>
              <a:gd name="connsiteY5" fmla="*/ 0 h 5427287"/>
              <a:gd name="connsiteX0" fmla="*/ 4936967 w 8644444"/>
              <a:gd name="connsiteY0" fmla="*/ 0 h 5535749"/>
              <a:gd name="connsiteX1" fmla="*/ 8644444 w 8644444"/>
              <a:gd name="connsiteY1" fmla="*/ 3574472 h 5535749"/>
              <a:gd name="connsiteX2" fmla="*/ 8644444 w 8644444"/>
              <a:gd name="connsiteY2" fmla="*/ 5303520 h 5535749"/>
              <a:gd name="connsiteX3" fmla="*/ 439650 w 8644444"/>
              <a:gd name="connsiteY3" fmla="*/ 5535749 h 5535749"/>
              <a:gd name="connsiteX4" fmla="*/ 0 w 8644444"/>
              <a:gd name="connsiteY4" fmla="*/ 5427287 h 5535749"/>
              <a:gd name="connsiteX5" fmla="*/ 4936967 w 8644444"/>
              <a:gd name="connsiteY5" fmla="*/ 0 h 5535749"/>
              <a:gd name="connsiteX0" fmla="*/ 4936967 w 10539746"/>
              <a:gd name="connsiteY0" fmla="*/ 0 h 5535749"/>
              <a:gd name="connsiteX1" fmla="*/ 10539746 w 10539746"/>
              <a:gd name="connsiteY1" fmla="*/ 5386647 h 5535749"/>
              <a:gd name="connsiteX2" fmla="*/ 8644444 w 10539746"/>
              <a:gd name="connsiteY2" fmla="*/ 5303520 h 5535749"/>
              <a:gd name="connsiteX3" fmla="*/ 439650 w 10539746"/>
              <a:gd name="connsiteY3" fmla="*/ 5535749 h 5535749"/>
              <a:gd name="connsiteX4" fmla="*/ 0 w 10539746"/>
              <a:gd name="connsiteY4" fmla="*/ 5427287 h 5535749"/>
              <a:gd name="connsiteX5" fmla="*/ 4936967 w 10539746"/>
              <a:gd name="connsiteY5" fmla="*/ 0 h 553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39746" h="5535749">
                <a:moveTo>
                  <a:pt x="4936967" y="0"/>
                </a:moveTo>
                <a:lnTo>
                  <a:pt x="10539746" y="5386647"/>
                </a:lnTo>
                <a:lnTo>
                  <a:pt x="8644444" y="5303520"/>
                </a:lnTo>
                <a:lnTo>
                  <a:pt x="439650" y="5535749"/>
                </a:lnTo>
                <a:lnTo>
                  <a:pt x="0" y="5427287"/>
                </a:lnTo>
                <a:lnTo>
                  <a:pt x="4936967" y="0"/>
                </a:lnTo>
                <a:close/>
              </a:path>
            </a:pathLst>
          </a:custGeom>
          <a:gradFill>
            <a:gsLst>
              <a:gs pos="0">
                <a:srgbClr val="8A1104"/>
              </a:gs>
              <a:gs pos="25000">
                <a:srgbClr val="A40000"/>
              </a:gs>
              <a:gs pos="52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D5452006-D731-49AF-8BB4-17BD4527E843}"/>
              </a:ext>
            </a:extLst>
          </p:cNvPr>
          <p:cNvSpPr/>
          <p:nvPr/>
        </p:nvSpPr>
        <p:spPr>
          <a:xfrm>
            <a:off x="0" y="2303022"/>
            <a:ext cx="10539746" cy="5535749"/>
          </a:xfrm>
          <a:custGeom>
            <a:avLst/>
            <a:gdLst>
              <a:gd name="connsiteX0" fmla="*/ 4522123 w 8229600"/>
              <a:gd name="connsiteY0" fmla="*/ 0 h 5303520"/>
              <a:gd name="connsiteX1" fmla="*/ 8229600 w 8229600"/>
              <a:gd name="connsiteY1" fmla="*/ 3574472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16625 w 8229600"/>
              <a:gd name="connsiteY4" fmla="*/ 5020887 h 5303520"/>
              <a:gd name="connsiteX5" fmla="*/ 4522123 w 8229600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66502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33251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936967 w 8644444"/>
              <a:gd name="connsiteY0" fmla="*/ 0 h 5427287"/>
              <a:gd name="connsiteX1" fmla="*/ 8644444 w 8644444"/>
              <a:gd name="connsiteY1" fmla="*/ 3574472 h 5427287"/>
              <a:gd name="connsiteX2" fmla="*/ 8644444 w 8644444"/>
              <a:gd name="connsiteY2" fmla="*/ 5303520 h 5427287"/>
              <a:gd name="connsiteX3" fmla="*/ 381593 w 8644444"/>
              <a:gd name="connsiteY3" fmla="*/ 5303520 h 5427287"/>
              <a:gd name="connsiteX4" fmla="*/ 0 w 8644444"/>
              <a:gd name="connsiteY4" fmla="*/ 5427287 h 5427287"/>
              <a:gd name="connsiteX5" fmla="*/ 4936967 w 8644444"/>
              <a:gd name="connsiteY5" fmla="*/ 0 h 5427287"/>
              <a:gd name="connsiteX0" fmla="*/ 4936967 w 8644444"/>
              <a:gd name="connsiteY0" fmla="*/ 0 h 5535749"/>
              <a:gd name="connsiteX1" fmla="*/ 8644444 w 8644444"/>
              <a:gd name="connsiteY1" fmla="*/ 3574472 h 5535749"/>
              <a:gd name="connsiteX2" fmla="*/ 8644444 w 8644444"/>
              <a:gd name="connsiteY2" fmla="*/ 5303520 h 5535749"/>
              <a:gd name="connsiteX3" fmla="*/ 439650 w 8644444"/>
              <a:gd name="connsiteY3" fmla="*/ 5535749 h 5535749"/>
              <a:gd name="connsiteX4" fmla="*/ 0 w 8644444"/>
              <a:gd name="connsiteY4" fmla="*/ 5427287 h 5535749"/>
              <a:gd name="connsiteX5" fmla="*/ 4936967 w 8644444"/>
              <a:gd name="connsiteY5" fmla="*/ 0 h 5535749"/>
              <a:gd name="connsiteX0" fmla="*/ 4936967 w 10539746"/>
              <a:gd name="connsiteY0" fmla="*/ 0 h 5535749"/>
              <a:gd name="connsiteX1" fmla="*/ 10539746 w 10539746"/>
              <a:gd name="connsiteY1" fmla="*/ 5386647 h 5535749"/>
              <a:gd name="connsiteX2" fmla="*/ 8644444 w 10539746"/>
              <a:gd name="connsiteY2" fmla="*/ 5303520 h 5535749"/>
              <a:gd name="connsiteX3" fmla="*/ 439650 w 10539746"/>
              <a:gd name="connsiteY3" fmla="*/ 5535749 h 5535749"/>
              <a:gd name="connsiteX4" fmla="*/ 0 w 10539746"/>
              <a:gd name="connsiteY4" fmla="*/ 5427287 h 5535749"/>
              <a:gd name="connsiteX5" fmla="*/ 4936967 w 10539746"/>
              <a:gd name="connsiteY5" fmla="*/ 0 h 553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39746" h="5535749">
                <a:moveTo>
                  <a:pt x="4936967" y="0"/>
                </a:moveTo>
                <a:lnTo>
                  <a:pt x="10539746" y="5386647"/>
                </a:lnTo>
                <a:lnTo>
                  <a:pt x="8644444" y="5303520"/>
                </a:lnTo>
                <a:lnTo>
                  <a:pt x="439650" y="5535749"/>
                </a:lnTo>
                <a:lnTo>
                  <a:pt x="0" y="5427287"/>
                </a:lnTo>
                <a:lnTo>
                  <a:pt x="4936967" y="0"/>
                </a:lnTo>
                <a:close/>
              </a:path>
            </a:pathLst>
          </a:custGeom>
          <a:gradFill>
            <a:gsLst>
              <a:gs pos="0">
                <a:srgbClr val="8A1104"/>
              </a:gs>
              <a:gs pos="13000">
                <a:srgbClr val="A40000"/>
              </a:gs>
              <a:gs pos="41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CA336F8E-96B2-4874-9D4D-03B2C9098ED3}"/>
              </a:ext>
            </a:extLst>
          </p:cNvPr>
          <p:cNvSpPr/>
          <p:nvPr/>
        </p:nvSpPr>
        <p:spPr>
          <a:xfrm>
            <a:off x="2596211" y="2053640"/>
            <a:ext cx="10539746" cy="5535749"/>
          </a:xfrm>
          <a:custGeom>
            <a:avLst/>
            <a:gdLst>
              <a:gd name="connsiteX0" fmla="*/ 4522123 w 8229600"/>
              <a:gd name="connsiteY0" fmla="*/ 0 h 5303520"/>
              <a:gd name="connsiteX1" fmla="*/ 8229600 w 8229600"/>
              <a:gd name="connsiteY1" fmla="*/ 3574472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16625 w 8229600"/>
              <a:gd name="connsiteY4" fmla="*/ 5020887 h 5303520"/>
              <a:gd name="connsiteX5" fmla="*/ 4522123 w 8229600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66502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33251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936967 w 8644444"/>
              <a:gd name="connsiteY0" fmla="*/ 0 h 5427287"/>
              <a:gd name="connsiteX1" fmla="*/ 8644444 w 8644444"/>
              <a:gd name="connsiteY1" fmla="*/ 3574472 h 5427287"/>
              <a:gd name="connsiteX2" fmla="*/ 8644444 w 8644444"/>
              <a:gd name="connsiteY2" fmla="*/ 5303520 h 5427287"/>
              <a:gd name="connsiteX3" fmla="*/ 381593 w 8644444"/>
              <a:gd name="connsiteY3" fmla="*/ 5303520 h 5427287"/>
              <a:gd name="connsiteX4" fmla="*/ 0 w 8644444"/>
              <a:gd name="connsiteY4" fmla="*/ 5427287 h 5427287"/>
              <a:gd name="connsiteX5" fmla="*/ 4936967 w 8644444"/>
              <a:gd name="connsiteY5" fmla="*/ 0 h 5427287"/>
              <a:gd name="connsiteX0" fmla="*/ 4936967 w 8644444"/>
              <a:gd name="connsiteY0" fmla="*/ 0 h 5535749"/>
              <a:gd name="connsiteX1" fmla="*/ 8644444 w 8644444"/>
              <a:gd name="connsiteY1" fmla="*/ 3574472 h 5535749"/>
              <a:gd name="connsiteX2" fmla="*/ 8644444 w 8644444"/>
              <a:gd name="connsiteY2" fmla="*/ 5303520 h 5535749"/>
              <a:gd name="connsiteX3" fmla="*/ 439650 w 8644444"/>
              <a:gd name="connsiteY3" fmla="*/ 5535749 h 5535749"/>
              <a:gd name="connsiteX4" fmla="*/ 0 w 8644444"/>
              <a:gd name="connsiteY4" fmla="*/ 5427287 h 5535749"/>
              <a:gd name="connsiteX5" fmla="*/ 4936967 w 8644444"/>
              <a:gd name="connsiteY5" fmla="*/ 0 h 5535749"/>
              <a:gd name="connsiteX0" fmla="*/ 4936967 w 10539746"/>
              <a:gd name="connsiteY0" fmla="*/ 0 h 5535749"/>
              <a:gd name="connsiteX1" fmla="*/ 10539746 w 10539746"/>
              <a:gd name="connsiteY1" fmla="*/ 5386647 h 5535749"/>
              <a:gd name="connsiteX2" fmla="*/ 8644444 w 10539746"/>
              <a:gd name="connsiteY2" fmla="*/ 5303520 h 5535749"/>
              <a:gd name="connsiteX3" fmla="*/ 439650 w 10539746"/>
              <a:gd name="connsiteY3" fmla="*/ 5535749 h 5535749"/>
              <a:gd name="connsiteX4" fmla="*/ 0 w 10539746"/>
              <a:gd name="connsiteY4" fmla="*/ 5427287 h 5535749"/>
              <a:gd name="connsiteX5" fmla="*/ 4936967 w 10539746"/>
              <a:gd name="connsiteY5" fmla="*/ 0 h 553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39746" h="5535749">
                <a:moveTo>
                  <a:pt x="4936967" y="0"/>
                </a:moveTo>
                <a:lnTo>
                  <a:pt x="10539746" y="5386647"/>
                </a:lnTo>
                <a:lnTo>
                  <a:pt x="8644444" y="5303520"/>
                </a:lnTo>
                <a:lnTo>
                  <a:pt x="439650" y="5535749"/>
                </a:lnTo>
                <a:lnTo>
                  <a:pt x="0" y="5427287"/>
                </a:lnTo>
                <a:lnTo>
                  <a:pt x="4936967" y="0"/>
                </a:lnTo>
                <a:close/>
              </a:path>
            </a:pathLst>
          </a:custGeom>
          <a:gradFill>
            <a:gsLst>
              <a:gs pos="0">
                <a:srgbClr val="8A1104"/>
              </a:gs>
              <a:gs pos="14000">
                <a:srgbClr val="A40000"/>
              </a:gs>
              <a:gs pos="50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D53A2E20-7F01-456D-8CD4-6121D08AD58A}"/>
              </a:ext>
            </a:extLst>
          </p:cNvPr>
          <p:cNvSpPr/>
          <p:nvPr/>
        </p:nvSpPr>
        <p:spPr>
          <a:xfrm>
            <a:off x="3500845" y="1754381"/>
            <a:ext cx="8920216" cy="5535749"/>
          </a:xfrm>
          <a:custGeom>
            <a:avLst/>
            <a:gdLst>
              <a:gd name="connsiteX0" fmla="*/ 4522123 w 8229600"/>
              <a:gd name="connsiteY0" fmla="*/ 0 h 5303520"/>
              <a:gd name="connsiteX1" fmla="*/ 8229600 w 8229600"/>
              <a:gd name="connsiteY1" fmla="*/ 3574472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16625 w 8229600"/>
              <a:gd name="connsiteY4" fmla="*/ 5020887 h 5303520"/>
              <a:gd name="connsiteX5" fmla="*/ 4522123 w 8229600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66502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33251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936967 w 8644444"/>
              <a:gd name="connsiteY0" fmla="*/ 0 h 5427287"/>
              <a:gd name="connsiteX1" fmla="*/ 8644444 w 8644444"/>
              <a:gd name="connsiteY1" fmla="*/ 3574472 h 5427287"/>
              <a:gd name="connsiteX2" fmla="*/ 8644444 w 8644444"/>
              <a:gd name="connsiteY2" fmla="*/ 5303520 h 5427287"/>
              <a:gd name="connsiteX3" fmla="*/ 381593 w 8644444"/>
              <a:gd name="connsiteY3" fmla="*/ 5303520 h 5427287"/>
              <a:gd name="connsiteX4" fmla="*/ 0 w 8644444"/>
              <a:gd name="connsiteY4" fmla="*/ 5427287 h 5427287"/>
              <a:gd name="connsiteX5" fmla="*/ 4936967 w 8644444"/>
              <a:gd name="connsiteY5" fmla="*/ 0 h 5427287"/>
              <a:gd name="connsiteX0" fmla="*/ 4936967 w 8644444"/>
              <a:gd name="connsiteY0" fmla="*/ 0 h 5535749"/>
              <a:gd name="connsiteX1" fmla="*/ 8644444 w 8644444"/>
              <a:gd name="connsiteY1" fmla="*/ 3574472 h 5535749"/>
              <a:gd name="connsiteX2" fmla="*/ 8644444 w 8644444"/>
              <a:gd name="connsiteY2" fmla="*/ 5303520 h 5535749"/>
              <a:gd name="connsiteX3" fmla="*/ 439650 w 8644444"/>
              <a:gd name="connsiteY3" fmla="*/ 5535749 h 5535749"/>
              <a:gd name="connsiteX4" fmla="*/ 0 w 8644444"/>
              <a:gd name="connsiteY4" fmla="*/ 5427287 h 5535749"/>
              <a:gd name="connsiteX5" fmla="*/ 4936967 w 8644444"/>
              <a:gd name="connsiteY5" fmla="*/ 0 h 5535749"/>
              <a:gd name="connsiteX0" fmla="*/ 5096624 w 8804101"/>
              <a:gd name="connsiteY0" fmla="*/ 0 h 5535749"/>
              <a:gd name="connsiteX1" fmla="*/ 8804101 w 8804101"/>
              <a:gd name="connsiteY1" fmla="*/ 3574472 h 5535749"/>
              <a:gd name="connsiteX2" fmla="*/ 8804101 w 8804101"/>
              <a:gd name="connsiteY2" fmla="*/ 5303520 h 5535749"/>
              <a:gd name="connsiteX3" fmla="*/ 599307 w 8804101"/>
              <a:gd name="connsiteY3" fmla="*/ 5535749 h 5535749"/>
              <a:gd name="connsiteX4" fmla="*/ 0 w 8804101"/>
              <a:gd name="connsiteY4" fmla="*/ 5412773 h 5535749"/>
              <a:gd name="connsiteX5" fmla="*/ 5096624 w 8804101"/>
              <a:gd name="connsiteY5" fmla="*/ 0 h 5535749"/>
              <a:gd name="connsiteX0" fmla="*/ 5154681 w 8862158"/>
              <a:gd name="connsiteY0" fmla="*/ 0 h 5535749"/>
              <a:gd name="connsiteX1" fmla="*/ 8862158 w 8862158"/>
              <a:gd name="connsiteY1" fmla="*/ 3574472 h 5535749"/>
              <a:gd name="connsiteX2" fmla="*/ 8862158 w 8862158"/>
              <a:gd name="connsiteY2" fmla="*/ 5303520 h 5535749"/>
              <a:gd name="connsiteX3" fmla="*/ 657364 w 8862158"/>
              <a:gd name="connsiteY3" fmla="*/ 5535749 h 5535749"/>
              <a:gd name="connsiteX4" fmla="*/ 0 w 8862158"/>
              <a:gd name="connsiteY4" fmla="*/ 5398259 h 5535749"/>
              <a:gd name="connsiteX5" fmla="*/ 5154681 w 8862158"/>
              <a:gd name="connsiteY5" fmla="*/ 0 h 5535749"/>
              <a:gd name="connsiteX0" fmla="*/ 5212739 w 8920216"/>
              <a:gd name="connsiteY0" fmla="*/ 0 h 5535749"/>
              <a:gd name="connsiteX1" fmla="*/ 8920216 w 8920216"/>
              <a:gd name="connsiteY1" fmla="*/ 3574472 h 5535749"/>
              <a:gd name="connsiteX2" fmla="*/ 8920216 w 8920216"/>
              <a:gd name="connsiteY2" fmla="*/ 5303520 h 5535749"/>
              <a:gd name="connsiteX3" fmla="*/ 715422 w 8920216"/>
              <a:gd name="connsiteY3" fmla="*/ 5535749 h 5535749"/>
              <a:gd name="connsiteX4" fmla="*/ 0 w 8920216"/>
              <a:gd name="connsiteY4" fmla="*/ 5383745 h 5535749"/>
              <a:gd name="connsiteX5" fmla="*/ 5212739 w 8920216"/>
              <a:gd name="connsiteY5" fmla="*/ 0 h 553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20216" h="5535749">
                <a:moveTo>
                  <a:pt x="5212739" y="0"/>
                </a:moveTo>
                <a:lnTo>
                  <a:pt x="8920216" y="3574472"/>
                </a:lnTo>
                <a:lnTo>
                  <a:pt x="8920216" y="5303520"/>
                </a:lnTo>
                <a:lnTo>
                  <a:pt x="715422" y="5535749"/>
                </a:lnTo>
                <a:lnTo>
                  <a:pt x="0" y="5383745"/>
                </a:lnTo>
                <a:lnTo>
                  <a:pt x="5212739" y="0"/>
                </a:lnTo>
                <a:close/>
              </a:path>
            </a:pathLst>
          </a:custGeom>
          <a:gradFill>
            <a:gsLst>
              <a:gs pos="0">
                <a:srgbClr val="760000"/>
              </a:gs>
              <a:gs pos="20000">
                <a:srgbClr val="A40000"/>
              </a:gs>
              <a:gs pos="63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81F301AE-A3F5-49D6-A18D-71E020234035}"/>
              </a:ext>
            </a:extLst>
          </p:cNvPr>
          <p:cNvSpPr/>
          <p:nvPr/>
        </p:nvSpPr>
        <p:spPr>
          <a:xfrm>
            <a:off x="4372494" y="1928553"/>
            <a:ext cx="8861367" cy="5469775"/>
          </a:xfrm>
          <a:custGeom>
            <a:avLst/>
            <a:gdLst>
              <a:gd name="connsiteX0" fmla="*/ 4522123 w 8229600"/>
              <a:gd name="connsiteY0" fmla="*/ 0 h 5303520"/>
              <a:gd name="connsiteX1" fmla="*/ 8229600 w 8229600"/>
              <a:gd name="connsiteY1" fmla="*/ 3574472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16625 w 8229600"/>
              <a:gd name="connsiteY4" fmla="*/ 5020887 h 5303520"/>
              <a:gd name="connsiteX5" fmla="*/ 4522123 w 8229600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66502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4588625 w 8296102"/>
              <a:gd name="connsiteY0" fmla="*/ 0 h 5303520"/>
              <a:gd name="connsiteX1" fmla="*/ 8296102 w 8296102"/>
              <a:gd name="connsiteY1" fmla="*/ 3574472 h 5303520"/>
              <a:gd name="connsiteX2" fmla="*/ 8296102 w 8296102"/>
              <a:gd name="connsiteY2" fmla="*/ 5303520 h 5303520"/>
              <a:gd name="connsiteX3" fmla="*/ 33251 w 8296102"/>
              <a:gd name="connsiteY3" fmla="*/ 5303520 h 5303520"/>
              <a:gd name="connsiteX4" fmla="*/ 0 w 8296102"/>
              <a:gd name="connsiteY4" fmla="*/ 5020887 h 5303520"/>
              <a:gd name="connsiteX5" fmla="*/ 4588625 w 8296102"/>
              <a:gd name="connsiteY5" fmla="*/ 0 h 5303520"/>
              <a:gd name="connsiteX0" fmla="*/ 5153890 w 8861367"/>
              <a:gd name="connsiteY0" fmla="*/ 0 h 5303520"/>
              <a:gd name="connsiteX1" fmla="*/ 8861367 w 8861367"/>
              <a:gd name="connsiteY1" fmla="*/ 3574472 h 5303520"/>
              <a:gd name="connsiteX2" fmla="*/ 8861367 w 8861367"/>
              <a:gd name="connsiteY2" fmla="*/ 5303520 h 5303520"/>
              <a:gd name="connsiteX3" fmla="*/ 598516 w 8861367"/>
              <a:gd name="connsiteY3" fmla="*/ 5303520 h 5303520"/>
              <a:gd name="connsiteX4" fmla="*/ 0 w 8861367"/>
              <a:gd name="connsiteY4" fmla="*/ 5187142 h 5303520"/>
              <a:gd name="connsiteX5" fmla="*/ 5153890 w 8861367"/>
              <a:gd name="connsiteY5" fmla="*/ 0 h 5303520"/>
              <a:gd name="connsiteX0" fmla="*/ 5153890 w 8861367"/>
              <a:gd name="connsiteY0" fmla="*/ 0 h 5469775"/>
              <a:gd name="connsiteX1" fmla="*/ 8861367 w 8861367"/>
              <a:gd name="connsiteY1" fmla="*/ 3574472 h 5469775"/>
              <a:gd name="connsiteX2" fmla="*/ 8861367 w 8861367"/>
              <a:gd name="connsiteY2" fmla="*/ 5303520 h 5469775"/>
              <a:gd name="connsiteX3" fmla="*/ 116378 w 8861367"/>
              <a:gd name="connsiteY3" fmla="*/ 5469775 h 5469775"/>
              <a:gd name="connsiteX4" fmla="*/ 0 w 8861367"/>
              <a:gd name="connsiteY4" fmla="*/ 5187142 h 5469775"/>
              <a:gd name="connsiteX5" fmla="*/ 5153890 w 8861367"/>
              <a:gd name="connsiteY5" fmla="*/ 0 h 5469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61367" h="5469775">
                <a:moveTo>
                  <a:pt x="5153890" y="0"/>
                </a:moveTo>
                <a:lnTo>
                  <a:pt x="8861367" y="3574472"/>
                </a:lnTo>
                <a:lnTo>
                  <a:pt x="8861367" y="5303520"/>
                </a:lnTo>
                <a:lnTo>
                  <a:pt x="116378" y="5469775"/>
                </a:lnTo>
                <a:lnTo>
                  <a:pt x="0" y="5187142"/>
                </a:lnTo>
                <a:lnTo>
                  <a:pt x="5153890" y="0"/>
                </a:lnTo>
                <a:close/>
              </a:path>
            </a:pathLst>
          </a:custGeom>
          <a:gradFill>
            <a:gsLst>
              <a:gs pos="0">
                <a:srgbClr val="760000"/>
              </a:gs>
              <a:gs pos="33000">
                <a:srgbClr val="A40000"/>
              </a:gs>
              <a:gs pos="62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B6BC8338-54DF-4739-BD2D-54D0D3048E22}"/>
              </a:ext>
            </a:extLst>
          </p:cNvPr>
          <p:cNvSpPr/>
          <p:nvPr/>
        </p:nvSpPr>
        <p:spPr>
          <a:xfrm>
            <a:off x="4833333" y="1132609"/>
            <a:ext cx="12592050" cy="5886450"/>
          </a:xfrm>
          <a:custGeom>
            <a:avLst/>
            <a:gdLst>
              <a:gd name="connsiteX0" fmla="*/ 5924550 w 12592050"/>
              <a:gd name="connsiteY0" fmla="*/ 0 h 5886450"/>
              <a:gd name="connsiteX1" fmla="*/ 0 w 12592050"/>
              <a:gd name="connsiteY1" fmla="*/ 5886450 h 5886450"/>
              <a:gd name="connsiteX2" fmla="*/ 12592050 w 12592050"/>
              <a:gd name="connsiteY2" fmla="*/ 5886450 h 5886450"/>
              <a:gd name="connsiteX3" fmla="*/ 9144000 w 12592050"/>
              <a:gd name="connsiteY3" fmla="*/ 2971800 h 5886450"/>
              <a:gd name="connsiteX4" fmla="*/ 5924550 w 12592050"/>
              <a:gd name="connsiteY4" fmla="*/ 0 h 588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050" h="5886450">
                <a:moveTo>
                  <a:pt x="5924550" y="0"/>
                </a:moveTo>
                <a:lnTo>
                  <a:pt x="0" y="5886450"/>
                </a:lnTo>
                <a:lnTo>
                  <a:pt x="12592050" y="5886450"/>
                </a:lnTo>
                <a:lnTo>
                  <a:pt x="9144000" y="2971800"/>
                </a:lnTo>
                <a:lnTo>
                  <a:pt x="5924550" y="0"/>
                </a:lnTo>
                <a:close/>
              </a:path>
            </a:pathLst>
          </a:custGeom>
          <a:gradFill>
            <a:gsLst>
              <a:gs pos="0">
                <a:srgbClr val="760000"/>
              </a:gs>
              <a:gs pos="51000">
                <a:srgbClr val="A40000"/>
              </a:gs>
              <a:gs pos="77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B4B62652-D504-47B2-AE25-A4EECD5BB12B}"/>
              </a:ext>
            </a:extLst>
          </p:cNvPr>
          <p:cNvSpPr/>
          <p:nvPr/>
        </p:nvSpPr>
        <p:spPr>
          <a:xfrm>
            <a:off x="4849956" y="1714500"/>
            <a:ext cx="12592050" cy="5886450"/>
          </a:xfrm>
          <a:custGeom>
            <a:avLst/>
            <a:gdLst>
              <a:gd name="connsiteX0" fmla="*/ 5924550 w 12592050"/>
              <a:gd name="connsiteY0" fmla="*/ 0 h 5886450"/>
              <a:gd name="connsiteX1" fmla="*/ 0 w 12592050"/>
              <a:gd name="connsiteY1" fmla="*/ 5886450 h 5886450"/>
              <a:gd name="connsiteX2" fmla="*/ 12592050 w 12592050"/>
              <a:gd name="connsiteY2" fmla="*/ 5886450 h 5886450"/>
              <a:gd name="connsiteX3" fmla="*/ 9144000 w 12592050"/>
              <a:gd name="connsiteY3" fmla="*/ 2971800 h 5886450"/>
              <a:gd name="connsiteX4" fmla="*/ 5924550 w 12592050"/>
              <a:gd name="connsiteY4" fmla="*/ 0 h 588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050" h="5886450">
                <a:moveTo>
                  <a:pt x="5924550" y="0"/>
                </a:moveTo>
                <a:lnTo>
                  <a:pt x="0" y="5886450"/>
                </a:lnTo>
                <a:lnTo>
                  <a:pt x="12592050" y="5886450"/>
                </a:lnTo>
                <a:lnTo>
                  <a:pt x="9144000" y="2971800"/>
                </a:lnTo>
                <a:lnTo>
                  <a:pt x="5924550" y="0"/>
                </a:lnTo>
                <a:close/>
              </a:path>
            </a:pathLst>
          </a:custGeom>
          <a:gradFill>
            <a:gsLst>
              <a:gs pos="7000">
                <a:srgbClr val="760000"/>
              </a:gs>
              <a:gs pos="34000">
                <a:srgbClr val="A40000"/>
              </a:gs>
              <a:gs pos="68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47CD1ACC-4C4A-47D7-A069-CA12C77A4C23}"/>
              </a:ext>
            </a:extLst>
          </p:cNvPr>
          <p:cNvSpPr/>
          <p:nvPr/>
        </p:nvSpPr>
        <p:spPr>
          <a:xfrm>
            <a:off x="6117648" y="3206115"/>
            <a:ext cx="7065818" cy="4023360"/>
          </a:xfrm>
          <a:custGeom>
            <a:avLst/>
            <a:gdLst>
              <a:gd name="connsiteX0" fmla="*/ 0 w 7065818"/>
              <a:gd name="connsiteY0" fmla="*/ 3890357 h 4023360"/>
              <a:gd name="connsiteX1" fmla="*/ 0 w 7065818"/>
              <a:gd name="connsiteY1" fmla="*/ 3890357 h 4023360"/>
              <a:gd name="connsiteX2" fmla="*/ 166254 w 7065818"/>
              <a:gd name="connsiteY2" fmla="*/ 3674226 h 4023360"/>
              <a:gd name="connsiteX3" fmla="*/ 232756 w 7065818"/>
              <a:gd name="connsiteY3" fmla="*/ 3591099 h 4023360"/>
              <a:gd name="connsiteX4" fmla="*/ 315883 w 7065818"/>
              <a:gd name="connsiteY4" fmla="*/ 3541222 h 4023360"/>
              <a:gd name="connsiteX5" fmla="*/ 4089862 w 7065818"/>
              <a:gd name="connsiteY5" fmla="*/ 0 h 4023360"/>
              <a:gd name="connsiteX6" fmla="*/ 7065818 w 7065818"/>
              <a:gd name="connsiteY6" fmla="*/ 2842953 h 4023360"/>
              <a:gd name="connsiteX7" fmla="*/ 7049192 w 7065818"/>
              <a:gd name="connsiteY7" fmla="*/ 4023360 h 4023360"/>
              <a:gd name="connsiteX8" fmla="*/ 0 w 7065818"/>
              <a:gd name="connsiteY8" fmla="*/ 3890357 h 4023360"/>
              <a:gd name="connsiteX0" fmla="*/ 70453 w 7136271"/>
              <a:gd name="connsiteY0" fmla="*/ 3890357 h 4023360"/>
              <a:gd name="connsiteX1" fmla="*/ 70453 w 7136271"/>
              <a:gd name="connsiteY1" fmla="*/ 3890357 h 4023360"/>
              <a:gd name="connsiteX2" fmla="*/ 236707 w 7136271"/>
              <a:gd name="connsiteY2" fmla="*/ 3674226 h 4023360"/>
              <a:gd name="connsiteX3" fmla="*/ 303209 w 7136271"/>
              <a:gd name="connsiteY3" fmla="*/ 3591099 h 4023360"/>
              <a:gd name="connsiteX4" fmla="*/ 4160315 w 7136271"/>
              <a:gd name="connsiteY4" fmla="*/ 0 h 4023360"/>
              <a:gd name="connsiteX5" fmla="*/ 7136271 w 7136271"/>
              <a:gd name="connsiteY5" fmla="*/ 2842953 h 4023360"/>
              <a:gd name="connsiteX6" fmla="*/ 7119645 w 7136271"/>
              <a:gd name="connsiteY6" fmla="*/ 4023360 h 4023360"/>
              <a:gd name="connsiteX7" fmla="*/ 70453 w 7136271"/>
              <a:gd name="connsiteY7" fmla="*/ 3890357 h 4023360"/>
              <a:gd name="connsiteX0" fmla="*/ 138514 w 7204332"/>
              <a:gd name="connsiteY0" fmla="*/ 3890357 h 4023360"/>
              <a:gd name="connsiteX1" fmla="*/ 138514 w 7204332"/>
              <a:gd name="connsiteY1" fmla="*/ 3890357 h 4023360"/>
              <a:gd name="connsiteX2" fmla="*/ 304768 w 7204332"/>
              <a:gd name="connsiteY2" fmla="*/ 3674226 h 4023360"/>
              <a:gd name="connsiteX3" fmla="*/ 4228376 w 7204332"/>
              <a:gd name="connsiteY3" fmla="*/ 0 h 4023360"/>
              <a:gd name="connsiteX4" fmla="*/ 7204332 w 7204332"/>
              <a:gd name="connsiteY4" fmla="*/ 2842953 h 4023360"/>
              <a:gd name="connsiteX5" fmla="*/ 7187706 w 7204332"/>
              <a:gd name="connsiteY5" fmla="*/ 4023360 h 4023360"/>
              <a:gd name="connsiteX6" fmla="*/ 138514 w 7204332"/>
              <a:gd name="connsiteY6" fmla="*/ 3890357 h 4023360"/>
              <a:gd name="connsiteX0" fmla="*/ 0 w 7065818"/>
              <a:gd name="connsiteY0" fmla="*/ 3890357 h 4023360"/>
              <a:gd name="connsiteX1" fmla="*/ 0 w 7065818"/>
              <a:gd name="connsiteY1" fmla="*/ 3890357 h 4023360"/>
              <a:gd name="connsiteX2" fmla="*/ 4089862 w 7065818"/>
              <a:gd name="connsiteY2" fmla="*/ 0 h 4023360"/>
              <a:gd name="connsiteX3" fmla="*/ 7065818 w 7065818"/>
              <a:gd name="connsiteY3" fmla="*/ 2842953 h 4023360"/>
              <a:gd name="connsiteX4" fmla="*/ 7049192 w 7065818"/>
              <a:gd name="connsiteY4" fmla="*/ 4023360 h 4023360"/>
              <a:gd name="connsiteX5" fmla="*/ 0 w 7065818"/>
              <a:gd name="connsiteY5" fmla="*/ 3890357 h 4023360"/>
              <a:gd name="connsiteX0" fmla="*/ 0 w 7065818"/>
              <a:gd name="connsiteY0" fmla="*/ 3999718 h 4132721"/>
              <a:gd name="connsiteX1" fmla="*/ 0 w 7065818"/>
              <a:gd name="connsiteY1" fmla="*/ 3999718 h 4132721"/>
              <a:gd name="connsiteX2" fmla="*/ 4089862 w 7065818"/>
              <a:gd name="connsiteY2" fmla="*/ 109361 h 4132721"/>
              <a:gd name="connsiteX3" fmla="*/ 7065818 w 7065818"/>
              <a:gd name="connsiteY3" fmla="*/ 2952314 h 4132721"/>
              <a:gd name="connsiteX4" fmla="*/ 7049192 w 7065818"/>
              <a:gd name="connsiteY4" fmla="*/ 4132721 h 4132721"/>
              <a:gd name="connsiteX5" fmla="*/ 0 w 7065818"/>
              <a:gd name="connsiteY5" fmla="*/ 3999718 h 4132721"/>
              <a:gd name="connsiteX0" fmla="*/ 0 w 7065818"/>
              <a:gd name="connsiteY0" fmla="*/ 3890357 h 4023360"/>
              <a:gd name="connsiteX1" fmla="*/ 0 w 7065818"/>
              <a:gd name="connsiteY1" fmla="*/ 3890357 h 4023360"/>
              <a:gd name="connsiteX2" fmla="*/ 4089862 w 7065818"/>
              <a:gd name="connsiteY2" fmla="*/ 0 h 4023360"/>
              <a:gd name="connsiteX3" fmla="*/ 7065818 w 7065818"/>
              <a:gd name="connsiteY3" fmla="*/ 2842953 h 4023360"/>
              <a:gd name="connsiteX4" fmla="*/ 7049192 w 7065818"/>
              <a:gd name="connsiteY4" fmla="*/ 4023360 h 4023360"/>
              <a:gd name="connsiteX5" fmla="*/ 0 w 7065818"/>
              <a:gd name="connsiteY5" fmla="*/ 3890357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65818" h="4023360">
                <a:moveTo>
                  <a:pt x="0" y="3890357"/>
                </a:moveTo>
                <a:lnTo>
                  <a:pt x="0" y="3890357"/>
                </a:lnTo>
                <a:lnTo>
                  <a:pt x="4089862" y="0"/>
                </a:lnTo>
                <a:lnTo>
                  <a:pt x="7065818" y="2842953"/>
                </a:lnTo>
                <a:lnTo>
                  <a:pt x="7049192" y="4023360"/>
                </a:lnTo>
                <a:lnTo>
                  <a:pt x="0" y="3890357"/>
                </a:lnTo>
                <a:close/>
              </a:path>
            </a:pathLst>
          </a:custGeom>
          <a:gradFill>
            <a:gsLst>
              <a:gs pos="0">
                <a:srgbClr val="760000"/>
              </a:gs>
              <a:gs pos="30000">
                <a:srgbClr val="A40000"/>
              </a:gs>
              <a:gs pos="71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D02996D5-8ACC-4815-909B-2255202E2D87}"/>
              </a:ext>
            </a:extLst>
          </p:cNvPr>
          <p:cNvSpPr/>
          <p:nvPr/>
        </p:nvSpPr>
        <p:spPr>
          <a:xfrm>
            <a:off x="7365422" y="3044017"/>
            <a:ext cx="7065818" cy="4023360"/>
          </a:xfrm>
          <a:custGeom>
            <a:avLst/>
            <a:gdLst>
              <a:gd name="connsiteX0" fmla="*/ 0 w 7065818"/>
              <a:gd name="connsiteY0" fmla="*/ 3890357 h 4023360"/>
              <a:gd name="connsiteX1" fmla="*/ 0 w 7065818"/>
              <a:gd name="connsiteY1" fmla="*/ 3890357 h 4023360"/>
              <a:gd name="connsiteX2" fmla="*/ 166254 w 7065818"/>
              <a:gd name="connsiteY2" fmla="*/ 3674226 h 4023360"/>
              <a:gd name="connsiteX3" fmla="*/ 232756 w 7065818"/>
              <a:gd name="connsiteY3" fmla="*/ 3591099 h 4023360"/>
              <a:gd name="connsiteX4" fmla="*/ 315883 w 7065818"/>
              <a:gd name="connsiteY4" fmla="*/ 3541222 h 4023360"/>
              <a:gd name="connsiteX5" fmla="*/ 4089862 w 7065818"/>
              <a:gd name="connsiteY5" fmla="*/ 0 h 4023360"/>
              <a:gd name="connsiteX6" fmla="*/ 7065818 w 7065818"/>
              <a:gd name="connsiteY6" fmla="*/ 2842953 h 4023360"/>
              <a:gd name="connsiteX7" fmla="*/ 7049192 w 7065818"/>
              <a:gd name="connsiteY7" fmla="*/ 4023360 h 4023360"/>
              <a:gd name="connsiteX8" fmla="*/ 0 w 7065818"/>
              <a:gd name="connsiteY8" fmla="*/ 3890357 h 4023360"/>
              <a:gd name="connsiteX0" fmla="*/ 70453 w 7136271"/>
              <a:gd name="connsiteY0" fmla="*/ 3890357 h 4023360"/>
              <a:gd name="connsiteX1" fmla="*/ 70453 w 7136271"/>
              <a:gd name="connsiteY1" fmla="*/ 3890357 h 4023360"/>
              <a:gd name="connsiteX2" fmla="*/ 236707 w 7136271"/>
              <a:gd name="connsiteY2" fmla="*/ 3674226 h 4023360"/>
              <a:gd name="connsiteX3" fmla="*/ 303209 w 7136271"/>
              <a:gd name="connsiteY3" fmla="*/ 3591099 h 4023360"/>
              <a:gd name="connsiteX4" fmla="*/ 4160315 w 7136271"/>
              <a:gd name="connsiteY4" fmla="*/ 0 h 4023360"/>
              <a:gd name="connsiteX5" fmla="*/ 7136271 w 7136271"/>
              <a:gd name="connsiteY5" fmla="*/ 2842953 h 4023360"/>
              <a:gd name="connsiteX6" fmla="*/ 7119645 w 7136271"/>
              <a:gd name="connsiteY6" fmla="*/ 4023360 h 4023360"/>
              <a:gd name="connsiteX7" fmla="*/ 70453 w 7136271"/>
              <a:gd name="connsiteY7" fmla="*/ 3890357 h 4023360"/>
              <a:gd name="connsiteX0" fmla="*/ 138514 w 7204332"/>
              <a:gd name="connsiteY0" fmla="*/ 3890357 h 4023360"/>
              <a:gd name="connsiteX1" fmla="*/ 138514 w 7204332"/>
              <a:gd name="connsiteY1" fmla="*/ 3890357 h 4023360"/>
              <a:gd name="connsiteX2" fmla="*/ 304768 w 7204332"/>
              <a:gd name="connsiteY2" fmla="*/ 3674226 h 4023360"/>
              <a:gd name="connsiteX3" fmla="*/ 4228376 w 7204332"/>
              <a:gd name="connsiteY3" fmla="*/ 0 h 4023360"/>
              <a:gd name="connsiteX4" fmla="*/ 7204332 w 7204332"/>
              <a:gd name="connsiteY4" fmla="*/ 2842953 h 4023360"/>
              <a:gd name="connsiteX5" fmla="*/ 7187706 w 7204332"/>
              <a:gd name="connsiteY5" fmla="*/ 4023360 h 4023360"/>
              <a:gd name="connsiteX6" fmla="*/ 138514 w 7204332"/>
              <a:gd name="connsiteY6" fmla="*/ 3890357 h 4023360"/>
              <a:gd name="connsiteX0" fmla="*/ 0 w 7065818"/>
              <a:gd name="connsiteY0" fmla="*/ 3890357 h 4023360"/>
              <a:gd name="connsiteX1" fmla="*/ 0 w 7065818"/>
              <a:gd name="connsiteY1" fmla="*/ 3890357 h 4023360"/>
              <a:gd name="connsiteX2" fmla="*/ 4089862 w 7065818"/>
              <a:gd name="connsiteY2" fmla="*/ 0 h 4023360"/>
              <a:gd name="connsiteX3" fmla="*/ 7065818 w 7065818"/>
              <a:gd name="connsiteY3" fmla="*/ 2842953 h 4023360"/>
              <a:gd name="connsiteX4" fmla="*/ 7049192 w 7065818"/>
              <a:gd name="connsiteY4" fmla="*/ 4023360 h 4023360"/>
              <a:gd name="connsiteX5" fmla="*/ 0 w 7065818"/>
              <a:gd name="connsiteY5" fmla="*/ 3890357 h 4023360"/>
              <a:gd name="connsiteX0" fmla="*/ 0 w 7065818"/>
              <a:gd name="connsiteY0" fmla="*/ 3999718 h 4132721"/>
              <a:gd name="connsiteX1" fmla="*/ 0 w 7065818"/>
              <a:gd name="connsiteY1" fmla="*/ 3999718 h 4132721"/>
              <a:gd name="connsiteX2" fmla="*/ 4089862 w 7065818"/>
              <a:gd name="connsiteY2" fmla="*/ 109361 h 4132721"/>
              <a:gd name="connsiteX3" fmla="*/ 7065818 w 7065818"/>
              <a:gd name="connsiteY3" fmla="*/ 2952314 h 4132721"/>
              <a:gd name="connsiteX4" fmla="*/ 7049192 w 7065818"/>
              <a:gd name="connsiteY4" fmla="*/ 4132721 h 4132721"/>
              <a:gd name="connsiteX5" fmla="*/ 0 w 7065818"/>
              <a:gd name="connsiteY5" fmla="*/ 3999718 h 4132721"/>
              <a:gd name="connsiteX0" fmla="*/ 0 w 7065818"/>
              <a:gd name="connsiteY0" fmla="*/ 3890357 h 4023360"/>
              <a:gd name="connsiteX1" fmla="*/ 0 w 7065818"/>
              <a:gd name="connsiteY1" fmla="*/ 3890357 h 4023360"/>
              <a:gd name="connsiteX2" fmla="*/ 4089862 w 7065818"/>
              <a:gd name="connsiteY2" fmla="*/ 0 h 4023360"/>
              <a:gd name="connsiteX3" fmla="*/ 7065818 w 7065818"/>
              <a:gd name="connsiteY3" fmla="*/ 2842953 h 4023360"/>
              <a:gd name="connsiteX4" fmla="*/ 7049192 w 7065818"/>
              <a:gd name="connsiteY4" fmla="*/ 4023360 h 4023360"/>
              <a:gd name="connsiteX5" fmla="*/ 0 w 7065818"/>
              <a:gd name="connsiteY5" fmla="*/ 3890357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65818" h="4023360">
                <a:moveTo>
                  <a:pt x="0" y="3890357"/>
                </a:moveTo>
                <a:lnTo>
                  <a:pt x="0" y="3890357"/>
                </a:lnTo>
                <a:lnTo>
                  <a:pt x="4089862" y="0"/>
                </a:lnTo>
                <a:lnTo>
                  <a:pt x="7065818" y="2842953"/>
                </a:lnTo>
                <a:lnTo>
                  <a:pt x="7049192" y="4023360"/>
                </a:lnTo>
                <a:lnTo>
                  <a:pt x="0" y="3890357"/>
                </a:lnTo>
                <a:close/>
              </a:path>
            </a:pathLst>
          </a:custGeom>
          <a:gradFill>
            <a:gsLst>
              <a:gs pos="0">
                <a:srgbClr val="760000"/>
              </a:gs>
              <a:gs pos="37000">
                <a:srgbClr val="A40000"/>
              </a:gs>
              <a:gs pos="79000">
                <a:srgbClr val="CC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D868D649-91FF-4F38-AEEF-7D1FAA80D6C9}"/>
              </a:ext>
            </a:extLst>
          </p:cNvPr>
          <p:cNvSpPr/>
          <p:nvPr/>
        </p:nvSpPr>
        <p:spPr>
          <a:xfrm>
            <a:off x="-275769" y="1914524"/>
            <a:ext cx="12627427" cy="5076824"/>
          </a:xfrm>
          <a:custGeom>
            <a:avLst/>
            <a:gdLst>
              <a:gd name="connsiteX0" fmla="*/ 8527595 w 12627427"/>
              <a:gd name="connsiteY0" fmla="*/ 0 h 5076824"/>
              <a:gd name="connsiteX1" fmla="*/ 8972095 w 12627427"/>
              <a:gd name="connsiteY1" fmla="*/ 508000 h 5076824"/>
              <a:gd name="connsiteX2" fmla="*/ 9187995 w 12627427"/>
              <a:gd name="connsiteY2" fmla="*/ 2476500 h 5076824"/>
              <a:gd name="connsiteX3" fmla="*/ 9327695 w 12627427"/>
              <a:gd name="connsiteY3" fmla="*/ 2476500 h 5076824"/>
              <a:gd name="connsiteX4" fmla="*/ 9353095 w 12627427"/>
              <a:gd name="connsiteY4" fmla="*/ 3098800 h 5076824"/>
              <a:gd name="connsiteX5" fmla="*/ 9454695 w 12627427"/>
              <a:gd name="connsiteY5" fmla="*/ 3111500 h 5076824"/>
              <a:gd name="connsiteX6" fmla="*/ 9537918 w 12627427"/>
              <a:gd name="connsiteY6" fmla="*/ 3402781 h 5076824"/>
              <a:gd name="connsiteX7" fmla="*/ 9692253 w 12627427"/>
              <a:gd name="connsiteY7" fmla="*/ 3420268 h 5076824"/>
              <a:gd name="connsiteX8" fmla="*/ 9969315 w 12627427"/>
              <a:gd name="connsiteY8" fmla="*/ 3458694 h 5076824"/>
              <a:gd name="connsiteX9" fmla="*/ 10029369 w 12627427"/>
              <a:gd name="connsiteY9" fmla="*/ 3468554 h 5076824"/>
              <a:gd name="connsiteX10" fmla="*/ 10029369 w 12627427"/>
              <a:gd name="connsiteY10" fmla="*/ 2938463 h 5076824"/>
              <a:gd name="connsiteX11" fmla="*/ 10438944 w 12627427"/>
              <a:gd name="connsiteY11" fmla="*/ 2938463 h 5076824"/>
              <a:gd name="connsiteX12" fmla="*/ 10438944 w 12627427"/>
              <a:gd name="connsiteY12" fmla="*/ 3544879 h 5076824"/>
              <a:gd name="connsiteX13" fmla="*/ 10541338 w 12627427"/>
              <a:gd name="connsiteY13" fmla="*/ 3565411 h 5076824"/>
              <a:gd name="connsiteX14" fmla="*/ 10655638 w 12627427"/>
              <a:gd name="connsiteY14" fmla="*/ 3586882 h 5076824"/>
              <a:gd name="connsiteX15" fmla="*/ 10655638 w 12627427"/>
              <a:gd name="connsiteY15" fmla="*/ 3192463 h 5076824"/>
              <a:gd name="connsiteX16" fmla="*/ 11065213 w 12627427"/>
              <a:gd name="connsiteY16" fmla="*/ 3192463 h 5076824"/>
              <a:gd name="connsiteX17" fmla="*/ 11065213 w 12627427"/>
              <a:gd name="connsiteY17" fmla="*/ 3631442 h 5076824"/>
              <a:gd name="connsiteX18" fmla="*/ 11110005 w 12627427"/>
              <a:gd name="connsiteY18" fmla="*/ 3630705 h 5076824"/>
              <a:gd name="connsiteX19" fmla="*/ 11422741 w 12627427"/>
              <a:gd name="connsiteY19" fmla="*/ 3552823 h 5076824"/>
              <a:gd name="connsiteX20" fmla="*/ 12627427 w 12627427"/>
              <a:gd name="connsiteY20" fmla="*/ 3262538 h 5076824"/>
              <a:gd name="connsiteX21" fmla="*/ 12627427 w 12627427"/>
              <a:gd name="connsiteY21" fmla="*/ 5076824 h 5076824"/>
              <a:gd name="connsiteX22" fmla="*/ 0 w 12627427"/>
              <a:gd name="connsiteY22" fmla="*/ 5076824 h 5076824"/>
              <a:gd name="connsiteX23" fmla="*/ 101600 w 12627427"/>
              <a:gd name="connsiteY23" fmla="*/ 3668938 h 5076824"/>
              <a:gd name="connsiteX24" fmla="*/ 2104571 w 12627427"/>
              <a:gd name="connsiteY24" fmla="*/ 4336595 h 5076824"/>
              <a:gd name="connsiteX25" fmla="*/ 4078514 w 12627427"/>
              <a:gd name="connsiteY25" fmla="*/ 4293053 h 5076824"/>
              <a:gd name="connsiteX26" fmla="*/ 6057907 w 12627427"/>
              <a:gd name="connsiteY26" fmla="*/ 3683269 h 5076824"/>
              <a:gd name="connsiteX27" fmla="*/ 6166983 w 12627427"/>
              <a:gd name="connsiteY27" fmla="*/ 3648612 h 5076824"/>
              <a:gd name="connsiteX28" fmla="*/ 6166983 w 12627427"/>
              <a:gd name="connsiteY28" fmla="*/ 3052763 h 5076824"/>
              <a:gd name="connsiteX29" fmla="*/ 6576557 w 12627427"/>
              <a:gd name="connsiteY29" fmla="*/ 3052763 h 5076824"/>
              <a:gd name="connsiteX30" fmla="*/ 6576557 w 12627427"/>
              <a:gd name="connsiteY30" fmla="*/ 3525799 h 5076824"/>
              <a:gd name="connsiteX31" fmla="*/ 6746786 w 12627427"/>
              <a:gd name="connsiteY31" fmla="*/ 3478885 h 5076824"/>
              <a:gd name="connsiteX32" fmla="*/ 6819444 w 12627427"/>
              <a:gd name="connsiteY32" fmla="*/ 3462230 h 5076824"/>
              <a:gd name="connsiteX33" fmla="*/ 6819444 w 12627427"/>
              <a:gd name="connsiteY33" fmla="*/ 2938463 h 5076824"/>
              <a:gd name="connsiteX34" fmla="*/ 7229019 w 12627427"/>
              <a:gd name="connsiteY34" fmla="*/ 2938463 h 5076824"/>
              <a:gd name="connsiteX35" fmla="*/ 7229019 w 12627427"/>
              <a:gd name="connsiteY35" fmla="*/ 3383478 h 5076824"/>
              <a:gd name="connsiteX36" fmla="*/ 7373256 w 12627427"/>
              <a:gd name="connsiteY36" fmla="*/ 3364138 h 5076824"/>
              <a:gd name="connsiteX37" fmla="*/ 7541209 w 12627427"/>
              <a:gd name="connsiteY37" fmla="*/ 3351456 h 5076824"/>
              <a:gd name="connsiteX38" fmla="*/ 7613195 w 12627427"/>
              <a:gd name="connsiteY38" fmla="*/ 3111500 h 5076824"/>
              <a:gd name="connsiteX39" fmla="*/ 7689395 w 12627427"/>
              <a:gd name="connsiteY39" fmla="*/ 3111500 h 5076824"/>
              <a:gd name="connsiteX40" fmla="*/ 7743370 w 12627427"/>
              <a:gd name="connsiteY40" fmla="*/ 2466975 h 5076824"/>
              <a:gd name="connsiteX41" fmla="*/ 7854495 w 12627427"/>
              <a:gd name="connsiteY41" fmla="*/ 2461260 h 5076824"/>
              <a:gd name="connsiteX42" fmla="*/ 8083095 w 12627427"/>
              <a:gd name="connsiteY42" fmla="*/ 457200 h 507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627427" h="5076824">
                <a:moveTo>
                  <a:pt x="8527595" y="0"/>
                </a:moveTo>
                <a:lnTo>
                  <a:pt x="8972095" y="508000"/>
                </a:lnTo>
                <a:lnTo>
                  <a:pt x="9187995" y="2476500"/>
                </a:lnTo>
                <a:lnTo>
                  <a:pt x="9327695" y="2476500"/>
                </a:lnTo>
                <a:lnTo>
                  <a:pt x="9353095" y="3098800"/>
                </a:lnTo>
                <a:lnTo>
                  <a:pt x="9454695" y="3111500"/>
                </a:lnTo>
                <a:lnTo>
                  <a:pt x="9537918" y="3402781"/>
                </a:lnTo>
                <a:lnTo>
                  <a:pt x="9692253" y="3420268"/>
                </a:lnTo>
                <a:cubicBezTo>
                  <a:pt x="9793079" y="3433025"/>
                  <a:pt x="9885976" y="3446056"/>
                  <a:pt x="9969315" y="3458694"/>
                </a:cubicBezTo>
                <a:lnTo>
                  <a:pt x="10029369" y="3468554"/>
                </a:lnTo>
                <a:lnTo>
                  <a:pt x="10029369" y="2938463"/>
                </a:lnTo>
                <a:lnTo>
                  <a:pt x="10438944" y="2938463"/>
                </a:lnTo>
                <a:lnTo>
                  <a:pt x="10438944" y="3544879"/>
                </a:lnTo>
                <a:lnTo>
                  <a:pt x="10541338" y="3565411"/>
                </a:lnTo>
                <a:lnTo>
                  <a:pt x="10655638" y="3586882"/>
                </a:lnTo>
                <a:lnTo>
                  <a:pt x="10655638" y="3192463"/>
                </a:lnTo>
                <a:lnTo>
                  <a:pt x="11065213" y="3192463"/>
                </a:lnTo>
                <a:lnTo>
                  <a:pt x="11065213" y="3631442"/>
                </a:lnTo>
                <a:lnTo>
                  <a:pt x="11110005" y="3630705"/>
                </a:lnTo>
                <a:cubicBezTo>
                  <a:pt x="11216104" y="3623772"/>
                  <a:pt x="11319327" y="3600448"/>
                  <a:pt x="11422741" y="3552823"/>
                </a:cubicBezTo>
                <a:cubicBezTo>
                  <a:pt x="11790436" y="3383489"/>
                  <a:pt x="12627427" y="2657776"/>
                  <a:pt x="12627427" y="3262538"/>
                </a:cubicBezTo>
                <a:lnTo>
                  <a:pt x="12627427" y="5076824"/>
                </a:lnTo>
                <a:lnTo>
                  <a:pt x="0" y="5076824"/>
                </a:lnTo>
                <a:lnTo>
                  <a:pt x="101600" y="3668938"/>
                </a:lnTo>
                <a:cubicBezTo>
                  <a:pt x="452362" y="3545567"/>
                  <a:pt x="1441752" y="4232576"/>
                  <a:pt x="2104571" y="4336595"/>
                </a:cubicBezTo>
                <a:cubicBezTo>
                  <a:pt x="2767390" y="4440614"/>
                  <a:pt x="3081866" y="4457549"/>
                  <a:pt x="4078514" y="4293053"/>
                </a:cubicBezTo>
                <a:cubicBezTo>
                  <a:pt x="4685846" y="4192813"/>
                  <a:pt x="5368634" y="3912917"/>
                  <a:pt x="6057907" y="3683269"/>
                </a:cubicBezTo>
                <a:lnTo>
                  <a:pt x="6166983" y="3648612"/>
                </a:lnTo>
                <a:lnTo>
                  <a:pt x="6166983" y="3052763"/>
                </a:lnTo>
                <a:lnTo>
                  <a:pt x="6576557" y="3052763"/>
                </a:lnTo>
                <a:lnTo>
                  <a:pt x="6576557" y="3525799"/>
                </a:lnTo>
                <a:lnTo>
                  <a:pt x="6746786" y="3478885"/>
                </a:lnTo>
                <a:lnTo>
                  <a:pt x="6819444" y="3462230"/>
                </a:lnTo>
                <a:lnTo>
                  <a:pt x="6819444" y="2938463"/>
                </a:lnTo>
                <a:lnTo>
                  <a:pt x="7229019" y="2938463"/>
                </a:lnTo>
                <a:lnTo>
                  <a:pt x="7229019" y="3383478"/>
                </a:lnTo>
                <a:lnTo>
                  <a:pt x="7373256" y="3364138"/>
                </a:lnTo>
                <a:lnTo>
                  <a:pt x="7541209" y="3351456"/>
                </a:lnTo>
                <a:lnTo>
                  <a:pt x="7613195" y="3111500"/>
                </a:lnTo>
                <a:lnTo>
                  <a:pt x="7689395" y="3111500"/>
                </a:lnTo>
                <a:lnTo>
                  <a:pt x="7743370" y="2466975"/>
                </a:lnTo>
                <a:lnTo>
                  <a:pt x="7854495" y="2461260"/>
                </a:lnTo>
                <a:lnTo>
                  <a:pt x="8083095" y="457200"/>
                </a:lnTo>
                <a:close/>
              </a:path>
            </a:pathLst>
          </a:custGeom>
          <a:solidFill>
            <a:srgbClr val="8A1104"/>
          </a:solidFill>
          <a:ln>
            <a:noFill/>
          </a:ln>
          <a:effectLst>
            <a:outerShdw blurRad="38100" dist="12700" dir="16200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78E1BDB0-8B57-4D45-A293-C301DDF750D7}"/>
              </a:ext>
            </a:extLst>
          </p:cNvPr>
          <p:cNvSpPr/>
          <p:nvPr/>
        </p:nvSpPr>
        <p:spPr>
          <a:xfrm rot="10800000" flipH="1" flipV="1">
            <a:off x="6192160" y="611415"/>
            <a:ext cx="4151085" cy="4151084"/>
          </a:xfrm>
          <a:custGeom>
            <a:avLst/>
            <a:gdLst>
              <a:gd name="connsiteX0" fmla="*/ 1843314 w 4151085"/>
              <a:gd name="connsiteY0" fmla="*/ 0 h 4151084"/>
              <a:gd name="connsiteX1" fmla="*/ 2307772 w 4151085"/>
              <a:gd name="connsiteY1" fmla="*/ 0 h 4151084"/>
              <a:gd name="connsiteX2" fmla="*/ 2245265 w 4151085"/>
              <a:gd name="connsiteY2" fmla="*/ 1546451 h 4151084"/>
              <a:gd name="connsiteX3" fmla="*/ 2247038 w 4151085"/>
              <a:gd name="connsiteY3" fmla="*/ 1894807 h 4151084"/>
              <a:gd name="connsiteX4" fmla="*/ 3109232 w 4151085"/>
              <a:gd name="connsiteY4" fmla="*/ 1880052 h 4151084"/>
              <a:gd name="connsiteX5" fmla="*/ 4151085 w 4151085"/>
              <a:gd name="connsiteY5" fmla="*/ 1843313 h 4151084"/>
              <a:gd name="connsiteX6" fmla="*/ 4151085 w 4151085"/>
              <a:gd name="connsiteY6" fmla="*/ 2307771 h 4151084"/>
              <a:gd name="connsiteX7" fmla="*/ 2604634 w 4151085"/>
              <a:gd name="connsiteY7" fmla="*/ 2245264 h 4151084"/>
              <a:gd name="connsiteX8" fmla="*/ 2252315 w 4151085"/>
              <a:gd name="connsiteY8" fmla="*/ 2247057 h 4151084"/>
              <a:gd name="connsiteX9" fmla="*/ 2273075 w 4151085"/>
              <a:gd name="connsiteY9" fmla="*/ 3105149 h 4151084"/>
              <a:gd name="connsiteX10" fmla="*/ 2307771 w 4151085"/>
              <a:gd name="connsiteY10" fmla="*/ 4151084 h 4151084"/>
              <a:gd name="connsiteX11" fmla="*/ 1843313 w 4151085"/>
              <a:gd name="connsiteY11" fmla="*/ 4151084 h 4151084"/>
              <a:gd name="connsiteX12" fmla="*/ 1896893 w 4151085"/>
              <a:gd name="connsiteY12" fmla="*/ 2591876 h 4151084"/>
              <a:gd name="connsiteX13" fmla="*/ 1897452 w 4151085"/>
              <a:gd name="connsiteY13" fmla="*/ 2252473 h 4151084"/>
              <a:gd name="connsiteX14" fmla="*/ 1045936 w 4151085"/>
              <a:gd name="connsiteY14" fmla="*/ 2273074 h 4151084"/>
              <a:gd name="connsiteX15" fmla="*/ 0 w 4151085"/>
              <a:gd name="connsiteY15" fmla="*/ 2307771 h 4151084"/>
              <a:gd name="connsiteX16" fmla="*/ 0 w 4151085"/>
              <a:gd name="connsiteY16" fmla="*/ 1843313 h 4151084"/>
              <a:gd name="connsiteX17" fmla="*/ 1559208 w 4151085"/>
              <a:gd name="connsiteY17" fmla="*/ 1896892 h 4151084"/>
              <a:gd name="connsiteX18" fmla="*/ 1894695 w 4151085"/>
              <a:gd name="connsiteY18" fmla="*/ 1897445 h 4151084"/>
              <a:gd name="connsiteX19" fmla="*/ 1880053 w 4151085"/>
              <a:gd name="connsiteY19" fmla="*/ 1041853 h 4151084"/>
              <a:gd name="connsiteX20" fmla="*/ 1843314 w 4151085"/>
              <a:gd name="connsiteY20" fmla="*/ 0 h 415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51085" h="4151084">
                <a:moveTo>
                  <a:pt x="1843314" y="0"/>
                </a:moveTo>
                <a:lnTo>
                  <a:pt x="2307772" y="0"/>
                </a:lnTo>
                <a:cubicBezTo>
                  <a:pt x="2264229" y="513442"/>
                  <a:pt x="2247221" y="1028926"/>
                  <a:pt x="2245265" y="1546451"/>
                </a:cubicBezTo>
                <a:lnTo>
                  <a:pt x="2247038" y="1894807"/>
                </a:lnTo>
                <a:lnTo>
                  <a:pt x="3109232" y="1880052"/>
                </a:lnTo>
                <a:cubicBezTo>
                  <a:pt x="3454702" y="1870527"/>
                  <a:pt x="3801533" y="1857827"/>
                  <a:pt x="4151085" y="1843313"/>
                </a:cubicBezTo>
                <a:lnTo>
                  <a:pt x="4151085" y="2307771"/>
                </a:lnTo>
                <a:cubicBezTo>
                  <a:pt x="3637642" y="2264228"/>
                  <a:pt x="3122159" y="2247220"/>
                  <a:pt x="2604634" y="2245264"/>
                </a:cubicBezTo>
                <a:lnTo>
                  <a:pt x="2252315" y="2247057"/>
                </a:lnTo>
                <a:lnTo>
                  <a:pt x="2273075" y="3105149"/>
                </a:lnTo>
                <a:cubicBezTo>
                  <a:pt x="2284187" y="3452887"/>
                  <a:pt x="2296886" y="3801532"/>
                  <a:pt x="2307771" y="4151084"/>
                </a:cubicBezTo>
                <a:lnTo>
                  <a:pt x="1843313" y="4151084"/>
                </a:lnTo>
                <a:cubicBezTo>
                  <a:pt x="1875971" y="3626756"/>
                  <a:pt x="1892301" y="3108551"/>
                  <a:pt x="1896893" y="2591876"/>
                </a:cubicBezTo>
                <a:lnTo>
                  <a:pt x="1897452" y="2252473"/>
                </a:lnTo>
                <a:lnTo>
                  <a:pt x="1045936" y="2273074"/>
                </a:lnTo>
                <a:cubicBezTo>
                  <a:pt x="698198" y="2284187"/>
                  <a:pt x="349553" y="2296886"/>
                  <a:pt x="0" y="2307771"/>
                </a:cubicBezTo>
                <a:lnTo>
                  <a:pt x="0" y="1843313"/>
                </a:lnTo>
                <a:cubicBezTo>
                  <a:pt x="524329" y="1875971"/>
                  <a:pt x="1042534" y="1892300"/>
                  <a:pt x="1559208" y="1896892"/>
                </a:cubicBezTo>
                <a:lnTo>
                  <a:pt x="1894695" y="1897445"/>
                </a:lnTo>
                <a:lnTo>
                  <a:pt x="1880053" y="1041853"/>
                </a:lnTo>
                <a:cubicBezTo>
                  <a:pt x="1870528" y="696383"/>
                  <a:pt x="1857828" y="349552"/>
                  <a:pt x="1843314" y="0"/>
                </a:cubicBezTo>
                <a:close/>
              </a:path>
            </a:pathLst>
          </a:custGeom>
          <a:solidFill>
            <a:srgbClr val="8A1104"/>
          </a:solidFill>
          <a:ln>
            <a:noFill/>
          </a:ln>
          <a:effectLst>
            <a:outerShdw blurRad="63500" sx="101000" sy="101000" algn="c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2F5FA981-E009-437D-9053-A05DA10C8135}"/>
              </a:ext>
            </a:extLst>
          </p:cNvPr>
          <p:cNvSpPr/>
          <p:nvPr/>
        </p:nvSpPr>
        <p:spPr>
          <a:xfrm>
            <a:off x="7935749" y="2351902"/>
            <a:ext cx="657603" cy="657603"/>
          </a:xfrm>
          <a:prstGeom prst="ellipse">
            <a:avLst/>
          </a:prstGeom>
          <a:solidFill>
            <a:srgbClr val="8A110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0034E1A3-43A0-4A56-9C98-7F177D5C9C2C}"/>
              </a:ext>
            </a:extLst>
          </p:cNvPr>
          <p:cNvGrpSpPr/>
          <p:nvPr/>
        </p:nvGrpSpPr>
        <p:grpSpPr>
          <a:xfrm>
            <a:off x="2726531" y="5778500"/>
            <a:ext cx="285750" cy="583407"/>
            <a:chOff x="2726531" y="5778500"/>
            <a:chExt cx="285750" cy="583407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15EB5E48-EF2F-4DEA-AE28-9D34BF06E7DA}"/>
                </a:ext>
              </a:extLst>
            </p:cNvPr>
            <p:cNvSpPr/>
            <p:nvPr/>
          </p:nvSpPr>
          <p:spPr>
            <a:xfrm>
              <a:off x="2726531" y="5778500"/>
              <a:ext cx="285750" cy="378624"/>
            </a:xfrm>
            <a:custGeom>
              <a:avLst/>
              <a:gdLst>
                <a:gd name="connsiteX0" fmla="*/ 157163 w 285750"/>
                <a:gd name="connsiteY0" fmla="*/ 0 h 383382"/>
                <a:gd name="connsiteX1" fmla="*/ 285750 w 285750"/>
                <a:gd name="connsiteY1" fmla="*/ 311944 h 383382"/>
                <a:gd name="connsiteX2" fmla="*/ 145257 w 285750"/>
                <a:gd name="connsiteY2" fmla="*/ 383382 h 383382"/>
                <a:gd name="connsiteX3" fmla="*/ 0 w 285750"/>
                <a:gd name="connsiteY3" fmla="*/ 309563 h 383382"/>
                <a:gd name="connsiteX4" fmla="*/ 97632 w 285750"/>
                <a:gd name="connsiteY4" fmla="*/ 16669 h 383382"/>
                <a:gd name="connsiteX5" fmla="*/ 157163 w 285750"/>
                <a:gd name="connsiteY5" fmla="*/ 0 h 383382"/>
                <a:gd name="connsiteX0" fmla="*/ 157163 w 285750"/>
                <a:gd name="connsiteY0" fmla="*/ 0 h 383395"/>
                <a:gd name="connsiteX1" fmla="*/ 285750 w 285750"/>
                <a:gd name="connsiteY1" fmla="*/ 311944 h 383395"/>
                <a:gd name="connsiteX2" fmla="*/ 145257 w 285750"/>
                <a:gd name="connsiteY2" fmla="*/ 383382 h 383395"/>
                <a:gd name="connsiteX3" fmla="*/ 0 w 285750"/>
                <a:gd name="connsiteY3" fmla="*/ 309563 h 383395"/>
                <a:gd name="connsiteX4" fmla="*/ 97632 w 285750"/>
                <a:gd name="connsiteY4" fmla="*/ 16669 h 383395"/>
                <a:gd name="connsiteX5" fmla="*/ 157163 w 285750"/>
                <a:gd name="connsiteY5" fmla="*/ 0 h 383395"/>
                <a:gd name="connsiteX0" fmla="*/ 157163 w 285750"/>
                <a:gd name="connsiteY0" fmla="*/ 0 h 383385"/>
                <a:gd name="connsiteX1" fmla="*/ 285750 w 285750"/>
                <a:gd name="connsiteY1" fmla="*/ 311944 h 383385"/>
                <a:gd name="connsiteX2" fmla="*/ 145257 w 285750"/>
                <a:gd name="connsiteY2" fmla="*/ 383382 h 383385"/>
                <a:gd name="connsiteX3" fmla="*/ 0 w 285750"/>
                <a:gd name="connsiteY3" fmla="*/ 309563 h 383385"/>
                <a:gd name="connsiteX4" fmla="*/ 97632 w 285750"/>
                <a:gd name="connsiteY4" fmla="*/ 16669 h 383385"/>
                <a:gd name="connsiteX5" fmla="*/ 157163 w 285750"/>
                <a:gd name="connsiteY5" fmla="*/ 0 h 383385"/>
                <a:gd name="connsiteX0" fmla="*/ 157163 w 285750"/>
                <a:gd name="connsiteY0" fmla="*/ 0 h 383385"/>
                <a:gd name="connsiteX1" fmla="*/ 285750 w 285750"/>
                <a:gd name="connsiteY1" fmla="*/ 311944 h 383385"/>
                <a:gd name="connsiteX2" fmla="*/ 145257 w 285750"/>
                <a:gd name="connsiteY2" fmla="*/ 383382 h 383385"/>
                <a:gd name="connsiteX3" fmla="*/ 0 w 285750"/>
                <a:gd name="connsiteY3" fmla="*/ 309563 h 383385"/>
                <a:gd name="connsiteX4" fmla="*/ 97632 w 285750"/>
                <a:gd name="connsiteY4" fmla="*/ 16669 h 383385"/>
                <a:gd name="connsiteX5" fmla="*/ 157163 w 285750"/>
                <a:gd name="connsiteY5" fmla="*/ 0 h 383385"/>
                <a:gd name="connsiteX0" fmla="*/ 157163 w 285750"/>
                <a:gd name="connsiteY0" fmla="*/ 0 h 383385"/>
                <a:gd name="connsiteX1" fmla="*/ 285750 w 285750"/>
                <a:gd name="connsiteY1" fmla="*/ 311944 h 383385"/>
                <a:gd name="connsiteX2" fmla="*/ 145257 w 285750"/>
                <a:gd name="connsiteY2" fmla="*/ 383382 h 383385"/>
                <a:gd name="connsiteX3" fmla="*/ 0 w 285750"/>
                <a:gd name="connsiteY3" fmla="*/ 309563 h 383385"/>
                <a:gd name="connsiteX4" fmla="*/ 97632 w 285750"/>
                <a:gd name="connsiteY4" fmla="*/ 16669 h 383385"/>
                <a:gd name="connsiteX5" fmla="*/ 157163 w 285750"/>
                <a:gd name="connsiteY5" fmla="*/ 0 h 383385"/>
                <a:gd name="connsiteX0" fmla="*/ 157163 w 285750"/>
                <a:gd name="connsiteY0" fmla="*/ 0 h 383385"/>
                <a:gd name="connsiteX1" fmla="*/ 285750 w 285750"/>
                <a:gd name="connsiteY1" fmla="*/ 311944 h 383385"/>
                <a:gd name="connsiteX2" fmla="*/ 145257 w 285750"/>
                <a:gd name="connsiteY2" fmla="*/ 383382 h 383385"/>
                <a:gd name="connsiteX3" fmla="*/ 0 w 285750"/>
                <a:gd name="connsiteY3" fmla="*/ 309563 h 383385"/>
                <a:gd name="connsiteX4" fmla="*/ 97632 w 285750"/>
                <a:gd name="connsiteY4" fmla="*/ 16669 h 383385"/>
                <a:gd name="connsiteX5" fmla="*/ 157163 w 285750"/>
                <a:gd name="connsiteY5" fmla="*/ 0 h 383385"/>
                <a:gd name="connsiteX0" fmla="*/ 157163 w 285750"/>
                <a:gd name="connsiteY0" fmla="*/ 0 h 383385"/>
                <a:gd name="connsiteX1" fmla="*/ 285750 w 285750"/>
                <a:gd name="connsiteY1" fmla="*/ 311944 h 383385"/>
                <a:gd name="connsiteX2" fmla="*/ 145257 w 285750"/>
                <a:gd name="connsiteY2" fmla="*/ 383382 h 383385"/>
                <a:gd name="connsiteX3" fmla="*/ 0 w 285750"/>
                <a:gd name="connsiteY3" fmla="*/ 309563 h 383385"/>
                <a:gd name="connsiteX4" fmla="*/ 97632 w 285750"/>
                <a:gd name="connsiteY4" fmla="*/ 16669 h 383385"/>
                <a:gd name="connsiteX5" fmla="*/ 157163 w 285750"/>
                <a:gd name="connsiteY5" fmla="*/ 0 h 383385"/>
                <a:gd name="connsiteX0" fmla="*/ 157163 w 285750"/>
                <a:gd name="connsiteY0" fmla="*/ 0 h 383385"/>
                <a:gd name="connsiteX1" fmla="*/ 285750 w 285750"/>
                <a:gd name="connsiteY1" fmla="*/ 311944 h 383385"/>
                <a:gd name="connsiteX2" fmla="*/ 145257 w 285750"/>
                <a:gd name="connsiteY2" fmla="*/ 383382 h 383385"/>
                <a:gd name="connsiteX3" fmla="*/ 0 w 285750"/>
                <a:gd name="connsiteY3" fmla="*/ 309563 h 383385"/>
                <a:gd name="connsiteX4" fmla="*/ 97632 w 285750"/>
                <a:gd name="connsiteY4" fmla="*/ 16669 h 383385"/>
                <a:gd name="connsiteX5" fmla="*/ 157163 w 285750"/>
                <a:gd name="connsiteY5" fmla="*/ 0 h 383385"/>
                <a:gd name="connsiteX0" fmla="*/ 166688 w 285750"/>
                <a:gd name="connsiteY0" fmla="*/ 0 h 385766"/>
                <a:gd name="connsiteX1" fmla="*/ 285750 w 285750"/>
                <a:gd name="connsiteY1" fmla="*/ 314325 h 385766"/>
                <a:gd name="connsiteX2" fmla="*/ 145257 w 285750"/>
                <a:gd name="connsiteY2" fmla="*/ 385763 h 385766"/>
                <a:gd name="connsiteX3" fmla="*/ 0 w 285750"/>
                <a:gd name="connsiteY3" fmla="*/ 311944 h 385766"/>
                <a:gd name="connsiteX4" fmla="*/ 97632 w 285750"/>
                <a:gd name="connsiteY4" fmla="*/ 19050 h 385766"/>
                <a:gd name="connsiteX5" fmla="*/ 166688 w 285750"/>
                <a:gd name="connsiteY5" fmla="*/ 0 h 385766"/>
                <a:gd name="connsiteX0" fmla="*/ 166688 w 285750"/>
                <a:gd name="connsiteY0" fmla="*/ 0 h 385766"/>
                <a:gd name="connsiteX1" fmla="*/ 285750 w 285750"/>
                <a:gd name="connsiteY1" fmla="*/ 314325 h 385766"/>
                <a:gd name="connsiteX2" fmla="*/ 145257 w 285750"/>
                <a:gd name="connsiteY2" fmla="*/ 385763 h 385766"/>
                <a:gd name="connsiteX3" fmla="*/ 0 w 285750"/>
                <a:gd name="connsiteY3" fmla="*/ 311944 h 385766"/>
                <a:gd name="connsiteX4" fmla="*/ 97632 w 285750"/>
                <a:gd name="connsiteY4" fmla="*/ 19050 h 385766"/>
                <a:gd name="connsiteX5" fmla="*/ 166688 w 285750"/>
                <a:gd name="connsiteY5" fmla="*/ 0 h 385766"/>
                <a:gd name="connsiteX0" fmla="*/ 166688 w 285750"/>
                <a:gd name="connsiteY0" fmla="*/ 0 h 378622"/>
                <a:gd name="connsiteX1" fmla="*/ 285750 w 285750"/>
                <a:gd name="connsiteY1" fmla="*/ 314325 h 378622"/>
                <a:gd name="connsiteX2" fmla="*/ 150019 w 285750"/>
                <a:gd name="connsiteY2" fmla="*/ 378619 h 378622"/>
                <a:gd name="connsiteX3" fmla="*/ 0 w 285750"/>
                <a:gd name="connsiteY3" fmla="*/ 311944 h 378622"/>
                <a:gd name="connsiteX4" fmla="*/ 97632 w 285750"/>
                <a:gd name="connsiteY4" fmla="*/ 19050 h 378622"/>
                <a:gd name="connsiteX5" fmla="*/ 166688 w 285750"/>
                <a:gd name="connsiteY5" fmla="*/ 0 h 378622"/>
                <a:gd name="connsiteX0" fmla="*/ 166688 w 285750"/>
                <a:gd name="connsiteY0" fmla="*/ 0 h 378624"/>
                <a:gd name="connsiteX1" fmla="*/ 285750 w 285750"/>
                <a:gd name="connsiteY1" fmla="*/ 314325 h 378624"/>
                <a:gd name="connsiteX2" fmla="*/ 150019 w 285750"/>
                <a:gd name="connsiteY2" fmla="*/ 378619 h 378624"/>
                <a:gd name="connsiteX3" fmla="*/ 0 w 285750"/>
                <a:gd name="connsiteY3" fmla="*/ 311944 h 378624"/>
                <a:gd name="connsiteX4" fmla="*/ 97632 w 285750"/>
                <a:gd name="connsiteY4" fmla="*/ 19050 h 378624"/>
                <a:gd name="connsiteX5" fmla="*/ 166688 w 285750"/>
                <a:gd name="connsiteY5" fmla="*/ 0 h 37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0" h="378624">
                  <a:moveTo>
                    <a:pt x="166688" y="0"/>
                  </a:moveTo>
                  <a:cubicBezTo>
                    <a:pt x="190500" y="106363"/>
                    <a:pt x="195263" y="217488"/>
                    <a:pt x="285750" y="314325"/>
                  </a:cubicBezTo>
                  <a:cubicBezTo>
                    <a:pt x="255191" y="356791"/>
                    <a:pt x="197644" y="379016"/>
                    <a:pt x="150019" y="378619"/>
                  </a:cubicBezTo>
                  <a:cubicBezTo>
                    <a:pt x="102394" y="378222"/>
                    <a:pt x="55563" y="354013"/>
                    <a:pt x="0" y="311944"/>
                  </a:cubicBezTo>
                  <a:cubicBezTo>
                    <a:pt x="96838" y="221456"/>
                    <a:pt x="103188" y="130968"/>
                    <a:pt x="97632" y="19050"/>
                  </a:cubicBezTo>
                  <a:cubicBezTo>
                    <a:pt x="129382" y="-794"/>
                    <a:pt x="146844" y="5556"/>
                    <a:pt x="166688" y="0"/>
                  </a:cubicBezTo>
                  <a:close/>
                </a:path>
              </a:pathLst>
            </a:custGeom>
            <a:solidFill>
              <a:srgbClr val="8A11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B8F6D2C5-4ED3-45C2-9EAE-CEE13C18A007}"/>
                </a:ext>
              </a:extLst>
            </p:cNvPr>
            <p:cNvSpPr/>
            <p:nvPr/>
          </p:nvSpPr>
          <p:spPr>
            <a:xfrm>
              <a:off x="2824163" y="6126161"/>
              <a:ext cx="76198" cy="235746"/>
            </a:xfrm>
            <a:custGeom>
              <a:avLst/>
              <a:gdLst>
                <a:gd name="connsiteX0" fmla="*/ 0 w 71437"/>
                <a:gd name="connsiteY0" fmla="*/ 0 h 221456"/>
                <a:gd name="connsiteX1" fmla="*/ 4762 w 71437"/>
                <a:gd name="connsiteY1" fmla="*/ 176212 h 221456"/>
                <a:gd name="connsiteX2" fmla="*/ 59531 w 71437"/>
                <a:gd name="connsiteY2" fmla="*/ 221456 h 221456"/>
                <a:gd name="connsiteX3" fmla="*/ 71437 w 71437"/>
                <a:gd name="connsiteY3" fmla="*/ 195262 h 221456"/>
                <a:gd name="connsiteX4" fmla="*/ 26193 w 71437"/>
                <a:gd name="connsiteY4" fmla="*/ 157162 h 221456"/>
                <a:gd name="connsiteX5" fmla="*/ 0 w 71437"/>
                <a:gd name="connsiteY5" fmla="*/ 0 h 221456"/>
                <a:gd name="connsiteX0" fmla="*/ 0 w 71437"/>
                <a:gd name="connsiteY0" fmla="*/ 0 h 221456"/>
                <a:gd name="connsiteX1" fmla="*/ 4762 w 71437"/>
                <a:gd name="connsiteY1" fmla="*/ 176212 h 221456"/>
                <a:gd name="connsiteX2" fmla="*/ 59531 w 71437"/>
                <a:gd name="connsiteY2" fmla="*/ 221456 h 221456"/>
                <a:gd name="connsiteX3" fmla="*/ 71437 w 71437"/>
                <a:gd name="connsiteY3" fmla="*/ 195262 h 221456"/>
                <a:gd name="connsiteX4" fmla="*/ 26193 w 71437"/>
                <a:gd name="connsiteY4" fmla="*/ 157162 h 221456"/>
                <a:gd name="connsiteX5" fmla="*/ 11906 w 71437"/>
                <a:gd name="connsiteY5" fmla="*/ 52387 h 221456"/>
                <a:gd name="connsiteX6" fmla="*/ 0 w 71437"/>
                <a:gd name="connsiteY6" fmla="*/ 0 h 221456"/>
                <a:gd name="connsiteX0" fmla="*/ 0 w 71437"/>
                <a:gd name="connsiteY0" fmla="*/ 9526 h 230982"/>
                <a:gd name="connsiteX1" fmla="*/ 4762 w 71437"/>
                <a:gd name="connsiteY1" fmla="*/ 185738 h 230982"/>
                <a:gd name="connsiteX2" fmla="*/ 59531 w 71437"/>
                <a:gd name="connsiteY2" fmla="*/ 230982 h 230982"/>
                <a:gd name="connsiteX3" fmla="*/ 71437 w 71437"/>
                <a:gd name="connsiteY3" fmla="*/ 204788 h 230982"/>
                <a:gd name="connsiteX4" fmla="*/ 26193 w 71437"/>
                <a:gd name="connsiteY4" fmla="*/ 166688 h 230982"/>
                <a:gd name="connsiteX5" fmla="*/ 23812 w 71437"/>
                <a:gd name="connsiteY5" fmla="*/ 0 h 230982"/>
                <a:gd name="connsiteX6" fmla="*/ 0 w 71437"/>
                <a:gd name="connsiteY6" fmla="*/ 9526 h 230982"/>
                <a:gd name="connsiteX0" fmla="*/ 0 w 71437"/>
                <a:gd name="connsiteY0" fmla="*/ 9526 h 230982"/>
                <a:gd name="connsiteX1" fmla="*/ 4762 w 71437"/>
                <a:gd name="connsiteY1" fmla="*/ 185738 h 230982"/>
                <a:gd name="connsiteX2" fmla="*/ 59531 w 71437"/>
                <a:gd name="connsiteY2" fmla="*/ 230982 h 230982"/>
                <a:gd name="connsiteX3" fmla="*/ 71437 w 71437"/>
                <a:gd name="connsiteY3" fmla="*/ 204788 h 230982"/>
                <a:gd name="connsiteX4" fmla="*/ 28574 w 71437"/>
                <a:gd name="connsiteY4" fmla="*/ 152400 h 230982"/>
                <a:gd name="connsiteX5" fmla="*/ 23812 w 71437"/>
                <a:gd name="connsiteY5" fmla="*/ 0 h 230982"/>
                <a:gd name="connsiteX6" fmla="*/ 0 w 71437"/>
                <a:gd name="connsiteY6" fmla="*/ 9526 h 230982"/>
                <a:gd name="connsiteX0" fmla="*/ 0 w 71437"/>
                <a:gd name="connsiteY0" fmla="*/ 9526 h 230982"/>
                <a:gd name="connsiteX1" fmla="*/ 0 w 71437"/>
                <a:gd name="connsiteY1" fmla="*/ 183357 h 230982"/>
                <a:gd name="connsiteX2" fmla="*/ 59531 w 71437"/>
                <a:gd name="connsiteY2" fmla="*/ 230982 h 230982"/>
                <a:gd name="connsiteX3" fmla="*/ 71437 w 71437"/>
                <a:gd name="connsiteY3" fmla="*/ 204788 h 230982"/>
                <a:gd name="connsiteX4" fmla="*/ 28574 w 71437"/>
                <a:gd name="connsiteY4" fmla="*/ 152400 h 230982"/>
                <a:gd name="connsiteX5" fmla="*/ 23812 w 71437"/>
                <a:gd name="connsiteY5" fmla="*/ 0 h 230982"/>
                <a:gd name="connsiteX6" fmla="*/ 0 w 71437"/>
                <a:gd name="connsiteY6" fmla="*/ 9526 h 230982"/>
                <a:gd name="connsiteX0" fmla="*/ 0 w 71437"/>
                <a:gd name="connsiteY0" fmla="*/ 11908 h 233364"/>
                <a:gd name="connsiteX1" fmla="*/ 0 w 71437"/>
                <a:gd name="connsiteY1" fmla="*/ 185739 h 233364"/>
                <a:gd name="connsiteX2" fmla="*/ 59531 w 71437"/>
                <a:gd name="connsiteY2" fmla="*/ 233364 h 233364"/>
                <a:gd name="connsiteX3" fmla="*/ 71437 w 71437"/>
                <a:gd name="connsiteY3" fmla="*/ 207170 h 233364"/>
                <a:gd name="connsiteX4" fmla="*/ 28574 w 71437"/>
                <a:gd name="connsiteY4" fmla="*/ 154782 h 233364"/>
                <a:gd name="connsiteX5" fmla="*/ 26194 w 71437"/>
                <a:gd name="connsiteY5" fmla="*/ 0 h 233364"/>
                <a:gd name="connsiteX6" fmla="*/ 0 w 71437"/>
                <a:gd name="connsiteY6" fmla="*/ 11908 h 233364"/>
                <a:gd name="connsiteX0" fmla="*/ 0 w 71437"/>
                <a:gd name="connsiteY0" fmla="*/ 11908 h 235746"/>
                <a:gd name="connsiteX1" fmla="*/ 0 w 71437"/>
                <a:gd name="connsiteY1" fmla="*/ 185739 h 235746"/>
                <a:gd name="connsiteX2" fmla="*/ 45243 w 71437"/>
                <a:gd name="connsiteY2" fmla="*/ 235746 h 235746"/>
                <a:gd name="connsiteX3" fmla="*/ 71437 w 71437"/>
                <a:gd name="connsiteY3" fmla="*/ 207170 h 235746"/>
                <a:gd name="connsiteX4" fmla="*/ 28574 w 71437"/>
                <a:gd name="connsiteY4" fmla="*/ 154782 h 235746"/>
                <a:gd name="connsiteX5" fmla="*/ 26194 w 71437"/>
                <a:gd name="connsiteY5" fmla="*/ 0 h 235746"/>
                <a:gd name="connsiteX6" fmla="*/ 0 w 71437"/>
                <a:gd name="connsiteY6" fmla="*/ 11908 h 235746"/>
                <a:gd name="connsiteX0" fmla="*/ 0 w 66674"/>
                <a:gd name="connsiteY0" fmla="*/ 11908 h 235746"/>
                <a:gd name="connsiteX1" fmla="*/ 0 w 66674"/>
                <a:gd name="connsiteY1" fmla="*/ 185739 h 235746"/>
                <a:gd name="connsiteX2" fmla="*/ 45243 w 66674"/>
                <a:gd name="connsiteY2" fmla="*/ 235746 h 235746"/>
                <a:gd name="connsiteX3" fmla="*/ 66674 w 66674"/>
                <a:gd name="connsiteY3" fmla="*/ 219076 h 235746"/>
                <a:gd name="connsiteX4" fmla="*/ 28574 w 66674"/>
                <a:gd name="connsiteY4" fmla="*/ 154782 h 235746"/>
                <a:gd name="connsiteX5" fmla="*/ 26194 w 66674"/>
                <a:gd name="connsiteY5" fmla="*/ 0 h 235746"/>
                <a:gd name="connsiteX6" fmla="*/ 0 w 66674"/>
                <a:gd name="connsiteY6" fmla="*/ 11908 h 235746"/>
                <a:gd name="connsiteX0" fmla="*/ 0 w 88105"/>
                <a:gd name="connsiteY0" fmla="*/ 11908 h 235746"/>
                <a:gd name="connsiteX1" fmla="*/ 0 w 88105"/>
                <a:gd name="connsiteY1" fmla="*/ 185739 h 235746"/>
                <a:gd name="connsiteX2" fmla="*/ 45243 w 88105"/>
                <a:gd name="connsiteY2" fmla="*/ 235746 h 235746"/>
                <a:gd name="connsiteX3" fmla="*/ 88105 w 88105"/>
                <a:gd name="connsiteY3" fmla="*/ 223838 h 235746"/>
                <a:gd name="connsiteX4" fmla="*/ 28574 w 88105"/>
                <a:gd name="connsiteY4" fmla="*/ 154782 h 235746"/>
                <a:gd name="connsiteX5" fmla="*/ 26194 w 88105"/>
                <a:gd name="connsiteY5" fmla="*/ 0 h 235746"/>
                <a:gd name="connsiteX6" fmla="*/ 0 w 88105"/>
                <a:gd name="connsiteY6" fmla="*/ 11908 h 235746"/>
                <a:gd name="connsiteX0" fmla="*/ 0 w 88105"/>
                <a:gd name="connsiteY0" fmla="*/ 11908 h 235746"/>
                <a:gd name="connsiteX1" fmla="*/ 0 w 88105"/>
                <a:gd name="connsiteY1" fmla="*/ 185739 h 235746"/>
                <a:gd name="connsiteX2" fmla="*/ 45243 w 88105"/>
                <a:gd name="connsiteY2" fmla="*/ 235746 h 235746"/>
                <a:gd name="connsiteX3" fmla="*/ 88105 w 88105"/>
                <a:gd name="connsiteY3" fmla="*/ 223838 h 235746"/>
                <a:gd name="connsiteX4" fmla="*/ 28574 w 88105"/>
                <a:gd name="connsiteY4" fmla="*/ 164307 h 235746"/>
                <a:gd name="connsiteX5" fmla="*/ 26194 w 88105"/>
                <a:gd name="connsiteY5" fmla="*/ 0 h 235746"/>
                <a:gd name="connsiteX6" fmla="*/ 0 w 88105"/>
                <a:gd name="connsiteY6" fmla="*/ 11908 h 235746"/>
                <a:gd name="connsiteX0" fmla="*/ 0 w 76198"/>
                <a:gd name="connsiteY0" fmla="*/ 11908 h 235746"/>
                <a:gd name="connsiteX1" fmla="*/ 0 w 76198"/>
                <a:gd name="connsiteY1" fmla="*/ 185739 h 235746"/>
                <a:gd name="connsiteX2" fmla="*/ 45243 w 76198"/>
                <a:gd name="connsiteY2" fmla="*/ 235746 h 235746"/>
                <a:gd name="connsiteX3" fmla="*/ 76198 w 76198"/>
                <a:gd name="connsiteY3" fmla="*/ 226219 h 235746"/>
                <a:gd name="connsiteX4" fmla="*/ 28574 w 76198"/>
                <a:gd name="connsiteY4" fmla="*/ 164307 h 235746"/>
                <a:gd name="connsiteX5" fmla="*/ 26194 w 76198"/>
                <a:gd name="connsiteY5" fmla="*/ 0 h 235746"/>
                <a:gd name="connsiteX6" fmla="*/ 0 w 76198"/>
                <a:gd name="connsiteY6" fmla="*/ 11908 h 23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198" h="235746">
                  <a:moveTo>
                    <a:pt x="0" y="11908"/>
                  </a:moveTo>
                  <a:lnTo>
                    <a:pt x="0" y="185739"/>
                  </a:lnTo>
                  <a:lnTo>
                    <a:pt x="45243" y="235746"/>
                  </a:lnTo>
                  <a:lnTo>
                    <a:pt x="76198" y="226219"/>
                  </a:lnTo>
                  <a:lnTo>
                    <a:pt x="28574" y="164307"/>
                  </a:lnTo>
                  <a:cubicBezTo>
                    <a:pt x="27780" y="108744"/>
                    <a:pt x="26988" y="55563"/>
                    <a:pt x="26194" y="0"/>
                  </a:cubicBezTo>
                  <a:lnTo>
                    <a:pt x="0" y="11908"/>
                  </a:lnTo>
                  <a:close/>
                </a:path>
              </a:pathLst>
            </a:custGeom>
            <a:solidFill>
              <a:srgbClr val="8A11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1720052A-35E0-400C-8F42-E741F230AFEF}"/>
                </a:ext>
              </a:extLst>
            </p:cNvPr>
            <p:cNvSpPr/>
            <p:nvPr/>
          </p:nvSpPr>
          <p:spPr>
            <a:xfrm>
              <a:off x="2886075" y="6104732"/>
              <a:ext cx="80962" cy="230981"/>
            </a:xfrm>
            <a:custGeom>
              <a:avLst/>
              <a:gdLst>
                <a:gd name="connsiteX0" fmla="*/ 0 w 88106"/>
                <a:gd name="connsiteY0" fmla="*/ 0 h 195263"/>
                <a:gd name="connsiteX1" fmla="*/ 0 w 88106"/>
                <a:gd name="connsiteY1" fmla="*/ 164306 h 195263"/>
                <a:gd name="connsiteX2" fmla="*/ 71438 w 88106"/>
                <a:gd name="connsiteY2" fmla="*/ 195263 h 195263"/>
                <a:gd name="connsiteX3" fmla="*/ 88106 w 88106"/>
                <a:gd name="connsiteY3" fmla="*/ 169069 h 195263"/>
                <a:gd name="connsiteX4" fmla="*/ 33338 w 88106"/>
                <a:gd name="connsiteY4" fmla="*/ 150019 h 195263"/>
                <a:gd name="connsiteX5" fmla="*/ 0 w 88106"/>
                <a:gd name="connsiteY5" fmla="*/ 0 h 195263"/>
                <a:gd name="connsiteX0" fmla="*/ 0 w 88106"/>
                <a:gd name="connsiteY0" fmla="*/ 0 h 195263"/>
                <a:gd name="connsiteX1" fmla="*/ 0 w 88106"/>
                <a:gd name="connsiteY1" fmla="*/ 164306 h 195263"/>
                <a:gd name="connsiteX2" fmla="*/ 71438 w 88106"/>
                <a:gd name="connsiteY2" fmla="*/ 195263 h 195263"/>
                <a:gd name="connsiteX3" fmla="*/ 88106 w 88106"/>
                <a:gd name="connsiteY3" fmla="*/ 169069 h 195263"/>
                <a:gd name="connsiteX4" fmla="*/ 33338 w 88106"/>
                <a:gd name="connsiteY4" fmla="*/ 150019 h 195263"/>
                <a:gd name="connsiteX5" fmla="*/ 7144 w 88106"/>
                <a:gd name="connsiteY5" fmla="*/ 33338 h 195263"/>
                <a:gd name="connsiteX6" fmla="*/ 0 w 88106"/>
                <a:gd name="connsiteY6" fmla="*/ 0 h 195263"/>
                <a:gd name="connsiteX0" fmla="*/ 0 w 88106"/>
                <a:gd name="connsiteY0" fmla="*/ 35718 h 230981"/>
                <a:gd name="connsiteX1" fmla="*/ 0 w 88106"/>
                <a:gd name="connsiteY1" fmla="*/ 200024 h 230981"/>
                <a:gd name="connsiteX2" fmla="*/ 71438 w 88106"/>
                <a:gd name="connsiteY2" fmla="*/ 230981 h 230981"/>
                <a:gd name="connsiteX3" fmla="*/ 88106 w 88106"/>
                <a:gd name="connsiteY3" fmla="*/ 204787 h 230981"/>
                <a:gd name="connsiteX4" fmla="*/ 33338 w 88106"/>
                <a:gd name="connsiteY4" fmla="*/ 185737 h 230981"/>
                <a:gd name="connsiteX5" fmla="*/ 21432 w 88106"/>
                <a:gd name="connsiteY5" fmla="*/ 0 h 230981"/>
                <a:gd name="connsiteX6" fmla="*/ 0 w 88106"/>
                <a:gd name="connsiteY6" fmla="*/ 35718 h 230981"/>
                <a:gd name="connsiteX0" fmla="*/ 0 w 80962"/>
                <a:gd name="connsiteY0" fmla="*/ 35718 h 230981"/>
                <a:gd name="connsiteX1" fmla="*/ 0 w 80962"/>
                <a:gd name="connsiteY1" fmla="*/ 200024 h 230981"/>
                <a:gd name="connsiteX2" fmla="*/ 71438 w 80962"/>
                <a:gd name="connsiteY2" fmla="*/ 230981 h 230981"/>
                <a:gd name="connsiteX3" fmla="*/ 80962 w 80962"/>
                <a:gd name="connsiteY3" fmla="*/ 207168 h 230981"/>
                <a:gd name="connsiteX4" fmla="*/ 33338 w 80962"/>
                <a:gd name="connsiteY4" fmla="*/ 185737 h 230981"/>
                <a:gd name="connsiteX5" fmla="*/ 21432 w 80962"/>
                <a:gd name="connsiteY5" fmla="*/ 0 h 230981"/>
                <a:gd name="connsiteX6" fmla="*/ 0 w 80962"/>
                <a:gd name="connsiteY6" fmla="*/ 35718 h 230981"/>
                <a:gd name="connsiteX0" fmla="*/ 0 w 80962"/>
                <a:gd name="connsiteY0" fmla="*/ 35718 h 230981"/>
                <a:gd name="connsiteX1" fmla="*/ 0 w 80962"/>
                <a:gd name="connsiteY1" fmla="*/ 200024 h 230981"/>
                <a:gd name="connsiteX2" fmla="*/ 66675 w 80962"/>
                <a:gd name="connsiteY2" fmla="*/ 230981 h 230981"/>
                <a:gd name="connsiteX3" fmla="*/ 80962 w 80962"/>
                <a:gd name="connsiteY3" fmla="*/ 207168 h 230981"/>
                <a:gd name="connsiteX4" fmla="*/ 33338 w 80962"/>
                <a:gd name="connsiteY4" fmla="*/ 185737 h 230981"/>
                <a:gd name="connsiteX5" fmla="*/ 21432 w 80962"/>
                <a:gd name="connsiteY5" fmla="*/ 0 h 230981"/>
                <a:gd name="connsiteX6" fmla="*/ 0 w 80962"/>
                <a:gd name="connsiteY6" fmla="*/ 35718 h 230981"/>
                <a:gd name="connsiteX0" fmla="*/ 0 w 80962"/>
                <a:gd name="connsiteY0" fmla="*/ 35718 h 230981"/>
                <a:gd name="connsiteX1" fmla="*/ 0 w 80962"/>
                <a:gd name="connsiteY1" fmla="*/ 200024 h 230981"/>
                <a:gd name="connsiteX2" fmla="*/ 66675 w 80962"/>
                <a:gd name="connsiteY2" fmla="*/ 230981 h 230981"/>
                <a:gd name="connsiteX3" fmla="*/ 80962 w 80962"/>
                <a:gd name="connsiteY3" fmla="*/ 207168 h 230981"/>
                <a:gd name="connsiteX4" fmla="*/ 33338 w 80962"/>
                <a:gd name="connsiteY4" fmla="*/ 185737 h 230981"/>
                <a:gd name="connsiteX5" fmla="*/ 26194 w 80962"/>
                <a:gd name="connsiteY5" fmla="*/ 0 h 230981"/>
                <a:gd name="connsiteX6" fmla="*/ 0 w 80962"/>
                <a:gd name="connsiteY6" fmla="*/ 35718 h 230981"/>
                <a:gd name="connsiteX0" fmla="*/ 0 w 80962"/>
                <a:gd name="connsiteY0" fmla="*/ 35718 h 230981"/>
                <a:gd name="connsiteX1" fmla="*/ 0 w 80962"/>
                <a:gd name="connsiteY1" fmla="*/ 200024 h 230981"/>
                <a:gd name="connsiteX2" fmla="*/ 66675 w 80962"/>
                <a:gd name="connsiteY2" fmla="*/ 230981 h 230981"/>
                <a:gd name="connsiteX3" fmla="*/ 80962 w 80962"/>
                <a:gd name="connsiteY3" fmla="*/ 207168 h 230981"/>
                <a:gd name="connsiteX4" fmla="*/ 28576 w 80962"/>
                <a:gd name="connsiteY4" fmla="*/ 183356 h 230981"/>
                <a:gd name="connsiteX5" fmla="*/ 26194 w 80962"/>
                <a:gd name="connsiteY5" fmla="*/ 0 h 230981"/>
                <a:gd name="connsiteX6" fmla="*/ 0 w 80962"/>
                <a:gd name="connsiteY6" fmla="*/ 35718 h 23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962" h="230981">
                  <a:moveTo>
                    <a:pt x="0" y="35718"/>
                  </a:moveTo>
                  <a:lnTo>
                    <a:pt x="0" y="200024"/>
                  </a:lnTo>
                  <a:lnTo>
                    <a:pt x="66675" y="230981"/>
                  </a:lnTo>
                  <a:lnTo>
                    <a:pt x="80962" y="207168"/>
                  </a:lnTo>
                  <a:lnTo>
                    <a:pt x="28576" y="183356"/>
                  </a:lnTo>
                  <a:lnTo>
                    <a:pt x="26194" y="0"/>
                  </a:lnTo>
                  <a:lnTo>
                    <a:pt x="0" y="35718"/>
                  </a:lnTo>
                  <a:close/>
                </a:path>
              </a:pathLst>
            </a:custGeom>
            <a:solidFill>
              <a:srgbClr val="8A11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DF4ADBFD-97BE-4B7C-A4D4-997D77ADA58F}"/>
              </a:ext>
            </a:extLst>
          </p:cNvPr>
          <p:cNvGrpSpPr/>
          <p:nvPr/>
        </p:nvGrpSpPr>
        <p:grpSpPr>
          <a:xfrm>
            <a:off x="2399535" y="5495362"/>
            <a:ext cx="858016" cy="308142"/>
            <a:chOff x="2399535" y="5495362"/>
            <a:chExt cx="858016" cy="308142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42B1E4F7-99EA-4E9A-8845-A57BD2B6CC64}"/>
                </a:ext>
              </a:extLst>
            </p:cNvPr>
            <p:cNvGrpSpPr/>
            <p:nvPr/>
          </p:nvGrpSpPr>
          <p:grpSpPr>
            <a:xfrm>
              <a:off x="2732515" y="5495362"/>
              <a:ext cx="525036" cy="306711"/>
              <a:chOff x="2732515" y="5495362"/>
              <a:chExt cx="525036" cy="306711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4977D121-FDF5-4308-A280-BE567C7FDBA6}"/>
                  </a:ext>
                </a:extLst>
              </p:cNvPr>
              <p:cNvSpPr/>
              <p:nvPr/>
            </p:nvSpPr>
            <p:spPr>
              <a:xfrm>
                <a:off x="2732515" y="5495362"/>
                <a:ext cx="525036" cy="306711"/>
              </a:xfrm>
              <a:custGeom>
                <a:avLst/>
                <a:gdLst>
                  <a:gd name="connsiteX0" fmla="*/ 0 w 457200"/>
                  <a:gd name="connsiteY0" fmla="*/ 0 h 285750"/>
                  <a:gd name="connsiteX1" fmla="*/ 457200 w 457200"/>
                  <a:gd name="connsiteY1" fmla="*/ 3175 h 285750"/>
                  <a:gd name="connsiteX2" fmla="*/ 92075 w 457200"/>
                  <a:gd name="connsiteY2" fmla="*/ 285750 h 285750"/>
                  <a:gd name="connsiteX3" fmla="*/ 0 w 457200"/>
                  <a:gd name="connsiteY3" fmla="*/ 0 h 285750"/>
                  <a:gd name="connsiteX0" fmla="*/ 46632 w 503832"/>
                  <a:gd name="connsiteY0" fmla="*/ 0 h 285750"/>
                  <a:gd name="connsiteX1" fmla="*/ 503832 w 503832"/>
                  <a:gd name="connsiteY1" fmla="*/ 3175 h 285750"/>
                  <a:gd name="connsiteX2" fmla="*/ 138707 w 503832"/>
                  <a:gd name="connsiteY2" fmla="*/ 285750 h 285750"/>
                  <a:gd name="connsiteX3" fmla="*/ 46632 w 503832"/>
                  <a:gd name="connsiteY3" fmla="*/ 0 h 285750"/>
                  <a:gd name="connsiteX0" fmla="*/ 55395 w 512595"/>
                  <a:gd name="connsiteY0" fmla="*/ 0 h 290704"/>
                  <a:gd name="connsiteX1" fmla="*/ 512595 w 512595"/>
                  <a:gd name="connsiteY1" fmla="*/ 3175 h 290704"/>
                  <a:gd name="connsiteX2" fmla="*/ 147470 w 512595"/>
                  <a:gd name="connsiteY2" fmla="*/ 285750 h 290704"/>
                  <a:gd name="connsiteX3" fmla="*/ 55395 w 512595"/>
                  <a:gd name="connsiteY3" fmla="*/ 0 h 290704"/>
                  <a:gd name="connsiteX0" fmla="*/ 53672 w 510872"/>
                  <a:gd name="connsiteY0" fmla="*/ 0 h 298088"/>
                  <a:gd name="connsiteX1" fmla="*/ 510872 w 510872"/>
                  <a:gd name="connsiteY1" fmla="*/ 3175 h 298088"/>
                  <a:gd name="connsiteX2" fmla="*/ 145747 w 510872"/>
                  <a:gd name="connsiteY2" fmla="*/ 285750 h 298088"/>
                  <a:gd name="connsiteX3" fmla="*/ 53672 w 510872"/>
                  <a:gd name="connsiteY3" fmla="*/ 0 h 298088"/>
                  <a:gd name="connsiteX0" fmla="*/ 56453 w 513653"/>
                  <a:gd name="connsiteY0" fmla="*/ 0 h 295757"/>
                  <a:gd name="connsiteX1" fmla="*/ 513653 w 513653"/>
                  <a:gd name="connsiteY1" fmla="*/ 3175 h 295757"/>
                  <a:gd name="connsiteX2" fmla="*/ 148528 w 513653"/>
                  <a:gd name="connsiteY2" fmla="*/ 285750 h 295757"/>
                  <a:gd name="connsiteX3" fmla="*/ 56453 w 513653"/>
                  <a:gd name="connsiteY3" fmla="*/ 0 h 295757"/>
                  <a:gd name="connsiteX0" fmla="*/ 60009 w 517209"/>
                  <a:gd name="connsiteY0" fmla="*/ 0 h 301413"/>
                  <a:gd name="connsiteX1" fmla="*/ 517209 w 517209"/>
                  <a:gd name="connsiteY1" fmla="*/ 3175 h 301413"/>
                  <a:gd name="connsiteX2" fmla="*/ 152084 w 517209"/>
                  <a:gd name="connsiteY2" fmla="*/ 285750 h 301413"/>
                  <a:gd name="connsiteX3" fmla="*/ 60009 w 517209"/>
                  <a:gd name="connsiteY3" fmla="*/ 0 h 301413"/>
                  <a:gd name="connsiteX0" fmla="*/ 22006 w 479206"/>
                  <a:gd name="connsiteY0" fmla="*/ 33966 h 319716"/>
                  <a:gd name="connsiteX1" fmla="*/ 479206 w 479206"/>
                  <a:gd name="connsiteY1" fmla="*/ 37141 h 319716"/>
                  <a:gd name="connsiteX2" fmla="*/ 114081 w 479206"/>
                  <a:gd name="connsiteY2" fmla="*/ 319716 h 319716"/>
                  <a:gd name="connsiteX3" fmla="*/ 22006 w 479206"/>
                  <a:gd name="connsiteY3" fmla="*/ 33966 h 319716"/>
                  <a:gd name="connsiteX0" fmla="*/ 18715 w 499728"/>
                  <a:gd name="connsiteY0" fmla="*/ 45973 h 310292"/>
                  <a:gd name="connsiteX1" fmla="*/ 499728 w 499728"/>
                  <a:gd name="connsiteY1" fmla="*/ 27717 h 310292"/>
                  <a:gd name="connsiteX2" fmla="*/ 134603 w 499728"/>
                  <a:gd name="connsiteY2" fmla="*/ 310292 h 310292"/>
                  <a:gd name="connsiteX3" fmla="*/ 18715 w 499728"/>
                  <a:gd name="connsiteY3" fmla="*/ 45973 h 310292"/>
                  <a:gd name="connsiteX0" fmla="*/ 36363 w 517376"/>
                  <a:gd name="connsiteY0" fmla="*/ 36223 h 300542"/>
                  <a:gd name="connsiteX1" fmla="*/ 517376 w 517376"/>
                  <a:gd name="connsiteY1" fmla="*/ 17967 h 300542"/>
                  <a:gd name="connsiteX2" fmla="*/ 152251 w 517376"/>
                  <a:gd name="connsiteY2" fmla="*/ 300542 h 300542"/>
                  <a:gd name="connsiteX3" fmla="*/ 36363 w 517376"/>
                  <a:gd name="connsiteY3" fmla="*/ 36223 h 300542"/>
                  <a:gd name="connsiteX0" fmla="*/ 39382 w 520395"/>
                  <a:gd name="connsiteY0" fmla="*/ 40943 h 305262"/>
                  <a:gd name="connsiteX1" fmla="*/ 520395 w 520395"/>
                  <a:gd name="connsiteY1" fmla="*/ 22687 h 305262"/>
                  <a:gd name="connsiteX2" fmla="*/ 155270 w 520395"/>
                  <a:gd name="connsiteY2" fmla="*/ 305262 h 305262"/>
                  <a:gd name="connsiteX3" fmla="*/ 39382 w 520395"/>
                  <a:gd name="connsiteY3" fmla="*/ 40943 h 305262"/>
                  <a:gd name="connsiteX0" fmla="*/ 45978 w 491272"/>
                  <a:gd name="connsiteY0" fmla="*/ 27002 h 312752"/>
                  <a:gd name="connsiteX1" fmla="*/ 491272 w 491272"/>
                  <a:gd name="connsiteY1" fmla="*/ 30177 h 312752"/>
                  <a:gd name="connsiteX2" fmla="*/ 126147 w 491272"/>
                  <a:gd name="connsiteY2" fmla="*/ 312752 h 312752"/>
                  <a:gd name="connsiteX3" fmla="*/ 45978 w 491272"/>
                  <a:gd name="connsiteY3" fmla="*/ 27002 h 312752"/>
                  <a:gd name="connsiteX0" fmla="*/ 45978 w 491272"/>
                  <a:gd name="connsiteY0" fmla="*/ 10021 h 295771"/>
                  <a:gd name="connsiteX1" fmla="*/ 491272 w 491272"/>
                  <a:gd name="connsiteY1" fmla="*/ 13196 h 295771"/>
                  <a:gd name="connsiteX2" fmla="*/ 126147 w 491272"/>
                  <a:gd name="connsiteY2" fmla="*/ 295771 h 295771"/>
                  <a:gd name="connsiteX3" fmla="*/ 45978 w 491272"/>
                  <a:gd name="connsiteY3" fmla="*/ 10021 h 295771"/>
                  <a:gd name="connsiteX0" fmla="*/ 40739 w 486033"/>
                  <a:gd name="connsiteY0" fmla="*/ 5014 h 290764"/>
                  <a:gd name="connsiteX1" fmla="*/ 486033 w 486033"/>
                  <a:gd name="connsiteY1" fmla="*/ 8189 h 290764"/>
                  <a:gd name="connsiteX2" fmla="*/ 120908 w 486033"/>
                  <a:gd name="connsiteY2" fmla="*/ 290764 h 290764"/>
                  <a:gd name="connsiteX3" fmla="*/ 40739 w 486033"/>
                  <a:gd name="connsiteY3" fmla="*/ 5014 h 290764"/>
                  <a:gd name="connsiteX0" fmla="*/ 59634 w 504928"/>
                  <a:gd name="connsiteY0" fmla="*/ 5991 h 291741"/>
                  <a:gd name="connsiteX1" fmla="*/ 504928 w 504928"/>
                  <a:gd name="connsiteY1" fmla="*/ 9166 h 291741"/>
                  <a:gd name="connsiteX2" fmla="*/ 139803 w 504928"/>
                  <a:gd name="connsiteY2" fmla="*/ 291741 h 291741"/>
                  <a:gd name="connsiteX3" fmla="*/ 59634 w 504928"/>
                  <a:gd name="connsiteY3" fmla="*/ 5991 h 291741"/>
                  <a:gd name="connsiteX0" fmla="*/ 79742 w 525036"/>
                  <a:gd name="connsiteY0" fmla="*/ 5991 h 308823"/>
                  <a:gd name="connsiteX1" fmla="*/ 525036 w 525036"/>
                  <a:gd name="connsiteY1" fmla="*/ 9166 h 308823"/>
                  <a:gd name="connsiteX2" fmla="*/ 159911 w 525036"/>
                  <a:gd name="connsiteY2" fmla="*/ 291741 h 308823"/>
                  <a:gd name="connsiteX3" fmla="*/ 79742 w 525036"/>
                  <a:gd name="connsiteY3" fmla="*/ 5991 h 308823"/>
                  <a:gd name="connsiteX0" fmla="*/ 79742 w 525036"/>
                  <a:gd name="connsiteY0" fmla="*/ 4056 h 306711"/>
                  <a:gd name="connsiteX1" fmla="*/ 525036 w 525036"/>
                  <a:gd name="connsiteY1" fmla="*/ 7231 h 306711"/>
                  <a:gd name="connsiteX2" fmla="*/ 159911 w 525036"/>
                  <a:gd name="connsiteY2" fmla="*/ 289806 h 306711"/>
                  <a:gd name="connsiteX3" fmla="*/ 79742 w 525036"/>
                  <a:gd name="connsiteY3" fmla="*/ 4056 h 306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036" h="306711">
                    <a:moveTo>
                      <a:pt x="79742" y="4056"/>
                    </a:moveTo>
                    <a:cubicBezTo>
                      <a:pt x="221559" y="-9704"/>
                      <a:pt x="450158" y="16756"/>
                      <a:pt x="525036" y="7231"/>
                    </a:cubicBezTo>
                    <a:lnTo>
                      <a:pt x="159911" y="289806"/>
                    </a:lnTo>
                    <a:cubicBezTo>
                      <a:pt x="-2014" y="389289"/>
                      <a:pt x="-62075" y="17816"/>
                      <a:pt x="79742" y="4056"/>
                    </a:cubicBezTo>
                    <a:close/>
                  </a:path>
                </a:pathLst>
              </a:custGeom>
              <a:solidFill>
                <a:srgbClr val="8A11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圆: 空心 92">
                <a:extLst>
                  <a:ext uri="{FF2B5EF4-FFF2-40B4-BE49-F238E27FC236}">
                    <a16:creationId xmlns:a16="http://schemas.microsoft.com/office/drawing/2014/main" xmlns="" id="{6427EC65-3EC8-4041-B2DC-79B976F863BA}"/>
                  </a:ext>
                </a:extLst>
              </p:cNvPr>
              <p:cNvSpPr/>
              <p:nvPr/>
            </p:nvSpPr>
            <p:spPr>
              <a:xfrm>
                <a:off x="2764631" y="5538581"/>
                <a:ext cx="147637" cy="220271"/>
              </a:xfrm>
              <a:prstGeom prst="donut">
                <a:avLst>
                  <a:gd name="adj" fmla="val 1785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F812B41A-74F3-4B81-85CE-70647C711FF7}"/>
                </a:ext>
              </a:extLst>
            </p:cNvPr>
            <p:cNvGrpSpPr/>
            <p:nvPr/>
          </p:nvGrpSpPr>
          <p:grpSpPr>
            <a:xfrm flipH="1">
              <a:off x="2399535" y="5496793"/>
              <a:ext cx="525036" cy="306711"/>
              <a:chOff x="2732515" y="5495362"/>
              <a:chExt cx="525036" cy="306711"/>
            </a:xfrm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xmlns="" id="{C53A907B-588B-475C-A454-7B775EED8E24}"/>
                  </a:ext>
                </a:extLst>
              </p:cNvPr>
              <p:cNvSpPr/>
              <p:nvPr/>
            </p:nvSpPr>
            <p:spPr>
              <a:xfrm>
                <a:off x="2732515" y="5495362"/>
                <a:ext cx="525036" cy="306711"/>
              </a:xfrm>
              <a:custGeom>
                <a:avLst/>
                <a:gdLst>
                  <a:gd name="connsiteX0" fmla="*/ 0 w 457200"/>
                  <a:gd name="connsiteY0" fmla="*/ 0 h 285750"/>
                  <a:gd name="connsiteX1" fmla="*/ 457200 w 457200"/>
                  <a:gd name="connsiteY1" fmla="*/ 3175 h 285750"/>
                  <a:gd name="connsiteX2" fmla="*/ 92075 w 457200"/>
                  <a:gd name="connsiteY2" fmla="*/ 285750 h 285750"/>
                  <a:gd name="connsiteX3" fmla="*/ 0 w 457200"/>
                  <a:gd name="connsiteY3" fmla="*/ 0 h 285750"/>
                  <a:gd name="connsiteX0" fmla="*/ 46632 w 503832"/>
                  <a:gd name="connsiteY0" fmla="*/ 0 h 285750"/>
                  <a:gd name="connsiteX1" fmla="*/ 503832 w 503832"/>
                  <a:gd name="connsiteY1" fmla="*/ 3175 h 285750"/>
                  <a:gd name="connsiteX2" fmla="*/ 138707 w 503832"/>
                  <a:gd name="connsiteY2" fmla="*/ 285750 h 285750"/>
                  <a:gd name="connsiteX3" fmla="*/ 46632 w 503832"/>
                  <a:gd name="connsiteY3" fmla="*/ 0 h 285750"/>
                  <a:gd name="connsiteX0" fmla="*/ 55395 w 512595"/>
                  <a:gd name="connsiteY0" fmla="*/ 0 h 290704"/>
                  <a:gd name="connsiteX1" fmla="*/ 512595 w 512595"/>
                  <a:gd name="connsiteY1" fmla="*/ 3175 h 290704"/>
                  <a:gd name="connsiteX2" fmla="*/ 147470 w 512595"/>
                  <a:gd name="connsiteY2" fmla="*/ 285750 h 290704"/>
                  <a:gd name="connsiteX3" fmla="*/ 55395 w 512595"/>
                  <a:gd name="connsiteY3" fmla="*/ 0 h 290704"/>
                  <a:gd name="connsiteX0" fmla="*/ 53672 w 510872"/>
                  <a:gd name="connsiteY0" fmla="*/ 0 h 298088"/>
                  <a:gd name="connsiteX1" fmla="*/ 510872 w 510872"/>
                  <a:gd name="connsiteY1" fmla="*/ 3175 h 298088"/>
                  <a:gd name="connsiteX2" fmla="*/ 145747 w 510872"/>
                  <a:gd name="connsiteY2" fmla="*/ 285750 h 298088"/>
                  <a:gd name="connsiteX3" fmla="*/ 53672 w 510872"/>
                  <a:gd name="connsiteY3" fmla="*/ 0 h 298088"/>
                  <a:gd name="connsiteX0" fmla="*/ 56453 w 513653"/>
                  <a:gd name="connsiteY0" fmla="*/ 0 h 295757"/>
                  <a:gd name="connsiteX1" fmla="*/ 513653 w 513653"/>
                  <a:gd name="connsiteY1" fmla="*/ 3175 h 295757"/>
                  <a:gd name="connsiteX2" fmla="*/ 148528 w 513653"/>
                  <a:gd name="connsiteY2" fmla="*/ 285750 h 295757"/>
                  <a:gd name="connsiteX3" fmla="*/ 56453 w 513653"/>
                  <a:gd name="connsiteY3" fmla="*/ 0 h 295757"/>
                  <a:gd name="connsiteX0" fmla="*/ 60009 w 517209"/>
                  <a:gd name="connsiteY0" fmla="*/ 0 h 301413"/>
                  <a:gd name="connsiteX1" fmla="*/ 517209 w 517209"/>
                  <a:gd name="connsiteY1" fmla="*/ 3175 h 301413"/>
                  <a:gd name="connsiteX2" fmla="*/ 152084 w 517209"/>
                  <a:gd name="connsiteY2" fmla="*/ 285750 h 301413"/>
                  <a:gd name="connsiteX3" fmla="*/ 60009 w 517209"/>
                  <a:gd name="connsiteY3" fmla="*/ 0 h 301413"/>
                  <a:gd name="connsiteX0" fmla="*/ 22006 w 479206"/>
                  <a:gd name="connsiteY0" fmla="*/ 33966 h 319716"/>
                  <a:gd name="connsiteX1" fmla="*/ 479206 w 479206"/>
                  <a:gd name="connsiteY1" fmla="*/ 37141 h 319716"/>
                  <a:gd name="connsiteX2" fmla="*/ 114081 w 479206"/>
                  <a:gd name="connsiteY2" fmla="*/ 319716 h 319716"/>
                  <a:gd name="connsiteX3" fmla="*/ 22006 w 479206"/>
                  <a:gd name="connsiteY3" fmla="*/ 33966 h 319716"/>
                  <a:gd name="connsiteX0" fmla="*/ 18715 w 499728"/>
                  <a:gd name="connsiteY0" fmla="*/ 45973 h 310292"/>
                  <a:gd name="connsiteX1" fmla="*/ 499728 w 499728"/>
                  <a:gd name="connsiteY1" fmla="*/ 27717 h 310292"/>
                  <a:gd name="connsiteX2" fmla="*/ 134603 w 499728"/>
                  <a:gd name="connsiteY2" fmla="*/ 310292 h 310292"/>
                  <a:gd name="connsiteX3" fmla="*/ 18715 w 499728"/>
                  <a:gd name="connsiteY3" fmla="*/ 45973 h 310292"/>
                  <a:gd name="connsiteX0" fmla="*/ 36363 w 517376"/>
                  <a:gd name="connsiteY0" fmla="*/ 36223 h 300542"/>
                  <a:gd name="connsiteX1" fmla="*/ 517376 w 517376"/>
                  <a:gd name="connsiteY1" fmla="*/ 17967 h 300542"/>
                  <a:gd name="connsiteX2" fmla="*/ 152251 w 517376"/>
                  <a:gd name="connsiteY2" fmla="*/ 300542 h 300542"/>
                  <a:gd name="connsiteX3" fmla="*/ 36363 w 517376"/>
                  <a:gd name="connsiteY3" fmla="*/ 36223 h 300542"/>
                  <a:gd name="connsiteX0" fmla="*/ 39382 w 520395"/>
                  <a:gd name="connsiteY0" fmla="*/ 40943 h 305262"/>
                  <a:gd name="connsiteX1" fmla="*/ 520395 w 520395"/>
                  <a:gd name="connsiteY1" fmla="*/ 22687 h 305262"/>
                  <a:gd name="connsiteX2" fmla="*/ 155270 w 520395"/>
                  <a:gd name="connsiteY2" fmla="*/ 305262 h 305262"/>
                  <a:gd name="connsiteX3" fmla="*/ 39382 w 520395"/>
                  <a:gd name="connsiteY3" fmla="*/ 40943 h 305262"/>
                  <a:gd name="connsiteX0" fmla="*/ 45978 w 491272"/>
                  <a:gd name="connsiteY0" fmla="*/ 27002 h 312752"/>
                  <a:gd name="connsiteX1" fmla="*/ 491272 w 491272"/>
                  <a:gd name="connsiteY1" fmla="*/ 30177 h 312752"/>
                  <a:gd name="connsiteX2" fmla="*/ 126147 w 491272"/>
                  <a:gd name="connsiteY2" fmla="*/ 312752 h 312752"/>
                  <a:gd name="connsiteX3" fmla="*/ 45978 w 491272"/>
                  <a:gd name="connsiteY3" fmla="*/ 27002 h 312752"/>
                  <a:gd name="connsiteX0" fmla="*/ 45978 w 491272"/>
                  <a:gd name="connsiteY0" fmla="*/ 10021 h 295771"/>
                  <a:gd name="connsiteX1" fmla="*/ 491272 w 491272"/>
                  <a:gd name="connsiteY1" fmla="*/ 13196 h 295771"/>
                  <a:gd name="connsiteX2" fmla="*/ 126147 w 491272"/>
                  <a:gd name="connsiteY2" fmla="*/ 295771 h 295771"/>
                  <a:gd name="connsiteX3" fmla="*/ 45978 w 491272"/>
                  <a:gd name="connsiteY3" fmla="*/ 10021 h 295771"/>
                  <a:gd name="connsiteX0" fmla="*/ 40739 w 486033"/>
                  <a:gd name="connsiteY0" fmla="*/ 5014 h 290764"/>
                  <a:gd name="connsiteX1" fmla="*/ 486033 w 486033"/>
                  <a:gd name="connsiteY1" fmla="*/ 8189 h 290764"/>
                  <a:gd name="connsiteX2" fmla="*/ 120908 w 486033"/>
                  <a:gd name="connsiteY2" fmla="*/ 290764 h 290764"/>
                  <a:gd name="connsiteX3" fmla="*/ 40739 w 486033"/>
                  <a:gd name="connsiteY3" fmla="*/ 5014 h 290764"/>
                  <a:gd name="connsiteX0" fmla="*/ 59634 w 504928"/>
                  <a:gd name="connsiteY0" fmla="*/ 5991 h 291741"/>
                  <a:gd name="connsiteX1" fmla="*/ 504928 w 504928"/>
                  <a:gd name="connsiteY1" fmla="*/ 9166 h 291741"/>
                  <a:gd name="connsiteX2" fmla="*/ 139803 w 504928"/>
                  <a:gd name="connsiteY2" fmla="*/ 291741 h 291741"/>
                  <a:gd name="connsiteX3" fmla="*/ 59634 w 504928"/>
                  <a:gd name="connsiteY3" fmla="*/ 5991 h 291741"/>
                  <a:gd name="connsiteX0" fmla="*/ 79742 w 525036"/>
                  <a:gd name="connsiteY0" fmla="*/ 5991 h 308823"/>
                  <a:gd name="connsiteX1" fmla="*/ 525036 w 525036"/>
                  <a:gd name="connsiteY1" fmla="*/ 9166 h 308823"/>
                  <a:gd name="connsiteX2" fmla="*/ 159911 w 525036"/>
                  <a:gd name="connsiteY2" fmla="*/ 291741 h 308823"/>
                  <a:gd name="connsiteX3" fmla="*/ 79742 w 525036"/>
                  <a:gd name="connsiteY3" fmla="*/ 5991 h 308823"/>
                  <a:gd name="connsiteX0" fmla="*/ 79742 w 525036"/>
                  <a:gd name="connsiteY0" fmla="*/ 4056 h 306711"/>
                  <a:gd name="connsiteX1" fmla="*/ 525036 w 525036"/>
                  <a:gd name="connsiteY1" fmla="*/ 7231 h 306711"/>
                  <a:gd name="connsiteX2" fmla="*/ 159911 w 525036"/>
                  <a:gd name="connsiteY2" fmla="*/ 289806 h 306711"/>
                  <a:gd name="connsiteX3" fmla="*/ 79742 w 525036"/>
                  <a:gd name="connsiteY3" fmla="*/ 4056 h 306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036" h="306711">
                    <a:moveTo>
                      <a:pt x="79742" y="4056"/>
                    </a:moveTo>
                    <a:cubicBezTo>
                      <a:pt x="221559" y="-9704"/>
                      <a:pt x="450158" y="16756"/>
                      <a:pt x="525036" y="7231"/>
                    </a:cubicBezTo>
                    <a:lnTo>
                      <a:pt x="159911" y="289806"/>
                    </a:lnTo>
                    <a:cubicBezTo>
                      <a:pt x="-2014" y="389289"/>
                      <a:pt x="-62075" y="17816"/>
                      <a:pt x="79742" y="405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圆: 空心 90">
                <a:extLst>
                  <a:ext uri="{FF2B5EF4-FFF2-40B4-BE49-F238E27FC236}">
                    <a16:creationId xmlns:a16="http://schemas.microsoft.com/office/drawing/2014/main" xmlns="" id="{94AC02CB-4A83-4536-B6D2-38EB7D344DCE}"/>
                  </a:ext>
                </a:extLst>
              </p:cNvPr>
              <p:cNvSpPr/>
              <p:nvPr/>
            </p:nvSpPr>
            <p:spPr>
              <a:xfrm>
                <a:off x="2764631" y="5538581"/>
                <a:ext cx="147637" cy="220271"/>
              </a:xfrm>
              <a:prstGeom prst="donut">
                <a:avLst>
                  <a:gd name="adj" fmla="val 17858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xmlns="" id="{7E19DE4E-52FD-4866-BEB0-603729E000A4}"/>
              </a:ext>
            </a:extLst>
          </p:cNvPr>
          <p:cNvSpPr/>
          <p:nvPr/>
        </p:nvSpPr>
        <p:spPr>
          <a:xfrm>
            <a:off x="5708270" y="247724"/>
            <a:ext cx="1812781" cy="1920381"/>
          </a:xfrm>
          <a:custGeom>
            <a:avLst/>
            <a:gdLst>
              <a:gd name="connsiteX0" fmla="*/ 1163782 w 1993523"/>
              <a:gd name="connsiteY0" fmla="*/ 0 h 2111852"/>
              <a:gd name="connsiteX1" fmla="*/ 1986700 w 1993523"/>
              <a:gd name="connsiteY1" fmla="*/ 340864 h 2111852"/>
              <a:gd name="connsiteX2" fmla="*/ 1993523 w 1993523"/>
              <a:gd name="connsiteY2" fmla="*/ 348371 h 2111852"/>
              <a:gd name="connsiteX3" fmla="*/ 1970847 w 1993523"/>
              <a:gd name="connsiteY3" fmla="*/ 331414 h 2111852"/>
              <a:gd name="connsiteX4" fmla="*/ 1320165 w 1993523"/>
              <a:gd name="connsiteY4" fmla="*/ 132658 h 2111852"/>
              <a:gd name="connsiteX5" fmla="*/ 156383 w 1993523"/>
              <a:gd name="connsiteY5" fmla="*/ 1296440 h 2111852"/>
              <a:gd name="connsiteX6" fmla="*/ 422135 w 1993523"/>
              <a:gd name="connsiteY6" fmla="*/ 2036714 h 2111852"/>
              <a:gd name="connsiteX7" fmla="*/ 490425 w 1993523"/>
              <a:gd name="connsiteY7" fmla="*/ 2111852 h 2111852"/>
              <a:gd name="connsiteX8" fmla="*/ 423509 w 1993523"/>
              <a:gd name="connsiteY8" fmla="*/ 2061813 h 2111852"/>
              <a:gd name="connsiteX9" fmla="*/ 0 w 1993523"/>
              <a:gd name="connsiteY9" fmla="*/ 1163782 h 2111852"/>
              <a:gd name="connsiteX10" fmla="*/ 1163782 w 1993523"/>
              <a:gd name="connsiteY10" fmla="*/ 0 h 211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3523" h="2111852">
                <a:moveTo>
                  <a:pt x="1163782" y="0"/>
                </a:moveTo>
                <a:cubicBezTo>
                  <a:pt x="1485152" y="0"/>
                  <a:pt x="1776097" y="130261"/>
                  <a:pt x="1986700" y="340864"/>
                </a:cubicBezTo>
                <a:lnTo>
                  <a:pt x="1993523" y="348371"/>
                </a:lnTo>
                <a:lnTo>
                  <a:pt x="1970847" y="331414"/>
                </a:lnTo>
                <a:cubicBezTo>
                  <a:pt x="1785106" y="205930"/>
                  <a:pt x="1561192" y="132658"/>
                  <a:pt x="1320165" y="132658"/>
                </a:cubicBezTo>
                <a:cubicBezTo>
                  <a:pt x="677426" y="132658"/>
                  <a:pt x="156383" y="653701"/>
                  <a:pt x="156383" y="1296440"/>
                </a:cubicBezTo>
                <a:cubicBezTo>
                  <a:pt x="156383" y="1577638"/>
                  <a:pt x="256114" y="1835543"/>
                  <a:pt x="422135" y="2036714"/>
                </a:cubicBezTo>
                <a:lnTo>
                  <a:pt x="490425" y="2111852"/>
                </a:lnTo>
                <a:lnTo>
                  <a:pt x="423509" y="2061813"/>
                </a:lnTo>
                <a:cubicBezTo>
                  <a:pt x="164862" y="1848358"/>
                  <a:pt x="0" y="1525323"/>
                  <a:pt x="0" y="1163782"/>
                </a:cubicBezTo>
                <a:cubicBezTo>
                  <a:pt x="0" y="521043"/>
                  <a:pt x="521043" y="0"/>
                  <a:pt x="116378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dist="190500" dir="13500000" algn="br" rotWithShape="0">
              <a:srgbClr val="A40000">
                <a:alpha val="5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xmlns="" id="{9EED698C-F23F-4A0A-8600-32578572B162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78EC8A77-C226-44FB-B53B-09916327DF39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100" name="公众号：陈西设计之家。微信搜索即可">
            <a:extLst>
              <a:ext uri="{FF2B5EF4-FFF2-40B4-BE49-F238E27FC236}">
                <a16:creationId xmlns:a16="http://schemas.microsoft.com/office/drawing/2014/main" xmlns="" id="{2B08ACCE-75ED-4198-A028-49A7075ED417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xmlns="" id="{A1E87F5E-BFBB-4AF3-B204-415F247F30DE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时间矩形">
            <a:extLst>
              <a:ext uri="{FF2B5EF4-FFF2-40B4-BE49-F238E27FC236}">
                <a16:creationId xmlns:a16="http://schemas.microsoft.com/office/drawing/2014/main" xmlns="" id="{C3C761C1-214F-4F1B-BED9-59D4C2AC5EEA}"/>
              </a:ext>
            </a:extLst>
          </p:cNvPr>
          <p:cNvSpPr/>
          <p:nvPr/>
        </p:nvSpPr>
        <p:spPr>
          <a:xfrm>
            <a:off x="3850424" y="-1865476"/>
            <a:ext cx="399187" cy="399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xmlns="" id="{19EA24DD-1F7D-44B6-9B6C-9B58F5751457}"/>
              </a:ext>
            </a:extLst>
          </p:cNvPr>
          <p:cNvCxnSpPr>
            <a:cxnSpLocks/>
          </p:cNvCxnSpPr>
          <p:nvPr/>
        </p:nvCxnSpPr>
        <p:spPr>
          <a:xfrm>
            <a:off x="-361950" y="1557745"/>
            <a:ext cx="1122930" cy="2209583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xmlns="" id="{A669DF90-0DBE-41FB-BB32-3417E2EA6A4A}"/>
              </a:ext>
            </a:extLst>
          </p:cNvPr>
          <p:cNvCxnSpPr>
            <a:cxnSpLocks/>
          </p:cNvCxnSpPr>
          <p:nvPr/>
        </p:nvCxnSpPr>
        <p:spPr>
          <a:xfrm>
            <a:off x="760980" y="3767328"/>
            <a:ext cx="1727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xmlns="" id="{3F4F0BCC-C024-4A8C-95E0-B654150E2554}"/>
              </a:ext>
            </a:extLst>
          </p:cNvPr>
          <p:cNvCxnSpPr>
            <a:cxnSpLocks/>
          </p:cNvCxnSpPr>
          <p:nvPr/>
        </p:nvCxnSpPr>
        <p:spPr>
          <a:xfrm>
            <a:off x="968149" y="3629025"/>
            <a:ext cx="0" cy="4383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B2981D5B-BDC0-451D-A97E-440FAB9C948D}"/>
              </a:ext>
            </a:extLst>
          </p:cNvPr>
          <p:cNvSpPr txBox="1"/>
          <p:nvPr/>
        </p:nvSpPr>
        <p:spPr>
          <a:xfrm>
            <a:off x="1011068" y="3555709"/>
            <a:ext cx="2183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rgbClr val="CC0000">
                        <a:alpha val="65000"/>
                      </a:srgbClr>
                    </a:gs>
                    <a:gs pos="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rPr>
              <a:t>火星移民</a:t>
            </a:r>
            <a:r>
              <a:rPr lang="en-US" altLang="zh-CN" dirty="0">
                <a:gradFill>
                  <a:gsLst>
                    <a:gs pos="100000">
                      <a:srgbClr val="CC0000">
                        <a:alpha val="65000"/>
                      </a:srgbClr>
                    </a:gs>
                    <a:gs pos="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100000">
                      <a:srgbClr val="CC0000">
                        <a:alpha val="65000"/>
                      </a:srgbClr>
                    </a:gs>
                    <a:gs pos="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rPr>
              <a:t>破局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268200BD-E751-4BFA-B511-DF179EA1686B}"/>
              </a:ext>
            </a:extLst>
          </p:cNvPr>
          <p:cNvSpPr txBox="1"/>
          <p:nvPr/>
        </p:nvSpPr>
        <p:spPr>
          <a:xfrm>
            <a:off x="1011068" y="3873694"/>
            <a:ext cx="2650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>
                <a:gradFill>
                  <a:gsLst>
                    <a:gs pos="100000">
                      <a:srgbClr val="CC0000">
                        <a:alpha val="65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</a:rPr>
              <a:t>Lorem ipsum dolor sit </a:t>
            </a:r>
            <a:r>
              <a:rPr lang="en-US" altLang="zh-CN" dirty="0" err="1">
                <a:gradFill>
                  <a:gsLst>
                    <a:gs pos="100000">
                      <a:srgbClr val="CC0000">
                        <a:alpha val="65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</a:rPr>
              <a:t>amet</a:t>
            </a:r>
            <a:r>
              <a:rPr lang="en-US" altLang="zh-CN" dirty="0">
                <a:gradFill>
                  <a:gsLst>
                    <a:gs pos="100000">
                      <a:srgbClr val="CC0000">
                        <a:alpha val="65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</a:rPr>
              <a:t>, </a:t>
            </a:r>
            <a:r>
              <a:rPr lang="en-US" altLang="zh-CN" dirty="0" err="1">
                <a:gradFill>
                  <a:gsLst>
                    <a:gs pos="100000">
                      <a:srgbClr val="CC0000">
                        <a:alpha val="65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</a:rPr>
              <a:t>elit</a:t>
            </a:r>
            <a:r>
              <a:rPr lang="en-US" altLang="zh-CN" dirty="0">
                <a:gradFill>
                  <a:gsLst>
                    <a:gs pos="100000">
                      <a:srgbClr val="CC0000">
                        <a:alpha val="65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7240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1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8" presetClass="emph" presetSubtype="0" repeatCount="indefinite" accel="31000" decel="31000" autoRev="1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animRot by="1500000">
                                      <p:cBhvr>
                                        <p:cTn id="270" dur="4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1" presetID="8" presetClass="emph" presetSubtype="0" repeatCount="indefinite" fill="hold" grpId="0" nodeType="withEffect">
                                  <p:stCondLst>
                                    <p:cond delay="10650"/>
                                  </p:stCondLst>
                                  <p:childTnLst>
                                    <p:animRot by="21600000">
                                      <p:cBhvr>
                                        <p:cTn id="272" dur="6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3" presetID="0" presetClass="path" presetSubtype="0" repeatCount="indefinite" accel="23016" decel="29048" fill="hold" grpId="0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-0.00065 2.96296E-6 C 0.00782 -0.02848 0.02227 -0.04653 0.02487 -0.08473 C 0.02761 -0.12315 0.00287 -0.13241 -3.75E-6 -0.17547 C -0.00299 -0.21875 -0.00898 -0.23426 -0.01367 -0.27223 C -0.01302 -0.33357 0.03151 -0.39815 0.03243 -0.4132 " pathEditMode="relative" rAng="0" ptsTypes="AAAAA">
                                      <p:cBhvr>
                                        <p:cTn id="274" dur="6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-20671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accel="23091" decel="28909" fill="hold" grpId="0" nodeType="withEffect">
                                  <p:stCondLst>
                                    <p:cond delay="12350"/>
                                  </p:stCondLst>
                                  <p:childTnLst>
                                    <p:animMotion origin="layout" path="M -0.0004 0 C 0.00794 -0.02894 -0.00599 -0.0581 -0.00326 -0.09653 C -0.00066 -0.13472 0.00039 -0.14352 -0.00274 -0.18704 C -0.00573 -0.22963 0.01067 -0.23079 0.00612 -0.26875 C 0.00638 -0.32963 0.02877 -0.40046 0.03046 -0.41551 " pathEditMode="relative" rAng="0" ptsTypes="AAAAA">
                                      <p:cBhvr>
                                        <p:cTn id="276" dur="5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" y="-20787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0" presetClass="path" presetSubtype="0" repeatCount="indefinite" accel="23086" decel="28889" fill="hold" grpId="0" nodeType="withEffect">
                                  <p:stCondLst>
                                    <p:cond delay="13350"/>
                                  </p:stCondLst>
                                  <p:childTnLst>
                                    <p:animMotion origin="layout" path="M -0.00013 -1.85185E-6 C 0.00808 -0.02847 0.00612 -0.04421 0.00899 -0.08287 C 0.01172 -0.12083 0.01316 -0.13356 0.01003 -0.17639 C 0.00717 -0.21967 0.00404 -0.22338 -0.00039 -0.26088 C -0.00013 -0.32153 0.01237 -0.39791 0.01355 -0.41296 " pathEditMode="relative" rAng="0" ptsTypes="AAAAA">
                                      <p:cBhvr>
                                        <p:cTn id="278" dur="8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-20648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0" presetClass="path" presetSubtype="0" repeatCount="indefinite" accel="23091" decel="28909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animMotion origin="layout" path="M -0.00013 2.96296E-6 C 0.00807 -0.02848 0.00612 -0.04445 0.00899 -0.0831 C 0.01172 -0.12107 0.01315 -0.1338 0.01003 -0.17662 C 0.00716 -0.22014 0.01341 -0.22361 0.00899 -0.26111 C 0.00925 -0.32199 0.01667 -0.47685 0.01797 -0.4919 " pathEditMode="relative" rAng="0" ptsTypes="AAAAA">
                                      <p:cBhvr>
                                        <p:cTn id="280" dur="5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0" presetClass="path" presetSubtype="0" repeatCount="indefinite" accel="23091" decel="28909" fill="hold" grpId="0" nodeType="withEffect">
                                  <p:stCondLst>
                                    <p:cond delay="13350"/>
                                  </p:stCondLst>
                                  <p:childTnLst>
                                    <p:animMotion origin="layout" path="M -0.00013 1.48148E-6 C 0.00768 -0.02894 0.0056 -0.04468 0.00898 -0.0831 C 0.01172 -0.12107 0.0069 -0.13519 0.00339 -0.17778 C 0.00091 -0.22107 0.00768 -0.25371 0.01016 -0.29259 C 0.01589 -0.35486 0.01667 -0.47639 0.01797 -0.4919 " pathEditMode="relative" rAng="0" ptsTypes="AAAAA">
                                      <p:cBhvr>
                                        <p:cTn id="282" dur="5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0" presetClass="path" presetSubtype="0" repeatCount="indefinite" accel="23125" decel="28906" fill="hold" grpId="0" nodeType="withEffect">
                                  <p:stCondLst>
                                    <p:cond delay="12450"/>
                                  </p:stCondLst>
                                  <p:childTnLst>
                                    <p:animMotion origin="layout" path="M -0.00013 1.48148E-6 C 0.00768 -0.02894 0.0056 -0.04468 0.00898 -0.0831 C 0.01172 -0.12107 0.0069 -0.13519 0.00339 -0.17778 C 0.00091 -0.22107 0.00768 -0.25371 0.01016 -0.29259 C 0.01589 -0.35486 0.01667 -0.47639 0.01797 -0.4919 " pathEditMode="relative" rAng="0" ptsTypes="AAAAA">
                                      <p:cBhvr>
                                        <p:cTn id="284" dur="6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0" presetClass="path" presetSubtype="0" repeatCount="indefinite" accel="23091" decel="28909" fill="hold" grpId="0" nodeType="withEffect">
                                  <p:stCondLst>
                                    <p:cond delay="11950"/>
                                  </p:stCondLst>
                                  <p:childTnLst>
                                    <p:animMotion origin="layout" path="M -0.00013 -1.85185E-6 C 0.00808 -0.02847 0.00612 -0.04421 0.00899 -0.08287 C 0.01172 -0.12083 0.01316 -0.13356 0.01003 -0.17639 C 0.00717 -0.21967 0.00404 -0.22338 -0.00039 -0.26088 C -0.00013 -0.32153 0.01237 -0.39791 0.01355 -0.41296 " pathEditMode="relative" rAng="0" ptsTypes="AAAAA">
                                      <p:cBhvr>
                                        <p:cTn id="286" dur="5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-20648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0" presetClass="path" presetSubtype="0" repeatCount="indefinite" accel="23030" decel="28939" fill="hold" grpId="0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-0.00013 -3.33333E-6 C 0.00768 -0.02893 0.00546 -0.04467 0.00898 -0.0831 C 0.01171 -0.12106 0.01862 -0.13102 0.01497 -0.17361 C 0.01263 -0.21689 0.00768 -0.25393 0.01002 -0.29259 C 0.01588 -0.35486 0.01666 -0.47639 0.01796 -0.49189 " pathEditMode="relative" rAng="0" ptsTypes="AAAAA">
                                      <p:cBhvr>
                                        <p:cTn id="288" dur="6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0" presetClass="path" presetSubtype="0" repeatCount="indefinite" accel="23051" decel="28983" fill="hold" grpId="0" nodeType="withEffect">
                                  <p:stCondLst>
                                    <p:cond delay="13550"/>
                                  </p:stCondLst>
                                  <p:childTnLst>
                                    <p:animMotion origin="layout" path="M -4.375E-6 5.55112E-17 C 0.0086 -0.02894 0.00756 -0.04838 0.01016 -0.08634 C 0.0129 -0.12454 0.01537 -0.14028 0.01211 -0.18333 C 0.00925 -0.22593 0.00808 -0.23125 0.00339 -0.26921 C 0.00365 -0.33009 0.03125 -0.4 0.0323 -0.41551 " pathEditMode="relative" rAng="0" ptsTypes="AAAAA">
                                      <p:cBhvr>
                                        <p:cTn id="290" dur="5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-20787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0" presetClass="path" presetSubtype="0" repeatCount="indefinite" accel="35000" decel="29000" fill="hold" grpId="0" nodeType="withEffect">
                                  <p:stCondLst>
                                    <p:cond delay="12150"/>
                                  </p:stCondLst>
                                  <p:childTnLst>
                                    <p:animMotion origin="layout" path="M -0.00065 0 C 0.00769 -0.02847 0.02227 -0.04653 0.02487 -0.08472 C 0.02761 -0.12315 0.00287 -0.13241 -0.00013 -0.17546 C -0.00312 -0.21875 -0.00898 -0.23426 -0.01367 -0.27222 C -0.01315 -0.3338 0.03295 -0.48426 0.03399 -0.49931 " pathEditMode="relative" rAng="0" ptsTypes="AAAAA">
                                      <p:cBhvr>
                                        <p:cTn id="292" dur="8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24977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0" presetClass="path" presetSubtype="0" repeatCount="indefinite" accel="23091" decel="28909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animMotion origin="layout" path="M -0.00053 -4.44444E-6 C 0.00781 -0.02893 -0.00612 -0.0581 -0.00339 -0.09675 C -0.00079 -0.13495 0.00026 -0.14375 -0.00287 -0.18726 C -0.00586 -0.22986 0.01054 -0.23101 0.00598 -0.26898 C 0.00625 -0.32986 0.02994 -0.5 0.03164 -0.51504 " pathEditMode="relative" rAng="0" ptsTypes="AAAAA">
                                      <p:cBhvr>
                                        <p:cTn id="294" dur="5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-25764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0" presetClass="path" presetSubtype="0" repeatCount="indefinite" accel="23000" decel="29000" fill="hold" grpId="0" nodeType="withEffect">
                                  <p:stCondLst>
                                    <p:cond delay="13550"/>
                                  </p:stCondLst>
                                  <p:childTnLst>
                                    <p:animMotion origin="layout" path="M -4.375E-6 -4.44444E-6 C 0.00847 -0.02893 0.00756 -0.04838 0.01003 -0.08634 C 0.01276 -0.12453 0.01524 -0.14027 0.01198 -0.18333 C 0.00925 -0.22592 0.00795 -0.23125 0.00326 -0.26921 C 0.00352 -0.33009 0.0306 -0.50648 0.03178 -0.52199 " pathEditMode="relative" rAng="0" ptsTypes="AAAAA">
                                      <p:cBhvr>
                                        <p:cTn id="296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-26111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accel="23091" decel="28909" fill="hold" grpId="0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-0.00013 2.96296E-6 C 0.00807 -0.02848 0.00612 -0.04445 0.00899 -0.0831 C 0.01172 -0.12107 0.01315 -0.1338 0.01003 -0.17662 C 0.00716 -0.22014 0.01341 -0.22361 0.00899 -0.26111 C 0.00925 -0.32199 0.01667 -0.47685 0.01797 -0.4919 " pathEditMode="relative" rAng="0" ptsTypes="AAAAA">
                                      <p:cBhvr>
                                        <p:cTn id="298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repeatCount="indefinite" accel="23088" decel="28971" fill="hold" grpId="0" nodeType="withEffect">
                                  <p:stCondLst>
                                    <p:cond delay="13750"/>
                                  </p:stCondLst>
                                  <p:childTnLst>
                                    <p:animMotion origin="layout" path="M -0.00053 -4.44444E-6 C 0.00781 -0.02893 -0.00612 -0.0581 -0.00339 -0.09675 C -0.00079 -0.13495 0.00026 -0.14375 -0.00287 -0.18726 C -0.00586 -0.22986 0.01054 -0.23101 0.00598 -0.26898 C 0.00625 -0.32986 0.02994 -0.5 0.03164 -0.51504 " pathEditMode="relative" rAng="0" ptsTypes="AAAAA">
                                      <p:cBhvr>
                                        <p:cTn id="300" dur="6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-25764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repeatCount="indefinite" accel="23086" decel="28889" fill="hold" grpId="0" nodeType="withEffect">
                                  <p:stCondLst>
                                    <p:cond delay="11950"/>
                                  </p:stCondLst>
                                  <p:childTnLst>
                                    <p:animMotion origin="layout" path="M -0.00013 1.48148E-6 C 0.00768 -0.02894 0.0056 -0.04468 0.00898 -0.0831 C 0.01172 -0.12107 0.0069 -0.13519 0.00339 -0.17778 C 0.00091 -0.22107 0.00768 -0.25371 0.01016 -0.29259 C 0.01589 -0.35486 0.01667 -0.47639 0.01797 -0.4919 " pathEditMode="relative" rAng="0" ptsTypes="AAAAA">
                                      <p:cBhvr>
                                        <p:cTn id="302" dur="8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repeatCount="indefinite" accel="23091" decel="28909" fill="hold" grpId="0" nodeType="withEffect">
                                  <p:stCondLst>
                                    <p:cond delay="10850"/>
                                  </p:stCondLst>
                                  <p:childTnLst>
                                    <p:animMotion origin="layout" path="M -0.00013 7.40741E-7 C 0.00807 -0.02847 0.00612 -0.04445 0.00898 -0.0831 C 0.01172 -0.12107 0.01315 -0.13357 0.01002 -0.17639 C 0.00716 -0.21991 0.00403 -0.22338 -0.00039 -0.26088 C -0.00013 -0.32176 0.01159 -0.47292 0.01276 -0.48796 " pathEditMode="relative" rAng="0" ptsTypes="AAAAA">
                                      <p:cBhvr>
                                        <p:cTn id="304" dur="5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24398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0" presetClass="path" presetSubtype="0" repeatCount="indefinite" accel="23091" decel="28909" fill="hold" grpId="0" nodeType="withEffect">
                                  <p:stCondLst>
                                    <p:cond delay="11850"/>
                                  </p:stCondLst>
                                  <p:childTnLst>
                                    <p:animMotion origin="layout" path="M -0.00013 -3.33333E-6 C 0.00768 -0.02893 0.00546 -0.04467 0.00898 -0.0831 C 0.01171 -0.12106 0.01862 -0.13102 0.01497 -0.17361 C 0.01263 -0.21689 0.00768 -0.25393 0.01002 -0.29259 C 0.01588 -0.35486 0.01666 -0.47639 0.01796 -0.49189 " pathEditMode="relative" rAng="0" ptsTypes="AAAAA">
                                      <p:cBhvr>
                                        <p:cTn id="306" dur="5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0" presetClass="path" presetSubtype="0" repeatCount="indefinite" accel="23088" decel="28971" fill="hold" grpId="0" nodeType="withEffect">
                                  <p:stCondLst>
                                    <p:cond delay="13250"/>
                                  </p:stCondLst>
                                  <p:childTnLst>
                                    <p:animMotion origin="layout" path="M -0.00065 0 C 0.00769 -0.02847 0.02227 -0.04653 0.02487 -0.08472 C 0.02761 -0.12315 0.00287 -0.13241 -0.00013 -0.17546 C -0.00312 -0.21875 -0.00898 -0.23426 -0.01367 -0.27222 C -0.01315 -0.3338 0.03295 -0.48426 0.03399 -0.49931 " pathEditMode="relative" rAng="0" ptsTypes="AAAAA">
                                      <p:cBhvr>
                                        <p:cTn id="308" dur="6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24977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0" presetClass="path" presetSubtype="0" repeatCount="indefinite" accel="23088" decel="28971" fill="hold" grpId="0" nodeType="withEffect">
                                  <p:stCondLst>
                                    <p:cond delay="12550"/>
                                  </p:stCondLst>
                                  <p:childTnLst>
                                    <p:animMotion origin="layout" path="M -4.375E-6 -4.44444E-6 C 0.00847 -0.02893 0.00756 -0.04838 0.01003 -0.08634 C 0.01276 -0.12453 0.01524 -0.14027 0.01198 -0.18333 C 0.00925 -0.22592 0.00795 -0.23125 0.00326 -0.26921 C 0.00352 -0.33009 0.0306 -0.50648 0.03178 -0.52199 " pathEditMode="relative" rAng="0" ptsTypes="AAAAA">
                                      <p:cBhvr>
                                        <p:cTn id="310" dur="6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-26111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0" presetClass="path" presetSubtype="0" repeatCount="indefinite" accel="23088" decel="28971" fill="hold" grpId="0" nodeType="withEffect">
                                  <p:stCondLst>
                                    <p:cond delay="11350"/>
                                  </p:stCondLst>
                                  <p:childTnLst>
                                    <p:animMotion origin="layout" path="M -0.00013 2.96296E-6 C 0.00768 -0.02894 0.0056 -0.04468 0.00899 -0.0831 C 0.01172 -0.12107 0.0069 -0.13519 0.00339 -0.17778 C 0.00091 -0.22107 0.00768 -0.25371 0.01016 -0.2926 C 0.01589 -0.35486 0.01667 -0.47639 0.01797 -0.4919 " pathEditMode="relative" rAng="0" ptsTypes="AAAAA">
                                      <p:cBhvr>
                                        <p:cTn id="312" dur="6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0" presetClass="path" presetSubtype="0" repeatCount="indefinite" accel="23151" decel="28904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animMotion origin="layout" path="M -0.00013 4.07407E-6 C 0.00768 -0.02894 0.0056 -0.04468 0.00899 -0.08311 C 0.01172 -0.12107 0.0069 -0.13519 0.00339 -0.17778 C 0.00091 -0.22107 0.00768 -0.25371 0.01016 -0.2926 C 0.01589 -0.35487 0.01667 -0.47639 0.01797 -0.4919 " pathEditMode="relative" rAng="0" ptsTypes="AAAAA">
                                      <p:cBhvr>
                                        <p:cTn id="314" dur="7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0" presetClass="path" presetSubtype="0" repeatCount="indefinite" accel="23091" decel="28909" fill="hold" grpId="0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-0.00013 -1.85185E-6 C 0.00768 -0.02893 0.00547 -0.04467 0.00898 -0.0831 C 0.01172 -0.12106 0.01862 -0.13102 0.01497 -0.17361 C 0.01263 -0.2169 0.00768 -0.25393 0.01002 -0.29259 C 0.01588 -0.35486 0.01666 -0.47639 0.01797 -0.4919 " pathEditMode="relative" rAng="0" ptsTypes="AAAAA">
                                      <p:cBhvr>
                                        <p:cTn id="316" dur="5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0" presetClass="path" presetSubtype="0" repeatCount="indefinite" accel="23077" decel="28974" fill="hold" grpId="0" nodeType="withEffect">
                                  <p:stCondLst>
                                    <p:cond delay="18150"/>
                                  </p:stCondLst>
                                  <p:childTnLst>
                                    <p:animMotion origin="layout" path="M -0.00052 -1.48148E-6 C 0.00781 -0.02893 -0.00612 -0.0581 -0.00339 -0.09676 C -0.00078 -0.13495 0.00026 -0.14375 -0.00287 -0.18727 C -0.00586 -0.22986 0.01054 -0.23102 0.00599 -0.26898 C 0.00625 -0.32986 0.02994 -0.5 0.03164 -0.51504 " pathEditMode="relative" rAng="0" ptsTypes="AAAAA">
                                      <p:cBhvr>
                                        <p:cTn id="318" dur="3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-25764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accel="23000" decel="29000" fill="hold" grpId="0" nodeType="withEffect">
                                  <p:stCondLst>
                                    <p:cond delay="15150"/>
                                  </p:stCondLst>
                                  <p:childTnLst>
                                    <p:animMotion origin="layout" path="M -0.00065 2.96296E-6 C 0.00782 -0.02848 0.02227 -0.04653 0.02487 -0.08473 C 0.02761 -0.12315 0.00287 -0.13241 -3.75E-6 -0.17547 C -0.00299 -0.21875 -0.00898 -0.23426 -0.01367 -0.27223 C -0.01302 -0.33357 0.03151 -0.39815 0.03243 -0.4132 " pathEditMode="relative" rAng="0" ptsTypes="AAAAA">
                                      <p:cBhvr>
                                        <p:cTn id="32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-20671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0" presetClass="path" presetSubtype="0" repeatCount="indefinite" accel="23091" decel="28909" fill="hold" grpId="0" nodeType="withEffect">
                                  <p:stCondLst>
                                    <p:cond delay="11950"/>
                                  </p:stCondLst>
                                  <p:childTnLst>
                                    <p:animMotion origin="layout" path="M -0.00013 7.40741E-7 C 0.00846 -0.02894 0.00742 -0.04861 0.01002 -0.08657 C 0.01289 -0.12477 0.01536 -0.14051 0.01211 -0.18357 C 0.00911 -0.22616 0.00325 -0.22732 -0.00144 -0.26528 C -0.00118 -0.32616 0.01211 -0.42755 0.01315 -0.44306 " pathEditMode="relative" rAng="0" ptsTypes="AAAAA">
                                      <p:cBhvr>
                                        <p:cTn id="322" dur="5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22153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0" presetClass="path" presetSubtype="0" repeatCount="indefinite" accel="23143" decel="28857" fill="hold" grpId="0" nodeType="withEffect">
                                  <p:stCondLst>
                                    <p:cond delay="12950"/>
                                  </p:stCondLst>
                                  <p:childTnLst>
                                    <p:animMotion origin="layout" path="M -0.00013 2.96296E-6 C 0.00768 -0.02894 0.0056 -0.04468 0.00899 -0.0831 C 0.01172 -0.12107 0.0069 -0.13519 0.00339 -0.17778 C 0.00091 -0.22107 0.00768 -0.25371 0.01016 -0.2926 C 0.01589 -0.35486 0.01667 -0.47639 0.01797 -0.4919 " pathEditMode="relative" rAng="0" ptsTypes="AAAAA">
                                      <p:cBhvr>
                                        <p:cTn id="324" dur="7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0" presetClass="path" presetSubtype="0" repeatCount="indefinite" accel="23099" decel="28873" fill="hold" grpId="0" nodeType="withEffect">
                                  <p:stCondLst>
                                    <p:cond delay="10950"/>
                                  </p:stCondLst>
                                  <p:childTnLst>
                                    <p:animMotion origin="layout" path="M -0.00013 -1.11111E-6 C 0.00768 -0.02893 0.0056 -0.04467 0.00898 -0.0831 C 0.01172 -0.12106 0.0069 -0.13518 0.00338 -0.17778 C 0.00091 -0.22106 0.00768 -0.2537 0.01015 -0.29259 C 0.01588 -0.35486 0.01666 -0.47639 0.01797 -0.4919 " pathEditMode="relative" rAng="0" ptsTypes="AAAAA">
                                      <p:cBhvr>
                                        <p:cTn id="326" dur="7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0" presetClass="path" presetSubtype="0" repeatCount="indefinite" accel="23091" decel="28909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animMotion origin="layout" path="M -0.00013 1.48148E-6 C 0.00768 -0.02894 0.0056 -0.04468 0.00898 -0.0831 C 0.01172 -0.12107 0.0069 -0.13519 0.00339 -0.17778 C 0.00091 -0.22107 0.00768 -0.25371 0.01016 -0.29259 C 0.01589 -0.35486 0.01667 -0.47639 0.01797 -0.4919 " pathEditMode="relative" rAng="0" ptsTypes="AAAAA">
                                      <p:cBhvr>
                                        <p:cTn id="328" dur="5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0" presetClass="path" presetSubtype="0" repeatCount="indefinite" accel="23125" decel="28906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animMotion origin="layout" path="M -0.00013 0 C 0.00807 -0.02847 0.00612 -0.04444 0.00899 -0.0831 C 0.01172 -0.12106 0.01315 -0.1338 0.01003 -0.17662 C 0.00716 -0.22014 0.01341 -0.22361 0.00899 -0.26111 C 0.00925 -0.32199 0.01667 -0.47685 0.01797 -0.4919 " pathEditMode="relative" rAng="0" ptsTypes="AAAAA">
                                      <p:cBhvr>
                                        <p:cTn id="330" dur="6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0" presetClass="path" presetSubtype="0" repeatCount="indefinite" accel="23091" decel="28909" fill="hold" grpId="0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-0.00013 -2.96296E-6 C 0.00768 -0.02893 0.0056 -0.04467 0.00899 -0.0831 C 0.01172 -0.12106 0.0069 -0.13518 0.00339 -0.17777 C 0.00091 -0.22106 0.00768 -0.2537 0.01016 -0.29259 C 0.01589 -0.35486 0.01667 -0.47639 0.01797 -0.4919 " pathEditMode="relative" rAng="0" ptsTypes="AAAAA">
                                      <p:cBhvr>
                                        <p:cTn id="332" dur="5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0" presetClass="path" presetSubtype="0" repeatCount="indefinite" accel="23061" decel="28980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animMotion origin="layout" path="M -0.00065 -4.44444E-6 C 0.00769 -0.0287 0.02227 -0.04675 0.02487 -0.08472 C 0.02761 -0.12314 0.00287 -0.1324 -0.00013 -0.17546 C -0.00312 -0.21898 -0.00898 -0.23425 -0.01367 -0.27245 C -0.01315 -0.33379 0.03295 -0.48425 0.03399 -0.4993 " pathEditMode="relative" rAng="0" ptsTypes="AAAAA">
                                      <p:cBhvr>
                                        <p:cTn id="334" dur="4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24977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0" presetClass="path" presetSubtype="0" repeatCount="indefinite" accel="23068" decel="28864" fill="hold" grpId="0" nodeType="withEffect">
                                  <p:stCondLst>
                                    <p:cond delay="13850"/>
                                  </p:stCondLst>
                                  <p:childTnLst>
                                    <p:animMotion origin="layout" path="M -0.00013 -1.48148E-6 C 0.00807 -0.02847 0.00612 -0.04444 0.00899 -0.0831 C 0.01172 -0.12106 0.01315 -0.13379 0.01003 -0.17662 C 0.00716 -0.22014 0.01341 -0.22361 0.00899 -0.26111 C 0.00925 -0.32199 0.01667 -0.47685 0.01797 -0.4919 " pathEditMode="relative" rAng="0" ptsTypes="AAAAA">
                                      <p:cBhvr>
                                        <p:cTn id="336" dur="8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0" presetClass="path" presetSubtype="0" repeatCount="indefinite" accel="23091" decel="28909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animMotion origin="layout" path="M -0.00013 -4.44444E-6 C 0.00768 -0.02893 0.0056 -0.04467 0.00899 -0.0831 C 0.01172 -0.12106 0.0069 -0.13518 0.00339 -0.17777 C 0.00091 -0.22106 0.00768 -0.2537 0.01016 -0.29259 C 0.01589 -0.35486 0.01667 -0.47638 0.01797 -0.49189 " pathEditMode="relative" rAng="0" ptsTypes="AAAAA">
                                      <p:cBhvr>
                                        <p:cTn id="338" dur="5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0" presetClass="path" presetSubtype="0" repeatCount="indefinite" accel="23000" decel="29000" fill="hold" grpId="0" nodeType="withEffect">
                                  <p:stCondLst>
                                    <p:cond delay="12550"/>
                                  </p:stCondLst>
                                  <p:childTnLst>
                                    <p:animMotion origin="layout" path="M -0.00065 4.07407E-6 C 0.00769 -0.02871 0.02227 -0.04676 0.02487 -0.08473 C 0.02761 -0.12315 0.00287 -0.13241 -0.00013 -0.17547 C -0.00312 -0.21899 -0.00898 -0.23426 -0.01367 -0.27246 C -0.01315 -0.3338 0.03295 -0.48426 0.03399 -0.49931 " pathEditMode="relative" rAng="0" ptsTypes="AAAAA">
                                      <p:cBhvr>
                                        <p:cTn id="340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24977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accel="23077" decel="28974" fill="hold" grpId="0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-0.00053 -4.44444E-6 C 0.00781 -0.02893 -0.00612 -0.0581 -0.00339 -0.09675 C -0.00079 -0.13495 0.00026 -0.14375 -0.00287 -0.18726 C -0.00586 -0.22986 0.01054 -0.23101 0.00598 -0.26898 C 0.00625 -0.32986 0.02994 -0.5 0.03164 -0.51504 " pathEditMode="relative" rAng="0" ptsTypes="AAAAA">
                                      <p:cBhvr>
                                        <p:cTn id="342" dur="3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-25764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0" presetClass="path" presetSubtype="0" repeatCount="indefinite" accel="23026" decel="28947" fill="hold" grpId="0" nodeType="withEffect">
                                  <p:stCondLst>
                                    <p:cond delay="12350"/>
                                  </p:stCondLst>
                                  <p:childTnLst>
                                    <p:animMotion origin="layout" path="M -0.00053 -4.44444E-6 C 0.00781 -0.02893 -0.00612 -0.0581 -0.00339 -0.09675 C -0.00079 -0.13495 0.00026 -0.14375 -0.00287 -0.18726 C -0.00586 -0.22986 0.01054 -0.23101 0.00598 -0.26898 C 0.00625 -0.32986 0.02994 -0.5 0.03164 -0.51504 " pathEditMode="relative" rAng="0" ptsTypes="AAAAA">
                                      <p:cBhvr>
                                        <p:cTn id="344" dur="7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-25764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0" presetClass="path" presetSubtype="0" repeatCount="indefinite" accel="23091" decel="28909" fill="hold" grpId="0" nodeType="withEffect">
                                  <p:stCondLst>
                                    <p:cond delay="13350"/>
                                  </p:stCondLst>
                                  <p:childTnLst>
                                    <p:animMotion origin="layout" path="M -0.00053 -4.44444E-6 C 0.00781 -0.02893 -0.00612 -0.0581 -0.00339 -0.09675 C -0.00079 -0.13495 0.00026 -0.14375 -0.00287 -0.18726 C -0.00586 -0.22986 0.01054 -0.23101 0.00598 -0.26898 C 0.00625 -0.32986 0.02994 -0.5 0.03164 -0.51504 " pathEditMode="relative" rAng="0" ptsTypes="AAAAA">
                                      <p:cBhvr>
                                        <p:cTn id="346" dur="5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-25764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0" presetClass="path" presetSubtype="0" repeatCount="indefinite" accel="23125" decel="28906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animMotion origin="layout" path="M -0.00013 0 C 0.00807 -0.02847 0.00612 -0.04444 0.00899 -0.0831 C 0.01172 -0.12106 0.01315 -0.1338 0.01003 -0.17662 C 0.00716 -0.22014 0.01341 -0.22361 0.00899 -0.26111 C 0.00925 -0.32199 0.01667 -0.47685 0.01797 -0.4919 " pathEditMode="relative" rAng="0" ptsTypes="AAAAA">
                                      <p:cBhvr>
                                        <p:cTn id="348" dur="6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0" presetClass="path" presetSubtype="0" repeatCount="indefinite" accel="23061" decel="28980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animMotion origin="layout" path="M -0.00065 -4.44444E-6 C 0.00769 -0.0287 0.02227 -0.04675 0.02487 -0.08472 C 0.02761 -0.12314 0.00287 -0.1324 -0.00013 -0.17546 C -0.00312 -0.21898 -0.00898 -0.23425 -0.01367 -0.27245 C -0.01315 -0.33379 0.03295 -0.48425 0.03399 -0.4993 " pathEditMode="relative" rAng="0" ptsTypes="AAAAA">
                                      <p:cBhvr>
                                        <p:cTn id="350" dur="4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24977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0" presetClass="path" presetSubtype="0" repeatCount="indefinite" accel="23125" decel="28906" fill="hold" grpId="0" nodeType="withEffect">
                                  <p:stCondLst>
                                    <p:cond delay="14850"/>
                                  </p:stCondLst>
                                  <p:childTnLst>
                                    <p:animMotion origin="layout" path="M -0.00013 0 C 0.00807 -0.02847 0.00612 -0.04444 0.00899 -0.0831 C 0.01172 -0.12106 0.01315 -0.1338 0.01003 -0.17662 C 0.00716 -0.22014 0.01341 -0.22361 0.00899 -0.26111 C 0.00925 -0.32199 0.01667 -0.47685 0.01797 -0.4919 " pathEditMode="relative" rAng="0" ptsTypes="AAAAA">
                                      <p:cBhvr>
                                        <p:cTn id="352" dur="6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0" presetClass="path" presetSubtype="0" repeatCount="indefinite" accel="23061" decel="28980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animMotion origin="layout" path="M -0.00065 -4.44444E-6 C 0.00769 -0.0287 0.02227 -0.04675 0.02487 -0.08472 C 0.02761 -0.12314 0.00287 -0.1324 -0.00013 -0.17546 C -0.00312 -0.21898 -0.00898 -0.23425 -0.01367 -0.27245 C -0.01315 -0.33379 0.03295 -0.48425 0.03399 -0.4993 " pathEditMode="relative" rAng="0" ptsTypes="AAAAA">
                                      <p:cBhvr>
                                        <p:cTn id="354" dur="49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24977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0" presetClass="path" presetSubtype="0" repeatCount="indefinite" accel="23125" decel="28906" fill="hold" grpId="0" nodeType="withEffect">
                                  <p:stCondLst>
                                    <p:cond delay="14150"/>
                                  </p:stCondLst>
                                  <p:childTnLst>
                                    <p:animMotion origin="layout" path="M -0.00013 0 C 0.00807 -0.02847 0.00612 -0.04444 0.00899 -0.0831 C 0.01172 -0.12106 0.01315 -0.1338 0.01003 -0.17662 C 0.00716 -0.22014 0.01341 -0.22361 0.00899 -0.26111 C 0.00925 -0.32199 0.01667 -0.47685 0.01797 -0.4919 " pathEditMode="relative" rAng="0" ptsTypes="AAAAA">
                                      <p:cBhvr>
                                        <p:cTn id="356" dur="6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0" presetClass="path" presetSubtype="0" repeatCount="indefinite" accel="23061" decel="28980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0.00065 -4.44444E-6 C 0.00769 -0.0287 0.02227 -0.04675 0.02487 -0.08472 C 0.02761 -0.12314 0.00287 -0.1324 -0.00013 -0.17546 C -0.00312 -0.21898 -0.00898 -0.23425 -0.01367 -0.27245 C -0.01315 -0.33379 0.03295 -0.48425 0.03399 -0.4993 " pathEditMode="relative" rAng="0" ptsTypes="AAAAA">
                                      <p:cBhvr>
                                        <p:cTn id="358" dur="4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24977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0" presetClass="path" presetSubtype="0" repeatCount="indefinite" accel="23125" decel="28906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animMotion origin="layout" path="M -0.00013 0 C 0.00807 -0.02847 0.00612 -0.04444 0.00899 -0.0831 C 0.01172 -0.12106 0.01315 -0.1338 0.01003 -0.17662 C 0.00716 -0.22014 0.01341 -0.22361 0.00899 -0.26111 C 0.00925 -0.32199 0.01667 -0.47685 0.01797 -0.4919 " pathEditMode="relative" rAng="0" ptsTypes="AAAAA">
                                      <p:cBhvr>
                                        <p:cTn id="360" dur="6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0" presetClass="path" presetSubtype="0" repeatCount="indefinite" accel="23061" decel="28980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animMotion origin="layout" path="M -0.00065 -4.44444E-6 C 0.00769 -0.0287 0.02227 -0.04675 0.02487 -0.08472 C 0.02761 -0.12314 0.00287 -0.1324 -0.00013 -0.17546 C -0.00312 -0.21898 -0.00898 -0.23425 -0.01367 -0.27245 C -0.01315 -0.33379 0.03295 -0.48425 0.03399 -0.4993 " pathEditMode="relative" rAng="0" ptsTypes="AAAAA">
                                      <p:cBhvr>
                                        <p:cTn id="362" dur="49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24977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accel="23125" decel="28906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animMotion origin="layout" path="M -0.00013 0 C 0.00807 -0.02847 0.00612 -0.04444 0.00899 -0.0831 C 0.01172 -0.12106 0.01315 -0.1338 0.01003 -0.17662 C 0.00716 -0.22014 0.01341 -0.22361 0.00899 -0.26111 C 0.00925 -0.32199 0.01667 -0.47685 0.01797 -0.4919 " pathEditMode="relative" rAng="0" ptsTypes="AAAAA">
                                      <p:cBhvr>
                                        <p:cTn id="364" dur="6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0" presetClass="path" presetSubtype="0" repeatCount="indefinite" accel="23061" decel="28980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animMotion origin="layout" path="M -0.00065 -4.44444E-6 C 0.00769 -0.0287 0.02227 -0.04675 0.02487 -0.08472 C 0.02761 -0.12314 0.00287 -0.1324 -0.00013 -0.17546 C -0.00312 -0.21898 -0.00898 -0.23425 -0.01367 -0.27245 C -0.01315 -0.33379 0.03295 -0.48425 0.03399 -0.4993 " pathEditMode="relative" rAng="0" ptsTypes="AAAAA">
                                      <p:cBhvr>
                                        <p:cTn id="366" dur="4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24977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0" presetClass="path" presetSubtype="0" repeatCount="indefinite" accel="23091" decel="28909" fill="hold" grpId="0" nodeType="withEffect">
                                  <p:stCondLst>
                                    <p:cond delay="12650"/>
                                  </p:stCondLst>
                                  <p:childTnLst>
                                    <p:animMotion origin="layout" path="M 4.375E-6 -0.00023 C 0.00859 -0.02893 0.00755 -0.04838 0.01015 -0.08657 C 0.01289 -0.12477 0.01536 -0.14051 0.01211 -0.18356 C 0.00924 -0.22616 0.00807 -0.23148 0.00338 -0.26944 C 0.00364 -0.33032 0.03711 -0.48472 0.03828 -0.50023 " pathEditMode="relative" rAng="0" ptsTypes="AAAAA">
                                      <p:cBhvr>
                                        <p:cTn id="368" dur="5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-25000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0" presetClass="path" presetSubtype="0" repeatCount="indefinite" accel="23103" decel="28793" fill="hold" grpId="0" nodeType="withEffect">
                                  <p:stCondLst>
                                    <p:cond delay="13750"/>
                                  </p:stCondLst>
                                  <p:childTnLst>
                                    <p:animMotion origin="layout" path="M -0.00013 -1.48148E-6 C 0.00755 -0.02893 0.00547 -0.04467 0.00885 -0.0831 C 0.01159 -0.12129 0.00677 -0.13542 0.00325 -0.17801 C 0.00091 -0.22129 0.00755 -0.25393 0.01002 -0.29282 C 0.01575 -0.35509 -0.0013 -0.54629 2.29167E-6 -0.5618 " pathEditMode="relative" rAng="0" ptsTypes="AAAAA">
                                      <p:cBhvr>
                                        <p:cTn id="370" dur="5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-28102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0" presetClass="path" presetSubtype="0" repeatCount="indefinite" accel="23061" decel="28980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animMotion origin="layout" path="M -0.00065 -4.07407E-6 C 0.00768 -0.0287 0.02227 -0.04676 0.02487 -0.08472 C 0.02761 -0.12314 0.00287 -0.1324 -0.00013 -0.17546 C -0.00312 -0.21898 -0.00898 -0.23426 -0.01367 -0.27245 C -0.01315 -0.33379 0.03295 -0.48426 0.03399 -0.4993 " pathEditMode="relative" rAng="0" ptsTypes="AAAAA">
                                      <p:cBhvr>
                                        <p:cTn id="372" dur="49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24977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0" presetClass="path" presetSubtype="0" repeatCount="indefinite" accel="23099" decel="28873" fill="hold" grpId="0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-0.00013 3.7037E-7 C 0.00768 -0.02894 0.00547 -0.04468 0.00899 -0.0831 C 0.01172 -0.12107 0.0069 -0.13519 0.00326 -0.17778 C 0.00091 -0.22107 0.00287 -0.25394 0.00534 -0.29259 C 0.02058 -0.35486 0.01667 -0.47639 0.01797 -0.4919 " pathEditMode="relative" rAng="0" ptsTypes="AAAAA">
                                      <p:cBhvr>
                                        <p:cTn id="374" dur="7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0" presetClass="path" presetSubtype="0" repeatCount="indefinite" accel="23134" decel="28806" fill="hold" grpId="0" nodeType="withEffect">
                                  <p:stCondLst>
                                    <p:cond delay="13350"/>
                                  </p:stCondLst>
                                  <p:childTnLst>
                                    <p:animMotion origin="layout" path="M -0.00013 3.33333E-6 C 0.00768 -0.02894 0.00547 -0.04468 0.00899 -0.08311 C 0.01172 -0.12107 0.0069 -0.13519 0.00326 -0.17778 C 0.00091 -0.22107 0.00287 -0.25394 0.00534 -0.2926 C 0.02058 -0.35486 0.01667 -0.47639 0.01797 -0.4919 " pathEditMode="relative" rAng="0" ptsTypes="AAAAA">
                                      <p:cBhvr>
                                        <p:cTn id="376" dur="67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0" presetClass="path" presetSubtype="0" repeatCount="indefinite" accel="22973" decel="28919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animMotion origin="layout" path="M -0.00013 3.7037E-7 C 0.00768 -0.02894 0.00547 -0.04468 0.00899 -0.0831 C 0.01172 -0.12107 0.0069 -0.13519 0.00326 -0.17778 C 0.00091 -0.22107 0.00287 -0.25394 0.00534 -0.29259 C 0.02058 -0.35486 0.01667 -0.47639 0.01797 -0.4919 " pathEditMode="relative" rAng="0" ptsTypes="AAAAA">
                                      <p:cBhvr>
                                        <p:cTn id="378" dur="3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0" presetClass="path" presetSubtype="0" repeatCount="indefinite" accel="23175" decel="28889" fill="hold" grpId="0" nodeType="withEffect">
                                  <p:stCondLst>
                                    <p:cond delay="12150"/>
                                  </p:stCondLst>
                                  <p:childTnLst>
                                    <p:animMotion origin="layout" path="M -0.00013 3.7037E-7 C 0.00768 -0.02894 0.00547 -0.04468 0.00899 -0.0831 C 0.01172 -0.12107 0.0069 -0.13519 0.00326 -0.17778 C 0.00091 -0.22107 0.00287 -0.25394 0.00534 -0.29259 C 0.02058 -0.35486 0.01667 -0.47639 0.01797 -0.4919 " pathEditMode="relative" rAng="0" ptsTypes="AAAAA">
                                      <p:cBhvr>
                                        <p:cTn id="380" dur="6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22" presetClass="entr" presetSubtype="1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3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22" presetClass="entr" presetSubtype="8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22" presetClass="entr" presetSubtype="1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50" presetClass="entr" presetSubtype="0" decel="100000" fill="hold" grpId="0" nodeType="withEffect">
                                  <p:stCondLst>
                                    <p:cond delay="1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31" presetClass="entr" presetSubtype="0" fill="hold" grpId="0" nodeType="withEffect">
                                  <p:stCondLst>
                                    <p:cond delay="14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0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7" grpId="0" animBg="1"/>
      <p:bldP spid="66" grpId="0" animBg="1"/>
      <p:bldP spid="63" grpId="0" animBg="1"/>
      <p:bldP spid="65" grpId="0" animBg="1"/>
      <p:bldP spid="64" grpId="0" animBg="1"/>
      <p:bldP spid="60" grpId="0" animBg="1"/>
      <p:bldP spid="62" grpId="0" animBg="1"/>
      <p:bldP spid="61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97" grpId="0" animBg="1"/>
      <p:bldP spid="81" grpId="0" animBg="1"/>
      <p:bldP spid="81" grpId="1" animBg="1"/>
      <p:bldP spid="82" grpId="0" animBg="1"/>
      <p:bldP spid="94" grpId="0" animBg="1"/>
      <p:bldP spid="98" grpId="0" animBg="1"/>
      <p:bldP spid="99" grpId="0"/>
      <p:bldP spid="100" grpId="0"/>
      <p:bldP spid="102" grpId="0" animBg="1"/>
      <p:bldP spid="106" grpId="0"/>
      <p:bldP spid="1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B15A9C60-E463-4B33-B379-9DC2BEABE56F}"/>
              </a:ext>
            </a:extLst>
          </p:cNvPr>
          <p:cNvSpPr/>
          <p:nvPr/>
        </p:nvSpPr>
        <p:spPr>
          <a:xfrm>
            <a:off x="5949224" y="2192111"/>
            <a:ext cx="301171" cy="4737100"/>
          </a:xfrm>
          <a:custGeom>
            <a:avLst/>
            <a:gdLst>
              <a:gd name="connsiteX0" fmla="*/ 76200 w 317500"/>
              <a:gd name="connsiteY0" fmla="*/ 12700 h 4737100"/>
              <a:gd name="connsiteX1" fmla="*/ 0 w 317500"/>
              <a:gd name="connsiteY1" fmla="*/ 4737100 h 4737100"/>
              <a:gd name="connsiteX2" fmla="*/ 317500 w 317500"/>
              <a:gd name="connsiteY2" fmla="*/ 4737100 h 4737100"/>
              <a:gd name="connsiteX3" fmla="*/ 152400 w 317500"/>
              <a:gd name="connsiteY3" fmla="*/ 0 h 4737100"/>
              <a:gd name="connsiteX4" fmla="*/ 76200 w 317500"/>
              <a:gd name="connsiteY4" fmla="*/ 12700 h 4737100"/>
              <a:gd name="connsiteX0" fmla="*/ 76200 w 317500"/>
              <a:gd name="connsiteY0" fmla="*/ 12700 h 4737100"/>
              <a:gd name="connsiteX1" fmla="*/ 0 w 317500"/>
              <a:gd name="connsiteY1" fmla="*/ 4737100 h 4737100"/>
              <a:gd name="connsiteX2" fmla="*/ 317500 w 317500"/>
              <a:gd name="connsiteY2" fmla="*/ 4737100 h 4737100"/>
              <a:gd name="connsiteX3" fmla="*/ 152400 w 317500"/>
              <a:gd name="connsiteY3" fmla="*/ 0 h 4737100"/>
              <a:gd name="connsiteX4" fmla="*/ 76200 w 317500"/>
              <a:gd name="connsiteY4" fmla="*/ 12700 h 4737100"/>
              <a:gd name="connsiteX0" fmla="*/ 76200 w 317500"/>
              <a:gd name="connsiteY0" fmla="*/ 12700 h 4737100"/>
              <a:gd name="connsiteX1" fmla="*/ 0 w 317500"/>
              <a:gd name="connsiteY1" fmla="*/ 4737100 h 4737100"/>
              <a:gd name="connsiteX2" fmla="*/ 317500 w 317500"/>
              <a:gd name="connsiteY2" fmla="*/ 4737100 h 4737100"/>
              <a:gd name="connsiteX3" fmla="*/ 152400 w 317500"/>
              <a:gd name="connsiteY3" fmla="*/ 0 h 4737100"/>
              <a:gd name="connsiteX4" fmla="*/ 76200 w 317500"/>
              <a:gd name="connsiteY4" fmla="*/ 12700 h 4737100"/>
              <a:gd name="connsiteX0" fmla="*/ 76200 w 317500"/>
              <a:gd name="connsiteY0" fmla="*/ 12700 h 4737100"/>
              <a:gd name="connsiteX1" fmla="*/ 0 w 317500"/>
              <a:gd name="connsiteY1" fmla="*/ 4737100 h 4737100"/>
              <a:gd name="connsiteX2" fmla="*/ 317500 w 317500"/>
              <a:gd name="connsiteY2" fmla="*/ 4737100 h 4737100"/>
              <a:gd name="connsiteX3" fmla="*/ 152400 w 317500"/>
              <a:gd name="connsiteY3" fmla="*/ 0 h 4737100"/>
              <a:gd name="connsiteX4" fmla="*/ 76200 w 317500"/>
              <a:gd name="connsiteY4" fmla="*/ 12700 h 4737100"/>
              <a:gd name="connsiteX0" fmla="*/ 76200 w 317500"/>
              <a:gd name="connsiteY0" fmla="*/ 12700 h 4737100"/>
              <a:gd name="connsiteX1" fmla="*/ 0 w 317500"/>
              <a:gd name="connsiteY1" fmla="*/ 4737100 h 4737100"/>
              <a:gd name="connsiteX2" fmla="*/ 317500 w 317500"/>
              <a:gd name="connsiteY2" fmla="*/ 4737100 h 4737100"/>
              <a:gd name="connsiteX3" fmla="*/ 152400 w 317500"/>
              <a:gd name="connsiteY3" fmla="*/ 0 h 4737100"/>
              <a:gd name="connsiteX4" fmla="*/ 76200 w 317500"/>
              <a:gd name="connsiteY4" fmla="*/ 12700 h 4737100"/>
              <a:gd name="connsiteX0" fmla="*/ 76200 w 317500"/>
              <a:gd name="connsiteY0" fmla="*/ 12700 h 4737100"/>
              <a:gd name="connsiteX1" fmla="*/ 0 w 317500"/>
              <a:gd name="connsiteY1" fmla="*/ 4737100 h 4737100"/>
              <a:gd name="connsiteX2" fmla="*/ 317500 w 317500"/>
              <a:gd name="connsiteY2" fmla="*/ 4737100 h 4737100"/>
              <a:gd name="connsiteX3" fmla="*/ 139700 w 317500"/>
              <a:gd name="connsiteY3" fmla="*/ 0 h 4737100"/>
              <a:gd name="connsiteX4" fmla="*/ 76200 w 317500"/>
              <a:gd name="connsiteY4" fmla="*/ 12700 h 4737100"/>
              <a:gd name="connsiteX0" fmla="*/ 95250 w 317500"/>
              <a:gd name="connsiteY0" fmla="*/ 6350 h 4737100"/>
              <a:gd name="connsiteX1" fmla="*/ 0 w 317500"/>
              <a:gd name="connsiteY1" fmla="*/ 4737100 h 4737100"/>
              <a:gd name="connsiteX2" fmla="*/ 317500 w 317500"/>
              <a:gd name="connsiteY2" fmla="*/ 4737100 h 4737100"/>
              <a:gd name="connsiteX3" fmla="*/ 139700 w 317500"/>
              <a:gd name="connsiteY3" fmla="*/ 0 h 4737100"/>
              <a:gd name="connsiteX4" fmla="*/ 95250 w 317500"/>
              <a:gd name="connsiteY4" fmla="*/ 6350 h 4737100"/>
              <a:gd name="connsiteX0" fmla="*/ 95250 w 317500"/>
              <a:gd name="connsiteY0" fmla="*/ 6350 h 4737100"/>
              <a:gd name="connsiteX1" fmla="*/ 0 w 317500"/>
              <a:gd name="connsiteY1" fmla="*/ 4737100 h 4737100"/>
              <a:gd name="connsiteX2" fmla="*/ 317500 w 317500"/>
              <a:gd name="connsiteY2" fmla="*/ 4737100 h 4737100"/>
              <a:gd name="connsiteX3" fmla="*/ 139700 w 317500"/>
              <a:gd name="connsiteY3" fmla="*/ 0 h 4737100"/>
              <a:gd name="connsiteX4" fmla="*/ 95250 w 317500"/>
              <a:gd name="connsiteY4" fmla="*/ 6350 h 4737100"/>
              <a:gd name="connsiteX0" fmla="*/ 144235 w 366485"/>
              <a:gd name="connsiteY0" fmla="*/ 6350 h 4737100"/>
              <a:gd name="connsiteX1" fmla="*/ 0 w 366485"/>
              <a:gd name="connsiteY1" fmla="*/ 4737100 h 4737100"/>
              <a:gd name="connsiteX2" fmla="*/ 366485 w 366485"/>
              <a:gd name="connsiteY2" fmla="*/ 4737100 h 4737100"/>
              <a:gd name="connsiteX3" fmla="*/ 188685 w 366485"/>
              <a:gd name="connsiteY3" fmla="*/ 0 h 4737100"/>
              <a:gd name="connsiteX4" fmla="*/ 144235 w 366485"/>
              <a:gd name="connsiteY4" fmla="*/ 6350 h 4737100"/>
              <a:gd name="connsiteX0" fmla="*/ 144235 w 301171"/>
              <a:gd name="connsiteY0" fmla="*/ 6350 h 4737100"/>
              <a:gd name="connsiteX1" fmla="*/ 0 w 301171"/>
              <a:gd name="connsiteY1" fmla="*/ 4737100 h 4737100"/>
              <a:gd name="connsiteX2" fmla="*/ 301171 w 301171"/>
              <a:gd name="connsiteY2" fmla="*/ 4737100 h 4737100"/>
              <a:gd name="connsiteX3" fmla="*/ 188685 w 301171"/>
              <a:gd name="connsiteY3" fmla="*/ 0 h 4737100"/>
              <a:gd name="connsiteX4" fmla="*/ 144235 w 301171"/>
              <a:gd name="connsiteY4" fmla="*/ 6350 h 4737100"/>
              <a:gd name="connsiteX0" fmla="*/ 144235 w 301171"/>
              <a:gd name="connsiteY0" fmla="*/ 6350 h 4737100"/>
              <a:gd name="connsiteX1" fmla="*/ 0 w 301171"/>
              <a:gd name="connsiteY1" fmla="*/ 4737100 h 4737100"/>
              <a:gd name="connsiteX2" fmla="*/ 301171 w 301171"/>
              <a:gd name="connsiteY2" fmla="*/ 4737100 h 4737100"/>
              <a:gd name="connsiteX3" fmla="*/ 188685 w 301171"/>
              <a:gd name="connsiteY3" fmla="*/ 0 h 4737100"/>
              <a:gd name="connsiteX4" fmla="*/ 144235 w 301171"/>
              <a:gd name="connsiteY4" fmla="*/ 6350 h 47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171" h="4737100">
                <a:moveTo>
                  <a:pt x="144235" y="6350"/>
                </a:moveTo>
                <a:cubicBezTo>
                  <a:pt x="144235" y="1670050"/>
                  <a:pt x="114300" y="3200400"/>
                  <a:pt x="0" y="4737100"/>
                </a:cubicBezTo>
                <a:lnTo>
                  <a:pt x="301171" y="4737100"/>
                </a:lnTo>
                <a:cubicBezTo>
                  <a:pt x="211667" y="3158067"/>
                  <a:pt x="192918" y="1579033"/>
                  <a:pt x="188685" y="0"/>
                </a:cubicBezTo>
                <a:lnTo>
                  <a:pt x="144235" y="6350"/>
                </a:lnTo>
                <a:close/>
              </a:path>
            </a:pathLst>
          </a:custGeom>
          <a:gradFill>
            <a:gsLst>
              <a:gs pos="100000">
                <a:srgbClr val="2A0000">
                  <a:alpha val="5000"/>
                </a:srgbClr>
              </a:gs>
              <a:gs pos="0">
                <a:srgbClr val="A40000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C70BB6A8-97B1-45A1-90AE-D33F135BBD97}"/>
              </a:ext>
            </a:extLst>
          </p:cNvPr>
          <p:cNvSpPr/>
          <p:nvPr/>
        </p:nvSpPr>
        <p:spPr>
          <a:xfrm>
            <a:off x="2892734" y="-837519"/>
            <a:ext cx="6228668" cy="6228668"/>
          </a:xfrm>
          <a:prstGeom prst="ellipse">
            <a:avLst/>
          </a:prstGeom>
          <a:solidFill>
            <a:srgbClr val="A4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525AE706-3891-4883-A43A-411415EB37BD}"/>
              </a:ext>
            </a:extLst>
          </p:cNvPr>
          <p:cNvSpPr/>
          <p:nvPr/>
        </p:nvSpPr>
        <p:spPr>
          <a:xfrm>
            <a:off x="3598079" y="-127021"/>
            <a:ext cx="4848752" cy="4848752"/>
          </a:xfrm>
          <a:prstGeom prst="ellipse">
            <a:avLst/>
          </a:prstGeom>
          <a:solidFill>
            <a:srgbClr val="A4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CBBE66EE-1910-440C-B97C-F6B600B64250}"/>
              </a:ext>
            </a:extLst>
          </p:cNvPr>
          <p:cNvSpPr/>
          <p:nvPr/>
        </p:nvSpPr>
        <p:spPr>
          <a:xfrm>
            <a:off x="4510584" y="724240"/>
            <a:ext cx="3105151" cy="3105151"/>
          </a:xfrm>
          <a:prstGeom prst="ellipse">
            <a:avLst/>
          </a:prstGeom>
          <a:solidFill>
            <a:srgbClr val="A4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196665AD-D5E0-4751-9304-E55A255B5C74}"/>
              </a:ext>
            </a:extLst>
          </p:cNvPr>
          <p:cNvSpPr/>
          <p:nvPr/>
        </p:nvSpPr>
        <p:spPr>
          <a:xfrm>
            <a:off x="5544458" y="4643438"/>
            <a:ext cx="1103085" cy="218848"/>
          </a:xfrm>
          <a:prstGeom prst="ellipse">
            <a:avLst/>
          </a:prstGeom>
          <a:noFill/>
          <a:ln w="19050">
            <a:gradFill>
              <a:gsLst>
                <a:gs pos="8000">
                  <a:srgbClr val="2A0000">
                    <a:alpha val="40000"/>
                  </a:srgbClr>
                </a:gs>
                <a:gs pos="100000">
                  <a:srgbClr val="A4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8C0139F8-23E7-40E3-95F5-A3EAB587C347}"/>
              </a:ext>
            </a:extLst>
          </p:cNvPr>
          <p:cNvSpPr/>
          <p:nvPr/>
        </p:nvSpPr>
        <p:spPr>
          <a:xfrm>
            <a:off x="4548246" y="4747259"/>
            <a:ext cx="3095509" cy="643889"/>
          </a:xfrm>
          <a:prstGeom prst="ellipse">
            <a:avLst/>
          </a:prstGeom>
          <a:noFill/>
          <a:ln w="25400">
            <a:gradFill>
              <a:gsLst>
                <a:gs pos="8000">
                  <a:srgbClr val="2A0000">
                    <a:alpha val="15000"/>
                  </a:srgbClr>
                </a:gs>
                <a:gs pos="100000">
                  <a:srgbClr val="A4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1C9D71A7-FA86-414F-8B44-3BEAD1B3165D}"/>
              </a:ext>
            </a:extLst>
          </p:cNvPr>
          <p:cNvSpPr/>
          <p:nvPr/>
        </p:nvSpPr>
        <p:spPr>
          <a:xfrm>
            <a:off x="3882477" y="4968241"/>
            <a:ext cx="4427046" cy="887502"/>
          </a:xfrm>
          <a:prstGeom prst="ellipse">
            <a:avLst/>
          </a:prstGeom>
          <a:noFill/>
          <a:ln w="28575">
            <a:gradFill>
              <a:gsLst>
                <a:gs pos="8000">
                  <a:srgbClr val="2A0000">
                    <a:alpha val="15000"/>
                  </a:srgbClr>
                </a:gs>
                <a:gs pos="100000">
                  <a:srgbClr val="A4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38FC3F76-9A1F-49D5-AE9B-1C4D383B05F9}"/>
              </a:ext>
            </a:extLst>
          </p:cNvPr>
          <p:cNvSpPr/>
          <p:nvPr/>
        </p:nvSpPr>
        <p:spPr>
          <a:xfrm>
            <a:off x="2774950" y="5029201"/>
            <a:ext cx="6642100" cy="1371600"/>
          </a:xfrm>
          <a:prstGeom prst="ellipse">
            <a:avLst/>
          </a:prstGeom>
          <a:noFill/>
          <a:ln w="31750">
            <a:gradFill>
              <a:gsLst>
                <a:gs pos="8000">
                  <a:srgbClr val="2A0000">
                    <a:alpha val="15000"/>
                  </a:srgbClr>
                </a:gs>
                <a:gs pos="100000">
                  <a:srgbClr val="A4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B6A06115-98BD-4811-A69C-92155E34F5CA}"/>
              </a:ext>
            </a:extLst>
          </p:cNvPr>
          <p:cNvSpPr/>
          <p:nvPr/>
        </p:nvSpPr>
        <p:spPr>
          <a:xfrm>
            <a:off x="770465" y="1939011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7617D35A-B863-4875-8E77-F25A1593B1C3}"/>
              </a:ext>
            </a:extLst>
          </p:cNvPr>
          <p:cNvSpPr/>
          <p:nvPr/>
        </p:nvSpPr>
        <p:spPr>
          <a:xfrm>
            <a:off x="2731632" y="1805820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C0A981F6-E876-49BB-9635-ABD1C7E60A8B}"/>
              </a:ext>
            </a:extLst>
          </p:cNvPr>
          <p:cNvSpPr/>
          <p:nvPr/>
        </p:nvSpPr>
        <p:spPr>
          <a:xfrm>
            <a:off x="3360788" y="1904217"/>
            <a:ext cx="99939" cy="9993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公众号：陈西设计之家。微信搜索即可">
            <a:extLst>
              <a:ext uri="{FF2B5EF4-FFF2-40B4-BE49-F238E27FC236}">
                <a16:creationId xmlns:a16="http://schemas.microsoft.com/office/drawing/2014/main" xmlns="" id="{EC261307-1139-46AE-B3AC-9C986E6FF68D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4329527-8E7A-48FD-B305-A3585C16DCE8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E818C57-6A3B-44D1-9D07-DB3953471C39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1222411F-8F3C-4A1A-9CD8-C125297B56AB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3EB2912-2E71-49E5-A3A2-A409A0E71F02}"/>
              </a:ext>
            </a:extLst>
          </p:cNvPr>
          <p:cNvCxnSpPr>
            <a:cxnSpLocks/>
          </p:cNvCxnSpPr>
          <p:nvPr/>
        </p:nvCxnSpPr>
        <p:spPr>
          <a:xfrm>
            <a:off x="8584767" y="3058223"/>
            <a:ext cx="0" cy="3064991"/>
          </a:xfrm>
          <a:prstGeom prst="line">
            <a:avLst/>
          </a:prstGeom>
          <a:ln w="12700">
            <a:gradFill>
              <a:gsLst>
                <a:gs pos="0">
                  <a:srgbClr val="A40000"/>
                </a:gs>
                <a:gs pos="100000">
                  <a:srgbClr val="2A0000">
                    <a:alpha val="0"/>
                  </a:srgbClr>
                </a:gs>
              </a:gsLst>
              <a:lin ang="5400000" scaled="1"/>
            </a:gradFill>
            <a:headEnd type="arrow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44272640-853A-4E76-887B-7A7871961C10}"/>
              </a:ext>
            </a:extLst>
          </p:cNvPr>
          <p:cNvCxnSpPr>
            <a:cxnSpLocks/>
          </p:cNvCxnSpPr>
          <p:nvPr/>
        </p:nvCxnSpPr>
        <p:spPr>
          <a:xfrm>
            <a:off x="3718853" y="3058223"/>
            <a:ext cx="0" cy="3064991"/>
          </a:xfrm>
          <a:prstGeom prst="line">
            <a:avLst/>
          </a:prstGeom>
          <a:ln w="12700">
            <a:gradFill>
              <a:gsLst>
                <a:gs pos="0">
                  <a:srgbClr val="A40000"/>
                </a:gs>
                <a:gs pos="100000">
                  <a:srgbClr val="2A0000">
                    <a:alpha val="0"/>
                  </a:srgbClr>
                </a:gs>
              </a:gsLst>
              <a:lin ang="5400000" scaled="1"/>
            </a:gradFill>
            <a:headEnd type="arrow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FF2A380E-2C05-4C1E-A2AB-3EFEABC46C75}"/>
              </a:ext>
            </a:extLst>
          </p:cNvPr>
          <p:cNvSpPr/>
          <p:nvPr/>
        </p:nvSpPr>
        <p:spPr>
          <a:xfrm>
            <a:off x="8479777" y="1473241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79D5BC09-899A-478F-AF48-98F916CF9E24}"/>
              </a:ext>
            </a:extLst>
          </p:cNvPr>
          <p:cNvSpPr/>
          <p:nvPr/>
        </p:nvSpPr>
        <p:spPr>
          <a:xfrm>
            <a:off x="9129692" y="1136102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3A64ADFF-E98E-406B-864F-5BBC139B7FBB}"/>
              </a:ext>
            </a:extLst>
          </p:cNvPr>
          <p:cNvSpPr/>
          <p:nvPr/>
        </p:nvSpPr>
        <p:spPr>
          <a:xfrm>
            <a:off x="7884611" y="1306105"/>
            <a:ext cx="194795" cy="194795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8B34B331-84EA-456B-8493-F699CC24FA6F}"/>
              </a:ext>
            </a:extLst>
          </p:cNvPr>
          <p:cNvSpPr/>
          <p:nvPr/>
        </p:nvSpPr>
        <p:spPr>
          <a:xfrm>
            <a:off x="10209710" y="1149000"/>
            <a:ext cx="157105" cy="157105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482E3F01-E6CF-4617-ADA7-50C3F368149C}"/>
              </a:ext>
            </a:extLst>
          </p:cNvPr>
          <p:cNvSpPr/>
          <p:nvPr/>
        </p:nvSpPr>
        <p:spPr>
          <a:xfrm>
            <a:off x="9659290" y="1387475"/>
            <a:ext cx="179181" cy="179181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AD71D984-79C8-44C2-82E0-61AA6E0BFD62}"/>
              </a:ext>
            </a:extLst>
          </p:cNvPr>
          <p:cNvSpPr/>
          <p:nvPr/>
        </p:nvSpPr>
        <p:spPr>
          <a:xfrm>
            <a:off x="5086011" y="1443172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0D67F725-B95F-49A3-A36C-37267342D45E}"/>
              </a:ext>
            </a:extLst>
          </p:cNvPr>
          <p:cNvSpPr/>
          <p:nvPr/>
        </p:nvSpPr>
        <p:spPr>
          <a:xfrm>
            <a:off x="10126159" y="1335864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AA6677DB-C00F-4B8F-BA9C-C84AD3451B75}"/>
              </a:ext>
            </a:extLst>
          </p:cNvPr>
          <p:cNvSpPr/>
          <p:nvPr/>
        </p:nvSpPr>
        <p:spPr>
          <a:xfrm>
            <a:off x="10929204" y="971351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34D2DB7A-477F-4E97-8CD8-086B91492EFB}"/>
              </a:ext>
            </a:extLst>
          </p:cNvPr>
          <p:cNvSpPr/>
          <p:nvPr/>
        </p:nvSpPr>
        <p:spPr>
          <a:xfrm>
            <a:off x="8698023" y="864699"/>
            <a:ext cx="157104" cy="157104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10F94A67-3EE5-4A30-861B-2B4D54DE9C1E}"/>
              </a:ext>
            </a:extLst>
          </p:cNvPr>
          <p:cNvSpPr/>
          <p:nvPr/>
        </p:nvSpPr>
        <p:spPr>
          <a:xfrm>
            <a:off x="3753160" y="1518810"/>
            <a:ext cx="114388" cy="11438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B940C422-CCEE-47BF-9E28-94D7DAC6CAC9}"/>
              </a:ext>
            </a:extLst>
          </p:cNvPr>
          <p:cNvSpPr/>
          <p:nvPr/>
        </p:nvSpPr>
        <p:spPr>
          <a:xfrm>
            <a:off x="3895239" y="1559535"/>
            <a:ext cx="107308" cy="107308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3CB31CD4-05B8-4931-87ED-BB613AB51786}"/>
              </a:ext>
            </a:extLst>
          </p:cNvPr>
          <p:cNvSpPr/>
          <p:nvPr/>
        </p:nvSpPr>
        <p:spPr>
          <a:xfrm>
            <a:off x="10807700" y="1521252"/>
            <a:ext cx="146785" cy="146785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F49754FB-D816-463E-95C1-1F9232C134D5}"/>
              </a:ext>
            </a:extLst>
          </p:cNvPr>
          <p:cNvSpPr/>
          <p:nvPr/>
        </p:nvSpPr>
        <p:spPr>
          <a:xfrm>
            <a:off x="11094411" y="1520449"/>
            <a:ext cx="177649" cy="177649"/>
          </a:xfrm>
          <a:prstGeom prst="ellipse">
            <a:avLst/>
          </a:prstGeom>
          <a:gradFill flip="none" rotWithShape="1">
            <a:gsLst>
              <a:gs pos="0">
                <a:srgbClr val="A40000"/>
              </a:gs>
              <a:gs pos="26000">
                <a:srgbClr val="CC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7C07464-31BE-4F51-99D4-B0BC4804BD5E}"/>
              </a:ext>
            </a:extLst>
          </p:cNvPr>
          <p:cNvSpPr/>
          <p:nvPr/>
        </p:nvSpPr>
        <p:spPr>
          <a:xfrm>
            <a:off x="0" y="-837519"/>
            <a:ext cx="266019" cy="2660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图形 2">
            <a:extLst>
              <a:ext uri="{FF2B5EF4-FFF2-40B4-BE49-F238E27FC236}">
                <a16:creationId xmlns:a16="http://schemas.microsoft.com/office/drawing/2014/main" xmlns="" id="{4BE0224B-912F-4576-BBBA-857981735A75}"/>
              </a:ext>
            </a:extLst>
          </p:cNvPr>
          <p:cNvGrpSpPr/>
          <p:nvPr/>
        </p:nvGrpSpPr>
        <p:grpSpPr>
          <a:xfrm>
            <a:off x="5958002" y="1989252"/>
            <a:ext cx="283934" cy="283934"/>
            <a:chOff x="5143500" y="2476500"/>
            <a:chExt cx="1905000" cy="1905000"/>
          </a:xfrm>
          <a:solidFill>
            <a:schemeClr val="bg1">
              <a:lumMod val="95000"/>
            </a:schemeClr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6027EBEA-79C9-43DA-8F64-D3388B5A4698}"/>
                </a:ext>
              </a:extLst>
            </p:cNvPr>
            <p:cNvSpPr/>
            <p:nvPr/>
          </p:nvSpPr>
          <p:spPr>
            <a:xfrm>
              <a:off x="5849975" y="2998614"/>
              <a:ext cx="519038" cy="1263179"/>
            </a:xfrm>
            <a:custGeom>
              <a:avLst/>
              <a:gdLst>
                <a:gd name="connsiteX0" fmla="*/ 256257 w 519038"/>
                <a:gd name="connsiteY0" fmla="*/ 273 h 1263178"/>
                <a:gd name="connsiteX1" fmla="*/ 6598 w 519038"/>
                <a:gd name="connsiteY1" fmla="*/ 249932 h 1263178"/>
                <a:gd name="connsiteX2" fmla="*/ 256257 w 519038"/>
                <a:gd name="connsiteY2" fmla="*/ 499591 h 1263178"/>
                <a:gd name="connsiteX3" fmla="*/ 505916 w 519038"/>
                <a:gd name="connsiteY3" fmla="*/ 249932 h 1263178"/>
                <a:gd name="connsiteX4" fmla="*/ 256257 w 519038"/>
                <a:gd name="connsiteY4" fmla="*/ 273 h 1263178"/>
                <a:gd name="connsiteX5" fmla="*/ 256257 w 519038"/>
                <a:gd name="connsiteY5" fmla="*/ 395411 h 1263178"/>
                <a:gd name="connsiteX6" fmla="*/ 110591 w 519038"/>
                <a:gd name="connsiteY6" fmla="*/ 249746 h 1263178"/>
                <a:gd name="connsiteX7" fmla="*/ 256257 w 519038"/>
                <a:gd name="connsiteY7" fmla="*/ 104080 h 1263178"/>
                <a:gd name="connsiteX8" fmla="*/ 401922 w 519038"/>
                <a:gd name="connsiteY8" fmla="*/ 249746 h 1263178"/>
                <a:gd name="connsiteX9" fmla="*/ 256257 w 519038"/>
                <a:gd name="connsiteY9" fmla="*/ 395411 h 1263178"/>
                <a:gd name="connsiteX10" fmla="*/ 52362 w 519038"/>
                <a:gd name="connsiteY10" fmla="*/ 951284 h 1263178"/>
                <a:gd name="connsiteX11" fmla="*/ 273 w 519038"/>
                <a:gd name="connsiteY11" fmla="*/ 1003374 h 1263178"/>
                <a:gd name="connsiteX12" fmla="*/ 273 w 519038"/>
                <a:gd name="connsiteY12" fmla="*/ 1211361 h 1263178"/>
                <a:gd name="connsiteX13" fmla="*/ 52362 w 519038"/>
                <a:gd name="connsiteY13" fmla="*/ 1263451 h 1263178"/>
                <a:gd name="connsiteX14" fmla="*/ 104452 w 519038"/>
                <a:gd name="connsiteY14" fmla="*/ 1211361 h 1263178"/>
                <a:gd name="connsiteX15" fmla="*/ 104452 w 519038"/>
                <a:gd name="connsiteY15" fmla="*/ 1003374 h 1263178"/>
                <a:gd name="connsiteX16" fmla="*/ 52362 w 519038"/>
                <a:gd name="connsiteY16" fmla="*/ 951284 h 1263178"/>
                <a:gd name="connsiteX17" fmla="*/ 468523 w 519038"/>
                <a:gd name="connsiteY17" fmla="*/ 951284 h 1263178"/>
                <a:gd name="connsiteX18" fmla="*/ 416433 w 519038"/>
                <a:gd name="connsiteY18" fmla="*/ 1003374 h 1263178"/>
                <a:gd name="connsiteX19" fmla="*/ 416433 w 519038"/>
                <a:gd name="connsiteY19" fmla="*/ 1211361 h 1263178"/>
                <a:gd name="connsiteX20" fmla="*/ 468523 w 519038"/>
                <a:gd name="connsiteY20" fmla="*/ 1263451 h 1263178"/>
                <a:gd name="connsiteX21" fmla="*/ 520613 w 519038"/>
                <a:gd name="connsiteY21" fmla="*/ 1211361 h 1263178"/>
                <a:gd name="connsiteX22" fmla="*/ 520613 w 519038"/>
                <a:gd name="connsiteY22" fmla="*/ 1003374 h 1263178"/>
                <a:gd name="connsiteX23" fmla="*/ 468523 w 519038"/>
                <a:gd name="connsiteY23" fmla="*/ 951284 h 126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9038" h="1263178">
                  <a:moveTo>
                    <a:pt x="256257" y="273"/>
                  </a:moveTo>
                  <a:cubicBezTo>
                    <a:pt x="118591" y="273"/>
                    <a:pt x="6598" y="112266"/>
                    <a:pt x="6598" y="249932"/>
                  </a:cubicBezTo>
                  <a:cubicBezTo>
                    <a:pt x="6598" y="387598"/>
                    <a:pt x="118591" y="499591"/>
                    <a:pt x="256257" y="499591"/>
                  </a:cubicBezTo>
                  <a:cubicBezTo>
                    <a:pt x="393923" y="499591"/>
                    <a:pt x="505916" y="387598"/>
                    <a:pt x="505916" y="249932"/>
                  </a:cubicBezTo>
                  <a:cubicBezTo>
                    <a:pt x="505916" y="112266"/>
                    <a:pt x="393923" y="273"/>
                    <a:pt x="256257" y="273"/>
                  </a:cubicBezTo>
                  <a:close/>
                  <a:moveTo>
                    <a:pt x="256257" y="395411"/>
                  </a:moveTo>
                  <a:cubicBezTo>
                    <a:pt x="175890" y="395411"/>
                    <a:pt x="110591" y="330113"/>
                    <a:pt x="110591" y="249746"/>
                  </a:cubicBezTo>
                  <a:cubicBezTo>
                    <a:pt x="110591" y="169379"/>
                    <a:pt x="175890" y="104080"/>
                    <a:pt x="256257" y="104080"/>
                  </a:cubicBezTo>
                  <a:cubicBezTo>
                    <a:pt x="336624" y="104080"/>
                    <a:pt x="401922" y="169379"/>
                    <a:pt x="401922" y="249746"/>
                  </a:cubicBezTo>
                  <a:cubicBezTo>
                    <a:pt x="401922" y="330113"/>
                    <a:pt x="336624" y="395411"/>
                    <a:pt x="256257" y="395411"/>
                  </a:cubicBezTo>
                  <a:close/>
                  <a:moveTo>
                    <a:pt x="52362" y="951284"/>
                  </a:moveTo>
                  <a:cubicBezTo>
                    <a:pt x="23713" y="951284"/>
                    <a:pt x="273" y="974539"/>
                    <a:pt x="273" y="1003374"/>
                  </a:cubicBezTo>
                  <a:lnTo>
                    <a:pt x="273" y="1211361"/>
                  </a:lnTo>
                  <a:cubicBezTo>
                    <a:pt x="273" y="1240011"/>
                    <a:pt x="23527" y="1263451"/>
                    <a:pt x="52362" y="1263451"/>
                  </a:cubicBezTo>
                  <a:cubicBezTo>
                    <a:pt x="81012" y="1263451"/>
                    <a:pt x="104452" y="1240197"/>
                    <a:pt x="104452" y="1211361"/>
                  </a:cubicBezTo>
                  <a:lnTo>
                    <a:pt x="104452" y="1003374"/>
                  </a:lnTo>
                  <a:cubicBezTo>
                    <a:pt x="104452" y="974539"/>
                    <a:pt x="81012" y="951284"/>
                    <a:pt x="52362" y="951284"/>
                  </a:cubicBezTo>
                  <a:close/>
                  <a:moveTo>
                    <a:pt x="468523" y="951284"/>
                  </a:moveTo>
                  <a:cubicBezTo>
                    <a:pt x="439874" y="951284"/>
                    <a:pt x="416433" y="974539"/>
                    <a:pt x="416433" y="1003374"/>
                  </a:cubicBezTo>
                  <a:lnTo>
                    <a:pt x="416433" y="1211361"/>
                  </a:lnTo>
                  <a:cubicBezTo>
                    <a:pt x="416433" y="1240011"/>
                    <a:pt x="439688" y="1263451"/>
                    <a:pt x="468523" y="1263451"/>
                  </a:cubicBezTo>
                  <a:cubicBezTo>
                    <a:pt x="497358" y="1263451"/>
                    <a:pt x="520613" y="1240197"/>
                    <a:pt x="520613" y="1211361"/>
                  </a:cubicBezTo>
                  <a:lnTo>
                    <a:pt x="520613" y="1003374"/>
                  </a:lnTo>
                  <a:cubicBezTo>
                    <a:pt x="520427" y="974539"/>
                    <a:pt x="497172" y="951284"/>
                    <a:pt x="468523" y="95128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8C612CC9-1552-4344-B44D-E2DA3789A209}"/>
                </a:ext>
              </a:extLst>
            </p:cNvPr>
            <p:cNvSpPr/>
            <p:nvPr/>
          </p:nvSpPr>
          <p:spPr>
            <a:xfrm>
              <a:off x="5472696" y="2595729"/>
              <a:ext cx="1246436" cy="1564556"/>
            </a:xfrm>
            <a:custGeom>
              <a:avLst/>
              <a:gdLst>
                <a:gd name="connsiteX0" fmla="*/ 1064394 w 1246435"/>
                <a:gd name="connsiteY0" fmla="*/ 1067862 h 1564555"/>
                <a:gd name="connsiteX1" fmla="*/ 1097694 w 1246435"/>
                <a:gd name="connsiteY1" fmla="*/ 830109 h 1564555"/>
                <a:gd name="connsiteX2" fmla="*/ 666092 w 1246435"/>
                <a:gd name="connsiteY2" fmla="*/ 9322 h 1564555"/>
                <a:gd name="connsiteX3" fmla="*/ 606561 w 1246435"/>
                <a:gd name="connsiteY3" fmla="*/ 10066 h 1564555"/>
                <a:gd name="connsiteX4" fmla="*/ 175890 w 1246435"/>
                <a:gd name="connsiteY4" fmla="*/ 827876 h 1564555"/>
                <a:gd name="connsiteX5" fmla="*/ 203423 w 1246435"/>
                <a:gd name="connsiteY5" fmla="*/ 1052421 h 1564555"/>
                <a:gd name="connsiteX6" fmla="*/ 201563 w 1246435"/>
                <a:gd name="connsiteY6" fmla="*/ 1053909 h 1564555"/>
                <a:gd name="connsiteX7" fmla="*/ 273 w 1246435"/>
                <a:gd name="connsiteY7" fmla="*/ 1513974 h 1564555"/>
                <a:gd name="connsiteX8" fmla="*/ 52362 w 1246435"/>
                <a:gd name="connsiteY8" fmla="*/ 1566064 h 1564555"/>
                <a:gd name="connsiteX9" fmla="*/ 104452 w 1246435"/>
                <a:gd name="connsiteY9" fmla="*/ 1513974 h 1564555"/>
                <a:gd name="connsiteX10" fmla="*/ 233933 w 1246435"/>
                <a:gd name="connsiteY10" fmla="*/ 1169809 h 1564555"/>
                <a:gd name="connsiteX11" fmla="*/ 266675 w 1246435"/>
                <a:gd name="connsiteY11" fmla="*/ 1270454 h 1564555"/>
                <a:gd name="connsiteX12" fmla="*/ 315788 w 1246435"/>
                <a:gd name="connsiteY12" fmla="*/ 1305429 h 1564555"/>
                <a:gd name="connsiteX13" fmla="*/ 585725 w 1246435"/>
                <a:gd name="connsiteY13" fmla="*/ 1305429 h 1564555"/>
                <a:gd name="connsiteX14" fmla="*/ 585725 w 1246435"/>
                <a:gd name="connsiteY14" fmla="*/ 1484395 h 1564555"/>
                <a:gd name="connsiteX15" fmla="*/ 637815 w 1246435"/>
                <a:gd name="connsiteY15" fmla="*/ 1536484 h 1564555"/>
                <a:gd name="connsiteX16" fmla="*/ 689905 w 1246435"/>
                <a:gd name="connsiteY16" fmla="*/ 1484395 h 1564555"/>
                <a:gd name="connsiteX17" fmla="*/ 689905 w 1246435"/>
                <a:gd name="connsiteY17" fmla="*/ 1305429 h 1564555"/>
                <a:gd name="connsiteX18" fmla="*/ 958168 w 1246435"/>
                <a:gd name="connsiteY18" fmla="*/ 1305429 h 1564555"/>
                <a:gd name="connsiteX19" fmla="*/ 1007281 w 1246435"/>
                <a:gd name="connsiteY19" fmla="*/ 1270454 h 1564555"/>
                <a:gd name="connsiteX20" fmla="*/ 1032954 w 1246435"/>
                <a:gd name="connsiteY20" fmla="*/ 1190087 h 1564555"/>
                <a:gd name="connsiteX21" fmla="*/ 1142156 w 1246435"/>
                <a:gd name="connsiteY21" fmla="*/ 1508951 h 1564555"/>
                <a:gd name="connsiteX22" fmla="*/ 1194246 w 1246435"/>
                <a:gd name="connsiteY22" fmla="*/ 1561041 h 1564555"/>
                <a:gd name="connsiteX23" fmla="*/ 1246336 w 1246435"/>
                <a:gd name="connsiteY23" fmla="*/ 1508951 h 1564555"/>
                <a:gd name="connsiteX24" fmla="*/ 1064394 w 1246435"/>
                <a:gd name="connsiteY24" fmla="*/ 1067862 h 1564555"/>
                <a:gd name="connsiteX25" fmla="*/ 920588 w 1246435"/>
                <a:gd name="connsiteY25" fmla="*/ 1201249 h 1564555"/>
                <a:gd name="connsiteX26" fmla="*/ 689719 w 1246435"/>
                <a:gd name="connsiteY26" fmla="*/ 1201249 h 1564555"/>
                <a:gd name="connsiteX27" fmla="*/ 689719 w 1246435"/>
                <a:gd name="connsiteY27" fmla="*/ 1146183 h 1564555"/>
                <a:gd name="connsiteX28" fmla="*/ 637629 w 1246435"/>
                <a:gd name="connsiteY28" fmla="*/ 1094093 h 1564555"/>
                <a:gd name="connsiteX29" fmla="*/ 585539 w 1246435"/>
                <a:gd name="connsiteY29" fmla="*/ 1146183 h 1564555"/>
                <a:gd name="connsiteX30" fmla="*/ 585539 w 1246435"/>
                <a:gd name="connsiteY30" fmla="*/ 1201249 h 1564555"/>
                <a:gd name="connsiteX31" fmla="*/ 352809 w 1246435"/>
                <a:gd name="connsiteY31" fmla="*/ 1201249 h 1564555"/>
                <a:gd name="connsiteX32" fmla="*/ 279883 w 1246435"/>
                <a:gd name="connsiteY32" fmla="*/ 826388 h 1564555"/>
                <a:gd name="connsiteX33" fmla="*/ 637443 w 1246435"/>
                <a:gd name="connsiteY33" fmla="*/ 118152 h 1564555"/>
                <a:gd name="connsiteX34" fmla="*/ 993700 w 1246435"/>
                <a:gd name="connsiteY34" fmla="*/ 824156 h 1564555"/>
                <a:gd name="connsiteX35" fmla="*/ 920588 w 1246435"/>
                <a:gd name="connsiteY35" fmla="*/ 1201249 h 156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46435" h="1564555">
                  <a:moveTo>
                    <a:pt x="1064394" y="1067862"/>
                  </a:moveTo>
                  <a:cubicBezTo>
                    <a:pt x="1082067" y="987495"/>
                    <a:pt x="1093229" y="907871"/>
                    <a:pt x="1097694" y="830109"/>
                  </a:cubicBezTo>
                  <a:cubicBezTo>
                    <a:pt x="1126343" y="328186"/>
                    <a:pt x="684882" y="22158"/>
                    <a:pt x="666092" y="9322"/>
                  </a:cubicBezTo>
                  <a:cubicBezTo>
                    <a:pt x="648047" y="-2957"/>
                    <a:pt x="624420" y="-2771"/>
                    <a:pt x="606561" y="10066"/>
                  </a:cubicBezTo>
                  <a:cubicBezTo>
                    <a:pt x="588702" y="22902"/>
                    <a:pt x="168820" y="328186"/>
                    <a:pt x="175890" y="827876"/>
                  </a:cubicBezTo>
                  <a:cubicBezTo>
                    <a:pt x="177006" y="906197"/>
                    <a:pt x="187982" y="981914"/>
                    <a:pt x="203423" y="1052421"/>
                  </a:cubicBezTo>
                  <a:cubicBezTo>
                    <a:pt x="202865" y="1052979"/>
                    <a:pt x="202121" y="1053351"/>
                    <a:pt x="201563" y="1053909"/>
                  </a:cubicBezTo>
                  <a:cubicBezTo>
                    <a:pt x="73756" y="1172228"/>
                    <a:pt x="273" y="1339845"/>
                    <a:pt x="273" y="1513974"/>
                  </a:cubicBezTo>
                  <a:cubicBezTo>
                    <a:pt x="273" y="1542624"/>
                    <a:pt x="23527" y="1566064"/>
                    <a:pt x="52362" y="1566064"/>
                  </a:cubicBezTo>
                  <a:cubicBezTo>
                    <a:pt x="81198" y="1566064"/>
                    <a:pt x="104452" y="1542810"/>
                    <a:pt x="104452" y="1513974"/>
                  </a:cubicBezTo>
                  <a:cubicBezTo>
                    <a:pt x="104452" y="1387284"/>
                    <a:pt x="151147" y="1264501"/>
                    <a:pt x="233933" y="1169809"/>
                  </a:cubicBezTo>
                  <a:cubicBezTo>
                    <a:pt x="244723" y="1205714"/>
                    <a:pt x="255885" y="1239386"/>
                    <a:pt x="266675" y="1270454"/>
                  </a:cubicBezTo>
                  <a:cubicBezTo>
                    <a:pt x="273930" y="1291290"/>
                    <a:pt x="293650" y="1305429"/>
                    <a:pt x="315788" y="1305429"/>
                  </a:cubicBezTo>
                  <a:lnTo>
                    <a:pt x="585725" y="1305429"/>
                  </a:lnTo>
                  <a:lnTo>
                    <a:pt x="585725" y="1484395"/>
                  </a:lnTo>
                  <a:cubicBezTo>
                    <a:pt x="585725" y="1513044"/>
                    <a:pt x="608980" y="1536484"/>
                    <a:pt x="637815" y="1536484"/>
                  </a:cubicBezTo>
                  <a:cubicBezTo>
                    <a:pt x="666650" y="1536484"/>
                    <a:pt x="689905" y="1513230"/>
                    <a:pt x="689905" y="1484395"/>
                  </a:cubicBezTo>
                  <a:lnTo>
                    <a:pt x="689905" y="1305429"/>
                  </a:lnTo>
                  <a:lnTo>
                    <a:pt x="958168" y="1305429"/>
                  </a:lnTo>
                  <a:cubicBezTo>
                    <a:pt x="980306" y="1305429"/>
                    <a:pt x="1000025" y="1291476"/>
                    <a:pt x="1007281" y="1270454"/>
                  </a:cubicBezTo>
                  <a:cubicBezTo>
                    <a:pt x="1016583" y="1243665"/>
                    <a:pt x="1024954" y="1216876"/>
                    <a:pt x="1032954" y="1190087"/>
                  </a:cubicBezTo>
                  <a:cubicBezTo>
                    <a:pt x="1103461" y="1281058"/>
                    <a:pt x="1142156" y="1391749"/>
                    <a:pt x="1142156" y="1508951"/>
                  </a:cubicBezTo>
                  <a:cubicBezTo>
                    <a:pt x="1142156" y="1537601"/>
                    <a:pt x="1165411" y="1561041"/>
                    <a:pt x="1194246" y="1561041"/>
                  </a:cubicBezTo>
                  <a:cubicBezTo>
                    <a:pt x="1223082" y="1561041"/>
                    <a:pt x="1246336" y="1537787"/>
                    <a:pt x="1246336" y="1508951"/>
                  </a:cubicBezTo>
                  <a:cubicBezTo>
                    <a:pt x="1245964" y="1342078"/>
                    <a:pt x="1181596" y="1185994"/>
                    <a:pt x="1064394" y="1067862"/>
                  </a:cubicBezTo>
                  <a:close/>
                  <a:moveTo>
                    <a:pt x="920588" y="1201249"/>
                  </a:moveTo>
                  <a:lnTo>
                    <a:pt x="689719" y="1201249"/>
                  </a:lnTo>
                  <a:lnTo>
                    <a:pt x="689719" y="1146183"/>
                  </a:lnTo>
                  <a:cubicBezTo>
                    <a:pt x="689719" y="1117533"/>
                    <a:pt x="666464" y="1094093"/>
                    <a:pt x="637629" y="1094093"/>
                  </a:cubicBezTo>
                  <a:cubicBezTo>
                    <a:pt x="608794" y="1094093"/>
                    <a:pt x="585539" y="1117347"/>
                    <a:pt x="585539" y="1146183"/>
                  </a:cubicBezTo>
                  <a:lnTo>
                    <a:pt x="585539" y="1201249"/>
                  </a:lnTo>
                  <a:lnTo>
                    <a:pt x="352809" y="1201249"/>
                  </a:lnTo>
                  <a:cubicBezTo>
                    <a:pt x="317649" y="1095953"/>
                    <a:pt x="281744" y="964054"/>
                    <a:pt x="279883" y="826388"/>
                  </a:cubicBezTo>
                  <a:cubicBezTo>
                    <a:pt x="274488" y="454876"/>
                    <a:pt x="546100" y="194985"/>
                    <a:pt x="637443" y="118152"/>
                  </a:cubicBezTo>
                  <a:cubicBezTo>
                    <a:pt x="731763" y="194055"/>
                    <a:pt x="1014722" y="453388"/>
                    <a:pt x="993700" y="824156"/>
                  </a:cubicBezTo>
                  <a:cubicBezTo>
                    <a:pt x="987003" y="946195"/>
                    <a:pt x="962260" y="1072885"/>
                    <a:pt x="920588" y="1201249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8F894FA0-2347-4561-A397-2140AB2B9E71}"/>
              </a:ext>
            </a:extLst>
          </p:cNvPr>
          <p:cNvSpPr/>
          <p:nvPr/>
        </p:nvSpPr>
        <p:spPr>
          <a:xfrm>
            <a:off x="5672110" y="1927436"/>
            <a:ext cx="855692" cy="1136227"/>
          </a:xfrm>
          <a:prstGeom prst="ellipse">
            <a:avLst/>
          </a:prstGeom>
          <a:gradFill>
            <a:gsLst>
              <a:gs pos="0">
                <a:srgbClr val="A40000">
                  <a:alpha val="75000"/>
                </a:srgbClr>
              </a:gs>
              <a:gs pos="75000">
                <a:srgbClr val="2A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52F1D063-C22A-47F1-8B9E-E57C999C3BEF}"/>
              </a:ext>
            </a:extLst>
          </p:cNvPr>
          <p:cNvSpPr/>
          <p:nvPr/>
        </p:nvSpPr>
        <p:spPr>
          <a:xfrm>
            <a:off x="5842781" y="1927437"/>
            <a:ext cx="514350" cy="1136227"/>
          </a:xfrm>
          <a:prstGeom prst="ellipse">
            <a:avLst/>
          </a:prstGeom>
          <a:gradFill>
            <a:gsLst>
              <a:gs pos="0">
                <a:srgbClr val="A40000">
                  <a:alpha val="75000"/>
                </a:srgbClr>
              </a:gs>
              <a:gs pos="88000">
                <a:srgbClr val="2A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五边形 28">
            <a:extLst>
              <a:ext uri="{FF2B5EF4-FFF2-40B4-BE49-F238E27FC236}">
                <a16:creationId xmlns:a16="http://schemas.microsoft.com/office/drawing/2014/main" xmlns="" id="{7F2842E3-D544-45DA-A459-B734AC56E03B}"/>
              </a:ext>
            </a:extLst>
          </p:cNvPr>
          <p:cNvSpPr/>
          <p:nvPr/>
        </p:nvSpPr>
        <p:spPr>
          <a:xfrm flipV="1">
            <a:off x="8513638" y="2686634"/>
            <a:ext cx="155575" cy="148167"/>
          </a:xfrm>
          <a:prstGeom prst="pentagon">
            <a:avLst/>
          </a:prstGeom>
          <a:solidFill>
            <a:schemeClr val="tx1"/>
          </a:solidFill>
          <a:ln w="15875">
            <a:solidFill>
              <a:srgbClr val="CC0000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3DABE73-A4D0-4646-80FD-FFEB06A4B87F}"/>
              </a:ext>
            </a:extLst>
          </p:cNvPr>
          <p:cNvSpPr txBox="1"/>
          <p:nvPr/>
        </p:nvSpPr>
        <p:spPr>
          <a:xfrm>
            <a:off x="8743743" y="232616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进军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外星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8D5B177-63FF-4EC0-B14E-F8798E527402}"/>
              </a:ext>
            </a:extLst>
          </p:cNvPr>
          <p:cNvSpPr txBox="1"/>
          <p:nvPr/>
        </p:nvSpPr>
        <p:spPr>
          <a:xfrm>
            <a:off x="8743743" y="2644149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6BBE7505-66D6-4EAC-830B-498B8C9806AA}"/>
              </a:ext>
            </a:extLst>
          </p:cNvPr>
          <p:cNvSpPr/>
          <p:nvPr/>
        </p:nvSpPr>
        <p:spPr>
          <a:xfrm>
            <a:off x="3658160" y="2642850"/>
            <a:ext cx="166847" cy="166847"/>
          </a:xfrm>
          <a:prstGeom prst="ellipse">
            <a:avLst/>
          </a:prstGeom>
          <a:solidFill>
            <a:schemeClr val="tx1"/>
          </a:solidFill>
          <a:ln w="15875">
            <a:solidFill>
              <a:srgbClr val="CC000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B163D26-7982-4CAD-86F6-B2CC0CC6F061}"/>
              </a:ext>
            </a:extLst>
          </p:cNvPr>
          <p:cNvSpPr txBox="1"/>
          <p:nvPr/>
        </p:nvSpPr>
        <p:spPr>
          <a:xfrm>
            <a:off x="1698102" y="2283757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/>
              <a:t>突破</a:t>
            </a:r>
            <a:r>
              <a:rPr lang="en-US" altLang="zh-CN" dirty="0"/>
              <a:t>·</a:t>
            </a:r>
            <a:r>
              <a:rPr lang="zh-CN" altLang="en-US" dirty="0"/>
              <a:t>微尘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1AAC9A5-60BA-43B5-91E6-4E143DC3AA8D}"/>
              </a:ext>
            </a:extLst>
          </p:cNvPr>
          <p:cNvSpPr txBox="1"/>
          <p:nvPr/>
        </p:nvSpPr>
        <p:spPr>
          <a:xfrm>
            <a:off x="1195208" y="260174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Lorem ipsum dolor sit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amet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consectetuer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elit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403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0" presetClass="entr" presetSubtype="0" decel="100000" fill="hold" grpId="0" nodeType="withEffect">
                                  <p:stCondLst>
                                    <p:cond delay="10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108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0" presetClass="entr" presetSubtype="0" decel="100000" fill="hold" grpId="0" nodeType="withEffect">
                                  <p:stCondLst>
                                    <p:cond delay="10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11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accel="23125" decel="2890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3 0 C 0.00807 -0.02847 0.00612 -0.04444 0.00899 -0.0831 C 0.01172 -0.12106 0.01315 -0.1338 0.01003 -0.17662 C 0.00716 -0.22014 0.01341 -0.22361 0.00899 -0.26111 C 0.00925 -0.32199 0.01667 -0.47685 0.01797 -0.4919 " pathEditMode="relative" rAng="0" ptsTypes="AAAAA">
                                      <p:cBhvr>
                                        <p:cTn id="155" dur="6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0" presetClass="path" presetSubtype="0" repeatCount="16" accel="23125" decel="2890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3 0 C 0.00807 -0.02847 0.00612 -0.04444 0.00899 -0.0831 C 0.01172 -0.12106 0.01315 -0.1338 0.01003 -0.17662 C 0.00716 -0.22014 0.01341 -0.22361 0.00899 -0.26111 C 0.00925 -0.32199 0.01667 -0.47685 0.01797 -0.4919 " pathEditMode="relative" rAng="0" ptsTypes="AAAAA">
                                      <p:cBhvr>
                                        <p:cTn id="157" dur="25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0" presetClass="path" presetSubtype="0" repeatCount="indefinite" accel="23134" decel="2880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3 -3.7037E-6 C 0.00768 -0.02893 0.00547 -0.04467 0.00898 -0.0831 C 0.01172 -0.12106 0.0069 -0.13518 0.00325 -0.17777 C 0.00091 -0.22106 0.00286 -0.25393 0.00534 -0.29259 C 0.02057 -0.35486 0.01666 -0.47639 0.01797 -0.49189 " pathEditMode="relative" rAng="0" ptsTypes="AAAAA">
                                      <p:cBhvr>
                                        <p:cTn id="159" dur="6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606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0" presetClass="path" presetSubtype="0" repeatCount="indefinite" accel="23088" decel="2897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0052 3.7037E-7 C 0.00781 -0.02894 -0.00612 -0.0581 -0.00339 -0.09676 C -0.00078 -0.13495 0.00026 -0.14375 -0.00287 -0.18727 C -0.00586 -0.22986 0.01054 -0.23102 0.00599 -0.26898 C 0.00625 -0.32986 0.02995 -0.5 0.03164 -0.51505 " pathEditMode="relative" rAng="0" ptsTypes="AAAAA">
                                      <p:cBhvr>
                                        <p:cTn id="161" dur="6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-25741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0" presetClass="path" presetSubtype="0" repeatCount="indefinite" accel="23086" decel="28889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13 2.22222E-6 C 0.00769 -0.02894 0.0056 -0.04468 0.00899 -0.0831 C 0.01172 -0.12107 0.00691 -0.13519 0.00339 -0.17778 C 0.00092 -0.22107 0.00769 -0.25371 0.01016 -0.29259 C 0.01589 -0.35486 0.01667 -0.47639 0.01797 -0.4919 " pathEditMode="relative" rAng="0" ptsTypes="AAAAA">
                                      <p:cBhvr>
                                        <p:cTn id="163" dur="8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583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0" presetClass="path" presetSubtype="0" repeatCount="indefinite" accel="23091" decel="2890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3 -3.7037E-6 C 0.00768 -0.02893 0.00547 -0.04467 0.00898 -0.0831 C 0.01172 -0.12106 0.01862 -0.13101 0.01497 -0.17361 C 0.01263 -0.21666 0.00768 -0.25393 0.01003 -0.29259 C 0.01589 -0.35486 0.01667 -0.47639 0.01797 -0.49189 " pathEditMode="relative" rAng="0" ptsTypes="AAAAA">
                                      <p:cBhvr>
                                        <p:cTn id="165" dur="5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583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0" presetClass="path" presetSubtype="0" repeatCount="indefinite" accel="23000" decel="29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0.00065 -0.00024 C 0.00781 -0.02871 0.02227 -0.04653 0.02487 -0.08473 C 0.0276 -0.12315 0.00286 -0.13264 1.11022E-16 -0.17547 C -0.00299 -0.21875 -0.00898 -0.23426 -0.01367 -0.27223 C -0.01302 -0.33357 0.03151 -0.39815 0.03242 -0.4132 " pathEditMode="relative" rAng="0" ptsTypes="AAAAA">
                                      <p:cBhvr>
                                        <p:cTn id="167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-20648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accel="23091" decel="28909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13 2.22222E-6 C 0.00846 -0.02894 0.00742 -0.04861 0.01003 -0.08658 C 0.01289 -0.12477 0.01536 -0.14051 0.01211 -0.18357 C 0.00911 -0.22593 0.00325 -0.22685 -0.00143 -0.26505 C -0.00117 -0.32593 0.01211 -0.42755 0.01315 -0.44306 " pathEditMode="relative" rAng="0" ptsTypes="AAAAA">
                                      <p:cBhvr>
                                        <p:cTn id="169" dur="5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22153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repeatCount="indefinite" accel="23143" decel="28857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0013 3.7037E-7 C 0.00768 -0.02894 0.0056 -0.04468 0.00898 -0.0831 C 0.01172 -0.12107 0.0069 -0.13519 0.00338 -0.17778 C 0.00091 -0.22083 0.00768 -0.2537 0.01016 -0.29259 C 0.01588 -0.35486 0.01667 -0.47639 0.01797 -0.4919 " pathEditMode="relative" rAng="0" ptsTypes="AAAAA">
                                      <p:cBhvr>
                                        <p:cTn id="171" dur="7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583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repeatCount="indefinite" accel="23125" decel="2890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3 3.7037E-6 C 0.00807 -0.02848 0.00612 -0.04445 0.00898 -0.08311 C 0.01171 -0.12107 0.01315 -0.1338 0.01002 -0.17662 C 0.00716 -0.22014 0.01341 -0.22361 0.00898 -0.26111 C 0.00924 -0.32199 0.01666 -0.47686 0.01796 -0.4919 " pathEditMode="relative" rAng="0" ptsTypes="AAAAA">
                                      <p:cBhvr>
                                        <p:cTn id="173" dur="6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583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repeatCount="indefinite" accel="23091" decel="2890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3 3.7037E-7 C 0.00768 -0.02894 0.00559 -0.04468 0.00898 -0.0831 C 0.01171 -0.12107 0.0069 -0.13519 0.00338 -0.17778 C 0.00091 -0.22083 0.00768 -0.2537 0.01015 -0.29259 C 0.01588 -0.35486 0.01666 -0.47639 0.01796 -0.4919 " pathEditMode="relative" rAng="0" ptsTypes="AAAAA">
                                      <p:cBhvr>
                                        <p:cTn id="175" dur="5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583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accel="23077" decel="2897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52 0 C 0.00781 -0.02894 -0.00612 -0.0581 -0.00338 -0.09676 C -0.00078 -0.13472 0.00026 -0.14306 -0.00286 -0.18727 C -0.00586 -0.22986 0.01055 -0.23102 0.00599 -0.26898 C 0.00625 -0.32986 0.02995 -0.5 0.03164 -0.51505 " pathEditMode="relative" rAng="0" ptsTypes="AAAAA">
                                      <p:cBhvr>
                                        <p:cTn id="177" dur="3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-2574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repeatCount="indefinite" accel="23026" decel="2894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52 -1.11111E-6 C 0.00781 -0.02893 -0.00612 -0.0581 -0.00339 -0.09676 C -0.00078 -0.13495 0.00026 -0.14375 -0.00286 -0.18727 C -0.00586 -0.22986 0.01055 -0.23102 0.00599 -0.26898 C 0.00625 -0.32986 0.02995 -0.5 0.03164 -0.51505 " pathEditMode="relative" rAng="0" ptsTypes="AAAAA">
                                      <p:cBhvr>
                                        <p:cTn id="179" dur="7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-25741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0" presetClass="path" presetSubtype="0" repeatCount="indefinite" accel="23125" decel="2890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3 4.81481E-6 C 0.00807 -0.02848 0.00612 -0.04445 0.00898 -0.08311 C 0.01172 -0.12107 0.01315 -0.1338 0.01002 -0.17663 C 0.00716 -0.22014 0.01341 -0.22362 0.00898 -0.26112 C 0.00924 -0.322 0.01666 -0.47686 0.01797 -0.4919 " pathEditMode="relative" rAng="0" ptsTypes="AAAAA">
                                      <p:cBhvr>
                                        <p:cTn id="181" dur="6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583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0" presetClass="path" presetSubtype="0" repeatCount="indefinite" accel="23061" decel="2898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65 2.59259E-6 C 0.00768 -0.02871 0.02226 -0.04676 0.02487 -0.08472 C 0.0276 -0.12315 0.00286 -0.13241 -0.00013 -0.17547 C -0.00313 -0.21898 -0.00899 -0.23426 -0.01367 -0.27246 C -0.01315 -0.3338 0.03294 -0.48426 0.03398 -0.49931 " pathEditMode="relative" rAng="0" ptsTypes="AAAAA">
                                      <p:cBhvr>
                                        <p:cTn id="183" dur="49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24954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0" presetClass="path" presetSubtype="0" repeatCount="indefinite" accel="23175" decel="28889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3 -2.22222E-6 C 0.00768 -0.02893 0.00547 -0.04467 0.00898 -0.0831 C 0.01172 -0.12106 0.0069 -0.13518 0.00325 -0.17778 C 0.00091 -0.22106 0.00286 -0.25393 0.00534 -0.29259 C 0.02057 -0.35486 0.01666 -0.47639 0.01797 -0.4919 " pathEditMode="relative" rAng="0" ptsTypes="AAAAA">
                                      <p:cBhvr>
                                        <p:cTn id="185" dur="6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-2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6" grpId="0" animBg="1"/>
      <p:bldP spid="19" grpId="0" animBg="1"/>
      <p:bldP spid="18" grpId="0" animBg="1"/>
      <p:bldP spid="10" grpId="0" animBg="1"/>
      <p:bldP spid="35" grpId="0" animBg="1"/>
      <p:bldP spid="59" grpId="0" animBg="1"/>
      <p:bldP spid="60" grpId="0" animBg="1"/>
      <p:bldP spid="61" grpId="0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4" grpId="0"/>
      <p:bldP spid="25" grpId="0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14" grpId="0" animBg="1"/>
      <p:bldP spid="16" grpId="0" animBg="1"/>
      <p:bldP spid="9" grpId="0" animBg="1"/>
      <p:bldP spid="29" grpId="0" animBg="1"/>
      <p:bldP spid="30" grpId="0"/>
      <p:bldP spid="31" grpId="0"/>
      <p:bldP spid="37" grpId="0" animBg="1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7" name="公众号：陈西设计之家。微信搜索即可">
            <a:extLst>
              <a:ext uri="{FF2B5EF4-FFF2-40B4-BE49-F238E27FC236}">
                <a16:creationId xmlns:a16="http://schemas.microsoft.com/office/drawing/2014/main" xmlns="" id="{4705DEC7-2FCB-4177-82DA-37BC7DF6113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44000">
                <a:srgbClr val="290503">
                  <a:alpha val="85000"/>
                </a:srgbClr>
              </a:gs>
              <a:gs pos="86000">
                <a:srgbClr val="2A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2" name="组合 431">
            <a:extLst>
              <a:ext uri="{FF2B5EF4-FFF2-40B4-BE49-F238E27FC236}">
                <a16:creationId xmlns:a16="http://schemas.microsoft.com/office/drawing/2014/main" xmlns="" id="{1A0D39BF-4F07-4591-B9C1-438ADDF8FC09}"/>
              </a:ext>
            </a:extLst>
          </p:cNvPr>
          <p:cNvGrpSpPr/>
          <p:nvPr/>
        </p:nvGrpSpPr>
        <p:grpSpPr>
          <a:xfrm>
            <a:off x="801777" y="-1865223"/>
            <a:ext cx="10588446" cy="10588446"/>
            <a:chOff x="742950" y="-2006059"/>
            <a:chExt cx="10706100" cy="10706100"/>
          </a:xfrm>
        </p:grpSpPr>
        <p:sp>
          <p:nvSpPr>
            <p:cNvPr id="353" name="矩形: 圆角 352">
              <a:extLst>
                <a:ext uri="{FF2B5EF4-FFF2-40B4-BE49-F238E27FC236}">
                  <a16:creationId xmlns:a16="http://schemas.microsoft.com/office/drawing/2014/main" xmlns="" id="{671EF8A8-EE76-40B7-BB6D-9BE457658340}"/>
                </a:ext>
              </a:extLst>
            </p:cNvPr>
            <p:cNvSpPr/>
            <p:nvPr/>
          </p:nvSpPr>
          <p:spPr>
            <a:xfrm rot="-540000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矩形: 圆角 353">
              <a:extLst>
                <a:ext uri="{FF2B5EF4-FFF2-40B4-BE49-F238E27FC236}">
                  <a16:creationId xmlns:a16="http://schemas.microsoft.com/office/drawing/2014/main" xmlns="" id="{7344B824-6C93-4FE2-A612-E1DB01415F75}"/>
                </a:ext>
              </a:extLst>
            </p:cNvPr>
            <p:cNvSpPr/>
            <p:nvPr/>
          </p:nvSpPr>
          <p:spPr>
            <a:xfrm rot="-504590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矩形: 圆角 354">
              <a:extLst>
                <a:ext uri="{FF2B5EF4-FFF2-40B4-BE49-F238E27FC236}">
                  <a16:creationId xmlns:a16="http://schemas.microsoft.com/office/drawing/2014/main" xmlns="" id="{D8B40963-E866-42AB-8945-A782FCF79C37}"/>
                </a:ext>
              </a:extLst>
            </p:cNvPr>
            <p:cNvSpPr/>
            <p:nvPr/>
          </p:nvSpPr>
          <p:spPr>
            <a:xfrm rot="-469180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矩形: 圆角 355">
              <a:extLst>
                <a:ext uri="{FF2B5EF4-FFF2-40B4-BE49-F238E27FC236}">
                  <a16:creationId xmlns:a16="http://schemas.microsoft.com/office/drawing/2014/main" xmlns="" id="{28222A65-0239-47B0-B3D9-1BF3C3520B30}"/>
                </a:ext>
              </a:extLst>
            </p:cNvPr>
            <p:cNvSpPr/>
            <p:nvPr/>
          </p:nvSpPr>
          <p:spPr>
            <a:xfrm rot="-4337705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矩形: 圆角 356">
              <a:extLst>
                <a:ext uri="{FF2B5EF4-FFF2-40B4-BE49-F238E27FC236}">
                  <a16:creationId xmlns:a16="http://schemas.microsoft.com/office/drawing/2014/main" xmlns="" id="{60676747-4E14-4F33-AF1C-D6C4BC928459}"/>
                </a:ext>
              </a:extLst>
            </p:cNvPr>
            <p:cNvSpPr/>
            <p:nvPr/>
          </p:nvSpPr>
          <p:spPr>
            <a:xfrm rot="-398360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矩形: 圆角 357">
              <a:extLst>
                <a:ext uri="{FF2B5EF4-FFF2-40B4-BE49-F238E27FC236}">
                  <a16:creationId xmlns:a16="http://schemas.microsoft.com/office/drawing/2014/main" xmlns="" id="{792E5C6E-F702-41B6-9117-C93814BBCA2A}"/>
                </a:ext>
              </a:extLst>
            </p:cNvPr>
            <p:cNvSpPr/>
            <p:nvPr/>
          </p:nvSpPr>
          <p:spPr>
            <a:xfrm rot="-362950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矩形: 圆角 358">
              <a:extLst>
                <a:ext uri="{FF2B5EF4-FFF2-40B4-BE49-F238E27FC236}">
                  <a16:creationId xmlns:a16="http://schemas.microsoft.com/office/drawing/2014/main" xmlns="" id="{A78B7242-36B8-4F9C-825D-35E64E917185}"/>
                </a:ext>
              </a:extLst>
            </p:cNvPr>
            <p:cNvSpPr/>
            <p:nvPr/>
          </p:nvSpPr>
          <p:spPr>
            <a:xfrm rot="-327541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矩形: 圆角 359">
              <a:extLst>
                <a:ext uri="{FF2B5EF4-FFF2-40B4-BE49-F238E27FC236}">
                  <a16:creationId xmlns:a16="http://schemas.microsoft.com/office/drawing/2014/main" xmlns="" id="{A42A1E77-B87D-4BEE-8207-8FB23B095F03}"/>
                </a:ext>
              </a:extLst>
            </p:cNvPr>
            <p:cNvSpPr/>
            <p:nvPr/>
          </p:nvSpPr>
          <p:spPr>
            <a:xfrm rot="-292131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矩形: 圆角 360">
              <a:extLst>
                <a:ext uri="{FF2B5EF4-FFF2-40B4-BE49-F238E27FC236}">
                  <a16:creationId xmlns:a16="http://schemas.microsoft.com/office/drawing/2014/main" xmlns="" id="{B04F5722-CC78-4E1E-93D2-300623509EAE}"/>
                </a:ext>
              </a:extLst>
            </p:cNvPr>
            <p:cNvSpPr/>
            <p:nvPr/>
          </p:nvSpPr>
          <p:spPr>
            <a:xfrm rot="-256721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矩形: 圆角 361">
              <a:extLst>
                <a:ext uri="{FF2B5EF4-FFF2-40B4-BE49-F238E27FC236}">
                  <a16:creationId xmlns:a16="http://schemas.microsoft.com/office/drawing/2014/main" xmlns="" id="{3BA3DB22-B87E-4E96-AFF8-3732D77C4A59}"/>
                </a:ext>
              </a:extLst>
            </p:cNvPr>
            <p:cNvSpPr/>
            <p:nvPr/>
          </p:nvSpPr>
          <p:spPr>
            <a:xfrm rot="-2213115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矩形: 圆角 362">
              <a:extLst>
                <a:ext uri="{FF2B5EF4-FFF2-40B4-BE49-F238E27FC236}">
                  <a16:creationId xmlns:a16="http://schemas.microsoft.com/office/drawing/2014/main" xmlns="" id="{121D20DC-D66F-49E3-AF5F-713701AA9CD4}"/>
                </a:ext>
              </a:extLst>
            </p:cNvPr>
            <p:cNvSpPr/>
            <p:nvPr/>
          </p:nvSpPr>
          <p:spPr>
            <a:xfrm rot="-185901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矩形: 圆角 363">
              <a:extLst>
                <a:ext uri="{FF2B5EF4-FFF2-40B4-BE49-F238E27FC236}">
                  <a16:creationId xmlns:a16="http://schemas.microsoft.com/office/drawing/2014/main" xmlns="" id="{03B25233-700F-47B5-A313-79BE8E917424}"/>
                </a:ext>
              </a:extLst>
            </p:cNvPr>
            <p:cNvSpPr/>
            <p:nvPr/>
          </p:nvSpPr>
          <p:spPr>
            <a:xfrm rot="-150491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矩形: 圆角 364">
              <a:extLst>
                <a:ext uri="{FF2B5EF4-FFF2-40B4-BE49-F238E27FC236}">
                  <a16:creationId xmlns:a16="http://schemas.microsoft.com/office/drawing/2014/main" xmlns="" id="{49919B0F-6B00-45B7-8048-1BA39861112D}"/>
                </a:ext>
              </a:extLst>
            </p:cNvPr>
            <p:cNvSpPr/>
            <p:nvPr/>
          </p:nvSpPr>
          <p:spPr>
            <a:xfrm rot="-115082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矩形: 圆角 365">
              <a:extLst>
                <a:ext uri="{FF2B5EF4-FFF2-40B4-BE49-F238E27FC236}">
                  <a16:creationId xmlns:a16="http://schemas.microsoft.com/office/drawing/2014/main" xmlns="" id="{B4EFA071-C66A-47B0-B0A4-E4EF6430603D}"/>
                </a:ext>
              </a:extLst>
            </p:cNvPr>
            <p:cNvSpPr/>
            <p:nvPr/>
          </p:nvSpPr>
          <p:spPr>
            <a:xfrm rot="-79672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矩形: 圆角 366">
              <a:extLst>
                <a:ext uri="{FF2B5EF4-FFF2-40B4-BE49-F238E27FC236}">
                  <a16:creationId xmlns:a16="http://schemas.microsoft.com/office/drawing/2014/main" xmlns="" id="{071A1BEB-B4FC-41BF-928F-F8674220AA47}"/>
                </a:ext>
              </a:extLst>
            </p:cNvPr>
            <p:cNvSpPr/>
            <p:nvPr/>
          </p:nvSpPr>
          <p:spPr>
            <a:xfrm rot="-44262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矩形: 圆角 367">
              <a:extLst>
                <a:ext uri="{FF2B5EF4-FFF2-40B4-BE49-F238E27FC236}">
                  <a16:creationId xmlns:a16="http://schemas.microsoft.com/office/drawing/2014/main" xmlns="" id="{BE684F4E-6BD3-4049-9788-A8FA878E095D}"/>
                </a:ext>
              </a:extLst>
            </p:cNvPr>
            <p:cNvSpPr/>
            <p:nvPr/>
          </p:nvSpPr>
          <p:spPr>
            <a:xfrm rot="-88525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: 圆角 368">
              <a:extLst>
                <a:ext uri="{FF2B5EF4-FFF2-40B4-BE49-F238E27FC236}">
                  <a16:creationId xmlns:a16="http://schemas.microsoft.com/office/drawing/2014/main" xmlns="" id="{DB4845D6-4266-4BBE-B8B6-EF3FE93703F3}"/>
                </a:ext>
              </a:extLst>
            </p:cNvPr>
            <p:cNvSpPr/>
            <p:nvPr/>
          </p:nvSpPr>
          <p:spPr>
            <a:xfrm rot="26557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: 圆角 369">
              <a:extLst>
                <a:ext uri="{FF2B5EF4-FFF2-40B4-BE49-F238E27FC236}">
                  <a16:creationId xmlns:a16="http://schemas.microsoft.com/office/drawing/2014/main" xmlns="" id="{B725B454-E6C8-476D-9B48-02BBE761E6D6}"/>
                </a:ext>
              </a:extLst>
            </p:cNvPr>
            <p:cNvSpPr/>
            <p:nvPr/>
          </p:nvSpPr>
          <p:spPr>
            <a:xfrm rot="61967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矩形: 圆角 370">
              <a:extLst>
                <a:ext uri="{FF2B5EF4-FFF2-40B4-BE49-F238E27FC236}">
                  <a16:creationId xmlns:a16="http://schemas.microsoft.com/office/drawing/2014/main" xmlns="" id="{0513659E-665E-4137-8729-9F0777460F55}"/>
                </a:ext>
              </a:extLst>
            </p:cNvPr>
            <p:cNvSpPr/>
            <p:nvPr/>
          </p:nvSpPr>
          <p:spPr>
            <a:xfrm rot="97377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矩形: 圆角 371">
              <a:extLst>
                <a:ext uri="{FF2B5EF4-FFF2-40B4-BE49-F238E27FC236}">
                  <a16:creationId xmlns:a16="http://schemas.microsoft.com/office/drawing/2014/main" xmlns="" id="{16AD0077-F6C0-4B81-B1EC-142202F07FCE}"/>
                </a:ext>
              </a:extLst>
            </p:cNvPr>
            <p:cNvSpPr/>
            <p:nvPr/>
          </p:nvSpPr>
          <p:spPr>
            <a:xfrm rot="132786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矩形: 圆角 372">
              <a:extLst>
                <a:ext uri="{FF2B5EF4-FFF2-40B4-BE49-F238E27FC236}">
                  <a16:creationId xmlns:a16="http://schemas.microsoft.com/office/drawing/2014/main" xmlns="" id="{9593295A-F0B0-4576-925C-B1328B4B5678}"/>
                </a:ext>
              </a:extLst>
            </p:cNvPr>
            <p:cNvSpPr/>
            <p:nvPr/>
          </p:nvSpPr>
          <p:spPr>
            <a:xfrm rot="168196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矩形: 圆角 373">
              <a:extLst>
                <a:ext uri="{FF2B5EF4-FFF2-40B4-BE49-F238E27FC236}">
                  <a16:creationId xmlns:a16="http://schemas.microsoft.com/office/drawing/2014/main" xmlns="" id="{359E9D8B-EA5B-40C1-B8AF-8089012215CC}"/>
                </a:ext>
              </a:extLst>
            </p:cNvPr>
            <p:cNvSpPr/>
            <p:nvPr/>
          </p:nvSpPr>
          <p:spPr>
            <a:xfrm rot="203606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矩形: 圆角 374">
              <a:extLst>
                <a:ext uri="{FF2B5EF4-FFF2-40B4-BE49-F238E27FC236}">
                  <a16:creationId xmlns:a16="http://schemas.microsoft.com/office/drawing/2014/main" xmlns="" id="{AA37DAB6-8CFA-4EA1-AA13-3247B38C27D2}"/>
                </a:ext>
              </a:extLst>
            </p:cNvPr>
            <p:cNvSpPr/>
            <p:nvPr/>
          </p:nvSpPr>
          <p:spPr>
            <a:xfrm rot="239016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矩形: 圆角 375">
              <a:extLst>
                <a:ext uri="{FF2B5EF4-FFF2-40B4-BE49-F238E27FC236}">
                  <a16:creationId xmlns:a16="http://schemas.microsoft.com/office/drawing/2014/main" xmlns="" id="{7CC32BC7-7A25-49BD-854A-4D19B5452492}"/>
                </a:ext>
              </a:extLst>
            </p:cNvPr>
            <p:cNvSpPr/>
            <p:nvPr/>
          </p:nvSpPr>
          <p:spPr>
            <a:xfrm rot="274426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矩形: 圆角 376">
              <a:extLst>
                <a:ext uri="{FF2B5EF4-FFF2-40B4-BE49-F238E27FC236}">
                  <a16:creationId xmlns:a16="http://schemas.microsoft.com/office/drawing/2014/main" xmlns="" id="{33FCE7A8-16EC-499C-B97A-21D112D6F2DB}"/>
                </a:ext>
              </a:extLst>
            </p:cNvPr>
            <p:cNvSpPr/>
            <p:nvPr/>
          </p:nvSpPr>
          <p:spPr>
            <a:xfrm rot="309836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矩形: 圆角 377">
              <a:extLst>
                <a:ext uri="{FF2B5EF4-FFF2-40B4-BE49-F238E27FC236}">
                  <a16:creationId xmlns:a16="http://schemas.microsoft.com/office/drawing/2014/main" xmlns="" id="{ECD4C7E2-6978-4660-A82C-17555E069DB5}"/>
                </a:ext>
              </a:extLst>
            </p:cNvPr>
            <p:cNvSpPr/>
            <p:nvPr/>
          </p:nvSpPr>
          <p:spPr>
            <a:xfrm rot="345245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矩形: 圆角 378">
              <a:extLst>
                <a:ext uri="{FF2B5EF4-FFF2-40B4-BE49-F238E27FC236}">
                  <a16:creationId xmlns:a16="http://schemas.microsoft.com/office/drawing/2014/main" xmlns="" id="{EB5BFA13-49B9-4F56-96FA-580852E116FE}"/>
                </a:ext>
              </a:extLst>
            </p:cNvPr>
            <p:cNvSpPr/>
            <p:nvPr/>
          </p:nvSpPr>
          <p:spPr>
            <a:xfrm rot="380655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矩形: 圆角 379">
              <a:extLst>
                <a:ext uri="{FF2B5EF4-FFF2-40B4-BE49-F238E27FC236}">
                  <a16:creationId xmlns:a16="http://schemas.microsoft.com/office/drawing/2014/main" xmlns="" id="{70A2DB19-BE88-46F9-845A-9E992AE26796}"/>
                </a:ext>
              </a:extLst>
            </p:cNvPr>
            <p:cNvSpPr/>
            <p:nvPr/>
          </p:nvSpPr>
          <p:spPr>
            <a:xfrm rot="416065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矩形: 圆角 380">
              <a:extLst>
                <a:ext uri="{FF2B5EF4-FFF2-40B4-BE49-F238E27FC236}">
                  <a16:creationId xmlns:a16="http://schemas.microsoft.com/office/drawing/2014/main" xmlns="" id="{C5275486-73DD-44C8-B128-5B6D75168F96}"/>
                </a:ext>
              </a:extLst>
            </p:cNvPr>
            <p:cNvSpPr/>
            <p:nvPr/>
          </p:nvSpPr>
          <p:spPr>
            <a:xfrm rot="451475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矩形: 圆角 381">
              <a:extLst>
                <a:ext uri="{FF2B5EF4-FFF2-40B4-BE49-F238E27FC236}">
                  <a16:creationId xmlns:a16="http://schemas.microsoft.com/office/drawing/2014/main" xmlns="" id="{B48113AA-57F3-44C0-9E45-2DD94AF3E3D7}"/>
                </a:ext>
              </a:extLst>
            </p:cNvPr>
            <p:cNvSpPr/>
            <p:nvPr/>
          </p:nvSpPr>
          <p:spPr>
            <a:xfrm rot="486885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矩形: 圆角 382">
              <a:extLst>
                <a:ext uri="{FF2B5EF4-FFF2-40B4-BE49-F238E27FC236}">
                  <a16:creationId xmlns:a16="http://schemas.microsoft.com/office/drawing/2014/main" xmlns="" id="{FAE35176-A7E2-4922-A5E2-C6DB419F25D3}"/>
                </a:ext>
              </a:extLst>
            </p:cNvPr>
            <p:cNvSpPr/>
            <p:nvPr/>
          </p:nvSpPr>
          <p:spPr>
            <a:xfrm rot="522295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矩形: 圆角 383">
              <a:extLst>
                <a:ext uri="{FF2B5EF4-FFF2-40B4-BE49-F238E27FC236}">
                  <a16:creationId xmlns:a16="http://schemas.microsoft.com/office/drawing/2014/main" xmlns="" id="{E60E836F-2267-418C-954F-53CE56EAC3C9}"/>
                </a:ext>
              </a:extLst>
            </p:cNvPr>
            <p:cNvSpPr/>
            <p:nvPr/>
          </p:nvSpPr>
          <p:spPr>
            <a:xfrm rot="557704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矩形: 圆角 384">
              <a:extLst>
                <a:ext uri="{FF2B5EF4-FFF2-40B4-BE49-F238E27FC236}">
                  <a16:creationId xmlns:a16="http://schemas.microsoft.com/office/drawing/2014/main" xmlns="" id="{1C144AF9-BEE3-4830-822F-7B439A90DA7E}"/>
                </a:ext>
              </a:extLst>
            </p:cNvPr>
            <p:cNvSpPr/>
            <p:nvPr/>
          </p:nvSpPr>
          <p:spPr>
            <a:xfrm rot="593114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矩形: 圆角 385">
              <a:extLst>
                <a:ext uri="{FF2B5EF4-FFF2-40B4-BE49-F238E27FC236}">
                  <a16:creationId xmlns:a16="http://schemas.microsoft.com/office/drawing/2014/main" xmlns="" id="{AD7CF23B-6BCC-41E9-ACDB-565F80C9B6D0}"/>
                </a:ext>
              </a:extLst>
            </p:cNvPr>
            <p:cNvSpPr/>
            <p:nvPr/>
          </p:nvSpPr>
          <p:spPr>
            <a:xfrm rot="628524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矩形: 圆角 386">
              <a:extLst>
                <a:ext uri="{FF2B5EF4-FFF2-40B4-BE49-F238E27FC236}">
                  <a16:creationId xmlns:a16="http://schemas.microsoft.com/office/drawing/2014/main" xmlns="" id="{7DBB877B-83ED-4E85-97CC-343C06A30E5E}"/>
                </a:ext>
              </a:extLst>
            </p:cNvPr>
            <p:cNvSpPr/>
            <p:nvPr/>
          </p:nvSpPr>
          <p:spPr>
            <a:xfrm rot="663934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矩形: 圆角 387">
              <a:extLst>
                <a:ext uri="{FF2B5EF4-FFF2-40B4-BE49-F238E27FC236}">
                  <a16:creationId xmlns:a16="http://schemas.microsoft.com/office/drawing/2014/main" xmlns="" id="{BD22CB9D-E078-4EE2-A50D-2EC70AE9FA81}"/>
                </a:ext>
              </a:extLst>
            </p:cNvPr>
            <p:cNvSpPr/>
            <p:nvPr/>
          </p:nvSpPr>
          <p:spPr>
            <a:xfrm rot="699344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矩形: 圆角 388">
              <a:extLst>
                <a:ext uri="{FF2B5EF4-FFF2-40B4-BE49-F238E27FC236}">
                  <a16:creationId xmlns:a16="http://schemas.microsoft.com/office/drawing/2014/main" xmlns="" id="{F95C3E5B-81B9-45FA-A63E-37E6C06EA60D}"/>
                </a:ext>
              </a:extLst>
            </p:cNvPr>
            <p:cNvSpPr/>
            <p:nvPr/>
          </p:nvSpPr>
          <p:spPr>
            <a:xfrm rot="734754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矩形: 圆角 389">
              <a:extLst>
                <a:ext uri="{FF2B5EF4-FFF2-40B4-BE49-F238E27FC236}">
                  <a16:creationId xmlns:a16="http://schemas.microsoft.com/office/drawing/2014/main" xmlns="" id="{192B6C4E-1EA3-425D-B1D9-EE522FCBD05D}"/>
                </a:ext>
              </a:extLst>
            </p:cNvPr>
            <p:cNvSpPr/>
            <p:nvPr/>
          </p:nvSpPr>
          <p:spPr>
            <a:xfrm rot="770163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矩形: 圆角 390">
              <a:extLst>
                <a:ext uri="{FF2B5EF4-FFF2-40B4-BE49-F238E27FC236}">
                  <a16:creationId xmlns:a16="http://schemas.microsoft.com/office/drawing/2014/main" xmlns="" id="{2F97AEEB-835F-4831-BDFC-78925B84AD01}"/>
                </a:ext>
              </a:extLst>
            </p:cNvPr>
            <p:cNvSpPr/>
            <p:nvPr/>
          </p:nvSpPr>
          <p:spPr>
            <a:xfrm rot="805573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矩形: 圆角 391">
              <a:extLst>
                <a:ext uri="{FF2B5EF4-FFF2-40B4-BE49-F238E27FC236}">
                  <a16:creationId xmlns:a16="http://schemas.microsoft.com/office/drawing/2014/main" xmlns="" id="{6E638B60-ABB6-496E-B383-41C955B61838}"/>
                </a:ext>
              </a:extLst>
            </p:cNvPr>
            <p:cNvSpPr/>
            <p:nvPr/>
          </p:nvSpPr>
          <p:spPr>
            <a:xfrm rot="840983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矩形: 圆角 392">
              <a:extLst>
                <a:ext uri="{FF2B5EF4-FFF2-40B4-BE49-F238E27FC236}">
                  <a16:creationId xmlns:a16="http://schemas.microsoft.com/office/drawing/2014/main" xmlns="" id="{50349141-BDD0-411B-A4A3-C38785DC9625}"/>
                </a:ext>
              </a:extLst>
            </p:cNvPr>
            <p:cNvSpPr/>
            <p:nvPr/>
          </p:nvSpPr>
          <p:spPr>
            <a:xfrm rot="876393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矩形: 圆角 393">
              <a:extLst>
                <a:ext uri="{FF2B5EF4-FFF2-40B4-BE49-F238E27FC236}">
                  <a16:creationId xmlns:a16="http://schemas.microsoft.com/office/drawing/2014/main" xmlns="" id="{CB7C1B7E-E674-4F00-85CA-32B497F0E219}"/>
                </a:ext>
              </a:extLst>
            </p:cNvPr>
            <p:cNvSpPr/>
            <p:nvPr/>
          </p:nvSpPr>
          <p:spPr>
            <a:xfrm rot="911803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矩形: 圆角 394">
              <a:extLst>
                <a:ext uri="{FF2B5EF4-FFF2-40B4-BE49-F238E27FC236}">
                  <a16:creationId xmlns:a16="http://schemas.microsoft.com/office/drawing/2014/main" xmlns="" id="{91024043-2BC2-49AB-8B12-7FA9B1D0CC13}"/>
                </a:ext>
              </a:extLst>
            </p:cNvPr>
            <p:cNvSpPr/>
            <p:nvPr/>
          </p:nvSpPr>
          <p:spPr>
            <a:xfrm rot="947213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矩形: 圆角 395">
              <a:extLst>
                <a:ext uri="{FF2B5EF4-FFF2-40B4-BE49-F238E27FC236}">
                  <a16:creationId xmlns:a16="http://schemas.microsoft.com/office/drawing/2014/main" xmlns="" id="{2C2D5A04-A1E2-4DF3-AE51-052565CCB206}"/>
                </a:ext>
              </a:extLst>
            </p:cNvPr>
            <p:cNvSpPr/>
            <p:nvPr/>
          </p:nvSpPr>
          <p:spPr>
            <a:xfrm rot="982623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矩形: 圆角 396">
              <a:extLst>
                <a:ext uri="{FF2B5EF4-FFF2-40B4-BE49-F238E27FC236}">
                  <a16:creationId xmlns:a16="http://schemas.microsoft.com/office/drawing/2014/main" xmlns="" id="{6F0B1E2B-BCE6-4CE0-A685-D544AD12A2F8}"/>
                </a:ext>
              </a:extLst>
            </p:cNvPr>
            <p:cNvSpPr/>
            <p:nvPr/>
          </p:nvSpPr>
          <p:spPr>
            <a:xfrm rot="1018032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矩形: 圆角 397">
              <a:extLst>
                <a:ext uri="{FF2B5EF4-FFF2-40B4-BE49-F238E27FC236}">
                  <a16:creationId xmlns:a16="http://schemas.microsoft.com/office/drawing/2014/main" xmlns="" id="{83357645-3153-4F7A-BC57-9D1A07462FB8}"/>
                </a:ext>
              </a:extLst>
            </p:cNvPr>
            <p:cNvSpPr/>
            <p:nvPr/>
          </p:nvSpPr>
          <p:spPr>
            <a:xfrm rot="1053442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矩形: 圆角 398">
              <a:extLst>
                <a:ext uri="{FF2B5EF4-FFF2-40B4-BE49-F238E27FC236}">
                  <a16:creationId xmlns:a16="http://schemas.microsoft.com/office/drawing/2014/main" xmlns="" id="{EA7A0A31-3F82-440D-80E9-E1B7D824A242}"/>
                </a:ext>
              </a:extLst>
            </p:cNvPr>
            <p:cNvSpPr/>
            <p:nvPr/>
          </p:nvSpPr>
          <p:spPr>
            <a:xfrm rot="1088852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矩形: 圆角 399">
              <a:extLst>
                <a:ext uri="{FF2B5EF4-FFF2-40B4-BE49-F238E27FC236}">
                  <a16:creationId xmlns:a16="http://schemas.microsoft.com/office/drawing/2014/main" xmlns="" id="{D1138C00-94F7-45F5-AD7B-4A95D5CB8153}"/>
                </a:ext>
              </a:extLst>
            </p:cNvPr>
            <p:cNvSpPr/>
            <p:nvPr/>
          </p:nvSpPr>
          <p:spPr>
            <a:xfrm rot="1124262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矩形: 圆角 400">
              <a:extLst>
                <a:ext uri="{FF2B5EF4-FFF2-40B4-BE49-F238E27FC236}">
                  <a16:creationId xmlns:a16="http://schemas.microsoft.com/office/drawing/2014/main" xmlns="" id="{552DA3BF-F658-41FF-B0F6-28BBE9EDD935}"/>
                </a:ext>
              </a:extLst>
            </p:cNvPr>
            <p:cNvSpPr/>
            <p:nvPr/>
          </p:nvSpPr>
          <p:spPr>
            <a:xfrm rot="1159672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矩形: 圆角 401">
              <a:extLst>
                <a:ext uri="{FF2B5EF4-FFF2-40B4-BE49-F238E27FC236}">
                  <a16:creationId xmlns:a16="http://schemas.microsoft.com/office/drawing/2014/main" xmlns="" id="{E7F649E7-C156-4CD0-B58D-E407D15D4244}"/>
                </a:ext>
              </a:extLst>
            </p:cNvPr>
            <p:cNvSpPr/>
            <p:nvPr/>
          </p:nvSpPr>
          <p:spPr>
            <a:xfrm rot="1195082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矩形: 圆角 402">
              <a:extLst>
                <a:ext uri="{FF2B5EF4-FFF2-40B4-BE49-F238E27FC236}">
                  <a16:creationId xmlns:a16="http://schemas.microsoft.com/office/drawing/2014/main" xmlns="" id="{A6478594-500F-42C1-9CCC-3593628DC768}"/>
                </a:ext>
              </a:extLst>
            </p:cNvPr>
            <p:cNvSpPr/>
            <p:nvPr/>
          </p:nvSpPr>
          <p:spPr>
            <a:xfrm rot="1230491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矩形: 圆角 403">
              <a:extLst>
                <a:ext uri="{FF2B5EF4-FFF2-40B4-BE49-F238E27FC236}">
                  <a16:creationId xmlns:a16="http://schemas.microsoft.com/office/drawing/2014/main" xmlns="" id="{A8DE5DA8-A236-4711-AA36-ACD7500B20F1}"/>
                </a:ext>
              </a:extLst>
            </p:cNvPr>
            <p:cNvSpPr/>
            <p:nvPr/>
          </p:nvSpPr>
          <p:spPr>
            <a:xfrm rot="1265901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矩形: 圆角 404">
              <a:extLst>
                <a:ext uri="{FF2B5EF4-FFF2-40B4-BE49-F238E27FC236}">
                  <a16:creationId xmlns:a16="http://schemas.microsoft.com/office/drawing/2014/main" xmlns="" id="{60EE1B46-03E2-439C-BEEB-EAD85448D8E5}"/>
                </a:ext>
              </a:extLst>
            </p:cNvPr>
            <p:cNvSpPr/>
            <p:nvPr/>
          </p:nvSpPr>
          <p:spPr>
            <a:xfrm rot="1301311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矩形: 圆角 405">
              <a:extLst>
                <a:ext uri="{FF2B5EF4-FFF2-40B4-BE49-F238E27FC236}">
                  <a16:creationId xmlns:a16="http://schemas.microsoft.com/office/drawing/2014/main" xmlns="" id="{1CA656EF-9BB9-4372-BE84-52E3D32D87CC}"/>
                </a:ext>
              </a:extLst>
            </p:cNvPr>
            <p:cNvSpPr/>
            <p:nvPr/>
          </p:nvSpPr>
          <p:spPr>
            <a:xfrm rot="1336721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矩形: 圆角 406">
              <a:extLst>
                <a:ext uri="{FF2B5EF4-FFF2-40B4-BE49-F238E27FC236}">
                  <a16:creationId xmlns:a16="http://schemas.microsoft.com/office/drawing/2014/main" xmlns="" id="{4319C61E-12C5-4BE5-9D74-44FDF0210210}"/>
                </a:ext>
              </a:extLst>
            </p:cNvPr>
            <p:cNvSpPr/>
            <p:nvPr/>
          </p:nvSpPr>
          <p:spPr>
            <a:xfrm rot="1372131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矩形: 圆角 407">
              <a:extLst>
                <a:ext uri="{FF2B5EF4-FFF2-40B4-BE49-F238E27FC236}">
                  <a16:creationId xmlns:a16="http://schemas.microsoft.com/office/drawing/2014/main" xmlns="" id="{E7E59911-11FC-4281-A67A-AEDFE5CB616C}"/>
                </a:ext>
              </a:extLst>
            </p:cNvPr>
            <p:cNvSpPr/>
            <p:nvPr/>
          </p:nvSpPr>
          <p:spPr>
            <a:xfrm rot="1407541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矩形: 圆角 408">
              <a:extLst>
                <a:ext uri="{FF2B5EF4-FFF2-40B4-BE49-F238E27FC236}">
                  <a16:creationId xmlns:a16="http://schemas.microsoft.com/office/drawing/2014/main" xmlns="" id="{10251D30-C16E-4C60-9BF4-13E126894B30}"/>
                </a:ext>
              </a:extLst>
            </p:cNvPr>
            <p:cNvSpPr/>
            <p:nvPr/>
          </p:nvSpPr>
          <p:spPr>
            <a:xfrm rot="1442950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矩形: 圆角 409">
              <a:extLst>
                <a:ext uri="{FF2B5EF4-FFF2-40B4-BE49-F238E27FC236}">
                  <a16:creationId xmlns:a16="http://schemas.microsoft.com/office/drawing/2014/main" xmlns="" id="{CFAD71A9-CE7B-4483-BD43-EE54215C8B9C}"/>
                </a:ext>
              </a:extLst>
            </p:cNvPr>
            <p:cNvSpPr/>
            <p:nvPr/>
          </p:nvSpPr>
          <p:spPr>
            <a:xfrm rot="1478360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矩形: 圆角 410">
              <a:extLst>
                <a:ext uri="{FF2B5EF4-FFF2-40B4-BE49-F238E27FC236}">
                  <a16:creationId xmlns:a16="http://schemas.microsoft.com/office/drawing/2014/main" xmlns="" id="{DD8B4312-A3C0-4F14-97CE-1D7CAD64F27C}"/>
                </a:ext>
              </a:extLst>
            </p:cNvPr>
            <p:cNvSpPr/>
            <p:nvPr/>
          </p:nvSpPr>
          <p:spPr>
            <a:xfrm rot="1513770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矩形: 圆角 411">
              <a:extLst>
                <a:ext uri="{FF2B5EF4-FFF2-40B4-BE49-F238E27FC236}">
                  <a16:creationId xmlns:a16="http://schemas.microsoft.com/office/drawing/2014/main" xmlns="" id="{EC365FE6-500D-48D9-BF7F-3FDA54BC9922}"/>
                </a:ext>
              </a:extLst>
            </p:cNvPr>
            <p:cNvSpPr/>
            <p:nvPr/>
          </p:nvSpPr>
          <p:spPr>
            <a:xfrm rot="1549180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矩形: 圆角 412">
              <a:extLst>
                <a:ext uri="{FF2B5EF4-FFF2-40B4-BE49-F238E27FC236}">
                  <a16:creationId xmlns:a16="http://schemas.microsoft.com/office/drawing/2014/main" xmlns="" id="{AC65B395-FFA5-4AF2-98EF-60CCB61B2074}"/>
                </a:ext>
              </a:extLst>
            </p:cNvPr>
            <p:cNvSpPr/>
            <p:nvPr/>
          </p:nvSpPr>
          <p:spPr>
            <a:xfrm rot="1584590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3" name="组合 432">
            <a:extLst>
              <a:ext uri="{FF2B5EF4-FFF2-40B4-BE49-F238E27FC236}">
                <a16:creationId xmlns:a16="http://schemas.microsoft.com/office/drawing/2014/main" xmlns="" id="{727E50E8-A07A-46C2-8E27-EF02C336F1D8}"/>
              </a:ext>
            </a:extLst>
          </p:cNvPr>
          <p:cNvGrpSpPr/>
          <p:nvPr/>
        </p:nvGrpSpPr>
        <p:grpSpPr>
          <a:xfrm>
            <a:off x="-2341774" y="-5012871"/>
            <a:ext cx="16883740" cy="16883740"/>
            <a:chOff x="742950" y="-2006059"/>
            <a:chExt cx="10706100" cy="10706100"/>
          </a:xfrm>
        </p:grpSpPr>
        <p:sp>
          <p:nvSpPr>
            <p:cNvPr id="434" name="矩形: 圆角 433">
              <a:extLst>
                <a:ext uri="{FF2B5EF4-FFF2-40B4-BE49-F238E27FC236}">
                  <a16:creationId xmlns:a16="http://schemas.microsoft.com/office/drawing/2014/main" xmlns="" id="{06AB604A-3485-4D8C-A69A-E26F794223BA}"/>
                </a:ext>
              </a:extLst>
            </p:cNvPr>
            <p:cNvSpPr/>
            <p:nvPr/>
          </p:nvSpPr>
          <p:spPr>
            <a:xfrm rot="-540000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矩形: 圆角 434">
              <a:extLst>
                <a:ext uri="{FF2B5EF4-FFF2-40B4-BE49-F238E27FC236}">
                  <a16:creationId xmlns:a16="http://schemas.microsoft.com/office/drawing/2014/main" xmlns="" id="{4606CE15-F781-412A-867B-1D40A96B8ACC}"/>
                </a:ext>
              </a:extLst>
            </p:cNvPr>
            <p:cNvSpPr/>
            <p:nvPr/>
          </p:nvSpPr>
          <p:spPr>
            <a:xfrm rot="-504590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矩形: 圆角 435">
              <a:extLst>
                <a:ext uri="{FF2B5EF4-FFF2-40B4-BE49-F238E27FC236}">
                  <a16:creationId xmlns:a16="http://schemas.microsoft.com/office/drawing/2014/main" xmlns="" id="{557F6F4B-B21C-4F3A-B041-AF3DF66452BC}"/>
                </a:ext>
              </a:extLst>
            </p:cNvPr>
            <p:cNvSpPr/>
            <p:nvPr/>
          </p:nvSpPr>
          <p:spPr>
            <a:xfrm rot="-469180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矩形: 圆角 436">
              <a:extLst>
                <a:ext uri="{FF2B5EF4-FFF2-40B4-BE49-F238E27FC236}">
                  <a16:creationId xmlns:a16="http://schemas.microsoft.com/office/drawing/2014/main" xmlns="" id="{26539252-F4BC-4A60-BB9D-3B2EA6D772FA}"/>
                </a:ext>
              </a:extLst>
            </p:cNvPr>
            <p:cNvSpPr/>
            <p:nvPr/>
          </p:nvSpPr>
          <p:spPr>
            <a:xfrm rot="-4337705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矩形: 圆角 437">
              <a:extLst>
                <a:ext uri="{FF2B5EF4-FFF2-40B4-BE49-F238E27FC236}">
                  <a16:creationId xmlns:a16="http://schemas.microsoft.com/office/drawing/2014/main" xmlns="" id="{86112455-AF5C-4E56-BA4D-D97DC38760BA}"/>
                </a:ext>
              </a:extLst>
            </p:cNvPr>
            <p:cNvSpPr/>
            <p:nvPr/>
          </p:nvSpPr>
          <p:spPr>
            <a:xfrm rot="-398360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矩形: 圆角 438">
              <a:extLst>
                <a:ext uri="{FF2B5EF4-FFF2-40B4-BE49-F238E27FC236}">
                  <a16:creationId xmlns:a16="http://schemas.microsoft.com/office/drawing/2014/main" xmlns="" id="{E73500BB-3176-4CE1-A7D5-3092B06C1BEE}"/>
                </a:ext>
              </a:extLst>
            </p:cNvPr>
            <p:cNvSpPr/>
            <p:nvPr/>
          </p:nvSpPr>
          <p:spPr>
            <a:xfrm rot="-362950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矩形: 圆角 439">
              <a:extLst>
                <a:ext uri="{FF2B5EF4-FFF2-40B4-BE49-F238E27FC236}">
                  <a16:creationId xmlns:a16="http://schemas.microsoft.com/office/drawing/2014/main" xmlns="" id="{BA57C264-D295-4C85-80CF-CE74E999A199}"/>
                </a:ext>
              </a:extLst>
            </p:cNvPr>
            <p:cNvSpPr/>
            <p:nvPr/>
          </p:nvSpPr>
          <p:spPr>
            <a:xfrm rot="-327541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矩形: 圆角 440">
              <a:extLst>
                <a:ext uri="{FF2B5EF4-FFF2-40B4-BE49-F238E27FC236}">
                  <a16:creationId xmlns:a16="http://schemas.microsoft.com/office/drawing/2014/main" xmlns="" id="{45472374-DEFB-430E-9FF9-AFC222B828A2}"/>
                </a:ext>
              </a:extLst>
            </p:cNvPr>
            <p:cNvSpPr/>
            <p:nvPr/>
          </p:nvSpPr>
          <p:spPr>
            <a:xfrm rot="-292131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矩形: 圆角 441">
              <a:extLst>
                <a:ext uri="{FF2B5EF4-FFF2-40B4-BE49-F238E27FC236}">
                  <a16:creationId xmlns:a16="http://schemas.microsoft.com/office/drawing/2014/main" xmlns="" id="{2C12BF32-EF29-4D20-9A63-682E04B30BE2}"/>
                </a:ext>
              </a:extLst>
            </p:cNvPr>
            <p:cNvSpPr/>
            <p:nvPr/>
          </p:nvSpPr>
          <p:spPr>
            <a:xfrm rot="-256721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矩形: 圆角 442">
              <a:extLst>
                <a:ext uri="{FF2B5EF4-FFF2-40B4-BE49-F238E27FC236}">
                  <a16:creationId xmlns:a16="http://schemas.microsoft.com/office/drawing/2014/main" xmlns="" id="{F66D6E55-236F-4D85-AB90-32E73923CA76}"/>
                </a:ext>
              </a:extLst>
            </p:cNvPr>
            <p:cNvSpPr/>
            <p:nvPr/>
          </p:nvSpPr>
          <p:spPr>
            <a:xfrm rot="-2213115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矩形: 圆角 443">
              <a:extLst>
                <a:ext uri="{FF2B5EF4-FFF2-40B4-BE49-F238E27FC236}">
                  <a16:creationId xmlns:a16="http://schemas.microsoft.com/office/drawing/2014/main" xmlns="" id="{ADA45871-69AF-4783-AB7F-796DCBFA00EA}"/>
                </a:ext>
              </a:extLst>
            </p:cNvPr>
            <p:cNvSpPr/>
            <p:nvPr/>
          </p:nvSpPr>
          <p:spPr>
            <a:xfrm rot="-185901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矩形: 圆角 444">
              <a:extLst>
                <a:ext uri="{FF2B5EF4-FFF2-40B4-BE49-F238E27FC236}">
                  <a16:creationId xmlns:a16="http://schemas.microsoft.com/office/drawing/2014/main" xmlns="" id="{4BF0874B-2902-42D2-A9F0-CFEC87555738}"/>
                </a:ext>
              </a:extLst>
            </p:cNvPr>
            <p:cNvSpPr/>
            <p:nvPr/>
          </p:nvSpPr>
          <p:spPr>
            <a:xfrm rot="-150491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矩形: 圆角 445">
              <a:extLst>
                <a:ext uri="{FF2B5EF4-FFF2-40B4-BE49-F238E27FC236}">
                  <a16:creationId xmlns:a16="http://schemas.microsoft.com/office/drawing/2014/main" xmlns="" id="{11F1E9AD-4BD1-466B-9FD4-2A4FBBABE943}"/>
                </a:ext>
              </a:extLst>
            </p:cNvPr>
            <p:cNvSpPr/>
            <p:nvPr/>
          </p:nvSpPr>
          <p:spPr>
            <a:xfrm rot="-115082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矩形: 圆角 446">
              <a:extLst>
                <a:ext uri="{FF2B5EF4-FFF2-40B4-BE49-F238E27FC236}">
                  <a16:creationId xmlns:a16="http://schemas.microsoft.com/office/drawing/2014/main" xmlns="" id="{47B20D5B-2F6C-46E1-A76E-8DEC863D1758}"/>
                </a:ext>
              </a:extLst>
            </p:cNvPr>
            <p:cNvSpPr/>
            <p:nvPr/>
          </p:nvSpPr>
          <p:spPr>
            <a:xfrm rot="-79672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矩形: 圆角 447">
              <a:extLst>
                <a:ext uri="{FF2B5EF4-FFF2-40B4-BE49-F238E27FC236}">
                  <a16:creationId xmlns:a16="http://schemas.microsoft.com/office/drawing/2014/main" xmlns="" id="{81FC495C-D416-4833-AF80-34D26A414BD9}"/>
                </a:ext>
              </a:extLst>
            </p:cNvPr>
            <p:cNvSpPr/>
            <p:nvPr/>
          </p:nvSpPr>
          <p:spPr>
            <a:xfrm rot="-44262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矩形: 圆角 448">
              <a:extLst>
                <a:ext uri="{FF2B5EF4-FFF2-40B4-BE49-F238E27FC236}">
                  <a16:creationId xmlns:a16="http://schemas.microsoft.com/office/drawing/2014/main" xmlns="" id="{F95F0ECA-B616-4843-A245-D1494E57EAC6}"/>
                </a:ext>
              </a:extLst>
            </p:cNvPr>
            <p:cNvSpPr/>
            <p:nvPr/>
          </p:nvSpPr>
          <p:spPr>
            <a:xfrm rot="-88525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矩形: 圆角 449">
              <a:extLst>
                <a:ext uri="{FF2B5EF4-FFF2-40B4-BE49-F238E27FC236}">
                  <a16:creationId xmlns:a16="http://schemas.microsoft.com/office/drawing/2014/main" xmlns="" id="{AF5141C5-7820-4D81-A080-E97C423DF7BB}"/>
                </a:ext>
              </a:extLst>
            </p:cNvPr>
            <p:cNvSpPr/>
            <p:nvPr/>
          </p:nvSpPr>
          <p:spPr>
            <a:xfrm rot="26557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矩形: 圆角 450">
              <a:extLst>
                <a:ext uri="{FF2B5EF4-FFF2-40B4-BE49-F238E27FC236}">
                  <a16:creationId xmlns:a16="http://schemas.microsoft.com/office/drawing/2014/main" xmlns="" id="{E2934EDF-2C8D-49CE-B200-4664B417C847}"/>
                </a:ext>
              </a:extLst>
            </p:cNvPr>
            <p:cNvSpPr/>
            <p:nvPr/>
          </p:nvSpPr>
          <p:spPr>
            <a:xfrm rot="61967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矩形: 圆角 451">
              <a:extLst>
                <a:ext uri="{FF2B5EF4-FFF2-40B4-BE49-F238E27FC236}">
                  <a16:creationId xmlns:a16="http://schemas.microsoft.com/office/drawing/2014/main" xmlns="" id="{F367FDB5-DF1F-4D12-A177-D017D6F53C01}"/>
                </a:ext>
              </a:extLst>
            </p:cNvPr>
            <p:cNvSpPr/>
            <p:nvPr/>
          </p:nvSpPr>
          <p:spPr>
            <a:xfrm rot="97377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矩形: 圆角 452">
              <a:extLst>
                <a:ext uri="{FF2B5EF4-FFF2-40B4-BE49-F238E27FC236}">
                  <a16:creationId xmlns:a16="http://schemas.microsoft.com/office/drawing/2014/main" xmlns="" id="{3CEF7F20-AA1C-4F89-9F97-858F76768364}"/>
                </a:ext>
              </a:extLst>
            </p:cNvPr>
            <p:cNvSpPr/>
            <p:nvPr/>
          </p:nvSpPr>
          <p:spPr>
            <a:xfrm rot="132786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矩形: 圆角 453">
              <a:extLst>
                <a:ext uri="{FF2B5EF4-FFF2-40B4-BE49-F238E27FC236}">
                  <a16:creationId xmlns:a16="http://schemas.microsoft.com/office/drawing/2014/main" xmlns="" id="{04399198-8AB1-4841-961F-A04168A4E619}"/>
                </a:ext>
              </a:extLst>
            </p:cNvPr>
            <p:cNvSpPr/>
            <p:nvPr/>
          </p:nvSpPr>
          <p:spPr>
            <a:xfrm rot="168196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矩形: 圆角 454">
              <a:extLst>
                <a:ext uri="{FF2B5EF4-FFF2-40B4-BE49-F238E27FC236}">
                  <a16:creationId xmlns:a16="http://schemas.microsoft.com/office/drawing/2014/main" xmlns="" id="{F162D275-E383-4B3F-B0D1-CD6F12FD7C9C}"/>
                </a:ext>
              </a:extLst>
            </p:cNvPr>
            <p:cNvSpPr/>
            <p:nvPr/>
          </p:nvSpPr>
          <p:spPr>
            <a:xfrm rot="203606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矩形: 圆角 455">
              <a:extLst>
                <a:ext uri="{FF2B5EF4-FFF2-40B4-BE49-F238E27FC236}">
                  <a16:creationId xmlns:a16="http://schemas.microsoft.com/office/drawing/2014/main" xmlns="" id="{954024BF-47A3-4760-BD1F-97CAE647192E}"/>
                </a:ext>
              </a:extLst>
            </p:cNvPr>
            <p:cNvSpPr/>
            <p:nvPr/>
          </p:nvSpPr>
          <p:spPr>
            <a:xfrm rot="239016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矩形: 圆角 456">
              <a:extLst>
                <a:ext uri="{FF2B5EF4-FFF2-40B4-BE49-F238E27FC236}">
                  <a16:creationId xmlns:a16="http://schemas.microsoft.com/office/drawing/2014/main" xmlns="" id="{3979FC47-4ACA-4F10-ADA4-257B4804FD1C}"/>
                </a:ext>
              </a:extLst>
            </p:cNvPr>
            <p:cNvSpPr/>
            <p:nvPr/>
          </p:nvSpPr>
          <p:spPr>
            <a:xfrm rot="274426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矩形: 圆角 457">
              <a:extLst>
                <a:ext uri="{FF2B5EF4-FFF2-40B4-BE49-F238E27FC236}">
                  <a16:creationId xmlns:a16="http://schemas.microsoft.com/office/drawing/2014/main" xmlns="" id="{5B61DFDD-F491-44ED-B04A-594F5D37F9BB}"/>
                </a:ext>
              </a:extLst>
            </p:cNvPr>
            <p:cNvSpPr/>
            <p:nvPr/>
          </p:nvSpPr>
          <p:spPr>
            <a:xfrm rot="309836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矩形: 圆角 458">
              <a:extLst>
                <a:ext uri="{FF2B5EF4-FFF2-40B4-BE49-F238E27FC236}">
                  <a16:creationId xmlns:a16="http://schemas.microsoft.com/office/drawing/2014/main" xmlns="" id="{75735639-213F-454E-B31F-669BAF86A555}"/>
                </a:ext>
              </a:extLst>
            </p:cNvPr>
            <p:cNvSpPr/>
            <p:nvPr/>
          </p:nvSpPr>
          <p:spPr>
            <a:xfrm rot="345245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矩形: 圆角 459">
              <a:extLst>
                <a:ext uri="{FF2B5EF4-FFF2-40B4-BE49-F238E27FC236}">
                  <a16:creationId xmlns:a16="http://schemas.microsoft.com/office/drawing/2014/main" xmlns="" id="{E515EFDC-BA59-4944-A453-361961A0F301}"/>
                </a:ext>
              </a:extLst>
            </p:cNvPr>
            <p:cNvSpPr/>
            <p:nvPr/>
          </p:nvSpPr>
          <p:spPr>
            <a:xfrm rot="380655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矩形: 圆角 460">
              <a:extLst>
                <a:ext uri="{FF2B5EF4-FFF2-40B4-BE49-F238E27FC236}">
                  <a16:creationId xmlns:a16="http://schemas.microsoft.com/office/drawing/2014/main" xmlns="" id="{F87EEACA-B376-4F14-90D4-FBFA2A460E3C}"/>
                </a:ext>
              </a:extLst>
            </p:cNvPr>
            <p:cNvSpPr/>
            <p:nvPr/>
          </p:nvSpPr>
          <p:spPr>
            <a:xfrm rot="416065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矩形: 圆角 461">
              <a:extLst>
                <a:ext uri="{FF2B5EF4-FFF2-40B4-BE49-F238E27FC236}">
                  <a16:creationId xmlns:a16="http://schemas.microsoft.com/office/drawing/2014/main" xmlns="" id="{15D469E6-1AB5-434C-BF34-E14B72D703A9}"/>
                </a:ext>
              </a:extLst>
            </p:cNvPr>
            <p:cNvSpPr/>
            <p:nvPr/>
          </p:nvSpPr>
          <p:spPr>
            <a:xfrm rot="451475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矩形: 圆角 462">
              <a:extLst>
                <a:ext uri="{FF2B5EF4-FFF2-40B4-BE49-F238E27FC236}">
                  <a16:creationId xmlns:a16="http://schemas.microsoft.com/office/drawing/2014/main" xmlns="" id="{9A41A5CA-FF25-4381-880B-B376B54C11DC}"/>
                </a:ext>
              </a:extLst>
            </p:cNvPr>
            <p:cNvSpPr/>
            <p:nvPr/>
          </p:nvSpPr>
          <p:spPr>
            <a:xfrm rot="486885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矩形: 圆角 463">
              <a:extLst>
                <a:ext uri="{FF2B5EF4-FFF2-40B4-BE49-F238E27FC236}">
                  <a16:creationId xmlns:a16="http://schemas.microsoft.com/office/drawing/2014/main" xmlns="" id="{85C14F33-1FF0-4B3E-B0DD-738B80C4194F}"/>
                </a:ext>
              </a:extLst>
            </p:cNvPr>
            <p:cNvSpPr/>
            <p:nvPr/>
          </p:nvSpPr>
          <p:spPr>
            <a:xfrm rot="522295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矩形: 圆角 464">
              <a:extLst>
                <a:ext uri="{FF2B5EF4-FFF2-40B4-BE49-F238E27FC236}">
                  <a16:creationId xmlns:a16="http://schemas.microsoft.com/office/drawing/2014/main" xmlns="" id="{FC4C2C98-917A-4B31-9747-67DCEE2D23F2}"/>
                </a:ext>
              </a:extLst>
            </p:cNvPr>
            <p:cNvSpPr/>
            <p:nvPr/>
          </p:nvSpPr>
          <p:spPr>
            <a:xfrm rot="557704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矩形: 圆角 465">
              <a:extLst>
                <a:ext uri="{FF2B5EF4-FFF2-40B4-BE49-F238E27FC236}">
                  <a16:creationId xmlns:a16="http://schemas.microsoft.com/office/drawing/2014/main" xmlns="" id="{789D09B4-7001-4CFE-A50F-3226C61FBCD3}"/>
                </a:ext>
              </a:extLst>
            </p:cNvPr>
            <p:cNvSpPr/>
            <p:nvPr/>
          </p:nvSpPr>
          <p:spPr>
            <a:xfrm rot="593114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矩形: 圆角 466">
              <a:extLst>
                <a:ext uri="{FF2B5EF4-FFF2-40B4-BE49-F238E27FC236}">
                  <a16:creationId xmlns:a16="http://schemas.microsoft.com/office/drawing/2014/main" xmlns="" id="{53B5D4DD-9445-4882-803C-9576B6AE0CE1}"/>
                </a:ext>
              </a:extLst>
            </p:cNvPr>
            <p:cNvSpPr/>
            <p:nvPr/>
          </p:nvSpPr>
          <p:spPr>
            <a:xfrm rot="628524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矩形: 圆角 467">
              <a:extLst>
                <a:ext uri="{FF2B5EF4-FFF2-40B4-BE49-F238E27FC236}">
                  <a16:creationId xmlns:a16="http://schemas.microsoft.com/office/drawing/2014/main" xmlns="" id="{40E5E021-1419-4FB7-AA0C-D5E9965E0EF3}"/>
                </a:ext>
              </a:extLst>
            </p:cNvPr>
            <p:cNvSpPr/>
            <p:nvPr/>
          </p:nvSpPr>
          <p:spPr>
            <a:xfrm rot="663934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矩形: 圆角 468">
              <a:extLst>
                <a:ext uri="{FF2B5EF4-FFF2-40B4-BE49-F238E27FC236}">
                  <a16:creationId xmlns:a16="http://schemas.microsoft.com/office/drawing/2014/main" xmlns="" id="{8292AC2D-B5B7-4927-9650-45253B16D44A}"/>
                </a:ext>
              </a:extLst>
            </p:cNvPr>
            <p:cNvSpPr/>
            <p:nvPr/>
          </p:nvSpPr>
          <p:spPr>
            <a:xfrm rot="699344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矩形: 圆角 469">
              <a:extLst>
                <a:ext uri="{FF2B5EF4-FFF2-40B4-BE49-F238E27FC236}">
                  <a16:creationId xmlns:a16="http://schemas.microsoft.com/office/drawing/2014/main" xmlns="" id="{5C9D0469-F5FC-477F-B961-96C056F03437}"/>
                </a:ext>
              </a:extLst>
            </p:cNvPr>
            <p:cNvSpPr/>
            <p:nvPr/>
          </p:nvSpPr>
          <p:spPr>
            <a:xfrm rot="734754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矩形: 圆角 470">
              <a:extLst>
                <a:ext uri="{FF2B5EF4-FFF2-40B4-BE49-F238E27FC236}">
                  <a16:creationId xmlns:a16="http://schemas.microsoft.com/office/drawing/2014/main" xmlns="" id="{548AD13A-4D26-44AF-927B-35B3C723A256}"/>
                </a:ext>
              </a:extLst>
            </p:cNvPr>
            <p:cNvSpPr/>
            <p:nvPr/>
          </p:nvSpPr>
          <p:spPr>
            <a:xfrm rot="770163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矩形: 圆角 471">
              <a:extLst>
                <a:ext uri="{FF2B5EF4-FFF2-40B4-BE49-F238E27FC236}">
                  <a16:creationId xmlns:a16="http://schemas.microsoft.com/office/drawing/2014/main" xmlns="" id="{F96B662D-2697-447B-8AB2-B5983BCD1995}"/>
                </a:ext>
              </a:extLst>
            </p:cNvPr>
            <p:cNvSpPr/>
            <p:nvPr/>
          </p:nvSpPr>
          <p:spPr>
            <a:xfrm rot="805573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矩形: 圆角 472">
              <a:extLst>
                <a:ext uri="{FF2B5EF4-FFF2-40B4-BE49-F238E27FC236}">
                  <a16:creationId xmlns:a16="http://schemas.microsoft.com/office/drawing/2014/main" xmlns="" id="{A93349E6-4C04-4F70-9446-FA2887A22385}"/>
                </a:ext>
              </a:extLst>
            </p:cNvPr>
            <p:cNvSpPr/>
            <p:nvPr/>
          </p:nvSpPr>
          <p:spPr>
            <a:xfrm rot="840983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矩形: 圆角 473">
              <a:extLst>
                <a:ext uri="{FF2B5EF4-FFF2-40B4-BE49-F238E27FC236}">
                  <a16:creationId xmlns:a16="http://schemas.microsoft.com/office/drawing/2014/main" xmlns="" id="{547C210B-2891-4328-A5B8-3224724CCE2F}"/>
                </a:ext>
              </a:extLst>
            </p:cNvPr>
            <p:cNvSpPr/>
            <p:nvPr/>
          </p:nvSpPr>
          <p:spPr>
            <a:xfrm rot="876393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矩形: 圆角 474">
              <a:extLst>
                <a:ext uri="{FF2B5EF4-FFF2-40B4-BE49-F238E27FC236}">
                  <a16:creationId xmlns:a16="http://schemas.microsoft.com/office/drawing/2014/main" xmlns="" id="{74558D40-4124-46C2-98B3-B0E0CA6C6B02}"/>
                </a:ext>
              </a:extLst>
            </p:cNvPr>
            <p:cNvSpPr/>
            <p:nvPr/>
          </p:nvSpPr>
          <p:spPr>
            <a:xfrm rot="911803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矩形: 圆角 475">
              <a:extLst>
                <a:ext uri="{FF2B5EF4-FFF2-40B4-BE49-F238E27FC236}">
                  <a16:creationId xmlns:a16="http://schemas.microsoft.com/office/drawing/2014/main" xmlns="" id="{F787D6F6-6089-4042-9D7F-781F3FEBFC8E}"/>
                </a:ext>
              </a:extLst>
            </p:cNvPr>
            <p:cNvSpPr/>
            <p:nvPr/>
          </p:nvSpPr>
          <p:spPr>
            <a:xfrm rot="947213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矩形: 圆角 476">
              <a:extLst>
                <a:ext uri="{FF2B5EF4-FFF2-40B4-BE49-F238E27FC236}">
                  <a16:creationId xmlns:a16="http://schemas.microsoft.com/office/drawing/2014/main" xmlns="" id="{0890867C-8020-49BD-AFFB-08D7307B1E70}"/>
                </a:ext>
              </a:extLst>
            </p:cNvPr>
            <p:cNvSpPr/>
            <p:nvPr/>
          </p:nvSpPr>
          <p:spPr>
            <a:xfrm rot="982623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矩形: 圆角 477">
              <a:extLst>
                <a:ext uri="{FF2B5EF4-FFF2-40B4-BE49-F238E27FC236}">
                  <a16:creationId xmlns:a16="http://schemas.microsoft.com/office/drawing/2014/main" xmlns="" id="{E5B2B3D9-5B29-4954-AA3F-F99E26609B1A}"/>
                </a:ext>
              </a:extLst>
            </p:cNvPr>
            <p:cNvSpPr/>
            <p:nvPr/>
          </p:nvSpPr>
          <p:spPr>
            <a:xfrm rot="1018032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矩形: 圆角 478">
              <a:extLst>
                <a:ext uri="{FF2B5EF4-FFF2-40B4-BE49-F238E27FC236}">
                  <a16:creationId xmlns:a16="http://schemas.microsoft.com/office/drawing/2014/main" xmlns="" id="{2C699234-DEED-4344-9AFC-A6CC76CF7FDD}"/>
                </a:ext>
              </a:extLst>
            </p:cNvPr>
            <p:cNvSpPr/>
            <p:nvPr/>
          </p:nvSpPr>
          <p:spPr>
            <a:xfrm rot="1053442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矩形: 圆角 479">
              <a:extLst>
                <a:ext uri="{FF2B5EF4-FFF2-40B4-BE49-F238E27FC236}">
                  <a16:creationId xmlns:a16="http://schemas.microsoft.com/office/drawing/2014/main" xmlns="" id="{11F12DD5-CF15-470B-B9D4-524184799A3F}"/>
                </a:ext>
              </a:extLst>
            </p:cNvPr>
            <p:cNvSpPr/>
            <p:nvPr/>
          </p:nvSpPr>
          <p:spPr>
            <a:xfrm rot="1088852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矩形: 圆角 480">
              <a:extLst>
                <a:ext uri="{FF2B5EF4-FFF2-40B4-BE49-F238E27FC236}">
                  <a16:creationId xmlns:a16="http://schemas.microsoft.com/office/drawing/2014/main" xmlns="" id="{9E01D18C-7A62-4C70-A3E6-4E853CB90A7A}"/>
                </a:ext>
              </a:extLst>
            </p:cNvPr>
            <p:cNvSpPr/>
            <p:nvPr/>
          </p:nvSpPr>
          <p:spPr>
            <a:xfrm rot="1124262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矩形: 圆角 481">
              <a:extLst>
                <a:ext uri="{FF2B5EF4-FFF2-40B4-BE49-F238E27FC236}">
                  <a16:creationId xmlns:a16="http://schemas.microsoft.com/office/drawing/2014/main" xmlns="" id="{CF47C97C-C7EB-45E4-A404-EEA992487993}"/>
                </a:ext>
              </a:extLst>
            </p:cNvPr>
            <p:cNvSpPr/>
            <p:nvPr/>
          </p:nvSpPr>
          <p:spPr>
            <a:xfrm rot="1159672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矩形: 圆角 482">
              <a:extLst>
                <a:ext uri="{FF2B5EF4-FFF2-40B4-BE49-F238E27FC236}">
                  <a16:creationId xmlns:a16="http://schemas.microsoft.com/office/drawing/2014/main" xmlns="" id="{BF9D5B23-F9B4-4E93-B913-2D85E2772CEE}"/>
                </a:ext>
              </a:extLst>
            </p:cNvPr>
            <p:cNvSpPr/>
            <p:nvPr/>
          </p:nvSpPr>
          <p:spPr>
            <a:xfrm rot="1195082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矩形: 圆角 483">
              <a:extLst>
                <a:ext uri="{FF2B5EF4-FFF2-40B4-BE49-F238E27FC236}">
                  <a16:creationId xmlns:a16="http://schemas.microsoft.com/office/drawing/2014/main" xmlns="" id="{CC3921AA-DE4B-4008-8535-062E53933704}"/>
                </a:ext>
              </a:extLst>
            </p:cNvPr>
            <p:cNvSpPr/>
            <p:nvPr/>
          </p:nvSpPr>
          <p:spPr>
            <a:xfrm rot="1230491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矩形: 圆角 484">
              <a:extLst>
                <a:ext uri="{FF2B5EF4-FFF2-40B4-BE49-F238E27FC236}">
                  <a16:creationId xmlns:a16="http://schemas.microsoft.com/office/drawing/2014/main" xmlns="" id="{481EAEEF-BAF7-4399-891B-4E281414033A}"/>
                </a:ext>
              </a:extLst>
            </p:cNvPr>
            <p:cNvSpPr/>
            <p:nvPr/>
          </p:nvSpPr>
          <p:spPr>
            <a:xfrm rot="1265901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矩形: 圆角 485">
              <a:extLst>
                <a:ext uri="{FF2B5EF4-FFF2-40B4-BE49-F238E27FC236}">
                  <a16:creationId xmlns:a16="http://schemas.microsoft.com/office/drawing/2014/main" xmlns="" id="{170D028B-25E7-4224-B48E-0C8A65E987FE}"/>
                </a:ext>
              </a:extLst>
            </p:cNvPr>
            <p:cNvSpPr/>
            <p:nvPr/>
          </p:nvSpPr>
          <p:spPr>
            <a:xfrm rot="1301311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矩形: 圆角 486">
              <a:extLst>
                <a:ext uri="{FF2B5EF4-FFF2-40B4-BE49-F238E27FC236}">
                  <a16:creationId xmlns:a16="http://schemas.microsoft.com/office/drawing/2014/main" xmlns="" id="{313F004E-5CBC-4D7C-AC7A-37B5A946A91E}"/>
                </a:ext>
              </a:extLst>
            </p:cNvPr>
            <p:cNvSpPr/>
            <p:nvPr/>
          </p:nvSpPr>
          <p:spPr>
            <a:xfrm rot="1336721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矩形: 圆角 487">
              <a:extLst>
                <a:ext uri="{FF2B5EF4-FFF2-40B4-BE49-F238E27FC236}">
                  <a16:creationId xmlns:a16="http://schemas.microsoft.com/office/drawing/2014/main" xmlns="" id="{A9317D10-734E-4EE6-80A6-D5EF167805B8}"/>
                </a:ext>
              </a:extLst>
            </p:cNvPr>
            <p:cNvSpPr/>
            <p:nvPr/>
          </p:nvSpPr>
          <p:spPr>
            <a:xfrm rot="1372131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矩形: 圆角 488">
              <a:extLst>
                <a:ext uri="{FF2B5EF4-FFF2-40B4-BE49-F238E27FC236}">
                  <a16:creationId xmlns:a16="http://schemas.microsoft.com/office/drawing/2014/main" xmlns="" id="{A70DABAB-E2E0-4E15-A4B6-932D8E6718A1}"/>
                </a:ext>
              </a:extLst>
            </p:cNvPr>
            <p:cNvSpPr/>
            <p:nvPr/>
          </p:nvSpPr>
          <p:spPr>
            <a:xfrm rot="1407541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矩形: 圆角 489">
              <a:extLst>
                <a:ext uri="{FF2B5EF4-FFF2-40B4-BE49-F238E27FC236}">
                  <a16:creationId xmlns:a16="http://schemas.microsoft.com/office/drawing/2014/main" xmlns="" id="{8651112E-7B19-4AC3-9E46-6210159D2F05}"/>
                </a:ext>
              </a:extLst>
            </p:cNvPr>
            <p:cNvSpPr/>
            <p:nvPr/>
          </p:nvSpPr>
          <p:spPr>
            <a:xfrm rot="1442950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矩形: 圆角 490">
              <a:extLst>
                <a:ext uri="{FF2B5EF4-FFF2-40B4-BE49-F238E27FC236}">
                  <a16:creationId xmlns:a16="http://schemas.microsoft.com/office/drawing/2014/main" xmlns="" id="{1F6D102A-62CA-44F1-AD35-F2A58DBD83A6}"/>
                </a:ext>
              </a:extLst>
            </p:cNvPr>
            <p:cNvSpPr/>
            <p:nvPr/>
          </p:nvSpPr>
          <p:spPr>
            <a:xfrm rot="1478360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矩形: 圆角 491">
              <a:extLst>
                <a:ext uri="{FF2B5EF4-FFF2-40B4-BE49-F238E27FC236}">
                  <a16:creationId xmlns:a16="http://schemas.microsoft.com/office/drawing/2014/main" xmlns="" id="{C795EEA4-0C00-4E99-AACE-61252CAE9CDE}"/>
                </a:ext>
              </a:extLst>
            </p:cNvPr>
            <p:cNvSpPr/>
            <p:nvPr/>
          </p:nvSpPr>
          <p:spPr>
            <a:xfrm rot="1513770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矩形: 圆角 492">
              <a:extLst>
                <a:ext uri="{FF2B5EF4-FFF2-40B4-BE49-F238E27FC236}">
                  <a16:creationId xmlns:a16="http://schemas.microsoft.com/office/drawing/2014/main" xmlns="" id="{CB95E926-7352-4707-BF1B-7ABE698FE469}"/>
                </a:ext>
              </a:extLst>
            </p:cNvPr>
            <p:cNvSpPr/>
            <p:nvPr/>
          </p:nvSpPr>
          <p:spPr>
            <a:xfrm rot="1549180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矩形: 圆角 493">
              <a:extLst>
                <a:ext uri="{FF2B5EF4-FFF2-40B4-BE49-F238E27FC236}">
                  <a16:creationId xmlns:a16="http://schemas.microsoft.com/office/drawing/2014/main" xmlns="" id="{9410E104-7D87-45FE-830B-7B4FB428D48B}"/>
                </a:ext>
              </a:extLst>
            </p:cNvPr>
            <p:cNvSpPr/>
            <p:nvPr/>
          </p:nvSpPr>
          <p:spPr>
            <a:xfrm rot="1584590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AF33DDA-0C9B-4DC3-BB72-075D0863C3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1165" y="1344355"/>
            <a:ext cx="3389670" cy="475529"/>
          </a:xfrm>
          <a:prstGeom prst="rect">
            <a:avLst/>
          </a:prstGeom>
        </p:spPr>
      </p:pic>
      <p:pic>
        <p:nvPicPr>
          <p:cNvPr id="498" name="图片 497">
            <a:extLst>
              <a:ext uri="{FF2B5EF4-FFF2-40B4-BE49-F238E27FC236}">
                <a16:creationId xmlns:a16="http://schemas.microsoft.com/office/drawing/2014/main" xmlns="" id="{1D3FF63E-99F0-488A-AC78-EF70ABC7DD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" y="4962328"/>
            <a:ext cx="5613218" cy="5443762"/>
          </a:xfrm>
          <a:prstGeom prst="rect">
            <a:avLst/>
          </a:prstGeom>
        </p:spPr>
      </p:pic>
      <p:pic>
        <p:nvPicPr>
          <p:cNvPr id="499" name="图片 498">
            <a:extLst>
              <a:ext uri="{FF2B5EF4-FFF2-40B4-BE49-F238E27FC236}">
                <a16:creationId xmlns:a16="http://schemas.microsoft.com/office/drawing/2014/main" xmlns="" id="{77F4B25E-322A-4D26-8CEB-EF92028729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51130" y="4962328"/>
            <a:ext cx="5613218" cy="5443762"/>
          </a:xfrm>
          <a:prstGeom prst="rect">
            <a:avLst/>
          </a:prstGeom>
        </p:spPr>
      </p:pic>
      <p:sp>
        <p:nvSpPr>
          <p:cNvPr id="500" name="文本框 499">
            <a:extLst>
              <a:ext uri="{FF2B5EF4-FFF2-40B4-BE49-F238E27FC236}">
                <a16:creationId xmlns:a16="http://schemas.microsoft.com/office/drawing/2014/main" xmlns="" id="{30DDEB8F-D46D-4F9B-AA96-9874DCE8731A}"/>
              </a:ext>
            </a:extLst>
          </p:cNvPr>
          <p:cNvSpPr txBox="1"/>
          <p:nvPr/>
        </p:nvSpPr>
        <p:spPr>
          <a:xfrm>
            <a:off x="3714746" y="2398939"/>
            <a:ext cx="4800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</a:rPr>
              <a:t>火星移民计划之颠覆</a:t>
            </a:r>
          </a:p>
        </p:txBody>
      </p:sp>
      <p:sp>
        <p:nvSpPr>
          <p:cNvPr id="501" name="文本框 500">
            <a:extLst>
              <a:ext uri="{FF2B5EF4-FFF2-40B4-BE49-F238E27FC236}">
                <a16:creationId xmlns:a16="http://schemas.microsoft.com/office/drawing/2014/main" xmlns="" id="{9E4F3BDC-64B6-4B3E-B5E0-48968951F2A9}"/>
              </a:ext>
            </a:extLst>
          </p:cNvPr>
          <p:cNvSpPr txBox="1"/>
          <p:nvPr/>
        </p:nvSpPr>
        <p:spPr>
          <a:xfrm>
            <a:off x="3709527" y="3191094"/>
            <a:ext cx="47876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15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15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urna</a:t>
            </a:r>
            <a:r>
              <a:rPr lang="en-US" altLang="zh-CN" sz="20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15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</a:t>
            </a:r>
          </a:p>
        </p:txBody>
      </p:sp>
      <p:sp>
        <p:nvSpPr>
          <p:cNvPr id="502" name="椭圆 501">
            <a:extLst>
              <a:ext uri="{FF2B5EF4-FFF2-40B4-BE49-F238E27FC236}">
                <a16:creationId xmlns:a16="http://schemas.microsoft.com/office/drawing/2014/main" xmlns="" id="{8034A92F-E392-4E15-8134-FE76FE9FB500}"/>
              </a:ext>
            </a:extLst>
          </p:cNvPr>
          <p:cNvSpPr/>
          <p:nvPr/>
        </p:nvSpPr>
        <p:spPr>
          <a:xfrm>
            <a:off x="5815211" y="6877808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3" name="椭圆 502">
            <a:extLst>
              <a:ext uri="{FF2B5EF4-FFF2-40B4-BE49-F238E27FC236}">
                <a16:creationId xmlns:a16="http://schemas.microsoft.com/office/drawing/2014/main" xmlns="" id="{CA00459B-2013-4889-888D-4AA7EAE94875}"/>
              </a:ext>
            </a:extLst>
          </p:cNvPr>
          <p:cNvSpPr/>
          <p:nvPr/>
        </p:nvSpPr>
        <p:spPr>
          <a:xfrm>
            <a:off x="5927982" y="6887371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椭圆 503">
            <a:extLst>
              <a:ext uri="{FF2B5EF4-FFF2-40B4-BE49-F238E27FC236}">
                <a16:creationId xmlns:a16="http://schemas.microsoft.com/office/drawing/2014/main" xmlns="" id="{E5AE6C96-7D1B-42AE-A4E8-DB79148F87B0}"/>
              </a:ext>
            </a:extLst>
          </p:cNvPr>
          <p:cNvSpPr/>
          <p:nvPr/>
        </p:nvSpPr>
        <p:spPr>
          <a:xfrm>
            <a:off x="6076035" y="6877808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椭圆 504">
            <a:extLst>
              <a:ext uri="{FF2B5EF4-FFF2-40B4-BE49-F238E27FC236}">
                <a16:creationId xmlns:a16="http://schemas.microsoft.com/office/drawing/2014/main" xmlns="" id="{05C8002E-90F3-4470-9AC9-E91EBBDD87A3}"/>
              </a:ext>
            </a:extLst>
          </p:cNvPr>
          <p:cNvSpPr/>
          <p:nvPr/>
        </p:nvSpPr>
        <p:spPr>
          <a:xfrm>
            <a:off x="6018720" y="6968327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6" name="椭圆 505">
            <a:extLst>
              <a:ext uri="{FF2B5EF4-FFF2-40B4-BE49-F238E27FC236}">
                <a16:creationId xmlns:a16="http://schemas.microsoft.com/office/drawing/2014/main" xmlns="" id="{51A12375-E313-482F-A697-430B35C1942A}"/>
              </a:ext>
            </a:extLst>
          </p:cNvPr>
          <p:cNvSpPr/>
          <p:nvPr/>
        </p:nvSpPr>
        <p:spPr>
          <a:xfrm>
            <a:off x="6036951" y="6967055"/>
            <a:ext cx="74369" cy="7436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7" name="椭圆 506">
            <a:extLst>
              <a:ext uri="{FF2B5EF4-FFF2-40B4-BE49-F238E27FC236}">
                <a16:creationId xmlns:a16="http://schemas.microsoft.com/office/drawing/2014/main" xmlns="" id="{DB4CE3FC-8B4E-4F3F-B45E-0B0B4984C8CD}"/>
              </a:ext>
            </a:extLst>
          </p:cNvPr>
          <p:cNvSpPr/>
          <p:nvPr/>
        </p:nvSpPr>
        <p:spPr>
          <a:xfrm>
            <a:off x="5835341" y="6929870"/>
            <a:ext cx="74369" cy="74369"/>
          </a:xfrm>
          <a:prstGeom prst="ellipse">
            <a:avLst/>
          </a:prstGeom>
          <a:solidFill>
            <a:srgbClr val="CF2F03">
              <a:alpha val="8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8" name="椭圆 507">
            <a:extLst>
              <a:ext uri="{FF2B5EF4-FFF2-40B4-BE49-F238E27FC236}">
                <a16:creationId xmlns:a16="http://schemas.microsoft.com/office/drawing/2014/main" xmlns="" id="{5DF2DEC9-23BC-4EF5-B42E-350BE76C661B}"/>
              </a:ext>
            </a:extLst>
          </p:cNvPr>
          <p:cNvSpPr/>
          <p:nvPr/>
        </p:nvSpPr>
        <p:spPr>
          <a:xfrm>
            <a:off x="5975524" y="7061831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9" name="椭圆 508">
            <a:extLst>
              <a:ext uri="{FF2B5EF4-FFF2-40B4-BE49-F238E27FC236}">
                <a16:creationId xmlns:a16="http://schemas.microsoft.com/office/drawing/2014/main" xmlns="" id="{FFD47A03-7A4B-44A4-8F7F-DC8A8C199794}"/>
              </a:ext>
            </a:extLst>
          </p:cNvPr>
          <p:cNvSpPr/>
          <p:nvPr/>
        </p:nvSpPr>
        <p:spPr>
          <a:xfrm>
            <a:off x="6034904" y="7171712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椭圆 509">
            <a:extLst>
              <a:ext uri="{FF2B5EF4-FFF2-40B4-BE49-F238E27FC236}">
                <a16:creationId xmlns:a16="http://schemas.microsoft.com/office/drawing/2014/main" xmlns="" id="{C742176F-EE18-4962-8928-E0243572ED1E}"/>
              </a:ext>
            </a:extLst>
          </p:cNvPr>
          <p:cNvSpPr/>
          <p:nvPr/>
        </p:nvSpPr>
        <p:spPr>
          <a:xfrm>
            <a:off x="6065601" y="7381869"/>
            <a:ext cx="45719" cy="4571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1" name="矩形 510">
            <a:extLst>
              <a:ext uri="{FF2B5EF4-FFF2-40B4-BE49-F238E27FC236}">
                <a16:creationId xmlns:a16="http://schemas.microsoft.com/office/drawing/2014/main" xmlns="" id="{F6A1CC93-E7EF-4CDB-8C07-405F35868EC6}"/>
              </a:ext>
            </a:extLst>
          </p:cNvPr>
          <p:cNvSpPr/>
          <p:nvPr/>
        </p:nvSpPr>
        <p:spPr>
          <a:xfrm>
            <a:off x="-1811277" y="-5273095"/>
            <a:ext cx="632301" cy="6323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6" name="矩形 495">
            <a:extLst>
              <a:ext uri="{FF2B5EF4-FFF2-40B4-BE49-F238E27FC236}">
                <a16:creationId xmlns:a16="http://schemas.microsoft.com/office/drawing/2014/main" xmlns="" id="{F3A000CA-D5F5-4E4E-8476-653FC117576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73018" y="689583"/>
            <a:ext cx="4451832" cy="1577605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0"/>
                </a:schemeClr>
              </a:gs>
              <a:gs pos="64000">
                <a:srgbClr val="C00000">
                  <a:alpha val="45000"/>
                </a:srgbClr>
              </a:gs>
              <a:gs pos="100000">
                <a:srgbClr val="770000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6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28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0" nodeType="withEffect">
                                  <p:stCondLst>
                                    <p:cond delay="4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17300"/>
                                  </p:stCondLst>
                                  <p:childTnLst>
                                    <p:animMotion origin="layout" path="M 0.00065 -0.00069 C 0.00065 -0.0243 -0.00169 -0.05578 0.00156 -0.06921 C 0.00482 -0.08217 0.00469 -0.09213 0.00898 -0.09953 C 0.01289 -0.10694 0.01758 -0.11991 0.01719 -0.12592 C 0.0168 -0.13171 0.01693 -0.14282 0.01654 -0.14768 " pathEditMode="relative" rAng="0" ptsTypes="AAAAA">
                                      <p:cBhvr>
                                        <p:cTn id="56" dur="325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-736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accel="23000" decel="29000" fill="hold" grpId="1" nodeType="withEffect">
                                  <p:stCondLst>
                                    <p:cond delay="1830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50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18200"/>
                                  </p:stCondLst>
                                  <p:childTnLst>
                                    <p:animMotion origin="layout" path="M 0.00039 -0.0007 C 0.00039 -0.02454 -0.0069 -0.05463 -0.00768 -0.07269 C -0.00834 -0.09653 -0.00143 -0.11783 -0.00313 -0.14005 C -0.00352 -0.14584 -0.00912 -0.19885 -0.00925 -0.20394 " pathEditMode="relative" rAng="0" ptsTypes="AAAA">
                                      <p:cBhvr>
                                        <p:cTn id="60" dur="3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1016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accel="23000" decel="29000" fill="hold" grpId="1" nodeType="withEffect">
                                  <p:stCondLst>
                                    <p:cond delay="1870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5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17400"/>
                                  </p:stCondLst>
                                  <p:childTnLst>
                                    <p:animMotion origin="layout" path="M 0.00065 -0.0007 C 0.00065 -0.02454 -0.0017 -0.05602 0.00156 -0.06899 C 0.00482 -0.08241 0.00469 -0.0919 0.00898 -0.09931 C 0.01302 -0.10649 0.01719 -0.12524 0.01679 -0.13079 C 0.0164 -0.13681 0.01419 -0.15047 0.0138 -0.15556 " pathEditMode="relative" rAng="0" ptsTypes="AAAAA">
                                      <p:cBhvr>
                                        <p:cTn id="64" dur="3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" y="-7755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" presetClass="emph" presetSubtype="0" accel="23000" decel="29000" fill="hold" grpId="1" nodeType="withEffect">
                                  <p:stCondLst>
                                    <p:cond delay="1880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5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18700"/>
                                  </p:stCondLst>
                                  <p:childTnLst>
                                    <p:animMotion origin="layout" path="M 0.00065 -0.0007 C 0.00065 -0.025 -0.00586 -0.04746 -0.00248 -0.06065 C -0.0043 -0.07963 -0.01055 -0.09561 -0.01029 -0.11459 C -0.01068 -0.12014 -0.00196 -0.16343 -0.00235 -0.16806 " pathEditMode="relative" rAng="0" ptsTypes="AAAA">
                                      <p:cBhvr>
                                        <p:cTn id="68" dur="3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838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accel="23000" decel="2900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50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17900"/>
                                  </p:stCondLst>
                                  <p:childTnLst>
                                    <p:animMotion origin="layout" path="M -0.00013 -7.40741E-7 C -0.00013 -0.02361 -0.00065 -0.03796 0.00052 -0.05255 C 0.00156 -0.06759 0.00599 -0.07847 0.00638 -0.09005 C 0.00677 -0.10185 0.00313 -0.11667 0.00287 -0.12292 C 0.00247 -0.1287 0.01524 -0.14537 0.01484 -0.15023 " pathEditMode="relative" rAng="0" ptsTypes="AAAAA">
                                      <p:cBhvr>
                                        <p:cTn id="72" dur="3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752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" presetClass="emph" presetSubtype="0" accel="23000" decel="29000" fill="hold" grpId="1" nodeType="withEffect">
                                  <p:stCondLst>
                                    <p:cond delay="18300"/>
                                  </p:stCondLst>
                                  <p:childTnLst>
                                    <p:animScale>
                                      <p:cBhvr>
                                        <p:cTn id="74" dur="2000" fill="hold"/>
                                        <p:tgtEl>
                                          <p:spTgt spid="5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18900"/>
                                  </p:stCondLst>
                                  <p:childTnLst>
                                    <p:animMotion origin="layout" path="M 0.00065 -0.0007 C 0.00065 -0.02408 -0.00365 -0.04537 -0.00039 -0.05903 C 0.0013 -0.0757 0.00755 -0.08774 0.00781 -0.09931 C 0.00742 -0.1051 0.00104 -0.12454 0.00065 -0.12894 " pathEditMode="relative" rAng="0" ptsTypes="AAAA">
                                      <p:cBhvr>
                                        <p:cTn id="76" dur="30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641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accel="23000" decel="29000" fill="hold" grpId="1" nodeType="withEffect">
                                  <p:stCondLst>
                                    <p:cond delay="1920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50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animMotion origin="layout" path="M 0.00013 -0.0007 C 0.00013 -0.02431 -0.00781 -0.02593 -0.00442 -0.03959 C -0.00104 -0.05232 -0.00546 -0.06297 -0.00104 -0.07037 C 0.00313 -0.07801 0.00274 -0.09445 0.00235 -0.1 C 0.00196 -0.10579 0.00339 -0.11551 0.003 -0.1206 " pathEditMode="relative" rAng="0" ptsTypes="AAAAA">
                                      <p:cBhvr>
                                        <p:cTn id="80" dur="3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" presetClass="emph" presetSubtype="0" accel="23000" decel="29000" fill="hold" grpId="1" nodeType="withEffect">
                                  <p:stCondLst>
                                    <p:cond delay="1860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50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animMotion origin="layout" path="M 0.00013 -0.00069 C 0.00013 -0.0243 -0.00781 -0.02592 -0.00443 -0.03958 C -0.00104 -0.05231 -0.00547 -0.06296 -0.00104 -0.07037 C 0.00313 -0.07801 0.00274 -0.09444 0.00235 -0.1 C 0.00195 -0.10579 0.00339 -0.11551 0.003 -0.1206 " pathEditMode="relative" rAng="0" ptsTypes="AAAAA">
                                      <p:cBhvr>
                                        <p:cTn id="84" dur="3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" presetClass="emph" presetSubtype="0" accel="23000" decel="29000" fill="hold" grpId="1" nodeType="withEffect">
                                  <p:stCondLst>
                                    <p:cond delay="1860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50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grpId="0" nodeType="withEffect">
                                  <p:stCondLst>
                                    <p:cond delay="19200"/>
                                  </p:stCondLst>
                                  <p:childTnLst>
                                    <p:animMotion origin="layout" path="M 0.00039 -0.00069 C 0.00039 -0.02407 -0.00221 -0.03611 0.00091 -0.04977 C 0.00247 -0.06574 -0.00169 -0.08148 -0.00261 -0.09352 C -0.003 -0.1 0.00078 -0.12454 0.00039 -0.12894 " pathEditMode="relative" rAng="0" ptsTypes="AAAA">
                                      <p:cBhvr>
                                        <p:cTn id="88" dur="30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641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" presetClass="emph" presetSubtype="0" accel="23000" decel="29000" fill="hold" grpId="1" nodeType="withEffect">
                                  <p:stCondLst>
                                    <p:cond delay="19200"/>
                                  </p:stCondLst>
                                  <p:childTnLst>
                                    <p:animScale>
                                      <p:cBhvr>
                                        <p:cTn id="90" dur="2000" fill="hold"/>
                                        <p:tgtEl>
                                          <p:spTgt spid="51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" grpId="0" animBg="1"/>
      <p:bldP spid="500" grpId="0"/>
      <p:bldP spid="501" grpId="0"/>
      <p:bldP spid="502" grpId="0" animBg="1"/>
      <p:bldP spid="502" grpId="1" animBg="1"/>
      <p:bldP spid="503" grpId="0" animBg="1"/>
      <p:bldP spid="503" grpId="1" animBg="1"/>
      <p:bldP spid="504" grpId="0" animBg="1"/>
      <p:bldP spid="504" grpId="1" animBg="1"/>
      <p:bldP spid="505" grpId="0" animBg="1"/>
      <p:bldP spid="505" grpId="1" animBg="1"/>
      <p:bldP spid="506" grpId="0" animBg="1"/>
      <p:bldP spid="506" grpId="1" animBg="1"/>
      <p:bldP spid="507" grpId="0" animBg="1"/>
      <p:bldP spid="507" grpId="1" animBg="1"/>
      <p:bldP spid="508" grpId="0" animBg="1"/>
      <p:bldP spid="508" grpId="1" animBg="1"/>
      <p:bldP spid="509" grpId="0" animBg="1"/>
      <p:bldP spid="509" grpId="1" animBg="1"/>
      <p:bldP spid="510" grpId="0" animBg="1"/>
      <p:bldP spid="510" grpId="1" animBg="1"/>
      <p:bldP spid="511" grpId="0" animBg="1"/>
      <p:bldP spid="49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E31ECA8-EF44-4BB8-B0A3-D5955930F26E}"/>
              </a:ext>
            </a:extLst>
          </p:cNvPr>
          <p:cNvSpPr/>
          <p:nvPr/>
        </p:nvSpPr>
        <p:spPr>
          <a:xfrm rot="20382085">
            <a:off x="5095349" y="3220646"/>
            <a:ext cx="2006082" cy="434349"/>
          </a:xfrm>
          <a:prstGeom prst="ellipse">
            <a:avLst/>
          </a:prstGeom>
          <a:noFill/>
          <a:ln w="31750">
            <a:solidFill>
              <a:srgbClr val="CC0000">
                <a:alpha val="95000"/>
              </a:srgbClr>
            </a:solidFill>
          </a:ln>
          <a:effectLst>
            <a:outerShdw blurRad="76200" sx="102000" sy="102000" algn="ctr" rotWithShape="0">
              <a:srgbClr val="E05F01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50993182-FE4B-48DF-8E6E-4CF6ADB177FB}"/>
              </a:ext>
            </a:extLst>
          </p:cNvPr>
          <p:cNvSpPr/>
          <p:nvPr/>
        </p:nvSpPr>
        <p:spPr>
          <a:xfrm rot="20382085">
            <a:off x="4434905" y="3071686"/>
            <a:ext cx="3353132" cy="725790"/>
          </a:xfrm>
          <a:prstGeom prst="ellipse">
            <a:avLst/>
          </a:prstGeom>
          <a:noFill/>
          <a:ln w="28575">
            <a:solidFill>
              <a:srgbClr val="CC0000">
                <a:alpha val="85000"/>
              </a:srgbClr>
            </a:solidFill>
          </a:ln>
          <a:effectLst>
            <a:outerShdw blurRad="101600" sx="102000" sy="102000" algn="ctr" rotWithShape="0">
              <a:srgbClr val="E05F0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144B22CD-214D-4A5F-BDB0-4C36A320ADB5}"/>
              </a:ext>
            </a:extLst>
          </p:cNvPr>
          <p:cNvSpPr/>
          <p:nvPr/>
        </p:nvSpPr>
        <p:spPr>
          <a:xfrm rot="20382085">
            <a:off x="3473848" y="2868004"/>
            <a:ext cx="5238678" cy="1121464"/>
          </a:xfrm>
          <a:prstGeom prst="ellipse">
            <a:avLst/>
          </a:prstGeom>
          <a:noFill/>
          <a:ln w="25400">
            <a:solidFill>
              <a:srgbClr val="CC0000">
                <a:alpha val="75000"/>
              </a:srgbClr>
            </a:solidFill>
          </a:ln>
          <a:effectLst>
            <a:outerShdw blurRad="63500" sx="101000" sy="101000" algn="ctr" rotWithShape="0">
              <a:srgbClr val="E05F0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283505CD-607F-4063-B586-E007A75BA1DB}"/>
              </a:ext>
            </a:extLst>
          </p:cNvPr>
          <p:cNvSpPr/>
          <p:nvPr/>
        </p:nvSpPr>
        <p:spPr>
          <a:xfrm rot="20382085">
            <a:off x="2513586" y="2670925"/>
            <a:ext cx="7187333" cy="1548424"/>
          </a:xfrm>
          <a:prstGeom prst="ellipse">
            <a:avLst/>
          </a:prstGeom>
          <a:noFill/>
          <a:ln w="22225">
            <a:solidFill>
              <a:srgbClr val="CC0000">
                <a:alpha val="6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5E4919C-AFFC-486A-9B90-27DC90147317}"/>
              </a:ext>
            </a:extLst>
          </p:cNvPr>
          <p:cNvSpPr/>
          <p:nvPr/>
        </p:nvSpPr>
        <p:spPr>
          <a:xfrm rot="20382085">
            <a:off x="1580167" y="2460186"/>
            <a:ext cx="9022205" cy="1960709"/>
          </a:xfrm>
          <a:prstGeom prst="ellipse">
            <a:avLst/>
          </a:prstGeom>
          <a:noFill/>
          <a:ln w="19050">
            <a:solidFill>
              <a:srgbClr val="CC0000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EDAA35EB-6225-4037-8044-02C53D66282E}"/>
              </a:ext>
            </a:extLst>
          </p:cNvPr>
          <p:cNvSpPr/>
          <p:nvPr/>
        </p:nvSpPr>
        <p:spPr>
          <a:xfrm rot="20382085">
            <a:off x="885155" y="2313766"/>
            <a:ext cx="10454598" cy="2272936"/>
          </a:xfrm>
          <a:prstGeom prst="ellipse">
            <a:avLst/>
          </a:prstGeom>
          <a:noFill/>
          <a:ln w="19050">
            <a:solidFill>
              <a:srgbClr val="CC0000">
                <a:alpha val="3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D1214DDE-016A-46FD-9799-5ECEBA21C61E}"/>
              </a:ext>
            </a:extLst>
          </p:cNvPr>
          <p:cNvSpPr/>
          <p:nvPr/>
        </p:nvSpPr>
        <p:spPr>
          <a:xfrm rot="20382085">
            <a:off x="-203602" y="2075217"/>
            <a:ext cx="12641242" cy="2728534"/>
          </a:xfrm>
          <a:prstGeom prst="ellipse">
            <a:avLst/>
          </a:prstGeom>
          <a:noFill/>
          <a:ln w="19050">
            <a:solidFill>
              <a:srgbClr val="CC0000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9CB3EBB-670A-4A34-9CC7-52BF8D9894EE}"/>
              </a:ext>
            </a:extLst>
          </p:cNvPr>
          <p:cNvSpPr/>
          <p:nvPr/>
        </p:nvSpPr>
        <p:spPr>
          <a:xfrm rot="20382085">
            <a:off x="5934907" y="3392170"/>
            <a:ext cx="344690" cy="91302"/>
          </a:xfrm>
          <a:prstGeom prst="ellipse">
            <a:avLst/>
          </a:prstGeom>
          <a:solidFill>
            <a:srgbClr val="CC0000"/>
          </a:solidFill>
          <a:ln w="31750">
            <a:noFill/>
          </a:ln>
          <a:effectLst>
            <a:outerShdw blurRad="190500" sx="102000" sy="102000" algn="ctr" rotWithShape="0">
              <a:srgbClr val="E05F01">
                <a:alpha val="60000"/>
              </a:srgb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9CEE21F6-E802-42AA-B34C-48F063E43FB5}"/>
              </a:ext>
            </a:extLst>
          </p:cNvPr>
          <p:cNvCxnSpPr>
            <a:cxnSpLocks/>
          </p:cNvCxnSpPr>
          <p:nvPr/>
        </p:nvCxnSpPr>
        <p:spPr>
          <a:xfrm>
            <a:off x="5016500" y="965200"/>
            <a:ext cx="1100519" cy="2450694"/>
          </a:xfrm>
          <a:prstGeom prst="line">
            <a:avLst/>
          </a:prstGeom>
          <a:ln>
            <a:solidFill>
              <a:srgbClr val="CF2F03"/>
            </a:solidFill>
          </a:ln>
          <a:effectLst>
            <a:outerShdw blurRad="50800" sx="101000" sy="101000" algn="ctr" rotWithShape="0">
              <a:srgbClr val="E05F01">
                <a:alpha val="6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B828F7DB-3F84-4E9D-9987-CFC0F0920787}"/>
              </a:ext>
            </a:extLst>
          </p:cNvPr>
          <p:cNvCxnSpPr>
            <a:cxnSpLocks/>
          </p:cNvCxnSpPr>
          <p:nvPr/>
        </p:nvCxnSpPr>
        <p:spPr>
          <a:xfrm>
            <a:off x="4978400" y="584200"/>
            <a:ext cx="1051809" cy="2438189"/>
          </a:xfrm>
          <a:prstGeom prst="line">
            <a:avLst/>
          </a:prstGeom>
          <a:ln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F2F03"/>
                </a:gs>
              </a:gsLst>
              <a:lin ang="5400000" scaled="1"/>
            </a:gradFill>
          </a:ln>
          <a:effectLst>
            <a:outerShdw blurRad="50800" sx="101000" sy="101000" algn="ctr" rotWithShape="0">
              <a:srgbClr val="E05F01">
                <a:alpha val="6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8523E754-A308-424B-B422-FE944CAC4ADA}"/>
              </a:ext>
            </a:extLst>
          </p:cNvPr>
          <p:cNvCxnSpPr>
            <a:cxnSpLocks/>
          </p:cNvCxnSpPr>
          <p:nvPr/>
        </p:nvCxnSpPr>
        <p:spPr>
          <a:xfrm>
            <a:off x="4572000" y="546100"/>
            <a:ext cx="1082852" cy="2308087"/>
          </a:xfrm>
          <a:prstGeom prst="line">
            <a:avLst/>
          </a:prstGeom>
          <a:ln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F2F03"/>
                </a:gs>
              </a:gsLst>
              <a:lin ang="5400000" scaled="1"/>
            </a:gradFill>
            <a:prstDash val="dash"/>
          </a:ln>
          <a:effectLst>
            <a:outerShdw blurRad="50800" sx="101000" sy="101000" algn="ctr" rotWithShape="0">
              <a:srgbClr val="E05F01">
                <a:alpha val="6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0A4A2957-4800-4420-9F67-AEBF6A4A00E7}"/>
              </a:ext>
            </a:extLst>
          </p:cNvPr>
          <p:cNvCxnSpPr>
            <a:cxnSpLocks/>
          </p:cNvCxnSpPr>
          <p:nvPr/>
        </p:nvCxnSpPr>
        <p:spPr>
          <a:xfrm>
            <a:off x="4622800" y="368300"/>
            <a:ext cx="1297534" cy="2810503"/>
          </a:xfrm>
          <a:prstGeom prst="line">
            <a:avLst/>
          </a:prstGeom>
          <a:ln>
            <a:solidFill>
              <a:srgbClr val="CF2F03"/>
            </a:solidFill>
          </a:ln>
          <a:effectLst>
            <a:outerShdw blurRad="50800" sx="101000" sy="101000" algn="ctr" rotWithShape="0">
              <a:srgbClr val="E05F01">
                <a:alpha val="6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9C997B79-60A7-4FFB-96E0-91BECA300743}"/>
              </a:ext>
            </a:extLst>
          </p:cNvPr>
          <p:cNvSpPr/>
          <p:nvPr/>
        </p:nvSpPr>
        <p:spPr>
          <a:xfrm>
            <a:off x="3358566" y="3457002"/>
            <a:ext cx="166847" cy="166847"/>
          </a:xfrm>
          <a:prstGeom prst="ellipse">
            <a:avLst/>
          </a:prstGeom>
          <a:solidFill>
            <a:schemeClr val="tx1"/>
          </a:solidFill>
          <a:ln w="15875">
            <a:solidFill>
              <a:srgbClr val="CC000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35394D0-DD56-44F2-B9A3-FE321AC8C0D1}"/>
              </a:ext>
            </a:extLst>
          </p:cNvPr>
          <p:cNvSpPr txBox="1"/>
          <p:nvPr/>
        </p:nvSpPr>
        <p:spPr>
          <a:xfrm>
            <a:off x="1398508" y="3097909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/>
              <a:t>突破</a:t>
            </a:r>
            <a:r>
              <a:rPr lang="en-US" altLang="zh-CN" dirty="0"/>
              <a:t>·</a:t>
            </a:r>
            <a:r>
              <a:rPr lang="zh-CN" altLang="en-US" dirty="0"/>
              <a:t>微尘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08E5865-C442-4ABA-A0BB-D3A4EC470D7D}"/>
              </a:ext>
            </a:extLst>
          </p:cNvPr>
          <p:cNvSpPr txBox="1"/>
          <p:nvPr/>
        </p:nvSpPr>
        <p:spPr>
          <a:xfrm>
            <a:off x="895614" y="3415894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Lorem ipsum dolor sit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amet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consectetuer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elit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 </a:t>
            </a:r>
          </a:p>
        </p:txBody>
      </p:sp>
      <p:sp>
        <p:nvSpPr>
          <p:cNvPr id="33" name="菱形 32">
            <a:extLst>
              <a:ext uri="{FF2B5EF4-FFF2-40B4-BE49-F238E27FC236}">
                <a16:creationId xmlns:a16="http://schemas.microsoft.com/office/drawing/2014/main" xmlns="" id="{81133796-A0CE-489A-A6BA-995DED3341BD}"/>
              </a:ext>
            </a:extLst>
          </p:cNvPr>
          <p:cNvSpPr/>
          <p:nvPr/>
        </p:nvSpPr>
        <p:spPr>
          <a:xfrm>
            <a:off x="4978400" y="4927489"/>
            <a:ext cx="158869" cy="158869"/>
          </a:xfrm>
          <a:prstGeom prst="diamond">
            <a:avLst/>
          </a:prstGeom>
          <a:solidFill>
            <a:schemeClr val="tx1"/>
          </a:solidFill>
          <a:ln w="15875">
            <a:solidFill>
              <a:srgbClr val="CC0000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F0ABD28-4239-45A3-90A3-CF431D002820}"/>
              </a:ext>
            </a:extLst>
          </p:cNvPr>
          <p:cNvSpPr txBox="1"/>
          <p:nvPr/>
        </p:nvSpPr>
        <p:spPr>
          <a:xfrm>
            <a:off x="3016293" y="4637872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颠覆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宇宙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BAD94D3D-0DED-4EBC-9BC2-6D02EFAA1C3C}"/>
              </a:ext>
            </a:extLst>
          </p:cNvPr>
          <p:cNvSpPr txBox="1"/>
          <p:nvPr/>
        </p:nvSpPr>
        <p:spPr>
          <a:xfrm>
            <a:off x="2513399" y="4955857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sp>
        <p:nvSpPr>
          <p:cNvPr id="36" name="五边形 35">
            <a:extLst>
              <a:ext uri="{FF2B5EF4-FFF2-40B4-BE49-F238E27FC236}">
                <a16:creationId xmlns:a16="http://schemas.microsoft.com/office/drawing/2014/main" xmlns="" id="{6649A2B2-8ACD-4B78-93A7-D5BF7B293A04}"/>
              </a:ext>
            </a:extLst>
          </p:cNvPr>
          <p:cNvSpPr/>
          <p:nvPr/>
        </p:nvSpPr>
        <p:spPr>
          <a:xfrm flipV="1">
            <a:off x="7126490" y="1543310"/>
            <a:ext cx="155575" cy="148167"/>
          </a:xfrm>
          <a:prstGeom prst="pentagon">
            <a:avLst/>
          </a:prstGeom>
          <a:solidFill>
            <a:schemeClr val="tx1"/>
          </a:solidFill>
          <a:ln w="15875">
            <a:solidFill>
              <a:srgbClr val="CC0000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02E57F8D-46E9-45B9-83FA-AE759F30D084}"/>
              </a:ext>
            </a:extLst>
          </p:cNvPr>
          <p:cNvSpPr txBox="1"/>
          <p:nvPr/>
        </p:nvSpPr>
        <p:spPr>
          <a:xfrm>
            <a:off x="7356595" y="1182840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进军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外星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E00DA1A-9D70-4EB3-B595-D0B794F8A62D}"/>
              </a:ext>
            </a:extLst>
          </p:cNvPr>
          <p:cNvSpPr txBox="1"/>
          <p:nvPr/>
        </p:nvSpPr>
        <p:spPr>
          <a:xfrm>
            <a:off x="7356595" y="1500825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sp>
        <p:nvSpPr>
          <p:cNvPr id="40" name="流程图: 延期 39">
            <a:extLst>
              <a:ext uri="{FF2B5EF4-FFF2-40B4-BE49-F238E27FC236}">
                <a16:creationId xmlns:a16="http://schemas.microsoft.com/office/drawing/2014/main" xmlns="" id="{08B0A458-0DFF-4295-AB5E-850FA0C58FB6}"/>
              </a:ext>
            </a:extLst>
          </p:cNvPr>
          <p:cNvSpPr/>
          <p:nvPr/>
        </p:nvSpPr>
        <p:spPr>
          <a:xfrm>
            <a:off x="10115094" y="3028469"/>
            <a:ext cx="144233" cy="144233"/>
          </a:xfrm>
          <a:prstGeom prst="flowChartDelay">
            <a:avLst/>
          </a:prstGeom>
          <a:solidFill>
            <a:schemeClr val="tx1"/>
          </a:solidFill>
          <a:ln w="15875">
            <a:solidFill>
              <a:srgbClr val="CC0000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8279557-07D5-41B3-85F2-64C4C1B5FC6E}"/>
              </a:ext>
            </a:extLst>
          </p:cNvPr>
          <p:cNvSpPr txBox="1"/>
          <p:nvPr/>
        </p:nvSpPr>
        <p:spPr>
          <a:xfrm>
            <a:off x="8566875" y="5708456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MIAN TITLE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EAD8232C-9AFD-4CC8-967D-2347D1A67ADD}"/>
              </a:ext>
            </a:extLst>
          </p:cNvPr>
          <p:cNvSpPr txBox="1"/>
          <p:nvPr/>
        </p:nvSpPr>
        <p:spPr>
          <a:xfrm>
            <a:off x="604159" y="6026441"/>
            <a:ext cx="9883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/>
              <a:t>Lorem ipsum dolor sit amet, consectetuer adipiscing elit. Maecenas porttitor congue massa. Fusce posuere, magna pulvinar ultricies, purus lectus malesuada libero, sit amet commodo magna eros quis </a:t>
            </a:r>
            <a:r>
              <a:rPr lang="en-US" altLang="zh-CN" dirty="0" err="1"/>
              <a:t>urna</a:t>
            </a:r>
            <a:r>
              <a:rPr lang="en-US" altLang="zh-CN" dirty="0"/>
              <a:t>.</a:t>
            </a: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B54E1129-1390-43A5-B8A5-7C60A905C7C1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9BFC60A5-E728-4EA2-9452-BBBB69BF656C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466F902-A0A0-40FA-A25F-6A7248AC1E18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BBF87C13-10F5-4D06-9E9A-800579E0D4E4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公众号：陈西设计之家。微信搜索即可">
            <a:extLst>
              <a:ext uri="{FF2B5EF4-FFF2-40B4-BE49-F238E27FC236}">
                <a16:creationId xmlns:a16="http://schemas.microsoft.com/office/drawing/2014/main" xmlns="" id="{EE32F332-D52F-4369-9F63-2629696B6892}"/>
              </a:ext>
            </a:extLst>
          </p:cNvPr>
          <p:cNvSpPr/>
          <p:nvPr/>
        </p:nvSpPr>
        <p:spPr>
          <a:xfrm>
            <a:off x="9986780" y="4062386"/>
            <a:ext cx="1434639" cy="1434639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A296C41F-13B3-40EB-A49A-280BCE6416C7}"/>
              </a:ext>
            </a:extLst>
          </p:cNvPr>
          <p:cNvSpPr/>
          <p:nvPr/>
        </p:nvSpPr>
        <p:spPr>
          <a:xfrm>
            <a:off x="9811776" y="4912247"/>
            <a:ext cx="750080" cy="750080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181073BC-738C-4054-8371-EE0DF20CDB22}"/>
              </a:ext>
            </a:extLst>
          </p:cNvPr>
          <p:cNvSpPr/>
          <p:nvPr/>
        </p:nvSpPr>
        <p:spPr>
          <a:xfrm>
            <a:off x="3099902" y="1115797"/>
            <a:ext cx="1434639" cy="1434639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D9FE4D5C-EAF7-473F-9F52-9D63A7A216A4}"/>
              </a:ext>
            </a:extLst>
          </p:cNvPr>
          <p:cNvCxnSpPr>
            <a:cxnSpLocks/>
          </p:cNvCxnSpPr>
          <p:nvPr/>
        </p:nvCxnSpPr>
        <p:spPr>
          <a:xfrm>
            <a:off x="11025051" y="3521920"/>
            <a:ext cx="0" cy="2682814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  <a:headEnd type="oval" w="med" len="med"/>
          </a:ln>
          <a:effectLst>
            <a:outerShdw blurRad="50800" sx="101000" sy="101000" algn="ctr" rotWithShape="0">
              <a:srgbClr val="E05F01">
                <a:alpha val="7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E9ED293F-124F-410C-B599-D2708E6C5E0D}"/>
              </a:ext>
            </a:extLst>
          </p:cNvPr>
          <p:cNvCxnSpPr>
            <a:cxnSpLocks/>
          </p:cNvCxnSpPr>
          <p:nvPr/>
        </p:nvCxnSpPr>
        <p:spPr>
          <a:xfrm>
            <a:off x="10889796" y="3945880"/>
            <a:ext cx="0" cy="2682814"/>
          </a:xfrm>
          <a:prstGeom prst="line">
            <a:avLst/>
          </a:prstGeom>
          <a:ln>
            <a:gradFill>
              <a:gsLst>
                <a:gs pos="0">
                  <a:schemeClr val="bg1">
                    <a:alpha val="75000"/>
                  </a:schemeClr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  <a:prstDash val="dash"/>
            <a:headEnd type="oval" w="sm" len="sm"/>
          </a:ln>
          <a:effectLst>
            <a:outerShdw blurRad="50800" sx="101000" sy="101000" algn="ctr" rotWithShape="0">
              <a:schemeClr val="bg1">
                <a:alpha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486752A3-55FC-4EE6-8E86-6F48AE324B3D}"/>
              </a:ext>
            </a:extLst>
          </p:cNvPr>
          <p:cNvCxnSpPr>
            <a:cxnSpLocks/>
          </p:cNvCxnSpPr>
          <p:nvPr/>
        </p:nvCxnSpPr>
        <p:spPr>
          <a:xfrm>
            <a:off x="10775496" y="3815957"/>
            <a:ext cx="0" cy="2682814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  <a:headEnd type="arrow" w="med" len="med"/>
          </a:ln>
          <a:effectLst>
            <a:outerShdw blurRad="50800" sx="101000" sy="101000" algn="ctr" rotWithShape="0">
              <a:srgbClr val="E05F01">
                <a:alpha val="7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C32EBB60-2ABE-4A53-83AD-0BDB6A56E671}"/>
              </a:ext>
            </a:extLst>
          </p:cNvPr>
          <p:cNvCxnSpPr>
            <a:cxnSpLocks/>
          </p:cNvCxnSpPr>
          <p:nvPr/>
        </p:nvCxnSpPr>
        <p:spPr>
          <a:xfrm>
            <a:off x="10956471" y="4382323"/>
            <a:ext cx="0" cy="2682814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  <a:headEnd type="none" w="med" len="med"/>
          </a:ln>
          <a:effectLst>
            <a:outerShdw blurRad="50800" sx="101000" sy="101000" algn="ctr" rotWithShape="0">
              <a:srgbClr val="E05F01">
                <a:alpha val="7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166CDD6A-435B-4D82-B710-85AA0C710043}"/>
              </a:ext>
            </a:extLst>
          </p:cNvPr>
          <p:cNvSpPr/>
          <p:nvPr/>
        </p:nvSpPr>
        <p:spPr>
          <a:xfrm>
            <a:off x="10683221" y="6936557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C07233D0-3B2F-4589-8000-1317AE6F0853}"/>
              </a:ext>
            </a:extLst>
          </p:cNvPr>
          <p:cNvSpPr/>
          <p:nvPr/>
        </p:nvSpPr>
        <p:spPr>
          <a:xfrm>
            <a:off x="10795992" y="6946120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1E9196A0-9D49-4903-8B6B-FC250C711CBB}"/>
              </a:ext>
            </a:extLst>
          </p:cNvPr>
          <p:cNvSpPr/>
          <p:nvPr/>
        </p:nvSpPr>
        <p:spPr>
          <a:xfrm>
            <a:off x="10944045" y="6936557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8E656A68-B4C2-4802-918D-E91D3B0D01C8}"/>
              </a:ext>
            </a:extLst>
          </p:cNvPr>
          <p:cNvSpPr/>
          <p:nvPr/>
        </p:nvSpPr>
        <p:spPr>
          <a:xfrm>
            <a:off x="10886730" y="7027076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25EFDC7B-8FB5-4C2E-905F-8E5E43F017A7}"/>
              </a:ext>
            </a:extLst>
          </p:cNvPr>
          <p:cNvSpPr/>
          <p:nvPr/>
        </p:nvSpPr>
        <p:spPr>
          <a:xfrm>
            <a:off x="10904961" y="7025804"/>
            <a:ext cx="74369" cy="7436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B5FB4055-2A7B-44AA-8F0E-BDED8A905C4E}"/>
              </a:ext>
            </a:extLst>
          </p:cNvPr>
          <p:cNvSpPr/>
          <p:nvPr/>
        </p:nvSpPr>
        <p:spPr>
          <a:xfrm>
            <a:off x="10703351" y="6988619"/>
            <a:ext cx="74369" cy="74369"/>
          </a:xfrm>
          <a:prstGeom prst="ellipse">
            <a:avLst/>
          </a:prstGeom>
          <a:solidFill>
            <a:srgbClr val="CF2F03">
              <a:alpha val="8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877E26AE-1B6D-439C-BC30-501EA66B89B5}"/>
              </a:ext>
            </a:extLst>
          </p:cNvPr>
          <p:cNvSpPr/>
          <p:nvPr/>
        </p:nvSpPr>
        <p:spPr>
          <a:xfrm>
            <a:off x="10843534" y="7120580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A5414568-2BB9-424D-8ECF-5A66943FD5C7}"/>
              </a:ext>
            </a:extLst>
          </p:cNvPr>
          <p:cNvSpPr/>
          <p:nvPr/>
        </p:nvSpPr>
        <p:spPr>
          <a:xfrm>
            <a:off x="10902914" y="7230461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4BDE69D6-EDFC-4099-8B51-32B9CD81DA69}"/>
              </a:ext>
            </a:extLst>
          </p:cNvPr>
          <p:cNvSpPr/>
          <p:nvPr/>
        </p:nvSpPr>
        <p:spPr>
          <a:xfrm>
            <a:off x="10933611" y="7440618"/>
            <a:ext cx="45719" cy="4571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公众号：陈西设计之家。微信搜索即可">
            <a:extLst>
              <a:ext uri="{FF2B5EF4-FFF2-40B4-BE49-F238E27FC236}">
                <a16:creationId xmlns:a16="http://schemas.microsoft.com/office/drawing/2014/main" xmlns="" id="{5D96CD82-B6D2-4065-A828-F434093C9AE7}"/>
              </a:ext>
            </a:extLst>
          </p:cNvPr>
          <p:cNvSpPr txBox="1"/>
          <p:nvPr/>
        </p:nvSpPr>
        <p:spPr>
          <a:xfrm>
            <a:off x="8060188" y="2827609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粉碎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侄浩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9AB348C1-7DAE-4FBB-A87A-324EC2E14F01}"/>
              </a:ext>
            </a:extLst>
          </p:cNvPr>
          <p:cNvSpPr txBox="1"/>
          <p:nvPr/>
        </p:nvSpPr>
        <p:spPr>
          <a:xfrm>
            <a:off x="7557294" y="3145594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sp>
        <p:nvSpPr>
          <p:cNvPr id="75" name="弧形 74">
            <a:extLst>
              <a:ext uri="{FF2B5EF4-FFF2-40B4-BE49-F238E27FC236}">
                <a16:creationId xmlns:a16="http://schemas.microsoft.com/office/drawing/2014/main" xmlns="" id="{00819CA4-8F23-40AC-97DE-974B68196F13}"/>
              </a:ext>
            </a:extLst>
          </p:cNvPr>
          <p:cNvSpPr/>
          <p:nvPr/>
        </p:nvSpPr>
        <p:spPr>
          <a:xfrm rot="20320841">
            <a:off x="3133210" y="2190707"/>
            <a:ext cx="8195757" cy="3267347"/>
          </a:xfrm>
          <a:prstGeom prst="arc">
            <a:avLst>
              <a:gd name="adj1" fmla="val 1386315"/>
              <a:gd name="adj2" fmla="val 7417016"/>
            </a:avLst>
          </a:prstGeom>
          <a:ln>
            <a:gradFill>
              <a:gsLst>
                <a:gs pos="0">
                  <a:srgbClr val="CC0000">
                    <a:alpha val="0"/>
                    <a:lumMod val="97000"/>
                  </a:srgbClr>
                </a:gs>
                <a:gs pos="100000">
                  <a:srgbClr val="CF2F03">
                    <a:alpha val="65000"/>
                  </a:srgbClr>
                </a:gs>
              </a:gsLst>
              <a:lin ang="0" scaled="0"/>
            </a:gra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弧形 75">
            <a:extLst>
              <a:ext uri="{FF2B5EF4-FFF2-40B4-BE49-F238E27FC236}">
                <a16:creationId xmlns:a16="http://schemas.microsoft.com/office/drawing/2014/main" xmlns="" id="{1C2636AF-6E0F-4285-B4E8-C55C41E3E9D5}"/>
              </a:ext>
            </a:extLst>
          </p:cNvPr>
          <p:cNvSpPr/>
          <p:nvPr/>
        </p:nvSpPr>
        <p:spPr>
          <a:xfrm rot="20320841">
            <a:off x="4796793" y="4336233"/>
            <a:ext cx="8195757" cy="3267347"/>
          </a:xfrm>
          <a:prstGeom prst="arc">
            <a:avLst>
              <a:gd name="adj1" fmla="val 1386315"/>
              <a:gd name="adj2" fmla="val 7005448"/>
            </a:avLst>
          </a:prstGeom>
          <a:ln>
            <a:gradFill>
              <a:gsLst>
                <a:gs pos="70000">
                  <a:srgbClr val="CC0000">
                    <a:alpha val="0"/>
                    <a:lumMod val="97000"/>
                  </a:srgbClr>
                </a:gs>
                <a:gs pos="100000">
                  <a:srgbClr val="CF2F03">
                    <a:alpha val="65000"/>
                  </a:srgbClr>
                </a:gs>
              </a:gsLst>
              <a:lin ang="0" scaled="0"/>
            </a:gra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237970FD-8776-4694-B07F-457720EE8E7D}"/>
              </a:ext>
            </a:extLst>
          </p:cNvPr>
          <p:cNvSpPr/>
          <p:nvPr/>
        </p:nvSpPr>
        <p:spPr>
          <a:xfrm>
            <a:off x="4936619" y="-1169581"/>
            <a:ext cx="360123" cy="3601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0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63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68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0" presetClass="entr" presetSubtype="0" decel="100000" fill="hold" grpId="0" nodeType="withEffect">
                                  <p:stCondLst>
                                    <p:cond delay="73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0" presetClass="entr" presetSubtype="0" decel="10000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0" presetClass="entr" presetSubtype="0" decel="100000" fill="hold" grpId="0" nodeType="withEffect">
                                  <p:stCondLst>
                                    <p:cond delay="78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0" presetClass="entr" presetSubtype="0" decel="100000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10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0" presetClass="entr" presetSubtype="0" decel="100000" fill="hold" grpId="0" nodeType="withEffect">
                                  <p:stCondLst>
                                    <p:cond delay="1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12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0" presetClass="entr" presetSubtype="0" decel="100000" fill="hold" grpId="0" nodeType="withEffect">
                                  <p:stCondLst>
                                    <p:cond delay="14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15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17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50" presetClass="entr" presetSubtype="0" decel="100000" fill="hold" grpId="0" nodeType="withEffect">
                                  <p:stCondLst>
                                    <p:cond delay="17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grpId="0" nodeType="withEffect">
                                  <p:stCondLst>
                                    <p:cond delay="186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20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203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1" fill="hold" nodeType="withEffect">
                                  <p:stCondLst>
                                    <p:cond delay="214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1" fill="hold" nodeType="withEffect">
                                  <p:stCondLst>
                                    <p:cond delay="213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" presetClass="entr" presetSubtype="4" decel="3000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decel="30000" fill="hold" grpId="0" nodeType="withEffect">
                                  <p:stCondLst>
                                    <p:cond delay="22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1" decel="3000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grpId="0" nodeType="withEffect">
                                  <p:stCondLst>
                                    <p:cond delay="22200"/>
                                  </p:stCondLst>
                                  <p:childTnLst>
                                    <p:animMotion origin="layout" path="M 0.00065 -0.0007 C 0.00065 -0.02454 -0.00169 -0.05602 0.00156 -0.06945 C 0.00325 -0.09121 0.00651 -0.11389 0.00703 -0.13102 C 0.00664 -0.13681 0.0043 -0.16644 0.00391 -0.17107 " pathEditMode="relative" rAng="0" ptsTypes="AAAA">
                                      <p:cBhvr>
                                        <p:cTn id="174" dur="3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" y="-8519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6" presetClass="emph" presetSubtype="0" accel="23000" decel="29000" fill="hold" grpId="1" nodeType="withEffect">
                                  <p:stCondLst>
                                    <p:cond delay="23200"/>
                                  </p:stCondLst>
                                  <p:childTnLst>
                                    <p:animScale>
                                      <p:cBhvr>
                                        <p:cTn id="176" dur="2250" fill="hold"/>
                                        <p:tgtEl>
                                          <p:spTgt spid="6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grpId="0" nodeType="withEffect">
                                  <p:stCondLst>
                                    <p:cond delay="23100"/>
                                  </p:stCondLst>
                                  <p:childTnLst>
                                    <p:animMotion origin="layout" path="M 0.00039 -0.00069 C 0.00039 -0.02546 -0.00339 -0.10046 -0.00404 -0.11921 C -0.00482 -0.14259 -0.01342 -0.28171 -0.01511 -0.31805 C -0.0155 -0.35092 -0.00495 -0.43796 -0.00495 -0.44282 " pathEditMode="relative" rAng="0" ptsTypes="AAAA">
                                      <p:cBhvr>
                                        <p:cTn id="178" dur="3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22106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6" presetClass="emph" presetSubtype="0" accel="23000" decel="29000" fill="hold" grpId="1" nodeType="withEffect">
                                  <p:stCondLst>
                                    <p:cond delay="23600"/>
                                  </p:stCondLst>
                                  <p:childTnLst>
                                    <p:animScale>
                                      <p:cBhvr>
                                        <p:cTn id="180" dur="2250" fill="hold"/>
                                        <p:tgtEl>
                                          <p:spTgt spid="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grpId="0" nodeType="withEffect">
                                  <p:stCondLst>
                                    <p:cond delay="22300"/>
                                  </p:stCondLst>
                                  <p:childTnLst>
                                    <p:animMotion origin="layout" path="M 3.54167E-6 -0.00069 C 3.54167E-6 -0.025 -0.00222 -0.05625 0.00091 -0.06967 C 0.00416 -0.0831 0.00156 -0.10463 0.00768 -0.13449 C 0.01289 -0.15602 0.00638 -0.21713 0.00729 -0.24444 C 0.00807 -0.26389 -0.00677 -0.34213 -0.00677 -0.34676 " pathEditMode="relative" rAng="0" ptsTypes="AAAAA">
                                      <p:cBhvr>
                                        <p:cTn id="182" dur="3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-17315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6" presetClass="emph" presetSubtype="0" accel="23000" decel="29000" fill="hold" grpId="1" nodeType="withEffect">
                                  <p:stCondLst>
                                    <p:cond delay="23700"/>
                                  </p:stCondLst>
                                  <p:childTnLst>
                                    <p:animScale>
                                      <p:cBhvr>
                                        <p:cTn id="184" dur="2250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grpId="0" nodeType="withEffect">
                                  <p:stCondLst>
                                    <p:cond delay="23600"/>
                                  </p:stCondLst>
                                  <p:childTnLst>
                                    <p:animMotion origin="layout" path="M 0.00052 -0.00069 C 0.00052 -0.02523 -0.00599 -0.04768 -0.00248 -0.06065 C -0.00443 -0.07986 -0.00248 -0.23472 -0.00222 -0.2537 C -0.00261 -0.25903 -0.01159 -0.47338 -0.01185 -0.47801 " pathEditMode="relative" rAng="0" ptsTypes="AAAA">
                                      <p:cBhvr>
                                        <p:cTn id="186" dur="3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23866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6" presetClass="emph" presetSubtype="0" accel="23000" decel="29000" fill="hold" grpId="1" nodeType="withEffect">
                                  <p:stCondLst>
                                    <p:cond delay="22900"/>
                                  </p:stCondLst>
                                  <p:childTnLst>
                                    <p:animScale>
                                      <p:cBhvr>
                                        <p:cTn id="188" dur="2250" fill="hold"/>
                                        <p:tgtEl>
                                          <p:spTgt spid="6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grpId="0" nodeType="withEffect">
                                  <p:stCondLst>
                                    <p:cond delay="22800"/>
                                  </p:stCondLst>
                                  <p:childTnLst>
                                    <p:animMotion origin="layout" path="M -0.00091 4.44444E-6 C -0.00091 -0.02431 -0.00143 -0.0382 -0.00026 -0.05255 C 0.00078 -0.0676 0.00586 -0.1176 0.00625 -0.12963 C 0.00664 -0.14075 0.00885 -0.17315 0.00716 -0.20417 C 0.00625 -0.22686 0.02005 -0.31528 0.01966 -0.32014 " pathEditMode="relative" rAng="0" ptsTypes="AAAAA">
                                      <p:cBhvr>
                                        <p:cTn id="190" dur="3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" y="-16019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6" presetClass="emph" presetSubtype="0" accel="23000" decel="29000" fill="hold" grpId="1" nodeType="withEffect">
                                  <p:stCondLst>
                                    <p:cond delay="23200"/>
                                  </p:stCondLst>
                                  <p:childTnLst>
                                    <p:animScale>
                                      <p:cBhvr>
                                        <p:cTn id="192" dur="2250" fill="hold"/>
                                        <p:tgtEl>
                                          <p:spTgt spid="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grpId="0" nodeType="withEffect">
                                  <p:stCondLst>
                                    <p:cond delay="23800"/>
                                  </p:stCondLst>
                                  <p:childTnLst>
                                    <p:animMotion origin="layout" path="M 0.00052 -0.00069 C 0.00052 -0.0243 0.00169 -0.0581 0.00494 -0.07153 C 0.0069 -0.08819 -0.00013 -0.13727 0.00026 -0.14884 C -0.00026 -0.15463 -0.00534 -0.22685 -0.0056 -0.23125 " pathEditMode="relative" rAng="0" ptsTypes="AAAA">
                                      <p:cBhvr>
                                        <p:cTn id="194" dur="3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11528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6" presetClass="emph" presetSubtype="0" accel="23000" decel="29000" fill="hold" grpId="1" nodeType="withEffect">
                                  <p:stCondLst>
                                    <p:cond delay="24100"/>
                                  </p:stCondLst>
                                  <p:childTnLst>
                                    <p:animScale>
                                      <p:cBhvr>
                                        <p:cTn id="196" dur="2250" fill="hold"/>
                                        <p:tgtEl>
                                          <p:spTgt spid="6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grpId="0" nodeType="withEffect">
                                  <p:stCondLst>
                                    <p:cond delay="23900"/>
                                  </p:stCondLst>
                                  <p:childTnLst>
                                    <p:animMotion origin="layout" path="M 0.00013 -0.00069 C 0.00013 -0.0243 -0.00781 -0.02592 -0.00442 -0.03958 C -0.00104 -0.05231 -0.00547 -0.06296 -0.00104 -0.07037 C 0.00313 -0.07801 0.00274 -0.09444 0.00235 -0.1 C 0.00196 -0.10578 0.00339 -0.11551 0.003 -0.1206 " pathEditMode="relative" rAng="0" ptsTypes="AAAAA">
                                      <p:cBhvr>
                                        <p:cTn id="198" dur="3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6" presetClass="emph" presetSubtype="0" accel="23000" decel="29000" fill="hold" grpId="1" nodeType="withEffect">
                                  <p:stCondLst>
                                    <p:cond delay="23500"/>
                                  </p:stCondLst>
                                  <p:childTnLst>
                                    <p:animScale>
                                      <p:cBhvr>
                                        <p:cTn id="200" dur="2250" fill="hold"/>
                                        <p:tgtEl>
                                          <p:spTgt spid="70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grpId="0" nodeType="withEffect">
                                  <p:stCondLst>
                                    <p:cond delay="23900"/>
                                  </p:stCondLst>
                                  <p:childTnLst>
                                    <p:animMotion origin="layout" path="M -0.00026 -0.0007 C -0.00052 -0.01574 0.00104 -0.0426 0.00169 -0.0801 C 0.00586 -0.0875 0.00612 -0.2088 0.00326 -0.22709 C -0.00026 -0.25324 -0.00755 -0.31227 -0.00768 -0.31736 " pathEditMode="relative" rAng="0" ptsTypes="AAAA">
                                      <p:cBhvr>
                                        <p:cTn id="202" dur="3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15833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6" presetClass="emph" presetSubtype="0" accel="23000" decel="29000" fill="hold" grpId="1" nodeType="withEffect">
                                  <p:stCondLst>
                                    <p:cond delay="23500"/>
                                  </p:stCondLst>
                                  <p:childTnLst>
                                    <p:animScale>
                                      <p:cBhvr>
                                        <p:cTn id="204" dur="2250" fill="hold"/>
                                        <p:tgtEl>
                                          <p:spTgt spid="71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0" presetClass="path" presetSubtype="0" accel="50000" decel="50000" fill="hold" grpId="0" nodeType="withEffect">
                                  <p:stCondLst>
                                    <p:cond delay="24100"/>
                                  </p:stCondLst>
                                  <p:childTnLst>
                                    <p:animMotion origin="layout" path="M 0.00039 -0.00069 C 0.00039 -0.02407 -0.00222 -0.03611 0.00091 -0.04976 C 0.00247 -0.06574 -0.00169 -0.08148 -0.00261 -0.09351 C -0.003 -0.1 0.00078 -0.12453 0.00039 -0.12893 " pathEditMode="relative" rAng="0" ptsTypes="AAAA">
                                      <p:cBhvr>
                                        <p:cTn id="206" dur="3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6412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6" presetClass="emph" presetSubtype="0" accel="23000" decel="29000" fill="hold" grpId="1" nodeType="withEffect">
                                  <p:stCondLst>
                                    <p:cond delay="24500"/>
                                  </p:stCondLst>
                                  <p:childTnLst>
                                    <p:animScale>
                                      <p:cBhvr>
                                        <p:cTn id="208" dur="2250" fill="hold"/>
                                        <p:tgtEl>
                                          <p:spTgt spid="7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50" presetClass="entr" presetSubtype="0" decel="100000" fill="hold" grpId="0" nodeType="withEffect">
                                  <p:stCondLst>
                                    <p:cond delay="25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1" presetClass="entr" presetSubtype="0" fill="hold" grpId="0" nodeType="withEffect">
                                  <p:stCondLst>
                                    <p:cond delay="257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9" grpId="0" animBg="1"/>
      <p:bldP spid="30" grpId="0"/>
      <p:bldP spid="31" grpId="0"/>
      <p:bldP spid="33" grpId="0" animBg="1"/>
      <p:bldP spid="34" grpId="0"/>
      <p:bldP spid="35" grpId="0"/>
      <p:bldP spid="36" grpId="0" animBg="1"/>
      <p:bldP spid="37" grpId="0"/>
      <p:bldP spid="38" grpId="0"/>
      <p:bldP spid="40" grpId="0" animBg="1"/>
      <p:bldP spid="41" grpId="0"/>
      <p:bldP spid="42" grpId="0"/>
      <p:bldP spid="47" grpId="0" animBg="1"/>
      <p:bldP spid="48" grpId="0"/>
      <p:bldP spid="49" grpId="0"/>
      <p:bldP spid="55" grpId="0" animBg="1"/>
      <p:bldP spid="56" grpId="0" animBg="1"/>
      <p:bldP spid="57" grpId="0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/>
      <p:bldP spid="74" grpId="0"/>
      <p:bldP spid="75" grpId="0" animBg="1"/>
      <p:bldP spid="76" grpId="0" animBg="1"/>
      <p:bldP spid="7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B725983-8991-434B-9056-992E90C84D49}"/>
              </a:ext>
            </a:extLst>
          </p:cNvPr>
          <p:cNvSpPr txBox="1"/>
          <p:nvPr/>
        </p:nvSpPr>
        <p:spPr>
          <a:xfrm>
            <a:off x="496345" y="204144"/>
            <a:ext cx="1543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100000">
                      <a:srgbClr val="CC0000">
                        <a:lumMod val="97000"/>
                        <a:alpha val="50000"/>
                      </a:srgbClr>
                    </a:gs>
                    <a:gs pos="15000">
                      <a:srgbClr val="CF2F03">
                        <a:alpha val="0"/>
                      </a:srgbClr>
                    </a:gs>
                  </a:gsLst>
                  <a:lin ang="0" scaled="0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火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12C1709-7A72-4DD7-B346-CA14956D522A}"/>
              </a:ext>
            </a:extLst>
          </p:cNvPr>
          <p:cNvSpPr txBox="1"/>
          <p:nvPr/>
        </p:nvSpPr>
        <p:spPr>
          <a:xfrm>
            <a:off x="3985856" y="1733904"/>
            <a:ext cx="18366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0">
                <a:gradFill>
                  <a:gsLst>
                    <a:gs pos="0">
                      <a:srgbClr val="CC0000">
                        <a:alpha val="0"/>
                        <a:lumMod val="97000"/>
                      </a:srgbClr>
                    </a:gs>
                    <a:gs pos="100000">
                      <a:srgbClr val="CF2F03">
                        <a:alpha val="30000"/>
                      </a:srgbClr>
                    </a:gs>
                  </a:gsLst>
                  <a:lin ang="0" scaled="0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rgbClr val="CC0000">
                        <a:lumMod val="97000"/>
                        <a:alpha val="50000"/>
                      </a:srgbClr>
                    </a:gs>
                    <a:gs pos="15000">
                      <a:srgbClr val="CF2F03">
                        <a:alpha val="0"/>
                      </a:srgbClr>
                    </a:gs>
                  </a:gsLst>
                  <a:lin ang="0" scaled="0"/>
                </a:gradFill>
              </a:rPr>
              <a:t>移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93BDDA4-4947-4595-899D-9FB046575D41}"/>
              </a:ext>
            </a:extLst>
          </p:cNvPr>
          <p:cNvSpPr txBox="1"/>
          <p:nvPr/>
        </p:nvSpPr>
        <p:spPr>
          <a:xfrm>
            <a:off x="6413519" y="2313843"/>
            <a:ext cx="9307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gradFill>
                  <a:gsLst>
                    <a:gs pos="100000">
                      <a:srgbClr val="CC0000">
                        <a:lumMod val="97000"/>
                        <a:alpha val="50000"/>
                      </a:srgbClr>
                    </a:gs>
                    <a:gs pos="15000">
                      <a:srgbClr val="CF2F03">
                        <a:alpha val="0"/>
                      </a:srgbClr>
                    </a:gs>
                  </a:gsLst>
                  <a:lin ang="0" scaled="0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民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D3ECE28-A251-4FEF-8CC3-D4F8D0C5E317}"/>
              </a:ext>
            </a:extLst>
          </p:cNvPr>
          <p:cNvSpPr txBox="1"/>
          <p:nvPr/>
        </p:nvSpPr>
        <p:spPr>
          <a:xfrm>
            <a:off x="2419046" y="3989908"/>
            <a:ext cx="1247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100000">
                      <a:srgbClr val="CC0000">
                        <a:lumMod val="97000"/>
                        <a:alpha val="50000"/>
                      </a:srgbClr>
                    </a:gs>
                    <a:gs pos="15000">
                      <a:srgbClr val="CF2F03">
                        <a:alpha val="0"/>
                      </a:srgbClr>
                    </a:gs>
                  </a:gsLst>
                  <a:lin ang="0" scaled="0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计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A796A04-C3A5-404E-89A4-F6E41E0E8CF5}"/>
              </a:ext>
            </a:extLst>
          </p:cNvPr>
          <p:cNvSpPr txBox="1"/>
          <p:nvPr/>
        </p:nvSpPr>
        <p:spPr>
          <a:xfrm>
            <a:off x="10338069" y="3989908"/>
            <a:ext cx="9307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gradFill>
                  <a:gsLst>
                    <a:gs pos="100000">
                      <a:srgbClr val="CC0000">
                        <a:lumMod val="97000"/>
                        <a:alpha val="50000"/>
                      </a:srgbClr>
                    </a:gs>
                    <a:gs pos="15000">
                      <a:srgbClr val="CF2F03">
                        <a:alpha val="0"/>
                      </a:srgbClr>
                    </a:gs>
                  </a:gsLst>
                  <a:lin ang="0" scaled="0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2C3312A-6E53-4D70-8594-58118688E6FA}"/>
              </a:ext>
            </a:extLst>
          </p:cNvPr>
          <p:cNvSpPr txBox="1"/>
          <p:nvPr/>
        </p:nvSpPr>
        <p:spPr>
          <a:xfrm>
            <a:off x="2577332" y="993160"/>
            <a:ext cx="930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100000">
                      <a:srgbClr val="CC0000">
                        <a:lumMod val="97000"/>
                        <a:alpha val="50000"/>
                      </a:srgbClr>
                    </a:gs>
                    <a:gs pos="15000">
                      <a:srgbClr val="CF2F03">
                        <a:alpha val="0"/>
                      </a:srgbClr>
                    </a:gs>
                  </a:gsLst>
                  <a:lin ang="0" scaled="0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星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9E132D2-C30E-46FE-8509-22698FF4A81C}"/>
              </a:ext>
            </a:extLst>
          </p:cNvPr>
          <p:cNvSpPr txBox="1"/>
          <p:nvPr/>
        </p:nvSpPr>
        <p:spPr>
          <a:xfrm>
            <a:off x="971966" y="1993753"/>
            <a:ext cx="501824" cy="684134"/>
          </a:xfrm>
          <a:custGeom>
            <a:avLst/>
            <a:gdLst>
              <a:gd name="connsiteX0" fmla="*/ 0 w 168063"/>
              <a:gd name="connsiteY0" fmla="*/ 217523 h 229120"/>
              <a:gd name="connsiteX1" fmla="*/ 2583 w 168063"/>
              <a:gd name="connsiteY1" fmla="*/ 222345 h 229120"/>
              <a:gd name="connsiteX2" fmla="*/ 46 w 168063"/>
              <a:gd name="connsiteY2" fmla="*/ 218874 h 229120"/>
              <a:gd name="connsiteX3" fmla="*/ 78059 w 168063"/>
              <a:gd name="connsiteY3" fmla="*/ 0 h 229120"/>
              <a:gd name="connsiteX4" fmla="*/ 168063 w 168063"/>
              <a:gd name="connsiteY4" fmla="*/ 0 h 229120"/>
              <a:gd name="connsiteX5" fmla="*/ 143916 w 168063"/>
              <a:gd name="connsiteY5" fmla="*/ 136103 h 229120"/>
              <a:gd name="connsiteX6" fmla="*/ 5617 w 168063"/>
              <a:gd name="connsiteY6" fmla="*/ 226107 h 229120"/>
              <a:gd name="connsiteX7" fmla="*/ 6473 w 168063"/>
              <a:gd name="connsiteY7" fmla="*/ 227668 h 229120"/>
              <a:gd name="connsiteX8" fmla="*/ 3601 w 168063"/>
              <a:gd name="connsiteY8" fmla="*/ 223738 h 229120"/>
              <a:gd name="connsiteX9" fmla="*/ 26198 w 168063"/>
              <a:gd name="connsiteY9" fmla="*/ 201685 h 229120"/>
              <a:gd name="connsiteX10" fmla="*/ 78059 w 168063"/>
              <a:gd name="connsiteY10" fmla="*/ 0 h 229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8063" h="229120">
                <a:moveTo>
                  <a:pt x="0" y="217523"/>
                </a:moveTo>
                <a:lnTo>
                  <a:pt x="2583" y="222345"/>
                </a:lnTo>
                <a:lnTo>
                  <a:pt x="46" y="218874"/>
                </a:lnTo>
                <a:close/>
                <a:moveTo>
                  <a:pt x="78059" y="0"/>
                </a:moveTo>
                <a:lnTo>
                  <a:pt x="168063" y="0"/>
                </a:lnTo>
                <a:cubicBezTo>
                  <a:pt x="156355" y="65856"/>
                  <a:pt x="148306" y="111224"/>
                  <a:pt x="143916" y="136103"/>
                </a:cubicBezTo>
                <a:cubicBezTo>
                  <a:pt x="139525" y="209277"/>
                  <a:pt x="93426" y="239278"/>
                  <a:pt x="5617" y="226107"/>
                </a:cubicBezTo>
                <a:lnTo>
                  <a:pt x="6473" y="227668"/>
                </a:lnTo>
                <a:lnTo>
                  <a:pt x="3601" y="223738"/>
                </a:lnTo>
                <a:lnTo>
                  <a:pt x="26198" y="201685"/>
                </a:lnTo>
                <a:cubicBezTo>
                  <a:pt x="47601" y="168208"/>
                  <a:pt x="64888" y="100980"/>
                  <a:pt x="78059" y="0"/>
                </a:cubicBezTo>
                <a:close/>
              </a:path>
            </a:pathLst>
          </a:custGeom>
          <a:gradFill>
            <a:gsLst>
              <a:gs pos="0">
                <a:srgbClr val="290503">
                  <a:alpha val="0"/>
                </a:srgbClr>
              </a:gs>
              <a:gs pos="100000">
                <a:srgbClr val="770000">
                  <a:alpha val="55000"/>
                </a:srgbClr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noFill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FC7B171-A2D6-4DED-B382-30DF0098E06F}"/>
              </a:ext>
            </a:extLst>
          </p:cNvPr>
          <p:cNvSpPr txBox="1"/>
          <p:nvPr/>
        </p:nvSpPr>
        <p:spPr>
          <a:xfrm>
            <a:off x="777459" y="3408141"/>
            <a:ext cx="890838" cy="886274"/>
          </a:xfrm>
          <a:custGeom>
            <a:avLst/>
            <a:gdLst>
              <a:gd name="connsiteX0" fmla="*/ 208545 w 511485"/>
              <a:gd name="connsiteY0" fmla="*/ 0 h 508864"/>
              <a:gd name="connsiteX1" fmla="*/ 300744 w 511485"/>
              <a:gd name="connsiteY1" fmla="*/ 0 h 508864"/>
              <a:gd name="connsiteX2" fmla="*/ 300744 w 511485"/>
              <a:gd name="connsiteY2" fmla="*/ 193179 h 508864"/>
              <a:gd name="connsiteX3" fmla="*/ 300744 w 511485"/>
              <a:gd name="connsiteY3" fmla="*/ 204155 h 508864"/>
              <a:gd name="connsiteX4" fmla="*/ 311720 w 511485"/>
              <a:gd name="connsiteY4" fmla="*/ 234888 h 508864"/>
              <a:gd name="connsiteX5" fmla="*/ 331477 w 511485"/>
              <a:gd name="connsiteY5" fmla="*/ 274402 h 508864"/>
              <a:gd name="connsiteX6" fmla="*/ 334352 w 511485"/>
              <a:gd name="connsiteY6" fmla="*/ 271596 h 508864"/>
              <a:gd name="connsiteX7" fmla="*/ 338675 w 511485"/>
              <a:gd name="connsiteY7" fmla="*/ 276751 h 508864"/>
              <a:gd name="connsiteX8" fmla="*/ 333672 w 511485"/>
              <a:gd name="connsiteY8" fmla="*/ 276597 h 508864"/>
              <a:gd name="connsiteX9" fmla="*/ 511485 w 511485"/>
              <a:gd name="connsiteY9" fmla="*/ 507094 h 508864"/>
              <a:gd name="connsiteX10" fmla="*/ 333672 w 511485"/>
              <a:gd name="connsiteY10" fmla="*/ 460995 h 508864"/>
              <a:gd name="connsiteX11" fmla="*/ 259035 w 511485"/>
              <a:gd name="connsiteY11" fmla="*/ 338063 h 508864"/>
              <a:gd name="connsiteX12" fmla="*/ 186593 w 511485"/>
              <a:gd name="connsiteY12" fmla="*/ 454409 h 508864"/>
              <a:gd name="connsiteX13" fmla="*/ 122932 w 511485"/>
              <a:gd name="connsiteY13" fmla="*/ 493923 h 508864"/>
              <a:gd name="connsiteX14" fmla="*/ 0 w 511485"/>
              <a:gd name="connsiteY14" fmla="*/ 504899 h 508864"/>
              <a:gd name="connsiteX15" fmla="*/ 166870 w 511485"/>
              <a:gd name="connsiteY15" fmla="*/ 308359 h 508864"/>
              <a:gd name="connsiteX16" fmla="*/ 180654 w 511485"/>
              <a:gd name="connsiteY16" fmla="*/ 276759 h 508864"/>
              <a:gd name="connsiteX17" fmla="*/ 173061 w 511485"/>
              <a:gd name="connsiteY17" fmla="*/ 277554 h 508864"/>
              <a:gd name="connsiteX18" fmla="*/ 175493 w 511485"/>
              <a:gd name="connsiteY18" fmla="*/ 272202 h 508864"/>
              <a:gd name="connsiteX19" fmla="*/ 181053 w 511485"/>
              <a:gd name="connsiteY19" fmla="*/ 275844 h 508864"/>
              <a:gd name="connsiteX20" fmla="*/ 185632 w 511485"/>
              <a:gd name="connsiteY20" fmla="*/ 265346 h 508864"/>
              <a:gd name="connsiteX21" fmla="*/ 208545 w 511485"/>
              <a:gd name="connsiteY21" fmla="*/ 175617 h 508864"/>
              <a:gd name="connsiteX0" fmla="*/ 208545 w 511485"/>
              <a:gd name="connsiteY0" fmla="*/ 0 h 508864"/>
              <a:gd name="connsiteX1" fmla="*/ 300744 w 511485"/>
              <a:gd name="connsiteY1" fmla="*/ 0 h 508864"/>
              <a:gd name="connsiteX2" fmla="*/ 300744 w 511485"/>
              <a:gd name="connsiteY2" fmla="*/ 193179 h 508864"/>
              <a:gd name="connsiteX3" fmla="*/ 300744 w 511485"/>
              <a:gd name="connsiteY3" fmla="*/ 204155 h 508864"/>
              <a:gd name="connsiteX4" fmla="*/ 311720 w 511485"/>
              <a:gd name="connsiteY4" fmla="*/ 234888 h 508864"/>
              <a:gd name="connsiteX5" fmla="*/ 331477 w 511485"/>
              <a:gd name="connsiteY5" fmla="*/ 274402 h 508864"/>
              <a:gd name="connsiteX6" fmla="*/ 334352 w 511485"/>
              <a:gd name="connsiteY6" fmla="*/ 271596 h 508864"/>
              <a:gd name="connsiteX7" fmla="*/ 338675 w 511485"/>
              <a:gd name="connsiteY7" fmla="*/ 276751 h 508864"/>
              <a:gd name="connsiteX8" fmla="*/ 511485 w 511485"/>
              <a:gd name="connsiteY8" fmla="*/ 507094 h 508864"/>
              <a:gd name="connsiteX9" fmla="*/ 333672 w 511485"/>
              <a:gd name="connsiteY9" fmla="*/ 460995 h 508864"/>
              <a:gd name="connsiteX10" fmla="*/ 259035 w 511485"/>
              <a:gd name="connsiteY10" fmla="*/ 338063 h 508864"/>
              <a:gd name="connsiteX11" fmla="*/ 186593 w 511485"/>
              <a:gd name="connsiteY11" fmla="*/ 454409 h 508864"/>
              <a:gd name="connsiteX12" fmla="*/ 122932 w 511485"/>
              <a:gd name="connsiteY12" fmla="*/ 493923 h 508864"/>
              <a:gd name="connsiteX13" fmla="*/ 0 w 511485"/>
              <a:gd name="connsiteY13" fmla="*/ 504899 h 508864"/>
              <a:gd name="connsiteX14" fmla="*/ 166870 w 511485"/>
              <a:gd name="connsiteY14" fmla="*/ 308359 h 508864"/>
              <a:gd name="connsiteX15" fmla="*/ 180654 w 511485"/>
              <a:gd name="connsiteY15" fmla="*/ 276759 h 508864"/>
              <a:gd name="connsiteX16" fmla="*/ 173061 w 511485"/>
              <a:gd name="connsiteY16" fmla="*/ 277554 h 508864"/>
              <a:gd name="connsiteX17" fmla="*/ 175493 w 511485"/>
              <a:gd name="connsiteY17" fmla="*/ 272202 h 508864"/>
              <a:gd name="connsiteX18" fmla="*/ 181053 w 511485"/>
              <a:gd name="connsiteY18" fmla="*/ 275844 h 508864"/>
              <a:gd name="connsiteX19" fmla="*/ 185632 w 511485"/>
              <a:gd name="connsiteY19" fmla="*/ 265346 h 508864"/>
              <a:gd name="connsiteX20" fmla="*/ 208545 w 511485"/>
              <a:gd name="connsiteY20" fmla="*/ 175617 h 508864"/>
              <a:gd name="connsiteX21" fmla="*/ 208545 w 511485"/>
              <a:gd name="connsiteY21" fmla="*/ 0 h 508864"/>
              <a:gd name="connsiteX0" fmla="*/ 208545 w 511485"/>
              <a:gd name="connsiteY0" fmla="*/ 0 h 508864"/>
              <a:gd name="connsiteX1" fmla="*/ 300744 w 511485"/>
              <a:gd name="connsiteY1" fmla="*/ 0 h 508864"/>
              <a:gd name="connsiteX2" fmla="*/ 300744 w 511485"/>
              <a:gd name="connsiteY2" fmla="*/ 193179 h 508864"/>
              <a:gd name="connsiteX3" fmla="*/ 300744 w 511485"/>
              <a:gd name="connsiteY3" fmla="*/ 204155 h 508864"/>
              <a:gd name="connsiteX4" fmla="*/ 311720 w 511485"/>
              <a:gd name="connsiteY4" fmla="*/ 234888 h 508864"/>
              <a:gd name="connsiteX5" fmla="*/ 331477 w 511485"/>
              <a:gd name="connsiteY5" fmla="*/ 274402 h 508864"/>
              <a:gd name="connsiteX6" fmla="*/ 334352 w 511485"/>
              <a:gd name="connsiteY6" fmla="*/ 271596 h 508864"/>
              <a:gd name="connsiteX7" fmla="*/ 511485 w 511485"/>
              <a:gd name="connsiteY7" fmla="*/ 507094 h 508864"/>
              <a:gd name="connsiteX8" fmla="*/ 333672 w 511485"/>
              <a:gd name="connsiteY8" fmla="*/ 460995 h 508864"/>
              <a:gd name="connsiteX9" fmla="*/ 259035 w 511485"/>
              <a:gd name="connsiteY9" fmla="*/ 338063 h 508864"/>
              <a:gd name="connsiteX10" fmla="*/ 186593 w 511485"/>
              <a:gd name="connsiteY10" fmla="*/ 454409 h 508864"/>
              <a:gd name="connsiteX11" fmla="*/ 122932 w 511485"/>
              <a:gd name="connsiteY11" fmla="*/ 493923 h 508864"/>
              <a:gd name="connsiteX12" fmla="*/ 0 w 511485"/>
              <a:gd name="connsiteY12" fmla="*/ 504899 h 508864"/>
              <a:gd name="connsiteX13" fmla="*/ 166870 w 511485"/>
              <a:gd name="connsiteY13" fmla="*/ 308359 h 508864"/>
              <a:gd name="connsiteX14" fmla="*/ 180654 w 511485"/>
              <a:gd name="connsiteY14" fmla="*/ 276759 h 508864"/>
              <a:gd name="connsiteX15" fmla="*/ 173061 w 511485"/>
              <a:gd name="connsiteY15" fmla="*/ 277554 h 508864"/>
              <a:gd name="connsiteX16" fmla="*/ 175493 w 511485"/>
              <a:gd name="connsiteY16" fmla="*/ 272202 h 508864"/>
              <a:gd name="connsiteX17" fmla="*/ 181053 w 511485"/>
              <a:gd name="connsiteY17" fmla="*/ 275844 h 508864"/>
              <a:gd name="connsiteX18" fmla="*/ 185632 w 511485"/>
              <a:gd name="connsiteY18" fmla="*/ 265346 h 508864"/>
              <a:gd name="connsiteX19" fmla="*/ 208545 w 511485"/>
              <a:gd name="connsiteY19" fmla="*/ 175617 h 508864"/>
              <a:gd name="connsiteX20" fmla="*/ 208545 w 511485"/>
              <a:gd name="connsiteY20" fmla="*/ 0 h 508864"/>
              <a:gd name="connsiteX0" fmla="*/ 208545 w 511485"/>
              <a:gd name="connsiteY0" fmla="*/ 0 h 508864"/>
              <a:gd name="connsiteX1" fmla="*/ 300744 w 511485"/>
              <a:gd name="connsiteY1" fmla="*/ 0 h 508864"/>
              <a:gd name="connsiteX2" fmla="*/ 300744 w 511485"/>
              <a:gd name="connsiteY2" fmla="*/ 193179 h 508864"/>
              <a:gd name="connsiteX3" fmla="*/ 300744 w 511485"/>
              <a:gd name="connsiteY3" fmla="*/ 204155 h 508864"/>
              <a:gd name="connsiteX4" fmla="*/ 311720 w 511485"/>
              <a:gd name="connsiteY4" fmla="*/ 234888 h 508864"/>
              <a:gd name="connsiteX5" fmla="*/ 331477 w 511485"/>
              <a:gd name="connsiteY5" fmla="*/ 274402 h 508864"/>
              <a:gd name="connsiteX6" fmla="*/ 511485 w 511485"/>
              <a:gd name="connsiteY6" fmla="*/ 507094 h 508864"/>
              <a:gd name="connsiteX7" fmla="*/ 333672 w 511485"/>
              <a:gd name="connsiteY7" fmla="*/ 460995 h 508864"/>
              <a:gd name="connsiteX8" fmla="*/ 259035 w 511485"/>
              <a:gd name="connsiteY8" fmla="*/ 338063 h 508864"/>
              <a:gd name="connsiteX9" fmla="*/ 186593 w 511485"/>
              <a:gd name="connsiteY9" fmla="*/ 454409 h 508864"/>
              <a:gd name="connsiteX10" fmla="*/ 122932 w 511485"/>
              <a:gd name="connsiteY10" fmla="*/ 493923 h 508864"/>
              <a:gd name="connsiteX11" fmla="*/ 0 w 511485"/>
              <a:gd name="connsiteY11" fmla="*/ 504899 h 508864"/>
              <a:gd name="connsiteX12" fmla="*/ 166870 w 511485"/>
              <a:gd name="connsiteY12" fmla="*/ 308359 h 508864"/>
              <a:gd name="connsiteX13" fmla="*/ 180654 w 511485"/>
              <a:gd name="connsiteY13" fmla="*/ 276759 h 508864"/>
              <a:gd name="connsiteX14" fmla="*/ 173061 w 511485"/>
              <a:gd name="connsiteY14" fmla="*/ 277554 h 508864"/>
              <a:gd name="connsiteX15" fmla="*/ 175493 w 511485"/>
              <a:gd name="connsiteY15" fmla="*/ 272202 h 508864"/>
              <a:gd name="connsiteX16" fmla="*/ 181053 w 511485"/>
              <a:gd name="connsiteY16" fmla="*/ 275844 h 508864"/>
              <a:gd name="connsiteX17" fmla="*/ 185632 w 511485"/>
              <a:gd name="connsiteY17" fmla="*/ 265346 h 508864"/>
              <a:gd name="connsiteX18" fmla="*/ 208545 w 511485"/>
              <a:gd name="connsiteY18" fmla="*/ 175617 h 508864"/>
              <a:gd name="connsiteX19" fmla="*/ 208545 w 511485"/>
              <a:gd name="connsiteY19" fmla="*/ 0 h 508864"/>
              <a:gd name="connsiteX0" fmla="*/ 208545 w 511485"/>
              <a:gd name="connsiteY0" fmla="*/ 0 h 508864"/>
              <a:gd name="connsiteX1" fmla="*/ 300744 w 511485"/>
              <a:gd name="connsiteY1" fmla="*/ 0 h 508864"/>
              <a:gd name="connsiteX2" fmla="*/ 300744 w 511485"/>
              <a:gd name="connsiteY2" fmla="*/ 193179 h 508864"/>
              <a:gd name="connsiteX3" fmla="*/ 300744 w 511485"/>
              <a:gd name="connsiteY3" fmla="*/ 204155 h 508864"/>
              <a:gd name="connsiteX4" fmla="*/ 311720 w 511485"/>
              <a:gd name="connsiteY4" fmla="*/ 234888 h 508864"/>
              <a:gd name="connsiteX5" fmla="*/ 331477 w 511485"/>
              <a:gd name="connsiteY5" fmla="*/ 274402 h 508864"/>
              <a:gd name="connsiteX6" fmla="*/ 511485 w 511485"/>
              <a:gd name="connsiteY6" fmla="*/ 507094 h 508864"/>
              <a:gd name="connsiteX7" fmla="*/ 333672 w 511485"/>
              <a:gd name="connsiteY7" fmla="*/ 460995 h 508864"/>
              <a:gd name="connsiteX8" fmla="*/ 259035 w 511485"/>
              <a:gd name="connsiteY8" fmla="*/ 338063 h 508864"/>
              <a:gd name="connsiteX9" fmla="*/ 186593 w 511485"/>
              <a:gd name="connsiteY9" fmla="*/ 454409 h 508864"/>
              <a:gd name="connsiteX10" fmla="*/ 122932 w 511485"/>
              <a:gd name="connsiteY10" fmla="*/ 493923 h 508864"/>
              <a:gd name="connsiteX11" fmla="*/ 0 w 511485"/>
              <a:gd name="connsiteY11" fmla="*/ 504899 h 508864"/>
              <a:gd name="connsiteX12" fmla="*/ 166870 w 511485"/>
              <a:gd name="connsiteY12" fmla="*/ 308359 h 508864"/>
              <a:gd name="connsiteX13" fmla="*/ 180654 w 511485"/>
              <a:gd name="connsiteY13" fmla="*/ 276759 h 508864"/>
              <a:gd name="connsiteX14" fmla="*/ 173061 w 511485"/>
              <a:gd name="connsiteY14" fmla="*/ 277554 h 508864"/>
              <a:gd name="connsiteX15" fmla="*/ 181053 w 511485"/>
              <a:gd name="connsiteY15" fmla="*/ 275844 h 508864"/>
              <a:gd name="connsiteX16" fmla="*/ 185632 w 511485"/>
              <a:gd name="connsiteY16" fmla="*/ 265346 h 508864"/>
              <a:gd name="connsiteX17" fmla="*/ 208545 w 511485"/>
              <a:gd name="connsiteY17" fmla="*/ 175617 h 508864"/>
              <a:gd name="connsiteX18" fmla="*/ 208545 w 511485"/>
              <a:gd name="connsiteY18" fmla="*/ 0 h 508864"/>
              <a:gd name="connsiteX0" fmla="*/ 208545 w 511485"/>
              <a:gd name="connsiteY0" fmla="*/ 0 h 508864"/>
              <a:gd name="connsiteX1" fmla="*/ 300744 w 511485"/>
              <a:gd name="connsiteY1" fmla="*/ 0 h 508864"/>
              <a:gd name="connsiteX2" fmla="*/ 300744 w 511485"/>
              <a:gd name="connsiteY2" fmla="*/ 193179 h 508864"/>
              <a:gd name="connsiteX3" fmla="*/ 300744 w 511485"/>
              <a:gd name="connsiteY3" fmla="*/ 204155 h 508864"/>
              <a:gd name="connsiteX4" fmla="*/ 311720 w 511485"/>
              <a:gd name="connsiteY4" fmla="*/ 234888 h 508864"/>
              <a:gd name="connsiteX5" fmla="*/ 331477 w 511485"/>
              <a:gd name="connsiteY5" fmla="*/ 274402 h 508864"/>
              <a:gd name="connsiteX6" fmla="*/ 511485 w 511485"/>
              <a:gd name="connsiteY6" fmla="*/ 507094 h 508864"/>
              <a:gd name="connsiteX7" fmla="*/ 333672 w 511485"/>
              <a:gd name="connsiteY7" fmla="*/ 460995 h 508864"/>
              <a:gd name="connsiteX8" fmla="*/ 259035 w 511485"/>
              <a:gd name="connsiteY8" fmla="*/ 338063 h 508864"/>
              <a:gd name="connsiteX9" fmla="*/ 186593 w 511485"/>
              <a:gd name="connsiteY9" fmla="*/ 454409 h 508864"/>
              <a:gd name="connsiteX10" fmla="*/ 122932 w 511485"/>
              <a:gd name="connsiteY10" fmla="*/ 493923 h 508864"/>
              <a:gd name="connsiteX11" fmla="*/ 0 w 511485"/>
              <a:gd name="connsiteY11" fmla="*/ 504899 h 508864"/>
              <a:gd name="connsiteX12" fmla="*/ 166870 w 511485"/>
              <a:gd name="connsiteY12" fmla="*/ 308359 h 508864"/>
              <a:gd name="connsiteX13" fmla="*/ 180654 w 511485"/>
              <a:gd name="connsiteY13" fmla="*/ 276759 h 508864"/>
              <a:gd name="connsiteX14" fmla="*/ 181053 w 511485"/>
              <a:gd name="connsiteY14" fmla="*/ 275844 h 508864"/>
              <a:gd name="connsiteX15" fmla="*/ 185632 w 511485"/>
              <a:gd name="connsiteY15" fmla="*/ 265346 h 508864"/>
              <a:gd name="connsiteX16" fmla="*/ 208545 w 511485"/>
              <a:gd name="connsiteY16" fmla="*/ 175617 h 508864"/>
              <a:gd name="connsiteX17" fmla="*/ 208545 w 511485"/>
              <a:gd name="connsiteY17" fmla="*/ 0 h 508864"/>
              <a:gd name="connsiteX0" fmla="*/ 208545 w 511485"/>
              <a:gd name="connsiteY0" fmla="*/ 0 h 508864"/>
              <a:gd name="connsiteX1" fmla="*/ 300744 w 511485"/>
              <a:gd name="connsiteY1" fmla="*/ 0 h 508864"/>
              <a:gd name="connsiteX2" fmla="*/ 300744 w 511485"/>
              <a:gd name="connsiteY2" fmla="*/ 193179 h 508864"/>
              <a:gd name="connsiteX3" fmla="*/ 300744 w 511485"/>
              <a:gd name="connsiteY3" fmla="*/ 204155 h 508864"/>
              <a:gd name="connsiteX4" fmla="*/ 311720 w 511485"/>
              <a:gd name="connsiteY4" fmla="*/ 234888 h 508864"/>
              <a:gd name="connsiteX5" fmla="*/ 331477 w 511485"/>
              <a:gd name="connsiteY5" fmla="*/ 274402 h 508864"/>
              <a:gd name="connsiteX6" fmla="*/ 511485 w 511485"/>
              <a:gd name="connsiteY6" fmla="*/ 507094 h 508864"/>
              <a:gd name="connsiteX7" fmla="*/ 333672 w 511485"/>
              <a:gd name="connsiteY7" fmla="*/ 460995 h 508864"/>
              <a:gd name="connsiteX8" fmla="*/ 259035 w 511485"/>
              <a:gd name="connsiteY8" fmla="*/ 338063 h 508864"/>
              <a:gd name="connsiteX9" fmla="*/ 186593 w 511485"/>
              <a:gd name="connsiteY9" fmla="*/ 454409 h 508864"/>
              <a:gd name="connsiteX10" fmla="*/ 122932 w 511485"/>
              <a:gd name="connsiteY10" fmla="*/ 493923 h 508864"/>
              <a:gd name="connsiteX11" fmla="*/ 0 w 511485"/>
              <a:gd name="connsiteY11" fmla="*/ 504899 h 508864"/>
              <a:gd name="connsiteX12" fmla="*/ 166870 w 511485"/>
              <a:gd name="connsiteY12" fmla="*/ 308359 h 508864"/>
              <a:gd name="connsiteX13" fmla="*/ 180654 w 511485"/>
              <a:gd name="connsiteY13" fmla="*/ 276759 h 508864"/>
              <a:gd name="connsiteX14" fmla="*/ 181053 w 511485"/>
              <a:gd name="connsiteY14" fmla="*/ 275844 h 508864"/>
              <a:gd name="connsiteX15" fmla="*/ 208545 w 511485"/>
              <a:gd name="connsiteY15" fmla="*/ 175617 h 508864"/>
              <a:gd name="connsiteX16" fmla="*/ 208545 w 511485"/>
              <a:gd name="connsiteY16" fmla="*/ 0 h 508864"/>
              <a:gd name="connsiteX0" fmla="*/ 208545 w 511485"/>
              <a:gd name="connsiteY0" fmla="*/ 0 h 508864"/>
              <a:gd name="connsiteX1" fmla="*/ 300744 w 511485"/>
              <a:gd name="connsiteY1" fmla="*/ 0 h 508864"/>
              <a:gd name="connsiteX2" fmla="*/ 300744 w 511485"/>
              <a:gd name="connsiteY2" fmla="*/ 193179 h 508864"/>
              <a:gd name="connsiteX3" fmla="*/ 300744 w 511485"/>
              <a:gd name="connsiteY3" fmla="*/ 204155 h 508864"/>
              <a:gd name="connsiteX4" fmla="*/ 311720 w 511485"/>
              <a:gd name="connsiteY4" fmla="*/ 234888 h 508864"/>
              <a:gd name="connsiteX5" fmla="*/ 331477 w 511485"/>
              <a:gd name="connsiteY5" fmla="*/ 274402 h 508864"/>
              <a:gd name="connsiteX6" fmla="*/ 511485 w 511485"/>
              <a:gd name="connsiteY6" fmla="*/ 507094 h 508864"/>
              <a:gd name="connsiteX7" fmla="*/ 333672 w 511485"/>
              <a:gd name="connsiteY7" fmla="*/ 460995 h 508864"/>
              <a:gd name="connsiteX8" fmla="*/ 259035 w 511485"/>
              <a:gd name="connsiteY8" fmla="*/ 338063 h 508864"/>
              <a:gd name="connsiteX9" fmla="*/ 186593 w 511485"/>
              <a:gd name="connsiteY9" fmla="*/ 454409 h 508864"/>
              <a:gd name="connsiteX10" fmla="*/ 122932 w 511485"/>
              <a:gd name="connsiteY10" fmla="*/ 493923 h 508864"/>
              <a:gd name="connsiteX11" fmla="*/ 0 w 511485"/>
              <a:gd name="connsiteY11" fmla="*/ 504899 h 508864"/>
              <a:gd name="connsiteX12" fmla="*/ 166870 w 511485"/>
              <a:gd name="connsiteY12" fmla="*/ 308359 h 508864"/>
              <a:gd name="connsiteX13" fmla="*/ 180654 w 511485"/>
              <a:gd name="connsiteY13" fmla="*/ 276759 h 508864"/>
              <a:gd name="connsiteX14" fmla="*/ 208545 w 511485"/>
              <a:gd name="connsiteY14" fmla="*/ 175617 h 508864"/>
              <a:gd name="connsiteX15" fmla="*/ 208545 w 511485"/>
              <a:gd name="connsiteY15" fmla="*/ 0 h 508864"/>
              <a:gd name="connsiteX0" fmla="*/ 208545 w 511485"/>
              <a:gd name="connsiteY0" fmla="*/ 0 h 508864"/>
              <a:gd name="connsiteX1" fmla="*/ 300744 w 511485"/>
              <a:gd name="connsiteY1" fmla="*/ 0 h 508864"/>
              <a:gd name="connsiteX2" fmla="*/ 300744 w 511485"/>
              <a:gd name="connsiteY2" fmla="*/ 193179 h 508864"/>
              <a:gd name="connsiteX3" fmla="*/ 300744 w 511485"/>
              <a:gd name="connsiteY3" fmla="*/ 204155 h 508864"/>
              <a:gd name="connsiteX4" fmla="*/ 311720 w 511485"/>
              <a:gd name="connsiteY4" fmla="*/ 234888 h 508864"/>
              <a:gd name="connsiteX5" fmla="*/ 331477 w 511485"/>
              <a:gd name="connsiteY5" fmla="*/ 274402 h 508864"/>
              <a:gd name="connsiteX6" fmla="*/ 511485 w 511485"/>
              <a:gd name="connsiteY6" fmla="*/ 507094 h 508864"/>
              <a:gd name="connsiteX7" fmla="*/ 333672 w 511485"/>
              <a:gd name="connsiteY7" fmla="*/ 460995 h 508864"/>
              <a:gd name="connsiteX8" fmla="*/ 259035 w 511485"/>
              <a:gd name="connsiteY8" fmla="*/ 338063 h 508864"/>
              <a:gd name="connsiteX9" fmla="*/ 186593 w 511485"/>
              <a:gd name="connsiteY9" fmla="*/ 454409 h 508864"/>
              <a:gd name="connsiteX10" fmla="*/ 122932 w 511485"/>
              <a:gd name="connsiteY10" fmla="*/ 493923 h 508864"/>
              <a:gd name="connsiteX11" fmla="*/ 0 w 511485"/>
              <a:gd name="connsiteY11" fmla="*/ 504899 h 508864"/>
              <a:gd name="connsiteX12" fmla="*/ 166870 w 511485"/>
              <a:gd name="connsiteY12" fmla="*/ 308359 h 508864"/>
              <a:gd name="connsiteX13" fmla="*/ 180654 w 511485"/>
              <a:gd name="connsiteY13" fmla="*/ 276759 h 508864"/>
              <a:gd name="connsiteX14" fmla="*/ 208545 w 511485"/>
              <a:gd name="connsiteY14" fmla="*/ 175617 h 508864"/>
              <a:gd name="connsiteX15" fmla="*/ 208545 w 511485"/>
              <a:gd name="connsiteY15" fmla="*/ 0 h 50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1485" h="508864">
                <a:moveTo>
                  <a:pt x="208545" y="0"/>
                </a:moveTo>
                <a:lnTo>
                  <a:pt x="300744" y="0"/>
                </a:lnTo>
                <a:lnTo>
                  <a:pt x="300744" y="193179"/>
                </a:lnTo>
                <a:lnTo>
                  <a:pt x="300744" y="204155"/>
                </a:lnTo>
                <a:cubicBezTo>
                  <a:pt x="303671" y="211472"/>
                  <a:pt x="307330" y="221717"/>
                  <a:pt x="311720" y="234888"/>
                </a:cubicBezTo>
                <a:cubicBezTo>
                  <a:pt x="320501" y="253913"/>
                  <a:pt x="327087" y="267084"/>
                  <a:pt x="331477" y="274402"/>
                </a:cubicBezTo>
                <a:lnTo>
                  <a:pt x="511485" y="507094"/>
                </a:lnTo>
                <a:cubicBezTo>
                  <a:pt x="413432" y="514412"/>
                  <a:pt x="354161" y="499045"/>
                  <a:pt x="333672" y="460995"/>
                </a:cubicBezTo>
                <a:cubicBezTo>
                  <a:pt x="304403" y="421481"/>
                  <a:pt x="279524" y="380504"/>
                  <a:pt x="259035" y="338063"/>
                </a:cubicBezTo>
                <a:cubicBezTo>
                  <a:pt x="240010" y="379040"/>
                  <a:pt x="215862" y="417822"/>
                  <a:pt x="186593" y="454409"/>
                </a:cubicBezTo>
                <a:cubicBezTo>
                  <a:pt x="171958" y="473435"/>
                  <a:pt x="150738" y="486606"/>
                  <a:pt x="122932" y="493923"/>
                </a:cubicBezTo>
                <a:cubicBezTo>
                  <a:pt x="96589" y="501241"/>
                  <a:pt x="55612" y="504899"/>
                  <a:pt x="0" y="504899"/>
                </a:cubicBezTo>
                <a:cubicBezTo>
                  <a:pt x="75917" y="444531"/>
                  <a:pt x="131541" y="379017"/>
                  <a:pt x="166870" y="308359"/>
                </a:cubicBezTo>
                <a:lnTo>
                  <a:pt x="180654" y="276759"/>
                </a:lnTo>
                <a:cubicBezTo>
                  <a:pt x="197095" y="243045"/>
                  <a:pt x="199248" y="209331"/>
                  <a:pt x="208545" y="175617"/>
                </a:cubicBezTo>
                <a:lnTo>
                  <a:pt x="208545" y="0"/>
                </a:lnTo>
                <a:close/>
              </a:path>
            </a:pathLst>
          </a:custGeom>
          <a:gradFill>
            <a:gsLst>
              <a:gs pos="0">
                <a:srgbClr val="290503">
                  <a:alpha val="0"/>
                </a:srgbClr>
              </a:gs>
              <a:gs pos="100000">
                <a:srgbClr val="770000">
                  <a:alpha val="55000"/>
                </a:srgbClr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4400">
                <a:noFill/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5DEF01A3-BC1A-4B60-986C-BF86C9DD728D}"/>
              </a:ext>
            </a:extLst>
          </p:cNvPr>
          <p:cNvSpPr/>
          <p:nvPr/>
        </p:nvSpPr>
        <p:spPr>
          <a:xfrm>
            <a:off x="2852398" y="2720540"/>
            <a:ext cx="483742" cy="769442"/>
          </a:xfrm>
          <a:custGeom>
            <a:avLst/>
            <a:gdLst/>
            <a:ahLst/>
            <a:cxnLst/>
            <a:rect l="l" t="t" r="r" b="b"/>
            <a:pathLst>
              <a:path w="327087" h="520266">
                <a:moveTo>
                  <a:pt x="118542" y="0"/>
                </a:moveTo>
                <a:lnTo>
                  <a:pt x="215131" y="0"/>
                </a:lnTo>
                <a:lnTo>
                  <a:pt x="215131" y="193179"/>
                </a:lnTo>
                <a:lnTo>
                  <a:pt x="327087" y="193179"/>
                </a:lnTo>
                <a:lnTo>
                  <a:pt x="327087" y="215131"/>
                </a:lnTo>
                <a:lnTo>
                  <a:pt x="215131" y="215131"/>
                </a:lnTo>
                <a:lnTo>
                  <a:pt x="215131" y="520266"/>
                </a:lnTo>
                <a:lnTo>
                  <a:pt x="118542" y="520266"/>
                </a:lnTo>
                <a:lnTo>
                  <a:pt x="118542" y="215131"/>
                </a:lnTo>
                <a:lnTo>
                  <a:pt x="0" y="215131"/>
                </a:lnTo>
                <a:lnTo>
                  <a:pt x="0" y="193179"/>
                </a:lnTo>
                <a:lnTo>
                  <a:pt x="118542" y="193179"/>
                </a:lnTo>
                <a:lnTo>
                  <a:pt x="118542" y="0"/>
                </a:lnTo>
                <a:close/>
              </a:path>
            </a:pathLst>
          </a:custGeom>
          <a:gradFill>
            <a:gsLst>
              <a:gs pos="0">
                <a:srgbClr val="290503">
                  <a:alpha val="0"/>
                </a:srgbClr>
              </a:gs>
              <a:gs pos="100000">
                <a:srgbClr val="770000">
                  <a:alpha val="55000"/>
                </a:srgbClr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noFill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624B50A-DB9F-4B42-9F2D-E58B171C781E}"/>
              </a:ext>
            </a:extLst>
          </p:cNvPr>
          <p:cNvGrpSpPr/>
          <p:nvPr/>
        </p:nvGrpSpPr>
        <p:grpSpPr>
          <a:xfrm>
            <a:off x="955037" y="4882116"/>
            <a:ext cx="624014" cy="1328920"/>
            <a:chOff x="7180207" y="5164574"/>
            <a:chExt cx="237083" cy="504900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9D4D1B84-3047-4648-8299-47487DA85587}"/>
                </a:ext>
              </a:extLst>
            </p:cNvPr>
            <p:cNvSpPr/>
            <p:nvPr/>
          </p:nvSpPr>
          <p:spPr>
            <a:xfrm>
              <a:off x="7241673" y="5164574"/>
              <a:ext cx="142689" cy="113363"/>
            </a:xfrm>
            <a:custGeom>
              <a:avLst/>
              <a:gdLst/>
              <a:ahLst/>
              <a:cxnLst/>
              <a:rect l="l" t="t" r="r" b="b"/>
              <a:pathLst>
                <a:path w="142689" h="113363">
                  <a:moveTo>
                    <a:pt x="0" y="0"/>
                  </a:moveTo>
                  <a:lnTo>
                    <a:pt x="90003" y="0"/>
                  </a:lnTo>
                  <a:cubicBezTo>
                    <a:pt x="90003" y="4391"/>
                    <a:pt x="91467" y="10245"/>
                    <a:pt x="94394" y="17562"/>
                  </a:cubicBezTo>
                  <a:cubicBezTo>
                    <a:pt x="100248" y="39514"/>
                    <a:pt x="106102" y="54881"/>
                    <a:pt x="111955" y="63661"/>
                  </a:cubicBezTo>
                  <a:cubicBezTo>
                    <a:pt x="119273" y="81223"/>
                    <a:pt x="129517" y="96590"/>
                    <a:pt x="142689" y="109761"/>
                  </a:cubicBezTo>
                  <a:cubicBezTo>
                    <a:pt x="62197" y="121469"/>
                    <a:pt x="19756" y="104639"/>
                    <a:pt x="15366" y="59271"/>
                  </a:cubicBezTo>
                  <a:cubicBezTo>
                    <a:pt x="9512" y="37319"/>
                    <a:pt x="4390" y="17562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290503">
                    <a:alpha val="0"/>
                  </a:srgbClr>
                </a:gs>
                <a:gs pos="100000">
                  <a:srgbClr val="770000">
                    <a:alpha val="55000"/>
                  </a:srgbClr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noFill/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BBAB61EC-7C64-49DF-AAFC-4D78E75E283A}"/>
                </a:ext>
              </a:extLst>
            </p:cNvPr>
            <p:cNvSpPr/>
            <p:nvPr/>
          </p:nvSpPr>
          <p:spPr>
            <a:xfrm>
              <a:off x="7180207" y="5313849"/>
              <a:ext cx="237083" cy="355625"/>
            </a:xfrm>
            <a:custGeom>
              <a:avLst/>
              <a:gdLst/>
              <a:ahLst/>
              <a:cxnLst/>
              <a:rect l="l" t="t" r="r" b="b"/>
              <a:pathLst>
                <a:path w="237083" h="355625">
                  <a:moveTo>
                    <a:pt x="0" y="0"/>
                  </a:moveTo>
                  <a:lnTo>
                    <a:pt x="92199" y="0"/>
                  </a:lnTo>
                  <a:cubicBezTo>
                    <a:pt x="127322" y="0"/>
                    <a:pt x="144884" y="19757"/>
                    <a:pt x="144884" y="59271"/>
                  </a:cubicBezTo>
                  <a:lnTo>
                    <a:pt x="144884" y="261230"/>
                  </a:lnTo>
                  <a:cubicBezTo>
                    <a:pt x="143420" y="286109"/>
                    <a:pt x="149274" y="297817"/>
                    <a:pt x="162445" y="296354"/>
                  </a:cubicBezTo>
                  <a:cubicBezTo>
                    <a:pt x="188788" y="299281"/>
                    <a:pt x="213667" y="275865"/>
                    <a:pt x="237083" y="226107"/>
                  </a:cubicBezTo>
                  <a:cubicBezTo>
                    <a:pt x="231229" y="305135"/>
                    <a:pt x="196105" y="348307"/>
                    <a:pt x="131712" y="355625"/>
                  </a:cubicBezTo>
                  <a:cubicBezTo>
                    <a:pt x="84881" y="355625"/>
                    <a:pt x="60734" y="337331"/>
                    <a:pt x="59270" y="300744"/>
                  </a:cubicBezTo>
                  <a:lnTo>
                    <a:pt x="59270" y="68051"/>
                  </a:lnTo>
                  <a:cubicBezTo>
                    <a:pt x="60734" y="35855"/>
                    <a:pt x="51953" y="21220"/>
                    <a:pt x="32928" y="24147"/>
                  </a:cubicBezTo>
                  <a:lnTo>
                    <a:pt x="0" y="2414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90503">
                    <a:alpha val="0"/>
                  </a:srgbClr>
                </a:gs>
                <a:gs pos="100000">
                  <a:srgbClr val="770000">
                    <a:alpha val="55000"/>
                  </a:srgbClr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noFill/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1B0A80B2-49F6-486C-B85B-26C0E2AC16B9}"/>
              </a:ext>
            </a:extLst>
          </p:cNvPr>
          <p:cNvSpPr/>
          <p:nvPr/>
        </p:nvSpPr>
        <p:spPr>
          <a:xfrm>
            <a:off x="8583279" y="4828864"/>
            <a:ext cx="461628" cy="1277524"/>
          </a:xfrm>
          <a:custGeom>
            <a:avLst/>
            <a:gdLst/>
            <a:ahLst/>
            <a:cxnLst/>
            <a:rect l="l" t="t" r="r" b="b"/>
            <a:pathLst>
              <a:path w="188789" h="522461">
                <a:moveTo>
                  <a:pt x="109761" y="0"/>
                </a:moveTo>
                <a:lnTo>
                  <a:pt x="188789" y="0"/>
                </a:lnTo>
                <a:lnTo>
                  <a:pt x="188789" y="458800"/>
                </a:lnTo>
                <a:cubicBezTo>
                  <a:pt x="187325" y="499777"/>
                  <a:pt x="162446" y="520998"/>
                  <a:pt x="114151" y="522461"/>
                </a:cubicBezTo>
                <a:cubicBezTo>
                  <a:pt x="60003" y="519534"/>
                  <a:pt x="21952" y="499046"/>
                  <a:pt x="0" y="460995"/>
                </a:cubicBezTo>
                <a:cubicBezTo>
                  <a:pt x="24879" y="469776"/>
                  <a:pt x="49759" y="473435"/>
                  <a:pt x="74638" y="471971"/>
                </a:cubicBezTo>
                <a:cubicBezTo>
                  <a:pt x="98053" y="471971"/>
                  <a:pt x="109761" y="459532"/>
                  <a:pt x="109761" y="434653"/>
                </a:cubicBezTo>
                <a:lnTo>
                  <a:pt x="109761" y="0"/>
                </a:lnTo>
                <a:close/>
              </a:path>
            </a:pathLst>
          </a:custGeom>
          <a:gradFill>
            <a:gsLst>
              <a:gs pos="0">
                <a:srgbClr val="290503">
                  <a:alpha val="0"/>
                </a:srgbClr>
              </a:gs>
              <a:gs pos="100000">
                <a:srgbClr val="770000">
                  <a:alpha val="55000"/>
                </a:srgbClr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noFill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FA9C0EC3-A71D-44C6-8331-41D83ED2218A}"/>
              </a:ext>
            </a:extLst>
          </p:cNvPr>
          <p:cNvGrpSpPr/>
          <p:nvPr/>
        </p:nvGrpSpPr>
        <p:grpSpPr>
          <a:xfrm>
            <a:off x="4653963" y="3336227"/>
            <a:ext cx="563060" cy="958188"/>
            <a:chOff x="7001918" y="1181982"/>
            <a:chExt cx="305135" cy="51926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53CE1BEC-F147-499E-8DE7-15F7EE3A47D2}"/>
                </a:ext>
              </a:extLst>
            </p:cNvPr>
            <p:cNvSpPr/>
            <p:nvPr/>
          </p:nvSpPr>
          <p:spPr>
            <a:xfrm>
              <a:off x="7001918" y="1181982"/>
              <a:ext cx="305135" cy="519264"/>
            </a:xfrm>
            <a:custGeom>
              <a:avLst/>
              <a:gdLst/>
              <a:ahLst/>
              <a:cxnLst/>
              <a:rect l="l" t="t" r="r" b="b"/>
              <a:pathLst>
                <a:path w="305135" h="519264">
                  <a:moveTo>
                    <a:pt x="37319" y="0"/>
                  </a:moveTo>
                  <a:lnTo>
                    <a:pt x="122932" y="0"/>
                  </a:lnTo>
                  <a:lnTo>
                    <a:pt x="144884" y="153665"/>
                  </a:lnTo>
                  <a:lnTo>
                    <a:pt x="302940" y="136104"/>
                  </a:lnTo>
                  <a:lnTo>
                    <a:pt x="302940" y="155861"/>
                  </a:lnTo>
                  <a:lnTo>
                    <a:pt x="147080" y="171227"/>
                  </a:lnTo>
                  <a:cubicBezTo>
                    <a:pt x="150007" y="204887"/>
                    <a:pt x="155129" y="237815"/>
                    <a:pt x="162446" y="270012"/>
                  </a:cubicBezTo>
                  <a:cubicBezTo>
                    <a:pt x="169763" y="258304"/>
                    <a:pt x="177081" y="246596"/>
                    <a:pt x="184398" y="234888"/>
                  </a:cubicBezTo>
                  <a:cubicBezTo>
                    <a:pt x="193179" y="221717"/>
                    <a:pt x="201228" y="209278"/>
                    <a:pt x="208545" y="197570"/>
                  </a:cubicBezTo>
                  <a:lnTo>
                    <a:pt x="305135" y="197570"/>
                  </a:lnTo>
                  <a:cubicBezTo>
                    <a:pt x="268548" y="254645"/>
                    <a:pt x="227571" y="314648"/>
                    <a:pt x="182203" y="377577"/>
                  </a:cubicBezTo>
                  <a:cubicBezTo>
                    <a:pt x="183666" y="389285"/>
                    <a:pt x="185861" y="400993"/>
                    <a:pt x="188788" y="412701"/>
                  </a:cubicBezTo>
                  <a:cubicBezTo>
                    <a:pt x="194642" y="449288"/>
                    <a:pt x="207082" y="466118"/>
                    <a:pt x="226107" y="463191"/>
                  </a:cubicBezTo>
                  <a:cubicBezTo>
                    <a:pt x="243669" y="463191"/>
                    <a:pt x="261230" y="433921"/>
                    <a:pt x="278792" y="375382"/>
                  </a:cubicBezTo>
                  <a:cubicBezTo>
                    <a:pt x="287573" y="464654"/>
                    <a:pt x="261230" y="512217"/>
                    <a:pt x="199764" y="518071"/>
                  </a:cubicBezTo>
                  <a:cubicBezTo>
                    <a:pt x="151470" y="525389"/>
                    <a:pt x="122200" y="499046"/>
                    <a:pt x="111956" y="439043"/>
                  </a:cubicBezTo>
                  <a:cubicBezTo>
                    <a:pt x="111956" y="437580"/>
                    <a:pt x="111956" y="436116"/>
                    <a:pt x="111956" y="434653"/>
                  </a:cubicBezTo>
                  <a:cubicBezTo>
                    <a:pt x="88541" y="441970"/>
                    <a:pt x="52685" y="444166"/>
                    <a:pt x="4391" y="441239"/>
                  </a:cubicBezTo>
                  <a:cubicBezTo>
                    <a:pt x="32197" y="423677"/>
                    <a:pt x="62198" y="395139"/>
                    <a:pt x="94394" y="355625"/>
                  </a:cubicBezTo>
                  <a:cubicBezTo>
                    <a:pt x="82687" y="298550"/>
                    <a:pt x="72442" y="240011"/>
                    <a:pt x="63661" y="180008"/>
                  </a:cubicBezTo>
                  <a:lnTo>
                    <a:pt x="0" y="186594"/>
                  </a:lnTo>
                  <a:lnTo>
                    <a:pt x="0" y="169032"/>
                  </a:lnTo>
                  <a:lnTo>
                    <a:pt x="61466" y="162446"/>
                  </a:lnTo>
                  <a:lnTo>
                    <a:pt x="37319" y="0"/>
                  </a:lnTo>
                  <a:close/>
                </a:path>
              </a:pathLst>
            </a:custGeom>
            <a:gradFill>
              <a:gsLst>
                <a:gs pos="0">
                  <a:srgbClr val="290503">
                    <a:alpha val="0"/>
                  </a:srgbClr>
                </a:gs>
                <a:gs pos="100000">
                  <a:srgbClr val="770000">
                    <a:alpha val="55000"/>
                  </a:srgbClr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noFill/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084FF893-4FF7-4A45-A77A-C4BABF546A5F}"/>
                </a:ext>
              </a:extLst>
            </p:cNvPr>
            <p:cNvSpPr/>
            <p:nvPr/>
          </p:nvSpPr>
          <p:spPr>
            <a:xfrm>
              <a:off x="7151193" y="1197350"/>
              <a:ext cx="129517" cy="96589"/>
            </a:xfrm>
            <a:custGeom>
              <a:avLst/>
              <a:gdLst/>
              <a:ahLst/>
              <a:cxnLst/>
              <a:rect l="l" t="t" r="r" b="b"/>
              <a:pathLst>
                <a:path w="129517" h="96589">
                  <a:moveTo>
                    <a:pt x="52685" y="0"/>
                  </a:moveTo>
                  <a:lnTo>
                    <a:pt x="129517" y="0"/>
                  </a:lnTo>
                  <a:cubicBezTo>
                    <a:pt x="123663" y="16098"/>
                    <a:pt x="114882" y="36587"/>
                    <a:pt x="103175" y="61466"/>
                  </a:cubicBezTo>
                  <a:cubicBezTo>
                    <a:pt x="95857" y="90735"/>
                    <a:pt x="61466" y="101711"/>
                    <a:pt x="0" y="94394"/>
                  </a:cubicBezTo>
                  <a:cubicBezTo>
                    <a:pt x="19025" y="76832"/>
                    <a:pt x="36586" y="45368"/>
                    <a:pt x="52685" y="0"/>
                  </a:cubicBezTo>
                  <a:close/>
                </a:path>
              </a:pathLst>
            </a:custGeom>
            <a:gradFill>
              <a:gsLst>
                <a:gs pos="0">
                  <a:srgbClr val="290503">
                    <a:alpha val="0"/>
                  </a:srgbClr>
                </a:gs>
                <a:gs pos="100000">
                  <a:srgbClr val="770000">
                    <a:alpha val="55000"/>
                  </a:srgbClr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noFill/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B1480CBF-9A7E-4615-B39B-9F9A691212BC}"/>
              </a:ext>
            </a:extLst>
          </p:cNvPr>
          <p:cNvSpPr/>
          <p:nvPr/>
        </p:nvSpPr>
        <p:spPr>
          <a:xfrm>
            <a:off x="8818135" y="1559563"/>
            <a:ext cx="196289" cy="999291"/>
          </a:xfrm>
          <a:custGeom>
            <a:avLst/>
            <a:gdLst/>
            <a:ahLst/>
            <a:cxnLst/>
            <a:rect l="l" t="t" r="r" b="b"/>
            <a:pathLst>
              <a:path w="72442" h="368796">
                <a:moveTo>
                  <a:pt x="0" y="0"/>
                </a:moveTo>
                <a:lnTo>
                  <a:pt x="72442" y="0"/>
                </a:lnTo>
                <a:lnTo>
                  <a:pt x="72442" y="368796"/>
                </a:lnTo>
                <a:lnTo>
                  <a:pt x="0" y="36879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90503">
                  <a:alpha val="0"/>
                </a:srgbClr>
              </a:gs>
              <a:gs pos="100000">
                <a:srgbClr val="770000">
                  <a:alpha val="55000"/>
                </a:srgbClr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noFill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A3357C25-F6C8-4F80-BA4B-BD8692AAC6A2}"/>
              </a:ext>
            </a:extLst>
          </p:cNvPr>
          <p:cNvGrpSpPr/>
          <p:nvPr/>
        </p:nvGrpSpPr>
        <p:grpSpPr>
          <a:xfrm>
            <a:off x="4732334" y="376977"/>
            <a:ext cx="329895" cy="872380"/>
            <a:chOff x="9774496" y="1527304"/>
            <a:chExt cx="197571" cy="522461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A65ADD21-92EF-4BBC-98D7-70D23B5EBD56}"/>
                </a:ext>
              </a:extLst>
            </p:cNvPr>
            <p:cNvSpPr/>
            <p:nvPr/>
          </p:nvSpPr>
          <p:spPr>
            <a:xfrm>
              <a:off x="9783278" y="1527304"/>
              <a:ext cx="188789" cy="522461"/>
            </a:xfrm>
            <a:custGeom>
              <a:avLst/>
              <a:gdLst/>
              <a:ahLst/>
              <a:cxnLst/>
              <a:rect l="l" t="t" r="r" b="b"/>
              <a:pathLst>
                <a:path w="188789" h="522461">
                  <a:moveTo>
                    <a:pt x="109761" y="0"/>
                  </a:moveTo>
                  <a:lnTo>
                    <a:pt x="188789" y="0"/>
                  </a:lnTo>
                  <a:lnTo>
                    <a:pt x="188789" y="458800"/>
                  </a:lnTo>
                  <a:cubicBezTo>
                    <a:pt x="187325" y="499777"/>
                    <a:pt x="162446" y="520998"/>
                    <a:pt x="114151" y="522461"/>
                  </a:cubicBezTo>
                  <a:cubicBezTo>
                    <a:pt x="60003" y="519534"/>
                    <a:pt x="21952" y="499046"/>
                    <a:pt x="0" y="460995"/>
                  </a:cubicBezTo>
                  <a:cubicBezTo>
                    <a:pt x="24879" y="469776"/>
                    <a:pt x="49759" y="473435"/>
                    <a:pt x="74638" y="471971"/>
                  </a:cubicBezTo>
                  <a:cubicBezTo>
                    <a:pt x="98053" y="471971"/>
                    <a:pt x="109761" y="459532"/>
                    <a:pt x="109761" y="434653"/>
                  </a:cubicBezTo>
                  <a:lnTo>
                    <a:pt x="109761" y="0"/>
                  </a:lnTo>
                  <a:close/>
                </a:path>
              </a:pathLst>
            </a:custGeom>
            <a:gradFill>
              <a:gsLst>
                <a:gs pos="0">
                  <a:srgbClr val="290503">
                    <a:alpha val="0"/>
                  </a:srgbClr>
                </a:gs>
                <a:gs pos="100000">
                  <a:srgbClr val="770000">
                    <a:alpha val="55000"/>
                  </a:srgbClr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noFill/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B27B51EE-20F5-4FDA-97F8-0BA25C5135ED}"/>
                </a:ext>
              </a:extLst>
            </p:cNvPr>
            <p:cNvSpPr/>
            <p:nvPr/>
          </p:nvSpPr>
          <p:spPr>
            <a:xfrm>
              <a:off x="9774496" y="1566817"/>
              <a:ext cx="72442" cy="368796"/>
            </a:xfrm>
            <a:custGeom>
              <a:avLst/>
              <a:gdLst/>
              <a:ahLst/>
              <a:cxnLst/>
              <a:rect l="l" t="t" r="r" b="b"/>
              <a:pathLst>
                <a:path w="72442" h="368796">
                  <a:moveTo>
                    <a:pt x="0" y="0"/>
                  </a:moveTo>
                  <a:lnTo>
                    <a:pt x="72442" y="0"/>
                  </a:lnTo>
                  <a:lnTo>
                    <a:pt x="72442" y="368796"/>
                  </a:lnTo>
                  <a:lnTo>
                    <a:pt x="0" y="36879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90503">
                    <a:alpha val="0"/>
                  </a:srgbClr>
                </a:gs>
                <a:gs pos="100000">
                  <a:srgbClr val="770000"/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noFill/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3791E14C-B7A7-4DCD-AEED-BF24C3FBE0C8}"/>
              </a:ext>
            </a:extLst>
          </p:cNvPr>
          <p:cNvSpPr/>
          <p:nvPr/>
        </p:nvSpPr>
        <p:spPr>
          <a:xfrm>
            <a:off x="10576958" y="1076081"/>
            <a:ext cx="615957" cy="1048206"/>
          </a:xfrm>
          <a:custGeom>
            <a:avLst/>
            <a:gdLst/>
            <a:ahLst/>
            <a:cxnLst/>
            <a:rect l="l" t="t" r="r" b="b"/>
            <a:pathLst>
              <a:path w="305135" h="519264">
                <a:moveTo>
                  <a:pt x="37319" y="0"/>
                </a:moveTo>
                <a:lnTo>
                  <a:pt x="122932" y="0"/>
                </a:lnTo>
                <a:lnTo>
                  <a:pt x="144884" y="153665"/>
                </a:lnTo>
                <a:lnTo>
                  <a:pt x="302940" y="136104"/>
                </a:lnTo>
                <a:lnTo>
                  <a:pt x="302940" y="155861"/>
                </a:lnTo>
                <a:lnTo>
                  <a:pt x="147080" y="171227"/>
                </a:lnTo>
                <a:cubicBezTo>
                  <a:pt x="150007" y="204887"/>
                  <a:pt x="155129" y="237815"/>
                  <a:pt x="162446" y="270012"/>
                </a:cubicBezTo>
                <a:cubicBezTo>
                  <a:pt x="169763" y="258304"/>
                  <a:pt x="177081" y="246596"/>
                  <a:pt x="184398" y="234888"/>
                </a:cubicBezTo>
                <a:cubicBezTo>
                  <a:pt x="193179" y="221717"/>
                  <a:pt x="201228" y="209278"/>
                  <a:pt x="208545" y="197570"/>
                </a:cubicBezTo>
                <a:lnTo>
                  <a:pt x="305135" y="197570"/>
                </a:lnTo>
                <a:cubicBezTo>
                  <a:pt x="268548" y="254645"/>
                  <a:pt x="227571" y="314648"/>
                  <a:pt x="182203" y="377577"/>
                </a:cubicBezTo>
                <a:cubicBezTo>
                  <a:pt x="183666" y="389285"/>
                  <a:pt x="185861" y="400993"/>
                  <a:pt x="188788" y="412701"/>
                </a:cubicBezTo>
                <a:cubicBezTo>
                  <a:pt x="194642" y="449288"/>
                  <a:pt x="207082" y="466118"/>
                  <a:pt x="226107" y="463191"/>
                </a:cubicBezTo>
                <a:cubicBezTo>
                  <a:pt x="243669" y="463191"/>
                  <a:pt x="261230" y="433921"/>
                  <a:pt x="278792" y="375382"/>
                </a:cubicBezTo>
                <a:cubicBezTo>
                  <a:pt x="287573" y="464654"/>
                  <a:pt x="261230" y="512217"/>
                  <a:pt x="199764" y="518071"/>
                </a:cubicBezTo>
                <a:cubicBezTo>
                  <a:pt x="151470" y="525389"/>
                  <a:pt x="122200" y="499046"/>
                  <a:pt x="111956" y="439043"/>
                </a:cubicBezTo>
                <a:cubicBezTo>
                  <a:pt x="111956" y="437580"/>
                  <a:pt x="111956" y="436116"/>
                  <a:pt x="111956" y="434653"/>
                </a:cubicBezTo>
                <a:cubicBezTo>
                  <a:pt x="88541" y="441970"/>
                  <a:pt x="52685" y="444166"/>
                  <a:pt x="4391" y="441239"/>
                </a:cubicBezTo>
                <a:cubicBezTo>
                  <a:pt x="32197" y="423677"/>
                  <a:pt x="62198" y="395139"/>
                  <a:pt x="94394" y="355625"/>
                </a:cubicBezTo>
                <a:cubicBezTo>
                  <a:pt x="82687" y="298550"/>
                  <a:pt x="72442" y="240011"/>
                  <a:pt x="63661" y="180008"/>
                </a:cubicBezTo>
                <a:lnTo>
                  <a:pt x="0" y="186594"/>
                </a:lnTo>
                <a:lnTo>
                  <a:pt x="0" y="169032"/>
                </a:lnTo>
                <a:lnTo>
                  <a:pt x="61466" y="162446"/>
                </a:lnTo>
                <a:lnTo>
                  <a:pt x="37319" y="0"/>
                </a:lnTo>
                <a:close/>
              </a:path>
            </a:pathLst>
          </a:custGeom>
          <a:gradFill>
            <a:gsLst>
              <a:gs pos="0">
                <a:srgbClr val="290503">
                  <a:alpha val="0"/>
                </a:srgbClr>
              </a:gs>
              <a:gs pos="100000">
                <a:srgbClr val="770000">
                  <a:alpha val="55000"/>
                </a:srgbClr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noFill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F11B7780-5F62-4CDC-881F-EC74D12B0877}"/>
              </a:ext>
            </a:extLst>
          </p:cNvPr>
          <p:cNvSpPr/>
          <p:nvPr/>
        </p:nvSpPr>
        <p:spPr>
          <a:xfrm>
            <a:off x="6559316" y="1249357"/>
            <a:ext cx="696285" cy="519264"/>
          </a:xfrm>
          <a:custGeom>
            <a:avLst/>
            <a:gdLst/>
            <a:ahLst/>
            <a:cxnLst/>
            <a:rect l="l" t="t" r="r" b="b"/>
            <a:pathLst>
              <a:path w="129517" h="96589">
                <a:moveTo>
                  <a:pt x="52685" y="0"/>
                </a:moveTo>
                <a:lnTo>
                  <a:pt x="129517" y="0"/>
                </a:lnTo>
                <a:cubicBezTo>
                  <a:pt x="123663" y="16098"/>
                  <a:pt x="114882" y="36587"/>
                  <a:pt x="103175" y="61466"/>
                </a:cubicBezTo>
                <a:cubicBezTo>
                  <a:pt x="95857" y="90735"/>
                  <a:pt x="61466" y="101711"/>
                  <a:pt x="0" y="94394"/>
                </a:cubicBezTo>
                <a:cubicBezTo>
                  <a:pt x="19025" y="76832"/>
                  <a:pt x="36586" y="45368"/>
                  <a:pt x="52685" y="0"/>
                </a:cubicBezTo>
                <a:close/>
              </a:path>
            </a:pathLst>
          </a:custGeom>
          <a:gradFill>
            <a:gsLst>
              <a:gs pos="0">
                <a:srgbClr val="290503">
                  <a:alpha val="0"/>
                </a:srgbClr>
              </a:gs>
              <a:gs pos="100000">
                <a:srgbClr val="770000">
                  <a:alpha val="55000"/>
                </a:srgbClr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noFill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70B5B8DA-8387-4EB7-BE7F-ED9A1DF32A08}"/>
              </a:ext>
            </a:extLst>
          </p:cNvPr>
          <p:cNvSpPr/>
          <p:nvPr/>
        </p:nvSpPr>
        <p:spPr>
          <a:xfrm>
            <a:off x="4721689" y="4828864"/>
            <a:ext cx="533479" cy="1200329"/>
          </a:xfrm>
          <a:custGeom>
            <a:avLst/>
            <a:gdLst/>
            <a:ahLst/>
            <a:cxnLst/>
            <a:rect l="l" t="t" r="r" b="b"/>
            <a:pathLst>
              <a:path w="228302" h="513680">
                <a:moveTo>
                  <a:pt x="131713" y="0"/>
                </a:moveTo>
                <a:lnTo>
                  <a:pt x="228302" y="0"/>
                </a:lnTo>
                <a:cubicBezTo>
                  <a:pt x="212204" y="30733"/>
                  <a:pt x="185861" y="46831"/>
                  <a:pt x="149274" y="48295"/>
                </a:cubicBezTo>
                <a:lnTo>
                  <a:pt x="144884" y="48295"/>
                </a:lnTo>
                <a:lnTo>
                  <a:pt x="144884" y="120737"/>
                </a:lnTo>
                <a:lnTo>
                  <a:pt x="206350" y="120737"/>
                </a:lnTo>
                <a:lnTo>
                  <a:pt x="206350" y="140494"/>
                </a:lnTo>
                <a:lnTo>
                  <a:pt x="144884" y="140494"/>
                </a:lnTo>
                <a:lnTo>
                  <a:pt x="144884" y="215131"/>
                </a:lnTo>
                <a:lnTo>
                  <a:pt x="151470" y="215131"/>
                </a:lnTo>
                <a:cubicBezTo>
                  <a:pt x="190983" y="215131"/>
                  <a:pt x="210740" y="231961"/>
                  <a:pt x="210740" y="265621"/>
                </a:cubicBezTo>
                <a:lnTo>
                  <a:pt x="210740" y="443434"/>
                </a:lnTo>
                <a:cubicBezTo>
                  <a:pt x="210740" y="459532"/>
                  <a:pt x="213667" y="473435"/>
                  <a:pt x="219521" y="485143"/>
                </a:cubicBezTo>
                <a:cubicBezTo>
                  <a:pt x="181471" y="483679"/>
                  <a:pt x="163177" y="466117"/>
                  <a:pt x="164641" y="432457"/>
                </a:cubicBezTo>
                <a:lnTo>
                  <a:pt x="164641" y="252450"/>
                </a:lnTo>
                <a:cubicBezTo>
                  <a:pt x="164641" y="240742"/>
                  <a:pt x="158055" y="233425"/>
                  <a:pt x="144884" y="230498"/>
                </a:cubicBezTo>
                <a:lnTo>
                  <a:pt x="144884" y="513680"/>
                </a:lnTo>
                <a:lnTo>
                  <a:pt x="74637" y="513680"/>
                </a:lnTo>
                <a:lnTo>
                  <a:pt x="74637" y="230498"/>
                </a:lnTo>
                <a:cubicBezTo>
                  <a:pt x="62929" y="236352"/>
                  <a:pt x="57075" y="242937"/>
                  <a:pt x="57075" y="250255"/>
                </a:cubicBezTo>
                <a:lnTo>
                  <a:pt x="57075" y="419286"/>
                </a:lnTo>
                <a:cubicBezTo>
                  <a:pt x="60002" y="466117"/>
                  <a:pt x="40977" y="488801"/>
                  <a:pt x="0" y="487338"/>
                </a:cubicBezTo>
                <a:cubicBezTo>
                  <a:pt x="5854" y="466849"/>
                  <a:pt x="9512" y="447824"/>
                  <a:pt x="10976" y="430262"/>
                </a:cubicBezTo>
                <a:lnTo>
                  <a:pt x="10976" y="212936"/>
                </a:lnTo>
                <a:lnTo>
                  <a:pt x="57075" y="212936"/>
                </a:lnTo>
                <a:lnTo>
                  <a:pt x="57075" y="239279"/>
                </a:lnTo>
                <a:cubicBezTo>
                  <a:pt x="58539" y="229034"/>
                  <a:pt x="64393" y="221717"/>
                  <a:pt x="74637" y="217326"/>
                </a:cubicBezTo>
                <a:lnTo>
                  <a:pt x="74637" y="140494"/>
                </a:lnTo>
                <a:lnTo>
                  <a:pt x="0" y="140494"/>
                </a:lnTo>
                <a:lnTo>
                  <a:pt x="0" y="120737"/>
                </a:lnTo>
                <a:lnTo>
                  <a:pt x="74637" y="120737"/>
                </a:lnTo>
                <a:lnTo>
                  <a:pt x="74637" y="48295"/>
                </a:lnTo>
                <a:lnTo>
                  <a:pt x="0" y="48295"/>
                </a:lnTo>
                <a:lnTo>
                  <a:pt x="0" y="30733"/>
                </a:lnTo>
                <a:lnTo>
                  <a:pt x="54880" y="30733"/>
                </a:lnTo>
                <a:cubicBezTo>
                  <a:pt x="101711" y="30733"/>
                  <a:pt x="127322" y="20489"/>
                  <a:pt x="131713" y="0"/>
                </a:cubicBezTo>
                <a:close/>
              </a:path>
            </a:pathLst>
          </a:custGeom>
          <a:gradFill>
            <a:gsLst>
              <a:gs pos="0">
                <a:srgbClr val="290503">
                  <a:alpha val="0"/>
                </a:srgbClr>
              </a:gs>
              <a:gs pos="100000">
                <a:srgbClr val="770000">
                  <a:alpha val="55000"/>
                </a:srgbClr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noFill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4869F4BF-3E86-4E9B-AB2C-41780C0BD368}"/>
              </a:ext>
            </a:extLst>
          </p:cNvPr>
          <p:cNvSpPr/>
          <p:nvPr/>
        </p:nvSpPr>
        <p:spPr>
          <a:xfrm>
            <a:off x="6584833" y="4104433"/>
            <a:ext cx="670768" cy="1209416"/>
          </a:xfrm>
          <a:custGeom>
            <a:avLst/>
            <a:gdLst/>
            <a:ahLst/>
            <a:cxnLst/>
            <a:rect l="l" t="t" r="r" b="b"/>
            <a:pathLst>
              <a:path w="289768" h="522461">
                <a:moveTo>
                  <a:pt x="105370" y="0"/>
                </a:moveTo>
                <a:lnTo>
                  <a:pt x="184398" y="0"/>
                </a:lnTo>
                <a:lnTo>
                  <a:pt x="184398" y="107566"/>
                </a:lnTo>
                <a:lnTo>
                  <a:pt x="210740" y="107566"/>
                </a:lnTo>
                <a:cubicBezTo>
                  <a:pt x="263426" y="107566"/>
                  <a:pt x="289768" y="128054"/>
                  <a:pt x="289768" y="169032"/>
                </a:cubicBezTo>
                <a:lnTo>
                  <a:pt x="289768" y="322697"/>
                </a:lnTo>
                <a:cubicBezTo>
                  <a:pt x="289768" y="363674"/>
                  <a:pt x="268548" y="382699"/>
                  <a:pt x="226107" y="379772"/>
                </a:cubicBezTo>
                <a:lnTo>
                  <a:pt x="184398" y="379772"/>
                </a:lnTo>
                <a:lnTo>
                  <a:pt x="184398" y="522461"/>
                </a:lnTo>
                <a:lnTo>
                  <a:pt x="105370" y="522461"/>
                </a:lnTo>
                <a:lnTo>
                  <a:pt x="105370" y="377577"/>
                </a:lnTo>
                <a:cubicBezTo>
                  <a:pt x="87808" y="376114"/>
                  <a:pt x="77564" y="368796"/>
                  <a:pt x="74637" y="355625"/>
                </a:cubicBezTo>
                <a:lnTo>
                  <a:pt x="74637" y="381967"/>
                </a:lnTo>
                <a:lnTo>
                  <a:pt x="0" y="381967"/>
                </a:lnTo>
                <a:lnTo>
                  <a:pt x="0" y="107566"/>
                </a:lnTo>
                <a:lnTo>
                  <a:pt x="74637" y="107566"/>
                </a:lnTo>
                <a:lnTo>
                  <a:pt x="74637" y="144884"/>
                </a:lnTo>
                <a:cubicBezTo>
                  <a:pt x="79028" y="130249"/>
                  <a:pt x="89272" y="120005"/>
                  <a:pt x="105370" y="114151"/>
                </a:cubicBezTo>
                <a:lnTo>
                  <a:pt x="105370" y="0"/>
                </a:lnTo>
                <a:close/>
                <a:moveTo>
                  <a:pt x="184398" y="129518"/>
                </a:moveTo>
                <a:lnTo>
                  <a:pt x="184398" y="355625"/>
                </a:lnTo>
                <a:cubicBezTo>
                  <a:pt x="204887" y="355625"/>
                  <a:pt x="215131" y="343917"/>
                  <a:pt x="215131" y="320501"/>
                </a:cubicBezTo>
                <a:lnTo>
                  <a:pt x="215131" y="162446"/>
                </a:lnTo>
                <a:cubicBezTo>
                  <a:pt x="213667" y="143421"/>
                  <a:pt x="203423" y="132445"/>
                  <a:pt x="184398" y="129518"/>
                </a:cubicBezTo>
                <a:close/>
                <a:moveTo>
                  <a:pt x="105370" y="133908"/>
                </a:moveTo>
                <a:cubicBezTo>
                  <a:pt x="89272" y="139762"/>
                  <a:pt x="79028" y="148543"/>
                  <a:pt x="74637" y="160251"/>
                </a:cubicBezTo>
                <a:lnTo>
                  <a:pt x="74637" y="333673"/>
                </a:lnTo>
                <a:cubicBezTo>
                  <a:pt x="80491" y="348307"/>
                  <a:pt x="90735" y="356357"/>
                  <a:pt x="105370" y="357820"/>
                </a:cubicBezTo>
                <a:lnTo>
                  <a:pt x="105370" y="133908"/>
                </a:lnTo>
                <a:close/>
              </a:path>
            </a:pathLst>
          </a:custGeom>
          <a:gradFill>
            <a:gsLst>
              <a:gs pos="0">
                <a:srgbClr val="290503">
                  <a:alpha val="0"/>
                </a:srgbClr>
              </a:gs>
              <a:gs pos="100000">
                <a:srgbClr val="770000">
                  <a:alpha val="55000"/>
                </a:srgbClr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noFill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9E131AB7-9E88-4A0B-8A5F-A2C76B5CFC7A}"/>
              </a:ext>
            </a:extLst>
          </p:cNvPr>
          <p:cNvSpPr txBox="1"/>
          <p:nvPr/>
        </p:nvSpPr>
        <p:spPr>
          <a:xfrm>
            <a:off x="8515100" y="555172"/>
            <a:ext cx="810276" cy="395092"/>
          </a:xfrm>
          <a:custGeom>
            <a:avLst/>
            <a:gdLst/>
            <a:ahLst/>
            <a:cxnLst/>
            <a:rect l="l" t="t" r="r" b="b"/>
            <a:pathLst>
              <a:path w="808582" h="394267">
                <a:moveTo>
                  <a:pt x="0" y="133"/>
                </a:moveTo>
                <a:lnTo>
                  <a:pt x="183133" y="133"/>
                </a:lnTo>
                <a:lnTo>
                  <a:pt x="183133" y="51888"/>
                </a:lnTo>
                <a:cubicBezTo>
                  <a:pt x="193750" y="17385"/>
                  <a:pt x="228253" y="133"/>
                  <a:pt x="286643" y="133"/>
                </a:cubicBezTo>
                <a:lnTo>
                  <a:pt x="668834" y="133"/>
                </a:lnTo>
                <a:cubicBezTo>
                  <a:pt x="767035" y="-2521"/>
                  <a:pt x="813482" y="34637"/>
                  <a:pt x="808174" y="111606"/>
                </a:cubicBezTo>
                <a:lnTo>
                  <a:pt x="808174" y="278814"/>
                </a:lnTo>
                <a:cubicBezTo>
                  <a:pt x="808174" y="353129"/>
                  <a:pt x="772344" y="388959"/>
                  <a:pt x="700683" y="386305"/>
                </a:cubicBezTo>
                <a:lnTo>
                  <a:pt x="282662" y="386305"/>
                </a:lnTo>
                <a:cubicBezTo>
                  <a:pt x="224272" y="388959"/>
                  <a:pt x="191095" y="366399"/>
                  <a:pt x="183133" y="318625"/>
                </a:cubicBezTo>
                <a:lnTo>
                  <a:pt x="183133" y="394267"/>
                </a:lnTo>
                <a:lnTo>
                  <a:pt x="0" y="394267"/>
                </a:lnTo>
                <a:lnTo>
                  <a:pt x="0" y="133"/>
                </a:lnTo>
                <a:close/>
                <a:moveTo>
                  <a:pt x="183133" y="207153"/>
                </a:moveTo>
                <a:lnTo>
                  <a:pt x="183133" y="286776"/>
                </a:lnTo>
                <a:cubicBezTo>
                  <a:pt x="199058" y="326588"/>
                  <a:pt x="224272" y="345166"/>
                  <a:pt x="258775" y="342512"/>
                </a:cubicBezTo>
                <a:lnTo>
                  <a:pt x="545418" y="342512"/>
                </a:lnTo>
                <a:cubicBezTo>
                  <a:pt x="598500" y="347821"/>
                  <a:pt x="623714" y="321280"/>
                  <a:pt x="621060" y="262889"/>
                </a:cubicBezTo>
                <a:lnTo>
                  <a:pt x="621060" y="207153"/>
                </a:lnTo>
                <a:lnTo>
                  <a:pt x="183133" y="207153"/>
                </a:lnTo>
                <a:close/>
                <a:moveTo>
                  <a:pt x="567065" y="39385"/>
                </a:moveTo>
                <a:cubicBezTo>
                  <a:pt x="561591" y="39095"/>
                  <a:pt x="555703" y="39281"/>
                  <a:pt x="549399" y="39945"/>
                </a:cubicBezTo>
                <a:lnTo>
                  <a:pt x="250813" y="39945"/>
                </a:lnTo>
                <a:cubicBezTo>
                  <a:pt x="218963" y="39945"/>
                  <a:pt x="196404" y="55869"/>
                  <a:pt x="183133" y="87719"/>
                </a:cubicBezTo>
                <a:lnTo>
                  <a:pt x="183133" y="175304"/>
                </a:lnTo>
                <a:lnTo>
                  <a:pt x="621060" y="175304"/>
                </a:lnTo>
                <a:lnTo>
                  <a:pt x="621060" y="115587"/>
                </a:lnTo>
                <a:cubicBezTo>
                  <a:pt x="623382" y="66818"/>
                  <a:pt x="605384" y="41417"/>
                  <a:pt x="567065" y="39385"/>
                </a:cubicBezTo>
                <a:close/>
              </a:path>
            </a:pathLst>
          </a:custGeom>
          <a:gradFill>
            <a:gsLst>
              <a:gs pos="0">
                <a:srgbClr val="290503">
                  <a:alpha val="0"/>
                </a:srgbClr>
              </a:gs>
              <a:gs pos="100000">
                <a:srgbClr val="770000">
                  <a:alpha val="55000"/>
                </a:srgbClr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4400">
                <a:noFill/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25A519F5-B0FD-4923-BC95-C68CB6712243}"/>
              </a:ext>
            </a:extLst>
          </p:cNvPr>
          <p:cNvSpPr txBox="1"/>
          <p:nvPr/>
        </p:nvSpPr>
        <p:spPr>
          <a:xfrm>
            <a:off x="8218769" y="3105261"/>
            <a:ext cx="1247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100000">
                      <a:srgbClr val="CC0000">
                        <a:lumMod val="97000"/>
                        <a:alpha val="50000"/>
                      </a:srgbClr>
                    </a:gs>
                    <a:gs pos="15000">
                      <a:srgbClr val="CF2F03">
                        <a:alpha val="0"/>
                      </a:srgbClr>
                    </a:gs>
                  </a:gsLst>
                  <a:lin ang="0" scaled="0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计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C4AE63D0-D7B6-4C4C-A3B0-95383CD8F8A1}"/>
              </a:ext>
            </a:extLst>
          </p:cNvPr>
          <p:cNvGrpSpPr/>
          <p:nvPr/>
        </p:nvGrpSpPr>
        <p:grpSpPr>
          <a:xfrm>
            <a:off x="10662565" y="2486741"/>
            <a:ext cx="521985" cy="1111637"/>
            <a:chOff x="7180207" y="5164574"/>
            <a:chExt cx="237083" cy="504900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7BB1873C-58FF-4DFF-86D6-B5C51323BA21}"/>
                </a:ext>
              </a:extLst>
            </p:cNvPr>
            <p:cNvSpPr/>
            <p:nvPr/>
          </p:nvSpPr>
          <p:spPr>
            <a:xfrm>
              <a:off x="7241673" y="5164574"/>
              <a:ext cx="142689" cy="113363"/>
            </a:xfrm>
            <a:custGeom>
              <a:avLst/>
              <a:gdLst/>
              <a:ahLst/>
              <a:cxnLst/>
              <a:rect l="l" t="t" r="r" b="b"/>
              <a:pathLst>
                <a:path w="142689" h="113363">
                  <a:moveTo>
                    <a:pt x="0" y="0"/>
                  </a:moveTo>
                  <a:lnTo>
                    <a:pt x="90003" y="0"/>
                  </a:lnTo>
                  <a:cubicBezTo>
                    <a:pt x="90003" y="4391"/>
                    <a:pt x="91467" y="10245"/>
                    <a:pt x="94394" y="17562"/>
                  </a:cubicBezTo>
                  <a:cubicBezTo>
                    <a:pt x="100248" y="39514"/>
                    <a:pt x="106102" y="54881"/>
                    <a:pt x="111955" y="63661"/>
                  </a:cubicBezTo>
                  <a:cubicBezTo>
                    <a:pt x="119273" y="81223"/>
                    <a:pt x="129517" y="96590"/>
                    <a:pt x="142689" y="109761"/>
                  </a:cubicBezTo>
                  <a:cubicBezTo>
                    <a:pt x="62197" y="121469"/>
                    <a:pt x="19756" y="104639"/>
                    <a:pt x="15366" y="59271"/>
                  </a:cubicBezTo>
                  <a:cubicBezTo>
                    <a:pt x="9512" y="37319"/>
                    <a:pt x="4390" y="17562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290503">
                    <a:alpha val="0"/>
                  </a:srgbClr>
                </a:gs>
                <a:gs pos="100000">
                  <a:srgbClr val="770000">
                    <a:alpha val="55000"/>
                  </a:srgbClr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noFill/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1D9ED03-0563-44DF-A7B1-7E4C2DDA12EE}"/>
                </a:ext>
              </a:extLst>
            </p:cNvPr>
            <p:cNvSpPr/>
            <p:nvPr/>
          </p:nvSpPr>
          <p:spPr>
            <a:xfrm>
              <a:off x="7180207" y="5313849"/>
              <a:ext cx="237083" cy="355625"/>
            </a:xfrm>
            <a:custGeom>
              <a:avLst/>
              <a:gdLst/>
              <a:ahLst/>
              <a:cxnLst/>
              <a:rect l="l" t="t" r="r" b="b"/>
              <a:pathLst>
                <a:path w="237083" h="355625">
                  <a:moveTo>
                    <a:pt x="0" y="0"/>
                  </a:moveTo>
                  <a:lnTo>
                    <a:pt x="92199" y="0"/>
                  </a:lnTo>
                  <a:cubicBezTo>
                    <a:pt x="127322" y="0"/>
                    <a:pt x="144884" y="19757"/>
                    <a:pt x="144884" y="59271"/>
                  </a:cubicBezTo>
                  <a:lnTo>
                    <a:pt x="144884" y="261230"/>
                  </a:lnTo>
                  <a:cubicBezTo>
                    <a:pt x="143420" y="286109"/>
                    <a:pt x="149274" y="297817"/>
                    <a:pt x="162445" y="296354"/>
                  </a:cubicBezTo>
                  <a:cubicBezTo>
                    <a:pt x="188788" y="299281"/>
                    <a:pt x="213667" y="275865"/>
                    <a:pt x="237083" y="226107"/>
                  </a:cubicBezTo>
                  <a:cubicBezTo>
                    <a:pt x="231229" y="305135"/>
                    <a:pt x="196105" y="348307"/>
                    <a:pt x="131712" y="355625"/>
                  </a:cubicBezTo>
                  <a:cubicBezTo>
                    <a:pt x="84881" y="355625"/>
                    <a:pt x="60734" y="337331"/>
                    <a:pt x="59270" y="300744"/>
                  </a:cubicBezTo>
                  <a:lnTo>
                    <a:pt x="59270" y="68051"/>
                  </a:lnTo>
                  <a:cubicBezTo>
                    <a:pt x="60734" y="35855"/>
                    <a:pt x="51953" y="21220"/>
                    <a:pt x="32928" y="24147"/>
                  </a:cubicBezTo>
                  <a:lnTo>
                    <a:pt x="0" y="2414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90503">
                    <a:alpha val="0"/>
                  </a:srgbClr>
                </a:gs>
                <a:gs pos="100000">
                  <a:srgbClr val="770000">
                    <a:alpha val="55000"/>
                  </a:srgbClr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noFill/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sp>
        <p:nvSpPr>
          <p:cNvPr id="73" name="公众号：陈西设计之家。微信搜索即可">
            <a:extLst>
              <a:ext uri="{FF2B5EF4-FFF2-40B4-BE49-F238E27FC236}">
                <a16:creationId xmlns:a16="http://schemas.microsoft.com/office/drawing/2014/main" xmlns="" id="{5948AFAB-6C44-47CA-A508-A1A74CF7A47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-1809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rgbClr val="2A0000">
                  <a:alpha val="2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7476CE1E-92D6-4D9A-BD8B-8B384D6D0152}"/>
              </a:ext>
            </a:extLst>
          </p:cNvPr>
          <p:cNvSpPr txBox="1"/>
          <p:nvPr/>
        </p:nvSpPr>
        <p:spPr>
          <a:xfrm>
            <a:off x="4981575" y="5396334"/>
            <a:ext cx="2228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n>
                  <a:gradFill>
                    <a:gsLst>
                      <a:gs pos="0">
                        <a:srgbClr val="CF2F03"/>
                      </a:gs>
                      <a:gs pos="85000">
                        <a:srgbClr val="CC0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90000">
                      <a:srgbClr val="CC0000">
                        <a:alpha val="0"/>
                      </a:srgbClr>
                    </a:gs>
                    <a:gs pos="0">
                      <a:srgbClr val="A40000"/>
                    </a:gs>
                  </a:gsLst>
                  <a:lin ang="54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罗曼</a:t>
            </a:r>
            <a:r>
              <a:rPr lang="en-US" altLang="zh-CN" sz="2800" dirty="0">
                <a:ln>
                  <a:gradFill>
                    <a:gsLst>
                      <a:gs pos="0">
                        <a:srgbClr val="CF2F03"/>
                      </a:gs>
                      <a:gs pos="85000">
                        <a:srgbClr val="CC0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90000">
                      <a:srgbClr val="CC0000">
                        <a:alpha val="0"/>
                      </a:srgbClr>
                    </a:gs>
                    <a:gs pos="0">
                      <a:srgbClr val="A40000"/>
                    </a:gs>
                  </a:gsLst>
                  <a:lin ang="54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2800" dirty="0">
                <a:ln>
                  <a:gradFill>
                    <a:gsLst>
                      <a:gs pos="0">
                        <a:srgbClr val="CF2F03"/>
                      </a:gs>
                      <a:gs pos="85000">
                        <a:srgbClr val="CC0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90000">
                      <a:srgbClr val="CC0000">
                        <a:alpha val="0"/>
                      </a:srgbClr>
                    </a:gs>
                    <a:gs pos="0">
                      <a:srgbClr val="A40000"/>
                    </a:gs>
                  </a:gsLst>
                  <a:lin ang="54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罗兰</a:t>
            </a:r>
          </a:p>
        </p:txBody>
      </p: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xmlns="" id="{B7C8A3FF-E451-4231-A4EE-F2668B2CE865}"/>
              </a:ext>
            </a:extLst>
          </p:cNvPr>
          <p:cNvCxnSpPr>
            <a:cxnSpLocks/>
          </p:cNvCxnSpPr>
          <p:nvPr/>
        </p:nvCxnSpPr>
        <p:spPr>
          <a:xfrm>
            <a:off x="1659523" y="1192574"/>
            <a:ext cx="1835617" cy="791794"/>
          </a:xfrm>
          <a:prstGeom prst="line">
            <a:avLst/>
          </a:prstGeom>
          <a:ln>
            <a:solidFill>
              <a:srgbClr val="CC0000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E306D11D-E3A2-438D-A312-71D37711DD27}"/>
              </a:ext>
            </a:extLst>
          </p:cNvPr>
          <p:cNvCxnSpPr>
            <a:cxnSpLocks/>
            <a:stCxn id="78" idx="3"/>
            <a:endCxn id="80" idx="7"/>
          </p:cNvCxnSpPr>
          <p:nvPr/>
        </p:nvCxnSpPr>
        <p:spPr>
          <a:xfrm flipV="1">
            <a:off x="3438215" y="1258525"/>
            <a:ext cx="3853365" cy="733300"/>
          </a:xfrm>
          <a:prstGeom prst="line">
            <a:avLst/>
          </a:prstGeom>
          <a:ln>
            <a:solidFill>
              <a:srgbClr val="CC0000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6F253ECA-FED4-495E-BEAB-9F547BE0E936}"/>
              </a:ext>
            </a:extLst>
          </p:cNvPr>
          <p:cNvCxnSpPr>
            <a:cxnSpLocks/>
            <a:stCxn id="80" idx="7"/>
            <a:endCxn id="81" idx="2"/>
          </p:cNvCxnSpPr>
          <p:nvPr/>
        </p:nvCxnSpPr>
        <p:spPr>
          <a:xfrm>
            <a:off x="7291580" y="1258525"/>
            <a:ext cx="1761759" cy="1980521"/>
          </a:xfrm>
          <a:prstGeom prst="line">
            <a:avLst/>
          </a:prstGeom>
          <a:ln>
            <a:solidFill>
              <a:srgbClr val="CC0000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xmlns="" id="{E4B82471-C665-463E-BB1D-C85CFCE0B662}"/>
              </a:ext>
            </a:extLst>
          </p:cNvPr>
          <p:cNvCxnSpPr>
            <a:cxnSpLocks/>
            <a:stCxn id="81" idx="3"/>
            <a:endCxn id="82" idx="6"/>
          </p:cNvCxnSpPr>
          <p:nvPr/>
        </p:nvCxnSpPr>
        <p:spPr>
          <a:xfrm>
            <a:off x="9038059" y="3282673"/>
            <a:ext cx="2275760" cy="966718"/>
          </a:xfrm>
          <a:prstGeom prst="line">
            <a:avLst/>
          </a:prstGeom>
          <a:ln>
            <a:solidFill>
              <a:srgbClr val="CC0000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052429B4-E95F-4AB9-867D-2C1F69385C89}"/>
              </a:ext>
            </a:extLst>
          </p:cNvPr>
          <p:cNvSpPr/>
          <p:nvPr/>
        </p:nvSpPr>
        <p:spPr>
          <a:xfrm rot="2508133">
            <a:off x="1576522" y="1134714"/>
            <a:ext cx="120794" cy="120794"/>
          </a:xfrm>
          <a:prstGeom prst="ellipse">
            <a:avLst/>
          </a:prstGeom>
          <a:solidFill>
            <a:schemeClr val="tx1">
              <a:alpha val="80000"/>
            </a:schemeClr>
          </a:solidFill>
          <a:ln w="19050">
            <a:gradFill flip="none" rotWithShape="1">
              <a:gsLst>
                <a:gs pos="25000">
                  <a:srgbClr val="CC0000">
                    <a:alpha val="0"/>
                  </a:srgbClr>
                </a:gs>
                <a:gs pos="100000">
                  <a:srgbClr val="A40000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BAF4A5F1-5E36-4F6F-9ECA-6507342E3702}"/>
              </a:ext>
            </a:extLst>
          </p:cNvPr>
          <p:cNvSpPr/>
          <p:nvPr/>
        </p:nvSpPr>
        <p:spPr>
          <a:xfrm rot="2508133">
            <a:off x="3438121" y="1928059"/>
            <a:ext cx="120794" cy="120794"/>
          </a:xfrm>
          <a:prstGeom prst="ellipse">
            <a:avLst/>
          </a:prstGeom>
          <a:solidFill>
            <a:schemeClr val="tx1">
              <a:alpha val="80000"/>
            </a:schemeClr>
          </a:solidFill>
          <a:ln w="19050">
            <a:gradFill flip="none" rotWithShape="1">
              <a:gsLst>
                <a:gs pos="25000">
                  <a:srgbClr val="CC0000">
                    <a:alpha val="0"/>
                  </a:srgbClr>
                </a:gs>
                <a:gs pos="100000">
                  <a:srgbClr val="A40000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5EDEC4DF-8DC1-4ADA-8070-7BA3BC0AD645}"/>
              </a:ext>
            </a:extLst>
          </p:cNvPr>
          <p:cNvSpPr/>
          <p:nvPr/>
        </p:nvSpPr>
        <p:spPr>
          <a:xfrm rot="2508133">
            <a:off x="7170880" y="1201497"/>
            <a:ext cx="120794" cy="120794"/>
          </a:xfrm>
          <a:prstGeom prst="ellipse">
            <a:avLst/>
          </a:prstGeom>
          <a:solidFill>
            <a:schemeClr val="tx1">
              <a:alpha val="80000"/>
            </a:schemeClr>
          </a:solidFill>
          <a:ln w="19050">
            <a:gradFill flip="none" rotWithShape="1">
              <a:gsLst>
                <a:gs pos="25000">
                  <a:srgbClr val="CC0000">
                    <a:alpha val="0"/>
                  </a:srgbClr>
                </a:gs>
                <a:gs pos="100000">
                  <a:srgbClr val="A40000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1154DBDB-1371-4ACF-A0A4-5DC63882F4F3}"/>
              </a:ext>
            </a:extLst>
          </p:cNvPr>
          <p:cNvSpPr/>
          <p:nvPr/>
        </p:nvSpPr>
        <p:spPr>
          <a:xfrm rot="2508133">
            <a:off x="9037965" y="3218907"/>
            <a:ext cx="120794" cy="120794"/>
          </a:xfrm>
          <a:prstGeom prst="ellipse">
            <a:avLst/>
          </a:prstGeom>
          <a:solidFill>
            <a:schemeClr val="tx1">
              <a:alpha val="80000"/>
            </a:schemeClr>
          </a:solidFill>
          <a:ln w="19050">
            <a:gradFill flip="none" rotWithShape="1">
              <a:gsLst>
                <a:gs pos="25000">
                  <a:srgbClr val="CC0000">
                    <a:alpha val="0"/>
                  </a:srgbClr>
                </a:gs>
                <a:gs pos="100000">
                  <a:srgbClr val="A40000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071AFB71-86BD-4FC4-9401-76DDA4ED6904}"/>
              </a:ext>
            </a:extLst>
          </p:cNvPr>
          <p:cNvSpPr/>
          <p:nvPr/>
        </p:nvSpPr>
        <p:spPr>
          <a:xfrm rot="2508133">
            <a:off x="11208399" y="4148736"/>
            <a:ext cx="120794" cy="120794"/>
          </a:xfrm>
          <a:prstGeom prst="ellipse">
            <a:avLst/>
          </a:prstGeom>
          <a:solidFill>
            <a:schemeClr val="tx1">
              <a:alpha val="80000"/>
            </a:schemeClr>
          </a:solidFill>
          <a:ln w="19050">
            <a:gradFill flip="none" rotWithShape="1">
              <a:gsLst>
                <a:gs pos="25000">
                  <a:srgbClr val="CC0000">
                    <a:alpha val="0"/>
                  </a:srgbClr>
                </a:gs>
                <a:gs pos="100000">
                  <a:srgbClr val="A40000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xmlns="" id="{1C74D84B-CFD2-4381-9A7F-30A9D514CA2B}"/>
              </a:ext>
            </a:extLst>
          </p:cNvPr>
          <p:cNvCxnSpPr>
            <a:cxnSpLocks/>
            <a:stCxn id="101" idx="0"/>
            <a:endCxn id="102" idx="7"/>
          </p:cNvCxnSpPr>
          <p:nvPr/>
        </p:nvCxnSpPr>
        <p:spPr>
          <a:xfrm flipV="1">
            <a:off x="948157" y="4142339"/>
            <a:ext cx="2402257" cy="1200709"/>
          </a:xfrm>
          <a:prstGeom prst="line">
            <a:avLst/>
          </a:prstGeom>
          <a:ln>
            <a:solidFill>
              <a:srgbClr val="CC0000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xmlns="" id="{8A22AA3B-865A-43B7-B229-2063E33C9821}"/>
              </a:ext>
            </a:extLst>
          </p:cNvPr>
          <p:cNvCxnSpPr>
            <a:cxnSpLocks/>
            <a:stCxn id="102" idx="7"/>
            <a:endCxn id="103" idx="7"/>
          </p:cNvCxnSpPr>
          <p:nvPr/>
        </p:nvCxnSpPr>
        <p:spPr>
          <a:xfrm flipV="1">
            <a:off x="3350414" y="3243811"/>
            <a:ext cx="4069627" cy="898528"/>
          </a:xfrm>
          <a:prstGeom prst="line">
            <a:avLst/>
          </a:prstGeom>
          <a:ln>
            <a:solidFill>
              <a:srgbClr val="CC0000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xmlns="" id="{C71AEACB-0E3A-47F1-9869-BFD9CF7D3797}"/>
              </a:ext>
            </a:extLst>
          </p:cNvPr>
          <p:cNvCxnSpPr>
            <a:cxnSpLocks/>
            <a:stCxn id="103" idx="7"/>
            <a:endCxn id="104" idx="3"/>
          </p:cNvCxnSpPr>
          <p:nvPr/>
        </p:nvCxnSpPr>
        <p:spPr>
          <a:xfrm flipV="1">
            <a:off x="7420041" y="1593853"/>
            <a:ext cx="1548835" cy="1649958"/>
          </a:xfrm>
          <a:prstGeom prst="line">
            <a:avLst/>
          </a:prstGeom>
          <a:ln>
            <a:solidFill>
              <a:srgbClr val="CC0000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xmlns="" id="{02C6F369-9FCC-4432-A82B-B7729CE52886}"/>
              </a:ext>
            </a:extLst>
          </p:cNvPr>
          <p:cNvCxnSpPr>
            <a:cxnSpLocks/>
            <a:stCxn id="104" idx="3"/>
            <a:endCxn id="105" idx="7"/>
          </p:cNvCxnSpPr>
          <p:nvPr/>
        </p:nvCxnSpPr>
        <p:spPr>
          <a:xfrm flipV="1">
            <a:off x="8968876" y="1056014"/>
            <a:ext cx="1938243" cy="537839"/>
          </a:xfrm>
          <a:prstGeom prst="line">
            <a:avLst/>
          </a:prstGeom>
          <a:ln>
            <a:solidFill>
              <a:srgbClr val="CC0000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椭圆 104">
            <a:extLst>
              <a:ext uri="{FF2B5EF4-FFF2-40B4-BE49-F238E27FC236}">
                <a16:creationId xmlns:a16="http://schemas.microsoft.com/office/drawing/2014/main" xmlns="" id="{6BFE29AB-6A10-4BCC-81B1-2B1F9C8DEE55}"/>
              </a:ext>
            </a:extLst>
          </p:cNvPr>
          <p:cNvSpPr/>
          <p:nvPr/>
        </p:nvSpPr>
        <p:spPr>
          <a:xfrm rot="1430063">
            <a:off x="10790400" y="1017424"/>
            <a:ext cx="120794" cy="120794"/>
          </a:xfrm>
          <a:prstGeom prst="ellipse">
            <a:avLst/>
          </a:prstGeom>
          <a:solidFill>
            <a:schemeClr val="tx1">
              <a:alpha val="80000"/>
            </a:schemeClr>
          </a:solidFill>
          <a:ln w="19050">
            <a:gradFill flip="none" rotWithShape="1">
              <a:gsLst>
                <a:gs pos="25000">
                  <a:srgbClr val="CC0000">
                    <a:alpha val="0"/>
                  </a:srgbClr>
                </a:gs>
                <a:gs pos="100000">
                  <a:srgbClr val="A40000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="" id="{D2C71DFD-6758-4B94-A6CD-E0FDB80D56CE}"/>
              </a:ext>
            </a:extLst>
          </p:cNvPr>
          <p:cNvSpPr/>
          <p:nvPr/>
        </p:nvSpPr>
        <p:spPr>
          <a:xfrm rot="1430063">
            <a:off x="8964801" y="1511649"/>
            <a:ext cx="120794" cy="120794"/>
          </a:xfrm>
          <a:prstGeom prst="ellipse">
            <a:avLst/>
          </a:prstGeom>
          <a:solidFill>
            <a:schemeClr val="tx1">
              <a:alpha val="80000"/>
            </a:schemeClr>
          </a:solidFill>
          <a:ln w="19050">
            <a:gradFill flip="none" rotWithShape="1">
              <a:gsLst>
                <a:gs pos="25000">
                  <a:srgbClr val="CC0000">
                    <a:alpha val="0"/>
                  </a:srgbClr>
                </a:gs>
                <a:gs pos="100000">
                  <a:srgbClr val="A40000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xmlns="" id="{49381FFC-1423-4408-8D33-2E2E569B63EB}"/>
              </a:ext>
            </a:extLst>
          </p:cNvPr>
          <p:cNvSpPr/>
          <p:nvPr/>
        </p:nvSpPr>
        <p:spPr>
          <a:xfrm rot="1430063">
            <a:off x="7303322" y="3205221"/>
            <a:ext cx="120794" cy="120794"/>
          </a:xfrm>
          <a:prstGeom prst="ellipse">
            <a:avLst/>
          </a:prstGeom>
          <a:solidFill>
            <a:schemeClr val="tx1">
              <a:alpha val="80000"/>
            </a:schemeClr>
          </a:solidFill>
          <a:ln w="19050">
            <a:gradFill flip="none" rotWithShape="1">
              <a:gsLst>
                <a:gs pos="25000">
                  <a:srgbClr val="CC0000">
                    <a:alpha val="0"/>
                  </a:srgbClr>
                </a:gs>
                <a:gs pos="100000">
                  <a:srgbClr val="A40000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xmlns="" id="{759F00A1-9F20-41C3-A048-1F12D95F3650}"/>
              </a:ext>
            </a:extLst>
          </p:cNvPr>
          <p:cNvSpPr/>
          <p:nvPr/>
        </p:nvSpPr>
        <p:spPr>
          <a:xfrm rot="1430063">
            <a:off x="3233695" y="4103749"/>
            <a:ext cx="120794" cy="120794"/>
          </a:xfrm>
          <a:prstGeom prst="ellipse">
            <a:avLst/>
          </a:prstGeom>
          <a:solidFill>
            <a:schemeClr val="tx1">
              <a:alpha val="80000"/>
            </a:schemeClr>
          </a:solidFill>
          <a:ln w="19050">
            <a:gradFill flip="none" rotWithShape="1">
              <a:gsLst>
                <a:gs pos="25000">
                  <a:srgbClr val="CC0000">
                    <a:alpha val="0"/>
                  </a:srgbClr>
                </a:gs>
                <a:gs pos="100000">
                  <a:srgbClr val="A40000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xmlns="" id="{A234C07B-E8BB-46E2-AA8D-CFF98CBE2102}"/>
              </a:ext>
            </a:extLst>
          </p:cNvPr>
          <p:cNvSpPr/>
          <p:nvPr/>
        </p:nvSpPr>
        <p:spPr>
          <a:xfrm rot="13850192">
            <a:off x="934589" y="5244508"/>
            <a:ext cx="120794" cy="120794"/>
          </a:xfrm>
          <a:prstGeom prst="ellipse">
            <a:avLst/>
          </a:prstGeom>
          <a:solidFill>
            <a:schemeClr val="tx1">
              <a:alpha val="80000"/>
            </a:schemeClr>
          </a:solidFill>
          <a:ln w="19050">
            <a:gradFill flip="none" rotWithShape="1">
              <a:gsLst>
                <a:gs pos="25000">
                  <a:srgbClr val="CC0000">
                    <a:alpha val="0"/>
                  </a:srgbClr>
                </a:gs>
                <a:gs pos="100000">
                  <a:srgbClr val="A40000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xmlns="" id="{30A1E797-C8C6-4A31-AE83-1DBA50326A27}"/>
              </a:ext>
            </a:extLst>
          </p:cNvPr>
          <p:cNvCxnSpPr>
            <a:cxnSpLocks/>
            <a:endCxn id="4" idx="2"/>
          </p:cNvCxnSpPr>
          <p:nvPr/>
        </p:nvCxnSpPr>
        <p:spPr>
          <a:xfrm>
            <a:off x="6095999" y="6421437"/>
            <a:ext cx="1" cy="436563"/>
          </a:xfrm>
          <a:prstGeom prst="line">
            <a:avLst/>
          </a:prstGeom>
          <a:ln>
            <a:gradFill>
              <a:gsLst>
                <a:gs pos="0">
                  <a:srgbClr val="760000"/>
                </a:gs>
                <a:gs pos="90000">
                  <a:srgbClr val="760000">
                    <a:alpha val="0"/>
                  </a:srgb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公众号：陈西设计之家。微信搜索即可">
            <a:extLst>
              <a:ext uri="{FF2B5EF4-FFF2-40B4-BE49-F238E27FC236}">
                <a16:creationId xmlns:a16="http://schemas.microsoft.com/office/drawing/2014/main" xmlns="" id="{A87935D6-FB03-4F98-9A14-619D04F85DDD}"/>
              </a:ext>
            </a:extLst>
          </p:cNvPr>
          <p:cNvSpPr txBox="1"/>
          <p:nvPr/>
        </p:nvSpPr>
        <p:spPr>
          <a:xfrm>
            <a:off x="3671816" y="1280392"/>
            <a:ext cx="4853840" cy="3843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75000"/>
              </a:lnSpc>
            </a:pPr>
            <a:r>
              <a:rPr lang="zh-CN" altLang="en-US" sz="3600" dirty="0">
                <a:solidFill>
                  <a:schemeClr val="bg1">
                    <a:lumMod val="95000"/>
                    <a:alpha val="9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世界上只有一种真</a:t>
            </a:r>
            <a:endParaRPr lang="en-US" altLang="zh-CN" sz="3600" dirty="0">
              <a:solidFill>
                <a:schemeClr val="bg1">
                  <a:lumMod val="95000"/>
                  <a:alpha val="9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dist">
              <a:lnSpc>
                <a:spcPct val="175000"/>
              </a:lnSpc>
            </a:pPr>
            <a:r>
              <a:rPr lang="zh-CN" altLang="en-US" sz="3600" dirty="0">
                <a:solidFill>
                  <a:schemeClr val="bg1">
                    <a:lumMod val="95000"/>
                    <a:alpha val="9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正的英雄主义</a:t>
            </a:r>
            <a:r>
              <a:rPr lang="en-US" altLang="zh-CN" sz="3600" dirty="0">
                <a:solidFill>
                  <a:schemeClr val="bg1">
                    <a:lumMod val="95000"/>
                    <a:alpha val="9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3600" dirty="0">
                <a:solidFill>
                  <a:schemeClr val="bg1">
                    <a:lumMod val="95000"/>
                    <a:alpha val="9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那就</a:t>
            </a:r>
            <a:endParaRPr lang="en-US" altLang="zh-CN" sz="3600" dirty="0">
              <a:solidFill>
                <a:schemeClr val="bg1">
                  <a:lumMod val="95000"/>
                  <a:alpha val="9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dist">
              <a:lnSpc>
                <a:spcPct val="175000"/>
              </a:lnSpc>
            </a:pPr>
            <a:r>
              <a:rPr lang="zh-CN" altLang="en-US" sz="3600" dirty="0">
                <a:solidFill>
                  <a:schemeClr val="bg1">
                    <a:lumMod val="95000"/>
                    <a:alpha val="9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是认清生活的真相</a:t>
            </a:r>
            <a:endParaRPr lang="en-US" altLang="zh-CN" sz="3600" dirty="0">
              <a:solidFill>
                <a:schemeClr val="bg1">
                  <a:lumMod val="95000"/>
                  <a:alpha val="9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dist">
              <a:lnSpc>
                <a:spcPct val="175000"/>
              </a:lnSpc>
            </a:pPr>
            <a:r>
              <a:rPr lang="zh-CN" altLang="en-US" sz="3600" dirty="0">
                <a:solidFill>
                  <a:schemeClr val="bg1">
                    <a:lumMod val="95000"/>
                    <a:alpha val="9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后依然热爱生活</a:t>
            </a:r>
          </a:p>
        </p:txBody>
      </p:sp>
      <p:sp>
        <p:nvSpPr>
          <p:cNvPr id="125" name="等腰三角形 124">
            <a:extLst>
              <a:ext uri="{FF2B5EF4-FFF2-40B4-BE49-F238E27FC236}">
                <a16:creationId xmlns:a16="http://schemas.microsoft.com/office/drawing/2014/main" xmlns="" id="{6A5E71DA-6100-4C98-B68F-5FD377FF4536}"/>
              </a:ext>
            </a:extLst>
          </p:cNvPr>
          <p:cNvSpPr/>
          <p:nvPr/>
        </p:nvSpPr>
        <p:spPr>
          <a:xfrm rot="10800000">
            <a:off x="5911850" y="6192393"/>
            <a:ext cx="368300" cy="251810"/>
          </a:xfrm>
          <a:prstGeom prst="triangle">
            <a:avLst/>
          </a:prstGeom>
          <a:gradFill flip="none" rotWithShape="1">
            <a:gsLst>
              <a:gs pos="20000">
                <a:srgbClr val="CC0000">
                  <a:alpha val="0"/>
                </a:srgbClr>
              </a:gs>
              <a:gs pos="100000">
                <a:srgbClr val="760000">
                  <a:alpha val="7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时间矩形">
            <a:extLst>
              <a:ext uri="{FF2B5EF4-FFF2-40B4-BE49-F238E27FC236}">
                <a16:creationId xmlns:a16="http://schemas.microsoft.com/office/drawing/2014/main" xmlns="" id="{9679C239-F92B-4501-A6F2-4E39006812B5}"/>
              </a:ext>
            </a:extLst>
          </p:cNvPr>
          <p:cNvSpPr/>
          <p:nvPr/>
        </p:nvSpPr>
        <p:spPr>
          <a:xfrm>
            <a:off x="4746998" y="-1147864"/>
            <a:ext cx="315231" cy="338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新月形 129">
            <a:extLst>
              <a:ext uri="{FF2B5EF4-FFF2-40B4-BE49-F238E27FC236}">
                <a16:creationId xmlns:a16="http://schemas.microsoft.com/office/drawing/2014/main" xmlns="" id="{3FFC66CA-80A5-4D0D-9F68-DECE527B1455}"/>
              </a:ext>
            </a:extLst>
          </p:cNvPr>
          <p:cNvSpPr/>
          <p:nvPr/>
        </p:nvSpPr>
        <p:spPr>
          <a:xfrm rot="983696">
            <a:off x="7681358" y="4861723"/>
            <a:ext cx="76200" cy="152400"/>
          </a:xfrm>
          <a:prstGeom prst="moon">
            <a:avLst/>
          </a:prstGeom>
          <a:gradFill flip="none" rotWithShape="1">
            <a:gsLst>
              <a:gs pos="0">
                <a:srgbClr val="CC0000"/>
              </a:gs>
              <a:gs pos="100000">
                <a:srgbClr val="760000">
                  <a:alpha val="65000"/>
                </a:srgbClr>
              </a:gs>
            </a:gsLst>
            <a:lin ang="5400000" scaled="1"/>
            <a:tileRect/>
          </a:gradFill>
          <a:ln w="6350">
            <a:gradFill>
              <a:gsLst>
                <a:gs pos="0">
                  <a:srgbClr val="CF2F03"/>
                </a:gs>
                <a:gs pos="95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23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8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0" presetClass="entr" presetSubtype="0" decel="100000" fill="hold" grpId="0" nodeType="withEffect">
                                  <p:stCondLst>
                                    <p:cond delay="19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21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22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0" presetClass="entr" presetSubtype="0" decel="100000" fill="hold" grpId="0" nodeType="withEffect">
                                  <p:stCondLst>
                                    <p:cond delay="2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232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241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7" grpId="0"/>
      <p:bldP spid="8" grpId="0"/>
      <p:bldP spid="9" grpId="0"/>
      <p:bldP spid="10" grpId="0"/>
      <p:bldP spid="11" grpId="0"/>
      <p:bldP spid="18" grpId="0" animBg="1"/>
      <p:bldP spid="20" grpId="0" animBg="1"/>
      <p:bldP spid="26" grpId="0" animBg="1"/>
      <p:bldP spid="36" grpId="0" animBg="1"/>
      <p:bldP spid="33" grpId="0" animBg="1"/>
      <p:bldP spid="42" grpId="0" animBg="1"/>
      <p:bldP spid="43" grpId="0" animBg="1"/>
      <p:bldP spid="49" grpId="0" animBg="1"/>
      <p:bldP spid="51" grpId="0" animBg="1"/>
      <p:bldP spid="58" grpId="0" animBg="1"/>
      <p:bldP spid="59" grpId="0"/>
      <p:bldP spid="73" grpId="0" animBg="1"/>
      <p:bldP spid="75" grpId="0"/>
      <p:bldP spid="76" grpId="0" animBg="1"/>
      <p:bldP spid="78" grpId="0" animBg="1"/>
      <p:bldP spid="80" grpId="0" animBg="1"/>
      <p:bldP spid="81" grpId="0" animBg="1"/>
      <p:bldP spid="82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70" grpId="0"/>
      <p:bldP spid="125" grpId="0" animBg="1"/>
      <p:bldP spid="129" grpId="0" animBg="1"/>
      <p:bldP spid="1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F4120F43-E2D0-4655-82B5-FA077FC06852}"/>
              </a:ext>
            </a:extLst>
          </p:cNvPr>
          <p:cNvSpPr/>
          <p:nvPr/>
        </p:nvSpPr>
        <p:spPr>
          <a:xfrm>
            <a:off x="4261958" y="793295"/>
            <a:ext cx="3915229" cy="1814286"/>
          </a:xfrm>
          <a:custGeom>
            <a:avLst/>
            <a:gdLst>
              <a:gd name="connsiteX0" fmla="*/ 0 w 3889829"/>
              <a:gd name="connsiteY0" fmla="*/ 725715 h 1814286"/>
              <a:gd name="connsiteX1" fmla="*/ 43543 w 3889829"/>
              <a:gd name="connsiteY1" fmla="*/ 696686 h 1814286"/>
              <a:gd name="connsiteX2" fmla="*/ 1843314 w 3889829"/>
              <a:gd name="connsiteY2" fmla="*/ 0 h 1814286"/>
              <a:gd name="connsiteX3" fmla="*/ 3889829 w 3889829"/>
              <a:gd name="connsiteY3" fmla="*/ 682172 h 1814286"/>
              <a:gd name="connsiteX4" fmla="*/ 1727200 w 3889829"/>
              <a:gd name="connsiteY4" fmla="*/ 1814286 h 1814286"/>
              <a:gd name="connsiteX5" fmla="*/ 0 w 3889829"/>
              <a:gd name="connsiteY5" fmla="*/ 725715 h 1814286"/>
              <a:gd name="connsiteX0" fmla="*/ 0 w 3889829"/>
              <a:gd name="connsiteY0" fmla="*/ 725715 h 1814286"/>
              <a:gd name="connsiteX1" fmla="*/ 1843314 w 3889829"/>
              <a:gd name="connsiteY1" fmla="*/ 0 h 1814286"/>
              <a:gd name="connsiteX2" fmla="*/ 3889829 w 3889829"/>
              <a:gd name="connsiteY2" fmla="*/ 682172 h 1814286"/>
              <a:gd name="connsiteX3" fmla="*/ 1727200 w 3889829"/>
              <a:gd name="connsiteY3" fmla="*/ 1814286 h 1814286"/>
              <a:gd name="connsiteX4" fmla="*/ 0 w 3889829"/>
              <a:gd name="connsiteY4" fmla="*/ 725715 h 1814286"/>
              <a:gd name="connsiteX0" fmla="*/ 0 w 3915229"/>
              <a:gd name="connsiteY0" fmla="*/ 700315 h 1814286"/>
              <a:gd name="connsiteX1" fmla="*/ 1868714 w 3915229"/>
              <a:gd name="connsiteY1" fmla="*/ 0 h 1814286"/>
              <a:gd name="connsiteX2" fmla="*/ 3915229 w 3915229"/>
              <a:gd name="connsiteY2" fmla="*/ 682172 h 1814286"/>
              <a:gd name="connsiteX3" fmla="*/ 1752600 w 3915229"/>
              <a:gd name="connsiteY3" fmla="*/ 1814286 h 1814286"/>
              <a:gd name="connsiteX4" fmla="*/ 0 w 3915229"/>
              <a:gd name="connsiteY4" fmla="*/ 700315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5229" h="1814286">
                <a:moveTo>
                  <a:pt x="0" y="700315"/>
                </a:moveTo>
                <a:lnTo>
                  <a:pt x="1868714" y="0"/>
                </a:lnTo>
                <a:lnTo>
                  <a:pt x="3915229" y="682172"/>
                </a:lnTo>
                <a:lnTo>
                  <a:pt x="1752600" y="1814286"/>
                </a:lnTo>
                <a:lnTo>
                  <a:pt x="0" y="700315"/>
                </a:lnTo>
                <a:close/>
              </a:path>
            </a:pathLst>
          </a:custGeom>
          <a:gradFill>
            <a:gsLst>
              <a:gs pos="0">
                <a:srgbClr val="CC0000">
                  <a:alpha val="47000"/>
                </a:srgbClr>
              </a:gs>
              <a:gs pos="95000">
                <a:srgbClr val="A40000">
                  <a:alpha val="0"/>
                </a:srgbClr>
              </a:gs>
            </a:gsLst>
            <a:lin ang="5400000" scaled="1"/>
          </a:gradFill>
          <a:ln w="6350">
            <a:solidFill>
              <a:srgbClr val="CC0000"/>
            </a:solidFill>
          </a:ln>
          <a:effectLst>
            <a:outerShdw blurRad="127000" dist="38100" dir="16200000" rotWithShape="0">
              <a:srgbClr val="CC0000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A35768A4-8659-4F1A-A720-AE31EF8FC8D4}"/>
              </a:ext>
            </a:extLst>
          </p:cNvPr>
          <p:cNvSpPr/>
          <p:nvPr/>
        </p:nvSpPr>
        <p:spPr>
          <a:xfrm>
            <a:off x="6023176" y="1482724"/>
            <a:ext cx="2146300" cy="3752850"/>
          </a:xfrm>
          <a:custGeom>
            <a:avLst/>
            <a:gdLst>
              <a:gd name="connsiteX0" fmla="*/ 2146300 w 2146300"/>
              <a:gd name="connsiteY0" fmla="*/ 0 h 3771900"/>
              <a:gd name="connsiteX1" fmla="*/ 901700 w 2146300"/>
              <a:gd name="connsiteY1" fmla="*/ 3771900 h 3771900"/>
              <a:gd name="connsiteX2" fmla="*/ 0 w 2146300"/>
              <a:gd name="connsiteY2" fmla="*/ 1117600 h 3771900"/>
              <a:gd name="connsiteX3" fmla="*/ 2146300 w 2146300"/>
              <a:gd name="connsiteY3" fmla="*/ 0 h 3771900"/>
              <a:gd name="connsiteX0" fmla="*/ 2146300 w 2146300"/>
              <a:gd name="connsiteY0" fmla="*/ 0 h 3752850"/>
              <a:gd name="connsiteX1" fmla="*/ 454025 w 2146300"/>
              <a:gd name="connsiteY1" fmla="*/ 3752850 h 3752850"/>
              <a:gd name="connsiteX2" fmla="*/ 0 w 2146300"/>
              <a:gd name="connsiteY2" fmla="*/ 1117600 h 3752850"/>
              <a:gd name="connsiteX3" fmla="*/ 2146300 w 2146300"/>
              <a:gd name="connsiteY3" fmla="*/ 0 h 3752850"/>
              <a:gd name="connsiteX0" fmla="*/ 2146300 w 2146300"/>
              <a:gd name="connsiteY0" fmla="*/ 0 h 3760470"/>
              <a:gd name="connsiteX1" fmla="*/ 423545 w 2146300"/>
              <a:gd name="connsiteY1" fmla="*/ 3760470 h 3760470"/>
              <a:gd name="connsiteX2" fmla="*/ 0 w 2146300"/>
              <a:gd name="connsiteY2" fmla="*/ 1117600 h 3760470"/>
              <a:gd name="connsiteX3" fmla="*/ 2146300 w 2146300"/>
              <a:gd name="connsiteY3" fmla="*/ 0 h 3760470"/>
              <a:gd name="connsiteX0" fmla="*/ 2146300 w 2146300"/>
              <a:gd name="connsiteY0" fmla="*/ 0 h 3752850"/>
              <a:gd name="connsiteX1" fmla="*/ 438785 w 2146300"/>
              <a:gd name="connsiteY1" fmla="*/ 3752850 h 3752850"/>
              <a:gd name="connsiteX2" fmla="*/ 0 w 2146300"/>
              <a:gd name="connsiteY2" fmla="*/ 1117600 h 3752850"/>
              <a:gd name="connsiteX3" fmla="*/ 2146300 w 2146300"/>
              <a:gd name="connsiteY3" fmla="*/ 0 h 375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300" h="3752850">
                <a:moveTo>
                  <a:pt x="2146300" y="0"/>
                </a:moveTo>
                <a:lnTo>
                  <a:pt x="438785" y="3752850"/>
                </a:lnTo>
                <a:lnTo>
                  <a:pt x="0" y="1117600"/>
                </a:lnTo>
                <a:lnTo>
                  <a:pt x="2146300" y="0"/>
                </a:lnTo>
                <a:close/>
              </a:path>
            </a:pathLst>
          </a:custGeom>
          <a:gradFill flip="none" rotWithShape="1">
            <a:gsLst>
              <a:gs pos="100000">
                <a:srgbClr val="CC0000">
                  <a:alpha val="74000"/>
                </a:srgbClr>
              </a:gs>
              <a:gs pos="10000">
                <a:srgbClr val="A40000">
                  <a:alpha val="0"/>
                </a:srgbClr>
              </a:gs>
            </a:gsLst>
            <a:lin ang="2700000" scaled="1"/>
            <a:tileRect/>
          </a:gradFill>
          <a:ln w="6350">
            <a:solidFill>
              <a:srgbClr val="CC0000"/>
            </a:solidFill>
          </a:ln>
          <a:effectLst>
            <a:outerShdw blurRad="127000" dist="38100" dir="2700000" algn="tl" rotWithShape="0">
              <a:srgbClr val="CC0000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BB3C0A10-AD47-4EAA-956D-F77C5FC08FF4}"/>
              </a:ext>
            </a:extLst>
          </p:cNvPr>
          <p:cNvSpPr/>
          <p:nvPr/>
        </p:nvSpPr>
        <p:spPr>
          <a:xfrm>
            <a:off x="4270576" y="1508123"/>
            <a:ext cx="2190750" cy="3730625"/>
          </a:xfrm>
          <a:custGeom>
            <a:avLst/>
            <a:gdLst>
              <a:gd name="connsiteX0" fmla="*/ 0 w 2654300"/>
              <a:gd name="connsiteY0" fmla="*/ 0 h 3759200"/>
              <a:gd name="connsiteX1" fmla="*/ 2654300 w 2654300"/>
              <a:gd name="connsiteY1" fmla="*/ 3759200 h 3759200"/>
              <a:gd name="connsiteX2" fmla="*/ 1778000 w 2654300"/>
              <a:gd name="connsiteY2" fmla="*/ 1117600 h 3759200"/>
              <a:gd name="connsiteX3" fmla="*/ 0 w 2654300"/>
              <a:gd name="connsiteY3" fmla="*/ 0 h 3759200"/>
              <a:gd name="connsiteX0" fmla="*/ 0 w 2178050"/>
              <a:gd name="connsiteY0" fmla="*/ 0 h 3730625"/>
              <a:gd name="connsiteX1" fmla="*/ 2178050 w 2178050"/>
              <a:gd name="connsiteY1" fmla="*/ 3730625 h 3730625"/>
              <a:gd name="connsiteX2" fmla="*/ 1778000 w 2178050"/>
              <a:gd name="connsiteY2" fmla="*/ 1117600 h 3730625"/>
              <a:gd name="connsiteX3" fmla="*/ 0 w 2178050"/>
              <a:gd name="connsiteY3" fmla="*/ 0 h 3730625"/>
              <a:gd name="connsiteX0" fmla="*/ 0 w 2178050"/>
              <a:gd name="connsiteY0" fmla="*/ 0 h 3730625"/>
              <a:gd name="connsiteX1" fmla="*/ 2178050 w 2178050"/>
              <a:gd name="connsiteY1" fmla="*/ 3730625 h 3730625"/>
              <a:gd name="connsiteX2" fmla="*/ 1739900 w 2178050"/>
              <a:gd name="connsiteY2" fmla="*/ 1104900 h 3730625"/>
              <a:gd name="connsiteX3" fmla="*/ 0 w 2178050"/>
              <a:gd name="connsiteY3" fmla="*/ 0 h 3730625"/>
              <a:gd name="connsiteX0" fmla="*/ 0 w 2178050"/>
              <a:gd name="connsiteY0" fmla="*/ 0 h 3730625"/>
              <a:gd name="connsiteX1" fmla="*/ 2178050 w 2178050"/>
              <a:gd name="connsiteY1" fmla="*/ 3730625 h 3730625"/>
              <a:gd name="connsiteX2" fmla="*/ 1752600 w 2178050"/>
              <a:gd name="connsiteY2" fmla="*/ 1098550 h 3730625"/>
              <a:gd name="connsiteX3" fmla="*/ 0 w 2178050"/>
              <a:gd name="connsiteY3" fmla="*/ 0 h 3730625"/>
              <a:gd name="connsiteX0" fmla="*/ 0 w 2190750"/>
              <a:gd name="connsiteY0" fmla="*/ 0 h 3730625"/>
              <a:gd name="connsiteX1" fmla="*/ 2190750 w 2190750"/>
              <a:gd name="connsiteY1" fmla="*/ 3730625 h 3730625"/>
              <a:gd name="connsiteX2" fmla="*/ 1752600 w 2190750"/>
              <a:gd name="connsiteY2" fmla="*/ 1098550 h 3730625"/>
              <a:gd name="connsiteX3" fmla="*/ 0 w 2190750"/>
              <a:gd name="connsiteY3" fmla="*/ 0 h 373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750" h="3730625">
                <a:moveTo>
                  <a:pt x="0" y="0"/>
                </a:moveTo>
                <a:lnTo>
                  <a:pt x="2190750" y="3730625"/>
                </a:lnTo>
                <a:lnTo>
                  <a:pt x="1752600" y="109855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CC0000">
                  <a:alpha val="74000"/>
                </a:srgbClr>
              </a:gs>
              <a:gs pos="15000">
                <a:srgbClr val="A40000">
                  <a:alpha val="0"/>
                </a:srgbClr>
              </a:gs>
            </a:gsLst>
            <a:lin ang="8100000" scaled="1"/>
            <a:tileRect/>
          </a:gradFill>
          <a:ln w="6350">
            <a:solidFill>
              <a:srgbClr val="CC0000"/>
            </a:solidFill>
          </a:ln>
          <a:effectLst>
            <a:outerShdw blurRad="127000" dist="38100" dir="8100000" algn="tr" rotWithShape="0">
              <a:srgbClr val="CC0000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DF9B94A-EE0D-4CD6-9B19-26B1F92924D3}"/>
              </a:ext>
            </a:extLst>
          </p:cNvPr>
          <p:cNvSpPr/>
          <p:nvPr/>
        </p:nvSpPr>
        <p:spPr>
          <a:xfrm>
            <a:off x="4531153" y="911688"/>
            <a:ext cx="3376838" cy="1564800"/>
          </a:xfrm>
          <a:custGeom>
            <a:avLst/>
            <a:gdLst>
              <a:gd name="connsiteX0" fmla="*/ 0 w 3889829"/>
              <a:gd name="connsiteY0" fmla="*/ 725715 h 1814286"/>
              <a:gd name="connsiteX1" fmla="*/ 43543 w 3889829"/>
              <a:gd name="connsiteY1" fmla="*/ 696686 h 1814286"/>
              <a:gd name="connsiteX2" fmla="*/ 1843314 w 3889829"/>
              <a:gd name="connsiteY2" fmla="*/ 0 h 1814286"/>
              <a:gd name="connsiteX3" fmla="*/ 3889829 w 3889829"/>
              <a:gd name="connsiteY3" fmla="*/ 682172 h 1814286"/>
              <a:gd name="connsiteX4" fmla="*/ 1727200 w 3889829"/>
              <a:gd name="connsiteY4" fmla="*/ 1814286 h 1814286"/>
              <a:gd name="connsiteX5" fmla="*/ 0 w 3889829"/>
              <a:gd name="connsiteY5" fmla="*/ 725715 h 1814286"/>
              <a:gd name="connsiteX0" fmla="*/ 0 w 3889829"/>
              <a:gd name="connsiteY0" fmla="*/ 725715 h 1814286"/>
              <a:gd name="connsiteX1" fmla="*/ 1843314 w 3889829"/>
              <a:gd name="connsiteY1" fmla="*/ 0 h 1814286"/>
              <a:gd name="connsiteX2" fmla="*/ 3889829 w 3889829"/>
              <a:gd name="connsiteY2" fmla="*/ 682172 h 1814286"/>
              <a:gd name="connsiteX3" fmla="*/ 1727200 w 3889829"/>
              <a:gd name="connsiteY3" fmla="*/ 1814286 h 1814286"/>
              <a:gd name="connsiteX4" fmla="*/ 0 w 3889829"/>
              <a:gd name="connsiteY4" fmla="*/ 725715 h 1814286"/>
              <a:gd name="connsiteX0" fmla="*/ 0 w 3915229"/>
              <a:gd name="connsiteY0" fmla="*/ 700315 h 1814286"/>
              <a:gd name="connsiteX1" fmla="*/ 1868714 w 3915229"/>
              <a:gd name="connsiteY1" fmla="*/ 0 h 1814286"/>
              <a:gd name="connsiteX2" fmla="*/ 3915229 w 3915229"/>
              <a:gd name="connsiteY2" fmla="*/ 682172 h 1814286"/>
              <a:gd name="connsiteX3" fmla="*/ 1752600 w 3915229"/>
              <a:gd name="connsiteY3" fmla="*/ 1814286 h 1814286"/>
              <a:gd name="connsiteX4" fmla="*/ 0 w 3915229"/>
              <a:gd name="connsiteY4" fmla="*/ 700315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5229" h="1814286">
                <a:moveTo>
                  <a:pt x="0" y="700315"/>
                </a:moveTo>
                <a:lnTo>
                  <a:pt x="1868714" y="0"/>
                </a:lnTo>
                <a:lnTo>
                  <a:pt x="3915229" y="682172"/>
                </a:lnTo>
                <a:lnTo>
                  <a:pt x="1752600" y="1814286"/>
                </a:lnTo>
                <a:lnTo>
                  <a:pt x="0" y="700315"/>
                </a:lnTo>
                <a:close/>
              </a:path>
            </a:pathLst>
          </a:custGeom>
          <a:gradFill>
            <a:gsLst>
              <a:gs pos="0">
                <a:srgbClr val="CC0000">
                  <a:alpha val="6000"/>
                </a:srgbClr>
              </a:gs>
              <a:gs pos="70000">
                <a:srgbClr val="A40000">
                  <a:alpha val="0"/>
                </a:srgbClr>
              </a:gs>
            </a:gsLst>
            <a:lin ang="5400000" scaled="1"/>
          </a:gradFill>
          <a:ln w="6350">
            <a:solidFill>
              <a:srgbClr val="CC0000"/>
            </a:solidFill>
          </a:ln>
          <a:effectLst>
            <a:outerShdw blurRad="88900" sx="102000" sy="102000" algn="ctr" rotWithShape="0">
              <a:srgbClr val="76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59FCF37F-FDD4-40FC-A076-FD59EEC3676C}"/>
              </a:ext>
            </a:extLst>
          </p:cNvPr>
          <p:cNvSpPr/>
          <p:nvPr/>
        </p:nvSpPr>
        <p:spPr>
          <a:xfrm>
            <a:off x="4892460" y="1062668"/>
            <a:ext cx="2654224" cy="1250140"/>
          </a:xfrm>
          <a:custGeom>
            <a:avLst/>
            <a:gdLst>
              <a:gd name="connsiteX0" fmla="*/ 0 w 3889829"/>
              <a:gd name="connsiteY0" fmla="*/ 725715 h 1814286"/>
              <a:gd name="connsiteX1" fmla="*/ 43543 w 3889829"/>
              <a:gd name="connsiteY1" fmla="*/ 696686 h 1814286"/>
              <a:gd name="connsiteX2" fmla="*/ 1843314 w 3889829"/>
              <a:gd name="connsiteY2" fmla="*/ 0 h 1814286"/>
              <a:gd name="connsiteX3" fmla="*/ 3889829 w 3889829"/>
              <a:gd name="connsiteY3" fmla="*/ 682172 h 1814286"/>
              <a:gd name="connsiteX4" fmla="*/ 1727200 w 3889829"/>
              <a:gd name="connsiteY4" fmla="*/ 1814286 h 1814286"/>
              <a:gd name="connsiteX5" fmla="*/ 0 w 3889829"/>
              <a:gd name="connsiteY5" fmla="*/ 725715 h 1814286"/>
              <a:gd name="connsiteX0" fmla="*/ 0 w 3889829"/>
              <a:gd name="connsiteY0" fmla="*/ 725715 h 1814286"/>
              <a:gd name="connsiteX1" fmla="*/ 1843314 w 3889829"/>
              <a:gd name="connsiteY1" fmla="*/ 0 h 1814286"/>
              <a:gd name="connsiteX2" fmla="*/ 3889829 w 3889829"/>
              <a:gd name="connsiteY2" fmla="*/ 682172 h 1814286"/>
              <a:gd name="connsiteX3" fmla="*/ 1727200 w 3889829"/>
              <a:gd name="connsiteY3" fmla="*/ 1814286 h 1814286"/>
              <a:gd name="connsiteX4" fmla="*/ 0 w 3889829"/>
              <a:gd name="connsiteY4" fmla="*/ 725715 h 1814286"/>
              <a:gd name="connsiteX0" fmla="*/ 0 w 3915229"/>
              <a:gd name="connsiteY0" fmla="*/ 700315 h 1814286"/>
              <a:gd name="connsiteX1" fmla="*/ 1868714 w 3915229"/>
              <a:gd name="connsiteY1" fmla="*/ 0 h 1814286"/>
              <a:gd name="connsiteX2" fmla="*/ 3915229 w 3915229"/>
              <a:gd name="connsiteY2" fmla="*/ 682172 h 1814286"/>
              <a:gd name="connsiteX3" fmla="*/ 1752600 w 3915229"/>
              <a:gd name="connsiteY3" fmla="*/ 1814286 h 1814286"/>
              <a:gd name="connsiteX4" fmla="*/ 0 w 3915229"/>
              <a:gd name="connsiteY4" fmla="*/ 700315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5229" h="1814286">
                <a:moveTo>
                  <a:pt x="0" y="700315"/>
                </a:moveTo>
                <a:lnTo>
                  <a:pt x="1868714" y="0"/>
                </a:lnTo>
                <a:lnTo>
                  <a:pt x="3915229" y="682172"/>
                </a:lnTo>
                <a:lnTo>
                  <a:pt x="1752600" y="1814286"/>
                </a:lnTo>
                <a:lnTo>
                  <a:pt x="0" y="700315"/>
                </a:lnTo>
                <a:close/>
              </a:path>
            </a:pathLst>
          </a:custGeom>
          <a:gradFill>
            <a:gsLst>
              <a:gs pos="0">
                <a:srgbClr val="CC0000">
                  <a:alpha val="7000"/>
                </a:srgbClr>
              </a:gs>
              <a:gs pos="100000">
                <a:srgbClr val="A40000">
                  <a:alpha val="0"/>
                </a:srgbClr>
              </a:gs>
            </a:gsLst>
            <a:lin ang="5400000" scaled="1"/>
          </a:gradFill>
          <a:ln w="6350">
            <a:solidFill>
              <a:srgbClr val="CC0000"/>
            </a:solidFill>
          </a:ln>
          <a:effectLst>
            <a:outerShdw blurRad="76200" sx="102000" sy="102000" algn="ctr" rotWithShape="0">
              <a:srgbClr val="76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C5DCCF6C-5A00-4FE9-9F23-D940D5CAAEE6}"/>
              </a:ext>
            </a:extLst>
          </p:cNvPr>
          <p:cNvSpPr/>
          <p:nvPr/>
        </p:nvSpPr>
        <p:spPr>
          <a:xfrm>
            <a:off x="5252759" y="1226425"/>
            <a:ext cx="1931899" cy="909925"/>
          </a:xfrm>
          <a:custGeom>
            <a:avLst/>
            <a:gdLst>
              <a:gd name="connsiteX0" fmla="*/ 0 w 3889829"/>
              <a:gd name="connsiteY0" fmla="*/ 725715 h 1814286"/>
              <a:gd name="connsiteX1" fmla="*/ 43543 w 3889829"/>
              <a:gd name="connsiteY1" fmla="*/ 696686 h 1814286"/>
              <a:gd name="connsiteX2" fmla="*/ 1843314 w 3889829"/>
              <a:gd name="connsiteY2" fmla="*/ 0 h 1814286"/>
              <a:gd name="connsiteX3" fmla="*/ 3889829 w 3889829"/>
              <a:gd name="connsiteY3" fmla="*/ 682172 h 1814286"/>
              <a:gd name="connsiteX4" fmla="*/ 1727200 w 3889829"/>
              <a:gd name="connsiteY4" fmla="*/ 1814286 h 1814286"/>
              <a:gd name="connsiteX5" fmla="*/ 0 w 3889829"/>
              <a:gd name="connsiteY5" fmla="*/ 725715 h 1814286"/>
              <a:gd name="connsiteX0" fmla="*/ 0 w 3889829"/>
              <a:gd name="connsiteY0" fmla="*/ 725715 h 1814286"/>
              <a:gd name="connsiteX1" fmla="*/ 1843314 w 3889829"/>
              <a:gd name="connsiteY1" fmla="*/ 0 h 1814286"/>
              <a:gd name="connsiteX2" fmla="*/ 3889829 w 3889829"/>
              <a:gd name="connsiteY2" fmla="*/ 682172 h 1814286"/>
              <a:gd name="connsiteX3" fmla="*/ 1727200 w 3889829"/>
              <a:gd name="connsiteY3" fmla="*/ 1814286 h 1814286"/>
              <a:gd name="connsiteX4" fmla="*/ 0 w 3889829"/>
              <a:gd name="connsiteY4" fmla="*/ 725715 h 1814286"/>
              <a:gd name="connsiteX0" fmla="*/ 0 w 3915229"/>
              <a:gd name="connsiteY0" fmla="*/ 700315 h 1814286"/>
              <a:gd name="connsiteX1" fmla="*/ 1868714 w 3915229"/>
              <a:gd name="connsiteY1" fmla="*/ 0 h 1814286"/>
              <a:gd name="connsiteX2" fmla="*/ 3915229 w 3915229"/>
              <a:gd name="connsiteY2" fmla="*/ 682172 h 1814286"/>
              <a:gd name="connsiteX3" fmla="*/ 1752600 w 3915229"/>
              <a:gd name="connsiteY3" fmla="*/ 1814286 h 1814286"/>
              <a:gd name="connsiteX4" fmla="*/ 0 w 3915229"/>
              <a:gd name="connsiteY4" fmla="*/ 700315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5229" h="1814286">
                <a:moveTo>
                  <a:pt x="0" y="700315"/>
                </a:moveTo>
                <a:lnTo>
                  <a:pt x="1868714" y="0"/>
                </a:lnTo>
                <a:lnTo>
                  <a:pt x="3915229" y="682172"/>
                </a:lnTo>
                <a:lnTo>
                  <a:pt x="1752600" y="1814286"/>
                </a:lnTo>
                <a:lnTo>
                  <a:pt x="0" y="700315"/>
                </a:lnTo>
                <a:close/>
              </a:path>
            </a:pathLst>
          </a:custGeom>
          <a:gradFill>
            <a:gsLst>
              <a:gs pos="0">
                <a:srgbClr val="CC0000">
                  <a:alpha val="10000"/>
                </a:srgbClr>
              </a:gs>
              <a:gs pos="100000">
                <a:srgbClr val="A40000">
                  <a:alpha val="0"/>
                </a:srgbClr>
              </a:gs>
            </a:gsLst>
            <a:lin ang="5400000" scaled="1"/>
          </a:gradFill>
          <a:ln w="6350">
            <a:solidFill>
              <a:srgbClr val="CC0000"/>
            </a:solidFill>
          </a:ln>
          <a:effectLst>
            <a:outerShdw blurRad="76200" sx="102000" sy="102000" algn="ctr" rotWithShape="0">
              <a:srgbClr val="760000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xmlns="" id="{67A128AB-1FC6-4978-8913-EA6C3E0521D5}"/>
              </a:ext>
            </a:extLst>
          </p:cNvPr>
          <p:cNvSpPr/>
          <p:nvPr/>
        </p:nvSpPr>
        <p:spPr>
          <a:xfrm rot="20854196">
            <a:off x="4527656" y="4363251"/>
            <a:ext cx="3867339" cy="392685"/>
          </a:xfrm>
          <a:prstGeom prst="arc">
            <a:avLst>
              <a:gd name="adj1" fmla="val 20360597"/>
              <a:gd name="adj2" fmla="val 12242486"/>
            </a:avLst>
          </a:prstGeom>
          <a:ln w="12700">
            <a:gradFill>
              <a:gsLst>
                <a:gs pos="0">
                  <a:srgbClr val="CC0000">
                    <a:alpha val="15000"/>
                  </a:srgbClr>
                </a:gs>
                <a:gs pos="100000">
                  <a:srgbClr val="9E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xmlns="" id="{DEFC4B99-66FC-4A57-9F64-3EA2F1597B2A}"/>
              </a:ext>
            </a:extLst>
          </p:cNvPr>
          <p:cNvSpPr/>
          <p:nvPr/>
        </p:nvSpPr>
        <p:spPr>
          <a:xfrm rot="20854196">
            <a:off x="3151716" y="3266354"/>
            <a:ext cx="6002867" cy="762566"/>
          </a:xfrm>
          <a:prstGeom prst="arc">
            <a:avLst>
              <a:gd name="adj1" fmla="val 20809290"/>
              <a:gd name="adj2" fmla="val 12496213"/>
            </a:avLst>
          </a:prstGeom>
          <a:ln w="12700">
            <a:gradFill>
              <a:gsLst>
                <a:gs pos="0">
                  <a:srgbClr val="CC0000">
                    <a:alpha val="15000"/>
                  </a:srgbClr>
                </a:gs>
                <a:gs pos="100000">
                  <a:srgbClr val="9E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xmlns="" id="{2AA7A4A2-07E7-45EC-946F-91FD20FC42C5}"/>
              </a:ext>
            </a:extLst>
          </p:cNvPr>
          <p:cNvSpPr/>
          <p:nvPr/>
        </p:nvSpPr>
        <p:spPr>
          <a:xfrm rot="20854196">
            <a:off x="1877655" y="1751227"/>
            <a:ext cx="8436691" cy="1155962"/>
          </a:xfrm>
          <a:prstGeom prst="arc">
            <a:avLst>
              <a:gd name="adj1" fmla="val 20755310"/>
              <a:gd name="adj2" fmla="val 12078666"/>
            </a:avLst>
          </a:prstGeom>
          <a:ln w="12700">
            <a:gradFill>
              <a:gsLst>
                <a:gs pos="0">
                  <a:srgbClr val="CC0000">
                    <a:alpha val="15000"/>
                  </a:srgbClr>
                </a:gs>
                <a:gs pos="100000">
                  <a:srgbClr val="9E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BBD1369E-D433-4951-B514-AAA0D7EE5841}"/>
              </a:ext>
            </a:extLst>
          </p:cNvPr>
          <p:cNvSpPr/>
          <p:nvPr/>
        </p:nvSpPr>
        <p:spPr>
          <a:xfrm>
            <a:off x="8829301" y="1868850"/>
            <a:ext cx="485763" cy="485763"/>
          </a:xfrm>
          <a:prstGeom prst="ellipse">
            <a:avLst/>
          </a:prstGeom>
          <a:gradFill flip="none" rotWithShape="1"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C983A3B-F5BC-4E92-A5D0-B77A18467267}"/>
              </a:ext>
            </a:extLst>
          </p:cNvPr>
          <p:cNvGrpSpPr/>
          <p:nvPr/>
        </p:nvGrpSpPr>
        <p:grpSpPr>
          <a:xfrm rot="357886">
            <a:off x="10934303" y="5484648"/>
            <a:ext cx="3645695" cy="2571070"/>
            <a:chOff x="11010503" y="5578273"/>
            <a:chExt cx="3645695" cy="257107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365618B2-7373-4E77-850D-0EF468393F44}"/>
                </a:ext>
              </a:extLst>
            </p:cNvPr>
            <p:cNvSpPr/>
            <p:nvPr/>
          </p:nvSpPr>
          <p:spPr>
            <a:xfrm>
              <a:off x="11192500" y="6047357"/>
              <a:ext cx="3463698" cy="2101986"/>
            </a:xfrm>
            <a:custGeom>
              <a:avLst/>
              <a:gdLst>
                <a:gd name="connsiteX0" fmla="*/ 3352800 w 3439885"/>
                <a:gd name="connsiteY0" fmla="*/ 261257 h 2061028"/>
                <a:gd name="connsiteX1" fmla="*/ 3352800 w 3439885"/>
                <a:gd name="connsiteY1" fmla="*/ 261257 h 2061028"/>
                <a:gd name="connsiteX2" fmla="*/ 0 w 3439885"/>
                <a:gd name="connsiteY2" fmla="*/ 0 h 2061028"/>
                <a:gd name="connsiteX3" fmla="*/ 478971 w 3439885"/>
                <a:gd name="connsiteY3" fmla="*/ 435428 h 2061028"/>
                <a:gd name="connsiteX4" fmla="*/ 3439885 w 3439885"/>
                <a:gd name="connsiteY4" fmla="*/ 2061028 h 2061028"/>
                <a:gd name="connsiteX5" fmla="*/ 3352800 w 3439885"/>
                <a:gd name="connsiteY5" fmla="*/ 261257 h 2061028"/>
                <a:gd name="connsiteX0" fmla="*/ 3352800 w 3463698"/>
                <a:gd name="connsiteY0" fmla="*/ 261257 h 2094366"/>
                <a:gd name="connsiteX1" fmla="*/ 3352800 w 3463698"/>
                <a:gd name="connsiteY1" fmla="*/ 261257 h 2094366"/>
                <a:gd name="connsiteX2" fmla="*/ 0 w 3463698"/>
                <a:gd name="connsiteY2" fmla="*/ 0 h 2094366"/>
                <a:gd name="connsiteX3" fmla="*/ 478971 w 3463698"/>
                <a:gd name="connsiteY3" fmla="*/ 435428 h 2094366"/>
                <a:gd name="connsiteX4" fmla="*/ 3463698 w 3463698"/>
                <a:gd name="connsiteY4" fmla="*/ 2094366 h 2094366"/>
                <a:gd name="connsiteX5" fmla="*/ 3352800 w 3463698"/>
                <a:gd name="connsiteY5" fmla="*/ 261257 h 2094366"/>
                <a:gd name="connsiteX0" fmla="*/ 3352800 w 3463698"/>
                <a:gd name="connsiteY0" fmla="*/ 268877 h 2101986"/>
                <a:gd name="connsiteX1" fmla="*/ 3352800 w 3463698"/>
                <a:gd name="connsiteY1" fmla="*/ 268877 h 2101986"/>
                <a:gd name="connsiteX2" fmla="*/ 0 w 3463698"/>
                <a:gd name="connsiteY2" fmla="*/ 0 h 2101986"/>
                <a:gd name="connsiteX3" fmla="*/ 478971 w 3463698"/>
                <a:gd name="connsiteY3" fmla="*/ 443048 h 2101986"/>
                <a:gd name="connsiteX4" fmla="*/ 3463698 w 3463698"/>
                <a:gd name="connsiteY4" fmla="*/ 2101986 h 2101986"/>
                <a:gd name="connsiteX5" fmla="*/ 3352800 w 3463698"/>
                <a:gd name="connsiteY5" fmla="*/ 268877 h 210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63698" h="2101986">
                  <a:moveTo>
                    <a:pt x="3352800" y="268877"/>
                  </a:moveTo>
                  <a:lnTo>
                    <a:pt x="3352800" y="268877"/>
                  </a:lnTo>
                  <a:lnTo>
                    <a:pt x="0" y="0"/>
                  </a:lnTo>
                  <a:lnTo>
                    <a:pt x="478971" y="443048"/>
                  </a:lnTo>
                  <a:lnTo>
                    <a:pt x="3463698" y="2101986"/>
                  </a:lnTo>
                  <a:lnTo>
                    <a:pt x="3352800" y="268877"/>
                  </a:lnTo>
                  <a:close/>
                </a:path>
              </a:pathLst>
            </a:custGeom>
            <a:gradFill flip="none" rotWithShape="1">
              <a:gsLst>
                <a:gs pos="69000">
                  <a:srgbClr val="A40000"/>
                </a:gs>
                <a:gs pos="40000">
                  <a:srgbClr val="9E0000"/>
                </a:gs>
                <a:gs pos="0">
                  <a:srgbClr val="CC0000"/>
                </a:gs>
                <a:gs pos="100000">
                  <a:srgbClr val="76000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CF552ED7-4F06-4922-8292-F3AAF98A38AA}"/>
                </a:ext>
              </a:extLst>
            </p:cNvPr>
            <p:cNvSpPr/>
            <p:nvPr/>
          </p:nvSpPr>
          <p:spPr>
            <a:xfrm>
              <a:off x="11195446" y="6043411"/>
              <a:ext cx="3327400" cy="317500"/>
            </a:xfrm>
            <a:custGeom>
              <a:avLst/>
              <a:gdLst>
                <a:gd name="connsiteX0" fmla="*/ 3295650 w 3308350"/>
                <a:gd name="connsiteY0" fmla="*/ 25400 h 317500"/>
                <a:gd name="connsiteX1" fmla="*/ 3295650 w 3308350"/>
                <a:gd name="connsiteY1" fmla="*/ 25400 h 317500"/>
                <a:gd name="connsiteX2" fmla="*/ 0 w 3308350"/>
                <a:gd name="connsiteY2" fmla="*/ 0 h 317500"/>
                <a:gd name="connsiteX3" fmla="*/ 184150 w 3308350"/>
                <a:gd name="connsiteY3" fmla="*/ 44450 h 317500"/>
                <a:gd name="connsiteX4" fmla="*/ 3308350 w 3308350"/>
                <a:gd name="connsiteY4" fmla="*/ 317500 h 317500"/>
                <a:gd name="connsiteX5" fmla="*/ 3295650 w 3308350"/>
                <a:gd name="connsiteY5" fmla="*/ 25400 h 317500"/>
                <a:gd name="connsiteX0" fmla="*/ 3295650 w 3308350"/>
                <a:gd name="connsiteY0" fmla="*/ 25400 h 317500"/>
                <a:gd name="connsiteX1" fmla="*/ 3295650 w 3308350"/>
                <a:gd name="connsiteY1" fmla="*/ 25400 h 317500"/>
                <a:gd name="connsiteX2" fmla="*/ 0 w 3308350"/>
                <a:gd name="connsiteY2" fmla="*/ 0 h 317500"/>
                <a:gd name="connsiteX3" fmla="*/ 184150 w 3308350"/>
                <a:gd name="connsiteY3" fmla="*/ 44450 h 317500"/>
                <a:gd name="connsiteX4" fmla="*/ 3308350 w 3308350"/>
                <a:gd name="connsiteY4" fmla="*/ 317500 h 317500"/>
                <a:gd name="connsiteX5" fmla="*/ 3295650 w 3308350"/>
                <a:gd name="connsiteY5" fmla="*/ 25400 h 317500"/>
                <a:gd name="connsiteX0" fmla="*/ 3314700 w 3327400"/>
                <a:gd name="connsiteY0" fmla="*/ 25400 h 317500"/>
                <a:gd name="connsiteX1" fmla="*/ 3314700 w 3327400"/>
                <a:gd name="connsiteY1" fmla="*/ 25400 h 317500"/>
                <a:gd name="connsiteX2" fmla="*/ 0 w 3327400"/>
                <a:gd name="connsiteY2" fmla="*/ 0 h 317500"/>
                <a:gd name="connsiteX3" fmla="*/ 203200 w 3327400"/>
                <a:gd name="connsiteY3" fmla="*/ 44450 h 317500"/>
                <a:gd name="connsiteX4" fmla="*/ 3327400 w 3327400"/>
                <a:gd name="connsiteY4" fmla="*/ 317500 h 317500"/>
                <a:gd name="connsiteX5" fmla="*/ 3314700 w 3327400"/>
                <a:gd name="connsiteY5" fmla="*/ 25400 h 31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7400" h="317500">
                  <a:moveTo>
                    <a:pt x="3314700" y="25400"/>
                  </a:moveTo>
                  <a:lnTo>
                    <a:pt x="3314700" y="25400"/>
                  </a:lnTo>
                  <a:lnTo>
                    <a:pt x="0" y="0"/>
                  </a:lnTo>
                  <a:cubicBezTo>
                    <a:pt x="61383" y="48155"/>
                    <a:pt x="141817" y="29633"/>
                    <a:pt x="203200" y="44450"/>
                  </a:cubicBezTo>
                  <a:lnTo>
                    <a:pt x="3327400" y="317500"/>
                  </a:lnTo>
                  <a:lnTo>
                    <a:pt x="3314700" y="25400"/>
                  </a:lnTo>
                  <a:close/>
                </a:path>
              </a:pathLst>
            </a:custGeom>
            <a:gradFill>
              <a:gsLst>
                <a:gs pos="0">
                  <a:srgbClr val="9E0000"/>
                </a:gs>
                <a:gs pos="100000">
                  <a:srgbClr val="CC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4D2F625A-0709-4013-913F-6C21F73F6B9E}"/>
                </a:ext>
              </a:extLst>
            </p:cNvPr>
            <p:cNvSpPr/>
            <p:nvPr/>
          </p:nvSpPr>
          <p:spPr>
            <a:xfrm>
              <a:off x="11010503" y="5659362"/>
              <a:ext cx="295275" cy="597569"/>
            </a:xfrm>
            <a:custGeom>
              <a:avLst/>
              <a:gdLst>
                <a:gd name="connsiteX0" fmla="*/ 121444 w 295275"/>
                <a:gd name="connsiteY0" fmla="*/ 0 h 597569"/>
                <a:gd name="connsiteX1" fmla="*/ 216694 w 295275"/>
                <a:gd name="connsiteY1" fmla="*/ 0 h 597569"/>
                <a:gd name="connsiteX2" fmla="*/ 216694 w 295275"/>
                <a:gd name="connsiteY2" fmla="*/ 90236 h 597569"/>
                <a:gd name="connsiteX3" fmla="*/ 196014 w 295275"/>
                <a:gd name="connsiteY3" fmla="*/ 90236 h 597569"/>
                <a:gd name="connsiteX4" fmla="*/ 295275 w 295275"/>
                <a:gd name="connsiteY4" fmla="*/ 388019 h 597569"/>
                <a:gd name="connsiteX5" fmla="*/ 147638 w 295275"/>
                <a:gd name="connsiteY5" fmla="*/ 388019 h 597569"/>
                <a:gd name="connsiteX6" fmla="*/ 128588 w 295275"/>
                <a:gd name="connsiteY6" fmla="*/ 597569 h 597569"/>
                <a:gd name="connsiteX7" fmla="*/ 104775 w 295275"/>
                <a:gd name="connsiteY7" fmla="*/ 588044 h 597569"/>
                <a:gd name="connsiteX8" fmla="*/ 109538 w 295275"/>
                <a:gd name="connsiteY8" fmla="*/ 411831 h 597569"/>
                <a:gd name="connsiteX9" fmla="*/ 14288 w 295275"/>
                <a:gd name="connsiteY9" fmla="*/ 545181 h 597569"/>
                <a:gd name="connsiteX10" fmla="*/ 0 w 295275"/>
                <a:gd name="connsiteY10" fmla="*/ 540419 h 597569"/>
                <a:gd name="connsiteX11" fmla="*/ 119063 w 295275"/>
                <a:gd name="connsiteY11" fmla="*/ 340394 h 597569"/>
                <a:gd name="connsiteX12" fmla="*/ 219075 w 295275"/>
                <a:gd name="connsiteY12" fmla="*/ 335631 h 597569"/>
                <a:gd name="connsiteX13" fmla="*/ 175089 w 295275"/>
                <a:gd name="connsiteY13" fmla="*/ 90236 h 597569"/>
                <a:gd name="connsiteX14" fmla="*/ 121444 w 295275"/>
                <a:gd name="connsiteY14" fmla="*/ 90236 h 59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5275" h="597569">
                  <a:moveTo>
                    <a:pt x="121444" y="0"/>
                  </a:moveTo>
                  <a:lnTo>
                    <a:pt x="216694" y="0"/>
                  </a:lnTo>
                  <a:lnTo>
                    <a:pt x="216694" y="90236"/>
                  </a:lnTo>
                  <a:lnTo>
                    <a:pt x="196014" y="90236"/>
                  </a:lnTo>
                  <a:lnTo>
                    <a:pt x="295275" y="388019"/>
                  </a:lnTo>
                  <a:lnTo>
                    <a:pt x="147638" y="388019"/>
                  </a:lnTo>
                  <a:lnTo>
                    <a:pt x="128588" y="597569"/>
                  </a:lnTo>
                  <a:lnTo>
                    <a:pt x="104775" y="588044"/>
                  </a:lnTo>
                  <a:lnTo>
                    <a:pt x="109538" y="411831"/>
                  </a:lnTo>
                  <a:lnTo>
                    <a:pt x="14288" y="545181"/>
                  </a:lnTo>
                  <a:lnTo>
                    <a:pt x="0" y="540419"/>
                  </a:lnTo>
                  <a:lnTo>
                    <a:pt x="119063" y="340394"/>
                  </a:lnTo>
                  <a:lnTo>
                    <a:pt x="219075" y="335631"/>
                  </a:lnTo>
                  <a:lnTo>
                    <a:pt x="175089" y="90236"/>
                  </a:lnTo>
                  <a:lnTo>
                    <a:pt x="121444" y="90236"/>
                  </a:lnTo>
                  <a:close/>
                </a:path>
              </a:pathLst>
            </a:custGeom>
            <a:solidFill>
              <a:srgbClr val="AA26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154D1B80-5BF7-46DB-A97C-758497232FD7}"/>
                </a:ext>
              </a:extLst>
            </p:cNvPr>
            <p:cNvSpPr/>
            <p:nvPr/>
          </p:nvSpPr>
          <p:spPr>
            <a:xfrm>
              <a:off x="11054158" y="5578273"/>
              <a:ext cx="238126" cy="238126"/>
            </a:xfrm>
            <a:prstGeom prst="ellipse">
              <a:avLst/>
            </a:prstGeom>
            <a:gradFill flip="none" rotWithShape="1">
              <a:gsLst>
                <a:gs pos="38000">
                  <a:srgbClr val="CF2F03">
                    <a:alpha val="27000"/>
                  </a:srgbClr>
                </a:gs>
                <a:gs pos="80000">
                  <a:srgbClr val="E56803">
                    <a:alpha val="0"/>
                  </a:srgbClr>
                </a:gs>
                <a:gs pos="0">
                  <a:srgbClr val="AA2602"/>
                </a:gs>
                <a:gs pos="100000">
                  <a:schemeClr val="accent4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A4BDC8BF-D699-4E2D-AAB0-62A018C7AAA6}"/>
              </a:ext>
            </a:extLst>
          </p:cNvPr>
          <p:cNvSpPr/>
          <p:nvPr/>
        </p:nvSpPr>
        <p:spPr>
          <a:xfrm>
            <a:off x="3399604" y="3100019"/>
            <a:ext cx="485763" cy="485763"/>
          </a:xfrm>
          <a:prstGeom prst="ellipse">
            <a:avLst/>
          </a:prstGeom>
          <a:gradFill flip="none" rotWithShape="1"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EA5F122-6A1E-4C83-8C41-6D8FB987594D}"/>
              </a:ext>
            </a:extLst>
          </p:cNvPr>
          <p:cNvSpPr/>
          <p:nvPr/>
        </p:nvSpPr>
        <p:spPr>
          <a:xfrm>
            <a:off x="7435967" y="3448888"/>
            <a:ext cx="485763" cy="485763"/>
          </a:xfrm>
          <a:prstGeom prst="ellipse">
            <a:avLst/>
          </a:prstGeom>
          <a:gradFill flip="none" rotWithShape="1"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EDCFE016-DE8C-4249-AF26-5E411D029C4C}"/>
              </a:ext>
            </a:extLst>
          </p:cNvPr>
          <p:cNvSpPr/>
          <p:nvPr/>
        </p:nvSpPr>
        <p:spPr>
          <a:xfrm>
            <a:off x="5243990" y="4709510"/>
            <a:ext cx="485763" cy="485763"/>
          </a:xfrm>
          <a:prstGeom prst="ellipse">
            <a:avLst/>
          </a:prstGeom>
          <a:gradFill flip="none" rotWithShape="1"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437C617B-D5C7-46A9-BF97-F3F6B09284E9}"/>
              </a:ext>
            </a:extLst>
          </p:cNvPr>
          <p:cNvSpPr/>
          <p:nvPr/>
        </p:nvSpPr>
        <p:spPr>
          <a:xfrm>
            <a:off x="6210936" y="6944350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0D87FD7E-CF10-4D46-B542-5561D1E70767}"/>
              </a:ext>
            </a:extLst>
          </p:cNvPr>
          <p:cNvSpPr/>
          <p:nvPr/>
        </p:nvSpPr>
        <p:spPr>
          <a:xfrm>
            <a:off x="6323707" y="6953913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F41BD59D-493E-45BD-A08B-ACDF94B98FEF}"/>
              </a:ext>
            </a:extLst>
          </p:cNvPr>
          <p:cNvSpPr/>
          <p:nvPr/>
        </p:nvSpPr>
        <p:spPr>
          <a:xfrm>
            <a:off x="6471760" y="6944350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2A45240F-ED7E-401C-A116-916A879EC342}"/>
              </a:ext>
            </a:extLst>
          </p:cNvPr>
          <p:cNvSpPr/>
          <p:nvPr/>
        </p:nvSpPr>
        <p:spPr>
          <a:xfrm>
            <a:off x="6414445" y="7034869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4E05DAA7-6491-489F-88FD-E5DA55C56DE5}"/>
              </a:ext>
            </a:extLst>
          </p:cNvPr>
          <p:cNvSpPr/>
          <p:nvPr/>
        </p:nvSpPr>
        <p:spPr>
          <a:xfrm>
            <a:off x="6432676" y="7033597"/>
            <a:ext cx="74369" cy="7436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98571481-AEFD-464F-B50B-B3610B1710FA}"/>
              </a:ext>
            </a:extLst>
          </p:cNvPr>
          <p:cNvSpPr/>
          <p:nvPr/>
        </p:nvSpPr>
        <p:spPr>
          <a:xfrm>
            <a:off x="6231066" y="6996412"/>
            <a:ext cx="74369" cy="74369"/>
          </a:xfrm>
          <a:prstGeom prst="ellipse">
            <a:avLst/>
          </a:prstGeom>
          <a:solidFill>
            <a:srgbClr val="CF2F03">
              <a:alpha val="8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9DA6BBF0-0C86-485E-B1AA-8022EA89A8BF}"/>
              </a:ext>
            </a:extLst>
          </p:cNvPr>
          <p:cNvSpPr/>
          <p:nvPr/>
        </p:nvSpPr>
        <p:spPr>
          <a:xfrm>
            <a:off x="6371249" y="7128373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C7B4173A-5176-42C4-842C-13A741AECE7C}"/>
              </a:ext>
            </a:extLst>
          </p:cNvPr>
          <p:cNvSpPr/>
          <p:nvPr/>
        </p:nvSpPr>
        <p:spPr>
          <a:xfrm>
            <a:off x="6430629" y="7238254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37D689A3-1862-4B10-B6B9-11FA451EECD6}"/>
              </a:ext>
            </a:extLst>
          </p:cNvPr>
          <p:cNvSpPr/>
          <p:nvPr/>
        </p:nvSpPr>
        <p:spPr>
          <a:xfrm>
            <a:off x="6461326" y="7448411"/>
            <a:ext cx="45719" cy="4571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9B6ACABB-C6E5-41F5-809F-89437683BEF4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5A6E283-DAB2-4407-8040-94CCEAAD6D57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3C2031B-9409-4659-9B16-AA4EF0A6E7FB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1001DCB4-2AD9-4D17-8C11-79E9122F4CDB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弧形 41">
            <a:extLst>
              <a:ext uri="{FF2B5EF4-FFF2-40B4-BE49-F238E27FC236}">
                <a16:creationId xmlns:a16="http://schemas.microsoft.com/office/drawing/2014/main" xmlns="" id="{31E4103D-61A0-457D-BD41-E8948DE8E893}"/>
              </a:ext>
            </a:extLst>
          </p:cNvPr>
          <p:cNvSpPr/>
          <p:nvPr/>
        </p:nvSpPr>
        <p:spPr>
          <a:xfrm rot="20854196">
            <a:off x="5914055" y="5046894"/>
            <a:ext cx="1124703" cy="114201"/>
          </a:xfrm>
          <a:prstGeom prst="arc">
            <a:avLst>
              <a:gd name="adj1" fmla="val 19499484"/>
              <a:gd name="adj2" fmla="val 12456472"/>
            </a:avLst>
          </a:prstGeom>
          <a:ln w="12700">
            <a:gradFill>
              <a:gsLst>
                <a:gs pos="10000">
                  <a:srgbClr val="CC0000">
                    <a:alpha val="15000"/>
                  </a:srgbClr>
                </a:gs>
                <a:gs pos="100000">
                  <a:srgbClr val="9E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CFA0E6F-A3BE-49A8-8517-2C4C8ECDD8FF}"/>
              </a:ext>
            </a:extLst>
          </p:cNvPr>
          <p:cNvSpPr txBox="1"/>
          <p:nvPr/>
        </p:nvSpPr>
        <p:spPr>
          <a:xfrm>
            <a:off x="9375409" y="1733425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我是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陈西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0CCA3074-6E92-4FC4-9CD0-B92C914197BF}"/>
              </a:ext>
            </a:extLst>
          </p:cNvPr>
          <p:cNvSpPr txBox="1"/>
          <p:nvPr/>
        </p:nvSpPr>
        <p:spPr>
          <a:xfrm>
            <a:off x="9375409" y="2051410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DF928F64-BFB3-4183-B667-E1BD1500C448}"/>
              </a:ext>
            </a:extLst>
          </p:cNvPr>
          <p:cNvSpPr/>
          <p:nvPr/>
        </p:nvSpPr>
        <p:spPr>
          <a:xfrm>
            <a:off x="6288648" y="7138641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5099F1E-69AB-4414-8DC3-5EDD89582BA4}"/>
              </a:ext>
            </a:extLst>
          </p:cNvPr>
          <p:cNvSpPr txBox="1"/>
          <p:nvPr/>
        </p:nvSpPr>
        <p:spPr>
          <a:xfrm>
            <a:off x="8820650" y="1927065"/>
            <a:ext cx="571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sz="1800" spc="300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01</a:t>
            </a:r>
            <a:endParaRPr lang="zh-CN" altLang="en-US" sz="1800" spc="300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5099B2BD-52D6-474A-B327-C84AB60A37C1}"/>
              </a:ext>
            </a:extLst>
          </p:cNvPr>
          <p:cNvSpPr txBox="1"/>
          <p:nvPr/>
        </p:nvSpPr>
        <p:spPr>
          <a:xfrm>
            <a:off x="3362048" y="3158234"/>
            <a:ext cx="571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sz="1800" spc="300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02</a:t>
            </a:r>
            <a:endParaRPr lang="zh-CN" altLang="en-US" sz="1800" spc="300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63E10EE-5642-4013-9A3B-EF1305EA8022}"/>
              </a:ext>
            </a:extLst>
          </p:cNvPr>
          <p:cNvSpPr txBox="1"/>
          <p:nvPr/>
        </p:nvSpPr>
        <p:spPr>
          <a:xfrm>
            <a:off x="1427244" y="2987785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/>
              <a:t>也是</a:t>
            </a:r>
            <a:r>
              <a:rPr lang="en-US" altLang="zh-CN" dirty="0"/>
              <a:t>·</a:t>
            </a:r>
            <a:r>
              <a:rPr lang="zh-CN" altLang="en-US" dirty="0"/>
              <a:t>魔鬼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9E603D11-AF2F-4E7E-BF0F-16FFA697C3F3}"/>
              </a:ext>
            </a:extLst>
          </p:cNvPr>
          <p:cNvSpPr txBox="1"/>
          <p:nvPr/>
        </p:nvSpPr>
        <p:spPr>
          <a:xfrm>
            <a:off x="924350" y="3305770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Lorem ipsum dolor sit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amet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consectetuer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elit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 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DDFC6564-7E7B-484C-BC78-E7E173FB09DB}"/>
              </a:ext>
            </a:extLst>
          </p:cNvPr>
          <p:cNvSpPr txBox="1"/>
          <p:nvPr/>
        </p:nvSpPr>
        <p:spPr>
          <a:xfrm>
            <a:off x="7407249" y="3513191"/>
            <a:ext cx="571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sz="1800" spc="300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03</a:t>
            </a:r>
            <a:endParaRPr lang="zh-CN" altLang="en-US" sz="1800" spc="300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AA3BCC8D-0C33-4830-B2F8-26456CB892C9}"/>
              </a:ext>
            </a:extLst>
          </p:cNvPr>
          <p:cNvSpPr txBox="1"/>
          <p:nvPr/>
        </p:nvSpPr>
        <p:spPr>
          <a:xfrm>
            <a:off x="8014326" y="3264311"/>
            <a:ext cx="2229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我所有の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向往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3DE4066C-F9AC-4ADF-8BAB-5549067DF3C5}"/>
              </a:ext>
            </a:extLst>
          </p:cNvPr>
          <p:cNvSpPr txBox="1"/>
          <p:nvPr/>
        </p:nvSpPr>
        <p:spPr>
          <a:xfrm>
            <a:off x="8014326" y="3582296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2A3D5709-34C2-44A9-8FA7-06DB53770A9A}"/>
              </a:ext>
            </a:extLst>
          </p:cNvPr>
          <p:cNvSpPr txBox="1"/>
          <p:nvPr/>
        </p:nvSpPr>
        <p:spPr>
          <a:xfrm>
            <a:off x="5196360" y="4763067"/>
            <a:ext cx="604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sz="1800" spc="300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04</a:t>
            </a:r>
            <a:endParaRPr lang="zh-CN" altLang="en-US" sz="1800" spc="300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0B17442B-B5F0-48A5-987B-419DC2FA8FA4}"/>
              </a:ext>
            </a:extLst>
          </p:cNvPr>
          <p:cNvSpPr txBox="1"/>
          <p:nvPr/>
        </p:nvSpPr>
        <p:spPr>
          <a:xfrm>
            <a:off x="3097000" y="4542826"/>
            <a:ext cx="2087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/>
              <a:t>寻找</a:t>
            </a:r>
            <a:r>
              <a:rPr lang="en-US" altLang="zh-CN" dirty="0"/>
              <a:t>·</a:t>
            </a:r>
            <a:r>
              <a:rPr lang="zh-CN" altLang="en-US" dirty="0"/>
              <a:t>失落世界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E24C127-E355-4141-94EB-3ED55D58BDAC}"/>
              </a:ext>
            </a:extLst>
          </p:cNvPr>
          <p:cNvSpPr txBox="1"/>
          <p:nvPr/>
        </p:nvSpPr>
        <p:spPr>
          <a:xfrm>
            <a:off x="1612900" y="4860811"/>
            <a:ext cx="3571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Lorem ipsum dolor sit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amet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consectetuer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adipiscing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elit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 Maecenas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porttitor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E36F8F73-ADFF-4875-83B4-947AD6516332}"/>
              </a:ext>
            </a:extLst>
          </p:cNvPr>
          <p:cNvSpPr/>
          <p:nvPr/>
        </p:nvSpPr>
        <p:spPr>
          <a:xfrm>
            <a:off x="932424" y="4568339"/>
            <a:ext cx="1434639" cy="1434639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4C056652-743F-4D87-A74C-80FD706100B2}"/>
              </a:ext>
            </a:extLst>
          </p:cNvPr>
          <p:cNvSpPr/>
          <p:nvPr/>
        </p:nvSpPr>
        <p:spPr>
          <a:xfrm>
            <a:off x="757420" y="5418200"/>
            <a:ext cx="750080" cy="750080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CBDF3B9F-9C80-413B-9726-3CE5163EAB8F}"/>
              </a:ext>
            </a:extLst>
          </p:cNvPr>
          <p:cNvSpPr/>
          <p:nvPr/>
        </p:nvSpPr>
        <p:spPr>
          <a:xfrm>
            <a:off x="9642720" y="5113182"/>
            <a:ext cx="1116030" cy="1116030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>
            <a:extLst>
              <a:ext uri="{FF2B5EF4-FFF2-40B4-BE49-F238E27FC236}">
                <a16:creationId xmlns:a16="http://schemas.microsoft.com/office/drawing/2014/main" xmlns="" id="{93F777C5-88A7-4333-A3C4-B8366847BD50}"/>
              </a:ext>
            </a:extLst>
          </p:cNvPr>
          <p:cNvSpPr/>
          <p:nvPr/>
        </p:nvSpPr>
        <p:spPr>
          <a:xfrm rot="20628253">
            <a:off x="3022034" y="2749143"/>
            <a:ext cx="8195757" cy="3267347"/>
          </a:xfrm>
          <a:prstGeom prst="arc">
            <a:avLst>
              <a:gd name="adj1" fmla="val 1120741"/>
              <a:gd name="adj2" fmla="val 8169715"/>
            </a:avLst>
          </a:prstGeom>
          <a:ln>
            <a:gradFill>
              <a:gsLst>
                <a:gs pos="0">
                  <a:srgbClr val="CC0000">
                    <a:alpha val="0"/>
                    <a:lumMod val="97000"/>
                  </a:srgbClr>
                </a:gs>
                <a:gs pos="100000">
                  <a:srgbClr val="CF2F03">
                    <a:alpha val="65000"/>
                  </a:srgbClr>
                </a:gs>
              </a:gsLst>
              <a:lin ang="0" scaled="0"/>
            </a:gra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C981B64-8450-4C4A-A2FB-5B911B89AC21}"/>
              </a:ext>
            </a:extLst>
          </p:cNvPr>
          <p:cNvCxnSpPr>
            <a:cxnSpLocks/>
          </p:cNvCxnSpPr>
          <p:nvPr/>
        </p:nvCxnSpPr>
        <p:spPr>
          <a:xfrm flipH="1">
            <a:off x="5596881" y="1416324"/>
            <a:ext cx="495300" cy="201932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66ABC9D0-1479-45AF-84F6-68356C7B1492}"/>
              </a:ext>
            </a:extLst>
          </p:cNvPr>
          <p:cNvCxnSpPr>
            <a:cxnSpLocks/>
          </p:cNvCxnSpPr>
          <p:nvPr/>
        </p:nvCxnSpPr>
        <p:spPr>
          <a:xfrm>
            <a:off x="5593080" y="1619252"/>
            <a:ext cx="495300" cy="293368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E3478C1C-FB0D-474D-BBB4-474D7B7E3E00}"/>
              </a:ext>
            </a:extLst>
          </p:cNvPr>
          <p:cNvCxnSpPr>
            <a:cxnSpLocks/>
          </p:cNvCxnSpPr>
          <p:nvPr/>
        </p:nvCxnSpPr>
        <p:spPr>
          <a:xfrm flipV="1">
            <a:off x="6088380" y="1616235"/>
            <a:ext cx="632460" cy="2963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92D17DC0-1E5E-4800-83B0-66EA709F722F}"/>
              </a:ext>
            </a:extLst>
          </p:cNvPr>
          <p:cNvCxnSpPr>
            <a:cxnSpLocks/>
          </p:cNvCxnSpPr>
          <p:nvPr/>
        </p:nvCxnSpPr>
        <p:spPr>
          <a:xfrm flipH="1">
            <a:off x="6218708" y="1616237"/>
            <a:ext cx="502132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CCBC4188-52D3-4CF2-9DC6-4D22E72D8D38}"/>
              </a:ext>
            </a:extLst>
          </p:cNvPr>
          <p:cNvCxnSpPr>
            <a:cxnSpLocks/>
          </p:cNvCxnSpPr>
          <p:nvPr/>
        </p:nvCxnSpPr>
        <p:spPr>
          <a:xfrm flipV="1">
            <a:off x="6218708" y="-54756"/>
            <a:ext cx="12358" cy="1670993"/>
          </a:xfrm>
          <a:prstGeom prst="line">
            <a:avLst/>
          </a:prstGeom>
          <a:ln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AFA49975-7749-4EEA-8914-4A366C54AF93}"/>
              </a:ext>
            </a:extLst>
          </p:cNvPr>
          <p:cNvSpPr/>
          <p:nvPr/>
        </p:nvSpPr>
        <p:spPr>
          <a:xfrm>
            <a:off x="4261958" y="-783771"/>
            <a:ext cx="268761" cy="2687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47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0" presetClass="entr" presetSubtype="0" decel="10000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0" presetClass="entr" presetSubtype="0" decel="100000" fill="hold" grpId="1" nodeType="withEffect">
                                  <p:stCondLst>
                                    <p:cond delay="93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0" presetClass="entr" presetSubtype="0" decel="100000" fill="hold" grpId="1" nodeType="withEffect">
                                  <p:stCondLst>
                                    <p:cond delay="104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grpId="0" nodeType="withEffect">
                                  <p:stCondLst>
                                    <p:cond delay="15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entr" presetSubtype="1" fill="hold" grpId="0" nodeType="withEffect">
                                  <p:stCondLst>
                                    <p:cond delay="17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grpId="0" nodeType="withEffect">
                                  <p:stCondLst>
                                    <p:cond delay="184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1" presetClass="entr" presetSubtype="1" fill="hold" grpId="0" nodeType="withEffect">
                                  <p:stCondLst>
                                    <p:cond delay="19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0" presetClass="entr" presetSubtype="0" decel="100000" fill="hold" grpId="0" nodeType="withEffect">
                                  <p:stCondLst>
                                    <p:cond delay="2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2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24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24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50" presetClass="entr" presetSubtype="0" decel="100000" fill="hold" grpId="0" nodeType="withEffect">
                                  <p:stCondLst>
                                    <p:cond delay="25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grpId="0" nodeType="withEffect">
                                  <p:stCondLst>
                                    <p:cond delay="25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7" presetClass="entr" presetSubtype="0" fill="hold" grpId="0" nodeType="withEffect">
                                  <p:stCondLst>
                                    <p:cond delay="279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279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50" presetClass="entr" presetSubtype="0" decel="100000" fill="hold" grpId="0" nodeType="withEffect">
                                  <p:stCondLst>
                                    <p:cond delay="28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1" presetClass="entr" presetSubtype="0" fill="hold" grpId="0" nodeType="withEffect">
                                  <p:stCondLst>
                                    <p:cond delay="29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314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7" presetClass="entr" presetSubtype="0" fill="hold" grpId="0" nodeType="withEffect">
                                  <p:stCondLst>
                                    <p:cond delay="314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50" presetClass="entr" presetSubtype="0" decel="100000" fill="hold" grpId="0" nodeType="withEffect">
                                  <p:stCondLst>
                                    <p:cond delay="3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31" presetClass="entr" presetSubtype="0" fill="hold" grpId="0" nodeType="withEffect">
                                  <p:stCondLst>
                                    <p:cond delay="328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0" presetClass="path" presetSubtype="0" accel="50000" decel="50000" fill="hold" grpId="0" nodeType="withEffect">
                                  <p:stCondLst>
                                    <p:cond delay="34800"/>
                                  </p:stCondLst>
                                  <p:childTnLst>
                                    <p:animMotion origin="layout" path="M 0.00065 -0.00069 C 0.00065 -0.0243 -0.00169 -0.05578 0.00157 -0.06921 C 0.00482 -0.08217 0.00469 -0.09213 0.00899 -0.09953 C 0.01289 -0.10694 0.01758 -0.1199 0.01719 -0.12592 C 0.0168 -0.13171 0.01693 -0.14282 0.01654 -0.14768 " pathEditMode="relative" rAng="0" ptsTypes="AAAAA">
                                      <p:cBhvr>
                                        <p:cTn id="192" dur="3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-7361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6" presetClass="emph" presetSubtype="0" accel="23000" decel="29000" fill="hold" grpId="1" nodeType="withEffect">
                                  <p:stCondLst>
                                    <p:cond delay="35800"/>
                                  </p:stCondLst>
                                  <p:childTnLst>
                                    <p:animScale>
                                      <p:cBhvr>
                                        <p:cTn id="194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0" presetClass="path" presetSubtype="0" accel="50000" decel="50000" fill="hold" grpId="0" nodeType="withEffect">
                                  <p:stCondLst>
                                    <p:cond delay="35700"/>
                                  </p:stCondLst>
                                  <p:childTnLst>
                                    <p:animMotion origin="layout" path="M 0.00039 -0.0007 C 0.00039 -0.02454 -0.00703 -0.05509 -0.00781 -0.07269 C -0.00859 -0.09676 -0.00208 -0.13218 -0.00378 -0.1544 C -0.00287 -0.17361 -0.01042 -0.23449 -0.01042 -0.23935 " pathEditMode="relative" rAng="0" ptsTypes="AAAA">
                                      <p:cBhvr>
                                        <p:cTn id="19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11944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6" presetClass="emph" presetSubtype="0" accel="23000" decel="29000" fill="hold" grpId="1" nodeType="withEffect">
                                  <p:stCondLst>
                                    <p:cond delay="36200"/>
                                  </p:stCondLst>
                                  <p:childTnLst>
                                    <p:animScale>
                                      <p:cBhvr>
                                        <p:cTn id="198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0" presetClass="path" presetSubtype="0" accel="50000" decel="50000" fill="hold" grpId="0" nodeType="withEffect">
                                  <p:stCondLst>
                                    <p:cond delay="34900"/>
                                  </p:stCondLst>
                                  <p:childTnLst>
                                    <p:animMotion origin="layout" path="M 0.00065 -0.0007 C 0.00065 -0.02477 -0.00169 -0.05602 0.00156 -0.06922 C 0.00482 -0.08264 0.00469 -0.0919 0.00898 -0.09954 C 0.01289 -0.10648 0.01706 -0.12547 0.01667 -0.13102 C 0.01628 -0.13681 0.01211 -0.15949 0.01172 -0.16459 " pathEditMode="relative" rAng="0" ptsTypes="AAAAA">
                                      <p:cBhvr>
                                        <p:cTn id="20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8194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6" presetClass="emph" presetSubtype="0" accel="23000" decel="29000" fill="hold" grpId="1" nodeType="withEffect">
                                  <p:stCondLst>
                                    <p:cond delay="36300"/>
                                  </p:stCondLst>
                                  <p:childTnLst>
                                    <p:animScale>
                                      <p:cBhvr>
                                        <p:cTn id="20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0" presetClass="path" presetSubtype="0" accel="50000" decel="50000" fill="hold" grpId="0" nodeType="withEffect">
                                  <p:stCondLst>
                                    <p:cond delay="36200"/>
                                  </p:stCondLst>
                                  <p:childTnLst>
                                    <p:animMotion origin="layout" path="M 0.00065 -0.0007 C 0.00065 -0.025 -0.00586 -0.04769 -0.00247 -0.06065 C -0.0043 -0.07963 -0.01055 -0.09584 -0.01029 -0.11459 C -0.01068 -0.12014 -0.00195 -0.18704 -0.00234 -0.19167 " pathEditMode="relative" rAng="0" ptsTypes="AAAA">
                                      <p:cBhvr>
                                        <p:cTn id="20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9560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6" presetClass="emph" presetSubtype="0" accel="23000" decel="29000" fill="hold" grpId="1" nodeType="withEffect">
                                  <p:stCondLst>
                                    <p:cond delay="35500"/>
                                  </p:stCondLst>
                                  <p:childTnLst>
                                    <p:animScale>
                                      <p:cBhvr>
                                        <p:cTn id="206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0" presetClass="path" presetSubtype="0" accel="50000" decel="50000" fill="hold" grpId="0" nodeType="withEffect">
                                  <p:stCondLst>
                                    <p:cond delay="35400"/>
                                  </p:stCondLst>
                                  <p:childTnLst>
                                    <p:animMotion origin="layout" path="M -0.00052 -2.96296E-6 C -0.00052 -0.02384 -0.00104 -0.03819 0.00013 -0.05301 C 0.00117 -0.06782 0.00508 -0.07708 0.00599 -0.09051 C 0.00703 -0.10393 0.00625 -0.12615 0.00599 -0.13264 C 0.0056 -0.13842 0.0125 -0.17615 0.01211 -0.18078 " pathEditMode="relative" rAng="0" ptsTypes="AAAAA">
                                      <p:cBhvr>
                                        <p:cTn id="20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9051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6" presetClass="emph" presetSubtype="0" accel="23000" decel="29000" fill="hold" grpId="1" nodeType="withEffect">
                                  <p:stCondLst>
                                    <p:cond delay="35800"/>
                                  </p:stCondLst>
                                  <p:childTnLst>
                                    <p:animScale>
                                      <p:cBhvr>
                                        <p:cTn id="210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0" presetClass="path" presetSubtype="0" accel="50000" decel="50000" fill="hold" grpId="0" nodeType="withEffect">
                                  <p:stCondLst>
                                    <p:cond delay="36400"/>
                                  </p:stCondLst>
                                  <p:childTnLst>
                                    <p:animMotion origin="layout" path="M 0.00065 -0.0007 C 0.00065 -0.02408 -0.00365 -0.04537 -0.00039 -0.05903 C 0.0013 -0.0757 0.00755 -0.08773 0.00781 -0.09931 C 0.00742 -0.10509 0.00104 -0.12454 0.00065 -0.12894 " pathEditMode="relative" rAng="0" ptsTypes="AAAA">
                                      <p:cBhvr>
                                        <p:cTn id="212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-6412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6" presetClass="emph" presetSubtype="0" accel="23000" decel="29000" fill="hold" grpId="1" nodeType="withEffect">
                                  <p:stCondLst>
                                    <p:cond delay="36700"/>
                                  </p:stCondLst>
                                  <p:childTnLst>
                                    <p:animScale>
                                      <p:cBhvr>
                                        <p:cTn id="214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0" presetClass="path" presetSubtype="0" accel="50000" decel="50000" fill="hold" grpId="0" nodeType="withEffect">
                                  <p:stCondLst>
                                    <p:cond delay="36500"/>
                                  </p:stCondLst>
                                  <p:childTnLst>
                                    <p:animMotion origin="layout" path="M 0.00013 -0.00069 C 0.00013 -0.02431 -0.00782 -0.02593 -0.00443 -0.03958 C -0.00105 -0.05231 -0.00547 -0.06296 -0.00105 -0.07037 C 0.00312 -0.07801 0.00273 -0.09444 0.00234 -0.1 C 0.00195 -0.10579 0.00338 -0.11551 0.00299 -0.1206 " pathEditMode="relative" rAng="0" ptsTypes="AAAAA">
                                      <p:cBhvr>
                                        <p:cTn id="21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6" presetClass="emph" presetSubtype="0" accel="23000" decel="29000" fill="hold" grpId="1" nodeType="withEffect">
                                  <p:stCondLst>
                                    <p:cond delay="36100"/>
                                  </p:stCondLst>
                                  <p:childTnLst>
                                    <p:animScale>
                                      <p:cBhvr>
                                        <p:cTn id="218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0" presetClass="path" presetSubtype="0" accel="50000" decel="50000" fill="hold" grpId="0" nodeType="withEffect">
                                  <p:stCondLst>
                                    <p:cond delay="36500"/>
                                  </p:stCondLst>
                                  <p:childTnLst>
                                    <p:animMotion origin="layout" path="M 0.00013 -0.00069 C 0.00013 -0.0243 -0.00781 -0.02592 -0.00442 -0.03958 C -0.00104 -0.05231 -0.00547 -0.06296 -0.00104 -0.07037 C 0.00313 -0.07801 0.00274 -0.09444 0.00235 -0.1 C 0.00196 -0.10578 0.00339 -0.11551 0.003 -0.1206 " pathEditMode="relative" rAng="0" ptsTypes="AAAAA">
                                      <p:cBhvr>
                                        <p:cTn id="220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6" presetClass="emph" presetSubtype="0" accel="23000" decel="29000" fill="hold" grpId="1" nodeType="withEffect">
                                  <p:stCondLst>
                                    <p:cond delay="36100"/>
                                  </p:stCondLst>
                                  <p:childTnLst>
                                    <p:animScale>
                                      <p:cBhvr>
                                        <p:cTn id="222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grpId="0" nodeType="withEffect">
                                  <p:stCondLst>
                                    <p:cond delay="36700"/>
                                  </p:stCondLst>
                                  <p:childTnLst>
                                    <p:animMotion origin="layout" path="M 0.00039 -0.00069 C 0.00039 -0.02407 -0.00221 -0.03611 0.00091 -0.04977 C 0.00247 -0.06574 -0.00169 -0.08148 -0.0026 -0.09352 C -0.00299 -0.1 0.00078 -0.12454 0.00039 -0.12893 " pathEditMode="relative" rAng="0" ptsTypes="AAAA">
                                      <p:cBhvr>
                                        <p:cTn id="224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6412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6" presetClass="emph" presetSubtype="0" accel="23000" decel="29000" fill="hold" grpId="1" nodeType="withEffect">
                                  <p:stCondLst>
                                    <p:cond delay="36700"/>
                                  </p:stCondLst>
                                  <p:childTnLst>
                                    <p:animScale>
                                      <p:cBhvr>
                                        <p:cTn id="226" dur="2000" fill="hold"/>
                                        <p:tgtEl>
                                          <p:spTgt spid="3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0" presetClass="path" presetSubtype="0" accel="50000" decel="50000" fill="hold" grpId="0" nodeType="withEffect">
                                  <p:stCondLst>
                                    <p:cond delay="36500"/>
                                  </p:stCondLst>
                                  <p:childTnLst>
                                    <p:animMotion origin="layout" path="M 0.00014 -0.00069 C 0.00014 -0.02431 -0.00781 -0.02593 -0.00442 -0.03958 C -0.00104 -0.05301 -0.0013 -0.07523 0.00313 -0.08218 C 0.00717 -0.09005 0.003 -0.12662 0.00261 -0.13264 C 0.00222 -0.13773 0.00795 -0.17384 0.00756 -0.17847 " pathEditMode="relative" rAng="0" ptsTypes="AAAAA">
                                      <p:cBhvr>
                                        <p:cTn id="228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8889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6" presetClass="emph" presetSubtype="0" accel="23000" decel="29000" fill="hold" grpId="1" nodeType="withEffect">
                                  <p:stCondLst>
                                    <p:cond delay="36100"/>
                                  </p:stCondLst>
                                  <p:childTnLst>
                                    <p:animScale>
                                      <p:cBhvr>
                                        <p:cTn id="230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" presetClass="entr" presetSubtype="4" decel="30000" fill="hold" grpId="0" nodeType="withEffect">
                                  <p:stCondLst>
                                    <p:cond delay="377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4" decel="30000" fill="hold" grpId="0" nodeType="withEffect">
                                  <p:stCondLst>
                                    <p:cond delay="379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4" decel="30000" fill="hold" grpId="0" nodeType="withEffect">
                                  <p:stCondLst>
                                    <p:cond delay="377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" grpId="0" animBg="1"/>
      <p:bldP spid="16" grpId="0" animBg="1"/>
      <p:bldP spid="17" grpId="0" animBg="1"/>
      <p:bldP spid="3" grpId="0" animBg="1"/>
      <p:bldP spid="23" grpId="0" animBg="1"/>
      <p:bldP spid="24" grpId="0" animBg="1"/>
      <p:bldP spid="25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9" grpId="0"/>
      <p:bldP spid="40" grpId="0"/>
      <p:bldP spid="42" grpId="0" animBg="1"/>
      <p:bldP spid="43" grpId="0"/>
      <p:bldP spid="44" grpId="0"/>
      <p:bldP spid="45" grpId="0" animBg="1"/>
      <p:bldP spid="45" grpId="1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 animBg="1"/>
      <p:bldP spid="59" grpId="0" animBg="1"/>
      <p:bldP spid="60" grpId="0" animBg="1"/>
      <p:bldP spid="62" grpId="0" animBg="1"/>
      <p:bldP spid="7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51544285-36D0-4A5A-A1B8-7CCF5DE63CC5}"/>
              </a:ext>
            </a:extLst>
          </p:cNvPr>
          <p:cNvSpPr/>
          <p:nvPr/>
        </p:nvSpPr>
        <p:spPr>
          <a:xfrm>
            <a:off x="1578429" y="-182891"/>
            <a:ext cx="9035142" cy="6867104"/>
          </a:xfrm>
          <a:custGeom>
            <a:avLst/>
            <a:gdLst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0 w 2133600"/>
              <a:gd name="connsiteY63" fmla="*/ 1727200 h 1879613"/>
              <a:gd name="connsiteX64" fmla="*/ 0 w 2133600"/>
              <a:gd name="connsiteY64" fmla="*/ 1727200 h 1879613"/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114300 w 2133600"/>
              <a:gd name="connsiteY63" fmla="*/ 1720850 h 1879613"/>
              <a:gd name="connsiteX64" fmla="*/ 0 w 2133600"/>
              <a:gd name="connsiteY64" fmla="*/ 1727200 h 1879613"/>
              <a:gd name="connsiteX65" fmla="*/ 0 w 2133600"/>
              <a:gd name="connsiteY65" fmla="*/ 17272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0 w 2743200"/>
              <a:gd name="connsiteY65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95300 w 2743200"/>
              <a:gd name="connsiteY65" fmla="*/ 15684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93700 w 2743200"/>
              <a:gd name="connsiteY66" fmla="*/ 151765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85750 w 2743200"/>
              <a:gd name="connsiteY67" fmla="*/ 141605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177800 w 2743200"/>
              <a:gd name="connsiteY68" fmla="*/ 13144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241300 w 2743200"/>
              <a:gd name="connsiteY69" fmla="*/ 132080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0 w 2743200"/>
              <a:gd name="connsiteY71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31750 w 2743200"/>
              <a:gd name="connsiteY71" fmla="*/ 101600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44450 w 2743200"/>
              <a:gd name="connsiteY72" fmla="*/ 952500 h 1879613"/>
              <a:gd name="connsiteX73" fmla="*/ 0 w 2743200"/>
              <a:gd name="connsiteY73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25400 w 2743200"/>
              <a:gd name="connsiteY72" fmla="*/ 1060450 h 1879613"/>
              <a:gd name="connsiteX73" fmla="*/ 0 w 2743200"/>
              <a:gd name="connsiteY73" fmla="*/ 863600 h 1879613"/>
              <a:gd name="connsiteX0" fmla="*/ 1092200 w 2717800"/>
              <a:gd name="connsiteY0" fmla="*/ 254000 h 1879613"/>
              <a:gd name="connsiteX1" fmla="*/ 1130300 w 2717800"/>
              <a:gd name="connsiteY1" fmla="*/ 152400 h 1879613"/>
              <a:gd name="connsiteX2" fmla="*/ 1206500 w 2717800"/>
              <a:gd name="connsiteY2" fmla="*/ 177800 h 1879613"/>
              <a:gd name="connsiteX3" fmla="*/ 1181100 w 2717800"/>
              <a:gd name="connsiteY3" fmla="*/ 38100 h 1879613"/>
              <a:gd name="connsiteX4" fmla="*/ 1244600 w 2717800"/>
              <a:gd name="connsiteY4" fmla="*/ 76200 h 1879613"/>
              <a:gd name="connsiteX5" fmla="*/ 1244600 w 2717800"/>
              <a:gd name="connsiteY5" fmla="*/ 0 h 1879613"/>
              <a:gd name="connsiteX6" fmla="*/ 1308100 w 2717800"/>
              <a:gd name="connsiteY6" fmla="*/ 177800 h 1879613"/>
              <a:gd name="connsiteX7" fmla="*/ 1333500 w 2717800"/>
              <a:gd name="connsiteY7" fmla="*/ 114300 h 1879613"/>
              <a:gd name="connsiteX8" fmla="*/ 1384300 w 2717800"/>
              <a:gd name="connsiteY8" fmla="*/ 139700 h 1879613"/>
              <a:gd name="connsiteX9" fmla="*/ 1384300 w 2717800"/>
              <a:gd name="connsiteY9" fmla="*/ 76200 h 1879613"/>
              <a:gd name="connsiteX10" fmla="*/ 1409700 w 2717800"/>
              <a:gd name="connsiteY10" fmla="*/ 203200 h 1879613"/>
              <a:gd name="connsiteX11" fmla="*/ 1422400 w 2717800"/>
              <a:gd name="connsiteY11" fmla="*/ 152400 h 1879613"/>
              <a:gd name="connsiteX12" fmla="*/ 1485900 w 2717800"/>
              <a:gd name="connsiteY12" fmla="*/ 38100 h 1879613"/>
              <a:gd name="connsiteX13" fmla="*/ 1549400 w 2717800"/>
              <a:gd name="connsiteY13" fmla="*/ 190500 h 1879613"/>
              <a:gd name="connsiteX14" fmla="*/ 1625600 w 2717800"/>
              <a:gd name="connsiteY14" fmla="*/ 12700 h 1879613"/>
              <a:gd name="connsiteX15" fmla="*/ 1714500 w 2717800"/>
              <a:gd name="connsiteY15" fmla="*/ 139700 h 1879613"/>
              <a:gd name="connsiteX16" fmla="*/ 1778000 w 2717800"/>
              <a:gd name="connsiteY16" fmla="*/ 76200 h 1879613"/>
              <a:gd name="connsiteX17" fmla="*/ 1816100 w 2717800"/>
              <a:gd name="connsiteY17" fmla="*/ 215900 h 1879613"/>
              <a:gd name="connsiteX18" fmla="*/ 1866900 w 2717800"/>
              <a:gd name="connsiteY18" fmla="*/ 165100 h 1879613"/>
              <a:gd name="connsiteX19" fmla="*/ 1930400 w 2717800"/>
              <a:gd name="connsiteY19" fmla="*/ 292100 h 1879613"/>
              <a:gd name="connsiteX20" fmla="*/ 1993900 w 2717800"/>
              <a:gd name="connsiteY20" fmla="*/ 177800 h 1879613"/>
              <a:gd name="connsiteX21" fmla="*/ 2006600 w 2717800"/>
              <a:gd name="connsiteY21" fmla="*/ 317500 h 1879613"/>
              <a:gd name="connsiteX22" fmla="*/ 2120900 w 2717800"/>
              <a:gd name="connsiteY22" fmla="*/ 241300 h 1879613"/>
              <a:gd name="connsiteX23" fmla="*/ 2146300 w 2717800"/>
              <a:gd name="connsiteY23" fmla="*/ 381000 h 1879613"/>
              <a:gd name="connsiteX24" fmla="*/ 2197100 w 2717800"/>
              <a:gd name="connsiteY24" fmla="*/ 355600 h 1879613"/>
              <a:gd name="connsiteX25" fmla="*/ 2197100 w 2717800"/>
              <a:gd name="connsiteY25" fmla="*/ 355600 h 1879613"/>
              <a:gd name="connsiteX26" fmla="*/ 2273300 w 2717800"/>
              <a:gd name="connsiteY26" fmla="*/ 317500 h 1879613"/>
              <a:gd name="connsiteX27" fmla="*/ 2298700 w 2717800"/>
              <a:gd name="connsiteY27" fmla="*/ 508000 h 1879613"/>
              <a:gd name="connsiteX28" fmla="*/ 2438400 w 2717800"/>
              <a:gd name="connsiteY28" fmla="*/ 495300 h 1879613"/>
              <a:gd name="connsiteX29" fmla="*/ 2413000 w 2717800"/>
              <a:gd name="connsiteY29" fmla="*/ 609600 h 1879613"/>
              <a:gd name="connsiteX30" fmla="*/ 2540000 w 2717800"/>
              <a:gd name="connsiteY30" fmla="*/ 609600 h 1879613"/>
              <a:gd name="connsiteX31" fmla="*/ 2451100 w 2717800"/>
              <a:gd name="connsiteY31" fmla="*/ 673100 h 1879613"/>
              <a:gd name="connsiteX32" fmla="*/ 2679700 w 2717800"/>
              <a:gd name="connsiteY32" fmla="*/ 749300 h 1879613"/>
              <a:gd name="connsiteX33" fmla="*/ 2565400 w 2717800"/>
              <a:gd name="connsiteY33" fmla="*/ 787400 h 1879613"/>
              <a:gd name="connsiteX34" fmla="*/ 2667000 w 2717800"/>
              <a:gd name="connsiteY34" fmla="*/ 838200 h 1879613"/>
              <a:gd name="connsiteX35" fmla="*/ 2628900 w 2717800"/>
              <a:gd name="connsiteY35" fmla="*/ 838200 h 1879613"/>
              <a:gd name="connsiteX36" fmla="*/ 2705100 w 2717800"/>
              <a:gd name="connsiteY36" fmla="*/ 838200 h 1879613"/>
              <a:gd name="connsiteX37" fmla="*/ 2590800 w 2717800"/>
              <a:gd name="connsiteY37" fmla="*/ 876300 h 1879613"/>
              <a:gd name="connsiteX38" fmla="*/ 2717800 w 2717800"/>
              <a:gd name="connsiteY38" fmla="*/ 901700 h 1879613"/>
              <a:gd name="connsiteX39" fmla="*/ 2590800 w 2717800"/>
              <a:gd name="connsiteY39" fmla="*/ 927100 h 1879613"/>
              <a:gd name="connsiteX40" fmla="*/ 2705100 w 2717800"/>
              <a:gd name="connsiteY40" fmla="*/ 965200 h 1879613"/>
              <a:gd name="connsiteX41" fmla="*/ 2565400 w 2717800"/>
              <a:gd name="connsiteY41" fmla="*/ 1079500 h 1879613"/>
              <a:gd name="connsiteX42" fmla="*/ 2705100 w 2717800"/>
              <a:gd name="connsiteY42" fmla="*/ 1028700 h 1879613"/>
              <a:gd name="connsiteX43" fmla="*/ 2616200 w 2717800"/>
              <a:gd name="connsiteY43" fmla="*/ 1130300 h 1879613"/>
              <a:gd name="connsiteX44" fmla="*/ 2578100 w 2717800"/>
              <a:gd name="connsiteY44" fmla="*/ 1206500 h 1879613"/>
              <a:gd name="connsiteX45" fmla="*/ 2476500 w 2717800"/>
              <a:gd name="connsiteY45" fmla="*/ 1282700 h 1879613"/>
              <a:gd name="connsiteX46" fmla="*/ 2463800 w 2717800"/>
              <a:gd name="connsiteY46" fmla="*/ 1384300 h 1879613"/>
              <a:gd name="connsiteX47" fmla="*/ 2336800 w 2717800"/>
              <a:gd name="connsiteY47" fmla="*/ 1460500 h 1879613"/>
              <a:gd name="connsiteX48" fmla="*/ 2311400 w 2717800"/>
              <a:gd name="connsiteY48" fmla="*/ 1549400 h 1879613"/>
              <a:gd name="connsiteX49" fmla="*/ 2222500 w 2717800"/>
              <a:gd name="connsiteY49" fmla="*/ 1587500 h 1879613"/>
              <a:gd name="connsiteX50" fmla="*/ 2171700 w 2717800"/>
              <a:gd name="connsiteY50" fmla="*/ 1701800 h 1879613"/>
              <a:gd name="connsiteX51" fmla="*/ 1968500 w 2717800"/>
              <a:gd name="connsiteY51" fmla="*/ 1701800 h 1879613"/>
              <a:gd name="connsiteX52" fmla="*/ 1828800 w 2717800"/>
              <a:gd name="connsiteY52" fmla="*/ 1778000 h 1879613"/>
              <a:gd name="connsiteX53" fmla="*/ 1701800 w 2717800"/>
              <a:gd name="connsiteY53" fmla="*/ 1778000 h 1879613"/>
              <a:gd name="connsiteX54" fmla="*/ 1701800 w 2717800"/>
              <a:gd name="connsiteY54" fmla="*/ 1778000 h 1879613"/>
              <a:gd name="connsiteX55" fmla="*/ 1587500 w 2717800"/>
              <a:gd name="connsiteY55" fmla="*/ 1828800 h 1879613"/>
              <a:gd name="connsiteX56" fmla="*/ 1473200 w 2717800"/>
              <a:gd name="connsiteY56" fmla="*/ 1841500 h 1879613"/>
              <a:gd name="connsiteX57" fmla="*/ 1422400 w 2717800"/>
              <a:gd name="connsiteY57" fmla="*/ 1866900 h 1879613"/>
              <a:gd name="connsiteX58" fmla="*/ 1282700 w 2717800"/>
              <a:gd name="connsiteY58" fmla="*/ 1879600 h 1879613"/>
              <a:gd name="connsiteX59" fmla="*/ 1193800 w 2717800"/>
              <a:gd name="connsiteY59" fmla="*/ 1866900 h 1879613"/>
              <a:gd name="connsiteX60" fmla="*/ 1016000 w 2717800"/>
              <a:gd name="connsiteY60" fmla="*/ 1816100 h 1879613"/>
              <a:gd name="connsiteX61" fmla="*/ 812800 w 2717800"/>
              <a:gd name="connsiteY61" fmla="*/ 1816100 h 1879613"/>
              <a:gd name="connsiteX62" fmla="*/ 800100 w 2717800"/>
              <a:gd name="connsiteY62" fmla="*/ 1739900 h 1879613"/>
              <a:gd name="connsiteX63" fmla="*/ 698500 w 2717800"/>
              <a:gd name="connsiteY63" fmla="*/ 1720850 h 1879613"/>
              <a:gd name="connsiteX64" fmla="*/ 584200 w 2717800"/>
              <a:gd name="connsiteY64" fmla="*/ 1727200 h 1879613"/>
              <a:gd name="connsiteX65" fmla="*/ 425450 w 2717800"/>
              <a:gd name="connsiteY65" fmla="*/ 1606550 h 1879613"/>
              <a:gd name="connsiteX66" fmla="*/ 317500 w 2717800"/>
              <a:gd name="connsiteY66" fmla="*/ 1524000 h 1879613"/>
              <a:gd name="connsiteX67" fmla="*/ 203200 w 2717800"/>
              <a:gd name="connsiteY67" fmla="*/ 1435100 h 1879613"/>
              <a:gd name="connsiteX68" fmla="*/ 273050 w 2717800"/>
              <a:gd name="connsiteY68" fmla="*/ 1390650 h 1879613"/>
              <a:gd name="connsiteX69" fmla="*/ 107950 w 2717800"/>
              <a:gd name="connsiteY69" fmla="*/ 1352550 h 1879613"/>
              <a:gd name="connsiteX70" fmla="*/ 76200 w 2717800"/>
              <a:gd name="connsiteY70" fmla="*/ 1257300 h 1879613"/>
              <a:gd name="connsiteX71" fmla="*/ 107950 w 2717800"/>
              <a:gd name="connsiteY71" fmla="*/ 1098550 h 1879613"/>
              <a:gd name="connsiteX72" fmla="*/ 0 w 2717800"/>
              <a:gd name="connsiteY72" fmla="*/ 10604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0 w 2749550"/>
              <a:gd name="connsiteY72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114300 w 2749550"/>
              <a:gd name="connsiteY72" fmla="*/ 98425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25400 w 2749550"/>
              <a:gd name="connsiteY72" fmla="*/ 104140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27000 w 2749550"/>
              <a:gd name="connsiteY71" fmla="*/ 118110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19050 w 2749550"/>
              <a:gd name="connsiteY74" fmla="*/ 8826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158750 w 2749550"/>
              <a:gd name="connsiteY75" fmla="*/ 863600 h 1879613"/>
              <a:gd name="connsiteX76" fmla="*/ 0 w 2749550"/>
              <a:gd name="connsiteY76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38100 w 2749550"/>
              <a:gd name="connsiteY75" fmla="*/ 946150 h 1879613"/>
              <a:gd name="connsiteX76" fmla="*/ 0 w 2749550"/>
              <a:gd name="connsiteY76" fmla="*/ 146050 h 187961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30200 w 2724150"/>
              <a:gd name="connsiteY76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17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52400 w 2724150"/>
              <a:gd name="connsiteY77" fmla="*/ 9271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1270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228600 w 2724150"/>
              <a:gd name="connsiteY79" fmla="*/ 67310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184150 w 2724150"/>
              <a:gd name="connsiteY80" fmla="*/ 5016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6550 w 2724150"/>
              <a:gd name="connsiteY81" fmla="*/ 450850 h 2063763"/>
              <a:gd name="connsiteX82" fmla="*/ 330200 w 2724150"/>
              <a:gd name="connsiteY82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81000 w 2724150"/>
              <a:gd name="connsiteY81" fmla="*/ 444500 h 2063763"/>
              <a:gd name="connsiteX82" fmla="*/ 330200 w 2724150"/>
              <a:gd name="connsiteY82" fmla="*/ 0 h 20637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711200 w 2724150"/>
              <a:gd name="connsiteY82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450850 w 2724150"/>
              <a:gd name="connsiteY82" fmla="*/ 50800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93725 w 2724150"/>
              <a:gd name="connsiteY83" fmla="*/ 720725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574675 w 2724150"/>
              <a:gd name="connsiteY84" fmla="*/ 52070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688975 w 2724150"/>
              <a:gd name="connsiteY85" fmla="*/ 400050 h 2292363"/>
              <a:gd name="connsiteX86" fmla="*/ 711200 w 2724150"/>
              <a:gd name="connsiteY86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71525 w 2724150"/>
              <a:gd name="connsiteY85" fmla="*/ 647700 h 2292363"/>
              <a:gd name="connsiteX86" fmla="*/ 711200 w 2724150"/>
              <a:gd name="connsiteY86" fmla="*/ 0 h 229236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1092200 w 2724150"/>
              <a:gd name="connsiteY86" fmla="*/ 250825 h 187961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911225 w 2724150"/>
              <a:gd name="connsiteY86" fmla="*/ 219075 h 1879613"/>
              <a:gd name="connsiteX87" fmla="*/ 1092200 w 2724150"/>
              <a:gd name="connsiteY87" fmla="*/ 250825 h 1879613"/>
              <a:gd name="connsiteX0" fmla="*/ 1098550 w 2724150"/>
              <a:gd name="connsiteY0" fmla="*/ 279420 h 1905033"/>
              <a:gd name="connsiteX1" fmla="*/ 1136650 w 2724150"/>
              <a:gd name="connsiteY1" fmla="*/ 177820 h 1905033"/>
              <a:gd name="connsiteX2" fmla="*/ 1212850 w 2724150"/>
              <a:gd name="connsiteY2" fmla="*/ 203220 h 1905033"/>
              <a:gd name="connsiteX3" fmla="*/ 1187450 w 2724150"/>
              <a:gd name="connsiteY3" fmla="*/ 63520 h 1905033"/>
              <a:gd name="connsiteX4" fmla="*/ 1250950 w 2724150"/>
              <a:gd name="connsiteY4" fmla="*/ 101620 h 1905033"/>
              <a:gd name="connsiteX5" fmla="*/ 1250950 w 2724150"/>
              <a:gd name="connsiteY5" fmla="*/ 25420 h 1905033"/>
              <a:gd name="connsiteX6" fmla="*/ 1314450 w 2724150"/>
              <a:gd name="connsiteY6" fmla="*/ 203220 h 1905033"/>
              <a:gd name="connsiteX7" fmla="*/ 1339850 w 2724150"/>
              <a:gd name="connsiteY7" fmla="*/ 139720 h 1905033"/>
              <a:gd name="connsiteX8" fmla="*/ 1390650 w 2724150"/>
              <a:gd name="connsiteY8" fmla="*/ 165120 h 1905033"/>
              <a:gd name="connsiteX9" fmla="*/ 1390650 w 2724150"/>
              <a:gd name="connsiteY9" fmla="*/ 101620 h 1905033"/>
              <a:gd name="connsiteX10" fmla="*/ 1416050 w 2724150"/>
              <a:gd name="connsiteY10" fmla="*/ 228620 h 1905033"/>
              <a:gd name="connsiteX11" fmla="*/ 1428750 w 2724150"/>
              <a:gd name="connsiteY11" fmla="*/ 177820 h 1905033"/>
              <a:gd name="connsiteX12" fmla="*/ 1492250 w 2724150"/>
              <a:gd name="connsiteY12" fmla="*/ 63520 h 1905033"/>
              <a:gd name="connsiteX13" fmla="*/ 1555750 w 2724150"/>
              <a:gd name="connsiteY13" fmla="*/ 215920 h 1905033"/>
              <a:gd name="connsiteX14" fmla="*/ 1631950 w 2724150"/>
              <a:gd name="connsiteY14" fmla="*/ 38120 h 1905033"/>
              <a:gd name="connsiteX15" fmla="*/ 1720850 w 2724150"/>
              <a:gd name="connsiteY15" fmla="*/ 165120 h 1905033"/>
              <a:gd name="connsiteX16" fmla="*/ 1784350 w 2724150"/>
              <a:gd name="connsiteY16" fmla="*/ 101620 h 1905033"/>
              <a:gd name="connsiteX17" fmla="*/ 1822450 w 2724150"/>
              <a:gd name="connsiteY17" fmla="*/ 241320 h 1905033"/>
              <a:gd name="connsiteX18" fmla="*/ 1873250 w 2724150"/>
              <a:gd name="connsiteY18" fmla="*/ 190520 h 1905033"/>
              <a:gd name="connsiteX19" fmla="*/ 1936750 w 2724150"/>
              <a:gd name="connsiteY19" fmla="*/ 317520 h 1905033"/>
              <a:gd name="connsiteX20" fmla="*/ 2000250 w 2724150"/>
              <a:gd name="connsiteY20" fmla="*/ 203220 h 1905033"/>
              <a:gd name="connsiteX21" fmla="*/ 2012950 w 2724150"/>
              <a:gd name="connsiteY21" fmla="*/ 342920 h 1905033"/>
              <a:gd name="connsiteX22" fmla="*/ 2127250 w 2724150"/>
              <a:gd name="connsiteY22" fmla="*/ 266720 h 1905033"/>
              <a:gd name="connsiteX23" fmla="*/ 2152650 w 2724150"/>
              <a:gd name="connsiteY23" fmla="*/ 406420 h 1905033"/>
              <a:gd name="connsiteX24" fmla="*/ 2203450 w 2724150"/>
              <a:gd name="connsiteY24" fmla="*/ 381020 h 1905033"/>
              <a:gd name="connsiteX25" fmla="*/ 2203450 w 2724150"/>
              <a:gd name="connsiteY25" fmla="*/ 381020 h 1905033"/>
              <a:gd name="connsiteX26" fmla="*/ 2279650 w 2724150"/>
              <a:gd name="connsiteY26" fmla="*/ 342920 h 1905033"/>
              <a:gd name="connsiteX27" fmla="*/ 2305050 w 2724150"/>
              <a:gd name="connsiteY27" fmla="*/ 533420 h 1905033"/>
              <a:gd name="connsiteX28" fmla="*/ 2444750 w 2724150"/>
              <a:gd name="connsiteY28" fmla="*/ 520720 h 1905033"/>
              <a:gd name="connsiteX29" fmla="*/ 2419350 w 2724150"/>
              <a:gd name="connsiteY29" fmla="*/ 635020 h 1905033"/>
              <a:gd name="connsiteX30" fmla="*/ 2546350 w 2724150"/>
              <a:gd name="connsiteY30" fmla="*/ 635020 h 1905033"/>
              <a:gd name="connsiteX31" fmla="*/ 2457450 w 2724150"/>
              <a:gd name="connsiteY31" fmla="*/ 698520 h 1905033"/>
              <a:gd name="connsiteX32" fmla="*/ 2686050 w 2724150"/>
              <a:gd name="connsiteY32" fmla="*/ 774720 h 1905033"/>
              <a:gd name="connsiteX33" fmla="*/ 2571750 w 2724150"/>
              <a:gd name="connsiteY33" fmla="*/ 812820 h 1905033"/>
              <a:gd name="connsiteX34" fmla="*/ 2673350 w 2724150"/>
              <a:gd name="connsiteY34" fmla="*/ 863620 h 1905033"/>
              <a:gd name="connsiteX35" fmla="*/ 2635250 w 2724150"/>
              <a:gd name="connsiteY35" fmla="*/ 863620 h 1905033"/>
              <a:gd name="connsiteX36" fmla="*/ 2711450 w 2724150"/>
              <a:gd name="connsiteY36" fmla="*/ 863620 h 1905033"/>
              <a:gd name="connsiteX37" fmla="*/ 2597150 w 2724150"/>
              <a:gd name="connsiteY37" fmla="*/ 901720 h 1905033"/>
              <a:gd name="connsiteX38" fmla="*/ 2724150 w 2724150"/>
              <a:gd name="connsiteY38" fmla="*/ 927120 h 1905033"/>
              <a:gd name="connsiteX39" fmla="*/ 2597150 w 2724150"/>
              <a:gd name="connsiteY39" fmla="*/ 952520 h 1905033"/>
              <a:gd name="connsiteX40" fmla="*/ 2711450 w 2724150"/>
              <a:gd name="connsiteY40" fmla="*/ 990620 h 1905033"/>
              <a:gd name="connsiteX41" fmla="*/ 2571750 w 2724150"/>
              <a:gd name="connsiteY41" fmla="*/ 1104920 h 1905033"/>
              <a:gd name="connsiteX42" fmla="*/ 2711450 w 2724150"/>
              <a:gd name="connsiteY42" fmla="*/ 1054120 h 1905033"/>
              <a:gd name="connsiteX43" fmla="*/ 2622550 w 2724150"/>
              <a:gd name="connsiteY43" fmla="*/ 1155720 h 1905033"/>
              <a:gd name="connsiteX44" fmla="*/ 2584450 w 2724150"/>
              <a:gd name="connsiteY44" fmla="*/ 1231920 h 1905033"/>
              <a:gd name="connsiteX45" fmla="*/ 2482850 w 2724150"/>
              <a:gd name="connsiteY45" fmla="*/ 1308120 h 1905033"/>
              <a:gd name="connsiteX46" fmla="*/ 2470150 w 2724150"/>
              <a:gd name="connsiteY46" fmla="*/ 1409720 h 1905033"/>
              <a:gd name="connsiteX47" fmla="*/ 2343150 w 2724150"/>
              <a:gd name="connsiteY47" fmla="*/ 1485920 h 1905033"/>
              <a:gd name="connsiteX48" fmla="*/ 2317750 w 2724150"/>
              <a:gd name="connsiteY48" fmla="*/ 1574820 h 1905033"/>
              <a:gd name="connsiteX49" fmla="*/ 2228850 w 2724150"/>
              <a:gd name="connsiteY49" fmla="*/ 1612920 h 1905033"/>
              <a:gd name="connsiteX50" fmla="*/ 2178050 w 2724150"/>
              <a:gd name="connsiteY50" fmla="*/ 1727220 h 1905033"/>
              <a:gd name="connsiteX51" fmla="*/ 1974850 w 2724150"/>
              <a:gd name="connsiteY51" fmla="*/ 1727220 h 1905033"/>
              <a:gd name="connsiteX52" fmla="*/ 1835150 w 2724150"/>
              <a:gd name="connsiteY52" fmla="*/ 1803420 h 1905033"/>
              <a:gd name="connsiteX53" fmla="*/ 1708150 w 2724150"/>
              <a:gd name="connsiteY53" fmla="*/ 1803420 h 1905033"/>
              <a:gd name="connsiteX54" fmla="*/ 1708150 w 2724150"/>
              <a:gd name="connsiteY54" fmla="*/ 1803420 h 1905033"/>
              <a:gd name="connsiteX55" fmla="*/ 1593850 w 2724150"/>
              <a:gd name="connsiteY55" fmla="*/ 1854220 h 1905033"/>
              <a:gd name="connsiteX56" fmla="*/ 1479550 w 2724150"/>
              <a:gd name="connsiteY56" fmla="*/ 1866920 h 1905033"/>
              <a:gd name="connsiteX57" fmla="*/ 1428750 w 2724150"/>
              <a:gd name="connsiteY57" fmla="*/ 1892320 h 1905033"/>
              <a:gd name="connsiteX58" fmla="*/ 1289050 w 2724150"/>
              <a:gd name="connsiteY58" fmla="*/ 1905020 h 1905033"/>
              <a:gd name="connsiteX59" fmla="*/ 1200150 w 2724150"/>
              <a:gd name="connsiteY59" fmla="*/ 1892320 h 1905033"/>
              <a:gd name="connsiteX60" fmla="*/ 1022350 w 2724150"/>
              <a:gd name="connsiteY60" fmla="*/ 1841520 h 1905033"/>
              <a:gd name="connsiteX61" fmla="*/ 819150 w 2724150"/>
              <a:gd name="connsiteY61" fmla="*/ 1841520 h 1905033"/>
              <a:gd name="connsiteX62" fmla="*/ 806450 w 2724150"/>
              <a:gd name="connsiteY62" fmla="*/ 1765320 h 1905033"/>
              <a:gd name="connsiteX63" fmla="*/ 704850 w 2724150"/>
              <a:gd name="connsiteY63" fmla="*/ 1746270 h 1905033"/>
              <a:gd name="connsiteX64" fmla="*/ 590550 w 2724150"/>
              <a:gd name="connsiteY64" fmla="*/ 1752620 h 1905033"/>
              <a:gd name="connsiteX65" fmla="*/ 431800 w 2724150"/>
              <a:gd name="connsiteY65" fmla="*/ 1631970 h 1905033"/>
              <a:gd name="connsiteX66" fmla="*/ 323850 w 2724150"/>
              <a:gd name="connsiteY66" fmla="*/ 1549420 h 1905033"/>
              <a:gd name="connsiteX67" fmla="*/ 209550 w 2724150"/>
              <a:gd name="connsiteY67" fmla="*/ 1460520 h 1905033"/>
              <a:gd name="connsiteX68" fmla="*/ 279400 w 2724150"/>
              <a:gd name="connsiteY68" fmla="*/ 1416070 h 1905033"/>
              <a:gd name="connsiteX69" fmla="*/ 114300 w 2724150"/>
              <a:gd name="connsiteY69" fmla="*/ 1377970 h 1905033"/>
              <a:gd name="connsiteX70" fmla="*/ 82550 w 2724150"/>
              <a:gd name="connsiteY70" fmla="*/ 1282720 h 1905033"/>
              <a:gd name="connsiteX71" fmla="*/ 44450 w 2724150"/>
              <a:gd name="connsiteY71" fmla="*/ 1187470 h 1905033"/>
              <a:gd name="connsiteX72" fmla="*/ 114300 w 2724150"/>
              <a:gd name="connsiteY72" fmla="*/ 1123970 h 1905033"/>
              <a:gd name="connsiteX73" fmla="*/ 0 w 2724150"/>
              <a:gd name="connsiteY73" fmla="*/ 1066820 h 1905033"/>
              <a:gd name="connsiteX74" fmla="*/ 177800 w 2724150"/>
              <a:gd name="connsiteY74" fmla="*/ 996970 h 1905033"/>
              <a:gd name="connsiteX75" fmla="*/ 12700 w 2724150"/>
              <a:gd name="connsiteY75" fmla="*/ 971570 h 1905033"/>
              <a:gd name="connsiteX76" fmla="*/ 133350 w 2724150"/>
              <a:gd name="connsiteY76" fmla="*/ 863620 h 1905033"/>
              <a:gd name="connsiteX77" fmla="*/ 107950 w 2724150"/>
              <a:gd name="connsiteY77" fmla="*/ 730270 h 1905033"/>
              <a:gd name="connsiteX78" fmla="*/ 215900 w 2724150"/>
              <a:gd name="connsiteY78" fmla="*/ 628670 h 1905033"/>
              <a:gd name="connsiteX79" fmla="*/ 146050 w 2724150"/>
              <a:gd name="connsiteY79" fmla="*/ 431820 h 1905033"/>
              <a:gd name="connsiteX80" fmla="*/ 374650 w 2724150"/>
              <a:gd name="connsiteY80" fmla="*/ 622320 h 1905033"/>
              <a:gd name="connsiteX81" fmla="*/ 381000 w 2724150"/>
              <a:gd name="connsiteY81" fmla="*/ 285770 h 1905033"/>
              <a:gd name="connsiteX82" fmla="*/ 530225 w 2724150"/>
              <a:gd name="connsiteY82" fmla="*/ 463570 h 1905033"/>
              <a:gd name="connsiteX83" fmla="*/ 539750 w 2724150"/>
              <a:gd name="connsiteY83" fmla="*/ 292120 h 1905033"/>
              <a:gd name="connsiteX84" fmla="*/ 669925 w 2724150"/>
              <a:gd name="connsiteY84" fmla="*/ 304820 h 1905033"/>
              <a:gd name="connsiteX85" fmla="*/ 771525 w 2724150"/>
              <a:gd name="connsiteY85" fmla="*/ 260370 h 1905033"/>
              <a:gd name="connsiteX86" fmla="*/ 857250 w 2724150"/>
              <a:gd name="connsiteY86" fmla="*/ 20 h 1905033"/>
              <a:gd name="connsiteX87" fmla="*/ 1092200 w 2724150"/>
              <a:gd name="connsiteY87" fmla="*/ 276245 h 1905033"/>
              <a:gd name="connsiteX0" fmla="*/ 1098550 w 2724150"/>
              <a:gd name="connsiteY0" fmla="*/ 285949 h 1911562"/>
              <a:gd name="connsiteX1" fmla="*/ 1136650 w 2724150"/>
              <a:gd name="connsiteY1" fmla="*/ 184349 h 1911562"/>
              <a:gd name="connsiteX2" fmla="*/ 1212850 w 2724150"/>
              <a:gd name="connsiteY2" fmla="*/ 209749 h 1911562"/>
              <a:gd name="connsiteX3" fmla="*/ 1187450 w 2724150"/>
              <a:gd name="connsiteY3" fmla="*/ 70049 h 1911562"/>
              <a:gd name="connsiteX4" fmla="*/ 1250950 w 2724150"/>
              <a:gd name="connsiteY4" fmla="*/ 108149 h 1911562"/>
              <a:gd name="connsiteX5" fmla="*/ 1250950 w 2724150"/>
              <a:gd name="connsiteY5" fmla="*/ 31949 h 1911562"/>
              <a:gd name="connsiteX6" fmla="*/ 1314450 w 2724150"/>
              <a:gd name="connsiteY6" fmla="*/ 209749 h 1911562"/>
              <a:gd name="connsiteX7" fmla="*/ 1339850 w 2724150"/>
              <a:gd name="connsiteY7" fmla="*/ 146249 h 1911562"/>
              <a:gd name="connsiteX8" fmla="*/ 1390650 w 2724150"/>
              <a:gd name="connsiteY8" fmla="*/ 171649 h 1911562"/>
              <a:gd name="connsiteX9" fmla="*/ 1390650 w 2724150"/>
              <a:gd name="connsiteY9" fmla="*/ 108149 h 1911562"/>
              <a:gd name="connsiteX10" fmla="*/ 1416050 w 2724150"/>
              <a:gd name="connsiteY10" fmla="*/ 235149 h 1911562"/>
              <a:gd name="connsiteX11" fmla="*/ 1428750 w 2724150"/>
              <a:gd name="connsiteY11" fmla="*/ 184349 h 1911562"/>
              <a:gd name="connsiteX12" fmla="*/ 1492250 w 2724150"/>
              <a:gd name="connsiteY12" fmla="*/ 70049 h 1911562"/>
              <a:gd name="connsiteX13" fmla="*/ 1555750 w 2724150"/>
              <a:gd name="connsiteY13" fmla="*/ 222449 h 1911562"/>
              <a:gd name="connsiteX14" fmla="*/ 1631950 w 2724150"/>
              <a:gd name="connsiteY14" fmla="*/ 44649 h 1911562"/>
              <a:gd name="connsiteX15" fmla="*/ 1720850 w 2724150"/>
              <a:gd name="connsiteY15" fmla="*/ 171649 h 1911562"/>
              <a:gd name="connsiteX16" fmla="*/ 1784350 w 2724150"/>
              <a:gd name="connsiteY16" fmla="*/ 108149 h 1911562"/>
              <a:gd name="connsiteX17" fmla="*/ 1822450 w 2724150"/>
              <a:gd name="connsiteY17" fmla="*/ 247849 h 1911562"/>
              <a:gd name="connsiteX18" fmla="*/ 1873250 w 2724150"/>
              <a:gd name="connsiteY18" fmla="*/ 197049 h 1911562"/>
              <a:gd name="connsiteX19" fmla="*/ 1936750 w 2724150"/>
              <a:gd name="connsiteY19" fmla="*/ 324049 h 1911562"/>
              <a:gd name="connsiteX20" fmla="*/ 2000250 w 2724150"/>
              <a:gd name="connsiteY20" fmla="*/ 209749 h 1911562"/>
              <a:gd name="connsiteX21" fmla="*/ 2012950 w 2724150"/>
              <a:gd name="connsiteY21" fmla="*/ 349449 h 1911562"/>
              <a:gd name="connsiteX22" fmla="*/ 2127250 w 2724150"/>
              <a:gd name="connsiteY22" fmla="*/ 273249 h 1911562"/>
              <a:gd name="connsiteX23" fmla="*/ 2152650 w 2724150"/>
              <a:gd name="connsiteY23" fmla="*/ 412949 h 1911562"/>
              <a:gd name="connsiteX24" fmla="*/ 2203450 w 2724150"/>
              <a:gd name="connsiteY24" fmla="*/ 387549 h 1911562"/>
              <a:gd name="connsiteX25" fmla="*/ 2203450 w 2724150"/>
              <a:gd name="connsiteY25" fmla="*/ 387549 h 1911562"/>
              <a:gd name="connsiteX26" fmla="*/ 2279650 w 2724150"/>
              <a:gd name="connsiteY26" fmla="*/ 349449 h 1911562"/>
              <a:gd name="connsiteX27" fmla="*/ 2305050 w 2724150"/>
              <a:gd name="connsiteY27" fmla="*/ 539949 h 1911562"/>
              <a:gd name="connsiteX28" fmla="*/ 2444750 w 2724150"/>
              <a:gd name="connsiteY28" fmla="*/ 527249 h 1911562"/>
              <a:gd name="connsiteX29" fmla="*/ 2419350 w 2724150"/>
              <a:gd name="connsiteY29" fmla="*/ 641549 h 1911562"/>
              <a:gd name="connsiteX30" fmla="*/ 2546350 w 2724150"/>
              <a:gd name="connsiteY30" fmla="*/ 641549 h 1911562"/>
              <a:gd name="connsiteX31" fmla="*/ 2457450 w 2724150"/>
              <a:gd name="connsiteY31" fmla="*/ 705049 h 1911562"/>
              <a:gd name="connsiteX32" fmla="*/ 2686050 w 2724150"/>
              <a:gd name="connsiteY32" fmla="*/ 781249 h 1911562"/>
              <a:gd name="connsiteX33" fmla="*/ 2571750 w 2724150"/>
              <a:gd name="connsiteY33" fmla="*/ 819349 h 1911562"/>
              <a:gd name="connsiteX34" fmla="*/ 2673350 w 2724150"/>
              <a:gd name="connsiteY34" fmla="*/ 870149 h 1911562"/>
              <a:gd name="connsiteX35" fmla="*/ 2635250 w 2724150"/>
              <a:gd name="connsiteY35" fmla="*/ 870149 h 1911562"/>
              <a:gd name="connsiteX36" fmla="*/ 2711450 w 2724150"/>
              <a:gd name="connsiteY36" fmla="*/ 870149 h 1911562"/>
              <a:gd name="connsiteX37" fmla="*/ 2597150 w 2724150"/>
              <a:gd name="connsiteY37" fmla="*/ 908249 h 1911562"/>
              <a:gd name="connsiteX38" fmla="*/ 2724150 w 2724150"/>
              <a:gd name="connsiteY38" fmla="*/ 933649 h 1911562"/>
              <a:gd name="connsiteX39" fmla="*/ 2597150 w 2724150"/>
              <a:gd name="connsiteY39" fmla="*/ 959049 h 1911562"/>
              <a:gd name="connsiteX40" fmla="*/ 2711450 w 2724150"/>
              <a:gd name="connsiteY40" fmla="*/ 997149 h 1911562"/>
              <a:gd name="connsiteX41" fmla="*/ 2571750 w 2724150"/>
              <a:gd name="connsiteY41" fmla="*/ 1111449 h 1911562"/>
              <a:gd name="connsiteX42" fmla="*/ 2711450 w 2724150"/>
              <a:gd name="connsiteY42" fmla="*/ 1060649 h 1911562"/>
              <a:gd name="connsiteX43" fmla="*/ 2622550 w 2724150"/>
              <a:gd name="connsiteY43" fmla="*/ 1162249 h 1911562"/>
              <a:gd name="connsiteX44" fmla="*/ 2584450 w 2724150"/>
              <a:gd name="connsiteY44" fmla="*/ 1238449 h 1911562"/>
              <a:gd name="connsiteX45" fmla="*/ 2482850 w 2724150"/>
              <a:gd name="connsiteY45" fmla="*/ 1314649 h 1911562"/>
              <a:gd name="connsiteX46" fmla="*/ 2470150 w 2724150"/>
              <a:gd name="connsiteY46" fmla="*/ 1416249 h 1911562"/>
              <a:gd name="connsiteX47" fmla="*/ 2343150 w 2724150"/>
              <a:gd name="connsiteY47" fmla="*/ 1492449 h 1911562"/>
              <a:gd name="connsiteX48" fmla="*/ 2317750 w 2724150"/>
              <a:gd name="connsiteY48" fmla="*/ 1581349 h 1911562"/>
              <a:gd name="connsiteX49" fmla="*/ 2228850 w 2724150"/>
              <a:gd name="connsiteY49" fmla="*/ 1619449 h 1911562"/>
              <a:gd name="connsiteX50" fmla="*/ 2178050 w 2724150"/>
              <a:gd name="connsiteY50" fmla="*/ 1733749 h 1911562"/>
              <a:gd name="connsiteX51" fmla="*/ 1974850 w 2724150"/>
              <a:gd name="connsiteY51" fmla="*/ 1733749 h 1911562"/>
              <a:gd name="connsiteX52" fmla="*/ 1835150 w 2724150"/>
              <a:gd name="connsiteY52" fmla="*/ 1809949 h 1911562"/>
              <a:gd name="connsiteX53" fmla="*/ 1708150 w 2724150"/>
              <a:gd name="connsiteY53" fmla="*/ 1809949 h 1911562"/>
              <a:gd name="connsiteX54" fmla="*/ 1708150 w 2724150"/>
              <a:gd name="connsiteY54" fmla="*/ 1809949 h 1911562"/>
              <a:gd name="connsiteX55" fmla="*/ 1593850 w 2724150"/>
              <a:gd name="connsiteY55" fmla="*/ 1860749 h 1911562"/>
              <a:gd name="connsiteX56" fmla="*/ 1479550 w 2724150"/>
              <a:gd name="connsiteY56" fmla="*/ 1873449 h 1911562"/>
              <a:gd name="connsiteX57" fmla="*/ 1428750 w 2724150"/>
              <a:gd name="connsiteY57" fmla="*/ 1898849 h 1911562"/>
              <a:gd name="connsiteX58" fmla="*/ 1289050 w 2724150"/>
              <a:gd name="connsiteY58" fmla="*/ 1911549 h 1911562"/>
              <a:gd name="connsiteX59" fmla="*/ 1200150 w 2724150"/>
              <a:gd name="connsiteY59" fmla="*/ 1898849 h 1911562"/>
              <a:gd name="connsiteX60" fmla="*/ 1022350 w 2724150"/>
              <a:gd name="connsiteY60" fmla="*/ 1848049 h 1911562"/>
              <a:gd name="connsiteX61" fmla="*/ 819150 w 2724150"/>
              <a:gd name="connsiteY61" fmla="*/ 1848049 h 1911562"/>
              <a:gd name="connsiteX62" fmla="*/ 806450 w 2724150"/>
              <a:gd name="connsiteY62" fmla="*/ 1771849 h 1911562"/>
              <a:gd name="connsiteX63" fmla="*/ 704850 w 2724150"/>
              <a:gd name="connsiteY63" fmla="*/ 1752799 h 1911562"/>
              <a:gd name="connsiteX64" fmla="*/ 590550 w 2724150"/>
              <a:gd name="connsiteY64" fmla="*/ 1759149 h 1911562"/>
              <a:gd name="connsiteX65" fmla="*/ 431800 w 2724150"/>
              <a:gd name="connsiteY65" fmla="*/ 1638499 h 1911562"/>
              <a:gd name="connsiteX66" fmla="*/ 323850 w 2724150"/>
              <a:gd name="connsiteY66" fmla="*/ 1555949 h 1911562"/>
              <a:gd name="connsiteX67" fmla="*/ 209550 w 2724150"/>
              <a:gd name="connsiteY67" fmla="*/ 1467049 h 1911562"/>
              <a:gd name="connsiteX68" fmla="*/ 279400 w 2724150"/>
              <a:gd name="connsiteY68" fmla="*/ 1422599 h 1911562"/>
              <a:gd name="connsiteX69" fmla="*/ 114300 w 2724150"/>
              <a:gd name="connsiteY69" fmla="*/ 1384499 h 1911562"/>
              <a:gd name="connsiteX70" fmla="*/ 82550 w 2724150"/>
              <a:gd name="connsiteY70" fmla="*/ 1289249 h 1911562"/>
              <a:gd name="connsiteX71" fmla="*/ 44450 w 2724150"/>
              <a:gd name="connsiteY71" fmla="*/ 1193999 h 1911562"/>
              <a:gd name="connsiteX72" fmla="*/ 114300 w 2724150"/>
              <a:gd name="connsiteY72" fmla="*/ 1130499 h 1911562"/>
              <a:gd name="connsiteX73" fmla="*/ 0 w 2724150"/>
              <a:gd name="connsiteY73" fmla="*/ 1073349 h 1911562"/>
              <a:gd name="connsiteX74" fmla="*/ 177800 w 2724150"/>
              <a:gd name="connsiteY74" fmla="*/ 1003499 h 1911562"/>
              <a:gd name="connsiteX75" fmla="*/ 12700 w 2724150"/>
              <a:gd name="connsiteY75" fmla="*/ 978099 h 1911562"/>
              <a:gd name="connsiteX76" fmla="*/ 133350 w 2724150"/>
              <a:gd name="connsiteY76" fmla="*/ 870149 h 1911562"/>
              <a:gd name="connsiteX77" fmla="*/ 107950 w 2724150"/>
              <a:gd name="connsiteY77" fmla="*/ 736799 h 1911562"/>
              <a:gd name="connsiteX78" fmla="*/ 215900 w 2724150"/>
              <a:gd name="connsiteY78" fmla="*/ 635199 h 1911562"/>
              <a:gd name="connsiteX79" fmla="*/ 146050 w 2724150"/>
              <a:gd name="connsiteY79" fmla="*/ 438349 h 1911562"/>
              <a:gd name="connsiteX80" fmla="*/ 374650 w 2724150"/>
              <a:gd name="connsiteY80" fmla="*/ 628849 h 1911562"/>
              <a:gd name="connsiteX81" fmla="*/ 381000 w 2724150"/>
              <a:gd name="connsiteY81" fmla="*/ 292299 h 1911562"/>
              <a:gd name="connsiteX82" fmla="*/ 530225 w 2724150"/>
              <a:gd name="connsiteY82" fmla="*/ 470099 h 1911562"/>
              <a:gd name="connsiteX83" fmla="*/ 539750 w 2724150"/>
              <a:gd name="connsiteY83" fmla="*/ 298649 h 1911562"/>
              <a:gd name="connsiteX84" fmla="*/ 669925 w 2724150"/>
              <a:gd name="connsiteY84" fmla="*/ 311349 h 1911562"/>
              <a:gd name="connsiteX85" fmla="*/ 771525 w 2724150"/>
              <a:gd name="connsiteY85" fmla="*/ 266899 h 1911562"/>
              <a:gd name="connsiteX86" fmla="*/ 857250 w 2724150"/>
              <a:gd name="connsiteY86" fmla="*/ 6549 h 1911562"/>
              <a:gd name="connsiteX87" fmla="*/ 946150 w 2724150"/>
              <a:gd name="connsiteY87" fmla="*/ 95449 h 1911562"/>
              <a:gd name="connsiteX88" fmla="*/ 1092200 w 2724150"/>
              <a:gd name="connsiteY88" fmla="*/ 282774 h 1911562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724150" h="1906801">
                <a:moveTo>
                  <a:pt x="1098550" y="281188"/>
                </a:moveTo>
                <a:lnTo>
                  <a:pt x="1136650" y="179588"/>
                </a:lnTo>
                <a:lnTo>
                  <a:pt x="1212850" y="204988"/>
                </a:lnTo>
                <a:lnTo>
                  <a:pt x="1187450" y="65288"/>
                </a:lnTo>
                <a:lnTo>
                  <a:pt x="1250950" y="103388"/>
                </a:lnTo>
                <a:lnTo>
                  <a:pt x="1250950" y="27188"/>
                </a:lnTo>
                <a:lnTo>
                  <a:pt x="1314450" y="204988"/>
                </a:lnTo>
                <a:lnTo>
                  <a:pt x="1339850" y="141488"/>
                </a:lnTo>
                <a:lnTo>
                  <a:pt x="1390650" y="166888"/>
                </a:lnTo>
                <a:lnTo>
                  <a:pt x="1390650" y="103388"/>
                </a:lnTo>
                <a:lnTo>
                  <a:pt x="1416050" y="230388"/>
                </a:lnTo>
                <a:lnTo>
                  <a:pt x="1428750" y="179588"/>
                </a:lnTo>
                <a:lnTo>
                  <a:pt x="1492250" y="65288"/>
                </a:lnTo>
                <a:lnTo>
                  <a:pt x="1555750" y="217688"/>
                </a:lnTo>
                <a:lnTo>
                  <a:pt x="1631950" y="39888"/>
                </a:lnTo>
                <a:lnTo>
                  <a:pt x="1720850" y="166888"/>
                </a:lnTo>
                <a:lnTo>
                  <a:pt x="1784350" y="103388"/>
                </a:lnTo>
                <a:lnTo>
                  <a:pt x="1822450" y="243088"/>
                </a:lnTo>
                <a:lnTo>
                  <a:pt x="1873250" y="192288"/>
                </a:lnTo>
                <a:lnTo>
                  <a:pt x="1936750" y="319288"/>
                </a:lnTo>
                <a:lnTo>
                  <a:pt x="2000250" y="204988"/>
                </a:lnTo>
                <a:lnTo>
                  <a:pt x="2012950" y="344688"/>
                </a:lnTo>
                <a:lnTo>
                  <a:pt x="2127250" y="268488"/>
                </a:lnTo>
                <a:lnTo>
                  <a:pt x="2152650" y="408188"/>
                </a:lnTo>
                <a:lnTo>
                  <a:pt x="2203450" y="382788"/>
                </a:lnTo>
                <a:lnTo>
                  <a:pt x="2203450" y="382788"/>
                </a:lnTo>
                <a:lnTo>
                  <a:pt x="2279650" y="344688"/>
                </a:lnTo>
                <a:lnTo>
                  <a:pt x="2305050" y="535188"/>
                </a:lnTo>
                <a:lnTo>
                  <a:pt x="2444750" y="522488"/>
                </a:lnTo>
                <a:lnTo>
                  <a:pt x="2419350" y="636788"/>
                </a:lnTo>
                <a:lnTo>
                  <a:pt x="2546350" y="636788"/>
                </a:lnTo>
                <a:lnTo>
                  <a:pt x="2457450" y="700288"/>
                </a:lnTo>
                <a:lnTo>
                  <a:pt x="2686050" y="776488"/>
                </a:lnTo>
                <a:lnTo>
                  <a:pt x="2571750" y="814588"/>
                </a:lnTo>
                <a:lnTo>
                  <a:pt x="2673350" y="865388"/>
                </a:lnTo>
                <a:lnTo>
                  <a:pt x="2635250" y="865388"/>
                </a:lnTo>
                <a:lnTo>
                  <a:pt x="2711450" y="865388"/>
                </a:lnTo>
                <a:lnTo>
                  <a:pt x="2597150" y="903488"/>
                </a:lnTo>
                <a:lnTo>
                  <a:pt x="2724150" y="928888"/>
                </a:lnTo>
                <a:lnTo>
                  <a:pt x="2597150" y="954288"/>
                </a:lnTo>
                <a:lnTo>
                  <a:pt x="2711450" y="992388"/>
                </a:lnTo>
                <a:lnTo>
                  <a:pt x="2571750" y="1106688"/>
                </a:lnTo>
                <a:lnTo>
                  <a:pt x="2711450" y="1055888"/>
                </a:lnTo>
                <a:lnTo>
                  <a:pt x="2622550" y="1157488"/>
                </a:lnTo>
                <a:lnTo>
                  <a:pt x="2584450" y="1233688"/>
                </a:lnTo>
                <a:lnTo>
                  <a:pt x="2482850" y="1309888"/>
                </a:lnTo>
                <a:lnTo>
                  <a:pt x="2470150" y="1411488"/>
                </a:lnTo>
                <a:lnTo>
                  <a:pt x="2343150" y="1487688"/>
                </a:lnTo>
                <a:lnTo>
                  <a:pt x="2317750" y="1576588"/>
                </a:lnTo>
                <a:lnTo>
                  <a:pt x="2228850" y="1614688"/>
                </a:lnTo>
                <a:lnTo>
                  <a:pt x="2178050" y="1728988"/>
                </a:lnTo>
                <a:lnTo>
                  <a:pt x="1974850" y="1728988"/>
                </a:lnTo>
                <a:lnTo>
                  <a:pt x="1835150" y="1805188"/>
                </a:lnTo>
                <a:lnTo>
                  <a:pt x="1708150" y="1805188"/>
                </a:lnTo>
                <a:lnTo>
                  <a:pt x="1708150" y="1805188"/>
                </a:lnTo>
                <a:cubicBezTo>
                  <a:pt x="1670050" y="1822121"/>
                  <a:pt x="1634022" y="1844829"/>
                  <a:pt x="1593850" y="1855988"/>
                </a:cubicBezTo>
                <a:cubicBezTo>
                  <a:pt x="1556914" y="1866248"/>
                  <a:pt x="1479550" y="1868688"/>
                  <a:pt x="1479550" y="1868688"/>
                </a:cubicBezTo>
                <a:lnTo>
                  <a:pt x="1428750" y="1894088"/>
                </a:lnTo>
                <a:cubicBezTo>
                  <a:pt x="1306035" y="1907723"/>
                  <a:pt x="1352784" y="1906788"/>
                  <a:pt x="1289050" y="1906788"/>
                </a:cubicBezTo>
                <a:lnTo>
                  <a:pt x="1200150" y="1894088"/>
                </a:lnTo>
                <a:lnTo>
                  <a:pt x="1022350" y="1843288"/>
                </a:lnTo>
                <a:lnTo>
                  <a:pt x="819150" y="1843288"/>
                </a:lnTo>
                <a:lnTo>
                  <a:pt x="806450" y="1767088"/>
                </a:lnTo>
                <a:cubicBezTo>
                  <a:pt x="787400" y="1751213"/>
                  <a:pt x="740833" y="1750155"/>
                  <a:pt x="704850" y="1748038"/>
                </a:cubicBezTo>
                <a:lnTo>
                  <a:pt x="590550" y="1754388"/>
                </a:lnTo>
                <a:lnTo>
                  <a:pt x="431800" y="1633738"/>
                </a:lnTo>
                <a:lnTo>
                  <a:pt x="323850" y="1551188"/>
                </a:lnTo>
                <a:lnTo>
                  <a:pt x="209550" y="1462288"/>
                </a:lnTo>
                <a:lnTo>
                  <a:pt x="279400" y="1417838"/>
                </a:lnTo>
                <a:lnTo>
                  <a:pt x="114300" y="1379738"/>
                </a:lnTo>
                <a:lnTo>
                  <a:pt x="82550" y="1284488"/>
                </a:lnTo>
                <a:lnTo>
                  <a:pt x="44450" y="1189238"/>
                </a:lnTo>
                <a:lnTo>
                  <a:pt x="114300" y="1125738"/>
                </a:lnTo>
                <a:lnTo>
                  <a:pt x="0" y="1068588"/>
                </a:lnTo>
                <a:lnTo>
                  <a:pt x="177800" y="998738"/>
                </a:lnTo>
                <a:lnTo>
                  <a:pt x="12700" y="973338"/>
                </a:lnTo>
                <a:lnTo>
                  <a:pt x="133350" y="865388"/>
                </a:lnTo>
                <a:lnTo>
                  <a:pt x="107950" y="732038"/>
                </a:lnTo>
                <a:lnTo>
                  <a:pt x="215900" y="630438"/>
                </a:lnTo>
                <a:lnTo>
                  <a:pt x="146050" y="433588"/>
                </a:lnTo>
                <a:lnTo>
                  <a:pt x="374650" y="624088"/>
                </a:lnTo>
                <a:lnTo>
                  <a:pt x="381000" y="287538"/>
                </a:lnTo>
                <a:cubicBezTo>
                  <a:pt x="393700" y="203930"/>
                  <a:pt x="475192" y="577521"/>
                  <a:pt x="530225" y="465338"/>
                </a:cubicBezTo>
                <a:cubicBezTo>
                  <a:pt x="530754" y="400250"/>
                  <a:pt x="513292" y="436763"/>
                  <a:pt x="539750" y="293888"/>
                </a:cubicBezTo>
                <a:cubicBezTo>
                  <a:pt x="547158" y="238855"/>
                  <a:pt x="641350" y="419830"/>
                  <a:pt x="669925" y="306588"/>
                </a:cubicBezTo>
                <a:cubicBezTo>
                  <a:pt x="694796" y="260021"/>
                  <a:pt x="764646" y="377496"/>
                  <a:pt x="771525" y="262138"/>
                </a:cubicBezTo>
                <a:cubicBezTo>
                  <a:pt x="811742" y="252084"/>
                  <a:pt x="819066" y="39278"/>
                  <a:pt x="857250" y="1788"/>
                </a:cubicBezTo>
                <a:cubicBezTo>
                  <a:pt x="886354" y="-26787"/>
                  <a:pt x="924821" y="297560"/>
                  <a:pt x="942975" y="239913"/>
                </a:cubicBezTo>
                <a:cubicBezTo>
                  <a:pt x="1042458" y="-75999"/>
                  <a:pt x="1074208" y="84867"/>
                  <a:pt x="1092200" y="278013"/>
                </a:cubicBezTo>
                <a:lnTo>
                  <a:pt x="1098550" y="281188"/>
                </a:lnTo>
                <a:close/>
              </a:path>
            </a:pathLst>
          </a:custGeom>
          <a:gradFill>
            <a:gsLst>
              <a:gs pos="42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</a:gradFill>
          <a:ln w="6350"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C0000">
                    <a:alpha val="2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8567A640-15B4-45ED-A3B3-E72E02FC0FD2}"/>
              </a:ext>
            </a:extLst>
          </p:cNvPr>
          <p:cNvSpPr/>
          <p:nvPr/>
        </p:nvSpPr>
        <p:spPr>
          <a:xfrm>
            <a:off x="2670629" y="647229"/>
            <a:ext cx="6850742" cy="5206864"/>
          </a:xfrm>
          <a:custGeom>
            <a:avLst/>
            <a:gdLst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0 w 2133600"/>
              <a:gd name="connsiteY63" fmla="*/ 1727200 h 1879613"/>
              <a:gd name="connsiteX64" fmla="*/ 0 w 2133600"/>
              <a:gd name="connsiteY64" fmla="*/ 1727200 h 1879613"/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114300 w 2133600"/>
              <a:gd name="connsiteY63" fmla="*/ 1720850 h 1879613"/>
              <a:gd name="connsiteX64" fmla="*/ 0 w 2133600"/>
              <a:gd name="connsiteY64" fmla="*/ 1727200 h 1879613"/>
              <a:gd name="connsiteX65" fmla="*/ 0 w 2133600"/>
              <a:gd name="connsiteY65" fmla="*/ 17272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0 w 2743200"/>
              <a:gd name="connsiteY65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95300 w 2743200"/>
              <a:gd name="connsiteY65" fmla="*/ 15684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93700 w 2743200"/>
              <a:gd name="connsiteY66" fmla="*/ 151765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85750 w 2743200"/>
              <a:gd name="connsiteY67" fmla="*/ 141605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177800 w 2743200"/>
              <a:gd name="connsiteY68" fmla="*/ 13144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241300 w 2743200"/>
              <a:gd name="connsiteY69" fmla="*/ 132080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0 w 2743200"/>
              <a:gd name="connsiteY71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31750 w 2743200"/>
              <a:gd name="connsiteY71" fmla="*/ 101600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44450 w 2743200"/>
              <a:gd name="connsiteY72" fmla="*/ 952500 h 1879613"/>
              <a:gd name="connsiteX73" fmla="*/ 0 w 2743200"/>
              <a:gd name="connsiteY73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25400 w 2743200"/>
              <a:gd name="connsiteY72" fmla="*/ 1060450 h 1879613"/>
              <a:gd name="connsiteX73" fmla="*/ 0 w 2743200"/>
              <a:gd name="connsiteY73" fmla="*/ 863600 h 1879613"/>
              <a:gd name="connsiteX0" fmla="*/ 1092200 w 2717800"/>
              <a:gd name="connsiteY0" fmla="*/ 254000 h 1879613"/>
              <a:gd name="connsiteX1" fmla="*/ 1130300 w 2717800"/>
              <a:gd name="connsiteY1" fmla="*/ 152400 h 1879613"/>
              <a:gd name="connsiteX2" fmla="*/ 1206500 w 2717800"/>
              <a:gd name="connsiteY2" fmla="*/ 177800 h 1879613"/>
              <a:gd name="connsiteX3" fmla="*/ 1181100 w 2717800"/>
              <a:gd name="connsiteY3" fmla="*/ 38100 h 1879613"/>
              <a:gd name="connsiteX4" fmla="*/ 1244600 w 2717800"/>
              <a:gd name="connsiteY4" fmla="*/ 76200 h 1879613"/>
              <a:gd name="connsiteX5" fmla="*/ 1244600 w 2717800"/>
              <a:gd name="connsiteY5" fmla="*/ 0 h 1879613"/>
              <a:gd name="connsiteX6" fmla="*/ 1308100 w 2717800"/>
              <a:gd name="connsiteY6" fmla="*/ 177800 h 1879613"/>
              <a:gd name="connsiteX7" fmla="*/ 1333500 w 2717800"/>
              <a:gd name="connsiteY7" fmla="*/ 114300 h 1879613"/>
              <a:gd name="connsiteX8" fmla="*/ 1384300 w 2717800"/>
              <a:gd name="connsiteY8" fmla="*/ 139700 h 1879613"/>
              <a:gd name="connsiteX9" fmla="*/ 1384300 w 2717800"/>
              <a:gd name="connsiteY9" fmla="*/ 76200 h 1879613"/>
              <a:gd name="connsiteX10" fmla="*/ 1409700 w 2717800"/>
              <a:gd name="connsiteY10" fmla="*/ 203200 h 1879613"/>
              <a:gd name="connsiteX11" fmla="*/ 1422400 w 2717800"/>
              <a:gd name="connsiteY11" fmla="*/ 152400 h 1879613"/>
              <a:gd name="connsiteX12" fmla="*/ 1485900 w 2717800"/>
              <a:gd name="connsiteY12" fmla="*/ 38100 h 1879613"/>
              <a:gd name="connsiteX13" fmla="*/ 1549400 w 2717800"/>
              <a:gd name="connsiteY13" fmla="*/ 190500 h 1879613"/>
              <a:gd name="connsiteX14" fmla="*/ 1625600 w 2717800"/>
              <a:gd name="connsiteY14" fmla="*/ 12700 h 1879613"/>
              <a:gd name="connsiteX15" fmla="*/ 1714500 w 2717800"/>
              <a:gd name="connsiteY15" fmla="*/ 139700 h 1879613"/>
              <a:gd name="connsiteX16" fmla="*/ 1778000 w 2717800"/>
              <a:gd name="connsiteY16" fmla="*/ 76200 h 1879613"/>
              <a:gd name="connsiteX17" fmla="*/ 1816100 w 2717800"/>
              <a:gd name="connsiteY17" fmla="*/ 215900 h 1879613"/>
              <a:gd name="connsiteX18" fmla="*/ 1866900 w 2717800"/>
              <a:gd name="connsiteY18" fmla="*/ 165100 h 1879613"/>
              <a:gd name="connsiteX19" fmla="*/ 1930400 w 2717800"/>
              <a:gd name="connsiteY19" fmla="*/ 292100 h 1879613"/>
              <a:gd name="connsiteX20" fmla="*/ 1993900 w 2717800"/>
              <a:gd name="connsiteY20" fmla="*/ 177800 h 1879613"/>
              <a:gd name="connsiteX21" fmla="*/ 2006600 w 2717800"/>
              <a:gd name="connsiteY21" fmla="*/ 317500 h 1879613"/>
              <a:gd name="connsiteX22" fmla="*/ 2120900 w 2717800"/>
              <a:gd name="connsiteY22" fmla="*/ 241300 h 1879613"/>
              <a:gd name="connsiteX23" fmla="*/ 2146300 w 2717800"/>
              <a:gd name="connsiteY23" fmla="*/ 381000 h 1879613"/>
              <a:gd name="connsiteX24" fmla="*/ 2197100 w 2717800"/>
              <a:gd name="connsiteY24" fmla="*/ 355600 h 1879613"/>
              <a:gd name="connsiteX25" fmla="*/ 2197100 w 2717800"/>
              <a:gd name="connsiteY25" fmla="*/ 355600 h 1879613"/>
              <a:gd name="connsiteX26" fmla="*/ 2273300 w 2717800"/>
              <a:gd name="connsiteY26" fmla="*/ 317500 h 1879613"/>
              <a:gd name="connsiteX27" fmla="*/ 2298700 w 2717800"/>
              <a:gd name="connsiteY27" fmla="*/ 508000 h 1879613"/>
              <a:gd name="connsiteX28" fmla="*/ 2438400 w 2717800"/>
              <a:gd name="connsiteY28" fmla="*/ 495300 h 1879613"/>
              <a:gd name="connsiteX29" fmla="*/ 2413000 w 2717800"/>
              <a:gd name="connsiteY29" fmla="*/ 609600 h 1879613"/>
              <a:gd name="connsiteX30" fmla="*/ 2540000 w 2717800"/>
              <a:gd name="connsiteY30" fmla="*/ 609600 h 1879613"/>
              <a:gd name="connsiteX31" fmla="*/ 2451100 w 2717800"/>
              <a:gd name="connsiteY31" fmla="*/ 673100 h 1879613"/>
              <a:gd name="connsiteX32" fmla="*/ 2679700 w 2717800"/>
              <a:gd name="connsiteY32" fmla="*/ 749300 h 1879613"/>
              <a:gd name="connsiteX33" fmla="*/ 2565400 w 2717800"/>
              <a:gd name="connsiteY33" fmla="*/ 787400 h 1879613"/>
              <a:gd name="connsiteX34" fmla="*/ 2667000 w 2717800"/>
              <a:gd name="connsiteY34" fmla="*/ 838200 h 1879613"/>
              <a:gd name="connsiteX35" fmla="*/ 2628900 w 2717800"/>
              <a:gd name="connsiteY35" fmla="*/ 838200 h 1879613"/>
              <a:gd name="connsiteX36" fmla="*/ 2705100 w 2717800"/>
              <a:gd name="connsiteY36" fmla="*/ 838200 h 1879613"/>
              <a:gd name="connsiteX37" fmla="*/ 2590800 w 2717800"/>
              <a:gd name="connsiteY37" fmla="*/ 876300 h 1879613"/>
              <a:gd name="connsiteX38" fmla="*/ 2717800 w 2717800"/>
              <a:gd name="connsiteY38" fmla="*/ 901700 h 1879613"/>
              <a:gd name="connsiteX39" fmla="*/ 2590800 w 2717800"/>
              <a:gd name="connsiteY39" fmla="*/ 927100 h 1879613"/>
              <a:gd name="connsiteX40" fmla="*/ 2705100 w 2717800"/>
              <a:gd name="connsiteY40" fmla="*/ 965200 h 1879613"/>
              <a:gd name="connsiteX41" fmla="*/ 2565400 w 2717800"/>
              <a:gd name="connsiteY41" fmla="*/ 1079500 h 1879613"/>
              <a:gd name="connsiteX42" fmla="*/ 2705100 w 2717800"/>
              <a:gd name="connsiteY42" fmla="*/ 1028700 h 1879613"/>
              <a:gd name="connsiteX43" fmla="*/ 2616200 w 2717800"/>
              <a:gd name="connsiteY43" fmla="*/ 1130300 h 1879613"/>
              <a:gd name="connsiteX44" fmla="*/ 2578100 w 2717800"/>
              <a:gd name="connsiteY44" fmla="*/ 1206500 h 1879613"/>
              <a:gd name="connsiteX45" fmla="*/ 2476500 w 2717800"/>
              <a:gd name="connsiteY45" fmla="*/ 1282700 h 1879613"/>
              <a:gd name="connsiteX46" fmla="*/ 2463800 w 2717800"/>
              <a:gd name="connsiteY46" fmla="*/ 1384300 h 1879613"/>
              <a:gd name="connsiteX47" fmla="*/ 2336800 w 2717800"/>
              <a:gd name="connsiteY47" fmla="*/ 1460500 h 1879613"/>
              <a:gd name="connsiteX48" fmla="*/ 2311400 w 2717800"/>
              <a:gd name="connsiteY48" fmla="*/ 1549400 h 1879613"/>
              <a:gd name="connsiteX49" fmla="*/ 2222500 w 2717800"/>
              <a:gd name="connsiteY49" fmla="*/ 1587500 h 1879613"/>
              <a:gd name="connsiteX50" fmla="*/ 2171700 w 2717800"/>
              <a:gd name="connsiteY50" fmla="*/ 1701800 h 1879613"/>
              <a:gd name="connsiteX51" fmla="*/ 1968500 w 2717800"/>
              <a:gd name="connsiteY51" fmla="*/ 1701800 h 1879613"/>
              <a:gd name="connsiteX52" fmla="*/ 1828800 w 2717800"/>
              <a:gd name="connsiteY52" fmla="*/ 1778000 h 1879613"/>
              <a:gd name="connsiteX53" fmla="*/ 1701800 w 2717800"/>
              <a:gd name="connsiteY53" fmla="*/ 1778000 h 1879613"/>
              <a:gd name="connsiteX54" fmla="*/ 1701800 w 2717800"/>
              <a:gd name="connsiteY54" fmla="*/ 1778000 h 1879613"/>
              <a:gd name="connsiteX55" fmla="*/ 1587500 w 2717800"/>
              <a:gd name="connsiteY55" fmla="*/ 1828800 h 1879613"/>
              <a:gd name="connsiteX56" fmla="*/ 1473200 w 2717800"/>
              <a:gd name="connsiteY56" fmla="*/ 1841500 h 1879613"/>
              <a:gd name="connsiteX57" fmla="*/ 1422400 w 2717800"/>
              <a:gd name="connsiteY57" fmla="*/ 1866900 h 1879613"/>
              <a:gd name="connsiteX58" fmla="*/ 1282700 w 2717800"/>
              <a:gd name="connsiteY58" fmla="*/ 1879600 h 1879613"/>
              <a:gd name="connsiteX59" fmla="*/ 1193800 w 2717800"/>
              <a:gd name="connsiteY59" fmla="*/ 1866900 h 1879613"/>
              <a:gd name="connsiteX60" fmla="*/ 1016000 w 2717800"/>
              <a:gd name="connsiteY60" fmla="*/ 1816100 h 1879613"/>
              <a:gd name="connsiteX61" fmla="*/ 812800 w 2717800"/>
              <a:gd name="connsiteY61" fmla="*/ 1816100 h 1879613"/>
              <a:gd name="connsiteX62" fmla="*/ 800100 w 2717800"/>
              <a:gd name="connsiteY62" fmla="*/ 1739900 h 1879613"/>
              <a:gd name="connsiteX63" fmla="*/ 698500 w 2717800"/>
              <a:gd name="connsiteY63" fmla="*/ 1720850 h 1879613"/>
              <a:gd name="connsiteX64" fmla="*/ 584200 w 2717800"/>
              <a:gd name="connsiteY64" fmla="*/ 1727200 h 1879613"/>
              <a:gd name="connsiteX65" fmla="*/ 425450 w 2717800"/>
              <a:gd name="connsiteY65" fmla="*/ 1606550 h 1879613"/>
              <a:gd name="connsiteX66" fmla="*/ 317500 w 2717800"/>
              <a:gd name="connsiteY66" fmla="*/ 1524000 h 1879613"/>
              <a:gd name="connsiteX67" fmla="*/ 203200 w 2717800"/>
              <a:gd name="connsiteY67" fmla="*/ 1435100 h 1879613"/>
              <a:gd name="connsiteX68" fmla="*/ 273050 w 2717800"/>
              <a:gd name="connsiteY68" fmla="*/ 1390650 h 1879613"/>
              <a:gd name="connsiteX69" fmla="*/ 107950 w 2717800"/>
              <a:gd name="connsiteY69" fmla="*/ 1352550 h 1879613"/>
              <a:gd name="connsiteX70" fmla="*/ 76200 w 2717800"/>
              <a:gd name="connsiteY70" fmla="*/ 1257300 h 1879613"/>
              <a:gd name="connsiteX71" fmla="*/ 107950 w 2717800"/>
              <a:gd name="connsiteY71" fmla="*/ 1098550 h 1879613"/>
              <a:gd name="connsiteX72" fmla="*/ 0 w 2717800"/>
              <a:gd name="connsiteY72" fmla="*/ 10604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0 w 2749550"/>
              <a:gd name="connsiteY72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114300 w 2749550"/>
              <a:gd name="connsiteY72" fmla="*/ 98425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25400 w 2749550"/>
              <a:gd name="connsiteY72" fmla="*/ 104140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27000 w 2749550"/>
              <a:gd name="connsiteY71" fmla="*/ 118110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19050 w 2749550"/>
              <a:gd name="connsiteY74" fmla="*/ 8826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158750 w 2749550"/>
              <a:gd name="connsiteY75" fmla="*/ 863600 h 1879613"/>
              <a:gd name="connsiteX76" fmla="*/ 0 w 2749550"/>
              <a:gd name="connsiteY76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38100 w 2749550"/>
              <a:gd name="connsiteY75" fmla="*/ 946150 h 1879613"/>
              <a:gd name="connsiteX76" fmla="*/ 0 w 2749550"/>
              <a:gd name="connsiteY76" fmla="*/ 146050 h 187961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30200 w 2724150"/>
              <a:gd name="connsiteY76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17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52400 w 2724150"/>
              <a:gd name="connsiteY77" fmla="*/ 9271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1270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228600 w 2724150"/>
              <a:gd name="connsiteY79" fmla="*/ 67310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184150 w 2724150"/>
              <a:gd name="connsiteY80" fmla="*/ 5016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6550 w 2724150"/>
              <a:gd name="connsiteY81" fmla="*/ 450850 h 2063763"/>
              <a:gd name="connsiteX82" fmla="*/ 330200 w 2724150"/>
              <a:gd name="connsiteY82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81000 w 2724150"/>
              <a:gd name="connsiteY81" fmla="*/ 444500 h 2063763"/>
              <a:gd name="connsiteX82" fmla="*/ 330200 w 2724150"/>
              <a:gd name="connsiteY82" fmla="*/ 0 h 20637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711200 w 2724150"/>
              <a:gd name="connsiteY82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450850 w 2724150"/>
              <a:gd name="connsiteY82" fmla="*/ 50800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93725 w 2724150"/>
              <a:gd name="connsiteY83" fmla="*/ 720725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574675 w 2724150"/>
              <a:gd name="connsiteY84" fmla="*/ 52070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688975 w 2724150"/>
              <a:gd name="connsiteY85" fmla="*/ 400050 h 2292363"/>
              <a:gd name="connsiteX86" fmla="*/ 711200 w 2724150"/>
              <a:gd name="connsiteY86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71525 w 2724150"/>
              <a:gd name="connsiteY85" fmla="*/ 647700 h 2292363"/>
              <a:gd name="connsiteX86" fmla="*/ 711200 w 2724150"/>
              <a:gd name="connsiteY86" fmla="*/ 0 h 229236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1092200 w 2724150"/>
              <a:gd name="connsiteY86" fmla="*/ 250825 h 187961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911225 w 2724150"/>
              <a:gd name="connsiteY86" fmla="*/ 219075 h 1879613"/>
              <a:gd name="connsiteX87" fmla="*/ 1092200 w 2724150"/>
              <a:gd name="connsiteY87" fmla="*/ 250825 h 1879613"/>
              <a:gd name="connsiteX0" fmla="*/ 1098550 w 2724150"/>
              <a:gd name="connsiteY0" fmla="*/ 279420 h 1905033"/>
              <a:gd name="connsiteX1" fmla="*/ 1136650 w 2724150"/>
              <a:gd name="connsiteY1" fmla="*/ 177820 h 1905033"/>
              <a:gd name="connsiteX2" fmla="*/ 1212850 w 2724150"/>
              <a:gd name="connsiteY2" fmla="*/ 203220 h 1905033"/>
              <a:gd name="connsiteX3" fmla="*/ 1187450 w 2724150"/>
              <a:gd name="connsiteY3" fmla="*/ 63520 h 1905033"/>
              <a:gd name="connsiteX4" fmla="*/ 1250950 w 2724150"/>
              <a:gd name="connsiteY4" fmla="*/ 101620 h 1905033"/>
              <a:gd name="connsiteX5" fmla="*/ 1250950 w 2724150"/>
              <a:gd name="connsiteY5" fmla="*/ 25420 h 1905033"/>
              <a:gd name="connsiteX6" fmla="*/ 1314450 w 2724150"/>
              <a:gd name="connsiteY6" fmla="*/ 203220 h 1905033"/>
              <a:gd name="connsiteX7" fmla="*/ 1339850 w 2724150"/>
              <a:gd name="connsiteY7" fmla="*/ 139720 h 1905033"/>
              <a:gd name="connsiteX8" fmla="*/ 1390650 w 2724150"/>
              <a:gd name="connsiteY8" fmla="*/ 165120 h 1905033"/>
              <a:gd name="connsiteX9" fmla="*/ 1390650 w 2724150"/>
              <a:gd name="connsiteY9" fmla="*/ 101620 h 1905033"/>
              <a:gd name="connsiteX10" fmla="*/ 1416050 w 2724150"/>
              <a:gd name="connsiteY10" fmla="*/ 228620 h 1905033"/>
              <a:gd name="connsiteX11" fmla="*/ 1428750 w 2724150"/>
              <a:gd name="connsiteY11" fmla="*/ 177820 h 1905033"/>
              <a:gd name="connsiteX12" fmla="*/ 1492250 w 2724150"/>
              <a:gd name="connsiteY12" fmla="*/ 63520 h 1905033"/>
              <a:gd name="connsiteX13" fmla="*/ 1555750 w 2724150"/>
              <a:gd name="connsiteY13" fmla="*/ 215920 h 1905033"/>
              <a:gd name="connsiteX14" fmla="*/ 1631950 w 2724150"/>
              <a:gd name="connsiteY14" fmla="*/ 38120 h 1905033"/>
              <a:gd name="connsiteX15" fmla="*/ 1720850 w 2724150"/>
              <a:gd name="connsiteY15" fmla="*/ 165120 h 1905033"/>
              <a:gd name="connsiteX16" fmla="*/ 1784350 w 2724150"/>
              <a:gd name="connsiteY16" fmla="*/ 101620 h 1905033"/>
              <a:gd name="connsiteX17" fmla="*/ 1822450 w 2724150"/>
              <a:gd name="connsiteY17" fmla="*/ 241320 h 1905033"/>
              <a:gd name="connsiteX18" fmla="*/ 1873250 w 2724150"/>
              <a:gd name="connsiteY18" fmla="*/ 190520 h 1905033"/>
              <a:gd name="connsiteX19" fmla="*/ 1936750 w 2724150"/>
              <a:gd name="connsiteY19" fmla="*/ 317520 h 1905033"/>
              <a:gd name="connsiteX20" fmla="*/ 2000250 w 2724150"/>
              <a:gd name="connsiteY20" fmla="*/ 203220 h 1905033"/>
              <a:gd name="connsiteX21" fmla="*/ 2012950 w 2724150"/>
              <a:gd name="connsiteY21" fmla="*/ 342920 h 1905033"/>
              <a:gd name="connsiteX22" fmla="*/ 2127250 w 2724150"/>
              <a:gd name="connsiteY22" fmla="*/ 266720 h 1905033"/>
              <a:gd name="connsiteX23" fmla="*/ 2152650 w 2724150"/>
              <a:gd name="connsiteY23" fmla="*/ 406420 h 1905033"/>
              <a:gd name="connsiteX24" fmla="*/ 2203450 w 2724150"/>
              <a:gd name="connsiteY24" fmla="*/ 381020 h 1905033"/>
              <a:gd name="connsiteX25" fmla="*/ 2203450 w 2724150"/>
              <a:gd name="connsiteY25" fmla="*/ 381020 h 1905033"/>
              <a:gd name="connsiteX26" fmla="*/ 2279650 w 2724150"/>
              <a:gd name="connsiteY26" fmla="*/ 342920 h 1905033"/>
              <a:gd name="connsiteX27" fmla="*/ 2305050 w 2724150"/>
              <a:gd name="connsiteY27" fmla="*/ 533420 h 1905033"/>
              <a:gd name="connsiteX28" fmla="*/ 2444750 w 2724150"/>
              <a:gd name="connsiteY28" fmla="*/ 520720 h 1905033"/>
              <a:gd name="connsiteX29" fmla="*/ 2419350 w 2724150"/>
              <a:gd name="connsiteY29" fmla="*/ 635020 h 1905033"/>
              <a:gd name="connsiteX30" fmla="*/ 2546350 w 2724150"/>
              <a:gd name="connsiteY30" fmla="*/ 635020 h 1905033"/>
              <a:gd name="connsiteX31" fmla="*/ 2457450 w 2724150"/>
              <a:gd name="connsiteY31" fmla="*/ 698520 h 1905033"/>
              <a:gd name="connsiteX32" fmla="*/ 2686050 w 2724150"/>
              <a:gd name="connsiteY32" fmla="*/ 774720 h 1905033"/>
              <a:gd name="connsiteX33" fmla="*/ 2571750 w 2724150"/>
              <a:gd name="connsiteY33" fmla="*/ 812820 h 1905033"/>
              <a:gd name="connsiteX34" fmla="*/ 2673350 w 2724150"/>
              <a:gd name="connsiteY34" fmla="*/ 863620 h 1905033"/>
              <a:gd name="connsiteX35" fmla="*/ 2635250 w 2724150"/>
              <a:gd name="connsiteY35" fmla="*/ 863620 h 1905033"/>
              <a:gd name="connsiteX36" fmla="*/ 2711450 w 2724150"/>
              <a:gd name="connsiteY36" fmla="*/ 863620 h 1905033"/>
              <a:gd name="connsiteX37" fmla="*/ 2597150 w 2724150"/>
              <a:gd name="connsiteY37" fmla="*/ 901720 h 1905033"/>
              <a:gd name="connsiteX38" fmla="*/ 2724150 w 2724150"/>
              <a:gd name="connsiteY38" fmla="*/ 927120 h 1905033"/>
              <a:gd name="connsiteX39" fmla="*/ 2597150 w 2724150"/>
              <a:gd name="connsiteY39" fmla="*/ 952520 h 1905033"/>
              <a:gd name="connsiteX40" fmla="*/ 2711450 w 2724150"/>
              <a:gd name="connsiteY40" fmla="*/ 990620 h 1905033"/>
              <a:gd name="connsiteX41" fmla="*/ 2571750 w 2724150"/>
              <a:gd name="connsiteY41" fmla="*/ 1104920 h 1905033"/>
              <a:gd name="connsiteX42" fmla="*/ 2711450 w 2724150"/>
              <a:gd name="connsiteY42" fmla="*/ 1054120 h 1905033"/>
              <a:gd name="connsiteX43" fmla="*/ 2622550 w 2724150"/>
              <a:gd name="connsiteY43" fmla="*/ 1155720 h 1905033"/>
              <a:gd name="connsiteX44" fmla="*/ 2584450 w 2724150"/>
              <a:gd name="connsiteY44" fmla="*/ 1231920 h 1905033"/>
              <a:gd name="connsiteX45" fmla="*/ 2482850 w 2724150"/>
              <a:gd name="connsiteY45" fmla="*/ 1308120 h 1905033"/>
              <a:gd name="connsiteX46" fmla="*/ 2470150 w 2724150"/>
              <a:gd name="connsiteY46" fmla="*/ 1409720 h 1905033"/>
              <a:gd name="connsiteX47" fmla="*/ 2343150 w 2724150"/>
              <a:gd name="connsiteY47" fmla="*/ 1485920 h 1905033"/>
              <a:gd name="connsiteX48" fmla="*/ 2317750 w 2724150"/>
              <a:gd name="connsiteY48" fmla="*/ 1574820 h 1905033"/>
              <a:gd name="connsiteX49" fmla="*/ 2228850 w 2724150"/>
              <a:gd name="connsiteY49" fmla="*/ 1612920 h 1905033"/>
              <a:gd name="connsiteX50" fmla="*/ 2178050 w 2724150"/>
              <a:gd name="connsiteY50" fmla="*/ 1727220 h 1905033"/>
              <a:gd name="connsiteX51" fmla="*/ 1974850 w 2724150"/>
              <a:gd name="connsiteY51" fmla="*/ 1727220 h 1905033"/>
              <a:gd name="connsiteX52" fmla="*/ 1835150 w 2724150"/>
              <a:gd name="connsiteY52" fmla="*/ 1803420 h 1905033"/>
              <a:gd name="connsiteX53" fmla="*/ 1708150 w 2724150"/>
              <a:gd name="connsiteY53" fmla="*/ 1803420 h 1905033"/>
              <a:gd name="connsiteX54" fmla="*/ 1708150 w 2724150"/>
              <a:gd name="connsiteY54" fmla="*/ 1803420 h 1905033"/>
              <a:gd name="connsiteX55" fmla="*/ 1593850 w 2724150"/>
              <a:gd name="connsiteY55" fmla="*/ 1854220 h 1905033"/>
              <a:gd name="connsiteX56" fmla="*/ 1479550 w 2724150"/>
              <a:gd name="connsiteY56" fmla="*/ 1866920 h 1905033"/>
              <a:gd name="connsiteX57" fmla="*/ 1428750 w 2724150"/>
              <a:gd name="connsiteY57" fmla="*/ 1892320 h 1905033"/>
              <a:gd name="connsiteX58" fmla="*/ 1289050 w 2724150"/>
              <a:gd name="connsiteY58" fmla="*/ 1905020 h 1905033"/>
              <a:gd name="connsiteX59" fmla="*/ 1200150 w 2724150"/>
              <a:gd name="connsiteY59" fmla="*/ 1892320 h 1905033"/>
              <a:gd name="connsiteX60" fmla="*/ 1022350 w 2724150"/>
              <a:gd name="connsiteY60" fmla="*/ 1841520 h 1905033"/>
              <a:gd name="connsiteX61" fmla="*/ 819150 w 2724150"/>
              <a:gd name="connsiteY61" fmla="*/ 1841520 h 1905033"/>
              <a:gd name="connsiteX62" fmla="*/ 806450 w 2724150"/>
              <a:gd name="connsiteY62" fmla="*/ 1765320 h 1905033"/>
              <a:gd name="connsiteX63" fmla="*/ 704850 w 2724150"/>
              <a:gd name="connsiteY63" fmla="*/ 1746270 h 1905033"/>
              <a:gd name="connsiteX64" fmla="*/ 590550 w 2724150"/>
              <a:gd name="connsiteY64" fmla="*/ 1752620 h 1905033"/>
              <a:gd name="connsiteX65" fmla="*/ 431800 w 2724150"/>
              <a:gd name="connsiteY65" fmla="*/ 1631970 h 1905033"/>
              <a:gd name="connsiteX66" fmla="*/ 323850 w 2724150"/>
              <a:gd name="connsiteY66" fmla="*/ 1549420 h 1905033"/>
              <a:gd name="connsiteX67" fmla="*/ 209550 w 2724150"/>
              <a:gd name="connsiteY67" fmla="*/ 1460520 h 1905033"/>
              <a:gd name="connsiteX68" fmla="*/ 279400 w 2724150"/>
              <a:gd name="connsiteY68" fmla="*/ 1416070 h 1905033"/>
              <a:gd name="connsiteX69" fmla="*/ 114300 w 2724150"/>
              <a:gd name="connsiteY69" fmla="*/ 1377970 h 1905033"/>
              <a:gd name="connsiteX70" fmla="*/ 82550 w 2724150"/>
              <a:gd name="connsiteY70" fmla="*/ 1282720 h 1905033"/>
              <a:gd name="connsiteX71" fmla="*/ 44450 w 2724150"/>
              <a:gd name="connsiteY71" fmla="*/ 1187470 h 1905033"/>
              <a:gd name="connsiteX72" fmla="*/ 114300 w 2724150"/>
              <a:gd name="connsiteY72" fmla="*/ 1123970 h 1905033"/>
              <a:gd name="connsiteX73" fmla="*/ 0 w 2724150"/>
              <a:gd name="connsiteY73" fmla="*/ 1066820 h 1905033"/>
              <a:gd name="connsiteX74" fmla="*/ 177800 w 2724150"/>
              <a:gd name="connsiteY74" fmla="*/ 996970 h 1905033"/>
              <a:gd name="connsiteX75" fmla="*/ 12700 w 2724150"/>
              <a:gd name="connsiteY75" fmla="*/ 971570 h 1905033"/>
              <a:gd name="connsiteX76" fmla="*/ 133350 w 2724150"/>
              <a:gd name="connsiteY76" fmla="*/ 863620 h 1905033"/>
              <a:gd name="connsiteX77" fmla="*/ 107950 w 2724150"/>
              <a:gd name="connsiteY77" fmla="*/ 730270 h 1905033"/>
              <a:gd name="connsiteX78" fmla="*/ 215900 w 2724150"/>
              <a:gd name="connsiteY78" fmla="*/ 628670 h 1905033"/>
              <a:gd name="connsiteX79" fmla="*/ 146050 w 2724150"/>
              <a:gd name="connsiteY79" fmla="*/ 431820 h 1905033"/>
              <a:gd name="connsiteX80" fmla="*/ 374650 w 2724150"/>
              <a:gd name="connsiteY80" fmla="*/ 622320 h 1905033"/>
              <a:gd name="connsiteX81" fmla="*/ 381000 w 2724150"/>
              <a:gd name="connsiteY81" fmla="*/ 285770 h 1905033"/>
              <a:gd name="connsiteX82" fmla="*/ 530225 w 2724150"/>
              <a:gd name="connsiteY82" fmla="*/ 463570 h 1905033"/>
              <a:gd name="connsiteX83" fmla="*/ 539750 w 2724150"/>
              <a:gd name="connsiteY83" fmla="*/ 292120 h 1905033"/>
              <a:gd name="connsiteX84" fmla="*/ 669925 w 2724150"/>
              <a:gd name="connsiteY84" fmla="*/ 304820 h 1905033"/>
              <a:gd name="connsiteX85" fmla="*/ 771525 w 2724150"/>
              <a:gd name="connsiteY85" fmla="*/ 260370 h 1905033"/>
              <a:gd name="connsiteX86" fmla="*/ 857250 w 2724150"/>
              <a:gd name="connsiteY86" fmla="*/ 20 h 1905033"/>
              <a:gd name="connsiteX87" fmla="*/ 1092200 w 2724150"/>
              <a:gd name="connsiteY87" fmla="*/ 276245 h 1905033"/>
              <a:gd name="connsiteX0" fmla="*/ 1098550 w 2724150"/>
              <a:gd name="connsiteY0" fmla="*/ 285949 h 1911562"/>
              <a:gd name="connsiteX1" fmla="*/ 1136650 w 2724150"/>
              <a:gd name="connsiteY1" fmla="*/ 184349 h 1911562"/>
              <a:gd name="connsiteX2" fmla="*/ 1212850 w 2724150"/>
              <a:gd name="connsiteY2" fmla="*/ 209749 h 1911562"/>
              <a:gd name="connsiteX3" fmla="*/ 1187450 w 2724150"/>
              <a:gd name="connsiteY3" fmla="*/ 70049 h 1911562"/>
              <a:gd name="connsiteX4" fmla="*/ 1250950 w 2724150"/>
              <a:gd name="connsiteY4" fmla="*/ 108149 h 1911562"/>
              <a:gd name="connsiteX5" fmla="*/ 1250950 w 2724150"/>
              <a:gd name="connsiteY5" fmla="*/ 31949 h 1911562"/>
              <a:gd name="connsiteX6" fmla="*/ 1314450 w 2724150"/>
              <a:gd name="connsiteY6" fmla="*/ 209749 h 1911562"/>
              <a:gd name="connsiteX7" fmla="*/ 1339850 w 2724150"/>
              <a:gd name="connsiteY7" fmla="*/ 146249 h 1911562"/>
              <a:gd name="connsiteX8" fmla="*/ 1390650 w 2724150"/>
              <a:gd name="connsiteY8" fmla="*/ 171649 h 1911562"/>
              <a:gd name="connsiteX9" fmla="*/ 1390650 w 2724150"/>
              <a:gd name="connsiteY9" fmla="*/ 108149 h 1911562"/>
              <a:gd name="connsiteX10" fmla="*/ 1416050 w 2724150"/>
              <a:gd name="connsiteY10" fmla="*/ 235149 h 1911562"/>
              <a:gd name="connsiteX11" fmla="*/ 1428750 w 2724150"/>
              <a:gd name="connsiteY11" fmla="*/ 184349 h 1911562"/>
              <a:gd name="connsiteX12" fmla="*/ 1492250 w 2724150"/>
              <a:gd name="connsiteY12" fmla="*/ 70049 h 1911562"/>
              <a:gd name="connsiteX13" fmla="*/ 1555750 w 2724150"/>
              <a:gd name="connsiteY13" fmla="*/ 222449 h 1911562"/>
              <a:gd name="connsiteX14" fmla="*/ 1631950 w 2724150"/>
              <a:gd name="connsiteY14" fmla="*/ 44649 h 1911562"/>
              <a:gd name="connsiteX15" fmla="*/ 1720850 w 2724150"/>
              <a:gd name="connsiteY15" fmla="*/ 171649 h 1911562"/>
              <a:gd name="connsiteX16" fmla="*/ 1784350 w 2724150"/>
              <a:gd name="connsiteY16" fmla="*/ 108149 h 1911562"/>
              <a:gd name="connsiteX17" fmla="*/ 1822450 w 2724150"/>
              <a:gd name="connsiteY17" fmla="*/ 247849 h 1911562"/>
              <a:gd name="connsiteX18" fmla="*/ 1873250 w 2724150"/>
              <a:gd name="connsiteY18" fmla="*/ 197049 h 1911562"/>
              <a:gd name="connsiteX19" fmla="*/ 1936750 w 2724150"/>
              <a:gd name="connsiteY19" fmla="*/ 324049 h 1911562"/>
              <a:gd name="connsiteX20" fmla="*/ 2000250 w 2724150"/>
              <a:gd name="connsiteY20" fmla="*/ 209749 h 1911562"/>
              <a:gd name="connsiteX21" fmla="*/ 2012950 w 2724150"/>
              <a:gd name="connsiteY21" fmla="*/ 349449 h 1911562"/>
              <a:gd name="connsiteX22" fmla="*/ 2127250 w 2724150"/>
              <a:gd name="connsiteY22" fmla="*/ 273249 h 1911562"/>
              <a:gd name="connsiteX23" fmla="*/ 2152650 w 2724150"/>
              <a:gd name="connsiteY23" fmla="*/ 412949 h 1911562"/>
              <a:gd name="connsiteX24" fmla="*/ 2203450 w 2724150"/>
              <a:gd name="connsiteY24" fmla="*/ 387549 h 1911562"/>
              <a:gd name="connsiteX25" fmla="*/ 2203450 w 2724150"/>
              <a:gd name="connsiteY25" fmla="*/ 387549 h 1911562"/>
              <a:gd name="connsiteX26" fmla="*/ 2279650 w 2724150"/>
              <a:gd name="connsiteY26" fmla="*/ 349449 h 1911562"/>
              <a:gd name="connsiteX27" fmla="*/ 2305050 w 2724150"/>
              <a:gd name="connsiteY27" fmla="*/ 539949 h 1911562"/>
              <a:gd name="connsiteX28" fmla="*/ 2444750 w 2724150"/>
              <a:gd name="connsiteY28" fmla="*/ 527249 h 1911562"/>
              <a:gd name="connsiteX29" fmla="*/ 2419350 w 2724150"/>
              <a:gd name="connsiteY29" fmla="*/ 641549 h 1911562"/>
              <a:gd name="connsiteX30" fmla="*/ 2546350 w 2724150"/>
              <a:gd name="connsiteY30" fmla="*/ 641549 h 1911562"/>
              <a:gd name="connsiteX31" fmla="*/ 2457450 w 2724150"/>
              <a:gd name="connsiteY31" fmla="*/ 705049 h 1911562"/>
              <a:gd name="connsiteX32" fmla="*/ 2686050 w 2724150"/>
              <a:gd name="connsiteY32" fmla="*/ 781249 h 1911562"/>
              <a:gd name="connsiteX33" fmla="*/ 2571750 w 2724150"/>
              <a:gd name="connsiteY33" fmla="*/ 819349 h 1911562"/>
              <a:gd name="connsiteX34" fmla="*/ 2673350 w 2724150"/>
              <a:gd name="connsiteY34" fmla="*/ 870149 h 1911562"/>
              <a:gd name="connsiteX35" fmla="*/ 2635250 w 2724150"/>
              <a:gd name="connsiteY35" fmla="*/ 870149 h 1911562"/>
              <a:gd name="connsiteX36" fmla="*/ 2711450 w 2724150"/>
              <a:gd name="connsiteY36" fmla="*/ 870149 h 1911562"/>
              <a:gd name="connsiteX37" fmla="*/ 2597150 w 2724150"/>
              <a:gd name="connsiteY37" fmla="*/ 908249 h 1911562"/>
              <a:gd name="connsiteX38" fmla="*/ 2724150 w 2724150"/>
              <a:gd name="connsiteY38" fmla="*/ 933649 h 1911562"/>
              <a:gd name="connsiteX39" fmla="*/ 2597150 w 2724150"/>
              <a:gd name="connsiteY39" fmla="*/ 959049 h 1911562"/>
              <a:gd name="connsiteX40" fmla="*/ 2711450 w 2724150"/>
              <a:gd name="connsiteY40" fmla="*/ 997149 h 1911562"/>
              <a:gd name="connsiteX41" fmla="*/ 2571750 w 2724150"/>
              <a:gd name="connsiteY41" fmla="*/ 1111449 h 1911562"/>
              <a:gd name="connsiteX42" fmla="*/ 2711450 w 2724150"/>
              <a:gd name="connsiteY42" fmla="*/ 1060649 h 1911562"/>
              <a:gd name="connsiteX43" fmla="*/ 2622550 w 2724150"/>
              <a:gd name="connsiteY43" fmla="*/ 1162249 h 1911562"/>
              <a:gd name="connsiteX44" fmla="*/ 2584450 w 2724150"/>
              <a:gd name="connsiteY44" fmla="*/ 1238449 h 1911562"/>
              <a:gd name="connsiteX45" fmla="*/ 2482850 w 2724150"/>
              <a:gd name="connsiteY45" fmla="*/ 1314649 h 1911562"/>
              <a:gd name="connsiteX46" fmla="*/ 2470150 w 2724150"/>
              <a:gd name="connsiteY46" fmla="*/ 1416249 h 1911562"/>
              <a:gd name="connsiteX47" fmla="*/ 2343150 w 2724150"/>
              <a:gd name="connsiteY47" fmla="*/ 1492449 h 1911562"/>
              <a:gd name="connsiteX48" fmla="*/ 2317750 w 2724150"/>
              <a:gd name="connsiteY48" fmla="*/ 1581349 h 1911562"/>
              <a:gd name="connsiteX49" fmla="*/ 2228850 w 2724150"/>
              <a:gd name="connsiteY49" fmla="*/ 1619449 h 1911562"/>
              <a:gd name="connsiteX50" fmla="*/ 2178050 w 2724150"/>
              <a:gd name="connsiteY50" fmla="*/ 1733749 h 1911562"/>
              <a:gd name="connsiteX51" fmla="*/ 1974850 w 2724150"/>
              <a:gd name="connsiteY51" fmla="*/ 1733749 h 1911562"/>
              <a:gd name="connsiteX52" fmla="*/ 1835150 w 2724150"/>
              <a:gd name="connsiteY52" fmla="*/ 1809949 h 1911562"/>
              <a:gd name="connsiteX53" fmla="*/ 1708150 w 2724150"/>
              <a:gd name="connsiteY53" fmla="*/ 1809949 h 1911562"/>
              <a:gd name="connsiteX54" fmla="*/ 1708150 w 2724150"/>
              <a:gd name="connsiteY54" fmla="*/ 1809949 h 1911562"/>
              <a:gd name="connsiteX55" fmla="*/ 1593850 w 2724150"/>
              <a:gd name="connsiteY55" fmla="*/ 1860749 h 1911562"/>
              <a:gd name="connsiteX56" fmla="*/ 1479550 w 2724150"/>
              <a:gd name="connsiteY56" fmla="*/ 1873449 h 1911562"/>
              <a:gd name="connsiteX57" fmla="*/ 1428750 w 2724150"/>
              <a:gd name="connsiteY57" fmla="*/ 1898849 h 1911562"/>
              <a:gd name="connsiteX58" fmla="*/ 1289050 w 2724150"/>
              <a:gd name="connsiteY58" fmla="*/ 1911549 h 1911562"/>
              <a:gd name="connsiteX59" fmla="*/ 1200150 w 2724150"/>
              <a:gd name="connsiteY59" fmla="*/ 1898849 h 1911562"/>
              <a:gd name="connsiteX60" fmla="*/ 1022350 w 2724150"/>
              <a:gd name="connsiteY60" fmla="*/ 1848049 h 1911562"/>
              <a:gd name="connsiteX61" fmla="*/ 819150 w 2724150"/>
              <a:gd name="connsiteY61" fmla="*/ 1848049 h 1911562"/>
              <a:gd name="connsiteX62" fmla="*/ 806450 w 2724150"/>
              <a:gd name="connsiteY62" fmla="*/ 1771849 h 1911562"/>
              <a:gd name="connsiteX63" fmla="*/ 704850 w 2724150"/>
              <a:gd name="connsiteY63" fmla="*/ 1752799 h 1911562"/>
              <a:gd name="connsiteX64" fmla="*/ 590550 w 2724150"/>
              <a:gd name="connsiteY64" fmla="*/ 1759149 h 1911562"/>
              <a:gd name="connsiteX65" fmla="*/ 431800 w 2724150"/>
              <a:gd name="connsiteY65" fmla="*/ 1638499 h 1911562"/>
              <a:gd name="connsiteX66" fmla="*/ 323850 w 2724150"/>
              <a:gd name="connsiteY66" fmla="*/ 1555949 h 1911562"/>
              <a:gd name="connsiteX67" fmla="*/ 209550 w 2724150"/>
              <a:gd name="connsiteY67" fmla="*/ 1467049 h 1911562"/>
              <a:gd name="connsiteX68" fmla="*/ 279400 w 2724150"/>
              <a:gd name="connsiteY68" fmla="*/ 1422599 h 1911562"/>
              <a:gd name="connsiteX69" fmla="*/ 114300 w 2724150"/>
              <a:gd name="connsiteY69" fmla="*/ 1384499 h 1911562"/>
              <a:gd name="connsiteX70" fmla="*/ 82550 w 2724150"/>
              <a:gd name="connsiteY70" fmla="*/ 1289249 h 1911562"/>
              <a:gd name="connsiteX71" fmla="*/ 44450 w 2724150"/>
              <a:gd name="connsiteY71" fmla="*/ 1193999 h 1911562"/>
              <a:gd name="connsiteX72" fmla="*/ 114300 w 2724150"/>
              <a:gd name="connsiteY72" fmla="*/ 1130499 h 1911562"/>
              <a:gd name="connsiteX73" fmla="*/ 0 w 2724150"/>
              <a:gd name="connsiteY73" fmla="*/ 1073349 h 1911562"/>
              <a:gd name="connsiteX74" fmla="*/ 177800 w 2724150"/>
              <a:gd name="connsiteY74" fmla="*/ 1003499 h 1911562"/>
              <a:gd name="connsiteX75" fmla="*/ 12700 w 2724150"/>
              <a:gd name="connsiteY75" fmla="*/ 978099 h 1911562"/>
              <a:gd name="connsiteX76" fmla="*/ 133350 w 2724150"/>
              <a:gd name="connsiteY76" fmla="*/ 870149 h 1911562"/>
              <a:gd name="connsiteX77" fmla="*/ 107950 w 2724150"/>
              <a:gd name="connsiteY77" fmla="*/ 736799 h 1911562"/>
              <a:gd name="connsiteX78" fmla="*/ 215900 w 2724150"/>
              <a:gd name="connsiteY78" fmla="*/ 635199 h 1911562"/>
              <a:gd name="connsiteX79" fmla="*/ 146050 w 2724150"/>
              <a:gd name="connsiteY79" fmla="*/ 438349 h 1911562"/>
              <a:gd name="connsiteX80" fmla="*/ 374650 w 2724150"/>
              <a:gd name="connsiteY80" fmla="*/ 628849 h 1911562"/>
              <a:gd name="connsiteX81" fmla="*/ 381000 w 2724150"/>
              <a:gd name="connsiteY81" fmla="*/ 292299 h 1911562"/>
              <a:gd name="connsiteX82" fmla="*/ 530225 w 2724150"/>
              <a:gd name="connsiteY82" fmla="*/ 470099 h 1911562"/>
              <a:gd name="connsiteX83" fmla="*/ 539750 w 2724150"/>
              <a:gd name="connsiteY83" fmla="*/ 298649 h 1911562"/>
              <a:gd name="connsiteX84" fmla="*/ 669925 w 2724150"/>
              <a:gd name="connsiteY84" fmla="*/ 311349 h 1911562"/>
              <a:gd name="connsiteX85" fmla="*/ 771525 w 2724150"/>
              <a:gd name="connsiteY85" fmla="*/ 266899 h 1911562"/>
              <a:gd name="connsiteX86" fmla="*/ 857250 w 2724150"/>
              <a:gd name="connsiteY86" fmla="*/ 6549 h 1911562"/>
              <a:gd name="connsiteX87" fmla="*/ 946150 w 2724150"/>
              <a:gd name="connsiteY87" fmla="*/ 95449 h 1911562"/>
              <a:gd name="connsiteX88" fmla="*/ 1092200 w 2724150"/>
              <a:gd name="connsiteY88" fmla="*/ 282774 h 1911562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724150" h="1906801">
                <a:moveTo>
                  <a:pt x="1098550" y="281188"/>
                </a:moveTo>
                <a:lnTo>
                  <a:pt x="1136650" y="179588"/>
                </a:lnTo>
                <a:lnTo>
                  <a:pt x="1212850" y="204988"/>
                </a:lnTo>
                <a:lnTo>
                  <a:pt x="1187450" y="65288"/>
                </a:lnTo>
                <a:lnTo>
                  <a:pt x="1250950" y="103388"/>
                </a:lnTo>
                <a:lnTo>
                  <a:pt x="1250950" y="27188"/>
                </a:lnTo>
                <a:lnTo>
                  <a:pt x="1314450" y="204988"/>
                </a:lnTo>
                <a:lnTo>
                  <a:pt x="1339850" y="141488"/>
                </a:lnTo>
                <a:lnTo>
                  <a:pt x="1390650" y="166888"/>
                </a:lnTo>
                <a:lnTo>
                  <a:pt x="1390650" y="103388"/>
                </a:lnTo>
                <a:lnTo>
                  <a:pt x="1416050" y="230388"/>
                </a:lnTo>
                <a:lnTo>
                  <a:pt x="1428750" y="179588"/>
                </a:lnTo>
                <a:lnTo>
                  <a:pt x="1492250" y="65288"/>
                </a:lnTo>
                <a:lnTo>
                  <a:pt x="1555750" y="217688"/>
                </a:lnTo>
                <a:lnTo>
                  <a:pt x="1631950" y="39888"/>
                </a:lnTo>
                <a:lnTo>
                  <a:pt x="1720850" y="166888"/>
                </a:lnTo>
                <a:lnTo>
                  <a:pt x="1784350" y="103388"/>
                </a:lnTo>
                <a:lnTo>
                  <a:pt x="1822450" y="243088"/>
                </a:lnTo>
                <a:lnTo>
                  <a:pt x="1873250" y="192288"/>
                </a:lnTo>
                <a:lnTo>
                  <a:pt x="1936750" y="319288"/>
                </a:lnTo>
                <a:lnTo>
                  <a:pt x="2000250" y="204988"/>
                </a:lnTo>
                <a:lnTo>
                  <a:pt x="2012950" y="344688"/>
                </a:lnTo>
                <a:lnTo>
                  <a:pt x="2127250" y="268488"/>
                </a:lnTo>
                <a:lnTo>
                  <a:pt x="2152650" y="408188"/>
                </a:lnTo>
                <a:lnTo>
                  <a:pt x="2203450" y="382788"/>
                </a:lnTo>
                <a:lnTo>
                  <a:pt x="2203450" y="382788"/>
                </a:lnTo>
                <a:lnTo>
                  <a:pt x="2279650" y="344688"/>
                </a:lnTo>
                <a:lnTo>
                  <a:pt x="2305050" y="535188"/>
                </a:lnTo>
                <a:lnTo>
                  <a:pt x="2444750" y="522488"/>
                </a:lnTo>
                <a:lnTo>
                  <a:pt x="2419350" y="636788"/>
                </a:lnTo>
                <a:lnTo>
                  <a:pt x="2546350" y="636788"/>
                </a:lnTo>
                <a:lnTo>
                  <a:pt x="2457450" y="700288"/>
                </a:lnTo>
                <a:lnTo>
                  <a:pt x="2686050" y="776488"/>
                </a:lnTo>
                <a:lnTo>
                  <a:pt x="2571750" y="814588"/>
                </a:lnTo>
                <a:lnTo>
                  <a:pt x="2673350" y="865388"/>
                </a:lnTo>
                <a:lnTo>
                  <a:pt x="2635250" y="865388"/>
                </a:lnTo>
                <a:lnTo>
                  <a:pt x="2711450" y="865388"/>
                </a:lnTo>
                <a:lnTo>
                  <a:pt x="2597150" y="903488"/>
                </a:lnTo>
                <a:lnTo>
                  <a:pt x="2724150" y="928888"/>
                </a:lnTo>
                <a:lnTo>
                  <a:pt x="2597150" y="954288"/>
                </a:lnTo>
                <a:lnTo>
                  <a:pt x="2711450" y="992388"/>
                </a:lnTo>
                <a:lnTo>
                  <a:pt x="2571750" y="1106688"/>
                </a:lnTo>
                <a:lnTo>
                  <a:pt x="2711450" y="1055888"/>
                </a:lnTo>
                <a:lnTo>
                  <a:pt x="2622550" y="1157488"/>
                </a:lnTo>
                <a:lnTo>
                  <a:pt x="2584450" y="1233688"/>
                </a:lnTo>
                <a:lnTo>
                  <a:pt x="2482850" y="1309888"/>
                </a:lnTo>
                <a:lnTo>
                  <a:pt x="2470150" y="1411488"/>
                </a:lnTo>
                <a:lnTo>
                  <a:pt x="2343150" y="1487688"/>
                </a:lnTo>
                <a:lnTo>
                  <a:pt x="2317750" y="1576588"/>
                </a:lnTo>
                <a:lnTo>
                  <a:pt x="2228850" y="1614688"/>
                </a:lnTo>
                <a:lnTo>
                  <a:pt x="2178050" y="1728988"/>
                </a:lnTo>
                <a:lnTo>
                  <a:pt x="1974850" y="1728988"/>
                </a:lnTo>
                <a:lnTo>
                  <a:pt x="1835150" y="1805188"/>
                </a:lnTo>
                <a:lnTo>
                  <a:pt x="1708150" y="1805188"/>
                </a:lnTo>
                <a:lnTo>
                  <a:pt x="1708150" y="1805188"/>
                </a:lnTo>
                <a:cubicBezTo>
                  <a:pt x="1670050" y="1822121"/>
                  <a:pt x="1634022" y="1844829"/>
                  <a:pt x="1593850" y="1855988"/>
                </a:cubicBezTo>
                <a:cubicBezTo>
                  <a:pt x="1556914" y="1866248"/>
                  <a:pt x="1479550" y="1868688"/>
                  <a:pt x="1479550" y="1868688"/>
                </a:cubicBezTo>
                <a:lnTo>
                  <a:pt x="1428750" y="1894088"/>
                </a:lnTo>
                <a:cubicBezTo>
                  <a:pt x="1306035" y="1907723"/>
                  <a:pt x="1352784" y="1906788"/>
                  <a:pt x="1289050" y="1906788"/>
                </a:cubicBezTo>
                <a:lnTo>
                  <a:pt x="1200150" y="1894088"/>
                </a:lnTo>
                <a:lnTo>
                  <a:pt x="1022350" y="1843288"/>
                </a:lnTo>
                <a:lnTo>
                  <a:pt x="819150" y="1843288"/>
                </a:lnTo>
                <a:lnTo>
                  <a:pt x="806450" y="1767088"/>
                </a:lnTo>
                <a:cubicBezTo>
                  <a:pt x="787400" y="1751213"/>
                  <a:pt x="740833" y="1750155"/>
                  <a:pt x="704850" y="1748038"/>
                </a:cubicBezTo>
                <a:lnTo>
                  <a:pt x="590550" y="1754388"/>
                </a:lnTo>
                <a:lnTo>
                  <a:pt x="431800" y="1633738"/>
                </a:lnTo>
                <a:lnTo>
                  <a:pt x="323850" y="1551188"/>
                </a:lnTo>
                <a:lnTo>
                  <a:pt x="209550" y="1462288"/>
                </a:lnTo>
                <a:lnTo>
                  <a:pt x="279400" y="1417838"/>
                </a:lnTo>
                <a:lnTo>
                  <a:pt x="114300" y="1379738"/>
                </a:lnTo>
                <a:lnTo>
                  <a:pt x="82550" y="1284488"/>
                </a:lnTo>
                <a:lnTo>
                  <a:pt x="44450" y="1189238"/>
                </a:lnTo>
                <a:lnTo>
                  <a:pt x="114300" y="1125738"/>
                </a:lnTo>
                <a:lnTo>
                  <a:pt x="0" y="1068588"/>
                </a:lnTo>
                <a:lnTo>
                  <a:pt x="177800" y="998738"/>
                </a:lnTo>
                <a:lnTo>
                  <a:pt x="12700" y="973338"/>
                </a:lnTo>
                <a:lnTo>
                  <a:pt x="133350" y="865388"/>
                </a:lnTo>
                <a:lnTo>
                  <a:pt x="107950" y="732038"/>
                </a:lnTo>
                <a:lnTo>
                  <a:pt x="215900" y="630438"/>
                </a:lnTo>
                <a:lnTo>
                  <a:pt x="146050" y="433588"/>
                </a:lnTo>
                <a:lnTo>
                  <a:pt x="374650" y="624088"/>
                </a:lnTo>
                <a:lnTo>
                  <a:pt x="381000" y="287538"/>
                </a:lnTo>
                <a:cubicBezTo>
                  <a:pt x="393700" y="203930"/>
                  <a:pt x="475192" y="577521"/>
                  <a:pt x="530225" y="465338"/>
                </a:cubicBezTo>
                <a:cubicBezTo>
                  <a:pt x="530754" y="400250"/>
                  <a:pt x="513292" y="436763"/>
                  <a:pt x="539750" y="293888"/>
                </a:cubicBezTo>
                <a:cubicBezTo>
                  <a:pt x="547158" y="238855"/>
                  <a:pt x="641350" y="419830"/>
                  <a:pt x="669925" y="306588"/>
                </a:cubicBezTo>
                <a:cubicBezTo>
                  <a:pt x="694796" y="260021"/>
                  <a:pt x="764646" y="377496"/>
                  <a:pt x="771525" y="262138"/>
                </a:cubicBezTo>
                <a:cubicBezTo>
                  <a:pt x="811742" y="252084"/>
                  <a:pt x="819066" y="39278"/>
                  <a:pt x="857250" y="1788"/>
                </a:cubicBezTo>
                <a:cubicBezTo>
                  <a:pt x="886354" y="-26787"/>
                  <a:pt x="924821" y="297560"/>
                  <a:pt x="942975" y="239913"/>
                </a:cubicBezTo>
                <a:cubicBezTo>
                  <a:pt x="1042458" y="-75999"/>
                  <a:pt x="1074208" y="84867"/>
                  <a:pt x="1092200" y="278013"/>
                </a:cubicBezTo>
                <a:lnTo>
                  <a:pt x="1098550" y="281188"/>
                </a:lnTo>
                <a:close/>
              </a:path>
            </a:pathLst>
          </a:custGeom>
          <a:gradFill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</a:gradFill>
          <a:ln w="6350"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C0000">
                    <a:alpha val="2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DF1A5314-DB7D-4DCF-93E5-55357566B7C5}"/>
              </a:ext>
            </a:extLst>
          </p:cNvPr>
          <p:cNvSpPr/>
          <p:nvPr/>
        </p:nvSpPr>
        <p:spPr>
          <a:xfrm>
            <a:off x="3779070" y="1489693"/>
            <a:ext cx="4633860" cy="3521936"/>
          </a:xfrm>
          <a:custGeom>
            <a:avLst/>
            <a:gdLst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0 w 2133600"/>
              <a:gd name="connsiteY63" fmla="*/ 1727200 h 1879613"/>
              <a:gd name="connsiteX64" fmla="*/ 0 w 2133600"/>
              <a:gd name="connsiteY64" fmla="*/ 1727200 h 1879613"/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114300 w 2133600"/>
              <a:gd name="connsiteY63" fmla="*/ 1720850 h 1879613"/>
              <a:gd name="connsiteX64" fmla="*/ 0 w 2133600"/>
              <a:gd name="connsiteY64" fmla="*/ 1727200 h 1879613"/>
              <a:gd name="connsiteX65" fmla="*/ 0 w 2133600"/>
              <a:gd name="connsiteY65" fmla="*/ 17272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0 w 2743200"/>
              <a:gd name="connsiteY65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95300 w 2743200"/>
              <a:gd name="connsiteY65" fmla="*/ 15684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93700 w 2743200"/>
              <a:gd name="connsiteY66" fmla="*/ 151765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85750 w 2743200"/>
              <a:gd name="connsiteY67" fmla="*/ 141605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177800 w 2743200"/>
              <a:gd name="connsiteY68" fmla="*/ 13144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241300 w 2743200"/>
              <a:gd name="connsiteY69" fmla="*/ 132080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0 w 2743200"/>
              <a:gd name="connsiteY71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31750 w 2743200"/>
              <a:gd name="connsiteY71" fmla="*/ 101600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44450 w 2743200"/>
              <a:gd name="connsiteY72" fmla="*/ 952500 h 1879613"/>
              <a:gd name="connsiteX73" fmla="*/ 0 w 2743200"/>
              <a:gd name="connsiteY73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25400 w 2743200"/>
              <a:gd name="connsiteY72" fmla="*/ 1060450 h 1879613"/>
              <a:gd name="connsiteX73" fmla="*/ 0 w 2743200"/>
              <a:gd name="connsiteY73" fmla="*/ 863600 h 1879613"/>
              <a:gd name="connsiteX0" fmla="*/ 1092200 w 2717800"/>
              <a:gd name="connsiteY0" fmla="*/ 254000 h 1879613"/>
              <a:gd name="connsiteX1" fmla="*/ 1130300 w 2717800"/>
              <a:gd name="connsiteY1" fmla="*/ 152400 h 1879613"/>
              <a:gd name="connsiteX2" fmla="*/ 1206500 w 2717800"/>
              <a:gd name="connsiteY2" fmla="*/ 177800 h 1879613"/>
              <a:gd name="connsiteX3" fmla="*/ 1181100 w 2717800"/>
              <a:gd name="connsiteY3" fmla="*/ 38100 h 1879613"/>
              <a:gd name="connsiteX4" fmla="*/ 1244600 w 2717800"/>
              <a:gd name="connsiteY4" fmla="*/ 76200 h 1879613"/>
              <a:gd name="connsiteX5" fmla="*/ 1244600 w 2717800"/>
              <a:gd name="connsiteY5" fmla="*/ 0 h 1879613"/>
              <a:gd name="connsiteX6" fmla="*/ 1308100 w 2717800"/>
              <a:gd name="connsiteY6" fmla="*/ 177800 h 1879613"/>
              <a:gd name="connsiteX7" fmla="*/ 1333500 w 2717800"/>
              <a:gd name="connsiteY7" fmla="*/ 114300 h 1879613"/>
              <a:gd name="connsiteX8" fmla="*/ 1384300 w 2717800"/>
              <a:gd name="connsiteY8" fmla="*/ 139700 h 1879613"/>
              <a:gd name="connsiteX9" fmla="*/ 1384300 w 2717800"/>
              <a:gd name="connsiteY9" fmla="*/ 76200 h 1879613"/>
              <a:gd name="connsiteX10" fmla="*/ 1409700 w 2717800"/>
              <a:gd name="connsiteY10" fmla="*/ 203200 h 1879613"/>
              <a:gd name="connsiteX11" fmla="*/ 1422400 w 2717800"/>
              <a:gd name="connsiteY11" fmla="*/ 152400 h 1879613"/>
              <a:gd name="connsiteX12" fmla="*/ 1485900 w 2717800"/>
              <a:gd name="connsiteY12" fmla="*/ 38100 h 1879613"/>
              <a:gd name="connsiteX13" fmla="*/ 1549400 w 2717800"/>
              <a:gd name="connsiteY13" fmla="*/ 190500 h 1879613"/>
              <a:gd name="connsiteX14" fmla="*/ 1625600 w 2717800"/>
              <a:gd name="connsiteY14" fmla="*/ 12700 h 1879613"/>
              <a:gd name="connsiteX15" fmla="*/ 1714500 w 2717800"/>
              <a:gd name="connsiteY15" fmla="*/ 139700 h 1879613"/>
              <a:gd name="connsiteX16" fmla="*/ 1778000 w 2717800"/>
              <a:gd name="connsiteY16" fmla="*/ 76200 h 1879613"/>
              <a:gd name="connsiteX17" fmla="*/ 1816100 w 2717800"/>
              <a:gd name="connsiteY17" fmla="*/ 215900 h 1879613"/>
              <a:gd name="connsiteX18" fmla="*/ 1866900 w 2717800"/>
              <a:gd name="connsiteY18" fmla="*/ 165100 h 1879613"/>
              <a:gd name="connsiteX19" fmla="*/ 1930400 w 2717800"/>
              <a:gd name="connsiteY19" fmla="*/ 292100 h 1879613"/>
              <a:gd name="connsiteX20" fmla="*/ 1993900 w 2717800"/>
              <a:gd name="connsiteY20" fmla="*/ 177800 h 1879613"/>
              <a:gd name="connsiteX21" fmla="*/ 2006600 w 2717800"/>
              <a:gd name="connsiteY21" fmla="*/ 317500 h 1879613"/>
              <a:gd name="connsiteX22" fmla="*/ 2120900 w 2717800"/>
              <a:gd name="connsiteY22" fmla="*/ 241300 h 1879613"/>
              <a:gd name="connsiteX23" fmla="*/ 2146300 w 2717800"/>
              <a:gd name="connsiteY23" fmla="*/ 381000 h 1879613"/>
              <a:gd name="connsiteX24" fmla="*/ 2197100 w 2717800"/>
              <a:gd name="connsiteY24" fmla="*/ 355600 h 1879613"/>
              <a:gd name="connsiteX25" fmla="*/ 2197100 w 2717800"/>
              <a:gd name="connsiteY25" fmla="*/ 355600 h 1879613"/>
              <a:gd name="connsiteX26" fmla="*/ 2273300 w 2717800"/>
              <a:gd name="connsiteY26" fmla="*/ 317500 h 1879613"/>
              <a:gd name="connsiteX27" fmla="*/ 2298700 w 2717800"/>
              <a:gd name="connsiteY27" fmla="*/ 508000 h 1879613"/>
              <a:gd name="connsiteX28" fmla="*/ 2438400 w 2717800"/>
              <a:gd name="connsiteY28" fmla="*/ 495300 h 1879613"/>
              <a:gd name="connsiteX29" fmla="*/ 2413000 w 2717800"/>
              <a:gd name="connsiteY29" fmla="*/ 609600 h 1879613"/>
              <a:gd name="connsiteX30" fmla="*/ 2540000 w 2717800"/>
              <a:gd name="connsiteY30" fmla="*/ 609600 h 1879613"/>
              <a:gd name="connsiteX31" fmla="*/ 2451100 w 2717800"/>
              <a:gd name="connsiteY31" fmla="*/ 673100 h 1879613"/>
              <a:gd name="connsiteX32" fmla="*/ 2679700 w 2717800"/>
              <a:gd name="connsiteY32" fmla="*/ 749300 h 1879613"/>
              <a:gd name="connsiteX33" fmla="*/ 2565400 w 2717800"/>
              <a:gd name="connsiteY33" fmla="*/ 787400 h 1879613"/>
              <a:gd name="connsiteX34" fmla="*/ 2667000 w 2717800"/>
              <a:gd name="connsiteY34" fmla="*/ 838200 h 1879613"/>
              <a:gd name="connsiteX35" fmla="*/ 2628900 w 2717800"/>
              <a:gd name="connsiteY35" fmla="*/ 838200 h 1879613"/>
              <a:gd name="connsiteX36" fmla="*/ 2705100 w 2717800"/>
              <a:gd name="connsiteY36" fmla="*/ 838200 h 1879613"/>
              <a:gd name="connsiteX37" fmla="*/ 2590800 w 2717800"/>
              <a:gd name="connsiteY37" fmla="*/ 876300 h 1879613"/>
              <a:gd name="connsiteX38" fmla="*/ 2717800 w 2717800"/>
              <a:gd name="connsiteY38" fmla="*/ 901700 h 1879613"/>
              <a:gd name="connsiteX39" fmla="*/ 2590800 w 2717800"/>
              <a:gd name="connsiteY39" fmla="*/ 927100 h 1879613"/>
              <a:gd name="connsiteX40" fmla="*/ 2705100 w 2717800"/>
              <a:gd name="connsiteY40" fmla="*/ 965200 h 1879613"/>
              <a:gd name="connsiteX41" fmla="*/ 2565400 w 2717800"/>
              <a:gd name="connsiteY41" fmla="*/ 1079500 h 1879613"/>
              <a:gd name="connsiteX42" fmla="*/ 2705100 w 2717800"/>
              <a:gd name="connsiteY42" fmla="*/ 1028700 h 1879613"/>
              <a:gd name="connsiteX43" fmla="*/ 2616200 w 2717800"/>
              <a:gd name="connsiteY43" fmla="*/ 1130300 h 1879613"/>
              <a:gd name="connsiteX44" fmla="*/ 2578100 w 2717800"/>
              <a:gd name="connsiteY44" fmla="*/ 1206500 h 1879613"/>
              <a:gd name="connsiteX45" fmla="*/ 2476500 w 2717800"/>
              <a:gd name="connsiteY45" fmla="*/ 1282700 h 1879613"/>
              <a:gd name="connsiteX46" fmla="*/ 2463800 w 2717800"/>
              <a:gd name="connsiteY46" fmla="*/ 1384300 h 1879613"/>
              <a:gd name="connsiteX47" fmla="*/ 2336800 w 2717800"/>
              <a:gd name="connsiteY47" fmla="*/ 1460500 h 1879613"/>
              <a:gd name="connsiteX48" fmla="*/ 2311400 w 2717800"/>
              <a:gd name="connsiteY48" fmla="*/ 1549400 h 1879613"/>
              <a:gd name="connsiteX49" fmla="*/ 2222500 w 2717800"/>
              <a:gd name="connsiteY49" fmla="*/ 1587500 h 1879613"/>
              <a:gd name="connsiteX50" fmla="*/ 2171700 w 2717800"/>
              <a:gd name="connsiteY50" fmla="*/ 1701800 h 1879613"/>
              <a:gd name="connsiteX51" fmla="*/ 1968500 w 2717800"/>
              <a:gd name="connsiteY51" fmla="*/ 1701800 h 1879613"/>
              <a:gd name="connsiteX52" fmla="*/ 1828800 w 2717800"/>
              <a:gd name="connsiteY52" fmla="*/ 1778000 h 1879613"/>
              <a:gd name="connsiteX53" fmla="*/ 1701800 w 2717800"/>
              <a:gd name="connsiteY53" fmla="*/ 1778000 h 1879613"/>
              <a:gd name="connsiteX54" fmla="*/ 1701800 w 2717800"/>
              <a:gd name="connsiteY54" fmla="*/ 1778000 h 1879613"/>
              <a:gd name="connsiteX55" fmla="*/ 1587500 w 2717800"/>
              <a:gd name="connsiteY55" fmla="*/ 1828800 h 1879613"/>
              <a:gd name="connsiteX56" fmla="*/ 1473200 w 2717800"/>
              <a:gd name="connsiteY56" fmla="*/ 1841500 h 1879613"/>
              <a:gd name="connsiteX57" fmla="*/ 1422400 w 2717800"/>
              <a:gd name="connsiteY57" fmla="*/ 1866900 h 1879613"/>
              <a:gd name="connsiteX58" fmla="*/ 1282700 w 2717800"/>
              <a:gd name="connsiteY58" fmla="*/ 1879600 h 1879613"/>
              <a:gd name="connsiteX59" fmla="*/ 1193800 w 2717800"/>
              <a:gd name="connsiteY59" fmla="*/ 1866900 h 1879613"/>
              <a:gd name="connsiteX60" fmla="*/ 1016000 w 2717800"/>
              <a:gd name="connsiteY60" fmla="*/ 1816100 h 1879613"/>
              <a:gd name="connsiteX61" fmla="*/ 812800 w 2717800"/>
              <a:gd name="connsiteY61" fmla="*/ 1816100 h 1879613"/>
              <a:gd name="connsiteX62" fmla="*/ 800100 w 2717800"/>
              <a:gd name="connsiteY62" fmla="*/ 1739900 h 1879613"/>
              <a:gd name="connsiteX63" fmla="*/ 698500 w 2717800"/>
              <a:gd name="connsiteY63" fmla="*/ 1720850 h 1879613"/>
              <a:gd name="connsiteX64" fmla="*/ 584200 w 2717800"/>
              <a:gd name="connsiteY64" fmla="*/ 1727200 h 1879613"/>
              <a:gd name="connsiteX65" fmla="*/ 425450 w 2717800"/>
              <a:gd name="connsiteY65" fmla="*/ 1606550 h 1879613"/>
              <a:gd name="connsiteX66" fmla="*/ 317500 w 2717800"/>
              <a:gd name="connsiteY66" fmla="*/ 1524000 h 1879613"/>
              <a:gd name="connsiteX67" fmla="*/ 203200 w 2717800"/>
              <a:gd name="connsiteY67" fmla="*/ 1435100 h 1879613"/>
              <a:gd name="connsiteX68" fmla="*/ 273050 w 2717800"/>
              <a:gd name="connsiteY68" fmla="*/ 1390650 h 1879613"/>
              <a:gd name="connsiteX69" fmla="*/ 107950 w 2717800"/>
              <a:gd name="connsiteY69" fmla="*/ 1352550 h 1879613"/>
              <a:gd name="connsiteX70" fmla="*/ 76200 w 2717800"/>
              <a:gd name="connsiteY70" fmla="*/ 1257300 h 1879613"/>
              <a:gd name="connsiteX71" fmla="*/ 107950 w 2717800"/>
              <a:gd name="connsiteY71" fmla="*/ 1098550 h 1879613"/>
              <a:gd name="connsiteX72" fmla="*/ 0 w 2717800"/>
              <a:gd name="connsiteY72" fmla="*/ 10604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0 w 2749550"/>
              <a:gd name="connsiteY72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114300 w 2749550"/>
              <a:gd name="connsiteY72" fmla="*/ 98425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25400 w 2749550"/>
              <a:gd name="connsiteY72" fmla="*/ 104140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27000 w 2749550"/>
              <a:gd name="connsiteY71" fmla="*/ 118110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19050 w 2749550"/>
              <a:gd name="connsiteY74" fmla="*/ 8826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158750 w 2749550"/>
              <a:gd name="connsiteY75" fmla="*/ 863600 h 1879613"/>
              <a:gd name="connsiteX76" fmla="*/ 0 w 2749550"/>
              <a:gd name="connsiteY76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38100 w 2749550"/>
              <a:gd name="connsiteY75" fmla="*/ 946150 h 1879613"/>
              <a:gd name="connsiteX76" fmla="*/ 0 w 2749550"/>
              <a:gd name="connsiteY76" fmla="*/ 146050 h 187961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30200 w 2724150"/>
              <a:gd name="connsiteY76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17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52400 w 2724150"/>
              <a:gd name="connsiteY77" fmla="*/ 9271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1270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228600 w 2724150"/>
              <a:gd name="connsiteY79" fmla="*/ 67310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184150 w 2724150"/>
              <a:gd name="connsiteY80" fmla="*/ 5016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6550 w 2724150"/>
              <a:gd name="connsiteY81" fmla="*/ 450850 h 2063763"/>
              <a:gd name="connsiteX82" fmla="*/ 330200 w 2724150"/>
              <a:gd name="connsiteY82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81000 w 2724150"/>
              <a:gd name="connsiteY81" fmla="*/ 444500 h 2063763"/>
              <a:gd name="connsiteX82" fmla="*/ 330200 w 2724150"/>
              <a:gd name="connsiteY82" fmla="*/ 0 h 20637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711200 w 2724150"/>
              <a:gd name="connsiteY82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450850 w 2724150"/>
              <a:gd name="connsiteY82" fmla="*/ 50800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93725 w 2724150"/>
              <a:gd name="connsiteY83" fmla="*/ 720725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574675 w 2724150"/>
              <a:gd name="connsiteY84" fmla="*/ 52070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688975 w 2724150"/>
              <a:gd name="connsiteY85" fmla="*/ 400050 h 2292363"/>
              <a:gd name="connsiteX86" fmla="*/ 711200 w 2724150"/>
              <a:gd name="connsiteY86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71525 w 2724150"/>
              <a:gd name="connsiteY85" fmla="*/ 647700 h 2292363"/>
              <a:gd name="connsiteX86" fmla="*/ 711200 w 2724150"/>
              <a:gd name="connsiteY86" fmla="*/ 0 h 229236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1092200 w 2724150"/>
              <a:gd name="connsiteY86" fmla="*/ 250825 h 187961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911225 w 2724150"/>
              <a:gd name="connsiteY86" fmla="*/ 219075 h 1879613"/>
              <a:gd name="connsiteX87" fmla="*/ 1092200 w 2724150"/>
              <a:gd name="connsiteY87" fmla="*/ 250825 h 1879613"/>
              <a:gd name="connsiteX0" fmla="*/ 1098550 w 2724150"/>
              <a:gd name="connsiteY0" fmla="*/ 279420 h 1905033"/>
              <a:gd name="connsiteX1" fmla="*/ 1136650 w 2724150"/>
              <a:gd name="connsiteY1" fmla="*/ 177820 h 1905033"/>
              <a:gd name="connsiteX2" fmla="*/ 1212850 w 2724150"/>
              <a:gd name="connsiteY2" fmla="*/ 203220 h 1905033"/>
              <a:gd name="connsiteX3" fmla="*/ 1187450 w 2724150"/>
              <a:gd name="connsiteY3" fmla="*/ 63520 h 1905033"/>
              <a:gd name="connsiteX4" fmla="*/ 1250950 w 2724150"/>
              <a:gd name="connsiteY4" fmla="*/ 101620 h 1905033"/>
              <a:gd name="connsiteX5" fmla="*/ 1250950 w 2724150"/>
              <a:gd name="connsiteY5" fmla="*/ 25420 h 1905033"/>
              <a:gd name="connsiteX6" fmla="*/ 1314450 w 2724150"/>
              <a:gd name="connsiteY6" fmla="*/ 203220 h 1905033"/>
              <a:gd name="connsiteX7" fmla="*/ 1339850 w 2724150"/>
              <a:gd name="connsiteY7" fmla="*/ 139720 h 1905033"/>
              <a:gd name="connsiteX8" fmla="*/ 1390650 w 2724150"/>
              <a:gd name="connsiteY8" fmla="*/ 165120 h 1905033"/>
              <a:gd name="connsiteX9" fmla="*/ 1390650 w 2724150"/>
              <a:gd name="connsiteY9" fmla="*/ 101620 h 1905033"/>
              <a:gd name="connsiteX10" fmla="*/ 1416050 w 2724150"/>
              <a:gd name="connsiteY10" fmla="*/ 228620 h 1905033"/>
              <a:gd name="connsiteX11" fmla="*/ 1428750 w 2724150"/>
              <a:gd name="connsiteY11" fmla="*/ 177820 h 1905033"/>
              <a:gd name="connsiteX12" fmla="*/ 1492250 w 2724150"/>
              <a:gd name="connsiteY12" fmla="*/ 63520 h 1905033"/>
              <a:gd name="connsiteX13" fmla="*/ 1555750 w 2724150"/>
              <a:gd name="connsiteY13" fmla="*/ 215920 h 1905033"/>
              <a:gd name="connsiteX14" fmla="*/ 1631950 w 2724150"/>
              <a:gd name="connsiteY14" fmla="*/ 38120 h 1905033"/>
              <a:gd name="connsiteX15" fmla="*/ 1720850 w 2724150"/>
              <a:gd name="connsiteY15" fmla="*/ 165120 h 1905033"/>
              <a:gd name="connsiteX16" fmla="*/ 1784350 w 2724150"/>
              <a:gd name="connsiteY16" fmla="*/ 101620 h 1905033"/>
              <a:gd name="connsiteX17" fmla="*/ 1822450 w 2724150"/>
              <a:gd name="connsiteY17" fmla="*/ 241320 h 1905033"/>
              <a:gd name="connsiteX18" fmla="*/ 1873250 w 2724150"/>
              <a:gd name="connsiteY18" fmla="*/ 190520 h 1905033"/>
              <a:gd name="connsiteX19" fmla="*/ 1936750 w 2724150"/>
              <a:gd name="connsiteY19" fmla="*/ 317520 h 1905033"/>
              <a:gd name="connsiteX20" fmla="*/ 2000250 w 2724150"/>
              <a:gd name="connsiteY20" fmla="*/ 203220 h 1905033"/>
              <a:gd name="connsiteX21" fmla="*/ 2012950 w 2724150"/>
              <a:gd name="connsiteY21" fmla="*/ 342920 h 1905033"/>
              <a:gd name="connsiteX22" fmla="*/ 2127250 w 2724150"/>
              <a:gd name="connsiteY22" fmla="*/ 266720 h 1905033"/>
              <a:gd name="connsiteX23" fmla="*/ 2152650 w 2724150"/>
              <a:gd name="connsiteY23" fmla="*/ 406420 h 1905033"/>
              <a:gd name="connsiteX24" fmla="*/ 2203450 w 2724150"/>
              <a:gd name="connsiteY24" fmla="*/ 381020 h 1905033"/>
              <a:gd name="connsiteX25" fmla="*/ 2203450 w 2724150"/>
              <a:gd name="connsiteY25" fmla="*/ 381020 h 1905033"/>
              <a:gd name="connsiteX26" fmla="*/ 2279650 w 2724150"/>
              <a:gd name="connsiteY26" fmla="*/ 342920 h 1905033"/>
              <a:gd name="connsiteX27" fmla="*/ 2305050 w 2724150"/>
              <a:gd name="connsiteY27" fmla="*/ 533420 h 1905033"/>
              <a:gd name="connsiteX28" fmla="*/ 2444750 w 2724150"/>
              <a:gd name="connsiteY28" fmla="*/ 520720 h 1905033"/>
              <a:gd name="connsiteX29" fmla="*/ 2419350 w 2724150"/>
              <a:gd name="connsiteY29" fmla="*/ 635020 h 1905033"/>
              <a:gd name="connsiteX30" fmla="*/ 2546350 w 2724150"/>
              <a:gd name="connsiteY30" fmla="*/ 635020 h 1905033"/>
              <a:gd name="connsiteX31" fmla="*/ 2457450 w 2724150"/>
              <a:gd name="connsiteY31" fmla="*/ 698520 h 1905033"/>
              <a:gd name="connsiteX32" fmla="*/ 2686050 w 2724150"/>
              <a:gd name="connsiteY32" fmla="*/ 774720 h 1905033"/>
              <a:gd name="connsiteX33" fmla="*/ 2571750 w 2724150"/>
              <a:gd name="connsiteY33" fmla="*/ 812820 h 1905033"/>
              <a:gd name="connsiteX34" fmla="*/ 2673350 w 2724150"/>
              <a:gd name="connsiteY34" fmla="*/ 863620 h 1905033"/>
              <a:gd name="connsiteX35" fmla="*/ 2635250 w 2724150"/>
              <a:gd name="connsiteY35" fmla="*/ 863620 h 1905033"/>
              <a:gd name="connsiteX36" fmla="*/ 2711450 w 2724150"/>
              <a:gd name="connsiteY36" fmla="*/ 863620 h 1905033"/>
              <a:gd name="connsiteX37" fmla="*/ 2597150 w 2724150"/>
              <a:gd name="connsiteY37" fmla="*/ 901720 h 1905033"/>
              <a:gd name="connsiteX38" fmla="*/ 2724150 w 2724150"/>
              <a:gd name="connsiteY38" fmla="*/ 927120 h 1905033"/>
              <a:gd name="connsiteX39" fmla="*/ 2597150 w 2724150"/>
              <a:gd name="connsiteY39" fmla="*/ 952520 h 1905033"/>
              <a:gd name="connsiteX40" fmla="*/ 2711450 w 2724150"/>
              <a:gd name="connsiteY40" fmla="*/ 990620 h 1905033"/>
              <a:gd name="connsiteX41" fmla="*/ 2571750 w 2724150"/>
              <a:gd name="connsiteY41" fmla="*/ 1104920 h 1905033"/>
              <a:gd name="connsiteX42" fmla="*/ 2711450 w 2724150"/>
              <a:gd name="connsiteY42" fmla="*/ 1054120 h 1905033"/>
              <a:gd name="connsiteX43" fmla="*/ 2622550 w 2724150"/>
              <a:gd name="connsiteY43" fmla="*/ 1155720 h 1905033"/>
              <a:gd name="connsiteX44" fmla="*/ 2584450 w 2724150"/>
              <a:gd name="connsiteY44" fmla="*/ 1231920 h 1905033"/>
              <a:gd name="connsiteX45" fmla="*/ 2482850 w 2724150"/>
              <a:gd name="connsiteY45" fmla="*/ 1308120 h 1905033"/>
              <a:gd name="connsiteX46" fmla="*/ 2470150 w 2724150"/>
              <a:gd name="connsiteY46" fmla="*/ 1409720 h 1905033"/>
              <a:gd name="connsiteX47" fmla="*/ 2343150 w 2724150"/>
              <a:gd name="connsiteY47" fmla="*/ 1485920 h 1905033"/>
              <a:gd name="connsiteX48" fmla="*/ 2317750 w 2724150"/>
              <a:gd name="connsiteY48" fmla="*/ 1574820 h 1905033"/>
              <a:gd name="connsiteX49" fmla="*/ 2228850 w 2724150"/>
              <a:gd name="connsiteY49" fmla="*/ 1612920 h 1905033"/>
              <a:gd name="connsiteX50" fmla="*/ 2178050 w 2724150"/>
              <a:gd name="connsiteY50" fmla="*/ 1727220 h 1905033"/>
              <a:gd name="connsiteX51" fmla="*/ 1974850 w 2724150"/>
              <a:gd name="connsiteY51" fmla="*/ 1727220 h 1905033"/>
              <a:gd name="connsiteX52" fmla="*/ 1835150 w 2724150"/>
              <a:gd name="connsiteY52" fmla="*/ 1803420 h 1905033"/>
              <a:gd name="connsiteX53" fmla="*/ 1708150 w 2724150"/>
              <a:gd name="connsiteY53" fmla="*/ 1803420 h 1905033"/>
              <a:gd name="connsiteX54" fmla="*/ 1708150 w 2724150"/>
              <a:gd name="connsiteY54" fmla="*/ 1803420 h 1905033"/>
              <a:gd name="connsiteX55" fmla="*/ 1593850 w 2724150"/>
              <a:gd name="connsiteY55" fmla="*/ 1854220 h 1905033"/>
              <a:gd name="connsiteX56" fmla="*/ 1479550 w 2724150"/>
              <a:gd name="connsiteY56" fmla="*/ 1866920 h 1905033"/>
              <a:gd name="connsiteX57" fmla="*/ 1428750 w 2724150"/>
              <a:gd name="connsiteY57" fmla="*/ 1892320 h 1905033"/>
              <a:gd name="connsiteX58" fmla="*/ 1289050 w 2724150"/>
              <a:gd name="connsiteY58" fmla="*/ 1905020 h 1905033"/>
              <a:gd name="connsiteX59" fmla="*/ 1200150 w 2724150"/>
              <a:gd name="connsiteY59" fmla="*/ 1892320 h 1905033"/>
              <a:gd name="connsiteX60" fmla="*/ 1022350 w 2724150"/>
              <a:gd name="connsiteY60" fmla="*/ 1841520 h 1905033"/>
              <a:gd name="connsiteX61" fmla="*/ 819150 w 2724150"/>
              <a:gd name="connsiteY61" fmla="*/ 1841520 h 1905033"/>
              <a:gd name="connsiteX62" fmla="*/ 806450 w 2724150"/>
              <a:gd name="connsiteY62" fmla="*/ 1765320 h 1905033"/>
              <a:gd name="connsiteX63" fmla="*/ 704850 w 2724150"/>
              <a:gd name="connsiteY63" fmla="*/ 1746270 h 1905033"/>
              <a:gd name="connsiteX64" fmla="*/ 590550 w 2724150"/>
              <a:gd name="connsiteY64" fmla="*/ 1752620 h 1905033"/>
              <a:gd name="connsiteX65" fmla="*/ 431800 w 2724150"/>
              <a:gd name="connsiteY65" fmla="*/ 1631970 h 1905033"/>
              <a:gd name="connsiteX66" fmla="*/ 323850 w 2724150"/>
              <a:gd name="connsiteY66" fmla="*/ 1549420 h 1905033"/>
              <a:gd name="connsiteX67" fmla="*/ 209550 w 2724150"/>
              <a:gd name="connsiteY67" fmla="*/ 1460520 h 1905033"/>
              <a:gd name="connsiteX68" fmla="*/ 279400 w 2724150"/>
              <a:gd name="connsiteY68" fmla="*/ 1416070 h 1905033"/>
              <a:gd name="connsiteX69" fmla="*/ 114300 w 2724150"/>
              <a:gd name="connsiteY69" fmla="*/ 1377970 h 1905033"/>
              <a:gd name="connsiteX70" fmla="*/ 82550 w 2724150"/>
              <a:gd name="connsiteY70" fmla="*/ 1282720 h 1905033"/>
              <a:gd name="connsiteX71" fmla="*/ 44450 w 2724150"/>
              <a:gd name="connsiteY71" fmla="*/ 1187470 h 1905033"/>
              <a:gd name="connsiteX72" fmla="*/ 114300 w 2724150"/>
              <a:gd name="connsiteY72" fmla="*/ 1123970 h 1905033"/>
              <a:gd name="connsiteX73" fmla="*/ 0 w 2724150"/>
              <a:gd name="connsiteY73" fmla="*/ 1066820 h 1905033"/>
              <a:gd name="connsiteX74" fmla="*/ 177800 w 2724150"/>
              <a:gd name="connsiteY74" fmla="*/ 996970 h 1905033"/>
              <a:gd name="connsiteX75" fmla="*/ 12700 w 2724150"/>
              <a:gd name="connsiteY75" fmla="*/ 971570 h 1905033"/>
              <a:gd name="connsiteX76" fmla="*/ 133350 w 2724150"/>
              <a:gd name="connsiteY76" fmla="*/ 863620 h 1905033"/>
              <a:gd name="connsiteX77" fmla="*/ 107950 w 2724150"/>
              <a:gd name="connsiteY77" fmla="*/ 730270 h 1905033"/>
              <a:gd name="connsiteX78" fmla="*/ 215900 w 2724150"/>
              <a:gd name="connsiteY78" fmla="*/ 628670 h 1905033"/>
              <a:gd name="connsiteX79" fmla="*/ 146050 w 2724150"/>
              <a:gd name="connsiteY79" fmla="*/ 431820 h 1905033"/>
              <a:gd name="connsiteX80" fmla="*/ 374650 w 2724150"/>
              <a:gd name="connsiteY80" fmla="*/ 622320 h 1905033"/>
              <a:gd name="connsiteX81" fmla="*/ 381000 w 2724150"/>
              <a:gd name="connsiteY81" fmla="*/ 285770 h 1905033"/>
              <a:gd name="connsiteX82" fmla="*/ 530225 w 2724150"/>
              <a:gd name="connsiteY82" fmla="*/ 463570 h 1905033"/>
              <a:gd name="connsiteX83" fmla="*/ 539750 w 2724150"/>
              <a:gd name="connsiteY83" fmla="*/ 292120 h 1905033"/>
              <a:gd name="connsiteX84" fmla="*/ 669925 w 2724150"/>
              <a:gd name="connsiteY84" fmla="*/ 304820 h 1905033"/>
              <a:gd name="connsiteX85" fmla="*/ 771525 w 2724150"/>
              <a:gd name="connsiteY85" fmla="*/ 260370 h 1905033"/>
              <a:gd name="connsiteX86" fmla="*/ 857250 w 2724150"/>
              <a:gd name="connsiteY86" fmla="*/ 20 h 1905033"/>
              <a:gd name="connsiteX87" fmla="*/ 1092200 w 2724150"/>
              <a:gd name="connsiteY87" fmla="*/ 276245 h 1905033"/>
              <a:gd name="connsiteX0" fmla="*/ 1098550 w 2724150"/>
              <a:gd name="connsiteY0" fmla="*/ 285949 h 1911562"/>
              <a:gd name="connsiteX1" fmla="*/ 1136650 w 2724150"/>
              <a:gd name="connsiteY1" fmla="*/ 184349 h 1911562"/>
              <a:gd name="connsiteX2" fmla="*/ 1212850 w 2724150"/>
              <a:gd name="connsiteY2" fmla="*/ 209749 h 1911562"/>
              <a:gd name="connsiteX3" fmla="*/ 1187450 w 2724150"/>
              <a:gd name="connsiteY3" fmla="*/ 70049 h 1911562"/>
              <a:gd name="connsiteX4" fmla="*/ 1250950 w 2724150"/>
              <a:gd name="connsiteY4" fmla="*/ 108149 h 1911562"/>
              <a:gd name="connsiteX5" fmla="*/ 1250950 w 2724150"/>
              <a:gd name="connsiteY5" fmla="*/ 31949 h 1911562"/>
              <a:gd name="connsiteX6" fmla="*/ 1314450 w 2724150"/>
              <a:gd name="connsiteY6" fmla="*/ 209749 h 1911562"/>
              <a:gd name="connsiteX7" fmla="*/ 1339850 w 2724150"/>
              <a:gd name="connsiteY7" fmla="*/ 146249 h 1911562"/>
              <a:gd name="connsiteX8" fmla="*/ 1390650 w 2724150"/>
              <a:gd name="connsiteY8" fmla="*/ 171649 h 1911562"/>
              <a:gd name="connsiteX9" fmla="*/ 1390650 w 2724150"/>
              <a:gd name="connsiteY9" fmla="*/ 108149 h 1911562"/>
              <a:gd name="connsiteX10" fmla="*/ 1416050 w 2724150"/>
              <a:gd name="connsiteY10" fmla="*/ 235149 h 1911562"/>
              <a:gd name="connsiteX11" fmla="*/ 1428750 w 2724150"/>
              <a:gd name="connsiteY11" fmla="*/ 184349 h 1911562"/>
              <a:gd name="connsiteX12" fmla="*/ 1492250 w 2724150"/>
              <a:gd name="connsiteY12" fmla="*/ 70049 h 1911562"/>
              <a:gd name="connsiteX13" fmla="*/ 1555750 w 2724150"/>
              <a:gd name="connsiteY13" fmla="*/ 222449 h 1911562"/>
              <a:gd name="connsiteX14" fmla="*/ 1631950 w 2724150"/>
              <a:gd name="connsiteY14" fmla="*/ 44649 h 1911562"/>
              <a:gd name="connsiteX15" fmla="*/ 1720850 w 2724150"/>
              <a:gd name="connsiteY15" fmla="*/ 171649 h 1911562"/>
              <a:gd name="connsiteX16" fmla="*/ 1784350 w 2724150"/>
              <a:gd name="connsiteY16" fmla="*/ 108149 h 1911562"/>
              <a:gd name="connsiteX17" fmla="*/ 1822450 w 2724150"/>
              <a:gd name="connsiteY17" fmla="*/ 247849 h 1911562"/>
              <a:gd name="connsiteX18" fmla="*/ 1873250 w 2724150"/>
              <a:gd name="connsiteY18" fmla="*/ 197049 h 1911562"/>
              <a:gd name="connsiteX19" fmla="*/ 1936750 w 2724150"/>
              <a:gd name="connsiteY19" fmla="*/ 324049 h 1911562"/>
              <a:gd name="connsiteX20" fmla="*/ 2000250 w 2724150"/>
              <a:gd name="connsiteY20" fmla="*/ 209749 h 1911562"/>
              <a:gd name="connsiteX21" fmla="*/ 2012950 w 2724150"/>
              <a:gd name="connsiteY21" fmla="*/ 349449 h 1911562"/>
              <a:gd name="connsiteX22" fmla="*/ 2127250 w 2724150"/>
              <a:gd name="connsiteY22" fmla="*/ 273249 h 1911562"/>
              <a:gd name="connsiteX23" fmla="*/ 2152650 w 2724150"/>
              <a:gd name="connsiteY23" fmla="*/ 412949 h 1911562"/>
              <a:gd name="connsiteX24" fmla="*/ 2203450 w 2724150"/>
              <a:gd name="connsiteY24" fmla="*/ 387549 h 1911562"/>
              <a:gd name="connsiteX25" fmla="*/ 2203450 w 2724150"/>
              <a:gd name="connsiteY25" fmla="*/ 387549 h 1911562"/>
              <a:gd name="connsiteX26" fmla="*/ 2279650 w 2724150"/>
              <a:gd name="connsiteY26" fmla="*/ 349449 h 1911562"/>
              <a:gd name="connsiteX27" fmla="*/ 2305050 w 2724150"/>
              <a:gd name="connsiteY27" fmla="*/ 539949 h 1911562"/>
              <a:gd name="connsiteX28" fmla="*/ 2444750 w 2724150"/>
              <a:gd name="connsiteY28" fmla="*/ 527249 h 1911562"/>
              <a:gd name="connsiteX29" fmla="*/ 2419350 w 2724150"/>
              <a:gd name="connsiteY29" fmla="*/ 641549 h 1911562"/>
              <a:gd name="connsiteX30" fmla="*/ 2546350 w 2724150"/>
              <a:gd name="connsiteY30" fmla="*/ 641549 h 1911562"/>
              <a:gd name="connsiteX31" fmla="*/ 2457450 w 2724150"/>
              <a:gd name="connsiteY31" fmla="*/ 705049 h 1911562"/>
              <a:gd name="connsiteX32" fmla="*/ 2686050 w 2724150"/>
              <a:gd name="connsiteY32" fmla="*/ 781249 h 1911562"/>
              <a:gd name="connsiteX33" fmla="*/ 2571750 w 2724150"/>
              <a:gd name="connsiteY33" fmla="*/ 819349 h 1911562"/>
              <a:gd name="connsiteX34" fmla="*/ 2673350 w 2724150"/>
              <a:gd name="connsiteY34" fmla="*/ 870149 h 1911562"/>
              <a:gd name="connsiteX35" fmla="*/ 2635250 w 2724150"/>
              <a:gd name="connsiteY35" fmla="*/ 870149 h 1911562"/>
              <a:gd name="connsiteX36" fmla="*/ 2711450 w 2724150"/>
              <a:gd name="connsiteY36" fmla="*/ 870149 h 1911562"/>
              <a:gd name="connsiteX37" fmla="*/ 2597150 w 2724150"/>
              <a:gd name="connsiteY37" fmla="*/ 908249 h 1911562"/>
              <a:gd name="connsiteX38" fmla="*/ 2724150 w 2724150"/>
              <a:gd name="connsiteY38" fmla="*/ 933649 h 1911562"/>
              <a:gd name="connsiteX39" fmla="*/ 2597150 w 2724150"/>
              <a:gd name="connsiteY39" fmla="*/ 959049 h 1911562"/>
              <a:gd name="connsiteX40" fmla="*/ 2711450 w 2724150"/>
              <a:gd name="connsiteY40" fmla="*/ 997149 h 1911562"/>
              <a:gd name="connsiteX41" fmla="*/ 2571750 w 2724150"/>
              <a:gd name="connsiteY41" fmla="*/ 1111449 h 1911562"/>
              <a:gd name="connsiteX42" fmla="*/ 2711450 w 2724150"/>
              <a:gd name="connsiteY42" fmla="*/ 1060649 h 1911562"/>
              <a:gd name="connsiteX43" fmla="*/ 2622550 w 2724150"/>
              <a:gd name="connsiteY43" fmla="*/ 1162249 h 1911562"/>
              <a:gd name="connsiteX44" fmla="*/ 2584450 w 2724150"/>
              <a:gd name="connsiteY44" fmla="*/ 1238449 h 1911562"/>
              <a:gd name="connsiteX45" fmla="*/ 2482850 w 2724150"/>
              <a:gd name="connsiteY45" fmla="*/ 1314649 h 1911562"/>
              <a:gd name="connsiteX46" fmla="*/ 2470150 w 2724150"/>
              <a:gd name="connsiteY46" fmla="*/ 1416249 h 1911562"/>
              <a:gd name="connsiteX47" fmla="*/ 2343150 w 2724150"/>
              <a:gd name="connsiteY47" fmla="*/ 1492449 h 1911562"/>
              <a:gd name="connsiteX48" fmla="*/ 2317750 w 2724150"/>
              <a:gd name="connsiteY48" fmla="*/ 1581349 h 1911562"/>
              <a:gd name="connsiteX49" fmla="*/ 2228850 w 2724150"/>
              <a:gd name="connsiteY49" fmla="*/ 1619449 h 1911562"/>
              <a:gd name="connsiteX50" fmla="*/ 2178050 w 2724150"/>
              <a:gd name="connsiteY50" fmla="*/ 1733749 h 1911562"/>
              <a:gd name="connsiteX51" fmla="*/ 1974850 w 2724150"/>
              <a:gd name="connsiteY51" fmla="*/ 1733749 h 1911562"/>
              <a:gd name="connsiteX52" fmla="*/ 1835150 w 2724150"/>
              <a:gd name="connsiteY52" fmla="*/ 1809949 h 1911562"/>
              <a:gd name="connsiteX53" fmla="*/ 1708150 w 2724150"/>
              <a:gd name="connsiteY53" fmla="*/ 1809949 h 1911562"/>
              <a:gd name="connsiteX54" fmla="*/ 1708150 w 2724150"/>
              <a:gd name="connsiteY54" fmla="*/ 1809949 h 1911562"/>
              <a:gd name="connsiteX55" fmla="*/ 1593850 w 2724150"/>
              <a:gd name="connsiteY55" fmla="*/ 1860749 h 1911562"/>
              <a:gd name="connsiteX56" fmla="*/ 1479550 w 2724150"/>
              <a:gd name="connsiteY56" fmla="*/ 1873449 h 1911562"/>
              <a:gd name="connsiteX57" fmla="*/ 1428750 w 2724150"/>
              <a:gd name="connsiteY57" fmla="*/ 1898849 h 1911562"/>
              <a:gd name="connsiteX58" fmla="*/ 1289050 w 2724150"/>
              <a:gd name="connsiteY58" fmla="*/ 1911549 h 1911562"/>
              <a:gd name="connsiteX59" fmla="*/ 1200150 w 2724150"/>
              <a:gd name="connsiteY59" fmla="*/ 1898849 h 1911562"/>
              <a:gd name="connsiteX60" fmla="*/ 1022350 w 2724150"/>
              <a:gd name="connsiteY60" fmla="*/ 1848049 h 1911562"/>
              <a:gd name="connsiteX61" fmla="*/ 819150 w 2724150"/>
              <a:gd name="connsiteY61" fmla="*/ 1848049 h 1911562"/>
              <a:gd name="connsiteX62" fmla="*/ 806450 w 2724150"/>
              <a:gd name="connsiteY62" fmla="*/ 1771849 h 1911562"/>
              <a:gd name="connsiteX63" fmla="*/ 704850 w 2724150"/>
              <a:gd name="connsiteY63" fmla="*/ 1752799 h 1911562"/>
              <a:gd name="connsiteX64" fmla="*/ 590550 w 2724150"/>
              <a:gd name="connsiteY64" fmla="*/ 1759149 h 1911562"/>
              <a:gd name="connsiteX65" fmla="*/ 431800 w 2724150"/>
              <a:gd name="connsiteY65" fmla="*/ 1638499 h 1911562"/>
              <a:gd name="connsiteX66" fmla="*/ 323850 w 2724150"/>
              <a:gd name="connsiteY66" fmla="*/ 1555949 h 1911562"/>
              <a:gd name="connsiteX67" fmla="*/ 209550 w 2724150"/>
              <a:gd name="connsiteY67" fmla="*/ 1467049 h 1911562"/>
              <a:gd name="connsiteX68" fmla="*/ 279400 w 2724150"/>
              <a:gd name="connsiteY68" fmla="*/ 1422599 h 1911562"/>
              <a:gd name="connsiteX69" fmla="*/ 114300 w 2724150"/>
              <a:gd name="connsiteY69" fmla="*/ 1384499 h 1911562"/>
              <a:gd name="connsiteX70" fmla="*/ 82550 w 2724150"/>
              <a:gd name="connsiteY70" fmla="*/ 1289249 h 1911562"/>
              <a:gd name="connsiteX71" fmla="*/ 44450 w 2724150"/>
              <a:gd name="connsiteY71" fmla="*/ 1193999 h 1911562"/>
              <a:gd name="connsiteX72" fmla="*/ 114300 w 2724150"/>
              <a:gd name="connsiteY72" fmla="*/ 1130499 h 1911562"/>
              <a:gd name="connsiteX73" fmla="*/ 0 w 2724150"/>
              <a:gd name="connsiteY73" fmla="*/ 1073349 h 1911562"/>
              <a:gd name="connsiteX74" fmla="*/ 177800 w 2724150"/>
              <a:gd name="connsiteY74" fmla="*/ 1003499 h 1911562"/>
              <a:gd name="connsiteX75" fmla="*/ 12700 w 2724150"/>
              <a:gd name="connsiteY75" fmla="*/ 978099 h 1911562"/>
              <a:gd name="connsiteX76" fmla="*/ 133350 w 2724150"/>
              <a:gd name="connsiteY76" fmla="*/ 870149 h 1911562"/>
              <a:gd name="connsiteX77" fmla="*/ 107950 w 2724150"/>
              <a:gd name="connsiteY77" fmla="*/ 736799 h 1911562"/>
              <a:gd name="connsiteX78" fmla="*/ 215900 w 2724150"/>
              <a:gd name="connsiteY78" fmla="*/ 635199 h 1911562"/>
              <a:gd name="connsiteX79" fmla="*/ 146050 w 2724150"/>
              <a:gd name="connsiteY79" fmla="*/ 438349 h 1911562"/>
              <a:gd name="connsiteX80" fmla="*/ 374650 w 2724150"/>
              <a:gd name="connsiteY80" fmla="*/ 628849 h 1911562"/>
              <a:gd name="connsiteX81" fmla="*/ 381000 w 2724150"/>
              <a:gd name="connsiteY81" fmla="*/ 292299 h 1911562"/>
              <a:gd name="connsiteX82" fmla="*/ 530225 w 2724150"/>
              <a:gd name="connsiteY82" fmla="*/ 470099 h 1911562"/>
              <a:gd name="connsiteX83" fmla="*/ 539750 w 2724150"/>
              <a:gd name="connsiteY83" fmla="*/ 298649 h 1911562"/>
              <a:gd name="connsiteX84" fmla="*/ 669925 w 2724150"/>
              <a:gd name="connsiteY84" fmla="*/ 311349 h 1911562"/>
              <a:gd name="connsiteX85" fmla="*/ 771525 w 2724150"/>
              <a:gd name="connsiteY85" fmla="*/ 266899 h 1911562"/>
              <a:gd name="connsiteX86" fmla="*/ 857250 w 2724150"/>
              <a:gd name="connsiteY86" fmla="*/ 6549 h 1911562"/>
              <a:gd name="connsiteX87" fmla="*/ 946150 w 2724150"/>
              <a:gd name="connsiteY87" fmla="*/ 95449 h 1911562"/>
              <a:gd name="connsiteX88" fmla="*/ 1092200 w 2724150"/>
              <a:gd name="connsiteY88" fmla="*/ 282774 h 1911562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724150" h="1906801">
                <a:moveTo>
                  <a:pt x="1098550" y="281188"/>
                </a:moveTo>
                <a:lnTo>
                  <a:pt x="1136650" y="179588"/>
                </a:lnTo>
                <a:lnTo>
                  <a:pt x="1212850" y="204988"/>
                </a:lnTo>
                <a:lnTo>
                  <a:pt x="1187450" y="65288"/>
                </a:lnTo>
                <a:lnTo>
                  <a:pt x="1250950" y="103388"/>
                </a:lnTo>
                <a:lnTo>
                  <a:pt x="1250950" y="27188"/>
                </a:lnTo>
                <a:lnTo>
                  <a:pt x="1314450" y="204988"/>
                </a:lnTo>
                <a:lnTo>
                  <a:pt x="1339850" y="141488"/>
                </a:lnTo>
                <a:lnTo>
                  <a:pt x="1390650" y="166888"/>
                </a:lnTo>
                <a:lnTo>
                  <a:pt x="1390650" y="103388"/>
                </a:lnTo>
                <a:lnTo>
                  <a:pt x="1416050" y="230388"/>
                </a:lnTo>
                <a:lnTo>
                  <a:pt x="1428750" y="179588"/>
                </a:lnTo>
                <a:lnTo>
                  <a:pt x="1492250" y="65288"/>
                </a:lnTo>
                <a:lnTo>
                  <a:pt x="1555750" y="217688"/>
                </a:lnTo>
                <a:lnTo>
                  <a:pt x="1631950" y="39888"/>
                </a:lnTo>
                <a:lnTo>
                  <a:pt x="1720850" y="166888"/>
                </a:lnTo>
                <a:lnTo>
                  <a:pt x="1784350" y="103388"/>
                </a:lnTo>
                <a:lnTo>
                  <a:pt x="1822450" y="243088"/>
                </a:lnTo>
                <a:lnTo>
                  <a:pt x="1873250" y="192288"/>
                </a:lnTo>
                <a:lnTo>
                  <a:pt x="1936750" y="319288"/>
                </a:lnTo>
                <a:lnTo>
                  <a:pt x="2000250" y="204988"/>
                </a:lnTo>
                <a:lnTo>
                  <a:pt x="2012950" y="344688"/>
                </a:lnTo>
                <a:lnTo>
                  <a:pt x="2127250" y="268488"/>
                </a:lnTo>
                <a:lnTo>
                  <a:pt x="2152650" y="408188"/>
                </a:lnTo>
                <a:lnTo>
                  <a:pt x="2203450" y="382788"/>
                </a:lnTo>
                <a:lnTo>
                  <a:pt x="2203450" y="382788"/>
                </a:lnTo>
                <a:lnTo>
                  <a:pt x="2279650" y="344688"/>
                </a:lnTo>
                <a:lnTo>
                  <a:pt x="2305050" y="535188"/>
                </a:lnTo>
                <a:lnTo>
                  <a:pt x="2444750" y="522488"/>
                </a:lnTo>
                <a:lnTo>
                  <a:pt x="2419350" y="636788"/>
                </a:lnTo>
                <a:lnTo>
                  <a:pt x="2546350" y="636788"/>
                </a:lnTo>
                <a:lnTo>
                  <a:pt x="2457450" y="700288"/>
                </a:lnTo>
                <a:lnTo>
                  <a:pt x="2686050" y="776488"/>
                </a:lnTo>
                <a:lnTo>
                  <a:pt x="2571750" y="814588"/>
                </a:lnTo>
                <a:lnTo>
                  <a:pt x="2673350" y="865388"/>
                </a:lnTo>
                <a:lnTo>
                  <a:pt x="2635250" y="865388"/>
                </a:lnTo>
                <a:lnTo>
                  <a:pt x="2711450" y="865388"/>
                </a:lnTo>
                <a:lnTo>
                  <a:pt x="2597150" y="903488"/>
                </a:lnTo>
                <a:lnTo>
                  <a:pt x="2724150" y="928888"/>
                </a:lnTo>
                <a:lnTo>
                  <a:pt x="2597150" y="954288"/>
                </a:lnTo>
                <a:lnTo>
                  <a:pt x="2711450" y="992388"/>
                </a:lnTo>
                <a:lnTo>
                  <a:pt x="2571750" y="1106688"/>
                </a:lnTo>
                <a:lnTo>
                  <a:pt x="2711450" y="1055888"/>
                </a:lnTo>
                <a:lnTo>
                  <a:pt x="2622550" y="1157488"/>
                </a:lnTo>
                <a:lnTo>
                  <a:pt x="2584450" y="1233688"/>
                </a:lnTo>
                <a:lnTo>
                  <a:pt x="2482850" y="1309888"/>
                </a:lnTo>
                <a:lnTo>
                  <a:pt x="2470150" y="1411488"/>
                </a:lnTo>
                <a:lnTo>
                  <a:pt x="2343150" y="1487688"/>
                </a:lnTo>
                <a:lnTo>
                  <a:pt x="2317750" y="1576588"/>
                </a:lnTo>
                <a:lnTo>
                  <a:pt x="2228850" y="1614688"/>
                </a:lnTo>
                <a:lnTo>
                  <a:pt x="2178050" y="1728988"/>
                </a:lnTo>
                <a:lnTo>
                  <a:pt x="1974850" y="1728988"/>
                </a:lnTo>
                <a:lnTo>
                  <a:pt x="1835150" y="1805188"/>
                </a:lnTo>
                <a:lnTo>
                  <a:pt x="1708150" y="1805188"/>
                </a:lnTo>
                <a:lnTo>
                  <a:pt x="1708150" y="1805188"/>
                </a:lnTo>
                <a:cubicBezTo>
                  <a:pt x="1670050" y="1822121"/>
                  <a:pt x="1634022" y="1844829"/>
                  <a:pt x="1593850" y="1855988"/>
                </a:cubicBezTo>
                <a:cubicBezTo>
                  <a:pt x="1556914" y="1866248"/>
                  <a:pt x="1479550" y="1868688"/>
                  <a:pt x="1479550" y="1868688"/>
                </a:cubicBezTo>
                <a:lnTo>
                  <a:pt x="1428750" y="1894088"/>
                </a:lnTo>
                <a:cubicBezTo>
                  <a:pt x="1306035" y="1907723"/>
                  <a:pt x="1352784" y="1906788"/>
                  <a:pt x="1289050" y="1906788"/>
                </a:cubicBezTo>
                <a:lnTo>
                  <a:pt x="1200150" y="1894088"/>
                </a:lnTo>
                <a:lnTo>
                  <a:pt x="1022350" y="1843288"/>
                </a:lnTo>
                <a:lnTo>
                  <a:pt x="819150" y="1843288"/>
                </a:lnTo>
                <a:lnTo>
                  <a:pt x="806450" y="1767088"/>
                </a:lnTo>
                <a:cubicBezTo>
                  <a:pt x="787400" y="1751213"/>
                  <a:pt x="740833" y="1750155"/>
                  <a:pt x="704850" y="1748038"/>
                </a:cubicBezTo>
                <a:lnTo>
                  <a:pt x="590550" y="1754388"/>
                </a:lnTo>
                <a:lnTo>
                  <a:pt x="431800" y="1633738"/>
                </a:lnTo>
                <a:lnTo>
                  <a:pt x="323850" y="1551188"/>
                </a:lnTo>
                <a:lnTo>
                  <a:pt x="209550" y="1462288"/>
                </a:lnTo>
                <a:lnTo>
                  <a:pt x="279400" y="1417838"/>
                </a:lnTo>
                <a:lnTo>
                  <a:pt x="114300" y="1379738"/>
                </a:lnTo>
                <a:lnTo>
                  <a:pt x="82550" y="1284488"/>
                </a:lnTo>
                <a:lnTo>
                  <a:pt x="44450" y="1189238"/>
                </a:lnTo>
                <a:lnTo>
                  <a:pt x="114300" y="1125738"/>
                </a:lnTo>
                <a:lnTo>
                  <a:pt x="0" y="1068588"/>
                </a:lnTo>
                <a:lnTo>
                  <a:pt x="177800" y="998738"/>
                </a:lnTo>
                <a:lnTo>
                  <a:pt x="12700" y="973338"/>
                </a:lnTo>
                <a:lnTo>
                  <a:pt x="133350" y="865388"/>
                </a:lnTo>
                <a:lnTo>
                  <a:pt x="107950" y="732038"/>
                </a:lnTo>
                <a:lnTo>
                  <a:pt x="215900" y="630438"/>
                </a:lnTo>
                <a:lnTo>
                  <a:pt x="146050" y="433588"/>
                </a:lnTo>
                <a:lnTo>
                  <a:pt x="374650" y="624088"/>
                </a:lnTo>
                <a:lnTo>
                  <a:pt x="381000" y="287538"/>
                </a:lnTo>
                <a:cubicBezTo>
                  <a:pt x="393700" y="203930"/>
                  <a:pt x="475192" y="577521"/>
                  <a:pt x="530225" y="465338"/>
                </a:cubicBezTo>
                <a:cubicBezTo>
                  <a:pt x="530754" y="400250"/>
                  <a:pt x="513292" y="436763"/>
                  <a:pt x="539750" y="293888"/>
                </a:cubicBezTo>
                <a:cubicBezTo>
                  <a:pt x="547158" y="238855"/>
                  <a:pt x="641350" y="419830"/>
                  <a:pt x="669925" y="306588"/>
                </a:cubicBezTo>
                <a:cubicBezTo>
                  <a:pt x="694796" y="260021"/>
                  <a:pt x="764646" y="377496"/>
                  <a:pt x="771525" y="262138"/>
                </a:cubicBezTo>
                <a:cubicBezTo>
                  <a:pt x="811742" y="252084"/>
                  <a:pt x="819066" y="39278"/>
                  <a:pt x="857250" y="1788"/>
                </a:cubicBezTo>
                <a:cubicBezTo>
                  <a:pt x="886354" y="-26787"/>
                  <a:pt x="924821" y="297560"/>
                  <a:pt x="942975" y="239913"/>
                </a:cubicBezTo>
                <a:cubicBezTo>
                  <a:pt x="1042458" y="-75999"/>
                  <a:pt x="1074208" y="84867"/>
                  <a:pt x="1092200" y="278013"/>
                </a:cubicBezTo>
                <a:lnTo>
                  <a:pt x="1098550" y="281188"/>
                </a:lnTo>
                <a:close/>
              </a:path>
            </a:pathLst>
          </a:custGeom>
          <a:gradFill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</a:gradFill>
          <a:ln w="6350"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C0000">
                    <a:alpha val="2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F7E867AB-F714-4E54-952B-C973EA64C765}"/>
              </a:ext>
            </a:extLst>
          </p:cNvPr>
          <p:cNvSpPr/>
          <p:nvPr/>
        </p:nvSpPr>
        <p:spPr>
          <a:xfrm>
            <a:off x="4508129" y="2043810"/>
            <a:ext cx="3175742" cy="2413702"/>
          </a:xfrm>
          <a:custGeom>
            <a:avLst/>
            <a:gdLst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0 w 2133600"/>
              <a:gd name="connsiteY63" fmla="*/ 1727200 h 1879613"/>
              <a:gd name="connsiteX64" fmla="*/ 0 w 2133600"/>
              <a:gd name="connsiteY64" fmla="*/ 1727200 h 1879613"/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114300 w 2133600"/>
              <a:gd name="connsiteY63" fmla="*/ 1720850 h 1879613"/>
              <a:gd name="connsiteX64" fmla="*/ 0 w 2133600"/>
              <a:gd name="connsiteY64" fmla="*/ 1727200 h 1879613"/>
              <a:gd name="connsiteX65" fmla="*/ 0 w 2133600"/>
              <a:gd name="connsiteY65" fmla="*/ 17272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0 w 2743200"/>
              <a:gd name="connsiteY65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95300 w 2743200"/>
              <a:gd name="connsiteY65" fmla="*/ 15684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93700 w 2743200"/>
              <a:gd name="connsiteY66" fmla="*/ 151765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85750 w 2743200"/>
              <a:gd name="connsiteY67" fmla="*/ 141605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177800 w 2743200"/>
              <a:gd name="connsiteY68" fmla="*/ 13144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241300 w 2743200"/>
              <a:gd name="connsiteY69" fmla="*/ 132080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0 w 2743200"/>
              <a:gd name="connsiteY71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31750 w 2743200"/>
              <a:gd name="connsiteY71" fmla="*/ 101600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44450 w 2743200"/>
              <a:gd name="connsiteY72" fmla="*/ 952500 h 1879613"/>
              <a:gd name="connsiteX73" fmla="*/ 0 w 2743200"/>
              <a:gd name="connsiteY73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25400 w 2743200"/>
              <a:gd name="connsiteY72" fmla="*/ 1060450 h 1879613"/>
              <a:gd name="connsiteX73" fmla="*/ 0 w 2743200"/>
              <a:gd name="connsiteY73" fmla="*/ 863600 h 1879613"/>
              <a:gd name="connsiteX0" fmla="*/ 1092200 w 2717800"/>
              <a:gd name="connsiteY0" fmla="*/ 254000 h 1879613"/>
              <a:gd name="connsiteX1" fmla="*/ 1130300 w 2717800"/>
              <a:gd name="connsiteY1" fmla="*/ 152400 h 1879613"/>
              <a:gd name="connsiteX2" fmla="*/ 1206500 w 2717800"/>
              <a:gd name="connsiteY2" fmla="*/ 177800 h 1879613"/>
              <a:gd name="connsiteX3" fmla="*/ 1181100 w 2717800"/>
              <a:gd name="connsiteY3" fmla="*/ 38100 h 1879613"/>
              <a:gd name="connsiteX4" fmla="*/ 1244600 w 2717800"/>
              <a:gd name="connsiteY4" fmla="*/ 76200 h 1879613"/>
              <a:gd name="connsiteX5" fmla="*/ 1244600 w 2717800"/>
              <a:gd name="connsiteY5" fmla="*/ 0 h 1879613"/>
              <a:gd name="connsiteX6" fmla="*/ 1308100 w 2717800"/>
              <a:gd name="connsiteY6" fmla="*/ 177800 h 1879613"/>
              <a:gd name="connsiteX7" fmla="*/ 1333500 w 2717800"/>
              <a:gd name="connsiteY7" fmla="*/ 114300 h 1879613"/>
              <a:gd name="connsiteX8" fmla="*/ 1384300 w 2717800"/>
              <a:gd name="connsiteY8" fmla="*/ 139700 h 1879613"/>
              <a:gd name="connsiteX9" fmla="*/ 1384300 w 2717800"/>
              <a:gd name="connsiteY9" fmla="*/ 76200 h 1879613"/>
              <a:gd name="connsiteX10" fmla="*/ 1409700 w 2717800"/>
              <a:gd name="connsiteY10" fmla="*/ 203200 h 1879613"/>
              <a:gd name="connsiteX11" fmla="*/ 1422400 w 2717800"/>
              <a:gd name="connsiteY11" fmla="*/ 152400 h 1879613"/>
              <a:gd name="connsiteX12" fmla="*/ 1485900 w 2717800"/>
              <a:gd name="connsiteY12" fmla="*/ 38100 h 1879613"/>
              <a:gd name="connsiteX13" fmla="*/ 1549400 w 2717800"/>
              <a:gd name="connsiteY13" fmla="*/ 190500 h 1879613"/>
              <a:gd name="connsiteX14" fmla="*/ 1625600 w 2717800"/>
              <a:gd name="connsiteY14" fmla="*/ 12700 h 1879613"/>
              <a:gd name="connsiteX15" fmla="*/ 1714500 w 2717800"/>
              <a:gd name="connsiteY15" fmla="*/ 139700 h 1879613"/>
              <a:gd name="connsiteX16" fmla="*/ 1778000 w 2717800"/>
              <a:gd name="connsiteY16" fmla="*/ 76200 h 1879613"/>
              <a:gd name="connsiteX17" fmla="*/ 1816100 w 2717800"/>
              <a:gd name="connsiteY17" fmla="*/ 215900 h 1879613"/>
              <a:gd name="connsiteX18" fmla="*/ 1866900 w 2717800"/>
              <a:gd name="connsiteY18" fmla="*/ 165100 h 1879613"/>
              <a:gd name="connsiteX19" fmla="*/ 1930400 w 2717800"/>
              <a:gd name="connsiteY19" fmla="*/ 292100 h 1879613"/>
              <a:gd name="connsiteX20" fmla="*/ 1993900 w 2717800"/>
              <a:gd name="connsiteY20" fmla="*/ 177800 h 1879613"/>
              <a:gd name="connsiteX21" fmla="*/ 2006600 w 2717800"/>
              <a:gd name="connsiteY21" fmla="*/ 317500 h 1879613"/>
              <a:gd name="connsiteX22" fmla="*/ 2120900 w 2717800"/>
              <a:gd name="connsiteY22" fmla="*/ 241300 h 1879613"/>
              <a:gd name="connsiteX23" fmla="*/ 2146300 w 2717800"/>
              <a:gd name="connsiteY23" fmla="*/ 381000 h 1879613"/>
              <a:gd name="connsiteX24" fmla="*/ 2197100 w 2717800"/>
              <a:gd name="connsiteY24" fmla="*/ 355600 h 1879613"/>
              <a:gd name="connsiteX25" fmla="*/ 2197100 w 2717800"/>
              <a:gd name="connsiteY25" fmla="*/ 355600 h 1879613"/>
              <a:gd name="connsiteX26" fmla="*/ 2273300 w 2717800"/>
              <a:gd name="connsiteY26" fmla="*/ 317500 h 1879613"/>
              <a:gd name="connsiteX27" fmla="*/ 2298700 w 2717800"/>
              <a:gd name="connsiteY27" fmla="*/ 508000 h 1879613"/>
              <a:gd name="connsiteX28" fmla="*/ 2438400 w 2717800"/>
              <a:gd name="connsiteY28" fmla="*/ 495300 h 1879613"/>
              <a:gd name="connsiteX29" fmla="*/ 2413000 w 2717800"/>
              <a:gd name="connsiteY29" fmla="*/ 609600 h 1879613"/>
              <a:gd name="connsiteX30" fmla="*/ 2540000 w 2717800"/>
              <a:gd name="connsiteY30" fmla="*/ 609600 h 1879613"/>
              <a:gd name="connsiteX31" fmla="*/ 2451100 w 2717800"/>
              <a:gd name="connsiteY31" fmla="*/ 673100 h 1879613"/>
              <a:gd name="connsiteX32" fmla="*/ 2679700 w 2717800"/>
              <a:gd name="connsiteY32" fmla="*/ 749300 h 1879613"/>
              <a:gd name="connsiteX33" fmla="*/ 2565400 w 2717800"/>
              <a:gd name="connsiteY33" fmla="*/ 787400 h 1879613"/>
              <a:gd name="connsiteX34" fmla="*/ 2667000 w 2717800"/>
              <a:gd name="connsiteY34" fmla="*/ 838200 h 1879613"/>
              <a:gd name="connsiteX35" fmla="*/ 2628900 w 2717800"/>
              <a:gd name="connsiteY35" fmla="*/ 838200 h 1879613"/>
              <a:gd name="connsiteX36" fmla="*/ 2705100 w 2717800"/>
              <a:gd name="connsiteY36" fmla="*/ 838200 h 1879613"/>
              <a:gd name="connsiteX37" fmla="*/ 2590800 w 2717800"/>
              <a:gd name="connsiteY37" fmla="*/ 876300 h 1879613"/>
              <a:gd name="connsiteX38" fmla="*/ 2717800 w 2717800"/>
              <a:gd name="connsiteY38" fmla="*/ 901700 h 1879613"/>
              <a:gd name="connsiteX39" fmla="*/ 2590800 w 2717800"/>
              <a:gd name="connsiteY39" fmla="*/ 927100 h 1879613"/>
              <a:gd name="connsiteX40" fmla="*/ 2705100 w 2717800"/>
              <a:gd name="connsiteY40" fmla="*/ 965200 h 1879613"/>
              <a:gd name="connsiteX41" fmla="*/ 2565400 w 2717800"/>
              <a:gd name="connsiteY41" fmla="*/ 1079500 h 1879613"/>
              <a:gd name="connsiteX42" fmla="*/ 2705100 w 2717800"/>
              <a:gd name="connsiteY42" fmla="*/ 1028700 h 1879613"/>
              <a:gd name="connsiteX43" fmla="*/ 2616200 w 2717800"/>
              <a:gd name="connsiteY43" fmla="*/ 1130300 h 1879613"/>
              <a:gd name="connsiteX44" fmla="*/ 2578100 w 2717800"/>
              <a:gd name="connsiteY44" fmla="*/ 1206500 h 1879613"/>
              <a:gd name="connsiteX45" fmla="*/ 2476500 w 2717800"/>
              <a:gd name="connsiteY45" fmla="*/ 1282700 h 1879613"/>
              <a:gd name="connsiteX46" fmla="*/ 2463800 w 2717800"/>
              <a:gd name="connsiteY46" fmla="*/ 1384300 h 1879613"/>
              <a:gd name="connsiteX47" fmla="*/ 2336800 w 2717800"/>
              <a:gd name="connsiteY47" fmla="*/ 1460500 h 1879613"/>
              <a:gd name="connsiteX48" fmla="*/ 2311400 w 2717800"/>
              <a:gd name="connsiteY48" fmla="*/ 1549400 h 1879613"/>
              <a:gd name="connsiteX49" fmla="*/ 2222500 w 2717800"/>
              <a:gd name="connsiteY49" fmla="*/ 1587500 h 1879613"/>
              <a:gd name="connsiteX50" fmla="*/ 2171700 w 2717800"/>
              <a:gd name="connsiteY50" fmla="*/ 1701800 h 1879613"/>
              <a:gd name="connsiteX51" fmla="*/ 1968500 w 2717800"/>
              <a:gd name="connsiteY51" fmla="*/ 1701800 h 1879613"/>
              <a:gd name="connsiteX52" fmla="*/ 1828800 w 2717800"/>
              <a:gd name="connsiteY52" fmla="*/ 1778000 h 1879613"/>
              <a:gd name="connsiteX53" fmla="*/ 1701800 w 2717800"/>
              <a:gd name="connsiteY53" fmla="*/ 1778000 h 1879613"/>
              <a:gd name="connsiteX54" fmla="*/ 1701800 w 2717800"/>
              <a:gd name="connsiteY54" fmla="*/ 1778000 h 1879613"/>
              <a:gd name="connsiteX55" fmla="*/ 1587500 w 2717800"/>
              <a:gd name="connsiteY55" fmla="*/ 1828800 h 1879613"/>
              <a:gd name="connsiteX56" fmla="*/ 1473200 w 2717800"/>
              <a:gd name="connsiteY56" fmla="*/ 1841500 h 1879613"/>
              <a:gd name="connsiteX57" fmla="*/ 1422400 w 2717800"/>
              <a:gd name="connsiteY57" fmla="*/ 1866900 h 1879613"/>
              <a:gd name="connsiteX58" fmla="*/ 1282700 w 2717800"/>
              <a:gd name="connsiteY58" fmla="*/ 1879600 h 1879613"/>
              <a:gd name="connsiteX59" fmla="*/ 1193800 w 2717800"/>
              <a:gd name="connsiteY59" fmla="*/ 1866900 h 1879613"/>
              <a:gd name="connsiteX60" fmla="*/ 1016000 w 2717800"/>
              <a:gd name="connsiteY60" fmla="*/ 1816100 h 1879613"/>
              <a:gd name="connsiteX61" fmla="*/ 812800 w 2717800"/>
              <a:gd name="connsiteY61" fmla="*/ 1816100 h 1879613"/>
              <a:gd name="connsiteX62" fmla="*/ 800100 w 2717800"/>
              <a:gd name="connsiteY62" fmla="*/ 1739900 h 1879613"/>
              <a:gd name="connsiteX63" fmla="*/ 698500 w 2717800"/>
              <a:gd name="connsiteY63" fmla="*/ 1720850 h 1879613"/>
              <a:gd name="connsiteX64" fmla="*/ 584200 w 2717800"/>
              <a:gd name="connsiteY64" fmla="*/ 1727200 h 1879613"/>
              <a:gd name="connsiteX65" fmla="*/ 425450 w 2717800"/>
              <a:gd name="connsiteY65" fmla="*/ 1606550 h 1879613"/>
              <a:gd name="connsiteX66" fmla="*/ 317500 w 2717800"/>
              <a:gd name="connsiteY66" fmla="*/ 1524000 h 1879613"/>
              <a:gd name="connsiteX67" fmla="*/ 203200 w 2717800"/>
              <a:gd name="connsiteY67" fmla="*/ 1435100 h 1879613"/>
              <a:gd name="connsiteX68" fmla="*/ 273050 w 2717800"/>
              <a:gd name="connsiteY68" fmla="*/ 1390650 h 1879613"/>
              <a:gd name="connsiteX69" fmla="*/ 107950 w 2717800"/>
              <a:gd name="connsiteY69" fmla="*/ 1352550 h 1879613"/>
              <a:gd name="connsiteX70" fmla="*/ 76200 w 2717800"/>
              <a:gd name="connsiteY70" fmla="*/ 1257300 h 1879613"/>
              <a:gd name="connsiteX71" fmla="*/ 107950 w 2717800"/>
              <a:gd name="connsiteY71" fmla="*/ 1098550 h 1879613"/>
              <a:gd name="connsiteX72" fmla="*/ 0 w 2717800"/>
              <a:gd name="connsiteY72" fmla="*/ 10604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0 w 2749550"/>
              <a:gd name="connsiteY72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114300 w 2749550"/>
              <a:gd name="connsiteY72" fmla="*/ 98425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25400 w 2749550"/>
              <a:gd name="connsiteY72" fmla="*/ 104140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27000 w 2749550"/>
              <a:gd name="connsiteY71" fmla="*/ 118110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19050 w 2749550"/>
              <a:gd name="connsiteY74" fmla="*/ 8826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158750 w 2749550"/>
              <a:gd name="connsiteY75" fmla="*/ 863600 h 1879613"/>
              <a:gd name="connsiteX76" fmla="*/ 0 w 2749550"/>
              <a:gd name="connsiteY76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38100 w 2749550"/>
              <a:gd name="connsiteY75" fmla="*/ 946150 h 1879613"/>
              <a:gd name="connsiteX76" fmla="*/ 0 w 2749550"/>
              <a:gd name="connsiteY76" fmla="*/ 146050 h 187961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30200 w 2724150"/>
              <a:gd name="connsiteY76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17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52400 w 2724150"/>
              <a:gd name="connsiteY77" fmla="*/ 9271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1270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228600 w 2724150"/>
              <a:gd name="connsiteY79" fmla="*/ 67310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184150 w 2724150"/>
              <a:gd name="connsiteY80" fmla="*/ 5016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6550 w 2724150"/>
              <a:gd name="connsiteY81" fmla="*/ 450850 h 2063763"/>
              <a:gd name="connsiteX82" fmla="*/ 330200 w 2724150"/>
              <a:gd name="connsiteY82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81000 w 2724150"/>
              <a:gd name="connsiteY81" fmla="*/ 444500 h 2063763"/>
              <a:gd name="connsiteX82" fmla="*/ 330200 w 2724150"/>
              <a:gd name="connsiteY82" fmla="*/ 0 h 20637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711200 w 2724150"/>
              <a:gd name="connsiteY82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450850 w 2724150"/>
              <a:gd name="connsiteY82" fmla="*/ 50800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93725 w 2724150"/>
              <a:gd name="connsiteY83" fmla="*/ 720725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574675 w 2724150"/>
              <a:gd name="connsiteY84" fmla="*/ 52070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688975 w 2724150"/>
              <a:gd name="connsiteY85" fmla="*/ 400050 h 2292363"/>
              <a:gd name="connsiteX86" fmla="*/ 711200 w 2724150"/>
              <a:gd name="connsiteY86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71525 w 2724150"/>
              <a:gd name="connsiteY85" fmla="*/ 647700 h 2292363"/>
              <a:gd name="connsiteX86" fmla="*/ 711200 w 2724150"/>
              <a:gd name="connsiteY86" fmla="*/ 0 h 229236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1092200 w 2724150"/>
              <a:gd name="connsiteY86" fmla="*/ 250825 h 187961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911225 w 2724150"/>
              <a:gd name="connsiteY86" fmla="*/ 219075 h 1879613"/>
              <a:gd name="connsiteX87" fmla="*/ 1092200 w 2724150"/>
              <a:gd name="connsiteY87" fmla="*/ 250825 h 1879613"/>
              <a:gd name="connsiteX0" fmla="*/ 1098550 w 2724150"/>
              <a:gd name="connsiteY0" fmla="*/ 279420 h 1905033"/>
              <a:gd name="connsiteX1" fmla="*/ 1136650 w 2724150"/>
              <a:gd name="connsiteY1" fmla="*/ 177820 h 1905033"/>
              <a:gd name="connsiteX2" fmla="*/ 1212850 w 2724150"/>
              <a:gd name="connsiteY2" fmla="*/ 203220 h 1905033"/>
              <a:gd name="connsiteX3" fmla="*/ 1187450 w 2724150"/>
              <a:gd name="connsiteY3" fmla="*/ 63520 h 1905033"/>
              <a:gd name="connsiteX4" fmla="*/ 1250950 w 2724150"/>
              <a:gd name="connsiteY4" fmla="*/ 101620 h 1905033"/>
              <a:gd name="connsiteX5" fmla="*/ 1250950 w 2724150"/>
              <a:gd name="connsiteY5" fmla="*/ 25420 h 1905033"/>
              <a:gd name="connsiteX6" fmla="*/ 1314450 w 2724150"/>
              <a:gd name="connsiteY6" fmla="*/ 203220 h 1905033"/>
              <a:gd name="connsiteX7" fmla="*/ 1339850 w 2724150"/>
              <a:gd name="connsiteY7" fmla="*/ 139720 h 1905033"/>
              <a:gd name="connsiteX8" fmla="*/ 1390650 w 2724150"/>
              <a:gd name="connsiteY8" fmla="*/ 165120 h 1905033"/>
              <a:gd name="connsiteX9" fmla="*/ 1390650 w 2724150"/>
              <a:gd name="connsiteY9" fmla="*/ 101620 h 1905033"/>
              <a:gd name="connsiteX10" fmla="*/ 1416050 w 2724150"/>
              <a:gd name="connsiteY10" fmla="*/ 228620 h 1905033"/>
              <a:gd name="connsiteX11" fmla="*/ 1428750 w 2724150"/>
              <a:gd name="connsiteY11" fmla="*/ 177820 h 1905033"/>
              <a:gd name="connsiteX12" fmla="*/ 1492250 w 2724150"/>
              <a:gd name="connsiteY12" fmla="*/ 63520 h 1905033"/>
              <a:gd name="connsiteX13" fmla="*/ 1555750 w 2724150"/>
              <a:gd name="connsiteY13" fmla="*/ 215920 h 1905033"/>
              <a:gd name="connsiteX14" fmla="*/ 1631950 w 2724150"/>
              <a:gd name="connsiteY14" fmla="*/ 38120 h 1905033"/>
              <a:gd name="connsiteX15" fmla="*/ 1720850 w 2724150"/>
              <a:gd name="connsiteY15" fmla="*/ 165120 h 1905033"/>
              <a:gd name="connsiteX16" fmla="*/ 1784350 w 2724150"/>
              <a:gd name="connsiteY16" fmla="*/ 101620 h 1905033"/>
              <a:gd name="connsiteX17" fmla="*/ 1822450 w 2724150"/>
              <a:gd name="connsiteY17" fmla="*/ 241320 h 1905033"/>
              <a:gd name="connsiteX18" fmla="*/ 1873250 w 2724150"/>
              <a:gd name="connsiteY18" fmla="*/ 190520 h 1905033"/>
              <a:gd name="connsiteX19" fmla="*/ 1936750 w 2724150"/>
              <a:gd name="connsiteY19" fmla="*/ 317520 h 1905033"/>
              <a:gd name="connsiteX20" fmla="*/ 2000250 w 2724150"/>
              <a:gd name="connsiteY20" fmla="*/ 203220 h 1905033"/>
              <a:gd name="connsiteX21" fmla="*/ 2012950 w 2724150"/>
              <a:gd name="connsiteY21" fmla="*/ 342920 h 1905033"/>
              <a:gd name="connsiteX22" fmla="*/ 2127250 w 2724150"/>
              <a:gd name="connsiteY22" fmla="*/ 266720 h 1905033"/>
              <a:gd name="connsiteX23" fmla="*/ 2152650 w 2724150"/>
              <a:gd name="connsiteY23" fmla="*/ 406420 h 1905033"/>
              <a:gd name="connsiteX24" fmla="*/ 2203450 w 2724150"/>
              <a:gd name="connsiteY24" fmla="*/ 381020 h 1905033"/>
              <a:gd name="connsiteX25" fmla="*/ 2203450 w 2724150"/>
              <a:gd name="connsiteY25" fmla="*/ 381020 h 1905033"/>
              <a:gd name="connsiteX26" fmla="*/ 2279650 w 2724150"/>
              <a:gd name="connsiteY26" fmla="*/ 342920 h 1905033"/>
              <a:gd name="connsiteX27" fmla="*/ 2305050 w 2724150"/>
              <a:gd name="connsiteY27" fmla="*/ 533420 h 1905033"/>
              <a:gd name="connsiteX28" fmla="*/ 2444750 w 2724150"/>
              <a:gd name="connsiteY28" fmla="*/ 520720 h 1905033"/>
              <a:gd name="connsiteX29" fmla="*/ 2419350 w 2724150"/>
              <a:gd name="connsiteY29" fmla="*/ 635020 h 1905033"/>
              <a:gd name="connsiteX30" fmla="*/ 2546350 w 2724150"/>
              <a:gd name="connsiteY30" fmla="*/ 635020 h 1905033"/>
              <a:gd name="connsiteX31" fmla="*/ 2457450 w 2724150"/>
              <a:gd name="connsiteY31" fmla="*/ 698520 h 1905033"/>
              <a:gd name="connsiteX32" fmla="*/ 2686050 w 2724150"/>
              <a:gd name="connsiteY32" fmla="*/ 774720 h 1905033"/>
              <a:gd name="connsiteX33" fmla="*/ 2571750 w 2724150"/>
              <a:gd name="connsiteY33" fmla="*/ 812820 h 1905033"/>
              <a:gd name="connsiteX34" fmla="*/ 2673350 w 2724150"/>
              <a:gd name="connsiteY34" fmla="*/ 863620 h 1905033"/>
              <a:gd name="connsiteX35" fmla="*/ 2635250 w 2724150"/>
              <a:gd name="connsiteY35" fmla="*/ 863620 h 1905033"/>
              <a:gd name="connsiteX36" fmla="*/ 2711450 w 2724150"/>
              <a:gd name="connsiteY36" fmla="*/ 863620 h 1905033"/>
              <a:gd name="connsiteX37" fmla="*/ 2597150 w 2724150"/>
              <a:gd name="connsiteY37" fmla="*/ 901720 h 1905033"/>
              <a:gd name="connsiteX38" fmla="*/ 2724150 w 2724150"/>
              <a:gd name="connsiteY38" fmla="*/ 927120 h 1905033"/>
              <a:gd name="connsiteX39" fmla="*/ 2597150 w 2724150"/>
              <a:gd name="connsiteY39" fmla="*/ 952520 h 1905033"/>
              <a:gd name="connsiteX40" fmla="*/ 2711450 w 2724150"/>
              <a:gd name="connsiteY40" fmla="*/ 990620 h 1905033"/>
              <a:gd name="connsiteX41" fmla="*/ 2571750 w 2724150"/>
              <a:gd name="connsiteY41" fmla="*/ 1104920 h 1905033"/>
              <a:gd name="connsiteX42" fmla="*/ 2711450 w 2724150"/>
              <a:gd name="connsiteY42" fmla="*/ 1054120 h 1905033"/>
              <a:gd name="connsiteX43" fmla="*/ 2622550 w 2724150"/>
              <a:gd name="connsiteY43" fmla="*/ 1155720 h 1905033"/>
              <a:gd name="connsiteX44" fmla="*/ 2584450 w 2724150"/>
              <a:gd name="connsiteY44" fmla="*/ 1231920 h 1905033"/>
              <a:gd name="connsiteX45" fmla="*/ 2482850 w 2724150"/>
              <a:gd name="connsiteY45" fmla="*/ 1308120 h 1905033"/>
              <a:gd name="connsiteX46" fmla="*/ 2470150 w 2724150"/>
              <a:gd name="connsiteY46" fmla="*/ 1409720 h 1905033"/>
              <a:gd name="connsiteX47" fmla="*/ 2343150 w 2724150"/>
              <a:gd name="connsiteY47" fmla="*/ 1485920 h 1905033"/>
              <a:gd name="connsiteX48" fmla="*/ 2317750 w 2724150"/>
              <a:gd name="connsiteY48" fmla="*/ 1574820 h 1905033"/>
              <a:gd name="connsiteX49" fmla="*/ 2228850 w 2724150"/>
              <a:gd name="connsiteY49" fmla="*/ 1612920 h 1905033"/>
              <a:gd name="connsiteX50" fmla="*/ 2178050 w 2724150"/>
              <a:gd name="connsiteY50" fmla="*/ 1727220 h 1905033"/>
              <a:gd name="connsiteX51" fmla="*/ 1974850 w 2724150"/>
              <a:gd name="connsiteY51" fmla="*/ 1727220 h 1905033"/>
              <a:gd name="connsiteX52" fmla="*/ 1835150 w 2724150"/>
              <a:gd name="connsiteY52" fmla="*/ 1803420 h 1905033"/>
              <a:gd name="connsiteX53" fmla="*/ 1708150 w 2724150"/>
              <a:gd name="connsiteY53" fmla="*/ 1803420 h 1905033"/>
              <a:gd name="connsiteX54" fmla="*/ 1708150 w 2724150"/>
              <a:gd name="connsiteY54" fmla="*/ 1803420 h 1905033"/>
              <a:gd name="connsiteX55" fmla="*/ 1593850 w 2724150"/>
              <a:gd name="connsiteY55" fmla="*/ 1854220 h 1905033"/>
              <a:gd name="connsiteX56" fmla="*/ 1479550 w 2724150"/>
              <a:gd name="connsiteY56" fmla="*/ 1866920 h 1905033"/>
              <a:gd name="connsiteX57" fmla="*/ 1428750 w 2724150"/>
              <a:gd name="connsiteY57" fmla="*/ 1892320 h 1905033"/>
              <a:gd name="connsiteX58" fmla="*/ 1289050 w 2724150"/>
              <a:gd name="connsiteY58" fmla="*/ 1905020 h 1905033"/>
              <a:gd name="connsiteX59" fmla="*/ 1200150 w 2724150"/>
              <a:gd name="connsiteY59" fmla="*/ 1892320 h 1905033"/>
              <a:gd name="connsiteX60" fmla="*/ 1022350 w 2724150"/>
              <a:gd name="connsiteY60" fmla="*/ 1841520 h 1905033"/>
              <a:gd name="connsiteX61" fmla="*/ 819150 w 2724150"/>
              <a:gd name="connsiteY61" fmla="*/ 1841520 h 1905033"/>
              <a:gd name="connsiteX62" fmla="*/ 806450 w 2724150"/>
              <a:gd name="connsiteY62" fmla="*/ 1765320 h 1905033"/>
              <a:gd name="connsiteX63" fmla="*/ 704850 w 2724150"/>
              <a:gd name="connsiteY63" fmla="*/ 1746270 h 1905033"/>
              <a:gd name="connsiteX64" fmla="*/ 590550 w 2724150"/>
              <a:gd name="connsiteY64" fmla="*/ 1752620 h 1905033"/>
              <a:gd name="connsiteX65" fmla="*/ 431800 w 2724150"/>
              <a:gd name="connsiteY65" fmla="*/ 1631970 h 1905033"/>
              <a:gd name="connsiteX66" fmla="*/ 323850 w 2724150"/>
              <a:gd name="connsiteY66" fmla="*/ 1549420 h 1905033"/>
              <a:gd name="connsiteX67" fmla="*/ 209550 w 2724150"/>
              <a:gd name="connsiteY67" fmla="*/ 1460520 h 1905033"/>
              <a:gd name="connsiteX68" fmla="*/ 279400 w 2724150"/>
              <a:gd name="connsiteY68" fmla="*/ 1416070 h 1905033"/>
              <a:gd name="connsiteX69" fmla="*/ 114300 w 2724150"/>
              <a:gd name="connsiteY69" fmla="*/ 1377970 h 1905033"/>
              <a:gd name="connsiteX70" fmla="*/ 82550 w 2724150"/>
              <a:gd name="connsiteY70" fmla="*/ 1282720 h 1905033"/>
              <a:gd name="connsiteX71" fmla="*/ 44450 w 2724150"/>
              <a:gd name="connsiteY71" fmla="*/ 1187470 h 1905033"/>
              <a:gd name="connsiteX72" fmla="*/ 114300 w 2724150"/>
              <a:gd name="connsiteY72" fmla="*/ 1123970 h 1905033"/>
              <a:gd name="connsiteX73" fmla="*/ 0 w 2724150"/>
              <a:gd name="connsiteY73" fmla="*/ 1066820 h 1905033"/>
              <a:gd name="connsiteX74" fmla="*/ 177800 w 2724150"/>
              <a:gd name="connsiteY74" fmla="*/ 996970 h 1905033"/>
              <a:gd name="connsiteX75" fmla="*/ 12700 w 2724150"/>
              <a:gd name="connsiteY75" fmla="*/ 971570 h 1905033"/>
              <a:gd name="connsiteX76" fmla="*/ 133350 w 2724150"/>
              <a:gd name="connsiteY76" fmla="*/ 863620 h 1905033"/>
              <a:gd name="connsiteX77" fmla="*/ 107950 w 2724150"/>
              <a:gd name="connsiteY77" fmla="*/ 730270 h 1905033"/>
              <a:gd name="connsiteX78" fmla="*/ 215900 w 2724150"/>
              <a:gd name="connsiteY78" fmla="*/ 628670 h 1905033"/>
              <a:gd name="connsiteX79" fmla="*/ 146050 w 2724150"/>
              <a:gd name="connsiteY79" fmla="*/ 431820 h 1905033"/>
              <a:gd name="connsiteX80" fmla="*/ 374650 w 2724150"/>
              <a:gd name="connsiteY80" fmla="*/ 622320 h 1905033"/>
              <a:gd name="connsiteX81" fmla="*/ 381000 w 2724150"/>
              <a:gd name="connsiteY81" fmla="*/ 285770 h 1905033"/>
              <a:gd name="connsiteX82" fmla="*/ 530225 w 2724150"/>
              <a:gd name="connsiteY82" fmla="*/ 463570 h 1905033"/>
              <a:gd name="connsiteX83" fmla="*/ 539750 w 2724150"/>
              <a:gd name="connsiteY83" fmla="*/ 292120 h 1905033"/>
              <a:gd name="connsiteX84" fmla="*/ 669925 w 2724150"/>
              <a:gd name="connsiteY84" fmla="*/ 304820 h 1905033"/>
              <a:gd name="connsiteX85" fmla="*/ 771525 w 2724150"/>
              <a:gd name="connsiteY85" fmla="*/ 260370 h 1905033"/>
              <a:gd name="connsiteX86" fmla="*/ 857250 w 2724150"/>
              <a:gd name="connsiteY86" fmla="*/ 20 h 1905033"/>
              <a:gd name="connsiteX87" fmla="*/ 1092200 w 2724150"/>
              <a:gd name="connsiteY87" fmla="*/ 276245 h 1905033"/>
              <a:gd name="connsiteX0" fmla="*/ 1098550 w 2724150"/>
              <a:gd name="connsiteY0" fmla="*/ 285949 h 1911562"/>
              <a:gd name="connsiteX1" fmla="*/ 1136650 w 2724150"/>
              <a:gd name="connsiteY1" fmla="*/ 184349 h 1911562"/>
              <a:gd name="connsiteX2" fmla="*/ 1212850 w 2724150"/>
              <a:gd name="connsiteY2" fmla="*/ 209749 h 1911562"/>
              <a:gd name="connsiteX3" fmla="*/ 1187450 w 2724150"/>
              <a:gd name="connsiteY3" fmla="*/ 70049 h 1911562"/>
              <a:gd name="connsiteX4" fmla="*/ 1250950 w 2724150"/>
              <a:gd name="connsiteY4" fmla="*/ 108149 h 1911562"/>
              <a:gd name="connsiteX5" fmla="*/ 1250950 w 2724150"/>
              <a:gd name="connsiteY5" fmla="*/ 31949 h 1911562"/>
              <a:gd name="connsiteX6" fmla="*/ 1314450 w 2724150"/>
              <a:gd name="connsiteY6" fmla="*/ 209749 h 1911562"/>
              <a:gd name="connsiteX7" fmla="*/ 1339850 w 2724150"/>
              <a:gd name="connsiteY7" fmla="*/ 146249 h 1911562"/>
              <a:gd name="connsiteX8" fmla="*/ 1390650 w 2724150"/>
              <a:gd name="connsiteY8" fmla="*/ 171649 h 1911562"/>
              <a:gd name="connsiteX9" fmla="*/ 1390650 w 2724150"/>
              <a:gd name="connsiteY9" fmla="*/ 108149 h 1911562"/>
              <a:gd name="connsiteX10" fmla="*/ 1416050 w 2724150"/>
              <a:gd name="connsiteY10" fmla="*/ 235149 h 1911562"/>
              <a:gd name="connsiteX11" fmla="*/ 1428750 w 2724150"/>
              <a:gd name="connsiteY11" fmla="*/ 184349 h 1911562"/>
              <a:gd name="connsiteX12" fmla="*/ 1492250 w 2724150"/>
              <a:gd name="connsiteY12" fmla="*/ 70049 h 1911562"/>
              <a:gd name="connsiteX13" fmla="*/ 1555750 w 2724150"/>
              <a:gd name="connsiteY13" fmla="*/ 222449 h 1911562"/>
              <a:gd name="connsiteX14" fmla="*/ 1631950 w 2724150"/>
              <a:gd name="connsiteY14" fmla="*/ 44649 h 1911562"/>
              <a:gd name="connsiteX15" fmla="*/ 1720850 w 2724150"/>
              <a:gd name="connsiteY15" fmla="*/ 171649 h 1911562"/>
              <a:gd name="connsiteX16" fmla="*/ 1784350 w 2724150"/>
              <a:gd name="connsiteY16" fmla="*/ 108149 h 1911562"/>
              <a:gd name="connsiteX17" fmla="*/ 1822450 w 2724150"/>
              <a:gd name="connsiteY17" fmla="*/ 247849 h 1911562"/>
              <a:gd name="connsiteX18" fmla="*/ 1873250 w 2724150"/>
              <a:gd name="connsiteY18" fmla="*/ 197049 h 1911562"/>
              <a:gd name="connsiteX19" fmla="*/ 1936750 w 2724150"/>
              <a:gd name="connsiteY19" fmla="*/ 324049 h 1911562"/>
              <a:gd name="connsiteX20" fmla="*/ 2000250 w 2724150"/>
              <a:gd name="connsiteY20" fmla="*/ 209749 h 1911562"/>
              <a:gd name="connsiteX21" fmla="*/ 2012950 w 2724150"/>
              <a:gd name="connsiteY21" fmla="*/ 349449 h 1911562"/>
              <a:gd name="connsiteX22" fmla="*/ 2127250 w 2724150"/>
              <a:gd name="connsiteY22" fmla="*/ 273249 h 1911562"/>
              <a:gd name="connsiteX23" fmla="*/ 2152650 w 2724150"/>
              <a:gd name="connsiteY23" fmla="*/ 412949 h 1911562"/>
              <a:gd name="connsiteX24" fmla="*/ 2203450 w 2724150"/>
              <a:gd name="connsiteY24" fmla="*/ 387549 h 1911562"/>
              <a:gd name="connsiteX25" fmla="*/ 2203450 w 2724150"/>
              <a:gd name="connsiteY25" fmla="*/ 387549 h 1911562"/>
              <a:gd name="connsiteX26" fmla="*/ 2279650 w 2724150"/>
              <a:gd name="connsiteY26" fmla="*/ 349449 h 1911562"/>
              <a:gd name="connsiteX27" fmla="*/ 2305050 w 2724150"/>
              <a:gd name="connsiteY27" fmla="*/ 539949 h 1911562"/>
              <a:gd name="connsiteX28" fmla="*/ 2444750 w 2724150"/>
              <a:gd name="connsiteY28" fmla="*/ 527249 h 1911562"/>
              <a:gd name="connsiteX29" fmla="*/ 2419350 w 2724150"/>
              <a:gd name="connsiteY29" fmla="*/ 641549 h 1911562"/>
              <a:gd name="connsiteX30" fmla="*/ 2546350 w 2724150"/>
              <a:gd name="connsiteY30" fmla="*/ 641549 h 1911562"/>
              <a:gd name="connsiteX31" fmla="*/ 2457450 w 2724150"/>
              <a:gd name="connsiteY31" fmla="*/ 705049 h 1911562"/>
              <a:gd name="connsiteX32" fmla="*/ 2686050 w 2724150"/>
              <a:gd name="connsiteY32" fmla="*/ 781249 h 1911562"/>
              <a:gd name="connsiteX33" fmla="*/ 2571750 w 2724150"/>
              <a:gd name="connsiteY33" fmla="*/ 819349 h 1911562"/>
              <a:gd name="connsiteX34" fmla="*/ 2673350 w 2724150"/>
              <a:gd name="connsiteY34" fmla="*/ 870149 h 1911562"/>
              <a:gd name="connsiteX35" fmla="*/ 2635250 w 2724150"/>
              <a:gd name="connsiteY35" fmla="*/ 870149 h 1911562"/>
              <a:gd name="connsiteX36" fmla="*/ 2711450 w 2724150"/>
              <a:gd name="connsiteY36" fmla="*/ 870149 h 1911562"/>
              <a:gd name="connsiteX37" fmla="*/ 2597150 w 2724150"/>
              <a:gd name="connsiteY37" fmla="*/ 908249 h 1911562"/>
              <a:gd name="connsiteX38" fmla="*/ 2724150 w 2724150"/>
              <a:gd name="connsiteY38" fmla="*/ 933649 h 1911562"/>
              <a:gd name="connsiteX39" fmla="*/ 2597150 w 2724150"/>
              <a:gd name="connsiteY39" fmla="*/ 959049 h 1911562"/>
              <a:gd name="connsiteX40" fmla="*/ 2711450 w 2724150"/>
              <a:gd name="connsiteY40" fmla="*/ 997149 h 1911562"/>
              <a:gd name="connsiteX41" fmla="*/ 2571750 w 2724150"/>
              <a:gd name="connsiteY41" fmla="*/ 1111449 h 1911562"/>
              <a:gd name="connsiteX42" fmla="*/ 2711450 w 2724150"/>
              <a:gd name="connsiteY42" fmla="*/ 1060649 h 1911562"/>
              <a:gd name="connsiteX43" fmla="*/ 2622550 w 2724150"/>
              <a:gd name="connsiteY43" fmla="*/ 1162249 h 1911562"/>
              <a:gd name="connsiteX44" fmla="*/ 2584450 w 2724150"/>
              <a:gd name="connsiteY44" fmla="*/ 1238449 h 1911562"/>
              <a:gd name="connsiteX45" fmla="*/ 2482850 w 2724150"/>
              <a:gd name="connsiteY45" fmla="*/ 1314649 h 1911562"/>
              <a:gd name="connsiteX46" fmla="*/ 2470150 w 2724150"/>
              <a:gd name="connsiteY46" fmla="*/ 1416249 h 1911562"/>
              <a:gd name="connsiteX47" fmla="*/ 2343150 w 2724150"/>
              <a:gd name="connsiteY47" fmla="*/ 1492449 h 1911562"/>
              <a:gd name="connsiteX48" fmla="*/ 2317750 w 2724150"/>
              <a:gd name="connsiteY48" fmla="*/ 1581349 h 1911562"/>
              <a:gd name="connsiteX49" fmla="*/ 2228850 w 2724150"/>
              <a:gd name="connsiteY49" fmla="*/ 1619449 h 1911562"/>
              <a:gd name="connsiteX50" fmla="*/ 2178050 w 2724150"/>
              <a:gd name="connsiteY50" fmla="*/ 1733749 h 1911562"/>
              <a:gd name="connsiteX51" fmla="*/ 1974850 w 2724150"/>
              <a:gd name="connsiteY51" fmla="*/ 1733749 h 1911562"/>
              <a:gd name="connsiteX52" fmla="*/ 1835150 w 2724150"/>
              <a:gd name="connsiteY52" fmla="*/ 1809949 h 1911562"/>
              <a:gd name="connsiteX53" fmla="*/ 1708150 w 2724150"/>
              <a:gd name="connsiteY53" fmla="*/ 1809949 h 1911562"/>
              <a:gd name="connsiteX54" fmla="*/ 1708150 w 2724150"/>
              <a:gd name="connsiteY54" fmla="*/ 1809949 h 1911562"/>
              <a:gd name="connsiteX55" fmla="*/ 1593850 w 2724150"/>
              <a:gd name="connsiteY55" fmla="*/ 1860749 h 1911562"/>
              <a:gd name="connsiteX56" fmla="*/ 1479550 w 2724150"/>
              <a:gd name="connsiteY56" fmla="*/ 1873449 h 1911562"/>
              <a:gd name="connsiteX57" fmla="*/ 1428750 w 2724150"/>
              <a:gd name="connsiteY57" fmla="*/ 1898849 h 1911562"/>
              <a:gd name="connsiteX58" fmla="*/ 1289050 w 2724150"/>
              <a:gd name="connsiteY58" fmla="*/ 1911549 h 1911562"/>
              <a:gd name="connsiteX59" fmla="*/ 1200150 w 2724150"/>
              <a:gd name="connsiteY59" fmla="*/ 1898849 h 1911562"/>
              <a:gd name="connsiteX60" fmla="*/ 1022350 w 2724150"/>
              <a:gd name="connsiteY60" fmla="*/ 1848049 h 1911562"/>
              <a:gd name="connsiteX61" fmla="*/ 819150 w 2724150"/>
              <a:gd name="connsiteY61" fmla="*/ 1848049 h 1911562"/>
              <a:gd name="connsiteX62" fmla="*/ 806450 w 2724150"/>
              <a:gd name="connsiteY62" fmla="*/ 1771849 h 1911562"/>
              <a:gd name="connsiteX63" fmla="*/ 704850 w 2724150"/>
              <a:gd name="connsiteY63" fmla="*/ 1752799 h 1911562"/>
              <a:gd name="connsiteX64" fmla="*/ 590550 w 2724150"/>
              <a:gd name="connsiteY64" fmla="*/ 1759149 h 1911562"/>
              <a:gd name="connsiteX65" fmla="*/ 431800 w 2724150"/>
              <a:gd name="connsiteY65" fmla="*/ 1638499 h 1911562"/>
              <a:gd name="connsiteX66" fmla="*/ 323850 w 2724150"/>
              <a:gd name="connsiteY66" fmla="*/ 1555949 h 1911562"/>
              <a:gd name="connsiteX67" fmla="*/ 209550 w 2724150"/>
              <a:gd name="connsiteY67" fmla="*/ 1467049 h 1911562"/>
              <a:gd name="connsiteX68" fmla="*/ 279400 w 2724150"/>
              <a:gd name="connsiteY68" fmla="*/ 1422599 h 1911562"/>
              <a:gd name="connsiteX69" fmla="*/ 114300 w 2724150"/>
              <a:gd name="connsiteY69" fmla="*/ 1384499 h 1911562"/>
              <a:gd name="connsiteX70" fmla="*/ 82550 w 2724150"/>
              <a:gd name="connsiteY70" fmla="*/ 1289249 h 1911562"/>
              <a:gd name="connsiteX71" fmla="*/ 44450 w 2724150"/>
              <a:gd name="connsiteY71" fmla="*/ 1193999 h 1911562"/>
              <a:gd name="connsiteX72" fmla="*/ 114300 w 2724150"/>
              <a:gd name="connsiteY72" fmla="*/ 1130499 h 1911562"/>
              <a:gd name="connsiteX73" fmla="*/ 0 w 2724150"/>
              <a:gd name="connsiteY73" fmla="*/ 1073349 h 1911562"/>
              <a:gd name="connsiteX74" fmla="*/ 177800 w 2724150"/>
              <a:gd name="connsiteY74" fmla="*/ 1003499 h 1911562"/>
              <a:gd name="connsiteX75" fmla="*/ 12700 w 2724150"/>
              <a:gd name="connsiteY75" fmla="*/ 978099 h 1911562"/>
              <a:gd name="connsiteX76" fmla="*/ 133350 w 2724150"/>
              <a:gd name="connsiteY76" fmla="*/ 870149 h 1911562"/>
              <a:gd name="connsiteX77" fmla="*/ 107950 w 2724150"/>
              <a:gd name="connsiteY77" fmla="*/ 736799 h 1911562"/>
              <a:gd name="connsiteX78" fmla="*/ 215900 w 2724150"/>
              <a:gd name="connsiteY78" fmla="*/ 635199 h 1911562"/>
              <a:gd name="connsiteX79" fmla="*/ 146050 w 2724150"/>
              <a:gd name="connsiteY79" fmla="*/ 438349 h 1911562"/>
              <a:gd name="connsiteX80" fmla="*/ 374650 w 2724150"/>
              <a:gd name="connsiteY80" fmla="*/ 628849 h 1911562"/>
              <a:gd name="connsiteX81" fmla="*/ 381000 w 2724150"/>
              <a:gd name="connsiteY81" fmla="*/ 292299 h 1911562"/>
              <a:gd name="connsiteX82" fmla="*/ 530225 w 2724150"/>
              <a:gd name="connsiteY82" fmla="*/ 470099 h 1911562"/>
              <a:gd name="connsiteX83" fmla="*/ 539750 w 2724150"/>
              <a:gd name="connsiteY83" fmla="*/ 298649 h 1911562"/>
              <a:gd name="connsiteX84" fmla="*/ 669925 w 2724150"/>
              <a:gd name="connsiteY84" fmla="*/ 311349 h 1911562"/>
              <a:gd name="connsiteX85" fmla="*/ 771525 w 2724150"/>
              <a:gd name="connsiteY85" fmla="*/ 266899 h 1911562"/>
              <a:gd name="connsiteX86" fmla="*/ 857250 w 2724150"/>
              <a:gd name="connsiteY86" fmla="*/ 6549 h 1911562"/>
              <a:gd name="connsiteX87" fmla="*/ 946150 w 2724150"/>
              <a:gd name="connsiteY87" fmla="*/ 95449 h 1911562"/>
              <a:gd name="connsiteX88" fmla="*/ 1092200 w 2724150"/>
              <a:gd name="connsiteY88" fmla="*/ 282774 h 1911562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724150" h="1906801">
                <a:moveTo>
                  <a:pt x="1098550" y="281188"/>
                </a:moveTo>
                <a:lnTo>
                  <a:pt x="1136650" y="179588"/>
                </a:lnTo>
                <a:lnTo>
                  <a:pt x="1212850" y="204988"/>
                </a:lnTo>
                <a:lnTo>
                  <a:pt x="1187450" y="65288"/>
                </a:lnTo>
                <a:lnTo>
                  <a:pt x="1250950" y="103388"/>
                </a:lnTo>
                <a:lnTo>
                  <a:pt x="1250950" y="27188"/>
                </a:lnTo>
                <a:lnTo>
                  <a:pt x="1314450" y="204988"/>
                </a:lnTo>
                <a:lnTo>
                  <a:pt x="1339850" y="141488"/>
                </a:lnTo>
                <a:lnTo>
                  <a:pt x="1390650" y="166888"/>
                </a:lnTo>
                <a:lnTo>
                  <a:pt x="1390650" y="103388"/>
                </a:lnTo>
                <a:lnTo>
                  <a:pt x="1416050" y="230388"/>
                </a:lnTo>
                <a:lnTo>
                  <a:pt x="1428750" y="179588"/>
                </a:lnTo>
                <a:lnTo>
                  <a:pt x="1492250" y="65288"/>
                </a:lnTo>
                <a:lnTo>
                  <a:pt x="1555750" y="217688"/>
                </a:lnTo>
                <a:lnTo>
                  <a:pt x="1631950" y="39888"/>
                </a:lnTo>
                <a:lnTo>
                  <a:pt x="1720850" y="166888"/>
                </a:lnTo>
                <a:lnTo>
                  <a:pt x="1784350" y="103388"/>
                </a:lnTo>
                <a:lnTo>
                  <a:pt x="1822450" y="243088"/>
                </a:lnTo>
                <a:lnTo>
                  <a:pt x="1873250" y="192288"/>
                </a:lnTo>
                <a:lnTo>
                  <a:pt x="1936750" y="319288"/>
                </a:lnTo>
                <a:lnTo>
                  <a:pt x="2000250" y="204988"/>
                </a:lnTo>
                <a:lnTo>
                  <a:pt x="2012950" y="344688"/>
                </a:lnTo>
                <a:lnTo>
                  <a:pt x="2127250" y="268488"/>
                </a:lnTo>
                <a:lnTo>
                  <a:pt x="2152650" y="408188"/>
                </a:lnTo>
                <a:lnTo>
                  <a:pt x="2203450" y="382788"/>
                </a:lnTo>
                <a:lnTo>
                  <a:pt x="2203450" y="382788"/>
                </a:lnTo>
                <a:lnTo>
                  <a:pt x="2279650" y="344688"/>
                </a:lnTo>
                <a:lnTo>
                  <a:pt x="2305050" y="535188"/>
                </a:lnTo>
                <a:lnTo>
                  <a:pt x="2444750" y="522488"/>
                </a:lnTo>
                <a:lnTo>
                  <a:pt x="2419350" y="636788"/>
                </a:lnTo>
                <a:lnTo>
                  <a:pt x="2546350" y="636788"/>
                </a:lnTo>
                <a:lnTo>
                  <a:pt x="2457450" y="700288"/>
                </a:lnTo>
                <a:lnTo>
                  <a:pt x="2686050" y="776488"/>
                </a:lnTo>
                <a:lnTo>
                  <a:pt x="2571750" y="814588"/>
                </a:lnTo>
                <a:lnTo>
                  <a:pt x="2673350" y="865388"/>
                </a:lnTo>
                <a:lnTo>
                  <a:pt x="2635250" y="865388"/>
                </a:lnTo>
                <a:lnTo>
                  <a:pt x="2711450" y="865388"/>
                </a:lnTo>
                <a:lnTo>
                  <a:pt x="2597150" y="903488"/>
                </a:lnTo>
                <a:lnTo>
                  <a:pt x="2724150" y="928888"/>
                </a:lnTo>
                <a:lnTo>
                  <a:pt x="2597150" y="954288"/>
                </a:lnTo>
                <a:lnTo>
                  <a:pt x="2711450" y="992388"/>
                </a:lnTo>
                <a:lnTo>
                  <a:pt x="2571750" y="1106688"/>
                </a:lnTo>
                <a:lnTo>
                  <a:pt x="2711450" y="1055888"/>
                </a:lnTo>
                <a:lnTo>
                  <a:pt x="2622550" y="1157488"/>
                </a:lnTo>
                <a:lnTo>
                  <a:pt x="2584450" y="1233688"/>
                </a:lnTo>
                <a:lnTo>
                  <a:pt x="2482850" y="1309888"/>
                </a:lnTo>
                <a:lnTo>
                  <a:pt x="2470150" y="1411488"/>
                </a:lnTo>
                <a:lnTo>
                  <a:pt x="2343150" y="1487688"/>
                </a:lnTo>
                <a:lnTo>
                  <a:pt x="2317750" y="1576588"/>
                </a:lnTo>
                <a:lnTo>
                  <a:pt x="2228850" y="1614688"/>
                </a:lnTo>
                <a:lnTo>
                  <a:pt x="2178050" y="1728988"/>
                </a:lnTo>
                <a:lnTo>
                  <a:pt x="1974850" y="1728988"/>
                </a:lnTo>
                <a:lnTo>
                  <a:pt x="1835150" y="1805188"/>
                </a:lnTo>
                <a:lnTo>
                  <a:pt x="1708150" y="1805188"/>
                </a:lnTo>
                <a:lnTo>
                  <a:pt x="1708150" y="1805188"/>
                </a:lnTo>
                <a:cubicBezTo>
                  <a:pt x="1670050" y="1822121"/>
                  <a:pt x="1634022" y="1844829"/>
                  <a:pt x="1593850" y="1855988"/>
                </a:cubicBezTo>
                <a:cubicBezTo>
                  <a:pt x="1556914" y="1866248"/>
                  <a:pt x="1479550" y="1868688"/>
                  <a:pt x="1479550" y="1868688"/>
                </a:cubicBezTo>
                <a:lnTo>
                  <a:pt x="1428750" y="1894088"/>
                </a:lnTo>
                <a:cubicBezTo>
                  <a:pt x="1306035" y="1907723"/>
                  <a:pt x="1352784" y="1906788"/>
                  <a:pt x="1289050" y="1906788"/>
                </a:cubicBezTo>
                <a:lnTo>
                  <a:pt x="1200150" y="1894088"/>
                </a:lnTo>
                <a:lnTo>
                  <a:pt x="1022350" y="1843288"/>
                </a:lnTo>
                <a:lnTo>
                  <a:pt x="819150" y="1843288"/>
                </a:lnTo>
                <a:lnTo>
                  <a:pt x="806450" y="1767088"/>
                </a:lnTo>
                <a:cubicBezTo>
                  <a:pt x="787400" y="1751213"/>
                  <a:pt x="740833" y="1750155"/>
                  <a:pt x="704850" y="1748038"/>
                </a:cubicBezTo>
                <a:lnTo>
                  <a:pt x="590550" y="1754388"/>
                </a:lnTo>
                <a:lnTo>
                  <a:pt x="431800" y="1633738"/>
                </a:lnTo>
                <a:lnTo>
                  <a:pt x="323850" y="1551188"/>
                </a:lnTo>
                <a:lnTo>
                  <a:pt x="209550" y="1462288"/>
                </a:lnTo>
                <a:lnTo>
                  <a:pt x="279400" y="1417838"/>
                </a:lnTo>
                <a:lnTo>
                  <a:pt x="114300" y="1379738"/>
                </a:lnTo>
                <a:lnTo>
                  <a:pt x="82550" y="1284488"/>
                </a:lnTo>
                <a:lnTo>
                  <a:pt x="44450" y="1189238"/>
                </a:lnTo>
                <a:lnTo>
                  <a:pt x="114300" y="1125738"/>
                </a:lnTo>
                <a:lnTo>
                  <a:pt x="0" y="1068588"/>
                </a:lnTo>
                <a:lnTo>
                  <a:pt x="177800" y="998738"/>
                </a:lnTo>
                <a:lnTo>
                  <a:pt x="12700" y="973338"/>
                </a:lnTo>
                <a:lnTo>
                  <a:pt x="133350" y="865388"/>
                </a:lnTo>
                <a:lnTo>
                  <a:pt x="107950" y="732038"/>
                </a:lnTo>
                <a:lnTo>
                  <a:pt x="215900" y="630438"/>
                </a:lnTo>
                <a:lnTo>
                  <a:pt x="146050" y="433588"/>
                </a:lnTo>
                <a:lnTo>
                  <a:pt x="374650" y="624088"/>
                </a:lnTo>
                <a:lnTo>
                  <a:pt x="381000" y="287538"/>
                </a:lnTo>
                <a:cubicBezTo>
                  <a:pt x="393700" y="203930"/>
                  <a:pt x="475192" y="577521"/>
                  <a:pt x="530225" y="465338"/>
                </a:cubicBezTo>
                <a:cubicBezTo>
                  <a:pt x="530754" y="400250"/>
                  <a:pt x="513292" y="436763"/>
                  <a:pt x="539750" y="293888"/>
                </a:cubicBezTo>
                <a:cubicBezTo>
                  <a:pt x="547158" y="238855"/>
                  <a:pt x="641350" y="419830"/>
                  <a:pt x="669925" y="306588"/>
                </a:cubicBezTo>
                <a:cubicBezTo>
                  <a:pt x="694796" y="260021"/>
                  <a:pt x="764646" y="377496"/>
                  <a:pt x="771525" y="262138"/>
                </a:cubicBezTo>
                <a:cubicBezTo>
                  <a:pt x="811742" y="252084"/>
                  <a:pt x="819066" y="39278"/>
                  <a:pt x="857250" y="1788"/>
                </a:cubicBezTo>
                <a:cubicBezTo>
                  <a:pt x="886354" y="-26787"/>
                  <a:pt x="924821" y="297560"/>
                  <a:pt x="942975" y="239913"/>
                </a:cubicBezTo>
                <a:cubicBezTo>
                  <a:pt x="1042458" y="-75999"/>
                  <a:pt x="1074208" y="84867"/>
                  <a:pt x="1092200" y="278013"/>
                </a:cubicBezTo>
                <a:lnTo>
                  <a:pt x="1098550" y="281188"/>
                </a:lnTo>
                <a:close/>
              </a:path>
            </a:pathLst>
          </a:custGeom>
          <a:gradFill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</a:gradFill>
          <a:ln w="6350"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C0000">
                    <a:alpha val="2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633C20C0-444E-46FB-AC5D-EC8C757B8B4B}"/>
              </a:ext>
            </a:extLst>
          </p:cNvPr>
          <p:cNvSpPr/>
          <p:nvPr/>
        </p:nvSpPr>
        <p:spPr>
          <a:xfrm>
            <a:off x="5161979" y="2414619"/>
            <a:ext cx="1868042" cy="1672084"/>
          </a:xfrm>
          <a:custGeom>
            <a:avLst/>
            <a:gdLst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0 w 2133600"/>
              <a:gd name="connsiteY63" fmla="*/ 1727200 h 1879613"/>
              <a:gd name="connsiteX64" fmla="*/ 0 w 2133600"/>
              <a:gd name="connsiteY64" fmla="*/ 1727200 h 1879613"/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114300 w 2133600"/>
              <a:gd name="connsiteY63" fmla="*/ 1720850 h 1879613"/>
              <a:gd name="connsiteX64" fmla="*/ 0 w 2133600"/>
              <a:gd name="connsiteY64" fmla="*/ 1727200 h 1879613"/>
              <a:gd name="connsiteX65" fmla="*/ 0 w 2133600"/>
              <a:gd name="connsiteY65" fmla="*/ 17272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0 w 2743200"/>
              <a:gd name="connsiteY65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95300 w 2743200"/>
              <a:gd name="connsiteY65" fmla="*/ 15684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93700 w 2743200"/>
              <a:gd name="connsiteY66" fmla="*/ 151765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85750 w 2743200"/>
              <a:gd name="connsiteY67" fmla="*/ 141605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177800 w 2743200"/>
              <a:gd name="connsiteY68" fmla="*/ 13144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241300 w 2743200"/>
              <a:gd name="connsiteY69" fmla="*/ 132080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0 w 2743200"/>
              <a:gd name="connsiteY71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31750 w 2743200"/>
              <a:gd name="connsiteY71" fmla="*/ 101600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44450 w 2743200"/>
              <a:gd name="connsiteY72" fmla="*/ 952500 h 1879613"/>
              <a:gd name="connsiteX73" fmla="*/ 0 w 2743200"/>
              <a:gd name="connsiteY73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25400 w 2743200"/>
              <a:gd name="connsiteY72" fmla="*/ 1060450 h 1879613"/>
              <a:gd name="connsiteX73" fmla="*/ 0 w 2743200"/>
              <a:gd name="connsiteY73" fmla="*/ 863600 h 1879613"/>
              <a:gd name="connsiteX0" fmla="*/ 1092200 w 2717800"/>
              <a:gd name="connsiteY0" fmla="*/ 254000 h 1879613"/>
              <a:gd name="connsiteX1" fmla="*/ 1130300 w 2717800"/>
              <a:gd name="connsiteY1" fmla="*/ 152400 h 1879613"/>
              <a:gd name="connsiteX2" fmla="*/ 1206500 w 2717800"/>
              <a:gd name="connsiteY2" fmla="*/ 177800 h 1879613"/>
              <a:gd name="connsiteX3" fmla="*/ 1181100 w 2717800"/>
              <a:gd name="connsiteY3" fmla="*/ 38100 h 1879613"/>
              <a:gd name="connsiteX4" fmla="*/ 1244600 w 2717800"/>
              <a:gd name="connsiteY4" fmla="*/ 76200 h 1879613"/>
              <a:gd name="connsiteX5" fmla="*/ 1244600 w 2717800"/>
              <a:gd name="connsiteY5" fmla="*/ 0 h 1879613"/>
              <a:gd name="connsiteX6" fmla="*/ 1308100 w 2717800"/>
              <a:gd name="connsiteY6" fmla="*/ 177800 h 1879613"/>
              <a:gd name="connsiteX7" fmla="*/ 1333500 w 2717800"/>
              <a:gd name="connsiteY7" fmla="*/ 114300 h 1879613"/>
              <a:gd name="connsiteX8" fmla="*/ 1384300 w 2717800"/>
              <a:gd name="connsiteY8" fmla="*/ 139700 h 1879613"/>
              <a:gd name="connsiteX9" fmla="*/ 1384300 w 2717800"/>
              <a:gd name="connsiteY9" fmla="*/ 76200 h 1879613"/>
              <a:gd name="connsiteX10" fmla="*/ 1409700 w 2717800"/>
              <a:gd name="connsiteY10" fmla="*/ 203200 h 1879613"/>
              <a:gd name="connsiteX11" fmla="*/ 1422400 w 2717800"/>
              <a:gd name="connsiteY11" fmla="*/ 152400 h 1879613"/>
              <a:gd name="connsiteX12" fmla="*/ 1485900 w 2717800"/>
              <a:gd name="connsiteY12" fmla="*/ 38100 h 1879613"/>
              <a:gd name="connsiteX13" fmla="*/ 1549400 w 2717800"/>
              <a:gd name="connsiteY13" fmla="*/ 190500 h 1879613"/>
              <a:gd name="connsiteX14" fmla="*/ 1625600 w 2717800"/>
              <a:gd name="connsiteY14" fmla="*/ 12700 h 1879613"/>
              <a:gd name="connsiteX15" fmla="*/ 1714500 w 2717800"/>
              <a:gd name="connsiteY15" fmla="*/ 139700 h 1879613"/>
              <a:gd name="connsiteX16" fmla="*/ 1778000 w 2717800"/>
              <a:gd name="connsiteY16" fmla="*/ 76200 h 1879613"/>
              <a:gd name="connsiteX17" fmla="*/ 1816100 w 2717800"/>
              <a:gd name="connsiteY17" fmla="*/ 215900 h 1879613"/>
              <a:gd name="connsiteX18" fmla="*/ 1866900 w 2717800"/>
              <a:gd name="connsiteY18" fmla="*/ 165100 h 1879613"/>
              <a:gd name="connsiteX19" fmla="*/ 1930400 w 2717800"/>
              <a:gd name="connsiteY19" fmla="*/ 292100 h 1879613"/>
              <a:gd name="connsiteX20" fmla="*/ 1993900 w 2717800"/>
              <a:gd name="connsiteY20" fmla="*/ 177800 h 1879613"/>
              <a:gd name="connsiteX21" fmla="*/ 2006600 w 2717800"/>
              <a:gd name="connsiteY21" fmla="*/ 317500 h 1879613"/>
              <a:gd name="connsiteX22" fmla="*/ 2120900 w 2717800"/>
              <a:gd name="connsiteY22" fmla="*/ 241300 h 1879613"/>
              <a:gd name="connsiteX23" fmla="*/ 2146300 w 2717800"/>
              <a:gd name="connsiteY23" fmla="*/ 381000 h 1879613"/>
              <a:gd name="connsiteX24" fmla="*/ 2197100 w 2717800"/>
              <a:gd name="connsiteY24" fmla="*/ 355600 h 1879613"/>
              <a:gd name="connsiteX25" fmla="*/ 2197100 w 2717800"/>
              <a:gd name="connsiteY25" fmla="*/ 355600 h 1879613"/>
              <a:gd name="connsiteX26" fmla="*/ 2273300 w 2717800"/>
              <a:gd name="connsiteY26" fmla="*/ 317500 h 1879613"/>
              <a:gd name="connsiteX27" fmla="*/ 2298700 w 2717800"/>
              <a:gd name="connsiteY27" fmla="*/ 508000 h 1879613"/>
              <a:gd name="connsiteX28" fmla="*/ 2438400 w 2717800"/>
              <a:gd name="connsiteY28" fmla="*/ 495300 h 1879613"/>
              <a:gd name="connsiteX29" fmla="*/ 2413000 w 2717800"/>
              <a:gd name="connsiteY29" fmla="*/ 609600 h 1879613"/>
              <a:gd name="connsiteX30" fmla="*/ 2540000 w 2717800"/>
              <a:gd name="connsiteY30" fmla="*/ 609600 h 1879613"/>
              <a:gd name="connsiteX31" fmla="*/ 2451100 w 2717800"/>
              <a:gd name="connsiteY31" fmla="*/ 673100 h 1879613"/>
              <a:gd name="connsiteX32" fmla="*/ 2679700 w 2717800"/>
              <a:gd name="connsiteY32" fmla="*/ 749300 h 1879613"/>
              <a:gd name="connsiteX33" fmla="*/ 2565400 w 2717800"/>
              <a:gd name="connsiteY33" fmla="*/ 787400 h 1879613"/>
              <a:gd name="connsiteX34" fmla="*/ 2667000 w 2717800"/>
              <a:gd name="connsiteY34" fmla="*/ 838200 h 1879613"/>
              <a:gd name="connsiteX35" fmla="*/ 2628900 w 2717800"/>
              <a:gd name="connsiteY35" fmla="*/ 838200 h 1879613"/>
              <a:gd name="connsiteX36" fmla="*/ 2705100 w 2717800"/>
              <a:gd name="connsiteY36" fmla="*/ 838200 h 1879613"/>
              <a:gd name="connsiteX37" fmla="*/ 2590800 w 2717800"/>
              <a:gd name="connsiteY37" fmla="*/ 876300 h 1879613"/>
              <a:gd name="connsiteX38" fmla="*/ 2717800 w 2717800"/>
              <a:gd name="connsiteY38" fmla="*/ 901700 h 1879613"/>
              <a:gd name="connsiteX39" fmla="*/ 2590800 w 2717800"/>
              <a:gd name="connsiteY39" fmla="*/ 927100 h 1879613"/>
              <a:gd name="connsiteX40" fmla="*/ 2705100 w 2717800"/>
              <a:gd name="connsiteY40" fmla="*/ 965200 h 1879613"/>
              <a:gd name="connsiteX41" fmla="*/ 2565400 w 2717800"/>
              <a:gd name="connsiteY41" fmla="*/ 1079500 h 1879613"/>
              <a:gd name="connsiteX42" fmla="*/ 2705100 w 2717800"/>
              <a:gd name="connsiteY42" fmla="*/ 1028700 h 1879613"/>
              <a:gd name="connsiteX43" fmla="*/ 2616200 w 2717800"/>
              <a:gd name="connsiteY43" fmla="*/ 1130300 h 1879613"/>
              <a:gd name="connsiteX44" fmla="*/ 2578100 w 2717800"/>
              <a:gd name="connsiteY44" fmla="*/ 1206500 h 1879613"/>
              <a:gd name="connsiteX45" fmla="*/ 2476500 w 2717800"/>
              <a:gd name="connsiteY45" fmla="*/ 1282700 h 1879613"/>
              <a:gd name="connsiteX46" fmla="*/ 2463800 w 2717800"/>
              <a:gd name="connsiteY46" fmla="*/ 1384300 h 1879613"/>
              <a:gd name="connsiteX47" fmla="*/ 2336800 w 2717800"/>
              <a:gd name="connsiteY47" fmla="*/ 1460500 h 1879613"/>
              <a:gd name="connsiteX48" fmla="*/ 2311400 w 2717800"/>
              <a:gd name="connsiteY48" fmla="*/ 1549400 h 1879613"/>
              <a:gd name="connsiteX49" fmla="*/ 2222500 w 2717800"/>
              <a:gd name="connsiteY49" fmla="*/ 1587500 h 1879613"/>
              <a:gd name="connsiteX50" fmla="*/ 2171700 w 2717800"/>
              <a:gd name="connsiteY50" fmla="*/ 1701800 h 1879613"/>
              <a:gd name="connsiteX51" fmla="*/ 1968500 w 2717800"/>
              <a:gd name="connsiteY51" fmla="*/ 1701800 h 1879613"/>
              <a:gd name="connsiteX52" fmla="*/ 1828800 w 2717800"/>
              <a:gd name="connsiteY52" fmla="*/ 1778000 h 1879613"/>
              <a:gd name="connsiteX53" fmla="*/ 1701800 w 2717800"/>
              <a:gd name="connsiteY53" fmla="*/ 1778000 h 1879613"/>
              <a:gd name="connsiteX54" fmla="*/ 1701800 w 2717800"/>
              <a:gd name="connsiteY54" fmla="*/ 1778000 h 1879613"/>
              <a:gd name="connsiteX55" fmla="*/ 1587500 w 2717800"/>
              <a:gd name="connsiteY55" fmla="*/ 1828800 h 1879613"/>
              <a:gd name="connsiteX56" fmla="*/ 1473200 w 2717800"/>
              <a:gd name="connsiteY56" fmla="*/ 1841500 h 1879613"/>
              <a:gd name="connsiteX57" fmla="*/ 1422400 w 2717800"/>
              <a:gd name="connsiteY57" fmla="*/ 1866900 h 1879613"/>
              <a:gd name="connsiteX58" fmla="*/ 1282700 w 2717800"/>
              <a:gd name="connsiteY58" fmla="*/ 1879600 h 1879613"/>
              <a:gd name="connsiteX59" fmla="*/ 1193800 w 2717800"/>
              <a:gd name="connsiteY59" fmla="*/ 1866900 h 1879613"/>
              <a:gd name="connsiteX60" fmla="*/ 1016000 w 2717800"/>
              <a:gd name="connsiteY60" fmla="*/ 1816100 h 1879613"/>
              <a:gd name="connsiteX61" fmla="*/ 812800 w 2717800"/>
              <a:gd name="connsiteY61" fmla="*/ 1816100 h 1879613"/>
              <a:gd name="connsiteX62" fmla="*/ 800100 w 2717800"/>
              <a:gd name="connsiteY62" fmla="*/ 1739900 h 1879613"/>
              <a:gd name="connsiteX63" fmla="*/ 698500 w 2717800"/>
              <a:gd name="connsiteY63" fmla="*/ 1720850 h 1879613"/>
              <a:gd name="connsiteX64" fmla="*/ 584200 w 2717800"/>
              <a:gd name="connsiteY64" fmla="*/ 1727200 h 1879613"/>
              <a:gd name="connsiteX65" fmla="*/ 425450 w 2717800"/>
              <a:gd name="connsiteY65" fmla="*/ 1606550 h 1879613"/>
              <a:gd name="connsiteX66" fmla="*/ 317500 w 2717800"/>
              <a:gd name="connsiteY66" fmla="*/ 1524000 h 1879613"/>
              <a:gd name="connsiteX67" fmla="*/ 203200 w 2717800"/>
              <a:gd name="connsiteY67" fmla="*/ 1435100 h 1879613"/>
              <a:gd name="connsiteX68" fmla="*/ 273050 w 2717800"/>
              <a:gd name="connsiteY68" fmla="*/ 1390650 h 1879613"/>
              <a:gd name="connsiteX69" fmla="*/ 107950 w 2717800"/>
              <a:gd name="connsiteY69" fmla="*/ 1352550 h 1879613"/>
              <a:gd name="connsiteX70" fmla="*/ 76200 w 2717800"/>
              <a:gd name="connsiteY70" fmla="*/ 1257300 h 1879613"/>
              <a:gd name="connsiteX71" fmla="*/ 107950 w 2717800"/>
              <a:gd name="connsiteY71" fmla="*/ 1098550 h 1879613"/>
              <a:gd name="connsiteX72" fmla="*/ 0 w 2717800"/>
              <a:gd name="connsiteY72" fmla="*/ 10604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0 w 2749550"/>
              <a:gd name="connsiteY72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114300 w 2749550"/>
              <a:gd name="connsiteY72" fmla="*/ 98425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25400 w 2749550"/>
              <a:gd name="connsiteY72" fmla="*/ 104140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27000 w 2749550"/>
              <a:gd name="connsiteY71" fmla="*/ 118110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19050 w 2749550"/>
              <a:gd name="connsiteY74" fmla="*/ 8826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158750 w 2749550"/>
              <a:gd name="connsiteY75" fmla="*/ 863600 h 1879613"/>
              <a:gd name="connsiteX76" fmla="*/ 0 w 2749550"/>
              <a:gd name="connsiteY76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38100 w 2749550"/>
              <a:gd name="connsiteY75" fmla="*/ 946150 h 1879613"/>
              <a:gd name="connsiteX76" fmla="*/ 0 w 2749550"/>
              <a:gd name="connsiteY76" fmla="*/ 146050 h 187961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30200 w 2724150"/>
              <a:gd name="connsiteY76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17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52400 w 2724150"/>
              <a:gd name="connsiteY77" fmla="*/ 9271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1270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228600 w 2724150"/>
              <a:gd name="connsiteY79" fmla="*/ 67310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184150 w 2724150"/>
              <a:gd name="connsiteY80" fmla="*/ 5016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6550 w 2724150"/>
              <a:gd name="connsiteY81" fmla="*/ 450850 h 2063763"/>
              <a:gd name="connsiteX82" fmla="*/ 330200 w 2724150"/>
              <a:gd name="connsiteY82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81000 w 2724150"/>
              <a:gd name="connsiteY81" fmla="*/ 444500 h 2063763"/>
              <a:gd name="connsiteX82" fmla="*/ 330200 w 2724150"/>
              <a:gd name="connsiteY82" fmla="*/ 0 h 20637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711200 w 2724150"/>
              <a:gd name="connsiteY82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450850 w 2724150"/>
              <a:gd name="connsiteY82" fmla="*/ 50800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93725 w 2724150"/>
              <a:gd name="connsiteY83" fmla="*/ 720725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574675 w 2724150"/>
              <a:gd name="connsiteY84" fmla="*/ 52070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688975 w 2724150"/>
              <a:gd name="connsiteY85" fmla="*/ 400050 h 2292363"/>
              <a:gd name="connsiteX86" fmla="*/ 711200 w 2724150"/>
              <a:gd name="connsiteY86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71525 w 2724150"/>
              <a:gd name="connsiteY85" fmla="*/ 647700 h 2292363"/>
              <a:gd name="connsiteX86" fmla="*/ 711200 w 2724150"/>
              <a:gd name="connsiteY86" fmla="*/ 0 h 229236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1092200 w 2724150"/>
              <a:gd name="connsiteY86" fmla="*/ 250825 h 187961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911225 w 2724150"/>
              <a:gd name="connsiteY86" fmla="*/ 219075 h 1879613"/>
              <a:gd name="connsiteX87" fmla="*/ 1092200 w 2724150"/>
              <a:gd name="connsiteY87" fmla="*/ 250825 h 1879613"/>
              <a:gd name="connsiteX0" fmla="*/ 1098550 w 2724150"/>
              <a:gd name="connsiteY0" fmla="*/ 279420 h 1905033"/>
              <a:gd name="connsiteX1" fmla="*/ 1136650 w 2724150"/>
              <a:gd name="connsiteY1" fmla="*/ 177820 h 1905033"/>
              <a:gd name="connsiteX2" fmla="*/ 1212850 w 2724150"/>
              <a:gd name="connsiteY2" fmla="*/ 203220 h 1905033"/>
              <a:gd name="connsiteX3" fmla="*/ 1187450 w 2724150"/>
              <a:gd name="connsiteY3" fmla="*/ 63520 h 1905033"/>
              <a:gd name="connsiteX4" fmla="*/ 1250950 w 2724150"/>
              <a:gd name="connsiteY4" fmla="*/ 101620 h 1905033"/>
              <a:gd name="connsiteX5" fmla="*/ 1250950 w 2724150"/>
              <a:gd name="connsiteY5" fmla="*/ 25420 h 1905033"/>
              <a:gd name="connsiteX6" fmla="*/ 1314450 w 2724150"/>
              <a:gd name="connsiteY6" fmla="*/ 203220 h 1905033"/>
              <a:gd name="connsiteX7" fmla="*/ 1339850 w 2724150"/>
              <a:gd name="connsiteY7" fmla="*/ 139720 h 1905033"/>
              <a:gd name="connsiteX8" fmla="*/ 1390650 w 2724150"/>
              <a:gd name="connsiteY8" fmla="*/ 165120 h 1905033"/>
              <a:gd name="connsiteX9" fmla="*/ 1390650 w 2724150"/>
              <a:gd name="connsiteY9" fmla="*/ 101620 h 1905033"/>
              <a:gd name="connsiteX10" fmla="*/ 1416050 w 2724150"/>
              <a:gd name="connsiteY10" fmla="*/ 228620 h 1905033"/>
              <a:gd name="connsiteX11" fmla="*/ 1428750 w 2724150"/>
              <a:gd name="connsiteY11" fmla="*/ 177820 h 1905033"/>
              <a:gd name="connsiteX12" fmla="*/ 1492250 w 2724150"/>
              <a:gd name="connsiteY12" fmla="*/ 63520 h 1905033"/>
              <a:gd name="connsiteX13" fmla="*/ 1555750 w 2724150"/>
              <a:gd name="connsiteY13" fmla="*/ 215920 h 1905033"/>
              <a:gd name="connsiteX14" fmla="*/ 1631950 w 2724150"/>
              <a:gd name="connsiteY14" fmla="*/ 38120 h 1905033"/>
              <a:gd name="connsiteX15" fmla="*/ 1720850 w 2724150"/>
              <a:gd name="connsiteY15" fmla="*/ 165120 h 1905033"/>
              <a:gd name="connsiteX16" fmla="*/ 1784350 w 2724150"/>
              <a:gd name="connsiteY16" fmla="*/ 101620 h 1905033"/>
              <a:gd name="connsiteX17" fmla="*/ 1822450 w 2724150"/>
              <a:gd name="connsiteY17" fmla="*/ 241320 h 1905033"/>
              <a:gd name="connsiteX18" fmla="*/ 1873250 w 2724150"/>
              <a:gd name="connsiteY18" fmla="*/ 190520 h 1905033"/>
              <a:gd name="connsiteX19" fmla="*/ 1936750 w 2724150"/>
              <a:gd name="connsiteY19" fmla="*/ 317520 h 1905033"/>
              <a:gd name="connsiteX20" fmla="*/ 2000250 w 2724150"/>
              <a:gd name="connsiteY20" fmla="*/ 203220 h 1905033"/>
              <a:gd name="connsiteX21" fmla="*/ 2012950 w 2724150"/>
              <a:gd name="connsiteY21" fmla="*/ 342920 h 1905033"/>
              <a:gd name="connsiteX22" fmla="*/ 2127250 w 2724150"/>
              <a:gd name="connsiteY22" fmla="*/ 266720 h 1905033"/>
              <a:gd name="connsiteX23" fmla="*/ 2152650 w 2724150"/>
              <a:gd name="connsiteY23" fmla="*/ 406420 h 1905033"/>
              <a:gd name="connsiteX24" fmla="*/ 2203450 w 2724150"/>
              <a:gd name="connsiteY24" fmla="*/ 381020 h 1905033"/>
              <a:gd name="connsiteX25" fmla="*/ 2203450 w 2724150"/>
              <a:gd name="connsiteY25" fmla="*/ 381020 h 1905033"/>
              <a:gd name="connsiteX26" fmla="*/ 2279650 w 2724150"/>
              <a:gd name="connsiteY26" fmla="*/ 342920 h 1905033"/>
              <a:gd name="connsiteX27" fmla="*/ 2305050 w 2724150"/>
              <a:gd name="connsiteY27" fmla="*/ 533420 h 1905033"/>
              <a:gd name="connsiteX28" fmla="*/ 2444750 w 2724150"/>
              <a:gd name="connsiteY28" fmla="*/ 520720 h 1905033"/>
              <a:gd name="connsiteX29" fmla="*/ 2419350 w 2724150"/>
              <a:gd name="connsiteY29" fmla="*/ 635020 h 1905033"/>
              <a:gd name="connsiteX30" fmla="*/ 2546350 w 2724150"/>
              <a:gd name="connsiteY30" fmla="*/ 635020 h 1905033"/>
              <a:gd name="connsiteX31" fmla="*/ 2457450 w 2724150"/>
              <a:gd name="connsiteY31" fmla="*/ 698520 h 1905033"/>
              <a:gd name="connsiteX32" fmla="*/ 2686050 w 2724150"/>
              <a:gd name="connsiteY32" fmla="*/ 774720 h 1905033"/>
              <a:gd name="connsiteX33" fmla="*/ 2571750 w 2724150"/>
              <a:gd name="connsiteY33" fmla="*/ 812820 h 1905033"/>
              <a:gd name="connsiteX34" fmla="*/ 2673350 w 2724150"/>
              <a:gd name="connsiteY34" fmla="*/ 863620 h 1905033"/>
              <a:gd name="connsiteX35" fmla="*/ 2635250 w 2724150"/>
              <a:gd name="connsiteY35" fmla="*/ 863620 h 1905033"/>
              <a:gd name="connsiteX36" fmla="*/ 2711450 w 2724150"/>
              <a:gd name="connsiteY36" fmla="*/ 863620 h 1905033"/>
              <a:gd name="connsiteX37" fmla="*/ 2597150 w 2724150"/>
              <a:gd name="connsiteY37" fmla="*/ 901720 h 1905033"/>
              <a:gd name="connsiteX38" fmla="*/ 2724150 w 2724150"/>
              <a:gd name="connsiteY38" fmla="*/ 927120 h 1905033"/>
              <a:gd name="connsiteX39" fmla="*/ 2597150 w 2724150"/>
              <a:gd name="connsiteY39" fmla="*/ 952520 h 1905033"/>
              <a:gd name="connsiteX40" fmla="*/ 2711450 w 2724150"/>
              <a:gd name="connsiteY40" fmla="*/ 990620 h 1905033"/>
              <a:gd name="connsiteX41" fmla="*/ 2571750 w 2724150"/>
              <a:gd name="connsiteY41" fmla="*/ 1104920 h 1905033"/>
              <a:gd name="connsiteX42" fmla="*/ 2711450 w 2724150"/>
              <a:gd name="connsiteY42" fmla="*/ 1054120 h 1905033"/>
              <a:gd name="connsiteX43" fmla="*/ 2622550 w 2724150"/>
              <a:gd name="connsiteY43" fmla="*/ 1155720 h 1905033"/>
              <a:gd name="connsiteX44" fmla="*/ 2584450 w 2724150"/>
              <a:gd name="connsiteY44" fmla="*/ 1231920 h 1905033"/>
              <a:gd name="connsiteX45" fmla="*/ 2482850 w 2724150"/>
              <a:gd name="connsiteY45" fmla="*/ 1308120 h 1905033"/>
              <a:gd name="connsiteX46" fmla="*/ 2470150 w 2724150"/>
              <a:gd name="connsiteY46" fmla="*/ 1409720 h 1905033"/>
              <a:gd name="connsiteX47" fmla="*/ 2343150 w 2724150"/>
              <a:gd name="connsiteY47" fmla="*/ 1485920 h 1905033"/>
              <a:gd name="connsiteX48" fmla="*/ 2317750 w 2724150"/>
              <a:gd name="connsiteY48" fmla="*/ 1574820 h 1905033"/>
              <a:gd name="connsiteX49" fmla="*/ 2228850 w 2724150"/>
              <a:gd name="connsiteY49" fmla="*/ 1612920 h 1905033"/>
              <a:gd name="connsiteX50" fmla="*/ 2178050 w 2724150"/>
              <a:gd name="connsiteY50" fmla="*/ 1727220 h 1905033"/>
              <a:gd name="connsiteX51" fmla="*/ 1974850 w 2724150"/>
              <a:gd name="connsiteY51" fmla="*/ 1727220 h 1905033"/>
              <a:gd name="connsiteX52" fmla="*/ 1835150 w 2724150"/>
              <a:gd name="connsiteY52" fmla="*/ 1803420 h 1905033"/>
              <a:gd name="connsiteX53" fmla="*/ 1708150 w 2724150"/>
              <a:gd name="connsiteY53" fmla="*/ 1803420 h 1905033"/>
              <a:gd name="connsiteX54" fmla="*/ 1708150 w 2724150"/>
              <a:gd name="connsiteY54" fmla="*/ 1803420 h 1905033"/>
              <a:gd name="connsiteX55" fmla="*/ 1593850 w 2724150"/>
              <a:gd name="connsiteY55" fmla="*/ 1854220 h 1905033"/>
              <a:gd name="connsiteX56" fmla="*/ 1479550 w 2724150"/>
              <a:gd name="connsiteY56" fmla="*/ 1866920 h 1905033"/>
              <a:gd name="connsiteX57" fmla="*/ 1428750 w 2724150"/>
              <a:gd name="connsiteY57" fmla="*/ 1892320 h 1905033"/>
              <a:gd name="connsiteX58" fmla="*/ 1289050 w 2724150"/>
              <a:gd name="connsiteY58" fmla="*/ 1905020 h 1905033"/>
              <a:gd name="connsiteX59" fmla="*/ 1200150 w 2724150"/>
              <a:gd name="connsiteY59" fmla="*/ 1892320 h 1905033"/>
              <a:gd name="connsiteX60" fmla="*/ 1022350 w 2724150"/>
              <a:gd name="connsiteY60" fmla="*/ 1841520 h 1905033"/>
              <a:gd name="connsiteX61" fmla="*/ 819150 w 2724150"/>
              <a:gd name="connsiteY61" fmla="*/ 1841520 h 1905033"/>
              <a:gd name="connsiteX62" fmla="*/ 806450 w 2724150"/>
              <a:gd name="connsiteY62" fmla="*/ 1765320 h 1905033"/>
              <a:gd name="connsiteX63" fmla="*/ 704850 w 2724150"/>
              <a:gd name="connsiteY63" fmla="*/ 1746270 h 1905033"/>
              <a:gd name="connsiteX64" fmla="*/ 590550 w 2724150"/>
              <a:gd name="connsiteY64" fmla="*/ 1752620 h 1905033"/>
              <a:gd name="connsiteX65" fmla="*/ 431800 w 2724150"/>
              <a:gd name="connsiteY65" fmla="*/ 1631970 h 1905033"/>
              <a:gd name="connsiteX66" fmla="*/ 323850 w 2724150"/>
              <a:gd name="connsiteY66" fmla="*/ 1549420 h 1905033"/>
              <a:gd name="connsiteX67" fmla="*/ 209550 w 2724150"/>
              <a:gd name="connsiteY67" fmla="*/ 1460520 h 1905033"/>
              <a:gd name="connsiteX68" fmla="*/ 279400 w 2724150"/>
              <a:gd name="connsiteY68" fmla="*/ 1416070 h 1905033"/>
              <a:gd name="connsiteX69" fmla="*/ 114300 w 2724150"/>
              <a:gd name="connsiteY69" fmla="*/ 1377970 h 1905033"/>
              <a:gd name="connsiteX70" fmla="*/ 82550 w 2724150"/>
              <a:gd name="connsiteY70" fmla="*/ 1282720 h 1905033"/>
              <a:gd name="connsiteX71" fmla="*/ 44450 w 2724150"/>
              <a:gd name="connsiteY71" fmla="*/ 1187470 h 1905033"/>
              <a:gd name="connsiteX72" fmla="*/ 114300 w 2724150"/>
              <a:gd name="connsiteY72" fmla="*/ 1123970 h 1905033"/>
              <a:gd name="connsiteX73" fmla="*/ 0 w 2724150"/>
              <a:gd name="connsiteY73" fmla="*/ 1066820 h 1905033"/>
              <a:gd name="connsiteX74" fmla="*/ 177800 w 2724150"/>
              <a:gd name="connsiteY74" fmla="*/ 996970 h 1905033"/>
              <a:gd name="connsiteX75" fmla="*/ 12700 w 2724150"/>
              <a:gd name="connsiteY75" fmla="*/ 971570 h 1905033"/>
              <a:gd name="connsiteX76" fmla="*/ 133350 w 2724150"/>
              <a:gd name="connsiteY76" fmla="*/ 863620 h 1905033"/>
              <a:gd name="connsiteX77" fmla="*/ 107950 w 2724150"/>
              <a:gd name="connsiteY77" fmla="*/ 730270 h 1905033"/>
              <a:gd name="connsiteX78" fmla="*/ 215900 w 2724150"/>
              <a:gd name="connsiteY78" fmla="*/ 628670 h 1905033"/>
              <a:gd name="connsiteX79" fmla="*/ 146050 w 2724150"/>
              <a:gd name="connsiteY79" fmla="*/ 431820 h 1905033"/>
              <a:gd name="connsiteX80" fmla="*/ 374650 w 2724150"/>
              <a:gd name="connsiteY80" fmla="*/ 622320 h 1905033"/>
              <a:gd name="connsiteX81" fmla="*/ 381000 w 2724150"/>
              <a:gd name="connsiteY81" fmla="*/ 285770 h 1905033"/>
              <a:gd name="connsiteX82" fmla="*/ 530225 w 2724150"/>
              <a:gd name="connsiteY82" fmla="*/ 463570 h 1905033"/>
              <a:gd name="connsiteX83" fmla="*/ 539750 w 2724150"/>
              <a:gd name="connsiteY83" fmla="*/ 292120 h 1905033"/>
              <a:gd name="connsiteX84" fmla="*/ 669925 w 2724150"/>
              <a:gd name="connsiteY84" fmla="*/ 304820 h 1905033"/>
              <a:gd name="connsiteX85" fmla="*/ 771525 w 2724150"/>
              <a:gd name="connsiteY85" fmla="*/ 260370 h 1905033"/>
              <a:gd name="connsiteX86" fmla="*/ 857250 w 2724150"/>
              <a:gd name="connsiteY86" fmla="*/ 20 h 1905033"/>
              <a:gd name="connsiteX87" fmla="*/ 1092200 w 2724150"/>
              <a:gd name="connsiteY87" fmla="*/ 276245 h 1905033"/>
              <a:gd name="connsiteX0" fmla="*/ 1098550 w 2724150"/>
              <a:gd name="connsiteY0" fmla="*/ 285949 h 1911562"/>
              <a:gd name="connsiteX1" fmla="*/ 1136650 w 2724150"/>
              <a:gd name="connsiteY1" fmla="*/ 184349 h 1911562"/>
              <a:gd name="connsiteX2" fmla="*/ 1212850 w 2724150"/>
              <a:gd name="connsiteY2" fmla="*/ 209749 h 1911562"/>
              <a:gd name="connsiteX3" fmla="*/ 1187450 w 2724150"/>
              <a:gd name="connsiteY3" fmla="*/ 70049 h 1911562"/>
              <a:gd name="connsiteX4" fmla="*/ 1250950 w 2724150"/>
              <a:gd name="connsiteY4" fmla="*/ 108149 h 1911562"/>
              <a:gd name="connsiteX5" fmla="*/ 1250950 w 2724150"/>
              <a:gd name="connsiteY5" fmla="*/ 31949 h 1911562"/>
              <a:gd name="connsiteX6" fmla="*/ 1314450 w 2724150"/>
              <a:gd name="connsiteY6" fmla="*/ 209749 h 1911562"/>
              <a:gd name="connsiteX7" fmla="*/ 1339850 w 2724150"/>
              <a:gd name="connsiteY7" fmla="*/ 146249 h 1911562"/>
              <a:gd name="connsiteX8" fmla="*/ 1390650 w 2724150"/>
              <a:gd name="connsiteY8" fmla="*/ 171649 h 1911562"/>
              <a:gd name="connsiteX9" fmla="*/ 1390650 w 2724150"/>
              <a:gd name="connsiteY9" fmla="*/ 108149 h 1911562"/>
              <a:gd name="connsiteX10" fmla="*/ 1416050 w 2724150"/>
              <a:gd name="connsiteY10" fmla="*/ 235149 h 1911562"/>
              <a:gd name="connsiteX11" fmla="*/ 1428750 w 2724150"/>
              <a:gd name="connsiteY11" fmla="*/ 184349 h 1911562"/>
              <a:gd name="connsiteX12" fmla="*/ 1492250 w 2724150"/>
              <a:gd name="connsiteY12" fmla="*/ 70049 h 1911562"/>
              <a:gd name="connsiteX13" fmla="*/ 1555750 w 2724150"/>
              <a:gd name="connsiteY13" fmla="*/ 222449 h 1911562"/>
              <a:gd name="connsiteX14" fmla="*/ 1631950 w 2724150"/>
              <a:gd name="connsiteY14" fmla="*/ 44649 h 1911562"/>
              <a:gd name="connsiteX15" fmla="*/ 1720850 w 2724150"/>
              <a:gd name="connsiteY15" fmla="*/ 171649 h 1911562"/>
              <a:gd name="connsiteX16" fmla="*/ 1784350 w 2724150"/>
              <a:gd name="connsiteY16" fmla="*/ 108149 h 1911562"/>
              <a:gd name="connsiteX17" fmla="*/ 1822450 w 2724150"/>
              <a:gd name="connsiteY17" fmla="*/ 247849 h 1911562"/>
              <a:gd name="connsiteX18" fmla="*/ 1873250 w 2724150"/>
              <a:gd name="connsiteY18" fmla="*/ 197049 h 1911562"/>
              <a:gd name="connsiteX19" fmla="*/ 1936750 w 2724150"/>
              <a:gd name="connsiteY19" fmla="*/ 324049 h 1911562"/>
              <a:gd name="connsiteX20" fmla="*/ 2000250 w 2724150"/>
              <a:gd name="connsiteY20" fmla="*/ 209749 h 1911562"/>
              <a:gd name="connsiteX21" fmla="*/ 2012950 w 2724150"/>
              <a:gd name="connsiteY21" fmla="*/ 349449 h 1911562"/>
              <a:gd name="connsiteX22" fmla="*/ 2127250 w 2724150"/>
              <a:gd name="connsiteY22" fmla="*/ 273249 h 1911562"/>
              <a:gd name="connsiteX23" fmla="*/ 2152650 w 2724150"/>
              <a:gd name="connsiteY23" fmla="*/ 412949 h 1911562"/>
              <a:gd name="connsiteX24" fmla="*/ 2203450 w 2724150"/>
              <a:gd name="connsiteY24" fmla="*/ 387549 h 1911562"/>
              <a:gd name="connsiteX25" fmla="*/ 2203450 w 2724150"/>
              <a:gd name="connsiteY25" fmla="*/ 387549 h 1911562"/>
              <a:gd name="connsiteX26" fmla="*/ 2279650 w 2724150"/>
              <a:gd name="connsiteY26" fmla="*/ 349449 h 1911562"/>
              <a:gd name="connsiteX27" fmla="*/ 2305050 w 2724150"/>
              <a:gd name="connsiteY27" fmla="*/ 539949 h 1911562"/>
              <a:gd name="connsiteX28" fmla="*/ 2444750 w 2724150"/>
              <a:gd name="connsiteY28" fmla="*/ 527249 h 1911562"/>
              <a:gd name="connsiteX29" fmla="*/ 2419350 w 2724150"/>
              <a:gd name="connsiteY29" fmla="*/ 641549 h 1911562"/>
              <a:gd name="connsiteX30" fmla="*/ 2546350 w 2724150"/>
              <a:gd name="connsiteY30" fmla="*/ 641549 h 1911562"/>
              <a:gd name="connsiteX31" fmla="*/ 2457450 w 2724150"/>
              <a:gd name="connsiteY31" fmla="*/ 705049 h 1911562"/>
              <a:gd name="connsiteX32" fmla="*/ 2686050 w 2724150"/>
              <a:gd name="connsiteY32" fmla="*/ 781249 h 1911562"/>
              <a:gd name="connsiteX33" fmla="*/ 2571750 w 2724150"/>
              <a:gd name="connsiteY33" fmla="*/ 819349 h 1911562"/>
              <a:gd name="connsiteX34" fmla="*/ 2673350 w 2724150"/>
              <a:gd name="connsiteY34" fmla="*/ 870149 h 1911562"/>
              <a:gd name="connsiteX35" fmla="*/ 2635250 w 2724150"/>
              <a:gd name="connsiteY35" fmla="*/ 870149 h 1911562"/>
              <a:gd name="connsiteX36" fmla="*/ 2711450 w 2724150"/>
              <a:gd name="connsiteY36" fmla="*/ 870149 h 1911562"/>
              <a:gd name="connsiteX37" fmla="*/ 2597150 w 2724150"/>
              <a:gd name="connsiteY37" fmla="*/ 908249 h 1911562"/>
              <a:gd name="connsiteX38" fmla="*/ 2724150 w 2724150"/>
              <a:gd name="connsiteY38" fmla="*/ 933649 h 1911562"/>
              <a:gd name="connsiteX39" fmla="*/ 2597150 w 2724150"/>
              <a:gd name="connsiteY39" fmla="*/ 959049 h 1911562"/>
              <a:gd name="connsiteX40" fmla="*/ 2711450 w 2724150"/>
              <a:gd name="connsiteY40" fmla="*/ 997149 h 1911562"/>
              <a:gd name="connsiteX41" fmla="*/ 2571750 w 2724150"/>
              <a:gd name="connsiteY41" fmla="*/ 1111449 h 1911562"/>
              <a:gd name="connsiteX42" fmla="*/ 2711450 w 2724150"/>
              <a:gd name="connsiteY42" fmla="*/ 1060649 h 1911562"/>
              <a:gd name="connsiteX43" fmla="*/ 2622550 w 2724150"/>
              <a:gd name="connsiteY43" fmla="*/ 1162249 h 1911562"/>
              <a:gd name="connsiteX44" fmla="*/ 2584450 w 2724150"/>
              <a:gd name="connsiteY44" fmla="*/ 1238449 h 1911562"/>
              <a:gd name="connsiteX45" fmla="*/ 2482850 w 2724150"/>
              <a:gd name="connsiteY45" fmla="*/ 1314649 h 1911562"/>
              <a:gd name="connsiteX46" fmla="*/ 2470150 w 2724150"/>
              <a:gd name="connsiteY46" fmla="*/ 1416249 h 1911562"/>
              <a:gd name="connsiteX47" fmla="*/ 2343150 w 2724150"/>
              <a:gd name="connsiteY47" fmla="*/ 1492449 h 1911562"/>
              <a:gd name="connsiteX48" fmla="*/ 2317750 w 2724150"/>
              <a:gd name="connsiteY48" fmla="*/ 1581349 h 1911562"/>
              <a:gd name="connsiteX49" fmla="*/ 2228850 w 2724150"/>
              <a:gd name="connsiteY49" fmla="*/ 1619449 h 1911562"/>
              <a:gd name="connsiteX50" fmla="*/ 2178050 w 2724150"/>
              <a:gd name="connsiteY50" fmla="*/ 1733749 h 1911562"/>
              <a:gd name="connsiteX51" fmla="*/ 1974850 w 2724150"/>
              <a:gd name="connsiteY51" fmla="*/ 1733749 h 1911562"/>
              <a:gd name="connsiteX52" fmla="*/ 1835150 w 2724150"/>
              <a:gd name="connsiteY52" fmla="*/ 1809949 h 1911562"/>
              <a:gd name="connsiteX53" fmla="*/ 1708150 w 2724150"/>
              <a:gd name="connsiteY53" fmla="*/ 1809949 h 1911562"/>
              <a:gd name="connsiteX54" fmla="*/ 1708150 w 2724150"/>
              <a:gd name="connsiteY54" fmla="*/ 1809949 h 1911562"/>
              <a:gd name="connsiteX55" fmla="*/ 1593850 w 2724150"/>
              <a:gd name="connsiteY55" fmla="*/ 1860749 h 1911562"/>
              <a:gd name="connsiteX56" fmla="*/ 1479550 w 2724150"/>
              <a:gd name="connsiteY56" fmla="*/ 1873449 h 1911562"/>
              <a:gd name="connsiteX57" fmla="*/ 1428750 w 2724150"/>
              <a:gd name="connsiteY57" fmla="*/ 1898849 h 1911562"/>
              <a:gd name="connsiteX58" fmla="*/ 1289050 w 2724150"/>
              <a:gd name="connsiteY58" fmla="*/ 1911549 h 1911562"/>
              <a:gd name="connsiteX59" fmla="*/ 1200150 w 2724150"/>
              <a:gd name="connsiteY59" fmla="*/ 1898849 h 1911562"/>
              <a:gd name="connsiteX60" fmla="*/ 1022350 w 2724150"/>
              <a:gd name="connsiteY60" fmla="*/ 1848049 h 1911562"/>
              <a:gd name="connsiteX61" fmla="*/ 819150 w 2724150"/>
              <a:gd name="connsiteY61" fmla="*/ 1848049 h 1911562"/>
              <a:gd name="connsiteX62" fmla="*/ 806450 w 2724150"/>
              <a:gd name="connsiteY62" fmla="*/ 1771849 h 1911562"/>
              <a:gd name="connsiteX63" fmla="*/ 704850 w 2724150"/>
              <a:gd name="connsiteY63" fmla="*/ 1752799 h 1911562"/>
              <a:gd name="connsiteX64" fmla="*/ 590550 w 2724150"/>
              <a:gd name="connsiteY64" fmla="*/ 1759149 h 1911562"/>
              <a:gd name="connsiteX65" fmla="*/ 431800 w 2724150"/>
              <a:gd name="connsiteY65" fmla="*/ 1638499 h 1911562"/>
              <a:gd name="connsiteX66" fmla="*/ 323850 w 2724150"/>
              <a:gd name="connsiteY66" fmla="*/ 1555949 h 1911562"/>
              <a:gd name="connsiteX67" fmla="*/ 209550 w 2724150"/>
              <a:gd name="connsiteY67" fmla="*/ 1467049 h 1911562"/>
              <a:gd name="connsiteX68" fmla="*/ 279400 w 2724150"/>
              <a:gd name="connsiteY68" fmla="*/ 1422599 h 1911562"/>
              <a:gd name="connsiteX69" fmla="*/ 114300 w 2724150"/>
              <a:gd name="connsiteY69" fmla="*/ 1384499 h 1911562"/>
              <a:gd name="connsiteX70" fmla="*/ 82550 w 2724150"/>
              <a:gd name="connsiteY70" fmla="*/ 1289249 h 1911562"/>
              <a:gd name="connsiteX71" fmla="*/ 44450 w 2724150"/>
              <a:gd name="connsiteY71" fmla="*/ 1193999 h 1911562"/>
              <a:gd name="connsiteX72" fmla="*/ 114300 w 2724150"/>
              <a:gd name="connsiteY72" fmla="*/ 1130499 h 1911562"/>
              <a:gd name="connsiteX73" fmla="*/ 0 w 2724150"/>
              <a:gd name="connsiteY73" fmla="*/ 1073349 h 1911562"/>
              <a:gd name="connsiteX74" fmla="*/ 177800 w 2724150"/>
              <a:gd name="connsiteY74" fmla="*/ 1003499 h 1911562"/>
              <a:gd name="connsiteX75" fmla="*/ 12700 w 2724150"/>
              <a:gd name="connsiteY75" fmla="*/ 978099 h 1911562"/>
              <a:gd name="connsiteX76" fmla="*/ 133350 w 2724150"/>
              <a:gd name="connsiteY76" fmla="*/ 870149 h 1911562"/>
              <a:gd name="connsiteX77" fmla="*/ 107950 w 2724150"/>
              <a:gd name="connsiteY77" fmla="*/ 736799 h 1911562"/>
              <a:gd name="connsiteX78" fmla="*/ 215900 w 2724150"/>
              <a:gd name="connsiteY78" fmla="*/ 635199 h 1911562"/>
              <a:gd name="connsiteX79" fmla="*/ 146050 w 2724150"/>
              <a:gd name="connsiteY79" fmla="*/ 438349 h 1911562"/>
              <a:gd name="connsiteX80" fmla="*/ 374650 w 2724150"/>
              <a:gd name="connsiteY80" fmla="*/ 628849 h 1911562"/>
              <a:gd name="connsiteX81" fmla="*/ 381000 w 2724150"/>
              <a:gd name="connsiteY81" fmla="*/ 292299 h 1911562"/>
              <a:gd name="connsiteX82" fmla="*/ 530225 w 2724150"/>
              <a:gd name="connsiteY82" fmla="*/ 470099 h 1911562"/>
              <a:gd name="connsiteX83" fmla="*/ 539750 w 2724150"/>
              <a:gd name="connsiteY83" fmla="*/ 298649 h 1911562"/>
              <a:gd name="connsiteX84" fmla="*/ 669925 w 2724150"/>
              <a:gd name="connsiteY84" fmla="*/ 311349 h 1911562"/>
              <a:gd name="connsiteX85" fmla="*/ 771525 w 2724150"/>
              <a:gd name="connsiteY85" fmla="*/ 266899 h 1911562"/>
              <a:gd name="connsiteX86" fmla="*/ 857250 w 2724150"/>
              <a:gd name="connsiteY86" fmla="*/ 6549 h 1911562"/>
              <a:gd name="connsiteX87" fmla="*/ 946150 w 2724150"/>
              <a:gd name="connsiteY87" fmla="*/ 95449 h 1911562"/>
              <a:gd name="connsiteX88" fmla="*/ 1092200 w 2724150"/>
              <a:gd name="connsiteY88" fmla="*/ 282774 h 1911562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724150" h="1906801">
                <a:moveTo>
                  <a:pt x="1098550" y="281188"/>
                </a:moveTo>
                <a:lnTo>
                  <a:pt x="1136650" y="179588"/>
                </a:lnTo>
                <a:lnTo>
                  <a:pt x="1212850" y="204988"/>
                </a:lnTo>
                <a:lnTo>
                  <a:pt x="1187450" y="65288"/>
                </a:lnTo>
                <a:lnTo>
                  <a:pt x="1250950" y="103388"/>
                </a:lnTo>
                <a:lnTo>
                  <a:pt x="1250950" y="27188"/>
                </a:lnTo>
                <a:lnTo>
                  <a:pt x="1314450" y="204988"/>
                </a:lnTo>
                <a:lnTo>
                  <a:pt x="1339850" y="141488"/>
                </a:lnTo>
                <a:lnTo>
                  <a:pt x="1390650" y="166888"/>
                </a:lnTo>
                <a:lnTo>
                  <a:pt x="1390650" y="103388"/>
                </a:lnTo>
                <a:lnTo>
                  <a:pt x="1416050" y="230388"/>
                </a:lnTo>
                <a:lnTo>
                  <a:pt x="1428750" y="179588"/>
                </a:lnTo>
                <a:lnTo>
                  <a:pt x="1492250" y="65288"/>
                </a:lnTo>
                <a:lnTo>
                  <a:pt x="1555750" y="217688"/>
                </a:lnTo>
                <a:lnTo>
                  <a:pt x="1631950" y="39888"/>
                </a:lnTo>
                <a:lnTo>
                  <a:pt x="1720850" y="166888"/>
                </a:lnTo>
                <a:lnTo>
                  <a:pt x="1784350" y="103388"/>
                </a:lnTo>
                <a:lnTo>
                  <a:pt x="1822450" y="243088"/>
                </a:lnTo>
                <a:lnTo>
                  <a:pt x="1873250" y="192288"/>
                </a:lnTo>
                <a:lnTo>
                  <a:pt x="1936750" y="319288"/>
                </a:lnTo>
                <a:lnTo>
                  <a:pt x="2000250" y="204988"/>
                </a:lnTo>
                <a:lnTo>
                  <a:pt x="2012950" y="344688"/>
                </a:lnTo>
                <a:lnTo>
                  <a:pt x="2127250" y="268488"/>
                </a:lnTo>
                <a:lnTo>
                  <a:pt x="2152650" y="408188"/>
                </a:lnTo>
                <a:lnTo>
                  <a:pt x="2203450" y="382788"/>
                </a:lnTo>
                <a:lnTo>
                  <a:pt x="2203450" y="382788"/>
                </a:lnTo>
                <a:lnTo>
                  <a:pt x="2279650" y="344688"/>
                </a:lnTo>
                <a:lnTo>
                  <a:pt x="2305050" y="535188"/>
                </a:lnTo>
                <a:lnTo>
                  <a:pt x="2444750" y="522488"/>
                </a:lnTo>
                <a:lnTo>
                  <a:pt x="2419350" y="636788"/>
                </a:lnTo>
                <a:lnTo>
                  <a:pt x="2546350" y="636788"/>
                </a:lnTo>
                <a:lnTo>
                  <a:pt x="2457450" y="700288"/>
                </a:lnTo>
                <a:lnTo>
                  <a:pt x="2686050" y="776488"/>
                </a:lnTo>
                <a:lnTo>
                  <a:pt x="2571750" y="814588"/>
                </a:lnTo>
                <a:lnTo>
                  <a:pt x="2673350" y="865388"/>
                </a:lnTo>
                <a:lnTo>
                  <a:pt x="2635250" y="865388"/>
                </a:lnTo>
                <a:lnTo>
                  <a:pt x="2711450" y="865388"/>
                </a:lnTo>
                <a:lnTo>
                  <a:pt x="2597150" y="903488"/>
                </a:lnTo>
                <a:lnTo>
                  <a:pt x="2724150" y="928888"/>
                </a:lnTo>
                <a:lnTo>
                  <a:pt x="2597150" y="954288"/>
                </a:lnTo>
                <a:lnTo>
                  <a:pt x="2711450" y="992388"/>
                </a:lnTo>
                <a:lnTo>
                  <a:pt x="2571750" y="1106688"/>
                </a:lnTo>
                <a:lnTo>
                  <a:pt x="2711450" y="1055888"/>
                </a:lnTo>
                <a:lnTo>
                  <a:pt x="2622550" y="1157488"/>
                </a:lnTo>
                <a:lnTo>
                  <a:pt x="2584450" y="1233688"/>
                </a:lnTo>
                <a:lnTo>
                  <a:pt x="2482850" y="1309888"/>
                </a:lnTo>
                <a:lnTo>
                  <a:pt x="2470150" y="1411488"/>
                </a:lnTo>
                <a:lnTo>
                  <a:pt x="2343150" y="1487688"/>
                </a:lnTo>
                <a:lnTo>
                  <a:pt x="2317750" y="1576588"/>
                </a:lnTo>
                <a:lnTo>
                  <a:pt x="2228850" y="1614688"/>
                </a:lnTo>
                <a:lnTo>
                  <a:pt x="2178050" y="1728988"/>
                </a:lnTo>
                <a:lnTo>
                  <a:pt x="1974850" y="1728988"/>
                </a:lnTo>
                <a:lnTo>
                  <a:pt x="1835150" y="1805188"/>
                </a:lnTo>
                <a:lnTo>
                  <a:pt x="1708150" y="1805188"/>
                </a:lnTo>
                <a:lnTo>
                  <a:pt x="1708150" y="1805188"/>
                </a:lnTo>
                <a:cubicBezTo>
                  <a:pt x="1670050" y="1822121"/>
                  <a:pt x="1634022" y="1844829"/>
                  <a:pt x="1593850" y="1855988"/>
                </a:cubicBezTo>
                <a:cubicBezTo>
                  <a:pt x="1556914" y="1866248"/>
                  <a:pt x="1479550" y="1868688"/>
                  <a:pt x="1479550" y="1868688"/>
                </a:cubicBezTo>
                <a:lnTo>
                  <a:pt x="1428750" y="1894088"/>
                </a:lnTo>
                <a:cubicBezTo>
                  <a:pt x="1306035" y="1907723"/>
                  <a:pt x="1352784" y="1906788"/>
                  <a:pt x="1289050" y="1906788"/>
                </a:cubicBezTo>
                <a:lnTo>
                  <a:pt x="1200150" y="1894088"/>
                </a:lnTo>
                <a:lnTo>
                  <a:pt x="1022350" y="1843288"/>
                </a:lnTo>
                <a:lnTo>
                  <a:pt x="819150" y="1843288"/>
                </a:lnTo>
                <a:lnTo>
                  <a:pt x="806450" y="1767088"/>
                </a:lnTo>
                <a:cubicBezTo>
                  <a:pt x="787400" y="1751213"/>
                  <a:pt x="740833" y="1750155"/>
                  <a:pt x="704850" y="1748038"/>
                </a:cubicBezTo>
                <a:lnTo>
                  <a:pt x="590550" y="1754388"/>
                </a:lnTo>
                <a:lnTo>
                  <a:pt x="431800" y="1633738"/>
                </a:lnTo>
                <a:lnTo>
                  <a:pt x="323850" y="1551188"/>
                </a:lnTo>
                <a:lnTo>
                  <a:pt x="209550" y="1462288"/>
                </a:lnTo>
                <a:lnTo>
                  <a:pt x="279400" y="1417838"/>
                </a:lnTo>
                <a:lnTo>
                  <a:pt x="114300" y="1379738"/>
                </a:lnTo>
                <a:lnTo>
                  <a:pt x="82550" y="1284488"/>
                </a:lnTo>
                <a:lnTo>
                  <a:pt x="44450" y="1189238"/>
                </a:lnTo>
                <a:lnTo>
                  <a:pt x="114300" y="1125738"/>
                </a:lnTo>
                <a:lnTo>
                  <a:pt x="0" y="1068588"/>
                </a:lnTo>
                <a:lnTo>
                  <a:pt x="177800" y="998738"/>
                </a:lnTo>
                <a:lnTo>
                  <a:pt x="12700" y="973338"/>
                </a:lnTo>
                <a:lnTo>
                  <a:pt x="133350" y="865388"/>
                </a:lnTo>
                <a:lnTo>
                  <a:pt x="107950" y="732038"/>
                </a:lnTo>
                <a:lnTo>
                  <a:pt x="215900" y="630438"/>
                </a:lnTo>
                <a:lnTo>
                  <a:pt x="146050" y="433588"/>
                </a:lnTo>
                <a:lnTo>
                  <a:pt x="374650" y="624088"/>
                </a:lnTo>
                <a:lnTo>
                  <a:pt x="381000" y="287538"/>
                </a:lnTo>
                <a:cubicBezTo>
                  <a:pt x="393700" y="203930"/>
                  <a:pt x="475192" y="577521"/>
                  <a:pt x="530225" y="465338"/>
                </a:cubicBezTo>
                <a:cubicBezTo>
                  <a:pt x="530754" y="400250"/>
                  <a:pt x="513292" y="436763"/>
                  <a:pt x="539750" y="293888"/>
                </a:cubicBezTo>
                <a:cubicBezTo>
                  <a:pt x="547158" y="238855"/>
                  <a:pt x="641350" y="419830"/>
                  <a:pt x="669925" y="306588"/>
                </a:cubicBezTo>
                <a:cubicBezTo>
                  <a:pt x="694796" y="260021"/>
                  <a:pt x="764646" y="377496"/>
                  <a:pt x="771525" y="262138"/>
                </a:cubicBezTo>
                <a:cubicBezTo>
                  <a:pt x="811742" y="252084"/>
                  <a:pt x="819066" y="39278"/>
                  <a:pt x="857250" y="1788"/>
                </a:cubicBezTo>
                <a:cubicBezTo>
                  <a:pt x="886354" y="-26787"/>
                  <a:pt x="924821" y="297560"/>
                  <a:pt x="942975" y="239913"/>
                </a:cubicBezTo>
                <a:cubicBezTo>
                  <a:pt x="1042458" y="-75999"/>
                  <a:pt x="1074208" y="84867"/>
                  <a:pt x="1092200" y="278013"/>
                </a:cubicBezTo>
                <a:lnTo>
                  <a:pt x="1098550" y="281188"/>
                </a:lnTo>
                <a:close/>
              </a:path>
            </a:pathLst>
          </a:custGeom>
          <a:gradFill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</a:gradFill>
          <a:ln w="6350"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C0000">
                    <a:alpha val="2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21CA06C7-2234-49B4-B2B2-6BB682A50DB0}"/>
              </a:ext>
            </a:extLst>
          </p:cNvPr>
          <p:cNvSpPr/>
          <p:nvPr/>
        </p:nvSpPr>
        <p:spPr>
          <a:xfrm>
            <a:off x="5698759" y="2894598"/>
            <a:ext cx="794482" cy="712127"/>
          </a:xfrm>
          <a:custGeom>
            <a:avLst/>
            <a:gdLst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0 w 2133600"/>
              <a:gd name="connsiteY63" fmla="*/ 1727200 h 1879613"/>
              <a:gd name="connsiteX64" fmla="*/ 0 w 2133600"/>
              <a:gd name="connsiteY64" fmla="*/ 1727200 h 1879613"/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114300 w 2133600"/>
              <a:gd name="connsiteY63" fmla="*/ 1720850 h 1879613"/>
              <a:gd name="connsiteX64" fmla="*/ 0 w 2133600"/>
              <a:gd name="connsiteY64" fmla="*/ 1727200 h 1879613"/>
              <a:gd name="connsiteX65" fmla="*/ 0 w 2133600"/>
              <a:gd name="connsiteY65" fmla="*/ 17272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0 w 2743200"/>
              <a:gd name="connsiteY65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95300 w 2743200"/>
              <a:gd name="connsiteY65" fmla="*/ 15684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93700 w 2743200"/>
              <a:gd name="connsiteY66" fmla="*/ 151765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85750 w 2743200"/>
              <a:gd name="connsiteY67" fmla="*/ 141605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177800 w 2743200"/>
              <a:gd name="connsiteY68" fmla="*/ 13144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241300 w 2743200"/>
              <a:gd name="connsiteY69" fmla="*/ 132080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0 w 2743200"/>
              <a:gd name="connsiteY71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31750 w 2743200"/>
              <a:gd name="connsiteY71" fmla="*/ 101600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44450 w 2743200"/>
              <a:gd name="connsiteY72" fmla="*/ 952500 h 1879613"/>
              <a:gd name="connsiteX73" fmla="*/ 0 w 2743200"/>
              <a:gd name="connsiteY73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25400 w 2743200"/>
              <a:gd name="connsiteY72" fmla="*/ 1060450 h 1879613"/>
              <a:gd name="connsiteX73" fmla="*/ 0 w 2743200"/>
              <a:gd name="connsiteY73" fmla="*/ 863600 h 1879613"/>
              <a:gd name="connsiteX0" fmla="*/ 1092200 w 2717800"/>
              <a:gd name="connsiteY0" fmla="*/ 254000 h 1879613"/>
              <a:gd name="connsiteX1" fmla="*/ 1130300 w 2717800"/>
              <a:gd name="connsiteY1" fmla="*/ 152400 h 1879613"/>
              <a:gd name="connsiteX2" fmla="*/ 1206500 w 2717800"/>
              <a:gd name="connsiteY2" fmla="*/ 177800 h 1879613"/>
              <a:gd name="connsiteX3" fmla="*/ 1181100 w 2717800"/>
              <a:gd name="connsiteY3" fmla="*/ 38100 h 1879613"/>
              <a:gd name="connsiteX4" fmla="*/ 1244600 w 2717800"/>
              <a:gd name="connsiteY4" fmla="*/ 76200 h 1879613"/>
              <a:gd name="connsiteX5" fmla="*/ 1244600 w 2717800"/>
              <a:gd name="connsiteY5" fmla="*/ 0 h 1879613"/>
              <a:gd name="connsiteX6" fmla="*/ 1308100 w 2717800"/>
              <a:gd name="connsiteY6" fmla="*/ 177800 h 1879613"/>
              <a:gd name="connsiteX7" fmla="*/ 1333500 w 2717800"/>
              <a:gd name="connsiteY7" fmla="*/ 114300 h 1879613"/>
              <a:gd name="connsiteX8" fmla="*/ 1384300 w 2717800"/>
              <a:gd name="connsiteY8" fmla="*/ 139700 h 1879613"/>
              <a:gd name="connsiteX9" fmla="*/ 1384300 w 2717800"/>
              <a:gd name="connsiteY9" fmla="*/ 76200 h 1879613"/>
              <a:gd name="connsiteX10" fmla="*/ 1409700 w 2717800"/>
              <a:gd name="connsiteY10" fmla="*/ 203200 h 1879613"/>
              <a:gd name="connsiteX11" fmla="*/ 1422400 w 2717800"/>
              <a:gd name="connsiteY11" fmla="*/ 152400 h 1879613"/>
              <a:gd name="connsiteX12" fmla="*/ 1485900 w 2717800"/>
              <a:gd name="connsiteY12" fmla="*/ 38100 h 1879613"/>
              <a:gd name="connsiteX13" fmla="*/ 1549400 w 2717800"/>
              <a:gd name="connsiteY13" fmla="*/ 190500 h 1879613"/>
              <a:gd name="connsiteX14" fmla="*/ 1625600 w 2717800"/>
              <a:gd name="connsiteY14" fmla="*/ 12700 h 1879613"/>
              <a:gd name="connsiteX15" fmla="*/ 1714500 w 2717800"/>
              <a:gd name="connsiteY15" fmla="*/ 139700 h 1879613"/>
              <a:gd name="connsiteX16" fmla="*/ 1778000 w 2717800"/>
              <a:gd name="connsiteY16" fmla="*/ 76200 h 1879613"/>
              <a:gd name="connsiteX17" fmla="*/ 1816100 w 2717800"/>
              <a:gd name="connsiteY17" fmla="*/ 215900 h 1879613"/>
              <a:gd name="connsiteX18" fmla="*/ 1866900 w 2717800"/>
              <a:gd name="connsiteY18" fmla="*/ 165100 h 1879613"/>
              <a:gd name="connsiteX19" fmla="*/ 1930400 w 2717800"/>
              <a:gd name="connsiteY19" fmla="*/ 292100 h 1879613"/>
              <a:gd name="connsiteX20" fmla="*/ 1993900 w 2717800"/>
              <a:gd name="connsiteY20" fmla="*/ 177800 h 1879613"/>
              <a:gd name="connsiteX21" fmla="*/ 2006600 w 2717800"/>
              <a:gd name="connsiteY21" fmla="*/ 317500 h 1879613"/>
              <a:gd name="connsiteX22" fmla="*/ 2120900 w 2717800"/>
              <a:gd name="connsiteY22" fmla="*/ 241300 h 1879613"/>
              <a:gd name="connsiteX23" fmla="*/ 2146300 w 2717800"/>
              <a:gd name="connsiteY23" fmla="*/ 381000 h 1879613"/>
              <a:gd name="connsiteX24" fmla="*/ 2197100 w 2717800"/>
              <a:gd name="connsiteY24" fmla="*/ 355600 h 1879613"/>
              <a:gd name="connsiteX25" fmla="*/ 2197100 w 2717800"/>
              <a:gd name="connsiteY25" fmla="*/ 355600 h 1879613"/>
              <a:gd name="connsiteX26" fmla="*/ 2273300 w 2717800"/>
              <a:gd name="connsiteY26" fmla="*/ 317500 h 1879613"/>
              <a:gd name="connsiteX27" fmla="*/ 2298700 w 2717800"/>
              <a:gd name="connsiteY27" fmla="*/ 508000 h 1879613"/>
              <a:gd name="connsiteX28" fmla="*/ 2438400 w 2717800"/>
              <a:gd name="connsiteY28" fmla="*/ 495300 h 1879613"/>
              <a:gd name="connsiteX29" fmla="*/ 2413000 w 2717800"/>
              <a:gd name="connsiteY29" fmla="*/ 609600 h 1879613"/>
              <a:gd name="connsiteX30" fmla="*/ 2540000 w 2717800"/>
              <a:gd name="connsiteY30" fmla="*/ 609600 h 1879613"/>
              <a:gd name="connsiteX31" fmla="*/ 2451100 w 2717800"/>
              <a:gd name="connsiteY31" fmla="*/ 673100 h 1879613"/>
              <a:gd name="connsiteX32" fmla="*/ 2679700 w 2717800"/>
              <a:gd name="connsiteY32" fmla="*/ 749300 h 1879613"/>
              <a:gd name="connsiteX33" fmla="*/ 2565400 w 2717800"/>
              <a:gd name="connsiteY33" fmla="*/ 787400 h 1879613"/>
              <a:gd name="connsiteX34" fmla="*/ 2667000 w 2717800"/>
              <a:gd name="connsiteY34" fmla="*/ 838200 h 1879613"/>
              <a:gd name="connsiteX35" fmla="*/ 2628900 w 2717800"/>
              <a:gd name="connsiteY35" fmla="*/ 838200 h 1879613"/>
              <a:gd name="connsiteX36" fmla="*/ 2705100 w 2717800"/>
              <a:gd name="connsiteY36" fmla="*/ 838200 h 1879613"/>
              <a:gd name="connsiteX37" fmla="*/ 2590800 w 2717800"/>
              <a:gd name="connsiteY37" fmla="*/ 876300 h 1879613"/>
              <a:gd name="connsiteX38" fmla="*/ 2717800 w 2717800"/>
              <a:gd name="connsiteY38" fmla="*/ 901700 h 1879613"/>
              <a:gd name="connsiteX39" fmla="*/ 2590800 w 2717800"/>
              <a:gd name="connsiteY39" fmla="*/ 927100 h 1879613"/>
              <a:gd name="connsiteX40" fmla="*/ 2705100 w 2717800"/>
              <a:gd name="connsiteY40" fmla="*/ 965200 h 1879613"/>
              <a:gd name="connsiteX41" fmla="*/ 2565400 w 2717800"/>
              <a:gd name="connsiteY41" fmla="*/ 1079500 h 1879613"/>
              <a:gd name="connsiteX42" fmla="*/ 2705100 w 2717800"/>
              <a:gd name="connsiteY42" fmla="*/ 1028700 h 1879613"/>
              <a:gd name="connsiteX43" fmla="*/ 2616200 w 2717800"/>
              <a:gd name="connsiteY43" fmla="*/ 1130300 h 1879613"/>
              <a:gd name="connsiteX44" fmla="*/ 2578100 w 2717800"/>
              <a:gd name="connsiteY44" fmla="*/ 1206500 h 1879613"/>
              <a:gd name="connsiteX45" fmla="*/ 2476500 w 2717800"/>
              <a:gd name="connsiteY45" fmla="*/ 1282700 h 1879613"/>
              <a:gd name="connsiteX46" fmla="*/ 2463800 w 2717800"/>
              <a:gd name="connsiteY46" fmla="*/ 1384300 h 1879613"/>
              <a:gd name="connsiteX47" fmla="*/ 2336800 w 2717800"/>
              <a:gd name="connsiteY47" fmla="*/ 1460500 h 1879613"/>
              <a:gd name="connsiteX48" fmla="*/ 2311400 w 2717800"/>
              <a:gd name="connsiteY48" fmla="*/ 1549400 h 1879613"/>
              <a:gd name="connsiteX49" fmla="*/ 2222500 w 2717800"/>
              <a:gd name="connsiteY49" fmla="*/ 1587500 h 1879613"/>
              <a:gd name="connsiteX50" fmla="*/ 2171700 w 2717800"/>
              <a:gd name="connsiteY50" fmla="*/ 1701800 h 1879613"/>
              <a:gd name="connsiteX51" fmla="*/ 1968500 w 2717800"/>
              <a:gd name="connsiteY51" fmla="*/ 1701800 h 1879613"/>
              <a:gd name="connsiteX52" fmla="*/ 1828800 w 2717800"/>
              <a:gd name="connsiteY52" fmla="*/ 1778000 h 1879613"/>
              <a:gd name="connsiteX53" fmla="*/ 1701800 w 2717800"/>
              <a:gd name="connsiteY53" fmla="*/ 1778000 h 1879613"/>
              <a:gd name="connsiteX54" fmla="*/ 1701800 w 2717800"/>
              <a:gd name="connsiteY54" fmla="*/ 1778000 h 1879613"/>
              <a:gd name="connsiteX55" fmla="*/ 1587500 w 2717800"/>
              <a:gd name="connsiteY55" fmla="*/ 1828800 h 1879613"/>
              <a:gd name="connsiteX56" fmla="*/ 1473200 w 2717800"/>
              <a:gd name="connsiteY56" fmla="*/ 1841500 h 1879613"/>
              <a:gd name="connsiteX57" fmla="*/ 1422400 w 2717800"/>
              <a:gd name="connsiteY57" fmla="*/ 1866900 h 1879613"/>
              <a:gd name="connsiteX58" fmla="*/ 1282700 w 2717800"/>
              <a:gd name="connsiteY58" fmla="*/ 1879600 h 1879613"/>
              <a:gd name="connsiteX59" fmla="*/ 1193800 w 2717800"/>
              <a:gd name="connsiteY59" fmla="*/ 1866900 h 1879613"/>
              <a:gd name="connsiteX60" fmla="*/ 1016000 w 2717800"/>
              <a:gd name="connsiteY60" fmla="*/ 1816100 h 1879613"/>
              <a:gd name="connsiteX61" fmla="*/ 812800 w 2717800"/>
              <a:gd name="connsiteY61" fmla="*/ 1816100 h 1879613"/>
              <a:gd name="connsiteX62" fmla="*/ 800100 w 2717800"/>
              <a:gd name="connsiteY62" fmla="*/ 1739900 h 1879613"/>
              <a:gd name="connsiteX63" fmla="*/ 698500 w 2717800"/>
              <a:gd name="connsiteY63" fmla="*/ 1720850 h 1879613"/>
              <a:gd name="connsiteX64" fmla="*/ 584200 w 2717800"/>
              <a:gd name="connsiteY64" fmla="*/ 1727200 h 1879613"/>
              <a:gd name="connsiteX65" fmla="*/ 425450 w 2717800"/>
              <a:gd name="connsiteY65" fmla="*/ 1606550 h 1879613"/>
              <a:gd name="connsiteX66" fmla="*/ 317500 w 2717800"/>
              <a:gd name="connsiteY66" fmla="*/ 1524000 h 1879613"/>
              <a:gd name="connsiteX67" fmla="*/ 203200 w 2717800"/>
              <a:gd name="connsiteY67" fmla="*/ 1435100 h 1879613"/>
              <a:gd name="connsiteX68" fmla="*/ 273050 w 2717800"/>
              <a:gd name="connsiteY68" fmla="*/ 1390650 h 1879613"/>
              <a:gd name="connsiteX69" fmla="*/ 107950 w 2717800"/>
              <a:gd name="connsiteY69" fmla="*/ 1352550 h 1879613"/>
              <a:gd name="connsiteX70" fmla="*/ 76200 w 2717800"/>
              <a:gd name="connsiteY70" fmla="*/ 1257300 h 1879613"/>
              <a:gd name="connsiteX71" fmla="*/ 107950 w 2717800"/>
              <a:gd name="connsiteY71" fmla="*/ 1098550 h 1879613"/>
              <a:gd name="connsiteX72" fmla="*/ 0 w 2717800"/>
              <a:gd name="connsiteY72" fmla="*/ 10604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0 w 2749550"/>
              <a:gd name="connsiteY72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114300 w 2749550"/>
              <a:gd name="connsiteY72" fmla="*/ 98425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25400 w 2749550"/>
              <a:gd name="connsiteY72" fmla="*/ 104140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27000 w 2749550"/>
              <a:gd name="connsiteY71" fmla="*/ 118110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19050 w 2749550"/>
              <a:gd name="connsiteY74" fmla="*/ 8826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158750 w 2749550"/>
              <a:gd name="connsiteY75" fmla="*/ 863600 h 1879613"/>
              <a:gd name="connsiteX76" fmla="*/ 0 w 2749550"/>
              <a:gd name="connsiteY76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38100 w 2749550"/>
              <a:gd name="connsiteY75" fmla="*/ 946150 h 1879613"/>
              <a:gd name="connsiteX76" fmla="*/ 0 w 2749550"/>
              <a:gd name="connsiteY76" fmla="*/ 146050 h 187961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30200 w 2724150"/>
              <a:gd name="connsiteY76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17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52400 w 2724150"/>
              <a:gd name="connsiteY77" fmla="*/ 9271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1270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228600 w 2724150"/>
              <a:gd name="connsiteY79" fmla="*/ 67310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184150 w 2724150"/>
              <a:gd name="connsiteY80" fmla="*/ 5016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6550 w 2724150"/>
              <a:gd name="connsiteY81" fmla="*/ 450850 h 2063763"/>
              <a:gd name="connsiteX82" fmla="*/ 330200 w 2724150"/>
              <a:gd name="connsiteY82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81000 w 2724150"/>
              <a:gd name="connsiteY81" fmla="*/ 444500 h 2063763"/>
              <a:gd name="connsiteX82" fmla="*/ 330200 w 2724150"/>
              <a:gd name="connsiteY82" fmla="*/ 0 h 20637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711200 w 2724150"/>
              <a:gd name="connsiteY82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450850 w 2724150"/>
              <a:gd name="connsiteY82" fmla="*/ 50800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93725 w 2724150"/>
              <a:gd name="connsiteY83" fmla="*/ 720725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574675 w 2724150"/>
              <a:gd name="connsiteY84" fmla="*/ 52070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688975 w 2724150"/>
              <a:gd name="connsiteY85" fmla="*/ 400050 h 2292363"/>
              <a:gd name="connsiteX86" fmla="*/ 711200 w 2724150"/>
              <a:gd name="connsiteY86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71525 w 2724150"/>
              <a:gd name="connsiteY85" fmla="*/ 647700 h 2292363"/>
              <a:gd name="connsiteX86" fmla="*/ 711200 w 2724150"/>
              <a:gd name="connsiteY86" fmla="*/ 0 h 229236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1092200 w 2724150"/>
              <a:gd name="connsiteY86" fmla="*/ 250825 h 187961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911225 w 2724150"/>
              <a:gd name="connsiteY86" fmla="*/ 219075 h 1879613"/>
              <a:gd name="connsiteX87" fmla="*/ 1092200 w 2724150"/>
              <a:gd name="connsiteY87" fmla="*/ 250825 h 1879613"/>
              <a:gd name="connsiteX0" fmla="*/ 1098550 w 2724150"/>
              <a:gd name="connsiteY0" fmla="*/ 279420 h 1905033"/>
              <a:gd name="connsiteX1" fmla="*/ 1136650 w 2724150"/>
              <a:gd name="connsiteY1" fmla="*/ 177820 h 1905033"/>
              <a:gd name="connsiteX2" fmla="*/ 1212850 w 2724150"/>
              <a:gd name="connsiteY2" fmla="*/ 203220 h 1905033"/>
              <a:gd name="connsiteX3" fmla="*/ 1187450 w 2724150"/>
              <a:gd name="connsiteY3" fmla="*/ 63520 h 1905033"/>
              <a:gd name="connsiteX4" fmla="*/ 1250950 w 2724150"/>
              <a:gd name="connsiteY4" fmla="*/ 101620 h 1905033"/>
              <a:gd name="connsiteX5" fmla="*/ 1250950 w 2724150"/>
              <a:gd name="connsiteY5" fmla="*/ 25420 h 1905033"/>
              <a:gd name="connsiteX6" fmla="*/ 1314450 w 2724150"/>
              <a:gd name="connsiteY6" fmla="*/ 203220 h 1905033"/>
              <a:gd name="connsiteX7" fmla="*/ 1339850 w 2724150"/>
              <a:gd name="connsiteY7" fmla="*/ 139720 h 1905033"/>
              <a:gd name="connsiteX8" fmla="*/ 1390650 w 2724150"/>
              <a:gd name="connsiteY8" fmla="*/ 165120 h 1905033"/>
              <a:gd name="connsiteX9" fmla="*/ 1390650 w 2724150"/>
              <a:gd name="connsiteY9" fmla="*/ 101620 h 1905033"/>
              <a:gd name="connsiteX10" fmla="*/ 1416050 w 2724150"/>
              <a:gd name="connsiteY10" fmla="*/ 228620 h 1905033"/>
              <a:gd name="connsiteX11" fmla="*/ 1428750 w 2724150"/>
              <a:gd name="connsiteY11" fmla="*/ 177820 h 1905033"/>
              <a:gd name="connsiteX12" fmla="*/ 1492250 w 2724150"/>
              <a:gd name="connsiteY12" fmla="*/ 63520 h 1905033"/>
              <a:gd name="connsiteX13" fmla="*/ 1555750 w 2724150"/>
              <a:gd name="connsiteY13" fmla="*/ 215920 h 1905033"/>
              <a:gd name="connsiteX14" fmla="*/ 1631950 w 2724150"/>
              <a:gd name="connsiteY14" fmla="*/ 38120 h 1905033"/>
              <a:gd name="connsiteX15" fmla="*/ 1720850 w 2724150"/>
              <a:gd name="connsiteY15" fmla="*/ 165120 h 1905033"/>
              <a:gd name="connsiteX16" fmla="*/ 1784350 w 2724150"/>
              <a:gd name="connsiteY16" fmla="*/ 101620 h 1905033"/>
              <a:gd name="connsiteX17" fmla="*/ 1822450 w 2724150"/>
              <a:gd name="connsiteY17" fmla="*/ 241320 h 1905033"/>
              <a:gd name="connsiteX18" fmla="*/ 1873250 w 2724150"/>
              <a:gd name="connsiteY18" fmla="*/ 190520 h 1905033"/>
              <a:gd name="connsiteX19" fmla="*/ 1936750 w 2724150"/>
              <a:gd name="connsiteY19" fmla="*/ 317520 h 1905033"/>
              <a:gd name="connsiteX20" fmla="*/ 2000250 w 2724150"/>
              <a:gd name="connsiteY20" fmla="*/ 203220 h 1905033"/>
              <a:gd name="connsiteX21" fmla="*/ 2012950 w 2724150"/>
              <a:gd name="connsiteY21" fmla="*/ 342920 h 1905033"/>
              <a:gd name="connsiteX22" fmla="*/ 2127250 w 2724150"/>
              <a:gd name="connsiteY22" fmla="*/ 266720 h 1905033"/>
              <a:gd name="connsiteX23" fmla="*/ 2152650 w 2724150"/>
              <a:gd name="connsiteY23" fmla="*/ 406420 h 1905033"/>
              <a:gd name="connsiteX24" fmla="*/ 2203450 w 2724150"/>
              <a:gd name="connsiteY24" fmla="*/ 381020 h 1905033"/>
              <a:gd name="connsiteX25" fmla="*/ 2203450 w 2724150"/>
              <a:gd name="connsiteY25" fmla="*/ 381020 h 1905033"/>
              <a:gd name="connsiteX26" fmla="*/ 2279650 w 2724150"/>
              <a:gd name="connsiteY26" fmla="*/ 342920 h 1905033"/>
              <a:gd name="connsiteX27" fmla="*/ 2305050 w 2724150"/>
              <a:gd name="connsiteY27" fmla="*/ 533420 h 1905033"/>
              <a:gd name="connsiteX28" fmla="*/ 2444750 w 2724150"/>
              <a:gd name="connsiteY28" fmla="*/ 520720 h 1905033"/>
              <a:gd name="connsiteX29" fmla="*/ 2419350 w 2724150"/>
              <a:gd name="connsiteY29" fmla="*/ 635020 h 1905033"/>
              <a:gd name="connsiteX30" fmla="*/ 2546350 w 2724150"/>
              <a:gd name="connsiteY30" fmla="*/ 635020 h 1905033"/>
              <a:gd name="connsiteX31" fmla="*/ 2457450 w 2724150"/>
              <a:gd name="connsiteY31" fmla="*/ 698520 h 1905033"/>
              <a:gd name="connsiteX32" fmla="*/ 2686050 w 2724150"/>
              <a:gd name="connsiteY32" fmla="*/ 774720 h 1905033"/>
              <a:gd name="connsiteX33" fmla="*/ 2571750 w 2724150"/>
              <a:gd name="connsiteY33" fmla="*/ 812820 h 1905033"/>
              <a:gd name="connsiteX34" fmla="*/ 2673350 w 2724150"/>
              <a:gd name="connsiteY34" fmla="*/ 863620 h 1905033"/>
              <a:gd name="connsiteX35" fmla="*/ 2635250 w 2724150"/>
              <a:gd name="connsiteY35" fmla="*/ 863620 h 1905033"/>
              <a:gd name="connsiteX36" fmla="*/ 2711450 w 2724150"/>
              <a:gd name="connsiteY36" fmla="*/ 863620 h 1905033"/>
              <a:gd name="connsiteX37" fmla="*/ 2597150 w 2724150"/>
              <a:gd name="connsiteY37" fmla="*/ 901720 h 1905033"/>
              <a:gd name="connsiteX38" fmla="*/ 2724150 w 2724150"/>
              <a:gd name="connsiteY38" fmla="*/ 927120 h 1905033"/>
              <a:gd name="connsiteX39" fmla="*/ 2597150 w 2724150"/>
              <a:gd name="connsiteY39" fmla="*/ 952520 h 1905033"/>
              <a:gd name="connsiteX40" fmla="*/ 2711450 w 2724150"/>
              <a:gd name="connsiteY40" fmla="*/ 990620 h 1905033"/>
              <a:gd name="connsiteX41" fmla="*/ 2571750 w 2724150"/>
              <a:gd name="connsiteY41" fmla="*/ 1104920 h 1905033"/>
              <a:gd name="connsiteX42" fmla="*/ 2711450 w 2724150"/>
              <a:gd name="connsiteY42" fmla="*/ 1054120 h 1905033"/>
              <a:gd name="connsiteX43" fmla="*/ 2622550 w 2724150"/>
              <a:gd name="connsiteY43" fmla="*/ 1155720 h 1905033"/>
              <a:gd name="connsiteX44" fmla="*/ 2584450 w 2724150"/>
              <a:gd name="connsiteY44" fmla="*/ 1231920 h 1905033"/>
              <a:gd name="connsiteX45" fmla="*/ 2482850 w 2724150"/>
              <a:gd name="connsiteY45" fmla="*/ 1308120 h 1905033"/>
              <a:gd name="connsiteX46" fmla="*/ 2470150 w 2724150"/>
              <a:gd name="connsiteY46" fmla="*/ 1409720 h 1905033"/>
              <a:gd name="connsiteX47" fmla="*/ 2343150 w 2724150"/>
              <a:gd name="connsiteY47" fmla="*/ 1485920 h 1905033"/>
              <a:gd name="connsiteX48" fmla="*/ 2317750 w 2724150"/>
              <a:gd name="connsiteY48" fmla="*/ 1574820 h 1905033"/>
              <a:gd name="connsiteX49" fmla="*/ 2228850 w 2724150"/>
              <a:gd name="connsiteY49" fmla="*/ 1612920 h 1905033"/>
              <a:gd name="connsiteX50" fmla="*/ 2178050 w 2724150"/>
              <a:gd name="connsiteY50" fmla="*/ 1727220 h 1905033"/>
              <a:gd name="connsiteX51" fmla="*/ 1974850 w 2724150"/>
              <a:gd name="connsiteY51" fmla="*/ 1727220 h 1905033"/>
              <a:gd name="connsiteX52" fmla="*/ 1835150 w 2724150"/>
              <a:gd name="connsiteY52" fmla="*/ 1803420 h 1905033"/>
              <a:gd name="connsiteX53" fmla="*/ 1708150 w 2724150"/>
              <a:gd name="connsiteY53" fmla="*/ 1803420 h 1905033"/>
              <a:gd name="connsiteX54" fmla="*/ 1708150 w 2724150"/>
              <a:gd name="connsiteY54" fmla="*/ 1803420 h 1905033"/>
              <a:gd name="connsiteX55" fmla="*/ 1593850 w 2724150"/>
              <a:gd name="connsiteY55" fmla="*/ 1854220 h 1905033"/>
              <a:gd name="connsiteX56" fmla="*/ 1479550 w 2724150"/>
              <a:gd name="connsiteY56" fmla="*/ 1866920 h 1905033"/>
              <a:gd name="connsiteX57" fmla="*/ 1428750 w 2724150"/>
              <a:gd name="connsiteY57" fmla="*/ 1892320 h 1905033"/>
              <a:gd name="connsiteX58" fmla="*/ 1289050 w 2724150"/>
              <a:gd name="connsiteY58" fmla="*/ 1905020 h 1905033"/>
              <a:gd name="connsiteX59" fmla="*/ 1200150 w 2724150"/>
              <a:gd name="connsiteY59" fmla="*/ 1892320 h 1905033"/>
              <a:gd name="connsiteX60" fmla="*/ 1022350 w 2724150"/>
              <a:gd name="connsiteY60" fmla="*/ 1841520 h 1905033"/>
              <a:gd name="connsiteX61" fmla="*/ 819150 w 2724150"/>
              <a:gd name="connsiteY61" fmla="*/ 1841520 h 1905033"/>
              <a:gd name="connsiteX62" fmla="*/ 806450 w 2724150"/>
              <a:gd name="connsiteY62" fmla="*/ 1765320 h 1905033"/>
              <a:gd name="connsiteX63" fmla="*/ 704850 w 2724150"/>
              <a:gd name="connsiteY63" fmla="*/ 1746270 h 1905033"/>
              <a:gd name="connsiteX64" fmla="*/ 590550 w 2724150"/>
              <a:gd name="connsiteY64" fmla="*/ 1752620 h 1905033"/>
              <a:gd name="connsiteX65" fmla="*/ 431800 w 2724150"/>
              <a:gd name="connsiteY65" fmla="*/ 1631970 h 1905033"/>
              <a:gd name="connsiteX66" fmla="*/ 323850 w 2724150"/>
              <a:gd name="connsiteY66" fmla="*/ 1549420 h 1905033"/>
              <a:gd name="connsiteX67" fmla="*/ 209550 w 2724150"/>
              <a:gd name="connsiteY67" fmla="*/ 1460520 h 1905033"/>
              <a:gd name="connsiteX68" fmla="*/ 279400 w 2724150"/>
              <a:gd name="connsiteY68" fmla="*/ 1416070 h 1905033"/>
              <a:gd name="connsiteX69" fmla="*/ 114300 w 2724150"/>
              <a:gd name="connsiteY69" fmla="*/ 1377970 h 1905033"/>
              <a:gd name="connsiteX70" fmla="*/ 82550 w 2724150"/>
              <a:gd name="connsiteY70" fmla="*/ 1282720 h 1905033"/>
              <a:gd name="connsiteX71" fmla="*/ 44450 w 2724150"/>
              <a:gd name="connsiteY71" fmla="*/ 1187470 h 1905033"/>
              <a:gd name="connsiteX72" fmla="*/ 114300 w 2724150"/>
              <a:gd name="connsiteY72" fmla="*/ 1123970 h 1905033"/>
              <a:gd name="connsiteX73" fmla="*/ 0 w 2724150"/>
              <a:gd name="connsiteY73" fmla="*/ 1066820 h 1905033"/>
              <a:gd name="connsiteX74" fmla="*/ 177800 w 2724150"/>
              <a:gd name="connsiteY74" fmla="*/ 996970 h 1905033"/>
              <a:gd name="connsiteX75" fmla="*/ 12700 w 2724150"/>
              <a:gd name="connsiteY75" fmla="*/ 971570 h 1905033"/>
              <a:gd name="connsiteX76" fmla="*/ 133350 w 2724150"/>
              <a:gd name="connsiteY76" fmla="*/ 863620 h 1905033"/>
              <a:gd name="connsiteX77" fmla="*/ 107950 w 2724150"/>
              <a:gd name="connsiteY77" fmla="*/ 730270 h 1905033"/>
              <a:gd name="connsiteX78" fmla="*/ 215900 w 2724150"/>
              <a:gd name="connsiteY78" fmla="*/ 628670 h 1905033"/>
              <a:gd name="connsiteX79" fmla="*/ 146050 w 2724150"/>
              <a:gd name="connsiteY79" fmla="*/ 431820 h 1905033"/>
              <a:gd name="connsiteX80" fmla="*/ 374650 w 2724150"/>
              <a:gd name="connsiteY80" fmla="*/ 622320 h 1905033"/>
              <a:gd name="connsiteX81" fmla="*/ 381000 w 2724150"/>
              <a:gd name="connsiteY81" fmla="*/ 285770 h 1905033"/>
              <a:gd name="connsiteX82" fmla="*/ 530225 w 2724150"/>
              <a:gd name="connsiteY82" fmla="*/ 463570 h 1905033"/>
              <a:gd name="connsiteX83" fmla="*/ 539750 w 2724150"/>
              <a:gd name="connsiteY83" fmla="*/ 292120 h 1905033"/>
              <a:gd name="connsiteX84" fmla="*/ 669925 w 2724150"/>
              <a:gd name="connsiteY84" fmla="*/ 304820 h 1905033"/>
              <a:gd name="connsiteX85" fmla="*/ 771525 w 2724150"/>
              <a:gd name="connsiteY85" fmla="*/ 260370 h 1905033"/>
              <a:gd name="connsiteX86" fmla="*/ 857250 w 2724150"/>
              <a:gd name="connsiteY86" fmla="*/ 20 h 1905033"/>
              <a:gd name="connsiteX87" fmla="*/ 1092200 w 2724150"/>
              <a:gd name="connsiteY87" fmla="*/ 276245 h 1905033"/>
              <a:gd name="connsiteX0" fmla="*/ 1098550 w 2724150"/>
              <a:gd name="connsiteY0" fmla="*/ 285949 h 1911562"/>
              <a:gd name="connsiteX1" fmla="*/ 1136650 w 2724150"/>
              <a:gd name="connsiteY1" fmla="*/ 184349 h 1911562"/>
              <a:gd name="connsiteX2" fmla="*/ 1212850 w 2724150"/>
              <a:gd name="connsiteY2" fmla="*/ 209749 h 1911562"/>
              <a:gd name="connsiteX3" fmla="*/ 1187450 w 2724150"/>
              <a:gd name="connsiteY3" fmla="*/ 70049 h 1911562"/>
              <a:gd name="connsiteX4" fmla="*/ 1250950 w 2724150"/>
              <a:gd name="connsiteY4" fmla="*/ 108149 h 1911562"/>
              <a:gd name="connsiteX5" fmla="*/ 1250950 w 2724150"/>
              <a:gd name="connsiteY5" fmla="*/ 31949 h 1911562"/>
              <a:gd name="connsiteX6" fmla="*/ 1314450 w 2724150"/>
              <a:gd name="connsiteY6" fmla="*/ 209749 h 1911562"/>
              <a:gd name="connsiteX7" fmla="*/ 1339850 w 2724150"/>
              <a:gd name="connsiteY7" fmla="*/ 146249 h 1911562"/>
              <a:gd name="connsiteX8" fmla="*/ 1390650 w 2724150"/>
              <a:gd name="connsiteY8" fmla="*/ 171649 h 1911562"/>
              <a:gd name="connsiteX9" fmla="*/ 1390650 w 2724150"/>
              <a:gd name="connsiteY9" fmla="*/ 108149 h 1911562"/>
              <a:gd name="connsiteX10" fmla="*/ 1416050 w 2724150"/>
              <a:gd name="connsiteY10" fmla="*/ 235149 h 1911562"/>
              <a:gd name="connsiteX11" fmla="*/ 1428750 w 2724150"/>
              <a:gd name="connsiteY11" fmla="*/ 184349 h 1911562"/>
              <a:gd name="connsiteX12" fmla="*/ 1492250 w 2724150"/>
              <a:gd name="connsiteY12" fmla="*/ 70049 h 1911562"/>
              <a:gd name="connsiteX13" fmla="*/ 1555750 w 2724150"/>
              <a:gd name="connsiteY13" fmla="*/ 222449 h 1911562"/>
              <a:gd name="connsiteX14" fmla="*/ 1631950 w 2724150"/>
              <a:gd name="connsiteY14" fmla="*/ 44649 h 1911562"/>
              <a:gd name="connsiteX15" fmla="*/ 1720850 w 2724150"/>
              <a:gd name="connsiteY15" fmla="*/ 171649 h 1911562"/>
              <a:gd name="connsiteX16" fmla="*/ 1784350 w 2724150"/>
              <a:gd name="connsiteY16" fmla="*/ 108149 h 1911562"/>
              <a:gd name="connsiteX17" fmla="*/ 1822450 w 2724150"/>
              <a:gd name="connsiteY17" fmla="*/ 247849 h 1911562"/>
              <a:gd name="connsiteX18" fmla="*/ 1873250 w 2724150"/>
              <a:gd name="connsiteY18" fmla="*/ 197049 h 1911562"/>
              <a:gd name="connsiteX19" fmla="*/ 1936750 w 2724150"/>
              <a:gd name="connsiteY19" fmla="*/ 324049 h 1911562"/>
              <a:gd name="connsiteX20" fmla="*/ 2000250 w 2724150"/>
              <a:gd name="connsiteY20" fmla="*/ 209749 h 1911562"/>
              <a:gd name="connsiteX21" fmla="*/ 2012950 w 2724150"/>
              <a:gd name="connsiteY21" fmla="*/ 349449 h 1911562"/>
              <a:gd name="connsiteX22" fmla="*/ 2127250 w 2724150"/>
              <a:gd name="connsiteY22" fmla="*/ 273249 h 1911562"/>
              <a:gd name="connsiteX23" fmla="*/ 2152650 w 2724150"/>
              <a:gd name="connsiteY23" fmla="*/ 412949 h 1911562"/>
              <a:gd name="connsiteX24" fmla="*/ 2203450 w 2724150"/>
              <a:gd name="connsiteY24" fmla="*/ 387549 h 1911562"/>
              <a:gd name="connsiteX25" fmla="*/ 2203450 w 2724150"/>
              <a:gd name="connsiteY25" fmla="*/ 387549 h 1911562"/>
              <a:gd name="connsiteX26" fmla="*/ 2279650 w 2724150"/>
              <a:gd name="connsiteY26" fmla="*/ 349449 h 1911562"/>
              <a:gd name="connsiteX27" fmla="*/ 2305050 w 2724150"/>
              <a:gd name="connsiteY27" fmla="*/ 539949 h 1911562"/>
              <a:gd name="connsiteX28" fmla="*/ 2444750 w 2724150"/>
              <a:gd name="connsiteY28" fmla="*/ 527249 h 1911562"/>
              <a:gd name="connsiteX29" fmla="*/ 2419350 w 2724150"/>
              <a:gd name="connsiteY29" fmla="*/ 641549 h 1911562"/>
              <a:gd name="connsiteX30" fmla="*/ 2546350 w 2724150"/>
              <a:gd name="connsiteY30" fmla="*/ 641549 h 1911562"/>
              <a:gd name="connsiteX31" fmla="*/ 2457450 w 2724150"/>
              <a:gd name="connsiteY31" fmla="*/ 705049 h 1911562"/>
              <a:gd name="connsiteX32" fmla="*/ 2686050 w 2724150"/>
              <a:gd name="connsiteY32" fmla="*/ 781249 h 1911562"/>
              <a:gd name="connsiteX33" fmla="*/ 2571750 w 2724150"/>
              <a:gd name="connsiteY33" fmla="*/ 819349 h 1911562"/>
              <a:gd name="connsiteX34" fmla="*/ 2673350 w 2724150"/>
              <a:gd name="connsiteY34" fmla="*/ 870149 h 1911562"/>
              <a:gd name="connsiteX35" fmla="*/ 2635250 w 2724150"/>
              <a:gd name="connsiteY35" fmla="*/ 870149 h 1911562"/>
              <a:gd name="connsiteX36" fmla="*/ 2711450 w 2724150"/>
              <a:gd name="connsiteY36" fmla="*/ 870149 h 1911562"/>
              <a:gd name="connsiteX37" fmla="*/ 2597150 w 2724150"/>
              <a:gd name="connsiteY37" fmla="*/ 908249 h 1911562"/>
              <a:gd name="connsiteX38" fmla="*/ 2724150 w 2724150"/>
              <a:gd name="connsiteY38" fmla="*/ 933649 h 1911562"/>
              <a:gd name="connsiteX39" fmla="*/ 2597150 w 2724150"/>
              <a:gd name="connsiteY39" fmla="*/ 959049 h 1911562"/>
              <a:gd name="connsiteX40" fmla="*/ 2711450 w 2724150"/>
              <a:gd name="connsiteY40" fmla="*/ 997149 h 1911562"/>
              <a:gd name="connsiteX41" fmla="*/ 2571750 w 2724150"/>
              <a:gd name="connsiteY41" fmla="*/ 1111449 h 1911562"/>
              <a:gd name="connsiteX42" fmla="*/ 2711450 w 2724150"/>
              <a:gd name="connsiteY42" fmla="*/ 1060649 h 1911562"/>
              <a:gd name="connsiteX43" fmla="*/ 2622550 w 2724150"/>
              <a:gd name="connsiteY43" fmla="*/ 1162249 h 1911562"/>
              <a:gd name="connsiteX44" fmla="*/ 2584450 w 2724150"/>
              <a:gd name="connsiteY44" fmla="*/ 1238449 h 1911562"/>
              <a:gd name="connsiteX45" fmla="*/ 2482850 w 2724150"/>
              <a:gd name="connsiteY45" fmla="*/ 1314649 h 1911562"/>
              <a:gd name="connsiteX46" fmla="*/ 2470150 w 2724150"/>
              <a:gd name="connsiteY46" fmla="*/ 1416249 h 1911562"/>
              <a:gd name="connsiteX47" fmla="*/ 2343150 w 2724150"/>
              <a:gd name="connsiteY47" fmla="*/ 1492449 h 1911562"/>
              <a:gd name="connsiteX48" fmla="*/ 2317750 w 2724150"/>
              <a:gd name="connsiteY48" fmla="*/ 1581349 h 1911562"/>
              <a:gd name="connsiteX49" fmla="*/ 2228850 w 2724150"/>
              <a:gd name="connsiteY49" fmla="*/ 1619449 h 1911562"/>
              <a:gd name="connsiteX50" fmla="*/ 2178050 w 2724150"/>
              <a:gd name="connsiteY50" fmla="*/ 1733749 h 1911562"/>
              <a:gd name="connsiteX51" fmla="*/ 1974850 w 2724150"/>
              <a:gd name="connsiteY51" fmla="*/ 1733749 h 1911562"/>
              <a:gd name="connsiteX52" fmla="*/ 1835150 w 2724150"/>
              <a:gd name="connsiteY52" fmla="*/ 1809949 h 1911562"/>
              <a:gd name="connsiteX53" fmla="*/ 1708150 w 2724150"/>
              <a:gd name="connsiteY53" fmla="*/ 1809949 h 1911562"/>
              <a:gd name="connsiteX54" fmla="*/ 1708150 w 2724150"/>
              <a:gd name="connsiteY54" fmla="*/ 1809949 h 1911562"/>
              <a:gd name="connsiteX55" fmla="*/ 1593850 w 2724150"/>
              <a:gd name="connsiteY55" fmla="*/ 1860749 h 1911562"/>
              <a:gd name="connsiteX56" fmla="*/ 1479550 w 2724150"/>
              <a:gd name="connsiteY56" fmla="*/ 1873449 h 1911562"/>
              <a:gd name="connsiteX57" fmla="*/ 1428750 w 2724150"/>
              <a:gd name="connsiteY57" fmla="*/ 1898849 h 1911562"/>
              <a:gd name="connsiteX58" fmla="*/ 1289050 w 2724150"/>
              <a:gd name="connsiteY58" fmla="*/ 1911549 h 1911562"/>
              <a:gd name="connsiteX59" fmla="*/ 1200150 w 2724150"/>
              <a:gd name="connsiteY59" fmla="*/ 1898849 h 1911562"/>
              <a:gd name="connsiteX60" fmla="*/ 1022350 w 2724150"/>
              <a:gd name="connsiteY60" fmla="*/ 1848049 h 1911562"/>
              <a:gd name="connsiteX61" fmla="*/ 819150 w 2724150"/>
              <a:gd name="connsiteY61" fmla="*/ 1848049 h 1911562"/>
              <a:gd name="connsiteX62" fmla="*/ 806450 w 2724150"/>
              <a:gd name="connsiteY62" fmla="*/ 1771849 h 1911562"/>
              <a:gd name="connsiteX63" fmla="*/ 704850 w 2724150"/>
              <a:gd name="connsiteY63" fmla="*/ 1752799 h 1911562"/>
              <a:gd name="connsiteX64" fmla="*/ 590550 w 2724150"/>
              <a:gd name="connsiteY64" fmla="*/ 1759149 h 1911562"/>
              <a:gd name="connsiteX65" fmla="*/ 431800 w 2724150"/>
              <a:gd name="connsiteY65" fmla="*/ 1638499 h 1911562"/>
              <a:gd name="connsiteX66" fmla="*/ 323850 w 2724150"/>
              <a:gd name="connsiteY66" fmla="*/ 1555949 h 1911562"/>
              <a:gd name="connsiteX67" fmla="*/ 209550 w 2724150"/>
              <a:gd name="connsiteY67" fmla="*/ 1467049 h 1911562"/>
              <a:gd name="connsiteX68" fmla="*/ 279400 w 2724150"/>
              <a:gd name="connsiteY68" fmla="*/ 1422599 h 1911562"/>
              <a:gd name="connsiteX69" fmla="*/ 114300 w 2724150"/>
              <a:gd name="connsiteY69" fmla="*/ 1384499 h 1911562"/>
              <a:gd name="connsiteX70" fmla="*/ 82550 w 2724150"/>
              <a:gd name="connsiteY70" fmla="*/ 1289249 h 1911562"/>
              <a:gd name="connsiteX71" fmla="*/ 44450 w 2724150"/>
              <a:gd name="connsiteY71" fmla="*/ 1193999 h 1911562"/>
              <a:gd name="connsiteX72" fmla="*/ 114300 w 2724150"/>
              <a:gd name="connsiteY72" fmla="*/ 1130499 h 1911562"/>
              <a:gd name="connsiteX73" fmla="*/ 0 w 2724150"/>
              <a:gd name="connsiteY73" fmla="*/ 1073349 h 1911562"/>
              <a:gd name="connsiteX74" fmla="*/ 177800 w 2724150"/>
              <a:gd name="connsiteY74" fmla="*/ 1003499 h 1911562"/>
              <a:gd name="connsiteX75" fmla="*/ 12700 w 2724150"/>
              <a:gd name="connsiteY75" fmla="*/ 978099 h 1911562"/>
              <a:gd name="connsiteX76" fmla="*/ 133350 w 2724150"/>
              <a:gd name="connsiteY76" fmla="*/ 870149 h 1911562"/>
              <a:gd name="connsiteX77" fmla="*/ 107950 w 2724150"/>
              <a:gd name="connsiteY77" fmla="*/ 736799 h 1911562"/>
              <a:gd name="connsiteX78" fmla="*/ 215900 w 2724150"/>
              <a:gd name="connsiteY78" fmla="*/ 635199 h 1911562"/>
              <a:gd name="connsiteX79" fmla="*/ 146050 w 2724150"/>
              <a:gd name="connsiteY79" fmla="*/ 438349 h 1911562"/>
              <a:gd name="connsiteX80" fmla="*/ 374650 w 2724150"/>
              <a:gd name="connsiteY80" fmla="*/ 628849 h 1911562"/>
              <a:gd name="connsiteX81" fmla="*/ 381000 w 2724150"/>
              <a:gd name="connsiteY81" fmla="*/ 292299 h 1911562"/>
              <a:gd name="connsiteX82" fmla="*/ 530225 w 2724150"/>
              <a:gd name="connsiteY82" fmla="*/ 470099 h 1911562"/>
              <a:gd name="connsiteX83" fmla="*/ 539750 w 2724150"/>
              <a:gd name="connsiteY83" fmla="*/ 298649 h 1911562"/>
              <a:gd name="connsiteX84" fmla="*/ 669925 w 2724150"/>
              <a:gd name="connsiteY84" fmla="*/ 311349 h 1911562"/>
              <a:gd name="connsiteX85" fmla="*/ 771525 w 2724150"/>
              <a:gd name="connsiteY85" fmla="*/ 266899 h 1911562"/>
              <a:gd name="connsiteX86" fmla="*/ 857250 w 2724150"/>
              <a:gd name="connsiteY86" fmla="*/ 6549 h 1911562"/>
              <a:gd name="connsiteX87" fmla="*/ 946150 w 2724150"/>
              <a:gd name="connsiteY87" fmla="*/ 95449 h 1911562"/>
              <a:gd name="connsiteX88" fmla="*/ 1092200 w 2724150"/>
              <a:gd name="connsiteY88" fmla="*/ 282774 h 1911562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724150" h="1906801">
                <a:moveTo>
                  <a:pt x="1098550" y="281188"/>
                </a:moveTo>
                <a:lnTo>
                  <a:pt x="1136650" y="179588"/>
                </a:lnTo>
                <a:lnTo>
                  <a:pt x="1212850" y="204988"/>
                </a:lnTo>
                <a:lnTo>
                  <a:pt x="1187450" y="65288"/>
                </a:lnTo>
                <a:lnTo>
                  <a:pt x="1250950" y="103388"/>
                </a:lnTo>
                <a:lnTo>
                  <a:pt x="1250950" y="27188"/>
                </a:lnTo>
                <a:lnTo>
                  <a:pt x="1314450" y="204988"/>
                </a:lnTo>
                <a:lnTo>
                  <a:pt x="1339850" y="141488"/>
                </a:lnTo>
                <a:lnTo>
                  <a:pt x="1390650" y="166888"/>
                </a:lnTo>
                <a:lnTo>
                  <a:pt x="1390650" y="103388"/>
                </a:lnTo>
                <a:lnTo>
                  <a:pt x="1416050" y="230388"/>
                </a:lnTo>
                <a:lnTo>
                  <a:pt x="1428750" y="179588"/>
                </a:lnTo>
                <a:lnTo>
                  <a:pt x="1492250" y="65288"/>
                </a:lnTo>
                <a:lnTo>
                  <a:pt x="1555750" y="217688"/>
                </a:lnTo>
                <a:lnTo>
                  <a:pt x="1631950" y="39888"/>
                </a:lnTo>
                <a:lnTo>
                  <a:pt x="1720850" y="166888"/>
                </a:lnTo>
                <a:lnTo>
                  <a:pt x="1784350" y="103388"/>
                </a:lnTo>
                <a:lnTo>
                  <a:pt x="1822450" y="243088"/>
                </a:lnTo>
                <a:lnTo>
                  <a:pt x="1873250" y="192288"/>
                </a:lnTo>
                <a:lnTo>
                  <a:pt x="1936750" y="319288"/>
                </a:lnTo>
                <a:lnTo>
                  <a:pt x="2000250" y="204988"/>
                </a:lnTo>
                <a:lnTo>
                  <a:pt x="2012950" y="344688"/>
                </a:lnTo>
                <a:lnTo>
                  <a:pt x="2127250" y="268488"/>
                </a:lnTo>
                <a:lnTo>
                  <a:pt x="2152650" y="408188"/>
                </a:lnTo>
                <a:lnTo>
                  <a:pt x="2203450" y="382788"/>
                </a:lnTo>
                <a:lnTo>
                  <a:pt x="2203450" y="382788"/>
                </a:lnTo>
                <a:lnTo>
                  <a:pt x="2279650" y="344688"/>
                </a:lnTo>
                <a:lnTo>
                  <a:pt x="2305050" y="535188"/>
                </a:lnTo>
                <a:lnTo>
                  <a:pt x="2444750" y="522488"/>
                </a:lnTo>
                <a:lnTo>
                  <a:pt x="2419350" y="636788"/>
                </a:lnTo>
                <a:lnTo>
                  <a:pt x="2546350" y="636788"/>
                </a:lnTo>
                <a:lnTo>
                  <a:pt x="2457450" y="700288"/>
                </a:lnTo>
                <a:lnTo>
                  <a:pt x="2686050" y="776488"/>
                </a:lnTo>
                <a:lnTo>
                  <a:pt x="2571750" y="814588"/>
                </a:lnTo>
                <a:lnTo>
                  <a:pt x="2673350" y="865388"/>
                </a:lnTo>
                <a:lnTo>
                  <a:pt x="2635250" y="865388"/>
                </a:lnTo>
                <a:lnTo>
                  <a:pt x="2711450" y="865388"/>
                </a:lnTo>
                <a:lnTo>
                  <a:pt x="2597150" y="903488"/>
                </a:lnTo>
                <a:lnTo>
                  <a:pt x="2724150" y="928888"/>
                </a:lnTo>
                <a:lnTo>
                  <a:pt x="2597150" y="954288"/>
                </a:lnTo>
                <a:lnTo>
                  <a:pt x="2711450" y="992388"/>
                </a:lnTo>
                <a:lnTo>
                  <a:pt x="2571750" y="1106688"/>
                </a:lnTo>
                <a:lnTo>
                  <a:pt x="2711450" y="1055888"/>
                </a:lnTo>
                <a:lnTo>
                  <a:pt x="2622550" y="1157488"/>
                </a:lnTo>
                <a:lnTo>
                  <a:pt x="2584450" y="1233688"/>
                </a:lnTo>
                <a:lnTo>
                  <a:pt x="2482850" y="1309888"/>
                </a:lnTo>
                <a:lnTo>
                  <a:pt x="2470150" y="1411488"/>
                </a:lnTo>
                <a:lnTo>
                  <a:pt x="2343150" y="1487688"/>
                </a:lnTo>
                <a:lnTo>
                  <a:pt x="2317750" y="1576588"/>
                </a:lnTo>
                <a:lnTo>
                  <a:pt x="2228850" y="1614688"/>
                </a:lnTo>
                <a:lnTo>
                  <a:pt x="2178050" y="1728988"/>
                </a:lnTo>
                <a:lnTo>
                  <a:pt x="1974850" y="1728988"/>
                </a:lnTo>
                <a:lnTo>
                  <a:pt x="1835150" y="1805188"/>
                </a:lnTo>
                <a:lnTo>
                  <a:pt x="1708150" y="1805188"/>
                </a:lnTo>
                <a:lnTo>
                  <a:pt x="1708150" y="1805188"/>
                </a:lnTo>
                <a:cubicBezTo>
                  <a:pt x="1670050" y="1822121"/>
                  <a:pt x="1634022" y="1844829"/>
                  <a:pt x="1593850" y="1855988"/>
                </a:cubicBezTo>
                <a:cubicBezTo>
                  <a:pt x="1556914" y="1866248"/>
                  <a:pt x="1479550" y="1868688"/>
                  <a:pt x="1479550" y="1868688"/>
                </a:cubicBezTo>
                <a:lnTo>
                  <a:pt x="1428750" y="1894088"/>
                </a:lnTo>
                <a:cubicBezTo>
                  <a:pt x="1306035" y="1907723"/>
                  <a:pt x="1352784" y="1906788"/>
                  <a:pt x="1289050" y="1906788"/>
                </a:cubicBezTo>
                <a:lnTo>
                  <a:pt x="1200150" y="1894088"/>
                </a:lnTo>
                <a:lnTo>
                  <a:pt x="1022350" y="1843288"/>
                </a:lnTo>
                <a:lnTo>
                  <a:pt x="819150" y="1843288"/>
                </a:lnTo>
                <a:lnTo>
                  <a:pt x="806450" y="1767088"/>
                </a:lnTo>
                <a:cubicBezTo>
                  <a:pt x="787400" y="1751213"/>
                  <a:pt x="740833" y="1750155"/>
                  <a:pt x="704850" y="1748038"/>
                </a:cubicBezTo>
                <a:lnTo>
                  <a:pt x="590550" y="1754388"/>
                </a:lnTo>
                <a:lnTo>
                  <a:pt x="431800" y="1633738"/>
                </a:lnTo>
                <a:lnTo>
                  <a:pt x="323850" y="1551188"/>
                </a:lnTo>
                <a:lnTo>
                  <a:pt x="209550" y="1462288"/>
                </a:lnTo>
                <a:lnTo>
                  <a:pt x="279400" y="1417838"/>
                </a:lnTo>
                <a:lnTo>
                  <a:pt x="114300" y="1379738"/>
                </a:lnTo>
                <a:lnTo>
                  <a:pt x="82550" y="1284488"/>
                </a:lnTo>
                <a:lnTo>
                  <a:pt x="44450" y="1189238"/>
                </a:lnTo>
                <a:lnTo>
                  <a:pt x="114300" y="1125738"/>
                </a:lnTo>
                <a:lnTo>
                  <a:pt x="0" y="1068588"/>
                </a:lnTo>
                <a:lnTo>
                  <a:pt x="177800" y="998738"/>
                </a:lnTo>
                <a:lnTo>
                  <a:pt x="12700" y="973338"/>
                </a:lnTo>
                <a:lnTo>
                  <a:pt x="133350" y="865388"/>
                </a:lnTo>
                <a:lnTo>
                  <a:pt x="107950" y="732038"/>
                </a:lnTo>
                <a:lnTo>
                  <a:pt x="215900" y="630438"/>
                </a:lnTo>
                <a:lnTo>
                  <a:pt x="146050" y="433588"/>
                </a:lnTo>
                <a:lnTo>
                  <a:pt x="374650" y="624088"/>
                </a:lnTo>
                <a:lnTo>
                  <a:pt x="381000" y="287538"/>
                </a:lnTo>
                <a:cubicBezTo>
                  <a:pt x="393700" y="203930"/>
                  <a:pt x="475192" y="577521"/>
                  <a:pt x="530225" y="465338"/>
                </a:cubicBezTo>
                <a:cubicBezTo>
                  <a:pt x="530754" y="400250"/>
                  <a:pt x="513292" y="436763"/>
                  <a:pt x="539750" y="293888"/>
                </a:cubicBezTo>
                <a:cubicBezTo>
                  <a:pt x="547158" y="238855"/>
                  <a:pt x="641350" y="419830"/>
                  <a:pt x="669925" y="306588"/>
                </a:cubicBezTo>
                <a:cubicBezTo>
                  <a:pt x="694796" y="260021"/>
                  <a:pt x="764646" y="377496"/>
                  <a:pt x="771525" y="262138"/>
                </a:cubicBezTo>
                <a:cubicBezTo>
                  <a:pt x="811742" y="252084"/>
                  <a:pt x="819066" y="39278"/>
                  <a:pt x="857250" y="1788"/>
                </a:cubicBezTo>
                <a:cubicBezTo>
                  <a:pt x="886354" y="-26787"/>
                  <a:pt x="924821" y="297560"/>
                  <a:pt x="942975" y="239913"/>
                </a:cubicBezTo>
                <a:cubicBezTo>
                  <a:pt x="1042458" y="-75999"/>
                  <a:pt x="1074208" y="84867"/>
                  <a:pt x="1092200" y="278013"/>
                </a:cubicBezTo>
                <a:lnTo>
                  <a:pt x="1098550" y="281188"/>
                </a:lnTo>
                <a:close/>
              </a:path>
            </a:pathLst>
          </a:custGeom>
          <a:gradFill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</a:gradFill>
          <a:ln w="6350"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C0000">
                    <a:alpha val="2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7562C341-FF72-4CC8-91C2-C08F24936492}"/>
              </a:ext>
            </a:extLst>
          </p:cNvPr>
          <p:cNvSpPr/>
          <p:nvPr/>
        </p:nvSpPr>
        <p:spPr>
          <a:xfrm>
            <a:off x="2670629" y="-1248229"/>
            <a:ext cx="261257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公众号：陈西设计之家。微信搜索即可">
            <a:extLst>
              <a:ext uri="{FF2B5EF4-FFF2-40B4-BE49-F238E27FC236}">
                <a16:creationId xmlns:a16="http://schemas.microsoft.com/office/drawing/2014/main" xmlns="" id="{B9AE22D0-FE5D-4AD7-837C-B8DB8E9D48EC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4B40D4A-BB61-4B14-B65C-5D6C46BA10FF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0955F06-9D5A-49FE-8AC0-BA19138FBC71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B8F28C9F-76E9-4E05-BD68-AABA23DBBB49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2B1A1673-C420-41DF-9C99-A039A00BC0BE}"/>
              </a:ext>
            </a:extLst>
          </p:cNvPr>
          <p:cNvSpPr/>
          <p:nvPr/>
        </p:nvSpPr>
        <p:spPr>
          <a:xfrm>
            <a:off x="10860958" y="5011629"/>
            <a:ext cx="246795" cy="2336800"/>
          </a:xfrm>
          <a:custGeom>
            <a:avLst/>
            <a:gdLst>
              <a:gd name="connsiteX0" fmla="*/ 246795 w 246795"/>
              <a:gd name="connsiteY0" fmla="*/ 2336800 h 2336800"/>
              <a:gd name="connsiteX1" fmla="*/ 43595 w 246795"/>
              <a:gd name="connsiteY1" fmla="*/ 1843315 h 2336800"/>
              <a:gd name="connsiteX2" fmla="*/ 174223 w 246795"/>
              <a:gd name="connsiteY2" fmla="*/ 1248229 h 2336800"/>
              <a:gd name="connsiteX3" fmla="*/ 52 w 246795"/>
              <a:gd name="connsiteY3" fmla="*/ 537029 h 2336800"/>
              <a:gd name="connsiteX4" fmla="*/ 159709 w 246795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795" h="2336800">
                <a:moveTo>
                  <a:pt x="246795" y="2336800"/>
                </a:moveTo>
                <a:cubicBezTo>
                  <a:pt x="151242" y="2180771"/>
                  <a:pt x="55690" y="2024743"/>
                  <a:pt x="43595" y="1843315"/>
                </a:cubicBezTo>
                <a:cubicBezTo>
                  <a:pt x="31500" y="1661887"/>
                  <a:pt x="181480" y="1465943"/>
                  <a:pt x="174223" y="1248229"/>
                </a:cubicBezTo>
                <a:cubicBezTo>
                  <a:pt x="166966" y="1030515"/>
                  <a:pt x="2471" y="745067"/>
                  <a:pt x="52" y="537029"/>
                </a:cubicBezTo>
                <a:cubicBezTo>
                  <a:pt x="-2367" y="328991"/>
                  <a:pt x="78671" y="164495"/>
                  <a:pt x="159709" y="0"/>
                </a:cubicBez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  <a:tailEnd type="oval"/>
          </a:ln>
          <a:effectLst>
            <a:outerShdw blurRad="101600" sx="102000" sy="102000" algn="ctr" rotWithShape="0">
              <a:srgbClr val="CF2F03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5872EAD8-8184-4F59-8198-6619D1548849}"/>
              </a:ext>
            </a:extLst>
          </p:cNvPr>
          <p:cNvSpPr/>
          <p:nvPr/>
        </p:nvSpPr>
        <p:spPr>
          <a:xfrm flipH="1">
            <a:off x="10755249" y="5240229"/>
            <a:ext cx="246795" cy="2336800"/>
          </a:xfrm>
          <a:custGeom>
            <a:avLst/>
            <a:gdLst>
              <a:gd name="connsiteX0" fmla="*/ 246795 w 246795"/>
              <a:gd name="connsiteY0" fmla="*/ 2336800 h 2336800"/>
              <a:gd name="connsiteX1" fmla="*/ 43595 w 246795"/>
              <a:gd name="connsiteY1" fmla="*/ 1843315 h 2336800"/>
              <a:gd name="connsiteX2" fmla="*/ 174223 w 246795"/>
              <a:gd name="connsiteY2" fmla="*/ 1248229 h 2336800"/>
              <a:gd name="connsiteX3" fmla="*/ 52 w 246795"/>
              <a:gd name="connsiteY3" fmla="*/ 537029 h 2336800"/>
              <a:gd name="connsiteX4" fmla="*/ 159709 w 246795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795" h="2336800">
                <a:moveTo>
                  <a:pt x="246795" y="2336800"/>
                </a:moveTo>
                <a:cubicBezTo>
                  <a:pt x="151242" y="2180771"/>
                  <a:pt x="55690" y="2024743"/>
                  <a:pt x="43595" y="1843315"/>
                </a:cubicBezTo>
                <a:cubicBezTo>
                  <a:pt x="31500" y="1661887"/>
                  <a:pt x="181480" y="1465943"/>
                  <a:pt x="174223" y="1248229"/>
                </a:cubicBezTo>
                <a:cubicBezTo>
                  <a:pt x="166966" y="1030515"/>
                  <a:pt x="2471" y="745067"/>
                  <a:pt x="52" y="537029"/>
                </a:cubicBezTo>
                <a:cubicBezTo>
                  <a:pt x="-2367" y="328991"/>
                  <a:pt x="78671" y="164495"/>
                  <a:pt x="159709" y="0"/>
                </a:cubicBezTo>
              </a:path>
            </a:pathLst>
          </a:custGeom>
          <a:noFill/>
          <a:ln w="9525">
            <a:gradFill>
              <a:gsLst>
                <a:gs pos="0">
                  <a:srgbClr val="CC0000"/>
                </a:gs>
                <a:gs pos="65000">
                  <a:srgbClr val="CC0000">
                    <a:alpha val="0"/>
                  </a:srgbClr>
                </a:gs>
              </a:gsLst>
              <a:lin ang="5400000" scaled="1"/>
            </a:gradFill>
            <a:tailEnd type="oval"/>
          </a:ln>
          <a:effectLst>
            <a:outerShdw blurRad="101600" sx="102000" sy="102000" algn="ctr" rotWithShape="0">
              <a:srgbClr val="CF2F03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FFD313EC-45E0-4116-9F25-9475BC8F3E63}"/>
              </a:ext>
            </a:extLst>
          </p:cNvPr>
          <p:cNvSpPr/>
          <p:nvPr/>
        </p:nvSpPr>
        <p:spPr>
          <a:xfrm flipH="1">
            <a:off x="10934209" y="5322887"/>
            <a:ext cx="186708" cy="1657804"/>
          </a:xfrm>
          <a:custGeom>
            <a:avLst/>
            <a:gdLst>
              <a:gd name="connsiteX0" fmla="*/ 246795 w 246795"/>
              <a:gd name="connsiteY0" fmla="*/ 2336800 h 2336800"/>
              <a:gd name="connsiteX1" fmla="*/ 43595 w 246795"/>
              <a:gd name="connsiteY1" fmla="*/ 1843315 h 2336800"/>
              <a:gd name="connsiteX2" fmla="*/ 174223 w 246795"/>
              <a:gd name="connsiteY2" fmla="*/ 1248229 h 2336800"/>
              <a:gd name="connsiteX3" fmla="*/ 52 w 246795"/>
              <a:gd name="connsiteY3" fmla="*/ 537029 h 2336800"/>
              <a:gd name="connsiteX4" fmla="*/ 159709 w 246795"/>
              <a:gd name="connsiteY4" fmla="*/ 0 h 2336800"/>
              <a:gd name="connsiteX0" fmla="*/ 204173 w 233719"/>
              <a:gd name="connsiteY0" fmla="*/ 2336800 h 2336800"/>
              <a:gd name="connsiteX1" fmla="*/ 973 w 233719"/>
              <a:gd name="connsiteY1" fmla="*/ 1843315 h 2336800"/>
              <a:gd name="connsiteX2" fmla="*/ 131601 w 233719"/>
              <a:gd name="connsiteY2" fmla="*/ 1248229 h 2336800"/>
              <a:gd name="connsiteX3" fmla="*/ 233655 w 233719"/>
              <a:gd name="connsiteY3" fmla="*/ 565604 h 2336800"/>
              <a:gd name="connsiteX4" fmla="*/ 117087 w 233719"/>
              <a:gd name="connsiteY4" fmla="*/ 0 h 2336800"/>
              <a:gd name="connsiteX0" fmla="*/ 204173 w 233719"/>
              <a:gd name="connsiteY0" fmla="*/ 2422525 h 2422525"/>
              <a:gd name="connsiteX1" fmla="*/ 973 w 233719"/>
              <a:gd name="connsiteY1" fmla="*/ 1929040 h 2422525"/>
              <a:gd name="connsiteX2" fmla="*/ 131601 w 233719"/>
              <a:gd name="connsiteY2" fmla="*/ 1333954 h 2422525"/>
              <a:gd name="connsiteX3" fmla="*/ 233655 w 233719"/>
              <a:gd name="connsiteY3" fmla="*/ 651329 h 2422525"/>
              <a:gd name="connsiteX4" fmla="*/ 40887 w 233719"/>
              <a:gd name="connsiteY4" fmla="*/ 0 h 2422525"/>
              <a:gd name="connsiteX0" fmla="*/ 204173 w 233719"/>
              <a:gd name="connsiteY0" fmla="*/ 2422525 h 2422525"/>
              <a:gd name="connsiteX1" fmla="*/ 973 w 233719"/>
              <a:gd name="connsiteY1" fmla="*/ 1929040 h 2422525"/>
              <a:gd name="connsiteX2" fmla="*/ 131601 w 233719"/>
              <a:gd name="connsiteY2" fmla="*/ 1333954 h 2422525"/>
              <a:gd name="connsiteX3" fmla="*/ 233655 w 233719"/>
              <a:gd name="connsiteY3" fmla="*/ 651329 h 2422525"/>
              <a:gd name="connsiteX4" fmla="*/ 40887 w 233719"/>
              <a:gd name="connsiteY4" fmla="*/ 0 h 2422525"/>
              <a:gd name="connsiteX0" fmla="*/ 205010 w 234795"/>
              <a:gd name="connsiteY0" fmla="*/ 2422525 h 2422525"/>
              <a:gd name="connsiteX1" fmla="*/ 1810 w 234795"/>
              <a:gd name="connsiteY1" fmla="*/ 1929040 h 2422525"/>
              <a:gd name="connsiteX2" fmla="*/ 132438 w 234795"/>
              <a:gd name="connsiteY2" fmla="*/ 1333954 h 2422525"/>
              <a:gd name="connsiteX3" fmla="*/ 234492 w 234795"/>
              <a:gd name="connsiteY3" fmla="*/ 651329 h 2422525"/>
              <a:gd name="connsiteX4" fmla="*/ 6936 w 234795"/>
              <a:gd name="connsiteY4" fmla="*/ 361113 h 2422525"/>
              <a:gd name="connsiteX5" fmla="*/ 41724 w 234795"/>
              <a:gd name="connsiteY5" fmla="*/ 0 h 2422525"/>
              <a:gd name="connsiteX0" fmla="*/ 205010 w 205010"/>
              <a:gd name="connsiteY0" fmla="*/ 2422525 h 2422525"/>
              <a:gd name="connsiteX1" fmla="*/ 1810 w 205010"/>
              <a:gd name="connsiteY1" fmla="*/ 1929040 h 2422525"/>
              <a:gd name="connsiteX2" fmla="*/ 132438 w 205010"/>
              <a:gd name="connsiteY2" fmla="*/ 1333954 h 2422525"/>
              <a:gd name="connsiteX3" fmla="*/ 186867 w 205010"/>
              <a:gd name="connsiteY3" fmla="*/ 803729 h 2422525"/>
              <a:gd name="connsiteX4" fmla="*/ 6936 w 205010"/>
              <a:gd name="connsiteY4" fmla="*/ 361113 h 2422525"/>
              <a:gd name="connsiteX5" fmla="*/ 41724 w 205010"/>
              <a:gd name="connsiteY5" fmla="*/ 0 h 2422525"/>
              <a:gd name="connsiteX0" fmla="*/ 210911 w 210911"/>
              <a:gd name="connsiteY0" fmla="*/ 2746375 h 2746375"/>
              <a:gd name="connsiteX1" fmla="*/ 7711 w 210911"/>
              <a:gd name="connsiteY1" fmla="*/ 2252890 h 2746375"/>
              <a:gd name="connsiteX2" fmla="*/ 138339 w 210911"/>
              <a:gd name="connsiteY2" fmla="*/ 1657804 h 2746375"/>
              <a:gd name="connsiteX3" fmla="*/ 192768 w 210911"/>
              <a:gd name="connsiteY3" fmla="*/ 1127579 h 2746375"/>
              <a:gd name="connsiteX4" fmla="*/ 12837 w 210911"/>
              <a:gd name="connsiteY4" fmla="*/ 684963 h 2746375"/>
              <a:gd name="connsiteX5" fmla="*/ 0 w 210911"/>
              <a:gd name="connsiteY5" fmla="*/ 0 h 2746375"/>
              <a:gd name="connsiteX0" fmla="*/ 235039 w 235039"/>
              <a:gd name="connsiteY0" fmla="*/ 2746375 h 2746375"/>
              <a:gd name="connsiteX1" fmla="*/ 31839 w 235039"/>
              <a:gd name="connsiteY1" fmla="*/ 2252890 h 2746375"/>
              <a:gd name="connsiteX2" fmla="*/ 162467 w 235039"/>
              <a:gd name="connsiteY2" fmla="*/ 1657804 h 2746375"/>
              <a:gd name="connsiteX3" fmla="*/ 216896 w 235039"/>
              <a:gd name="connsiteY3" fmla="*/ 1127579 h 2746375"/>
              <a:gd name="connsiteX4" fmla="*/ 8390 w 235039"/>
              <a:gd name="connsiteY4" fmla="*/ 408738 h 2746375"/>
              <a:gd name="connsiteX5" fmla="*/ 24128 w 235039"/>
              <a:gd name="connsiteY5" fmla="*/ 0 h 2746375"/>
              <a:gd name="connsiteX0" fmla="*/ 231810 w 231810"/>
              <a:gd name="connsiteY0" fmla="*/ 2746375 h 2746375"/>
              <a:gd name="connsiteX1" fmla="*/ 28610 w 231810"/>
              <a:gd name="connsiteY1" fmla="*/ 2252890 h 2746375"/>
              <a:gd name="connsiteX2" fmla="*/ 159238 w 231810"/>
              <a:gd name="connsiteY2" fmla="*/ 1657804 h 2746375"/>
              <a:gd name="connsiteX3" fmla="*/ 213667 w 231810"/>
              <a:gd name="connsiteY3" fmla="*/ 1127579 h 2746375"/>
              <a:gd name="connsiteX4" fmla="*/ 5161 w 231810"/>
              <a:gd name="connsiteY4" fmla="*/ 408738 h 2746375"/>
              <a:gd name="connsiteX5" fmla="*/ 78049 w 231810"/>
              <a:gd name="connsiteY5" fmla="*/ 0 h 2746375"/>
              <a:gd name="connsiteX0" fmla="*/ 28610 w 214000"/>
              <a:gd name="connsiteY0" fmla="*/ 2252890 h 2252890"/>
              <a:gd name="connsiteX1" fmla="*/ 159238 w 214000"/>
              <a:gd name="connsiteY1" fmla="*/ 1657804 h 2252890"/>
              <a:gd name="connsiteX2" fmla="*/ 213667 w 214000"/>
              <a:gd name="connsiteY2" fmla="*/ 1127579 h 2252890"/>
              <a:gd name="connsiteX3" fmla="*/ 5161 w 214000"/>
              <a:gd name="connsiteY3" fmla="*/ 408738 h 2252890"/>
              <a:gd name="connsiteX4" fmla="*/ 78049 w 214000"/>
              <a:gd name="connsiteY4" fmla="*/ 0 h 2252890"/>
              <a:gd name="connsiteX0" fmla="*/ 159238 w 214000"/>
              <a:gd name="connsiteY0" fmla="*/ 1657804 h 1657804"/>
              <a:gd name="connsiteX1" fmla="*/ 213667 w 214000"/>
              <a:gd name="connsiteY1" fmla="*/ 1127579 h 1657804"/>
              <a:gd name="connsiteX2" fmla="*/ 5161 w 214000"/>
              <a:gd name="connsiteY2" fmla="*/ 408738 h 1657804"/>
              <a:gd name="connsiteX3" fmla="*/ 78049 w 214000"/>
              <a:gd name="connsiteY3" fmla="*/ 0 h 1657804"/>
              <a:gd name="connsiteX0" fmla="*/ 131888 w 186708"/>
              <a:gd name="connsiteY0" fmla="*/ 1657804 h 1657804"/>
              <a:gd name="connsiteX1" fmla="*/ 186317 w 186708"/>
              <a:gd name="connsiteY1" fmla="*/ 1127579 h 1657804"/>
              <a:gd name="connsiteX2" fmla="*/ 6386 w 186708"/>
              <a:gd name="connsiteY2" fmla="*/ 408738 h 1657804"/>
              <a:gd name="connsiteX3" fmla="*/ 50699 w 186708"/>
              <a:gd name="connsiteY3" fmla="*/ 0 h 1657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708" h="1657804">
                <a:moveTo>
                  <a:pt x="131888" y="1657804"/>
                </a:moveTo>
                <a:cubicBezTo>
                  <a:pt x="162731" y="1470252"/>
                  <a:pt x="177072" y="1275432"/>
                  <a:pt x="186317" y="1127579"/>
                </a:cubicBezTo>
                <a:cubicBezTo>
                  <a:pt x="195562" y="979726"/>
                  <a:pt x="38514" y="517293"/>
                  <a:pt x="6386" y="408738"/>
                </a:cubicBezTo>
                <a:cubicBezTo>
                  <a:pt x="-25742" y="300183"/>
                  <a:pt x="75063" y="74473"/>
                  <a:pt x="50699" y="0"/>
                </a:cubicBezTo>
              </a:path>
            </a:pathLst>
          </a:custGeom>
          <a:noFill/>
          <a:ln w="9525">
            <a:gradFill>
              <a:gsLst>
                <a:gs pos="0">
                  <a:srgbClr val="CC0000"/>
                </a:gs>
                <a:gs pos="65000">
                  <a:srgbClr val="E05F01">
                    <a:alpha val="0"/>
                  </a:srgbClr>
                </a:gs>
              </a:gsLst>
              <a:lin ang="5400000" scaled="1"/>
            </a:gradFill>
            <a:headEnd type="none"/>
            <a:tailEnd type="diamond"/>
          </a:ln>
          <a:effectLst>
            <a:outerShdw blurRad="101600" sx="102000" sy="102000" algn="ctr" rotWithShape="0">
              <a:srgbClr val="CF2F03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1C07878-463F-4676-9CC4-07CD69DBAD6C}"/>
              </a:ext>
            </a:extLst>
          </p:cNvPr>
          <p:cNvSpPr txBox="1"/>
          <p:nvPr/>
        </p:nvSpPr>
        <p:spPr>
          <a:xfrm>
            <a:off x="457200" y="6203260"/>
            <a:ext cx="112791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" dirty="0">
                <a:gradFill>
                  <a:gsLst>
                    <a:gs pos="15000">
                      <a:srgbClr val="CC0000"/>
                    </a:gs>
                    <a:gs pos="98000">
                      <a:srgbClr val="CF2F03">
                        <a:alpha val="0"/>
                      </a:srgbClr>
                    </a:gs>
                  </a:gsLst>
                  <a:lin ang="5400000" scaled="1"/>
                </a:gra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你好，我是「陈西」。梦想没有来路，又何谈归途。世界上只有一种真正的英雄主义，那就是认清生活的真相后依然热爱生活。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6A0832C8-6E62-4E58-A9EE-83450795EAFD}"/>
              </a:ext>
            </a:extLst>
          </p:cNvPr>
          <p:cNvSpPr/>
          <p:nvPr/>
        </p:nvSpPr>
        <p:spPr>
          <a:xfrm>
            <a:off x="10683221" y="6936557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53173BA5-4524-4C5F-B1E8-4F26B69CCD32}"/>
              </a:ext>
            </a:extLst>
          </p:cNvPr>
          <p:cNvSpPr/>
          <p:nvPr/>
        </p:nvSpPr>
        <p:spPr>
          <a:xfrm>
            <a:off x="10795992" y="6946120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53DD1329-DF89-4885-9A3A-FFF3B2BAFA79}"/>
              </a:ext>
            </a:extLst>
          </p:cNvPr>
          <p:cNvSpPr/>
          <p:nvPr/>
        </p:nvSpPr>
        <p:spPr>
          <a:xfrm>
            <a:off x="10944045" y="6936557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153A903B-2FB4-4288-ADFB-1D2BEEF90378}"/>
              </a:ext>
            </a:extLst>
          </p:cNvPr>
          <p:cNvSpPr/>
          <p:nvPr/>
        </p:nvSpPr>
        <p:spPr>
          <a:xfrm>
            <a:off x="10886730" y="7027076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DD8CC96E-7832-4AD2-BFDC-EE7B3FEAE77F}"/>
              </a:ext>
            </a:extLst>
          </p:cNvPr>
          <p:cNvSpPr/>
          <p:nvPr/>
        </p:nvSpPr>
        <p:spPr>
          <a:xfrm>
            <a:off x="10904961" y="7025804"/>
            <a:ext cx="74369" cy="7436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C6472D94-12CA-4A9B-92A9-C516A11F8BF1}"/>
              </a:ext>
            </a:extLst>
          </p:cNvPr>
          <p:cNvSpPr/>
          <p:nvPr/>
        </p:nvSpPr>
        <p:spPr>
          <a:xfrm>
            <a:off x="10703351" y="6988619"/>
            <a:ext cx="74369" cy="74369"/>
          </a:xfrm>
          <a:prstGeom prst="ellipse">
            <a:avLst/>
          </a:prstGeom>
          <a:solidFill>
            <a:srgbClr val="CF2F03">
              <a:alpha val="8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3EE0022E-4075-4A50-AF50-9C1853E5BE38}"/>
              </a:ext>
            </a:extLst>
          </p:cNvPr>
          <p:cNvSpPr/>
          <p:nvPr/>
        </p:nvSpPr>
        <p:spPr>
          <a:xfrm>
            <a:off x="10843534" y="7120580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D970D6DC-2CD3-48C4-A397-CC8BB7F117AD}"/>
              </a:ext>
            </a:extLst>
          </p:cNvPr>
          <p:cNvSpPr/>
          <p:nvPr/>
        </p:nvSpPr>
        <p:spPr>
          <a:xfrm>
            <a:off x="10902914" y="7230461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EAD649E8-3BD3-4CA8-AAF1-8F1006E3E7C0}"/>
              </a:ext>
            </a:extLst>
          </p:cNvPr>
          <p:cNvSpPr/>
          <p:nvPr/>
        </p:nvSpPr>
        <p:spPr>
          <a:xfrm>
            <a:off x="10933611" y="7440618"/>
            <a:ext cx="45719" cy="4571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D3F3D2D-E0AC-42EF-83C1-E7C6BE78D491}"/>
              </a:ext>
            </a:extLst>
          </p:cNvPr>
          <p:cNvSpPr/>
          <p:nvPr/>
        </p:nvSpPr>
        <p:spPr>
          <a:xfrm>
            <a:off x="10937087" y="4299065"/>
            <a:ext cx="218220" cy="2879725"/>
          </a:xfrm>
          <a:custGeom>
            <a:avLst/>
            <a:gdLst>
              <a:gd name="connsiteX0" fmla="*/ 246795 w 246795"/>
              <a:gd name="connsiteY0" fmla="*/ 2336800 h 2336800"/>
              <a:gd name="connsiteX1" fmla="*/ 43595 w 246795"/>
              <a:gd name="connsiteY1" fmla="*/ 1843315 h 2336800"/>
              <a:gd name="connsiteX2" fmla="*/ 174223 w 246795"/>
              <a:gd name="connsiteY2" fmla="*/ 1248229 h 2336800"/>
              <a:gd name="connsiteX3" fmla="*/ 52 w 246795"/>
              <a:gd name="connsiteY3" fmla="*/ 537029 h 2336800"/>
              <a:gd name="connsiteX4" fmla="*/ 159709 w 246795"/>
              <a:gd name="connsiteY4" fmla="*/ 0 h 2336800"/>
              <a:gd name="connsiteX0" fmla="*/ 218220 w 218220"/>
              <a:gd name="connsiteY0" fmla="*/ 2879725 h 2879725"/>
              <a:gd name="connsiteX1" fmla="*/ 43595 w 218220"/>
              <a:gd name="connsiteY1" fmla="*/ 1843315 h 2879725"/>
              <a:gd name="connsiteX2" fmla="*/ 174223 w 218220"/>
              <a:gd name="connsiteY2" fmla="*/ 1248229 h 2879725"/>
              <a:gd name="connsiteX3" fmla="*/ 52 w 218220"/>
              <a:gd name="connsiteY3" fmla="*/ 537029 h 2879725"/>
              <a:gd name="connsiteX4" fmla="*/ 159709 w 218220"/>
              <a:gd name="connsiteY4" fmla="*/ 0 h 2879725"/>
              <a:gd name="connsiteX0" fmla="*/ 218220 w 218220"/>
              <a:gd name="connsiteY0" fmla="*/ 2879725 h 2879725"/>
              <a:gd name="connsiteX1" fmla="*/ 43595 w 218220"/>
              <a:gd name="connsiteY1" fmla="*/ 1843315 h 2879725"/>
              <a:gd name="connsiteX2" fmla="*/ 98023 w 218220"/>
              <a:gd name="connsiteY2" fmla="*/ 1257754 h 2879725"/>
              <a:gd name="connsiteX3" fmla="*/ 52 w 218220"/>
              <a:gd name="connsiteY3" fmla="*/ 537029 h 2879725"/>
              <a:gd name="connsiteX4" fmla="*/ 159709 w 218220"/>
              <a:gd name="connsiteY4" fmla="*/ 0 h 287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20" h="2879725">
                <a:moveTo>
                  <a:pt x="218220" y="2879725"/>
                </a:moveTo>
                <a:cubicBezTo>
                  <a:pt x="122667" y="2723696"/>
                  <a:pt x="63628" y="2113643"/>
                  <a:pt x="43595" y="1843315"/>
                </a:cubicBezTo>
                <a:cubicBezTo>
                  <a:pt x="23562" y="1572987"/>
                  <a:pt x="105280" y="1475468"/>
                  <a:pt x="98023" y="1257754"/>
                </a:cubicBezTo>
                <a:cubicBezTo>
                  <a:pt x="90766" y="1040040"/>
                  <a:pt x="2471" y="745067"/>
                  <a:pt x="52" y="537029"/>
                </a:cubicBezTo>
                <a:cubicBezTo>
                  <a:pt x="-2367" y="328991"/>
                  <a:pt x="78671" y="164495"/>
                  <a:pt x="159709" y="0"/>
                </a:cubicBez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  <a:tailEnd type="oval"/>
          </a:ln>
          <a:effectLst>
            <a:outerShdw blurRad="101600" sx="102000" sy="102000" algn="ctr" rotWithShape="0">
              <a:srgbClr val="CF2F03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C82E2CF3-9AEF-4C10-8D79-D0B379EB904A}"/>
              </a:ext>
            </a:extLst>
          </p:cNvPr>
          <p:cNvSpPr/>
          <p:nvPr/>
        </p:nvSpPr>
        <p:spPr>
          <a:xfrm flipH="1">
            <a:off x="10819553" y="4514910"/>
            <a:ext cx="311974" cy="2972254"/>
          </a:xfrm>
          <a:custGeom>
            <a:avLst/>
            <a:gdLst>
              <a:gd name="connsiteX0" fmla="*/ 246795 w 246795"/>
              <a:gd name="connsiteY0" fmla="*/ 2336800 h 2336800"/>
              <a:gd name="connsiteX1" fmla="*/ 43595 w 246795"/>
              <a:gd name="connsiteY1" fmla="*/ 1843315 h 2336800"/>
              <a:gd name="connsiteX2" fmla="*/ 174223 w 246795"/>
              <a:gd name="connsiteY2" fmla="*/ 1248229 h 2336800"/>
              <a:gd name="connsiteX3" fmla="*/ 52 w 246795"/>
              <a:gd name="connsiteY3" fmla="*/ 537029 h 2336800"/>
              <a:gd name="connsiteX4" fmla="*/ 159709 w 246795"/>
              <a:gd name="connsiteY4" fmla="*/ 0 h 2336800"/>
              <a:gd name="connsiteX0" fmla="*/ 204173 w 233719"/>
              <a:gd name="connsiteY0" fmla="*/ 2336800 h 2336800"/>
              <a:gd name="connsiteX1" fmla="*/ 973 w 233719"/>
              <a:gd name="connsiteY1" fmla="*/ 1843315 h 2336800"/>
              <a:gd name="connsiteX2" fmla="*/ 131601 w 233719"/>
              <a:gd name="connsiteY2" fmla="*/ 1248229 h 2336800"/>
              <a:gd name="connsiteX3" fmla="*/ 233655 w 233719"/>
              <a:gd name="connsiteY3" fmla="*/ 565604 h 2336800"/>
              <a:gd name="connsiteX4" fmla="*/ 117087 w 233719"/>
              <a:gd name="connsiteY4" fmla="*/ 0 h 2336800"/>
              <a:gd name="connsiteX0" fmla="*/ 204173 w 233719"/>
              <a:gd name="connsiteY0" fmla="*/ 2422525 h 2422525"/>
              <a:gd name="connsiteX1" fmla="*/ 973 w 233719"/>
              <a:gd name="connsiteY1" fmla="*/ 1929040 h 2422525"/>
              <a:gd name="connsiteX2" fmla="*/ 131601 w 233719"/>
              <a:gd name="connsiteY2" fmla="*/ 1333954 h 2422525"/>
              <a:gd name="connsiteX3" fmla="*/ 233655 w 233719"/>
              <a:gd name="connsiteY3" fmla="*/ 651329 h 2422525"/>
              <a:gd name="connsiteX4" fmla="*/ 40887 w 233719"/>
              <a:gd name="connsiteY4" fmla="*/ 0 h 2422525"/>
              <a:gd name="connsiteX0" fmla="*/ 204173 w 233719"/>
              <a:gd name="connsiteY0" fmla="*/ 2422525 h 2422525"/>
              <a:gd name="connsiteX1" fmla="*/ 973 w 233719"/>
              <a:gd name="connsiteY1" fmla="*/ 1929040 h 2422525"/>
              <a:gd name="connsiteX2" fmla="*/ 131601 w 233719"/>
              <a:gd name="connsiteY2" fmla="*/ 1333954 h 2422525"/>
              <a:gd name="connsiteX3" fmla="*/ 233655 w 233719"/>
              <a:gd name="connsiteY3" fmla="*/ 651329 h 2422525"/>
              <a:gd name="connsiteX4" fmla="*/ 40887 w 233719"/>
              <a:gd name="connsiteY4" fmla="*/ 0 h 2422525"/>
              <a:gd name="connsiteX0" fmla="*/ 205010 w 234795"/>
              <a:gd name="connsiteY0" fmla="*/ 2422525 h 2422525"/>
              <a:gd name="connsiteX1" fmla="*/ 1810 w 234795"/>
              <a:gd name="connsiteY1" fmla="*/ 1929040 h 2422525"/>
              <a:gd name="connsiteX2" fmla="*/ 132438 w 234795"/>
              <a:gd name="connsiteY2" fmla="*/ 1333954 h 2422525"/>
              <a:gd name="connsiteX3" fmla="*/ 234492 w 234795"/>
              <a:gd name="connsiteY3" fmla="*/ 651329 h 2422525"/>
              <a:gd name="connsiteX4" fmla="*/ 6936 w 234795"/>
              <a:gd name="connsiteY4" fmla="*/ 361113 h 2422525"/>
              <a:gd name="connsiteX5" fmla="*/ 41724 w 234795"/>
              <a:gd name="connsiteY5" fmla="*/ 0 h 2422525"/>
              <a:gd name="connsiteX0" fmla="*/ 205010 w 205010"/>
              <a:gd name="connsiteY0" fmla="*/ 2422525 h 2422525"/>
              <a:gd name="connsiteX1" fmla="*/ 1810 w 205010"/>
              <a:gd name="connsiteY1" fmla="*/ 1929040 h 2422525"/>
              <a:gd name="connsiteX2" fmla="*/ 132438 w 205010"/>
              <a:gd name="connsiteY2" fmla="*/ 1333954 h 2422525"/>
              <a:gd name="connsiteX3" fmla="*/ 186867 w 205010"/>
              <a:gd name="connsiteY3" fmla="*/ 803729 h 2422525"/>
              <a:gd name="connsiteX4" fmla="*/ 6936 w 205010"/>
              <a:gd name="connsiteY4" fmla="*/ 361113 h 2422525"/>
              <a:gd name="connsiteX5" fmla="*/ 41724 w 205010"/>
              <a:gd name="connsiteY5" fmla="*/ 0 h 2422525"/>
              <a:gd name="connsiteX0" fmla="*/ 210911 w 210911"/>
              <a:gd name="connsiteY0" fmla="*/ 2746375 h 2746375"/>
              <a:gd name="connsiteX1" fmla="*/ 7711 w 210911"/>
              <a:gd name="connsiteY1" fmla="*/ 2252890 h 2746375"/>
              <a:gd name="connsiteX2" fmla="*/ 138339 w 210911"/>
              <a:gd name="connsiteY2" fmla="*/ 1657804 h 2746375"/>
              <a:gd name="connsiteX3" fmla="*/ 192768 w 210911"/>
              <a:gd name="connsiteY3" fmla="*/ 1127579 h 2746375"/>
              <a:gd name="connsiteX4" fmla="*/ 12837 w 210911"/>
              <a:gd name="connsiteY4" fmla="*/ 684963 h 2746375"/>
              <a:gd name="connsiteX5" fmla="*/ 0 w 210911"/>
              <a:gd name="connsiteY5" fmla="*/ 0 h 2746375"/>
              <a:gd name="connsiteX0" fmla="*/ 235039 w 235039"/>
              <a:gd name="connsiteY0" fmla="*/ 2746375 h 2746375"/>
              <a:gd name="connsiteX1" fmla="*/ 31839 w 235039"/>
              <a:gd name="connsiteY1" fmla="*/ 2252890 h 2746375"/>
              <a:gd name="connsiteX2" fmla="*/ 162467 w 235039"/>
              <a:gd name="connsiteY2" fmla="*/ 1657804 h 2746375"/>
              <a:gd name="connsiteX3" fmla="*/ 216896 w 235039"/>
              <a:gd name="connsiteY3" fmla="*/ 1127579 h 2746375"/>
              <a:gd name="connsiteX4" fmla="*/ 8390 w 235039"/>
              <a:gd name="connsiteY4" fmla="*/ 408738 h 2746375"/>
              <a:gd name="connsiteX5" fmla="*/ 24128 w 235039"/>
              <a:gd name="connsiteY5" fmla="*/ 0 h 2746375"/>
              <a:gd name="connsiteX0" fmla="*/ 231810 w 231810"/>
              <a:gd name="connsiteY0" fmla="*/ 2746375 h 2746375"/>
              <a:gd name="connsiteX1" fmla="*/ 28610 w 231810"/>
              <a:gd name="connsiteY1" fmla="*/ 2252890 h 2746375"/>
              <a:gd name="connsiteX2" fmla="*/ 159238 w 231810"/>
              <a:gd name="connsiteY2" fmla="*/ 1657804 h 2746375"/>
              <a:gd name="connsiteX3" fmla="*/ 213667 w 231810"/>
              <a:gd name="connsiteY3" fmla="*/ 1127579 h 2746375"/>
              <a:gd name="connsiteX4" fmla="*/ 5161 w 231810"/>
              <a:gd name="connsiteY4" fmla="*/ 408738 h 2746375"/>
              <a:gd name="connsiteX5" fmla="*/ 78049 w 231810"/>
              <a:gd name="connsiteY5" fmla="*/ 0 h 2746375"/>
              <a:gd name="connsiteX0" fmla="*/ 28610 w 214000"/>
              <a:gd name="connsiteY0" fmla="*/ 2252890 h 2252890"/>
              <a:gd name="connsiteX1" fmla="*/ 159238 w 214000"/>
              <a:gd name="connsiteY1" fmla="*/ 1657804 h 2252890"/>
              <a:gd name="connsiteX2" fmla="*/ 213667 w 214000"/>
              <a:gd name="connsiteY2" fmla="*/ 1127579 h 2252890"/>
              <a:gd name="connsiteX3" fmla="*/ 5161 w 214000"/>
              <a:gd name="connsiteY3" fmla="*/ 408738 h 2252890"/>
              <a:gd name="connsiteX4" fmla="*/ 78049 w 214000"/>
              <a:gd name="connsiteY4" fmla="*/ 0 h 2252890"/>
              <a:gd name="connsiteX0" fmla="*/ 159238 w 214000"/>
              <a:gd name="connsiteY0" fmla="*/ 1657804 h 1657804"/>
              <a:gd name="connsiteX1" fmla="*/ 213667 w 214000"/>
              <a:gd name="connsiteY1" fmla="*/ 1127579 h 1657804"/>
              <a:gd name="connsiteX2" fmla="*/ 5161 w 214000"/>
              <a:gd name="connsiteY2" fmla="*/ 408738 h 1657804"/>
              <a:gd name="connsiteX3" fmla="*/ 78049 w 214000"/>
              <a:gd name="connsiteY3" fmla="*/ 0 h 1657804"/>
              <a:gd name="connsiteX0" fmla="*/ 131888 w 186708"/>
              <a:gd name="connsiteY0" fmla="*/ 1657804 h 1657804"/>
              <a:gd name="connsiteX1" fmla="*/ 186317 w 186708"/>
              <a:gd name="connsiteY1" fmla="*/ 1127579 h 1657804"/>
              <a:gd name="connsiteX2" fmla="*/ 6386 w 186708"/>
              <a:gd name="connsiteY2" fmla="*/ 408738 h 1657804"/>
              <a:gd name="connsiteX3" fmla="*/ 50699 w 186708"/>
              <a:gd name="connsiteY3" fmla="*/ 0 h 1657804"/>
              <a:gd name="connsiteX0" fmla="*/ 0 w 397720"/>
              <a:gd name="connsiteY0" fmla="*/ 3191329 h 3191329"/>
              <a:gd name="connsiteX1" fmla="*/ 397329 w 397720"/>
              <a:gd name="connsiteY1" fmla="*/ 1127579 h 3191329"/>
              <a:gd name="connsiteX2" fmla="*/ 217398 w 397720"/>
              <a:gd name="connsiteY2" fmla="*/ 408738 h 3191329"/>
              <a:gd name="connsiteX3" fmla="*/ 261711 w 397720"/>
              <a:gd name="connsiteY3" fmla="*/ 0 h 3191329"/>
              <a:gd name="connsiteX0" fmla="*/ 0 w 312423"/>
              <a:gd name="connsiteY0" fmla="*/ 3191329 h 3191329"/>
              <a:gd name="connsiteX1" fmla="*/ 311604 w 312423"/>
              <a:gd name="connsiteY1" fmla="*/ 1784804 h 3191329"/>
              <a:gd name="connsiteX2" fmla="*/ 217398 w 312423"/>
              <a:gd name="connsiteY2" fmla="*/ 408738 h 3191329"/>
              <a:gd name="connsiteX3" fmla="*/ 261711 w 312423"/>
              <a:gd name="connsiteY3" fmla="*/ 0 h 3191329"/>
              <a:gd name="connsiteX0" fmla="*/ 0 w 311974"/>
              <a:gd name="connsiteY0" fmla="*/ 3191329 h 3191329"/>
              <a:gd name="connsiteX1" fmla="*/ 311604 w 311974"/>
              <a:gd name="connsiteY1" fmla="*/ 1784804 h 3191329"/>
              <a:gd name="connsiteX2" fmla="*/ 122148 w 311974"/>
              <a:gd name="connsiteY2" fmla="*/ 951663 h 3191329"/>
              <a:gd name="connsiteX3" fmla="*/ 261711 w 311974"/>
              <a:gd name="connsiteY3" fmla="*/ 0 h 3191329"/>
              <a:gd name="connsiteX0" fmla="*/ 0 w 311974"/>
              <a:gd name="connsiteY0" fmla="*/ 3191329 h 3191329"/>
              <a:gd name="connsiteX1" fmla="*/ 311604 w 311974"/>
              <a:gd name="connsiteY1" fmla="*/ 1784804 h 3191329"/>
              <a:gd name="connsiteX2" fmla="*/ 122148 w 311974"/>
              <a:gd name="connsiteY2" fmla="*/ 951663 h 3191329"/>
              <a:gd name="connsiteX3" fmla="*/ 261711 w 311974"/>
              <a:gd name="connsiteY3" fmla="*/ 0 h 3191329"/>
              <a:gd name="connsiteX0" fmla="*/ 0 w 311974"/>
              <a:gd name="connsiteY0" fmla="*/ 2972254 h 2972254"/>
              <a:gd name="connsiteX1" fmla="*/ 311604 w 311974"/>
              <a:gd name="connsiteY1" fmla="*/ 1565729 h 2972254"/>
              <a:gd name="connsiteX2" fmla="*/ 122148 w 311974"/>
              <a:gd name="connsiteY2" fmla="*/ 732588 h 2972254"/>
              <a:gd name="connsiteX3" fmla="*/ 204561 w 311974"/>
              <a:gd name="connsiteY3" fmla="*/ 0 h 297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974" h="2972254">
                <a:moveTo>
                  <a:pt x="0" y="2972254"/>
                </a:moveTo>
                <a:cubicBezTo>
                  <a:pt x="30843" y="2784702"/>
                  <a:pt x="302359" y="1713582"/>
                  <a:pt x="311604" y="1565729"/>
                </a:cubicBezTo>
                <a:cubicBezTo>
                  <a:pt x="320849" y="1417876"/>
                  <a:pt x="154276" y="841143"/>
                  <a:pt x="122148" y="732588"/>
                </a:cubicBezTo>
                <a:cubicBezTo>
                  <a:pt x="90020" y="624033"/>
                  <a:pt x="76525" y="274498"/>
                  <a:pt x="204561" y="0"/>
                </a:cubicBezTo>
              </a:path>
            </a:pathLst>
          </a:custGeom>
          <a:noFill/>
          <a:ln w="9525">
            <a:gradFill>
              <a:gsLst>
                <a:gs pos="0">
                  <a:srgbClr val="CC0000"/>
                </a:gs>
                <a:gs pos="65000">
                  <a:srgbClr val="CF2F03">
                    <a:alpha val="0"/>
                  </a:srgbClr>
                </a:gs>
              </a:gsLst>
              <a:lin ang="5400000" scaled="1"/>
            </a:gradFill>
            <a:headEnd type="none"/>
            <a:tailEnd type="diamond"/>
          </a:ln>
          <a:effectLst>
            <a:outerShdw blurRad="101600" sx="102000" sy="102000" algn="ctr" rotWithShape="0">
              <a:srgbClr val="CF2F03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730BF84-5849-4062-BFA7-9C10B60DB38F}"/>
              </a:ext>
            </a:extLst>
          </p:cNvPr>
          <p:cNvCxnSpPr>
            <a:cxnSpLocks/>
            <a:stCxn id="9" idx="1"/>
            <a:endCxn id="21" idx="81"/>
          </p:cNvCxnSpPr>
          <p:nvPr/>
        </p:nvCxnSpPr>
        <p:spPr>
          <a:xfrm>
            <a:off x="1999563" y="1427195"/>
            <a:ext cx="1629212" cy="5208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7CFD11EF-E9FC-43D0-81D6-5A3ABB7A2717}"/>
              </a:ext>
            </a:extLst>
          </p:cNvPr>
          <p:cNvSpPr/>
          <p:nvPr/>
        </p:nvSpPr>
        <p:spPr>
          <a:xfrm rot="19014927">
            <a:off x="3571247" y="1388131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CCEAF05B-1F60-4C6D-AB3C-F6E9A005D41D}"/>
              </a:ext>
            </a:extLst>
          </p:cNvPr>
          <p:cNvCxnSpPr>
            <a:cxnSpLocks/>
            <a:stCxn id="37" idx="4"/>
            <a:endCxn id="19" idx="79"/>
          </p:cNvCxnSpPr>
          <p:nvPr/>
        </p:nvCxnSpPr>
        <p:spPr>
          <a:xfrm>
            <a:off x="3684937" y="1505013"/>
            <a:ext cx="342568" cy="785534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D2EEAFC2-4985-4DE5-BEEA-4C1579BB9F69}"/>
              </a:ext>
            </a:extLst>
          </p:cNvPr>
          <p:cNvSpPr/>
          <p:nvPr/>
        </p:nvSpPr>
        <p:spPr>
          <a:xfrm rot="19014927">
            <a:off x="3970317" y="2251597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56605561-E31D-45CD-9972-80AE6E30FF4A}"/>
              </a:ext>
            </a:extLst>
          </p:cNvPr>
          <p:cNvCxnSpPr>
            <a:cxnSpLocks/>
            <a:stCxn id="42" idx="4"/>
            <a:endCxn id="16" idx="79"/>
          </p:cNvCxnSpPr>
          <p:nvPr/>
        </p:nvCxnSpPr>
        <p:spPr>
          <a:xfrm>
            <a:off x="4084007" y="2368479"/>
            <a:ext cx="594383" cy="224183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BE452595-F51D-45B9-89F2-30632C2747EF}"/>
              </a:ext>
            </a:extLst>
          </p:cNvPr>
          <p:cNvSpPr/>
          <p:nvPr/>
        </p:nvSpPr>
        <p:spPr>
          <a:xfrm rot="19014927">
            <a:off x="4618358" y="2525113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0FBD1F91-C90E-4C2C-8FEE-86D4A21677CC}"/>
              </a:ext>
            </a:extLst>
          </p:cNvPr>
          <p:cNvCxnSpPr>
            <a:cxnSpLocks/>
            <a:stCxn id="47" idx="4"/>
            <a:endCxn id="17" idx="81"/>
          </p:cNvCxnSpPr>
          <p:nvPr/>
        </p:nvCxnSpPr>
        <p:spPr>
          <a:xfrm>
            <a:off x="4732048" y="2641995"/>
            <a:ext cx="691196" cy="24768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C738603E-F011-46C3-B162-9AEADB78AEC2}"/>
              </a:ext>
            </a:extLst>
          </p:cNvPr>
          <p:cNvSpPr/>
          <p:nvPr/>
        </p:nvSpPr>
        <p:spPr>
          <a:xfrm rot="19014927">
            <a:off x="5370346" y="2620586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3C87AE4A-3B6C-4AE3-B0F3-07D5C0CA88F0}"/>
              </a:ext>
            </a:extLst>
          </p:cNvPr>
          <p:cNvCxnSpPr>
            <a:cxnSpLocks/>
            <a:stCxn id="52" idx="4"/>
          </p:cNvCxnSpPr>
          <p:nvPr/>
        </p:nvCxnSpPr>
        <p:spPr>
          <a:xfrm>
            <a:off x="5484036" y="2737468"/>
            <a:ext cx="611964" cy="526121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D67B1604-6409-4928-86EF-99E280B54A1C}"/>
              </a:ext>
            </a:extLst>
          </p:cNvPr>
          <p:cNvSpPr/>
          <p:nvPr/>
        </p:nvSpPr>
        <p:spPr>
          <a:xfrm rot="19014927">
            <a:off x="1999526" y="1361904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232290E8-B5A2-4221-BDC7-4FDB63F7D8D1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-213360" y="754380"/>
            <a:ext cx="2212923" cy="672815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32458E12-08D5-4DCE-BF2F-F8666F9D6ACB}"/>
              </a:ext>
            </a:extLst>
          </p:cNvPr>
          <p:cNvSpPr/>
          <p:nvPr/>
        </p:nvSpPr>
        <p:spPr>
          <a:xfrm rot="2807508">
            <a:off x="9093407" y="989448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502122C2-A69D-45E9-80C7-E1C71F203AF9}"/>
              </a:ext>
            </a:extLst>
          </p:cNvPr>
          <p:cNvSpPr/>
          <p:nvPr/>
        </p:nvSpPr>
        <p:spPr>
          <a:xfrm rot="2807508">
            <a:off x="8769502" y="2058766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19705B39-42D4-4317-A2B4-BBFEB1DE855E}"/>
              </a:ext>
            </a:extLst>
          </p:cNvPr>
          <p:cNvSpPr/>
          <p:nvPr/>
        </p:nvSpPr>
        <p:spPr>
          <a:xfrm rot="2807508">
            <a:off x="7608843" y="2058766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70E627AE-8BD6-4238-A389-A059C0CB738C}"/>
              </a:ext>
            </a:extLst>
          </p:cNvPr>
          <p:cNvSpPr/>
          <p:nvPr/>
        </p:nvSpPr>
        <p:spPr>
          <a:xfrm rot="2807508">
            <a:off x="7403770" y="2765399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23E568DE-AFC8-4F29-913F-D1BC7CCEB365}"/>
              </a:ext>
            </a:extLst>
          </p:cNvPr>
          <p:cNvSpPr/>
          <p:nvPr/>
        </p:nvSpPr>
        <p:spPr>
          <a:xfrm rot="2807508">
            <a:off x="6857250" y="2890094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xmlns="" id="{3006108E-05FA-423B-94FD-20D4EE126B0C}"/>
              </a:ext>
            </a:extLst>
          </p:cNvPr>
          <p:cNvCxnSpPr>
            <a:cxnSpLocks/>
            <a:stCxn id="60" idx="0"/>
          </p:cNvCxnSpPr>
          <p:nvPr/>
        </p:nvCxnSpPr>
        <p:spPr>
          <a:xfrm flipV="1">
            <a:off x="9210190" y="-261446"/>
            <a:ext cx="3026609" cy="1272196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454B02BB-80BE-45D1-80B2-148B8F37A756}"/>
              </a:ext>
            </a:extLst>
          </p:cNvPr>
          <p:cNvCxnSpPr>
            <a:cxnSpLocks/>
            <a:stCxn id="61" idx="0"/>
            <a:endCxn id="60" idx="4"/>
          </p:cNvCxnSpPr>
          <p:nvPr/>
        </p:nvCxnSpPr>
        <p:spPr>
          <a:xfrm flipV="1">
            <a:off x="8886285" y="1103244"/>
            <a:ext cx="225437" cy="976824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C3440457-80CF-4CC6-8815-21295760E614}"/>
              </a:ext>
            </a:extLst>
          </p:cNvPr>
          <p:cNvCxnSpPr>
            <a:cxnSpLocks/>
            <a:stCxn id="62" idx="7"/>
            <a:endCxn id="61" idx="4"/>
          </p:cNvCxnSpPr>
          <p:nvPr/>
        </p:nvCxnSpPr>
        <p:spPr>
          <a:xfrm>
            <a:off x="7743908" y="2128427"/>
            <a:ext cx="1043909" cy="44135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E0EE8B4E-2411-40F0-9270-64296A332622}"/>
              </a:ext>
            </a:extLst>
          </p:cNvPr>
          <p:cNvCxnSpPr>
            <a:cxnSpLocks/>
            <a:stCxn id="63" idx="0"/>
            <a:endCxn id="62" idx="4"/>
          </p:cNvCxnSpPr>
          <p:nvPr/>
        </p:nvCxnSpPr>
        <p:spPr>
          <a:xfrm flipV="1">
            <a:off x="7520553" y="2172562"/>
            <a:ext cx="106605" cy="614139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9D58FC1C-CFBE-4DD1-B1BD-E46B4868B563}"/>
              </a:ext>
            </a:extLst>
          </p:cNvPr>
          <p:cNvCxnSpPr>
            <a:cxnSpLocks/>
            <a:stCxn id="64" idx="7"/>
            <a:endCxn id="63" idx="4"/>
          </p:cNvCxnSpPr>
          <p:nvPr/>
        </p:nvCxnSpPr>
        <p:spPr>
          <a:xfrm flipV="1">
            <a:off x="6992315" y="2879195"/>
            <a:ext cx="429770" cy="80560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38A7E462-21F9-40E7-89C2-BC0E59686C72}"/>
              </a:ext>
            </a:extLst>
          </p:cNvPr>
          <p:cNvCxnSpPr>
            <a:cxnSpLocks/>
            <a:endCxn id="64" idx="3"/>
          </p:cNvCxnSpPr>
          <p:nvPr/>
        </p:nvCxnSpPr>
        <p:spPr>
          <a:xfrm flipV="1">
            <a:off x="6096000" y="2955530"/>
            <a:ext cx="761282" cy="308059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9F3B41C5-41CD-4A65-BE20-C86400832B99}"/>
              </a:ext>
            </a:extLst>
          </p:cNvPr>
          <p:cNvSpPr/>
          <p:nvPr/>
        </p:nvSpPr>
        <p:spPr>
          <a:xfrm rot="8768816">
            <a:off x="8043787" y="5988759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9F4304FC-1FB0-41E4-91E5-78E52205F210}"/>
              </a:ext>
            </a:extLst>
          </p:cNvPr>
          <p:cNvCxnSpPr>
            <a:cxnSpLocks/>
            <a:stCxn id="87" idx="0"/>
          </p:cNvCxnSpPr>
          <p:nvPr/>
        </p:nvCxnSpPr>
        <p:spPr>
          <a:xfrm>
            <a:off x="8148964" y="6112405"/>
            <a:ext cx="1633896" cy="1079495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EC32DAD3-F376-4D01-89D1-5981873683F3}"/>
              </a:ext>
            </a:extLst>
          </p:cNvPr>
          <p:cNvSpPr/>
          <p:nvPr/>
        </p:nvSpPr>
        <p:spPr>
          <a:xfrm rot="8768816">
            <a:off x="8103386" y="5291538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xmlns="" id="{A9E7A9A8-5A65-464B-A572-094373319551}"/>
              </a:ext>
            </a:extLst>
          </p:cNvPr>
          <p:cNvSpPr/>
          <p:nvPr/>
        </p:nvSpPr>
        <p:spPr>
          <a:xfrm rot="8768816">
            <a:off x="6868746" y="4767892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7D4F340B-A9EC-4BC8-84C1-B4025623E6CA}"/>
              </a:ext>
            </a:extLst>
          </p:cNvPr>
          <p:cNvSpPr/>
          <p:nvPr/>
        </p:nvSpPr>
        <p:spPr>
          <a:xfrm rot="8768816">
            <a:off x="6996842" y="4195154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D3021E60-18BE-4EBC-8B98-B2A8FFFA6A11}"/>
              </a:ext>
            </a:extLst>
          </p:cNvPr>
          <p:cNvSpPr/>
          <p:nvPr/>
        </p:nvSpPr>
        <p:spPr>
          <a:xfrm rot="8768816">
            <a:off x="6359256" y="3950734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xmlns="" id="{B4DE26AE-5CE0-4DD9-94ED-343C9E2937B3}"/>
              </a:ext>
            </a:extLst>
          </p:cNvPr>
          <p:cNvCxnSpPr>
            <a:cxnSpLocks/>
            <a:stCxn id="95" idx="7"/>
            <a:endCxn id="87" idx="4"/>
          </p:cNvCxnSpPr>
          <p:nvPr/>
        </p:nvCxnSpPr>
        <p:spPr>
          <a:xfrm flipH="1">
            <a:off x="8073706" y="5425361"/>
            <a:ext cx="84170" cy="574850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xmlns="" id="{A91446D2-1095-4571-99A7-030B6F845ABB}"/>
              </a:ext>
            </a:extLst>
          </p:cNvPr>
          <p:cNvCxnSpPr>
            <a:cxnSpLocks/>
            <a:stCxn id="96" idx="0"/>
            <a:endCxn id="95" idx="4"/>
          </p:cNvCxnSpPr>
          <p:nvPr/>
        </p:nvCxnSpPr>
        <p:spPr>
          <a:xfrm>
            <a:off x="6973923" y="4891538"/>
            <a:ext cx="1159382" cy="411452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xmlns="" id="{8DE9A961-D0F9-4FA8-8727-B976139B75A4}"/>
              </a:ext>
            </a:extLst>
          </p:cNvPr>
          <p:cNvCxnSpPr>
            <a:cxnSpLocks/>
            <a:stCxn id="97" idx="7"/>
            <a:endCxn id="96" idx="3"/>
          </p:cNvCxnSpPr>
          <p:nvPr/>
        </p:nvCxnSpPr>
        <p:spPr>
          <a:xfrm flipH="1">
            <a:off x="6949353" y="4328977"/>
            <a:ext cx="101979" cy="440189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xmlns="" id="{E14A1945-8E2B-4F58-BBFC-A8F8ED2F51BE}"/>
              </a:ext>
            </a:extLst>
          </p:cNvPr>
          <p:cNvCxnSpPr>
            <a:cxnSpLocks/>
            <a:stCxn id="98" idx="0"/>
            <a:endCxn id="97" idx="4"/>
          </p:cNvCxnSpPr>
          <p:nvPr/>
        </p:nvCxnSpPr>
        <p:spPr>
          <a:xfrm>
            <a:off x="6464433" y="4074380"/>
            <a:ext cx="562328" cy="132226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xmlns="" id="{2907F780-B747-408F-BC23-0DC409852145}"/>
              </a:ext>
            </a:extLst>
          </p:cNvPr>
          <p:cNvCxnSpPr>
            <a:cxnSpLocks/>
            <a:endCxn id="98" idx="4"/>
          </p:cNvCxnSpPr>
          <p:nvPr/>
        </p:nvCxnSpPr>
        <p:spPr>
          <a:xfrm>
            <a:off x="6096000" y="3263589"/>
            <a:ext cx="293175" cy="698597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F22F4CBE-94FA-4E44-8093-932448CC31B1}"/>
              </a:ext>
            </a:extLst>
          </p:cNvPr>
          <p:cNvSpPr/>
          <p:nvPr/>
        </p:nvSpPr>
        <p:spPr>
          <a:xfrm rot="13708280">
            <a:off x="2185838" y="5049203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xmlns="" id="{E61F9DF1-948F-44C6-9225-4EDB3679FAF6}"/>
              </a:ext>
            </a:extLst>
          </p:cNvPr>
          <p:cNvSpPr/>
          <p:nvPr/>
        </p:nvSpPr>
        <p:spPr>
          <a:xfrm rot="13708280">
            <a:off x="4055309" y="5365415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572E8EA8-4494-4202-9276-4DAD69CD8FDC}"/>
              </a:ext>
            </a:extLst>
          </p:cNvPr>
          <p:cNvSpPr/>
          <p:nvPr/>
        </p:nvSpPr>
        <p:spPr>
          <a:xfrm rot="13708280">
            <a:off x="4706193" y="4665611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xmlns="" id="{2F8F930A-DC4A-43B2-97B7-0EDA42737D11}"/>
              </a:ext>
            </a:extLst>
          </p:cNvPr>
          <p:cNvSpPr/>
          <p:nvPr/>
        </p:nvSpPr>
        <p:spPr>
          <a:xfrm rot="13708280">
            <a:off x="5398729" y="4293844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xmlns="" id="{C0FFFBFA-D4B7-458B-B44C-4E47F2B7B810}"/>
              </a:ext>
            </a:extLst>
          </p:cNvPr>
          <p:cNvSpPr/>
          <p:nvPr/>
        </p:nvSpPr>
        <p:spPr>
          <a:xfrm rot="13708280">
            <a:off x="5468334" y="3900287"/>
            <a:ext cx="135097" cy="135097"/>
          </a:xfrm>
          <a:prstGeom prst="ellipse">
            <a:avLst/>
          </a:prstGeom>
          <a:solidFill>
            <a:schemeClr val="tx1"/>
          </a:solidFill>
          <a:ln w="1905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xmlns="" id="{4E58656B-D710-4346-86B1-A9CA7F3A68B2}"/>
              </a:ext>
            </a:extLst>
          </p:cNvPr>
          <p:cNvCxnSpPr>
            <a:cxnSpLocks/>
            <a:stCxn id="116" idx="0"/>
          </p:cNvCxnSpPr>
          <p:nvPr/>
        </p:nvCxnSpPr>
        <p:spPr>
          <a:xfrm flipH="1">
            <a:off x="-531508" y="5161535"/>
            <a:ext cx="2734326" cy="1571513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xmlns="" id="{A3A48483-1A93-4161-B50D-77310226234A}"/>
              </a:ext>
            </a:extLst>
          </p:cNvPr>
          <p:cNvCxnSpPr>
            <a:cxnSpLocks/>
            <a:stCxn id="117" idx="7"/>
            <a:endCxn id="116" idx="3"/>
          </p:cNvCxnSpPr>
          <p:nvPr/>
        </p:nvCxnSpPr>
        <p:spPr>
          <a:xfrm flipH="1" flipV="1">
            <a:off x="2320812" y="5120842"/>
            <a:ext cx="1734620" cy="308031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xmlns="" id="{12AA09B0-D8C5-4D48-93A5-1E68D972631C}"/>
              </a:ext>
            </a:extLst>
          </p:cNvPr>
          <p:cNvCxnSpPr>
            <a:cxnSpLocks/>
            <a:stCxn id="118" idx="0"/>
            <a:endCxn id="117" idx="4"/>
          </p:cNvCxnSpPr>
          <p:nvPr/>
        </p:nvCxnSpPr>
        <p:spPr>
          <a:xfrm flipH="1">
            <a:off x="4173426" y="4777943"/>
            <a:ext cx="549747" cy="610236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xmlns="" id="{B483F0DE-A7E2-4D25-B78B-6522CD37317B}"/>
              </a:ext>
            </a:extLst>
          </p:cNvPr>
          <p:cNvCxnSpPr>
            <a:cxnSpLocks/>
            <a:stCxn id="119" idx="0"/>
            <a:endCxn id="118" idx="4"/>
          </p:cNvCxnSpPr>
          <p:nvPr/>
        </p:nvCxnSpPr>
        <p:spPr>
          <a:xfrm flipH="1">
            <a:off x="4824310" y="4406176"/>
            <a:ext cx="591399" cy="282199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>
            <a:extLst>
              <a:ext uri="{FF2B5EF4-FFF2-40B4-BE49-F238E27FC236}">
                <a16:creationId xmlns:a16="http://schemas.microsoft.com/office/drawing/2014/main" xmlns="" id="{9246B2EA-8628-4B69-8A2F-0BE8C77A6225}"/>
              </a:ext>
            </a:extLst>
          </p:cNvPr>
          <p:cNvCxnSpPr>
            <a:cxnSpLocks/>
            <a:stCxn id="120" idx="1"/>
            <a:endCxn id="119" idx="5"/>
          </p:cNvCxnSpPr>
          <p:nvPr/>
        </p:nvCxnSpPr>
        <p:spPr>
          <a:xfrm flipH="1">
            <a:off x="5470368" y="4035261"/>
            <a:ext cx="61424" cy="258706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xmlns="" id="{F4514A9C-9DFF-43AD-985D-3545FA33F59C}"/>
              </a:ext>
            </a:extLst>
          </p:cNvPr>
          <p:cNvCxnSpPr>
            <a:cxnSpLocks/>
            <a:endCxn id="120" idx="4"/>
          </p:cNvCxnSpPr>
          <p:nvPr/>
        </p:nvCxnSpPr>
        <p:spPr>
          <a:xfrm flipH="1">
            <a:off x="5586451" y="3273270"/>
            <a:ext cx="509550" cy="649781"/>
          </a:xfrm>
          <a:prstGeom prst="line">
            <a:avLst/>
          </a:prstGeom>
          <a:ln>
            <a:solidFill>
              <a:srgbClr val="CC0000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B625347E-5033-40B5-8F31-1FC05C3C7B32}"/>
              </a:ext>
            </a:extLst>
          </p:cNvPr>
          <p:cNvSpPr txBox="1"/>
          <p:nvPr/>
        </p:nvSpPr>
        <p:spPr>
          <a:xfrm>
            <a:off x="5333595" y="147945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彼岸花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初生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B7564794-E4C3-4EE2-B91B-C9923D5D2289}"/>
              </a:ext>
            </a:extLst>
          </p:cNvPr>
          <p:cNvSpPr txBox="1"/>
          <p:nvPr/>
        </p:nvSpPr>
        <p:spPr>
          <a:xfrm>
            <a:off x="5082148" y="1797439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55F10D4B-54A4-45FD-BAB9-770E37871B49}"/>
              </a:ext>
            </a:extLst>
          </p:cNvPr>
          <p:cNvSpPr txBox="1"/>
          <p:nvPr/>
        </p:nvSpPr>
        <p:spPr>
          <a:xfrm>
            <a:off x="7505368" y="3233875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/>
              <a:t>彼岸花</a:t>
            </a:r>
            <a:r>
              <a:rPr lang="en-US" altLang="zh-CN" dirty="0"/>
              <a:t>·</a:t>
            </a:r>
            <a:r>
              <a:rPr lang="zh-CN" altLang="en-US" dirty="0"/>
              <a:t>绽放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2C7CACD2-10A6-441E-98AE-0D6A1B4AE00F}"/>
              </a:ext>
            </a:extLst>
          </p:cNvPr>
          <p:cNvSpPr txBox="1"/>
          <p:nvPr/>
        </p:nvSpPr>
        <p:spPr>
          <a:xfrm>
            <a:off x="7253921" y="3551860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dirty="0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8C2002"/>
                    </a:gs>
                  </a:gsLst>
                  <a:lin ang="5400000" scaled="1"/>
                </a:gradFill>
              </a:rPr>
              <a:t>Lorem ipsum dolor sit </a:t>
            </a:r>
            <a:r>
              <a:rPr lang="en-US" altLang="zh-CN" dirty="0" err="1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8C2002"/>
                    </a:gs>
                  </a:gsLst>
                  <a:lin ang="5400000" scaled="1"/>
                </a:gradFill>
              </a:rPr>
              <a:t>amet</a:t>
            </a:r>
            <a:r>
              <a:rPr lang="en-US" altLang="zh-CN" dirty="0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8C2002"/>
                    </a:gs>
                  </a:gsLst>
                  <a:lin ang="5400000" scaled="1"/>
                </a:gradFill>
              </a:rPr>
              <a:t>, </a:t>
            </a:r>
            <a:r>
              <a:rPr lang="en-US" altLang="zh-CN" dirty="0" err="1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8C2002"/>
                    </a:gs>
                  </a:gsLst>
                  <a:lin ang="5400000" scaled="1"/>
                </a:gradFill>
              </a:rPr>
              <a:t>consectetuer</a:t>
            </a:r>
            <a:r>
              <a:rPr lang="en-US" altLang="zh-CN" dirty="0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8C2002"/>
                    </a:gs>
                  </a:gsLst>
                  <a:lin ang="5400000" scaled="1"/>
                </a:gradFill>
              </a:rPr>
              <a:t> </a:t>
            </a:r>
            <a:r>
              <a:rPr lang="en-US" altLang="zh-CN" dirty="0" err="1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8C2002"/>
                    </a:gs>
                  </a:gsLst>
                  <a:lin ang="5400000" scaled="1"/>
                </a:gradFill>
              </a:rPr>
              <a:t>elit</a:t>
            </a:r>
            <a:r>
              <a:rPr lang="en-US" altLang="zh-CN" dirty="0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8C2002"/>
                    </a:gs>
                  </a:gsLst>
                  <a:lin ang="5400000" scaled="1"/>
                </a:gradFill>
              </a:rPr>
              <a:t>. 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989066D3-5380-4D12-B9B1-6717D007F0D3}"/>
              </a:ext>
            </a:extLst>
          </p:cNvPr>
          <p:cNvSpPr txBox="1"/>
          <p:nvPr/>
        </p:nvSpPr>
        <p:spPr>
          <a:xfrm>
            <a:off x="5064901" y="4903109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彼岸花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轮回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1D37EFAE-7E1A-425E-8059-4153E55F0DE1}"/>
              </a:ext>
            </a:extLst>
          </p:cNvPr>
          <p:cNvSpPr txBox="1"/>
          <p:nvPr/>
        </p:nvSpPr>
        <p:spPr>
          <a:xfrm>
            <a:off x="4813454" y="5221094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xmlns="" id="{3CD308E2-5ABE-4ABF-984F-EB23BAE5445C}"/>
              </a:ext>
            </a:extLst>
          </p:cNvPr>
          <p:cNvSpPr txBox="1"/>
          <p:nvPr/>
        </p:nvSpPr>
        <p:spPr>
          <a:xfrm>
            <a:off x="2884901" y="3202789"/>
            <a:ext cx="2290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</a:rPr>
              <a:t>彼岸花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</a:rPr>
              <a:t>灵魂摆渡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xmlns="" id="{3AB84424-C38F-4C72-8544-93CF3983B98D}"/>
              </a:ext>
            </a:extLst>
          </p:cNvPr>
          <p:cNvSpPr txBox="1"/>
          <p:nvPr/>
        </p:nvSpPr>
        <p:spPr>
          <a:xfrm>
            <a:off x="2818689" y="3520774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dirty="0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</a:rPr>
              <a:t>Lorem ipsum dolor sit </a:t>
            </a:r>
            <a:r>
              <a:rPr lang="en-US" altLang="zh-CN" dirty="0" err="1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</a:rPr>
              <a:t>amet</a:t>
            </a:r>
            <a:r>
              <a:rPr lang="en-US" altLang="zh-CN" dirty="0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</a:rPr>
              <a:t>, </a:t>
            </a:r>
            <a:r>
              <a:rPr lang="en-US" altLang="zh-CN" dirty="0" err="1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</a:rPr>
              <a:t>consectetuer</a:t>
            </a:r>
            <a:r>
              <a:rPr lang="en-US" altLang="zh-CN" dirty="0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</a:rPr>
              <a:t> </a:t>
            </a:r>
            <a:r>
              <a:rPr lang="en-US" altLang="zh-CN" dirty="0" err="1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</a:rPr>
              <a:t>elit</a:t>
            </a:r>
            <a:r>
              <a:rPr lang="en-US" altLang="zh-CN" dirty="0"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10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</a:rPr>
              <a:t>. </a:t>
            </a:r>
          </a:p>
        </p:txBody>
      </p:sp>
      <p:sp>
        <p:nvSpPr>
          <p:cNvPr id="155" name="星形: 五角 154">
            <a:extLst>
              <a:ext uri="{FF2B5EF4-FFF2-40B4-BE49-F238E27FC236}">
                <a16:creationId xmlns:a16="http://schemas.microsoft.com/office/drawing/2014/main" xmlns="" id="{B0881488-34F8-4224-BA65-A1A1D572E388}"/>
              </a:ext>
            </a:extLst>
          </p:cNvPr>
          <p:cNvSpPr/>
          <p:nvPr/>
        </p:nvSpPr>
        <p:spPr>
          <a:xfrm>
            <a:off x="6022182" y="3186770"/>
            <a:ext cx="147638" cy="147638"/>
          </a:xfrm>
          <a:prstGeom prst="star5">
            <a:avLst>
              <a:gd name="adj" fmla="val 24933"/>
              <a:gd name="hf" fmla="val 105146"/>
              <a:gd name="vf" fmla="val 110557"/>
            </a:avLst>
          </a:prstGeom>
          <a:solidFill>
            <a:schemeClr val="tx1"/>
          </a:solidFill>
          <a:ln w="9525" cap="rnd">
            <a:solidFill>
              <a:srgbClr val="CC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13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85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91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15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17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2" fill="hold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2" fill="hold" nodeType="withEffect">
                                  <p:stCondLst>
                                    <p:cond delay="15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nodeType="withEffect">
                                  <p:stCondLst>
                                    <p:cond delay="17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7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5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nodeType="withEffect">
                                  <p:stCondLst>
                                    <p:cond delay="16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4" fill="hold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0" presetClass="entr" presetSubtype="0" decel="100000" fill="hold" grpId="0" nodeType="withEffect">
                                  <p:stCondLst>
                                    <p:cond delay="18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31" presetClass="entr" presetSubtype="0" fill="hold" grpId="0" nodeType="withEffect">
                                  <p:stCondLst>
                                    <p:cond delay="18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7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0" presetClass="entr" presetSubtype="0" decel="100000" fill="hold" grpId="0" nodeType="withEffect">
                                  <p:stCondLst>
                                    <p:cond delay="20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31" presetClass="entr" presetSubtype="0" fill="hold" grpId="0" nodeType="withEffect">
                                  <p:stCondLst>
                                    <p:cond delay="21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7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0" presetClass="entr" presetSubtype="0" decel="100000" fill="hold" grpId="0" nodeType="withEffect">
                                  <p:stCondLst>
                                    <p:cond delay="2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31" presetClass="entr" presetSubtype="0" fill="hold" grpId="0" nodeType="withEffect">
                                  <p:stCondLst>
                                    <p:cond delay="23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7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7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7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7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0" presetClass="entr" presetSubtype="0" decel="100000" fill="hold" grpId="0" nodeType="withEffect">
                                  <p:stCondLst>
                                    <p:cond delay="25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31" presetClass="entr" presetSubtype="0" fill="hold" grpId="0" nodeType="withEffect">
                                  <p:stCondLst>
                                    <p:cond delay="25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31" presetClass="entr" presetSubtype="0" fill="hold" grpId="0" nodeType="withEffect">
                                  <p:stCondLst>
                                    <p:cond delay="27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0" nodeType="withEffect">
                                  <p:stCondLst>
                                    <p:cond delay="296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2" presetClass="entr" presetSubtype="4" fill="hold" grpId="0" nodeType="withEffect">
                                  <p:stCondLst>
                                    <p:cond delay="296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4" fill="hold" grpId="0" nodeType="withEffect">
                                  <p:stCondLst>
                                    <p:cond delay="299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2" presetClass="entr" presetSubtype="4" fill="hold" grpId="0" nodeType="withEffect">
                                  <p:stCondLst>
                                    <p:cond delay="294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2" presetClass="entr" presetSubtype="4" fill="hold" grpId="0" nodeType="withEffect">
                                  <p:stCondLst>
                                    <p:cond delay="299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22" presetClass="entr" presetSubtype="4" fill="hold" grpId="0" nodeType="withEffect">
                                  <p:stCondLst>
                                    <p:cond delay="303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0" presetClass="path" presetSubtype="0" accel="50000" decel="50000" fill="hold" grpId="0" nodeType="withEffect">
                                  <p:stCondLst>
                                    <p:cond delay="30700"/>
                                  </p:stCondLst>
                                  <p:childTnLst>
                                    <p:animMotion origin="layout" path="M 0.00065 -0.0007 C 0.00065 -0.02454 -0.00169 -0.05602 0.00156 -0.06945 C 0.00325 -0.09121 0.00651 -0.11389 0.00703 -0.13102 C 0.00664 -0.13681 0.0043 -0.16644 0.00391 -0.17107 " pathEditMode="relative" rAng="0" ptsTypes="AAAA">
                                      <p:cBhvr>
                                        <p:cTn id="253" dur="3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" y="-8519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6" presetClass="emph" presetSubtype="0" accel="23000" decel="29000" fill="hold" grpId="1" nodeType="withEffect">
                                  <p:stCondLst>
                                    <p:cond delay="31700"/>
                                  </p:stCondLst>
                                  <p:childTnLst>
                                    <p:animScale>
                                      <p:cBhvr>
                                        <p:cTn id="255" dur="2250" fill="hold"/>
                                        <p:tgtEl>
                                          <p:spTgt spid="2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0" presetClass="path" presetSubtype="0" accel="50000" decel="50000" fill="hold" grpId="0" nodeType="withEffect">
                                  <p:stCondLst>
                                    <p:cond delay="31600"/>
                                  </p:stCondLst>
                                  <p:childTnLst>
                                    <p:animMotion origin="layout" path="M 0.00039 -0.00069 C 0.00039 -0.02546 -0.00339 -0.10046 -0.00404 -0.11921 C -0.00482 -0.14259 -0.01342 -0.28171 -0.01511 -0.31805 C -0.0155 -0.35092 -0.00495 -0.43796 -0.00495 -0.44282 " pathEditMode="relative" rAng="0" ptsTypes="AAAA">
                                      <p:cBhvr>
                                        <p:cTn id="257" dur="3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22106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6" presetClass="emph" presetSubtype="0" accel="23000" decel="29000" fill="hold" grpId="1" nodeType="withEffect">
                                  <p:stCondLst>
                                    <p:cond delay="32100"/>
                                  </p:stCondLst>
                                  <p:childTnLst>
                                    <p:animScale>
                                      <p:cBhvr>
                                        <p:cTn id="259" dur="225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0" presetClass="path" presetSubtype="0" accel="50000" decel="50000" fill="hold" grpId="0" nodeType="withEffect">
                                  <p:stCondLst>
                                    <p:cond delay="30800"/>
                                  </p:stCondLst>
                                  <p:childTnLst>
                                    <p:animMotion origin="layout" path="M 3.54167E-6 -0.00069 C 3.54167E-6 -0.025 -0.00222 -0.05625 0.00091 -0.06967 C 0.00416 -0.0831 0.00156 -0.10463 0.00768 -0.13449 C 0.01289 -0.15602 0.00638 -0.21713 0.00729 -0.24444 C 0.00807 -0.26389 -0.00677 -0.34213 -0.00677 -0.34676 " pathEditMode="relative" rAng="0" ptsTypes="AAAAA">
                                      <p:cBhvr>
                                        <p:cTn id="261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-17315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6" presetClass="emph" presetSubtype="0" accel="23000" decel="29000" fill="hold" grpId="1" nodeType="withEffect">
                                  <p:stCondLst>
                                    <p:cond delay="32200"/>
                                  </p:stCondLst>
                                  <p:childTnLst>
                                    <p:animScale>
                                      <p:cBhvr>
                                        <p:cTn id="263" dur="2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4" presetID="0" presetClass="path" presetSubtype="0" accel="50000" decel="50000" fill="hold" grpId="0" nodeType="withEffect">
                                  <p:stCondLst>
                                    <p:cond delay="32100"/>
                                  </p:stCondLst>
                                  <p:childTnLst>
                                    <p:animMotion origin="layout" path="M 0.00052 -0.00069 C 0.00052 -0.02523 -0.00599 -0.04768 -0.00248 -0.06065 C -0.00443 -0.07986 -0.00248 -0.23472 -0.00222 -0.2537 C -0.00261 -0.25903 -0.01159 -0.47338 -0.01185 -0.47801 " pathEditMode="relative" rAng="0" ptsTypes="AAAA">
                                      <p:cBhvr>
                                        <p:cTn id="265" dur="3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23866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6" presetClass="emph" presetSubtype="0" accel="23000" decel="29000" fill="hold" grpId="1" nodeType="withEffect">
                                  <p:stCondLst>
                                    <p:cond delay="31400"/>
                                  </p:stCondLst>
                                  <p:childTnLst>
                                    <p:animScale>
                                      <p:cBhvr>
                                        <p:cTn id="267" dur="2250" fill="hold"/>
                                        <p:tgtEl>
                                          <p:spTgt spid="2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grpId="0" nodeType="withEffect">
                                  <p:stCondLst>
                                    <p:cond delay="31300"/>
                                  </p:stCondLst>
                                  <p:childTnLst>
                                    <p:animMotion origin="layout" path="M -0.00091 4.44444E-6 C -0.00091 -0.02431 -0.00143 -0.0382 -0.00026 -0.05255 C 0.00078 -0.0676 0.00586 -0.1176 0.00625 -0.12963 C 0.00664 -0.14075 0.00885 -0.17315 0.00716 -0.20417 C 0.00625 -0.22686 0.02005 -0.31528 0.01966 -0.32014 " pathEditMode="relative" rAng="0" ptsTypes="AAAAA">
                                      <p:cBhvr>
                                        <p:cTn id="26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" y="-16019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6" presetClass="emph" presetSubtype="0" accel="23000" decel="29000" fill="hold" grpId="1" nodeType="withEffect">
                                  <p:stCondLst>
                                    <p:cond delay="31700"/>
                                  </p:stCondLst>
                                  <p:childTnLst>
                                    <p:animScale>
                                      <p:cBhvr>
                                        <p:cTn id="271" dur="2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0" presetClass="path" presetSubtype="0" accel="50000" decel="50000" fill="hold" grpId="0" nodeType="withEffect">
                                  <p:stCondLst>
                                    <p:cond delay="32300"/>
                                  </p:stCondLst>
                                  <p:childTnLst>
                                    <p:animMotion origin="layout" path="M 0.00052 -0.00069 C 0.00052 -0.0243 0.00169 -0.0581 0.00494 -0.07153 C 0.0069 -0.08819 -0.00013 -0.13727 0.00026 -0.14884 C -0.00026 -0.15463 -0.00534 -0.22685 -0.0056 -0.23125 " pathEditMode="relative" rAng="0" ptsTypes="AAAA">
                                      <p:cBhvr>
                                        <p:cTn id="273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11528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6" presetClass="emph" presetSubtype="0" accel="23000" decel="29000" fill="hold" grpId="1" nodeType="withEffect">
                                  <p:stCondLst>
                                    <p:cond delay="32600"/>
                                  </p:stCondLst>
                                  <p:childTnLst>
                                    <p:animScale>
                                      <p:cBhvr>
                                        <p:cTn id="275" dur="2250" fill="hold"/>
                                        <p:tgtEl>
                                          <p:spTgt spid="2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0" presetClass="path" presetSubtype="0" accel="50000" decel="50000" fill="hold" grpId="0" nodeType="withEffect">
                                  <p:stCondLst>
                                    <p:cond delay="32400"/>
                                  </p:stCondLst>
                                  <p:childTnLst>
                                    <p:animMotion origin="layout" path="M 0.00013 -0.00069 C 0.00013 -0.0243 -0.00781 -0.02592 -0.00442 -0.03958 C -0.00104 -0.05231 -0.00547 -0.06296 -0.00104 -0.07037 C 0.00313 -0.07801 0.00274 -0.09444 0.00235 -0.1 C 0.00196 -0.10578 0.00339 -0.11551 0.003 -0.1206 " pathEditMode="relative" rAng="0" ptsTypes="AAAAA">
                                      <p:cBhvr>
                                        <p:cTn id="277" dur="3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6" presetClass="emph" presetSubtype="0" accel="23000" decel="29000" fill="hold" grpId="1" nodeType="withEffect">
                                  <p:stCondLst>
                                    <p:cond delay="32000"/>
                                  </p:stCondLst>
                                  <p:childTnLst>
                                    <p:animScale>
                                      <p:cBhvr>
                                        <p:cTn id="279" dur="2250" fill="hold"/>
                                        <p:tgtEl>
                                          <p:spTgt spid="30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80" presetID="0" presetClass="path" presetSubtype="0" accel="50000" decel="50000" fill="hold" grpId="0" nodeType="withEffect">
                                  <p:stCondLst>
                                    <p:cond delay="32400"/>
                                  </p:stCondLst>
                                  <p:childTnLst>
                                    <p:animMotion origin="layout" path="M -0.00026 -0.0007 C -0.00052 -0.01574 0.00104 -0.0426 0.00169 -0.0801 C 0.00586 -0.0875 0.00612 -0.2088 0.00326 -0.22709 C -0.00026 -0.25324 -0.00755 -0.31227 -0.00768 -0.31736 " pathEditMode="relative" rAng="0" ptsTypes="AAAA">
                                      <p:cBhvr>
                                        <p:cTn id="281" dur="3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15833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6" presetClass="emph" presetSubtype="0" accel="23000" decel="29000" fill="hold" grpId="1" nodeType="withEffect">
                                  <p:stCondLst>
                                    <p:cond delay="32000"/>
                                  </p:stCondLst>
                                  <p:childTnLst>
                                    <p:animScale>
                                      <p:cBhvr>
                                        <p:cTn id="283" dur="2250" fill="hold"/>
                                        <p:tgtEl>
                                          <p:spTgt spid="31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84" presetID="0" presetClass="path" presetSubtype="0" accel="50000" decel="50000" fill="hold" grpId="0" nodeType="withEffect">
                                  <p:stCondLst>
                                    <p:cond delay="32600"/>
                                  </p:stCondLst>
                                  <p:childTnLst>
                                    <p:animMotion origin="layout" path="M 0.00039 -0.00069 C 0.00039 -0.02407 -0.00222 -0.03611 0.00091 -0.04976 C 0.00247 -0.06574 -0.00169 -0.08148 -0.00261 -0.09351 C -0.003 -0.1 0.00078 -0.12453 0.00039 -0.12893 " pathEditMode="relative" rAng="0" ptsTypes="AAAA">
                                      <p:cBhvr>
                                        <p:cTn id="285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6412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6" presetClass="emph" presetSubtype="0" accel="23000" decel="29000" fill="hold" grpId="1" nodeType="withEffect">
                                  <p:stCondLst>
                                    <p:cond delay="33000"/>
                                  </p:stCondLst>
                                  <p:childTnLst>
                                    <p:animScale>
                                      <p:cBhvr>
                                        <p:cTn id="287" dur="2250" fill="hold"/>
                                        <p:tgtEl>
                                          <p:spTgt spid="3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 animBg="1"/>
      <p:bldP spid="19" grpId="0" animBg="1"/>
      <p:bldP spid="16" grpId="0" animBg="1"/>
      <p:bldP spid="17" grpId="0" animBg="1"/>
      <p:bldP spid="18" grpId="0" animBg="1"/>
      <p:bldP spid="2" grpId="0" animBg="1"/>
      <p:bldP spid="11" grpId="0" animBg="1"/>
      <p:bldP spid="12" grpId="0"/>
      <p:bldP spid="13" grpId="0"/>
      <p:bldP spid="6" grpId="0" animBg="1"/>
      <p:bldP spid="22" grpId="0" animBg="1"/>
      <p:bldP spid="23" grpId="0" animBg="1"/>
      <p:bldP spid="8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4" grpId="0" animBg="1"/>
      <p:bldP spid="37" grpId="0" animBg="1"/>
      <p:bldP spid="42" grpId="0" animBg="1"/>
      <p:bldP spid="47" grpId="0" animBg="1"/>
      <p:bldP spid="52" grpId="0" animBg="1"/>
      <p:bldP spid="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87" grpId="0" animBg="1"/>
      <p:bldP spid="95" grpId="0" animBg="1"/>
      <p:bldP spid="96" grpId="0" animBg="1"/>
      <p:bldP spid="97" grpId="0" animBg="1"/>
      <p:bldP spid="98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44000">
                <a:srgbClr val="290503">
                  <a:alpha val="85000"/>
                </a:srgbClr>
              </a:gs>
              <a:gs pos="86000">
                <a:srgbClr val="2A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xmlns="" id="{E02F3219-FF4E-4151-A260-5ADC7299C4F3}"/>
              </a:ext>
            </a:extLst>
          </p:cNvPr>
          <p:cNvGrpSpPr/>
          <p:nvPr/>
        </p:nvGrpSpPr>
        <p:grpSpPr>
          <a:xfrm>
            <a:off x="2705100" y="30769"/>
            <a:ext cx="6796462" cy="6796462"/>
            <a:chOff x="1371602" y="-1295399"/>
            <a:chExt cx="9448798" cy="9448798"/>
          </a:xfrm>
        </p:grpSpPr>
        <p:sp>
          <p:nvSpPr>
            <p:cNvPr id="196" name="矩形 195">
              <a:extLst>
                <a:ext uri="{FF2B5EF4-FFF2-40B4-BE49-F238E27FC236}">
                  <a16:creationId xmlns:a16="http://schemas.microsoft.com/office/drawing/2014/main" xmlns="" id="{C03DFE01-0469-4CEE-80D0-4C8E41D16D82}"/>
                </a:ext>
              </a:extLst>
            </p:cNvPr>
            <p:cNvSpPr/>
            <p:nvPr/>
          </p:nvSpPr>
          <p:spPr>
            <a:xfrm rot="-523441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xmlns="" id="{2E155875-2DB7-4D01-840C-517DBA3E0393}"/>
                </a:ext>
              </a:extLst>
            </p:cNvPr>
            <p:cNvSpPr/>
            <p:nvPr/>
          </p:nvSpPr>
          <p:spPr>
            <a:xfrm rot="-506883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xmlns="" id="{65C46B7C-5C73-439A-B362-E983A015D130}"/>
                </a:ext>
              </a:extLst>
            </p:cNvPr>
            <p:cNvSpPr/>
            <p:nvPr/>
          </p:nvSpPr>
          <p:spPr>
            <a:xfrm rot="-490325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xmlns="" id="{0A00ABCD-79F5-45C5-819C-7598B2A860ED}"/>
                </a:ext>
              </a:extLst>
            </p:cNvPr>
            <p:cNvSpPr/>
            <p:nvPr/>
          </p:nvSpPr>
          <p:spPr>
            <a:xfrm rot="-473767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xmlns="" id="{E0616A1A-5277-407D-8BD9-0FD0286BEA78}"/>
                </a:ext>
              </a:extLst>
            </p:cNvPr>
            <p:cNvSpPr/>
            <p:nvPr/>
          </p:nvSpPr>
          <p:spPr>
            <a:xfrm rot="-457209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xmlns="" id="{4E1558C0-ABE2-4918-B160-3805A8F81059}"/>
                </a:ext>
              </a:extLst>
            </p:cNvPr>
            <p:cNvSpPr/>
            <p:nvPr/>
          </p:nvSpPr>
          <p:spPr>
            <a:xfrm rot="-440650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 201">
              <a:extLst>
                <a:ext uri="{FF2B5EF4-FFF2-40B4-BE49-F238E27FC236}">
                  <a16:creationId xmlns:a16="http://schemas.microsoft.com/office/drawing/2014/main" xmlns="" id="{6E7E084B-5029-46CB-B250-243FA2C170A6}"/>
                </a:ext>
              </a:extLst>
            </p:cNvPr>
            <p:cNvSpPr/>
            <p:nvPr/>
          </p:nvSpPr>
          <p:spPr>
            <a:xfrm rot="-424092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 202">
              <a:extLst>
                <a:ext uri="{FF2B5EF4-FFF2-40B4-BE49-F238E27FC236}">
                  <a16:creationId xmlns:a16="http://schemas.microsoft.com/office/drawing/2014/main" xmlns="" id="{3660C180-1FF8-4C2B-B5D2-E951BE11EAC1}"/>
                </a:ext>
              </a:extLst>
            </p:cNvPr>
            <p:cNvSpPr/>
            <p:nvPr/>
          </p:nvSpPr>
          <p:spPr>
            <a:xfrm rot="-407534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 203">
              <a:extLst>
                <a:ext uri="{FF2B5EF4-FFF2-40B4-BE49-F238E27FC236}">
                  <a16:creationId xmlns:a16="http://schemas.microsoft.com/office/drawing/2014/main" xmlns="" id="{BF5866F4-4BA2-4EE5-8D65-D0DE3487DEB2}"/>
                </a:ext>
              </a:extLst>
            </p:cNvPr>
            <p:cNvSpPr/>
            <p:nvPr/>
          </p:nvSpPr>
          <p:spPr>
            <a:xfrm rot="-390976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 204">
              <a:extLst>
                <a:ext uri="{FF2B5EF4-FFF2-40B4-BE49-F238E27FC236}">
                  <a16:creationId xmlns:a16="http://schemas.microsoft.com/office/drawing/2014/main" xmlns="" id="{1B8A57B1-6A5E-43C6-8178-79400830AE0B}"/>
                </a:ext>
              </a:extLst>
            </p:cNvPr>
            <p:cNvSpPr/>
            <p:nvPr/>
          </p:nvSpPr>
          <p:spPr>
            <a:xfrm rot="-374418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 205">
              <a:extLst>
                <a:ext uri="{FF2B5EF4-FFF2-40B4-BE49-F238E27FC236}">
                  <a16:creationId xmlns:a16="http://schemas.microsoft.com/office/drawing/2014/main" xmlns="" id="{269F5DA9-BB8E-4D3D-BB82-804198DF7B02}"/>
                </a:ext>
              </a:extLst>
            </p:cNvPr>
            <p:cNvSpPr/>
            <p:nvPr/>
          </p:nvSpPr>
          <p:spPr>
            <a:xfrm rot="-357859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矩形 206">
              <a:extLst>
                <a:ext uri="{FF2B5EF4-FFF2-40B4-BE49-F238E27FC236}">
                  <a16:creationId xmlns:a16="http://schemas.microsoft.com/office/drawing/2014/main" xmlns="" id="{FBB14995-4FF6-4882-91B2-07775CFF4530}"/>
                </a:ext>
              </a:extLst>
            </p:cNvPr>
            <p:cNvSpPr/>
            <p:nvPr/>
          </p:nvSpPr>
          <p:spPr>
            <a:xfrm rot="-341301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矩形 207">
              <a:extLst>
                <a:ext uri="{FF2B5EF4-FFF2-40B4-BE49-F238E27FC236}">
                  <a16:creationId xmlns:a16="http://schemas.microsoft.com/office/drawing/2014/main" xmlns="" id="{37E63DCF-7332-4DBE-B518-0F65752E2602}"/>
                </a:ext>
              </a:extLst>
            </p:cNvPr>
            <p:cNvSpPr/>
            <p:nvPr/>
          </p:nvSpPr>
          <p:spPr>
            <a:xfrm rot="-324743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矩形 208">
              <a:extLst>
                <a:ext uri="{FF2B5EF4-FFF2-40B4-BE49-F238E27FC236}">
                  <a16:creationId xmlns:a16="http://schemas.microsoft.com/office/drawing/2014/main" xmlns="" id="{45B7EB43-5E66-44A7-AE2B-776F0FD151A6}"/>
                </a:ext>
              </a:extLst>
            </p:cNvPr>
            <p:cNvSpPr/>
            <p:nvPr/>
          </p:nvSpPr>
          <p:spPr>
            <a:xfrm rot="-308185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矩形 209">
              <a:extLst>
                <a:ext uri="{FF2B5EF4-FFF2-40B4-BE49-F238E27FC236}">
                  <a16:creationId xmlns:a16="http://schemas.microsoft.com/office/drawing/2014/main" xmlns="" id="{5B67B88B-2A00-4A39-A881-F38868BDCC71}"/>
                </a:ext>
              </a:extLst>
            </p:cNvPr>
            <p:cNvSpPr/>
            <p:nvPr/>
          </p:nvSpPr>
          <p:spPr>
            <a:xfrm rot="-291627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矩形 210">
              <a:extLst>
                <a:ext uri="{FF2B5EF4-FFF2-40B4-BE49-F238E27FC236}">
                  <a16:creationId xmlns:a16="http://schemas.microsoft.com/office/drawing/2014/main" xmlns="" id="{FA51DF9C-0D4E-4669-9B7B-9C8E3139160D}"/>
                </a:ext>
              </a:extLst>
            </p:cNvPr>
            <p:cNvSpPr/>
            <p:nvPr/>
          </p:nvSpPr>
          <p:spPr>
            <a:xfrm rot="-275068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矩形 211">
              <a:extLst>
                <a:ext uri="{FF2B5EF4-FFF2-40B4-BE49-F238E27FC236}">
                  <a16:creationId xmlns:a16="http://schemas.microsoft.com/office/drawing/2014/main" xmlns="" id="{CDC36930-8A02-4706-9B83-273675110153}"/>
                </a:ext>
              </a:extLst>
            </p:cNvPr>
            <p:cNvSpPr/>
            <p:nvPr/>
          </p:nvSpPr>
          <p:spPr>
            <a:xfrm rot="-258510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矩形 212">
              <a:extLst>
                <a:ext uri="{FF2B5EF4-FFF2-40B4-BE49-F238E27FC236}">
                  <a16:creationId xmlns:a16="http://schemas.microsoft.com/office/drawing/2014/main" xmlns="" id="{A6F3EB5C-051C-47FB-AF06-6E14867DA6DC}"/>
                </a:ext>
              </a:extLst>
            </p:cNvPr>
            <p:cNvSpPr/>
            <p:nvPr/>
          </p:nvSpPr>
          <p:spPr>
            <a:xfrm rot="-241952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矩形 213">
              <a:extLst>
                <a:ext uri="{FF2B5EF4-FFF2-40B4-BE49-F238E27FC236}">
                  <a16:creationId xmlns:a16="http://schemas.microsoft.com/office/drawing/2014/main" xmlns="" id="{E8C599D3-BF11-4254-B92E-6F5FB5E76128}"/>
                </a:ext>
              </a:extLst>
            </p:cNvPr>
            <p:cNvSpPr/>
            <p:nvPr/>
          </p:nvSpPr>
          <p:spPr>
            <a:xfrm rot="-225394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矩形 214">
              <a:extLst>
                <a:ext uri="{FF2B5EF4-FFF2-40B4-BE49-F238E27FC236}">
                  <a16:creationId xmlns:a16="http://schemas.microsoft.com/office/drawing/2014/main" xmlns="" id="{B2144911-375D-4A15-B4D8-C416E7ED0536}"/>
                </a:ext>
              </a:extLst>
            </p:cNvPr>
            <p:cNvSpPr/>
            <p:nvPr/>
          </p:nvSpPr>
          <p:spPr>
            <a:xfrm rot="-208836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矩形 215">
              <a:extLst>
                <a:ext uri="{FF2B5EF4-FFF2-40B4-BE49-F238E27FC236}">
                  <a16:creationId xmlns:a16="http://schemas.microsoft.com/office/drawing/2014/main" xmlns="" id="{B6CC3519-9DBA-4F4A-9CD4-03FFD3E91850}"/>
                </a:ext>
              </a:extLst>
            </p:cNvPr>
            <p:cNvSpPr/>
            <p:nvPr/>
          </p:nvSpPr>
          <p:spPr>
            <a:xfrm rot="-192277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矩形 216">
              <a:extLst>
                <a:ext uri="{FF2B5EF4-FFF2-40B4-BE49-F238E27FC236}">
                  <a16:creationId xmlns:a16="http://schemas.microsoft.com/office/drawing/2014/main" xmlns="" id="{8BF9D132-0D76-4BC4-898C-BE708A31B556}"/>
                </a:ext>
              </a:extLst>
            </p:cNvPr>
            <p:cNvSpPr/>
            <p:nvPr/>
          </p:nvSpPr>
          <p:spPr>
            <a:xfrm rot="-175719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矩形 217">
              <a:extLst>
                <a:ext uri="{FF2B5EF4-FFF2-40B4-BE49-F238E27FC236}">
                  <a16:creationId xmlns:a16="http://schemas.microsoft.com/office/drawing/2014/main" xmlns="" id="{D69DB6AB-0548-4FD6-B6C5-6D34385270EA}"/>
                </a:ext>
              </a:extLst>
            </p:cNvPr>
            <p:cNvSpPr/>
            <p:nvPr/>
          </p:nvSpPr>
          <p:spPr>
            <a:xfrm rot="-1591615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矩形 218">
              <a:extLst>
                <a:ext uri="{FF2B5EF4-FFF2-40B4-BE49-F238E27FC236}">
                  <a16:creationId xmlns:a16="http://schemas.microsoft.com/office/drawing/2014/main" xmlns="" id="{B9B8BFC3-D6E7-4D5A-9E6F-9FFFCAC90C24}"/>
                </a:ext>
              </a:extLst>
            </p:cNvPr>
            <p:cNvSpPr/>
            <p:nvPr/>
          </p:nvSpPr>
          <p:spPr>
            <a:xfrm rot="-142603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矩形 219">
              <a:extLst>
                <a:ext uri="{FF2B5EF4-FFF2-40B4-BE49-F238E27FC236}">
                  <a16:creationId xmlns:a16="http://schemas.microsoft.com/office/drawing/2014/main" xmlns="" id="{51F43718-D0ED-43D9-8CAF-390713EB43D3}"/>
                </a:ext>
              </a:extLst>
            </p:cNvPr>
            <p:cNvSpPr/>
            <p:nvPr/>
          </p:nvSpPr>
          <p:spPr>
            <a:xfrm rot="-1260451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矩形 220">
              <a:extLst>
                <a:ext uri="{FF2B5EF4-FFF2-40B4-BE49-F238E27FC236}">
                  <a16:creationId xmlns:a16="http://schemas.microsoft.com/office/drawing/2014/main" xmlns="" id="{9EC80C7E-3B45-4330-AFFE-7B5E8CE08013}"/>
                </a:ext>
              </a:extLst>
            </p:cNvPr>
            <p:cNvSpPr/>
            <p:nvPr/>
          </p:nvSpPr>
          <p:spPr>
            <a:xfrm rot="-1094869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矩形 221">
              <a:extLst>
                <a:ext uri="{FF2B5EF4-FFF2-40B4-BE49-F238E27FC236}">
                  <a16:creationId xmlns:a16="http://schemas.microsoft.com/office/drawing/2014/main" xmlns="" id="{1D22BC2A-4673-4ED4-A44A-02102DE2B463}"/>
                </a:ext>
              </a:extLst>
            </p:cNvPr>
            <p:cNvSpPr/>
            <p:nvPr/>
          </p:nvSpPr>
          <p:spPr>
            <a:xfrm rot="-929287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矩形 222">
              <a:extLst>
                <a:ext uri="{FF2B5EF4-FFF2-40B4-BE49-F238E27FC236}">
                  <a16:creationId xmlns:a16="http://schemas.microsoft.com/office/drawing/2014/main" xmlns="" id="{5FF9F872-2A7F-457D-B535-C703F82BCBCD}"/>
                </a:ext>
              </a:extLst>
            </p:cNvPr>
            <p:cNvSpPr/>
            <p:nvPr/>
          </p:nvSpPr>
          <p:spPr>
            <a:xfrm rot="-763705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矩形 223">
              <a:extLst>
                <a:ext uri="{FF2B5EF4-FFF2-40B4-BE49-F238E27FC236}">
                  <a16:creationId xmlns:a16="http://schemas.microsoft.com/office/drawing/2014/main" xmlns="" id="{287072EC-D9B0-4937-B5E0-4CD90EBB5967}"/>
                </a:ext>
              </a:extLst>
            </p:cNvPr>
            <p:cNvSpPr/>
            <p:nvPr/>
          </p:nvSpPr>
          <p:spPr>
            <a:xfrm rot="-598123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矩形 224">
              <a:extLst>
                <a:ext uri="{FF2B5EF4-FFF2-40B4-BE49-F238E27FC236}">
                  <a16:creationId xmlns:a16="http://schemas.microsoft.com/office/drawing/2014/main" xmlns="" id="{33C57951-EB5E-4A47-AC91-557EC8592190}"/>
                </a:ext>
              </a:extLst>
            </p:cNvPr>
            <p:cNvSpPr/>
            <p:nvPr/>
          </p:nvSpPr>
          <p:spPr>
            <a:xfrm rot="-432541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矩形 225">
              <a:extLst>
                <a:ext uri="{FF2B5EF4-FFF2-40B4-BE49-F238E27FC236}">
                  <a16:creationId xmlns:a16="http://schemas.microsoft.com/office/drawing/2014/main" xmlns="" id="{562BD54E-25E9-4DB6-855C-9C471BD0ABBB}"/>
                </a:ext>
              </a:extLst>
            </p:cNvPr>
            <p:cNvSpPr/>
            <p:nvPr/>
          </p:nvSpPr>
          <p:spPr>
            <a:xfrm rot="-266959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矩形 226">
              <a:extLst>
                <a:ext uri="{FF2B5EF4-FFF2-40B4-BE49-F238E27FC236}">
                  <a16:creationId xmlns:a16="http://schemas.microsoft.com/office/drawing/2014/main" xmlns="" id="{B611C30D-82F6-45B2-AAD3-EDA396F8C395}"/>
                </a:ext>
              </a:extLst>
            </p:cNvPr>
            <p:cNvSpPr/>
            <p:nvPr/>
          </p:nvSpPr>
          <p:spPr>
            <a:xfrm rot="-101377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矩形 227">
              <a:extLst>
                <a:ext uri="{FF2B5EF4-FFF2-40B4-BE49-F238E27FC236}">
                  <a16:creationId xmlns:a16="http://schemas.microsoft.com/office/drawing/2014/main" xmlns="" id="{7173B3F4-84EA-425A-B344-86804C8CDAA1}"/>
                </a:ext>
              </a:extLst>
            </p:cNvPr>
            <p:cNvSpPr/>
            <p:nvPr/>
          </p:nvSpPr>
          <p:spPr>
            <a:xfrm rot="64205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6925362-6F7A-4E96-8920-51DA5BF3ACF3}"/>
              </a:ext>
            </a:extLst>
          </p:cNvPr>
          <p:cNvGrpSpPr/>
          <p:nvPr/>
        </p:nvGrpSpPr>
        <p:grpSpPr>
          <a:xfrm>
            <a:off x="1283368" y="-1383633"/>
            <a:ext cx="9625266" cy="9625266"/>
            <a:chOff x="1371602" y="-1295399"/>
            <a:chExt cx="9448798" cy="9448798"/>
          </a:xfrm>
        </p:grpSpPr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xmlns="" id="{36D9EE26-30FA-43B7-AC49-1BA39C227503}"/>
                </a:ext>
              </a:extLst>
            </p:cNvPr>
            <p:cNvSpPr/>
            <p:nvPr/>
          </p:nvSpPr>
          <p:spPr>
            <a:xfrm rot="-523441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xmlns="" id="{0587B33A-ED36-493F-B134-17EE45B2AD6E}"/>
                </a:ext>
              </a:extLst>
            </p:cNvPr>
            <p:cNvSpPr/>
            <p:nvPr/>
          </p:nvSpPr>
          <p:spPr>
            <a:xfrm rot="-506883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xmlns="" id="{CF90207A-5F66-44D3-A9E6-8287C2EF9F88}"/>
                </a:ext>
              </a:extLst>
            </p:cNvPr>
            <p:cNvSpPr/>
            <p:nvPr/>
          </p:nvSpPr>
          <p:spPr>
            <a:xfrm rot="-490325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xmlns="" id="{DB7DE6CA-23C0-4546-8442-C7EBFB83DABC}"/>
                </a:ext>
              </a:extLst>
            </p:cNvPr>
            <p:cNvSpPr/>
            <p:nvPr/>
          </p:nvSpPr>
          <p:spPr>
            <a:xfrm rot="-473767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xmlns="" id="{E1F8EA1C-7DC1-45E2-A749-6BE210EA673A}"/>
                </a:ext>
              </a:extLst>
            </p:cNvPr>
            <p:cNvSpPr/>
            <p:nvPr/>
          </p:nvSpPr>
          <p:spPr>
            <a:xfrm rot="-457209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xmlns="" id="{5C9DC111-99F5-49EF-AB91-C345997B550A}"/>
                </a:ext>
              </a:extLst>
            </p:cNvPr>
            <p:cNvSpPr/>
            <p:nvPr/>
          </p:nvSpPr>
          <p:spPr>
            <a:xfrm rot="-440650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xmlns="" id="{2C15F196-82ED-40D5-A1D1-3EDC14845D77}"/>
                </a:ext>
              </a:extLst>
            </p:cNvPr>
            <p:cNvSpPr/>
            <p:nvPr/>
          </p:nvSpPr>
          <p:spPr>
            <a:xfrm rot="-424092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xmlns="" id="{6886A3AD-803B-40D5-AA9D-684513A44105}"/>
                </a:ext>
              </a:extLst>
            </p:cNvPr>
            <p:cNvSpPr/>
            <p:nvPr/>
          </p:nvSpPr>
          <p:spPr>
            <a:xfrm rot="-407534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>
              <a:extLst>
                <a:ext uri="{FF2B5EF4-FFF2-40B4-BE49-F238E27FC236}">
                  <a16:creationId xmlns:a16="http://schemas.microsoft.com/office/drawing/2014/main" xmlns="" id="{F3553D27-BB02-4B4D-8CEC-B355178EE3C9}"/>
                </a:ext>
              </a:extLst>
            </p:cNvPr>
            <p:cNvSpPr/>
            <p:nvPr/>
          </p:nvSpPr>
          <p:spPr>
            <a:xfrm rot="-390976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>
              <a:extLst>
                <a:ext uri="{FF2B5EF4-FFF2-40B4-BE49-F238E27FC236}">
                  <a16:creationId xmlns:a16="http://schemas.microsoft.com/office/drawing/2014/main" xmlns="" id="{01B7E95A-443C-464C-9F28-B3832D424B59}"/>
                </a:ext>
              </a:extLst>
            </p:cNvPr>
            <p:cNvSpPr/>
            <p:nvPr/>
          </p:nvSpPr>
          <p:spPr>
            <a:xfrm rot="-374418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>
              <a:extLst>
                <a:ext uri="{FF2B5EF4-FFF2-40B4-BE49-F238E27FC236}">
                  <a16:creationId xmlns:a16="http://schemas.microsoft.com/office/drawing/2014/main" xmlns="" id="{40590B11-7AD7-42FE-844B-798DB21565CD}"/>
                </a:ext>
              </a:extLst>
            </p:cNvPr>
            <p:cNvSpPr/>
            <p:nvPr/>
          </p:nvSpPr>
          <p:spPr>
            <a:xfrm rot="-357859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>
              <a:extLst>
                <a:ext uri="{FF2B5EF4-FFF2-40B4-BE49-F238E27FC236}">
                  <a16:creationId xmlns:a16="http://schemas.microsoft.com/office/drawing/2014/main" xmlns="" id="{850DC572-80B9-4F28-AB22-49A94F491BA6}"/>
                </a:ext>
              </a:extLst>
            </p:cNvPr>
            <p:cNvSpPr/>
            <p:nvPr/>
          </p:nvSpPr>
          <p:spPr>
            <a:xfrm rot="-341301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>
              <a:extLst>
                <a:ext uri="{FF2B5EF4-FFF2-40B4-BE49-F238E27FC236}">
                  <a16:creationId xmlns:a16="http://schemas.microsoft.com/office/drawing/2014/main" xmlns="" id="{9415855E-80BB-43B3-A146-E09DF6E77FC9}"/>
                </a:ext>
              </a:extLst>
            </p:cNvPr>
            <p:cNvSpPr/>
            <p:nvPr/>
          </p:nvSpPr>
          <p:spPr>
            <a:xfrm rot="-324743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xmlns="" id="{3BD91A6E-CCFA-40FD-A589-8FCA73740168}"/>
                </a:ext>
              </a:extLst>
            </p:cNvPr>
            <p:cNvSpPr/>
            <p:nvPr/>
          </p:nvSpPr>
          <p:spPr>
            <a:xfrm rot="-308185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>
              <a:extLst>
                <a:ext uri="{FF2B5EF4-FFF2-40B4-BE49-F238E27FC236}">
                  <a16:creationId xmlns:a16="http://schemas.microsoft.com/office/drawing/2014/main" xmlns="" id="{EF748E97-8875-47C9-B774-2F5B5D030C41}"/>
                </a:ext>
              </a:extLst>
            </p:cNvPr>
            <p:cNvSpPr/>
            <p:nvPr/>
          </p:nvSpPr>
          <p:spPr>
            <a:xfrm rot="-291627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>
              <a:extLst>
                <a:ext uri="{FF2B5EF4-FFF2-40B4-BE49-F238E27FC236}">
                  <a16:creationId xmlns:a16="http://schemas.microsoft.com/office/drawing/2014/main" xmlns="" id="{5C2B9809-A6FA-499D-B329-7AB03153065D}"/>
                </a:ext>
              </a:extLst>
            </p:cNvPr>
            <p:cNvSpPr/>
            <p:nvPr/>
          </p:nvSpPr>
          <p:spPr>
            <a:xfrm rot="-275068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>
              <a:extLst>
                <a:ext uri="{FF2B5EF4-FFF2-40B4-BE49-F238E27FC236}">
                  <a16:creationId xmlns:a16="http://schemas.microsoft.com/office/drawing/2014/main" xmlns="" id="{60EC220B-F4C2-4F70-91C8-EA39250D6D28}"/>
                </a:ext>
              </a:extLst>
            </p:cNvPr>
            <p:cNvSpPr/>
            <p:nvPr/>
          </p:nvSpPr>
          <p:spPr>
            <a:xfrm rot="-258510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>
              <a:extLst>
                <a:ext uri="{FF2B5EF4-FFF2-40B4-BE49-F238E27FC236}">
                  <a16:creationId xmlns:a16="http://schemas.microsoft.com/office/drawing/2014/main" xmlns="" id="{51725225-1522-422D-B44A-32D2EC3F3383}"/>
                </a:ext>
              </a:extLst>
            </p:cNvPr>
            <p:cNvSpPr/>
            <p:nvPr/>
          </p:nvSpPr>
          <p:spPr>
            <a:xfrm rot="-241952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>
              <a:extLst>
                <a:ext uri="{FF2B5EF4-FFF2-40B4-BE49-F238E27FC236}">
                  <a16:creationId xmlns:a16="http://schemas.microsoft.com/office/drawing/2014/main" xmlns="" id="{7F314AA5-4A58-4B4F-9A77-253BCCF18CC9}"/>
                </a:ext>
              </a:extLst>
            </p:cNvPr>
            <p:cNvSpPr/>
            <p:nvPr/>
          </p:nvSpPr>
          <p:spPr>
            <a:xfrm rot="-225394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>
              <a:extLst>
                <a:ext uri="{FF2B5EF4-FFF2-40B4-BE49-F238E27FC236}">
                  <a16:creationId xmlns:a16="http://schemas.microsoft.com/office/drawing/2014/main" xmlns="" id="{4E962615-2E60-4DE0-B430-80B075BD4DC1}"/>
                </a:ext>
              </a:extLst>
            </p:cNvPr>
            <p:cNvSpPr/>
            <p:nvPr/>
          </p:nvSpPr>
          <p:spPr>
            <a:xfrm rot="-208836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>
              <a:extLst>
                <a:ext uri="{FF2B5EF4-FFF2-40B4-BE49-F238E27FC236}">
                  <a16:creationId xmlns:a16="http://schemas.microsoft.com/office/drawing/2014/main" xmlns="" id="{AE9A8F8E-499A-450A-A1D2-E9208DDEC77A}"/>
                </a:ext>
              </a:extLst>
            </p:cNvPr>
            <p:cNvSpPr/>
            <p:nvPr/>
          </p:nvSpPr>
          <p:spPr>
            <a:xfrm rot="-192277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>
              <a:extLst>
                <a:ext uri="{FF2B5EF4-FFF2-40B4-BE49-F238E27FC236}">
                  <a16:creationId xmlns:a16="http://schemas.microsoft.com/office/drawing/2014/main" xmlns="" id="{03FD0A16-44DC-412E-97A2-E470E615CC94}"/>
                </a:ext>
              </a:extLst>
            </p:cNvPr>
            <p:cNvSpPr/>
            <p:nvPr/>
          </p:nvSpPr>
          <p:spPr>
            <a:xfrm rot="-175719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>
              <a:extLst>
                <a:ext uri="{FF2B5EF4-FFF2-40B4-BE49-F238E27FC236}">
                  <a16:creationId xmlns:a16="http://schemas.microsoft.com/office/drawing/2014/main" xmlns="" id="{21700574-FC34-4CCC-8394-757AF6B978BE}"/>
                </a:ext>
              </a:extLst>
            </p:cNvPr>
            <p:cNvSpPr/>
            <p:nvPr/>
          </p:nvSpPr>
          <p:spPr>
            <a:xfrm rot="-1591615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>
              <a:extLst>
                <a:ext uri="{FF2B5EF4-FFF2-40B4-BE49-F238E27FC236}">
                  <a16:creationId xmlns:a16="http://schemas.microsoft.com/office/drawing/2014/main" xmlns="" id="{D3BE1160-5EA0-4458-A1B4-A9DDCFEE1F8C}"/>
                </a:ext>
              </a:extLst>
            </p:cNvPr>
            <p:cNvSpPr/>
            <p:nvPr/>
          </p:nvSpPr>
          <p:spPr>
            <a:xfrm rot="-142603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>
              <a:extLst>
                <a:ext uri="{FF2B5EF4-FFF2-40B4-BE49-F238E27FC236}">
                  <a16:creationId xmlns:a16="http://schemas.microsoft.com/office/drawing/2014/main" xmlns="" id="{0F87C1E0-558C-455F-ABB2-7277DF28CA17}"/>
                </a:ext>
              </a:extLst>
            </p:cNvPr>
            <p:cNvSpPr/>
            <p:nvPr/>
          </p:nvSpPr>
          <p:spPr>
            <a:xfrm rot="-1260451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>
              <a:extLst>
                <a:ext uri="{FF2B5EF4-FFF2-40B4-BE49-F238E27FC236}">
                  <a16:creationId xmlns:a16="http://schemas.microsoft.com/office/drawing/2014/main" xmlns="" id="{056B4FCD-EB87-4AA6-82BA-D5AA598EB8A3}"/>
                </a:ext>
              </a:extLst>
            </p:cNvPr>
            <p:cNvSpPr/>
            <p:nvPr/>
          </p:nvSpPr>
          <p:spPr>
            <a:xfrm rot="-1094869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>
              <a:extLst>
                <a:ext uri="{FF2B5EF4-FFF2-40B4-BE49-F238E27FC236}">
                  <a16:creationId xmlns:a16="http://schemas.microsoft.com/office/drawing/2014/main" xmlns="" id="{375187FB-71B4-480F-A93D-3D8E174B4595}"/>
                </a:ext>
              </a:extLst>
            </p:cNvPr>
            <p:cNvSpPr/>
            <p:nvPr/>
          </p:nvSpPr>
          <p:spPr>
            <a:xfrm rot="-929287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>
              <a:extLst>
                <a:ext uri="{FF2B5EF4-FFF2-40B4-BE49-F238E27FC236}">
                  <a16:creationId xmlns:a16="http://schemas.microsoft.com/office/drawing/2014/main" xmlns="" id="{31082F4C-44EC-4AE5-8D61-E8E780ADD0D7}"/>
                </a:ext>
              </a:extLst>
            </p:cNvPr>
            <p:cNvSpPr/>
            <p:nvPr/>
          </p:nvSpPr>
          <p:spPr>
            <a:xfrm rot="-763705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>
              <a:extLst>
                <a:ext uri="{FF2B5EF4-FFF2-40B4-BE49-F238E27FC236}">
                  <a16:creationId xmlns:a16="http://schemas.microsoft.com/office/drawing/2014/main" xmlns="" id="{BD6869E4-136B-43ED-A1D4-8D82A42CE6E1}"/>
                </a:ext>
              </a:extLst>
            </p:cNvPr>
            <p:cNvSpPr/>
            <p:nvPr/>
          </p:nvSpPr>
          <p:spPr>
            <a:xfrm rot="-598123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>
              <a:extLst>
                <a:ext uri="{FF2B5EF4-FFF2-40B4-BE49-F238E27FC236}">
                  <a16:creationId xmlns:a16="http://schemas.microsoft.com/office/drawing/2014/main" xmlns="" id="{FD949FDF-F213-434C-8978-12CB1F79009B}"/>
                </a:ext>
              </a:extLst>
            </p:cNvPr>
            <p:cNvSpPr/>
            <p:nvPr/>
          </p:nvSpPr>
          <p:spPr>
            <a:xfrm rot="-432541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xmlns="" id="{8C072E4B-229A-48D9-AEC9-2B81890CAD0D}"/>
                </a:ext>
              </a:extLst>
            </p:cNvPr>
            <p:cNvSpPr/>
            <p:nvPr/>
          </p:nvSpPr>
          <p:spPr>
            <a:xfrm rot="-266959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xmlns="" id="{17895D1A-270E-45AF-9171-1A3BB599F1B1}"/>
                </a:ext>
              </a:extLst>
            </p:cNvPr>
            <p:cNvSpPr/>
            <p:nvPr/>
          </p:nvSpPr>
          <p:spPr>
            <a:xfrm rot="-101377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xmlns="" id="{09A671EB-76B0-46B7-A063-4CF0AB0D7408}"/>
                </a:ext>
              </a:extLst>
            </p:cNvPr>
            <p:cNvSpPr/>
            <p:nvPr/>
          </p:nvSpPr>
          <p:spPr>
            <a:xfrm rot="64205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公众号：陈西设计之家。微信搜索即可">
            <a:extLst>
              <a:ext uri="{FF2B5EF4-FFF2-40B4-BE49-F238E27FC236}">
                <a16:creationId xmlns:a16="http://schemas.microsoft.com/office/drawing/2014/main" xmlns="" id="{640E79B1-E820-4597-B377-23F43E8E0A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1727" y="1381022"/>
            <a:ext cx="3042168" cy="44504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EA01482E-4867-495B-B33C-10DBF761E1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" y="4962328"/>
            <a:ext cx="5613218" cy="5443762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xmlns="" id="{C5E680B7-A330-485C-87CB-3B0E783802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51130" y="4962328"/>
            <a:ext cx="5613218" cy="5443762"/>
          </a:xfrm>
          <a:prstGeom prst="rect">
            <a:avLst/>
          </a:prstGeom>
        </p:spPr>
      </p:pic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C86D4A16-9165-4143-B089-CAF28D107663}"/>
              </a:ext>
            </a:extLst>
          </p:cNvPr>
          <p:cNvSpPr txBox="1"/>
          <p:nvPr/>
        </p:nvSpPr>
        <p:spPr>
          <a:xfrm>
            <a:off x="3714746" y="2398939"/>
            <a:ext cx="4800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</a:rPr>
              <a:t>火星移民计划之破局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FC16D7EB-371A-445C-9776-06A7B00514AB}"/>
              </a:ext>
            </a:extLst>
          </p:cNvPr>
          <p:cNvSpPr txBox="1"/>
          <p:nvPr/>
        </p:nvSpPr>
        <p:spPr>
          <a:xfrm>
            <a:off x="3709527" y="3191094"/>
            <a:ext cx="47876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15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15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urna</a:t>
            </a:r>
            <a:r>
              <a:rPr lang="en-US" altLang="zh-CN" sz="20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15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</a:t>
            </a: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68912291-3667-4252-9D66-7F9BC95DDB05}"/>
              </a:ext>
            </a:extLst>
          </p:cNvPr>
          <p:cNvSpPr/>
          <p:nvPr/>
        </p:nvSpPr>
        <p:spPr>
          <a:xfrm>
            <a:off x="5815211" y="6877808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6D4B0D0B-BDEF-4ADD-BFE0-9FAF07C64EDF}"/>
              </a:ext>
            </a:extLst>
          </p:cNvPr>
          <p:cNvSpPr/>
          <p:nvPr/>
        </p:nvSpPr>
        <p:spPr>
          <a:xfrm>
            <a:off x="5927982" y="6887371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A932FE2E-994C-4EC6-A5CF-901B8CACE4D3}"/>
              </a:ext>
            </a:extLst>
          </p:cNvPr>
          <p:cNvSpPr/>
          <p:nvPr/>
        </p:nvSpPr>
        <p:spPr>
          <a:xfrm>
            <a:off x="6076035" y="6877808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A068454D-143F-4A86-B685-A92D4B3A2FA0}"/>
              </a:ext>
            </a:extLst>
          </p:cNvPr>
          <p:cNvSpPr/>
          <p:nvPr/>
        </p:nvSpPr>
        <p:spPr>
          <a:xfrm>
            <a:off x="6018720" y="6968327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B94364B8-0F51-4CBB-B789-482A9344E296}"/>
              </a:ext>
            </a:extLst>
          </p:cNvPr>
          <p:cNvSpPr/>
          <p:nvPr/>
        </p:nvSpPr>
        <p:spPr>
          <a:xfrm>
            <a:off x="6036951" y="6967055"/>
            <a:ext cx="74369" cy="7436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E3925106-6FCB-4C48-8EB8-CE1F025900EA}"/>
              </a:ext>
            </a:extLst>
          </p:cNvPr>
          <p:cNvSpPr/>
          <p:nvPr/>
        </p:nvSpPr>
        <p:spPr>
          <a:xfrm>
            <a:off x="5835341" y="6929870"/>
            <a:ext cx="74369" cy="74369"/>
          </a:xfrm>
          <a:prstGeom prst="ellipse">
            <a:avLst/>
          </a:prstGeom>
          <a:solidFill>
            <a:srgbClr val="CF2F03">
              <a:alpha val="8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3B12008B-B47D-4FF3-8984-2BAFD581EAE2}"/>
              </a:ext>
            </a:extLst>
          </p:cNvPr>
          <p:cNvSpPr/>
          <p:nvPr/>
        </p:nvSpPr>
        <p:spPr>
          <a:xfrm>
            <a:off x="5975524" y="7061831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EE0C6CFB-685A-42F4-8474-EA8A6D7D5336}"/>
              </a:ext>
            </a:extLst>
          </p:cNvPr>
          <p:cNvSpPr/>
          <p:nvPr/>
        </p:nvSpPr>
        <p:spPr>
          <a:xfrm>
            <a:off x="720997" y="-2419485"/>
            <a:ext cx="243582" cy="167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F34DD3B5-A1E2-41FF-8BA6-3778E5EABADA}"/>
              </a:ext>
            </a:extLst>
          </p:cNvPr>
          <p:cNvSpPr/>
          <p:nvPr/>
        </p:nvSpPr>
        <p:spPr>
          <a:xfrm>
            <a:off x="6034904" y="7171712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11064B95-4FBB-4010-B4A0-447A7F52A84F}"/>
              </a:ext>
            </a:extLst>
          </p:cNvPr>
          <p:cNvSpPr/>
          <p:nvPr/>
        </p:nvSpPr>
        <p:spPr>
          <a:xfrm>
            <a:off x="6065601" y="7381869"/>
            <a:ext cx="45719" cy="4571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0679AFD4-3F5C-4D21-BF9F-36A863C7777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139718" y="822866"/>
            <a:ext cx="3956532" cy="1577605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0"/>
                </a:schemeClr>
              </a:gs>
              <a:gs pos="64000">
                <a:srgbClr val="C00000">
                  <a:alpha val="45000"/>
                </a:srgbClr>
              </a:gs>
              <a:gs pos="100000">
                <a:srgbClr val="770000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8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8" dur="1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grpId="0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6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animMotion origin="layout" path="M 0.00065 -0.00069 C 0.00065 -0.0243 -0.00169 -0.05578 0.00156 -0.06921 C 0.00482 -0.08217 0.00469 -0.09213 0.00898 -0.09953 C 0.01289 -0.10694 0.01758 -0.11991 0.01719 -0.12592 C 0.0168 -0.13171 0.01693 -0.14282 0.01654 -0.14768 " pathEditMode="relative" rAng="0" ptsTypes="AAAAA">
                                      <p:cBhvr>
                                        <p:cTn id="56" dur="3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-736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accel="23000" decel="2900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7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18900"/>
                                  </p:stCondLst>
                                  <p:childTnLst>
                                    <p:animMotion origin="layout" path="M 0.00039 -0.0007 C 0.00039 -0.02454 -0.0069 -0.05463 -0.00768 -0.07269 C -0.00834 -0.09653 -0.00143 -0.11783 -0.00313 -0.14005 C -0.00352 -0.14584 -0.00912 -0.19885 -0.00925 -0.20394 " pathEditMode="relative" rAng="0" ptsTypes="AAAA">
                                      <p:cBhvr>
                                        <p:cTn id="60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1016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accel="23000" decel="29000" fill="hold" grpId="1" nodeType="withEffect">
                                  <p:stCondLst>
                                    <p:cond delay="1940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18100"/>
                                  </p:stCondLst>
                                  <p:childTnLst>
                                    <p:animMotion origin="layout" path="M 0.00065 -0.0007 C 0.00065 -0.02454 -0.0017 -0.05602 0.00156 -0.06899 C 0.00482 -0.08241 0.00469 -0.0919 0.00898 -0.09931 C 0.01302 -0.10649 0.01719 -0.12524 0.01679 -0.13079 C 0.0164 -0.13681 0.01419 -0.15047 0.0138 -0.15556 " pathEditMode="relative" rAng="0" ptsTypes="AAAAA">
                                      <p:cBhvr>
                                        <p:cTn id="64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" y="-7755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" presetClass="emph" presetSubtype="0" accel="23000" decel="29000" fill="hold" grpId="1" nodeType="withEffect">
                                  <p:stCondLst>
                                    <p:cond delay="1950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19400"/>
                                  </p:stCondLst>
                                  <p:childTnLst>
                                    <p:animMotion origin="layout" path="M 0.00065 -0.0007 C 0.00065 -0.025 -0.00586 -0.04746 -0.00248 -0.06065 C -0.0043 -0.07963 -0.01055 -0.09561 -0.01029 -0.11459 C -0.01068 -0.12014 -0.00196 -0.16343 -0.00235 -0.16806 " pathEditMode="relative" rAng="0" ptsTypes="AAAA">
                                      <p:cBhvr>
                                        <p:cTn id="68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838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accel="23000" decel="29000" fill="hold" grpId="1" nodeType="withEffect">
                                  <p:stCondLst>
                                    <p:cond delay="1870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8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18600"/>
                                  </p:stCondLst>
                                  <p:childTnLst>
                                    <p:animMotion origin="layout" path="M -0.00013 -7.40741E-7 C -0.00013 -0.02361 -0.00065 -0.03796 0.00052 -0.05255 C 0.00156 -0.06759 0.00599 -0.07847 0.00638 -0.09005 C 0.00677 -0.10185 0.00313 -0.11667 0.00287 -0.12292 C 0.00247 -0.1287 0.01524 -0.14537 0.01484 -0.15023 " pathEditMode="relative" rAng="0" ptsTypes="AAAAA">
                                      <p:cBhvr>
                                        <p:cTn id="72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752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" presetClass="emph" presetSubtype="0" accel="23000" decel="2900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animScale>
                                      <p:cBhvr>
                                        <p:cTn id="74" dur="2000" fill="hold"/>
                                        <p:tgtEl>
                                          <p:spTgt spid="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19600"/>
                                  </p:stCondLst>
                                  <p:childTnLst>
                                    <p:animMotion origin="layout" path="M 0.00065 -0.0007 C 0.00065 -0.02408 -0.00365 -0.04537 -0.00039 -0.05903 C 0.0013 -0.0757 0.00755 -0.08774 0.00781 -0.09931 C 0.00742 -0.1051 0.00104 -0.12454 0.00065 -0.12894 " pathEditMode="relative" rAng="0" ptsTypes="AAAA">
                                      <p:cBhvr>
                                        <p:cTn id="76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641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accel="23000" decel="29000" fill="hold" grpId="1" nodeType="withEffect">
                                  <p:stCondLst>
                                    <p:cond delay="1990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8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0" nodeType="withEffect">
                                  <p:stCondLst>
                                    <p:cond delay="19700"/>
                                  </p:stCondLst>
                                  <p:childTnLst>
                                    <p:animMotion origin="layout" path="M 0.00013 -0.0007 C 0.00013 -0.02431 -0.00781 -0.02593 -0.00442 -0.03959 C -0.00104 -0.05232 -0.00546 -0.06297 -0.00104 -0.07037 C 0.00313 -0.07801 0.00274 -0.09445 0.00235 -0.1 C 0.00196 -0.10579 0.00339 -0.11551 0.003 -0.1206 " pathEditMode="relative" rAng="0" ptsTypes="AAAAA">
                                      <p:cBhvr>
                                        <p:cTn id="80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" presetClass="emph" presetSubtype="0" accel="23000" decel="29000" fill="hold" grpId="1" nodeType="withEffect">
                                  <p:stCondLst>
                                    <p:cond delay="1930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8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0" nodeType="withEffect">
                                  <p:stCondLst>
                                    <p:cond delay="19700"/>
                                  </p:stCondLst>
                                  <p:childTnLst>
                                    <p:animMotion origin="layout" path="M 0.00013 -0.00069 C 0.00013 -0.0243 -0.00781 -0.02592 -0.00443 -0.03958 C -0.00104 -0.05231 -0.00547 -0.06296 -0.00104 -0.07037 C 0.00313 -0.07801 0.00274 -0.09444 0.00235 -0.1 C 0.00195 -0.10579 0.00339 -0.11551 0.003 -0.1206 " pathEditMode="relative" rAng="0" ptsTypes="AAAAA">
                                      <p:cBhvr>
                                        <p:cTn id="84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" presetClass="emph" presetSubtype="0" accel="23000" decel="29000" fill="hold" grpId="1" nodeType="withEffect">
                                  <p:stCondLst>
                                    <p:cond delay="1930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9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grpId="0" nodeType="withEffect">
                                  <p:stCondLst>
                                    <p:cond delay="19900"/>
                                  </p:stCondLst>
                                  <p:childTnLst>
                                    <p:animMotion origin="layout" path="M 0.00039 -0.00069 C 0.00039 -0.02407 -0.00221 -0.03611 0.00091 -0.04977 C 0.00247 -0.06574 -0.00169 -0.08148 -0.00261 -0.09352 C -0.003 -0.1 0.00078 -0.12454 0.00039 -0.12894 " pathEditMode="relative" rAng="0" ptsTypes="AAAA">
                                      <p:cBhvr>
                                        <p:cTn id="88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641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" presetClass="emph" presetSubtype="0" accel="23000" decel="29000" fill="hold" grpId="1" nodeType="withEffect">
                                  <p:stCondLst>
                                    <p:cond delay="19900"/>
                                  </p:stCondLst>
                                  <p:childTnLst>
                                    <p:animScale>
                                      <p:cBhvr>
                                        <p:cTn id="90" dur="2000" fill="hold"/>
                                        <p:tgtEl>
                                          <p:spTgt spid="9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0" grpId="0"/>
      <p:bldP spid="91" grpId="0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92" grpId="0" animBg="1"/>
      <p:bldP spid="92" grpId="1" animBg="1"/>
      <p:bldP spid="93" grpId="0" animBg="1"/>
      <p:bldP spid="93" grpId="1" animBg="1"/>
      <p:bldP spid="8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75CF63F-EB97-4790-B38E-8EAD96CF73F7}"/>
              </a:ext>
            </a:extLst>
          </p:cNvPr>
          <p:cNvGrpSpPr/>
          <p:nvPr/>
        </p:nvGrpSpPr>
        <p:grpSpPr>
          <a:xfrm>
            <a:off x="3094037" y="1772557"/>
            <a:ext cx="5430838" cy="4086543"/>
            <a:chOff x="3094037" y="1320800"/>
            <a:chExt cx="5430838" cy="4086543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4C19E824-58D6-4A00-B515-B6285FC64480}"/>
                </a:ext>
              </a:extLst>
            </p:cNvPr>
            <p:cNvSpPr/>
            <p:nvPr/>
          </p:nvSpPr>
          <p:spPr>
            <a:xfrm>
              <a:off x="6604000" y="1989138"/>
              <a:ext cx="1333500" cy="925512"/>
            </a:xfrm>
            <a:custGeom>
              <a:avLst/>
              <a:gdLst>
                <a:gd name="connsiteX0" fmla="*/ 114300 w 1333500"/>
                <a:gd name="connsiteY0" fmla="*/ 0 h 895350"/>
                <a:gd name="connsiteX1" fmla="*/ 736600 w 1333500"/>
                <a:gd name="connsiteY1" fmla="*/ 273050 h 895350"/>
                <a:gd name="connsiteX2" fmla="*/ 736600 w 1333500"/>
                <a:gd name="connsiteY2" fmla="*/ 412750 h 895350"/>
                <a:gd name="connsiteX3" fmla="*/ 1333500 w 1333500"/>
                <a:gd name="connsiteY3" fmla="*/ 704850 h 895350"/>
                <a:gd name="connsiteX4" fmla="*/ 1333500 w 1333500"/>
                <a:gd name="connsiteY4" fmla="*/ 819150 h 895350"/>
                <a:gd name="connsiteX5" fmla="*/ 717550 w 1333500"/>
                <a:gd name="connsiteY5" fmla="*/ 520700 h 895350"/>
                <a:gd name="connsiteX6" fmla="*/ 0 w 1333500"/>
                <a:gd name="connsiteY6" fmla="*/ 895350 h 895350"/>
                <a:gd name="connsiteX7" fmla="*/ 0 w 1333500"/>
                <a:gd name="connsiteY7" fmla="*/ 6350 h 895350"/>
                <a:gd name="connsiteX8" fmla="*/ 114300 w 1333500"/>
                <a:gd name="connsiteY8" fmla="*/ 0 h 895350"/>
                <a:gd name="connsiteX0" fmla="*/ 114300 w 1333500"/>
                <a:gd name="connsiteY0" fmla="*/ 0 h 895350"/>
                <a:gd name="connsiteX1" fmla="*/ 736600 w 1333500"/>
                <a:gd name="connsiteY1" fmla="*/ 273050 h 895350"/>
                <a:gd name="connsiteX2" fmla="*/ 736600 w 1333500"/>
                <a:gd name="connsiteY2" fmla="*/ 412750 h 895350"/>
                <a:gd name="connsiteX3" fmla="*/ 1333500 w 1333500"/>
                <a:gd name="connsiteY3" fmla="*/ 704850 h 895350"/>
                <a:gd name="connsiteX4" fmla="*/ 1333500 w 1333500"/>
                <a:gd name="connsiteY4" fmla="*/ 819150 h 895350"/>
                <a:gd name="connsiteX5" fmla="*/ 734219 w 1333500"/>
                <a:gd name="connsiteY5" fmla="*/ 523081 h 895350"/>
                <a:gd name="connsiteX6" fmla="*/ 0 w 1333500"/>
                <a:gd name="connsiteY6" fmla="*/ 895350 h 895350"/>
                <a:gd name="connsiteX7" fmla="*/ 0 w 1333500"/>
                <a:gd name="connsiteY7" fmla="*/ 6350 h 895350"/>
                <a:gd name="connsiteX8" fmla="*/ 114300 w 1333500"/>
                <a:gd name="connsiteY8" fmla="*/ 0 h 895350"/>
                <a:gd name="connsiteX0" fmla="*/ 114300 w 1333500"/>
                <a:gd name="connsiteY0" fmla="*/ 0 h 900112"/>
                <a:gd name="connsiteX1" fmla="*/ 736600 w 1333500"/>
                <a:gd name="connsiteY1" fmla="*/ 277812 h 900112"/>
                <a:gd name="connsiteX2" fmla="*/ 736600 w 1333500"/>
                <a:gd name="connsiteY2" fmla="*/ 417512 h 900112"/>
                <a:gd name="connsiteX3" fmla="*/ 1333500 w 1333500"/>
                <a:gd name="connsiteY3" fmla="*/ 709612 h 900112"/>
                <a:gd name="connsiteX4" fmla="*/ 1333500 w 1333500"/>
                <a:gd name="connsiteY4" fmla="*/ 823912 h 900112"/>
                <a:gd name="connsiteX5" fmla="*/ 734219 w 1333500"/>
                <a:gd name="connsiteY5" fmla="*/ 527843 h 900112"/>
                <a:gd name="connsiteX6" fmla="*/ 0 w 1333500"/>
                <a:gd name="connsiteY6" fmla="*/ 900112 h 900112"/>
                <a:gd name="connsiteX7" fmla="*/ 0 w 1333500"/>
                <a:gd name="connsiteY7" fmla="*/ 11112 h 900112"/>
                <a:gd name="connsiteX8" fmla="*/ 114300 w 1333500"/>
                <a:gd name="connsiteY8" fmla="*/ 0 h 900112"/>
                <a:gd name="connsiteX0" fmla="*/ 111125 w 1333500"/>
                <a:gd name="connsiteY0" fmla="*/ 0 h 925512"/>
                <a:gd name="connsiteX1" fmla="*/ 736600 w 1333500"/>
                <a:gd name="connsiteY1" fmla="*/ 303212 h 925512"/>
                <a:gd name="connsiteX2" fmla="*/ 736600 w 1333500"/>
                <a:gd name="connsiteY2" fmla="*/ 442912 h 925512"/>
                <a:gd name="connsiteX3" fmla="*/ 1333500 w 1333500"/>
                <a:gd name="connsiteY3" fmla="*/ 735012 h 925512"/>
                <a:gd name="connsiteX4" fmla="*/ 1333500 w 1333500"/>
                <a:gd name="connsiteY4" fmla="*/ 849312 h 925512"/>
                <a:gd name="connsiteX5" fmla="*/ 734219 w 1333500"/>
                <a:gd name="connsiteY5" fmla="*/ 553243 h 925512"/>
                <a:gd name="connsiteX6" fmla="*/ 0 w 1333500"/>
                <a:gd name="connsiteY6" fmla="*/ 925512 h 925512"/>
                <a:gd name="connsiteX7" fmla="*/ 0 w 1333500"/>
                <a:gd name="connsiteY7" fmla="*/ 36512 h 925512"/>
                <a:gd name="connsiteX8" fmla="*/ 111125 w 1333500"/>
                <a:gd name="connsiteY8" fmla="*/ 0 h 92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3500" h="925512">
                  <a:moveTo>
                    <a:pt x="111125" y="0"/>
                  </a:moveTo>
                  <a:lnTo>
                    <a:pt x="736600" y="303212"/>
                  </a:lnTo>
                  <a:lnTo>
                    <a:pt x="736600" y="442912"/>
                  </a:lnTo>
                  <a:lnTo>
                    <a:pt x="1333500" y="735012"/>
                  </a:lnTo>
                  <a:lnTo>
                    <a:pt x="1333500" y="849312"/>
                  </a:lnTo>
                  <a:lnTo>
                    <a:pt x="734219" y="553243"/>
                  </a:lnTo>
                  <a:lnTo>
                    <a:pt x="0" y="925512"/>
                  </a:lnTo>
                  <a:lnTo>
                    <a:pt x="0" y="36512"/>
                  </a:lnTo>
                  <a:lnTo>
                    <a:pt x="111125" y="0"/>
                  </a:lnTo>
                  <a:close/>
                </a:path>
              </a:pathLst>
            </a:custGeom>
            <a:solidFill>
              <a:srgbClr val="7A0000"/>
            </a:solidFill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B50B5957-469B-437F-974F-B400F1A916AD}"/>
                </a:ext>
              </a:extLst>
            </p:cNvPr>
            <p:cNvSpPr/>
            <p:nvPr/>
          </p:nvSpPr>
          <p:spPr>
            <a:xfrm>
              <a:off x="4483101" y="1616076"/>
              <a:ext cx="2868612" cy="1481136"/>
            </a:xfrm>
            <a:custGeom>
              <a:avLst/>
              <a:gdLst>
                <a:gd name="connsiteX0" fmla="*/ 101600 w 2863850"/>
                <a:gd name="connsiteY0" fmla="*/ 812800 h 1492250"/>
                <a:gd name="connsiteX1" fmla="*/ 438150 w 2863850"/>
                <a:gd name="connsiteY1" fmla="*/ 660400 h 1492250"/>
                <a:gd name="connsiteX2" fmla="*/ 438150 w 2863850"/>
                <a:gd name="connsiteY2" fmla="*/ 787400 h 1492250"/>
                <a:gd name="connsiteX3" fmla="*/ 1035050 w 2863850"/>
                <a:gd name="connsiteY3" fmla="*/ 495300 h 1492250"/>
                <a:gd name="connsiteX4" fmla="*/ 1035050 w 2863850"/>
                <a:gd name="connsiteY4" fmla="*/ 635000 h 1492250"/>
                <a:gd name="connsiteX5" fmla="*/ 1651000 w 2863850"/>
                <a:gd name="connsiteY5" fmla="*/ 336550 h 1492250"/>
                <a:gd name="connsiteX6" fmla="*/ 1651000 w 2863850"/>
                <a:gd name="connsiteY6" fmla="*/ 450850 h 1492250"/>
                <a:gd name="connsiteX7" fmla="*/ 2241550 w 2863850"/>
                <a:gd name="connsiteY7" fmla="*/ 165100 h 1492250"/>
                <a:gd name="connsiteX8" fmla="*/ 2241550 w 2863850"/>
                <a:gd name="connsiteY8" fmla="*/ 298450 h 1492250"/>
                <a:gd name="connsiteX9" fmla="*/ 2863850 w 2863850"/>
                <a:gd name="connsiteY9" fmla="*/ 0 h 1492250"/>
                <a:gd name="connsiteX10" fmla="*/ 2863850 w 2863850"/>
                <a:gd name="connsiteY10" fmla="*/ 95250 h 1492250"/>
                <a:gd name="connsiteX11" fmla="*/ 2247900 w 2863850"/>
                <a:gd name="connsiteY11" fmla="*/ 412750 h 1492250"/>
                <a:gd name="connsiteX12" fmla="*/ 2247900 w 2863850"/>
                <a:gd name="connsiteY12" fmla="*/ 1492250 h 1492250"/>
                <a:gd name="connsiteX13" fmla="*/ 1651000 w 2863850"/>
                <a:gd name="connsiteY13" fmla="*/ 1416050 h 1492250"/>
                <a:gd name="connsiteX14" fmla="*/ 0 w 2863850"/>
                <a:gd name="connsiteY14" fmla="*/ 901700 h 1492250"/>
                <a:gd name="connsiteX15" fmla="*/ 101600 w 2863850"/>
                <a:gd name="connsiteY15" fmla="*/ 812800 h 1492250"/>
                <a:gd name="connsiteX0" fmla="*/ 98425 w 2863850"/>
                <a:gd name="connsiteY0" fmla="*/ 831850 h 1492250"/>
                <a:gd name="connsiteX1" fmla="*/ 438150 w 2863850"/>
                <a:gd name="connsiteY1" fmla="*/ 660400 h 1492250"/>
                <a:gd name="connsiteX2" fmla="*/ 438150 w 2863850"/>
                <a:gd name="connsiteY2" fmla="*/ 787400 h 1492250"/>
                <a:gd name="connsiteX3" fmla="*/ 1035050 w 2863850"/>
                <a:gd name="connsiteY3" fmla="*/ 495300 h 1492250"/>
                <a:gd name="connsiteX4" fmla="*/ 1035050 w 2863850"/>
                <a:gd name="connsiteY4" fmla="*/ 635000 h 1492250"/>
                <a:gd name="connsiteX5" fmla="*/ 1651000 w 2863850"/>
                <a:gd name="connsiteY5" fmla="*/ 336550 h 1492250"/>
                <a:gd name="connsiteX6" fmla="*/ 1651000 w 2863850"/>
                <a:gd name="connsiteY6" fmla="*/ 450850 h 1492250"/>
                <a:gd name="connsiteX7" fmla="*/ 2241550 w 2863850"/>
                <a:gd name="connsiteY7" fmla="*/ 165100 h 1492250"/>
                <a:gd name="connsiteX8" fmla="*/ 2241550 w 2863850"/>
                <a:gd name="connsiteY8" fmla="*/ 298450 h 1492250"/>
                <a:gd name="connsiteX9" fmla="*/ 2863850 w 2863850"/>
                <a:gd name="connsiteY9" fmla="*/ 0 h 1492250"/>
                <a:gd name="connsiteX10" fmla="*/ 2863850 w 2863850"/>
                <a:gd name="connsiteY10" fmla="*/ 95250 h 1492250"/>
                <a:gd name="connsiteX11" fmla="*/ 2247900 w 2863850"/>
                <a:gd name="connsiteY11" fmla="*/ 412750 h 1492250"/>
                <a:gd name="connsiteX12" fmla="*/ 2247900 w 2863850"/>
                <a:gd name="connsiteY12" fmla="*/ 1492250 h 1492250"/>
                <a:gd name="connsiteX13" fmla="*/ 1651000 w 2863850"/>
                <a:gd name="connsiteY13" fmla="*/ 1416050 h 1492250"/>
                <a:gd name="connsiteX14" fmla="*/ 0 w 2863850"/>
                <a:gd name="connsiteY14" fmla="*/ 901700 h 1492250"/>
                <a:gd name="connsiteX15" fmla="*/ 98425 w 2863850"/>
                <a:gd name="connsiteY15" fmla="*/ 831850 h 1492250"/>
                <a:gd name="connsiteX0" fmla="*/ 98425 w 2863850"/>
                <a:gd name="connsiteY0" fmla="*/ 817562 h 1477962"/>
                <a:gd name="connsiteX1" fmla="*/ 438150 w 2863850"/>
                <a:gd name="connsiteY1" fmla="*/ 646112 h 1477962"/>
                <a:gd name="connsiteX2" fmla="*/ 438150 w 2863850"/>
                <a:gd name="connsiteY2" fmla="*/ 773112 h 1477962"/>
                <a:gd name="connsiteX3" fmla="*/ 1035050 w 2863850"/>
                <a:gd name="connsiteY3" fmla="*/ 481012 h 1477962"/>
                <a:gd name="connsiteX4" fmla="*/ 1035050 w 2863850"/>
                <a:gd name="connsiteY4" fmla="*/ 620712 h 1477962"/>
                <a:gd name="connsiteX5" fmla="*/ 1651000 w 2863850"/>
                <a:gd name="connsiteY5" fmla="*/ 322262 h 1477962"/>
                <a:gd name="connsiteX6" fmla="*/ 1651000 w 2863850"/>
                <a:gd name="connsiteY6" fmla="*/ 436562 h 1477962"/>
                <a:gd name="connsiteX7" fmla="*/ 2241550 w 2863850"/>
                <a:gd name="connsiteY7" fmla="*/ 150812 h 1477962"/>
                <a:gd name="connsiteX8" fmla="*/ 2241550 w 2863850"/>
                <a:gd name="connsiteY8" fmla="*/ 284162 h 1477962"/>
                <a:gd name="connsiteX9" fmla="*/ 2856706 w 2863850"/>
                <a:gd name="connsiteY9" fmla="*/ 0 h 1477962"/>
                <a:gd name="connsiteX10" fmla="*/ 2863850 w 2863850"/>
                <a:gd name="connsiteY10" fmla="*/ 80962 h 1477962"/>
                <a:gd name="connsiteX11" fmla="*/ 2247900 w 2863850"/>
                <a:gd name="connsiteY11" fmla="*/ 398462 h 1477962"/>
                <a:gd name="connsiteX12" fmla="*/ 2247900 w 2863850"/>
                <a:gd name="connsiteY12" fmla="*/ 1477962 h 1477962"/>
                <a:gd name="connsiteX13" fmla="*/ 1651000 w 2863850"/>
                <a:gd name="connsiteY13" fmla="*/ 1401762 h 1477962"/>
                <a:gd name="connsiteX14" fmla="*/ 0 w 2863850"/>
                <a:gd name="connsiteY14" fmla="*/ 887412 h 1477962"/>
                <a:gd name="connsiteX15" fmla="*/ 98425 w 2863850"/>
                <a:gd name="connsiteY15" fmla="*/ 817562 h 1477962"/>
                <a:gd name="connsiteX0" fmla="*/ 98425 w 2863850"/>
                <a:gd name="connsiteY0" fmla="*/ 812799 h 1473199"/>
                <a:gd name="connsiteX1" fmla="*/ 438150 w 2863850"/>
                <a:gd name="connsiteY1" fmla="*/ 641349 h 1473199"/>
                <a:gd name="connsiteX2" fmla="*/ 438150 w 2863850"/>
                <a:gd name="connsiteY2" fmla="*/ 768349 h 1473199"/>
                <a:gd name="connsiteX3" fmla="*/ 1035050 w 2863850"/>
                <a:gd name="connsiteY3" fmla="*/ 476249 h 1473199"/>
                <a:gd name="connsiteX4" fmla="*/ 1035050 w 2863850"/>
                <a:gd name="connsiteY4" fmla="*/ 615949 h 1473199"/>
                <a:gd name="connsiteX5" fmla="*/ 1651000 w 2863850"/>
                <a:gd name="connsiteY5" fmla="*/ 317499 h 1473199"/>
                <a:gd name="connsiteX6" fmla="*/ 1651000 w 2863850"/>
                <a:gd name="connsiteY6" fmla="*/ 431799 h 1473199"/>
                <a:gd name="connsiteX7" fmla="*/ 2241550 w 2863850"/>
                <a:gd name="connsiteY7" fmla="*/ 146049 h 1473199"/>
                <a:gd name="connsiteX8" fmla="*/ 2241550 w 2863850"/>
                <a:gd name="connsiteY8" fmla="*/ 279399 h 1473199"/>
                <a:gd name="connsiteX9" fmla="*/ 2863850 w 2863850"/>
                <a:gd name="connsiteY9" fmla="*/ 0 h 1473199"/>
                <a:gd name="connsiteX10" fmla="*/ 2863850 w 2863850"/>
                <a:gd name="connsiteY10" fmla="*/ 76199 h 1473199"/>
                <a:gd name="connsiteX11" fmla="*/ 2247900 w 2863850"/>
                <a:gd name="connsiteY11" fmla="*/ 393699 h 1473199"/>
                <a:gd name="connsiteX12" fmla="*/ 2247900 w 2863850"/>
                <a:gd name="connsiteY12" fmla="*/ 1473199 h 1473199"/>
                <a:gd name="connsiteX13" fmla="*/ 1651000 w 2863850"/>
                <a:gd name="connsiteY13" fmla="*/ 1396999 h 1473199"/>
                <a:gd name="connsiteX14" fmla="*/ 0 w 2863850"/>
                <a:gd name="connsiteY14" fmla="*/ 882649 h 1473199"/>
                <a:gd name="connsiteX15" fmla="*/ 98425 w 2863850"/>
                <a:gd name="connsiteY15" fmla="*/ 812799 h 1473199"/>
                <a:gd name="connsiteX0" fmla="*/ 98425 w 2863850"/>
                <a:gd name="connsiteY0" fmla="*/ 812799 h 1473199"/>
                <a:gd name="connsiteX1" fmla="*/ 438150 w 2863850"/>
                <a:gd name="connsiteY1" fmla="*/ 641349 h 1473199"/>
                <a:gd name="connsiteX2" fmla="*/ 438150 w 2863850"/>
                <a:gd name="connsiteY2" fmla="*/ 768349 h 1473199"/>
                <a:gd name="connsiteX3" fmla="*/ 1035050 w 2863850"/>
                <a:gd name="connsiteY3" fmla="*/ 476249 h 1473199"/>
                <a:gd name="connsiteX4" fmla="*/ 1035050 w 2863850"/>
                <a:gd name="connsiteY4" fmla="*/ 615949 h 1473199"/>
                <a:gd name="connsiteX5" fmla="*/ 1651000 w 2863850"/>
                <a:gd name="connsiteY5" fmla="*/ 317499 h 1473199"/>
                <a:gd name="connsiteX6" fmla="*/ 1651000 w 2863850"/>
                <a:gd name="connsiteY6" fmla="*/ 431799 h 1473199"/>
                <a:gd name="connsiteX7" fmla="*/ 2241550 w 2863850"/>
                <a:gd name="connsiteY7" fmla="*/ 146049 h 1473199"/>
                <a:gd name="connsiteX8" fmla="*/ 2241550 w 2863850"/>
                <a:gd name="connsiteY8" fmla="*/ 279399 h 1473199"/>
                <a:gd name="connsiteX9" fmla="*/ 2863850 w 2863850"/>
                <a:gd name="connsiteY9" fmla="*/ 0 h 1473199"/>
                <a:gd name="connsiteX10" fmla="*/ 2863850 w 2863850"/>
                <a:gd name="connsiteY10" fmla="*/ 76199 h 1473199"/>
                <a:gd name="connsiteX11" fmla="*/ 2240756 w 2863850"/>
                <a:gd name="connsiteY11" fmla="*/ 393699 h 1473199"/>
                <a:gd name="connsiteX12" fmla="*/ 2247900 w 2863850"/>
                <a:gd name="connsiteY12" fmla="*/ 1473199 h 1473199"/>
                <a:gd name="connsiteX13" fmla="*/ 1651000 w 2863850"/>
                <a:gd name="connsiteY13" fmla="*/ 1396999 h 1473199"/>
                <a:gd name="connsiteX14" fmla="*/ 0 w 2863850"/>
                <a:gd name="connsiteY14" fmla="*/ 882649 h 1473199"/>
                <a:gd name="connsiteX15" fmla="*/ 98425 w 2863850"/>
                <a:gd name="connsiteY15" fmla="*/ 812799 h 1473199"/>
                <a:gd name="connsiteX0" fmla="*/ 98425 w 2863850"/>
                <a:gd name="connsiteY0" fmla="*/ 815974 h 1476374"/>
                <a:gd name="connsiteX1" fmla="*/ 438150 w 2863850"/>
                <a:gd name="connsiteY1" fmla="*/ 644524 h 1476374"/>
                <a:gd name="connsiteX2" fmla="*/ 438150 w 2863850"/>
                <a:gd name="connsiteY2" fmla="*/ 771524 h 1476374"/>
                <a:gd name="connsiteX3" fmla="*/ 1035050 w 2863850"/>
                <a:gd name="connsiteY3" fmla="*/ 479424 h 1476374"/>
                <a:gd name="connsiteX4" fmla="*/ 1035050 w 2863850"/>
                <a:gd name="connsiteY4" fmla="*/ 619124 h 1476374"/>
                <a:gd name="connsiteX5" fmla="*/ 1651000 w 2863850"/>
                <a:gd name="connsiteY5" fmla="*/ 320674 h 1476374"/>
                <a:gd name="connsiteX6" fmla="*/ 1651000 w 2863850"/>
                <a:gd name="connsiteY6" fmla="*/ 434974 h 1476374"/>
                <a:gd name="connsiteX7" fmla="*/ 2241550 w 2863850"/>
                <a:gd name="connsiteY7" fmla="*/ 149224 h 1476374"/>
                <a:gd name="connsiteX8" fmla="*/ 2241550 w 2863850"/>
                <a:gd name="connsiteY8" fmla="*/ 282574 h 1476374"/>
                <a:gd name="connsiteX9" fmla="*/ 2857500 w 2863850"/>
                <a:gd name="connsiteY9" fmla="*/ 0 h 1476374"/>
                <a:gd name="connsiteX10" fmla="*/ 2863850 w 2863850"/>
                <a:gd name="connsiteY10" fmla="*/ 79374 h 1476374"/>
                <a:gd name="connsiteX11" fmla="*/ 2240756 w 2863850"/>
                <a:gd name="connsiteY11" fmla="*/ 396874 h 1476374"/>
                <a:gd name="connsiteX12" fmla="*/ 2247900 w 2863850"/>
                <a:gd name="connsiteY12" fmla="*/ 1476374 h 1476374"/>
                <a:gd name="connsiteX13" fmla="*/ 1651000 w 2863850"/>
                <a:gd name="connsiteY13" fmla="*/ 1400174 h 1476374"/>
                <a:gd name="connsiteX14" fmla="*/ 0 w 2863850"/>
                <a:gd name="connsiteY14" fmla="*/ 885824 h 1476374"/>
                <a:gd name="connsiteX15" fmla="*/ 98425 w 2863850"/>
                <a:gd name="connsiteY15" fmla="*/ 815974 h 1476374"/>
                <a:gd name="connsiteX0" fmla="*/ 98425 w 2863850"/>
                <a:gd name="connsiteY0" fmla="*/ 815974 h 1476374"/>
                <a:gd name="connsiteX1" fmla="*/ 438150 w 2863850"/>
                <a:gd name="connsiteY1" fmla="*/ 644524 h 1476374"/>
                <a:gd name="connsiteX2" fmla="*/ 438150 w 2863850"/>
                <a:gd name="connsiteY2" fmla="*/ 771524 h 1476374"/>
                <a:gd name="connsiteX3" fmla="*/ 1035050 w 2863850"/>
                <a:gd name="connsiteY3" fmla="*/ 479424 h 1476374"/>
                <a:gd name="connsiteX4" fmla="*/ 1035050 w 2863850"/>
                <a:gd name="connsiteY4" fmla="*/ 619124 h 1476374"/>
                <a:gd name="connsiteX5" fmla="*/ 1651000 w 2863850"/>
                <a:gd name="connsiteY5" fmla="*/ 320674 h 1476374"/>
                <a:gd name="connsiteX6" fmla="*/ 1651000 w 2863850"/>
                <a:gd name="connsiteY6" fmla="*/ 434974 h 1476374"/>
                <a:gd name="connsiteX7" fmla="*/ 2241550 w 2863850"/>
                <a:gd name="connsiteY7" fmla="*/ 149224 h 1476374"/>
                <a:gd name="connsiteX8" fmla="*/ 2241550 w 2863850"/>
                <a:gd name="connsiteY8" fmla="*/ 282574 h 1476374"/>
                <a:gd name="connsiteX9" fmla="*/ 2857500 w 2863850"/>
                <a:gd name="connsiteY9" fmla="*/ 0 h 1476374"/>
                <a:gd name="connsiteX10" fmla="*/ 2863850 w 2863850"/>
                <a:gd name="connsiteY10" fmla="*/ 79374 h 1476374"/>
                <a:gd name="connsiteX11" fmla="*/ 2240756 w 2863850"/>
                <a:gd name="connsiteY11" fmla="*/ 374649 h 1476374"/>
                <a:gd name="connsiteX12" fmla="*/ 2247900 w 2863850"/>
                <a:gd name="connsiteY12" fmla="*/ 1476374 h 1476374"/>
                <a:gd name="connsiteX13" fmla="*/ 1651000 w 2863850"/>
                <a:gd name="connsiteY13" fmla="*/ 1400174 h 1476374"/>
                <a:gd name="connsiteX14" fmla="*/ 0 w 2863850"/>
                <a:gd name="connsiteY14" fmla="*/ 885824 h 1476374"/>
                <a:gd name="connsiteX15" fmla="*/ 98425 w 2863850"/>
                <a:gd name="connsiteY15" fmla="*/ 815974 h 1476374"/>
                <a:gd name="connsiteX0" fmla="*/ 98425 w 2873375"/>
                <a:gd name="connsiteY0" fmla="*/ 815974 h 1476374"/>
                <a:gd name="connsiteX1" fmla="*/ 438150 w 2873375"/>
                <a:gd name="connsiteY1" fmla="*/ 644524 h 1476374"/>
                <a:gd name="connsiteX2" fmla="*/ 438150 w 2873375"/>
                <a:gd name="connsiteY2" fmla="*/ 771524 h 1476374"/>
                <a:gd name="connsiteX3" fmla="*/ 1035050 w 2873375"/>
                <a:gd name="connsiteY3" fmla="*/ 479424 h 1476374"/>
                <a:gd name="connsiteX4" fmla="*/ 1035050 w 2873375"/>
                <a:gd name="connsiteY4" fmla="*/ 619124 h 1476374"/>
                <a:gd name="connsiteX5" fmla="*/ 1651000 w 2873375"/>
                <a:gd name="connsiteY5" fmla="*/ 320674 h 1476374"/>
                <a:gd name="connsiteX6" fmla="*/ 1651000 w 2873375"/>
                <a:gd name="connsiteY6" fmla="*/ 434974 h 1476374"/>
                <a:gd name="connsiteX7" fmla="*/ 2241550 w 2873375"/>
                <a:gd name="connsiteY7" fmla="*/ 149224 h 1476374"/>
                <a:gd name="connsiteX8" fmla="*/ 2241550 w 2873375"/>
                <a:gd name="connsiteY8" fmla="*/ 282574 h 1476374"/>
                <a:gd name="connsiteX9" fmla="*/ 2857500 w 2873375"/>
                <a:gd name="connsiteY9" fmla="*/ 0 h 1476374"/>
                <a:gd name="connsiteX10" fmla="*/ 2873375 w 2873375"/>
                <a:gd name="connsiteY10" fmla="*/ 79374 h 1476374"/>
                <a:gd name="connsiteX11" fmla="*/ 2240756 w 2873375"/>
                <a:gd name="connsiteY11" fmla="*/ 374649 h 1476374"/>
                <a:gd name="connsiteX12" fmla="*/ 2247900 w 2873375"/>
                <a:gd name="connsiteY12" fmla="*/ 1476374 h 1476374"/>
                <a:gd name="connsiteX13" fmla="*/ 1651000 w 2873375"/>
                <a:gd name="connsiteY13" fmla="*/ 1400174 h 1476374"/>
                <a:gd name="connsiteX14" fmla="*/ 0 w 2873375"/>
                <a:gd name="connsiteY14" fmla="*/ 885824 h 1476374"/>
                <a:gd name="connsiteX15" fmla="*/ 98425 w 2873375"/>
                <a:gd name="connsiteY15" fmla="*/ 815974 h 1476374"/>
                <a:gd name="connsiteX0" fmla="*/ 98425 w 2873375"/>
                <a:gd name="connsiteY0" fmla="*/ 815974 h 1476374"/>
                <a:gd name="connsiteX1" fmla="*/ 438150 w 2873375"/>
                <a:gd name="connsiteY1" fmla="*/ 644524 h 1476374"/>
                <a:gd name="connsiteX2" fmla="*/ 438150 w 2873375"/>
                <a:gd name="connsiteY2" fmla="*/ 771524 h 1476374"/>
                <a:gd name="connsiteX3" fmla="*/ 1035050 w 2873375"/>
                <a:gd name="connsiteY3" fmla="*/ 479424 h 1476374"/>
                <a:gd name="connsiteX4" fmla="*/ 1035050 w 2873375"/>
                <a:gd name="connsiteY4" fmla="*/ 619124 h 1476374"/>
                <a:gd name="connsiteX5" fmla="*/ 1651000 w 2873375"/>
                <a:gd name="connsiteY5" fmla="*/ 320674 h 1476374"/>
                <a:gd name="connsiteX6" fmla="*/ 1651000 w 2873375"/>
                <a:gd name="connsiteY6" fmla="*/ 434974 h 1476374"/>
                <a:gd name="connsiteX7" fmla="*/ 2241550 w 2873375"/>
                <a:gd name="connsiteY7" fmla="*/ 149224 h 1476374"/>
                <a:gd name="connsiteX8" fmla="*/ 2241550 w 2873375"/>
                <a:gd name="connsiteY8" fmla="*/ 282574 h 1476374"/>
                <a:gd name="connsiteX9" fmla="*/ 2869407 w 2873375"/>
                <a:gd name="connsiteY9" fmla="*/ 0 h 1476374"/>
                <a:gd name="connsiteX10" fmla="*/ 2873375 w 2873375"/>
                <a:gd name="connsiteY10" fmla="*/ 79374 h 1476374"/>
                <a:gd name="connsiteX11" fmla="*/ 2240756 w 2873375"/>
                <a:gd name="connsiteY11" fmla="*/ 374649 h 1476374"/>
                <a:gd name="connsiteX12" fmla="*/ 2247900 w 2873375"/>
                <a:gd name="connsiteY12" fmla="*/ 1476374 h 1476374"/>
                <a:gd name="connsiteX13" fmla="*/ 1651000 w 2873375"/>
                <a:gd name="connsiteY13" fmla="*/ 1400174 h 1476374"/>
                <a:gd name="connsiteX14" fmla="*/ 0 w 2873375"/>
                <a:gd name="connsiteY14" fmla="*/ 885824 h 1476374"/>
                <a:gd name="connsiteX15" fmla="*/ 98425 w 2873375"/>
                <a:gd name="connsiteY15" fmla="*/ 815974 h 1476374"/>
                <a:gd name="connsiteX0" fmla="*/ 98425 w 2873375"/>
                <a:gd name="connsiteY0" fmla="*/ 823118 h 1483518"/>
                <a:gd name="connsiteX1" fmla="*/ 438150 w 2873375"/>
                <a:gd name="connsiteY1" fmla="*/ 651668 h 1483518"/>
                <a:gd name="connsiteX2" fmla="*/ 438150 w 2873375"/>
                <a:gd name="connsiteY2" fmla="*/ 778668 h 1483518"/>
                <a:gd name="connsiteX3" fmla="*/ 1035050 w 2873375"/>
                <a:gd name="connsiteY3" fmla="*/ 486568 h 1483518"/>
                <a:gd name="connsiteX4" fmla="*/ 1035050 w 2873375"/>
                <a:gd name="connsiteY4" fmla="*/ 626268 h 1483518"/>
                <a:gd name="connsiteX5" fmla="*/ 1651000 w 2873375"/>
                <a:gd name="connsiteY5" fmla="*/ 327818 h 1483518"/>
                <a:gd name="connsiteX6" fmla="*/ 1651000 w 2873375"/>
                <a:gd name="connsiteY6" fmla="*/ 442118 h 1483518"/>
                <a:gd name="connsiteX7" fmla="*/ 2241550 w 2873375"/>
                <a:gd name="connsiteY7" fmla="*/ 156368 h 1483518"/>
                <a:gd name="connsiteX8" fmla="*/ 2241550 w 2873375"/>
                <a:gd name="connsiteY8" fmla="*/ 289718 h 1483518"/>
                <a:gd name="connsiteX9" fmla="*/ 2867026 w 2873375"/>
                <a:gd name="connsiteY9" fmla="*/ 0 h 1483518"/>
                <a:gd name="connsiteX10" fmla="*/ 2873375 w 2873375"/>
                <a:gd name="connsiteY10" fmla="*/ 86518 h 1483518"/>
                <a:gd name="connsiteX11" fmla="*/ 2240756 w 2873375"/>
                <a:gd name="connsiteY11" fmla="*/ 381793 h 1483518"/>
                <a:gd name="connsiteX12" fmla="*/ 2247900 w 2873375"/>
                <a:gd name="connsiteY12" fmla="*/ 1483518 h 1483518"/>
                <a:gd name="connsiteX13" fmla="*/ 1651000 w 2873375"/>
                <a:gd name="connsiteY13" fmla="*/ 1407318 h 1483518"/>
                <a:gd name="connsiteX14" fmla="*/ 0 w 2873375"/>
                <a:gd name="connsiteY14" fmla="*/ 892968 h 1483518"/>
                <a:gd name="connsiteX15" fmla="*/ 98425 w 2873375"/>
                <a:gd name="connsiteY15" fmla="*/ 823118 h 1483518"/>
                <a:gd name="connsiteX0" fmla="*/ 98425 w 2873375"/>
                <a:gd name="connsiteY0" fmla="*/ 823118 h 1483518"/>
                <a:gd name="connsiteX1" fmla="*/ 438150 w 2873375"/>
                <a:gd name="connsiteY1" fmla="*/ 651668 h 1483518"/>
                <a:gd name="connsiteX2" fmla="*/ 438150 w 2873375"/>
                <a:gd name="connsiteY2" fmla="*/ 778668 h 1483518"/>
                <a:gd name="connsiteX3" fmla="*/ 1035050 w 2873375"/>
                <a:gd name="connsiteY3" fmla="*/ 486568 h 1483518"/>
                <a:gd name="connsiteX4" fmla="*/ 1035050 w 2873375"/>
                <a:gd name="connsiteY4" fmla="*/ 626268 h 1483518"/>
                <a:gd name="connsiteX5" fmla="*/ 1651000 w 2873375"/>
                <a:gd name="connsiteY5" fmla="*/ 327818 h 1483518"/>
                <a:gd name="connsiteX6" fmla="*/ 1651000 w 2873375"/>
                <a:gd name="connsiteY6" fmla="*/ 442118 h 1483518"/>
                <a:gd name="connsiteX7" fmla="*/ 2241550 w 2873375"/>
                <a:gd name="connsiteY7" fmla="*/ 156368 h 1483518"/>
                <a:gd name="connsiteX8" fmla="*/ 2241550 w 2873375"/>
                <a:gd name="connsiteY8" fmla="*/ 289718 h 1483518"/>
                <a:gd name="connsiteX9" fmla="*/ 2867026 w 2873375"/>
                <a:gd name="connsiteY9" fmla="*/ 0 h 1483518"/>
                <a:gd name="connsiteX10" fmla="*/ 2873375 w 2873375"/>
                <a:gd name="connsiteY10" fmla="*/ 86518 h 1483518"/>
                <a:gd name="connsiteX11" fmla="*/ 2240756 w 2873375"/>
                <a:gd name="connsiteY11" fmla="*/ 381793 h 1483518"/>
                <a:gd name="connsiteX12" fmla="*/ 2247900 w 2873375"/>
                <a:gd name="connsiteY12" fmla="*/ 1483518 h 1483518"/>
                <a:gd name="connsiteX13" fmla="*/ 1651000 w 2873375"/>
                <a:gd name="connsiteY13" fmla="*/ 1407318 h 1483518"/>
                <a:gd name="connsiteX14" fmla="*/ 0 w 2873375"/>
                <a:gd name="connsiteY14" fmla="*/ 892968 h 1483518"/>
                <a:gd name="connsiteX15" fmla="*/ 98425 w 2873375"/>
                <a:gd name="connsiteY15" fmla="*/ 823118 h 1483518"/>
                <a:gd name="connsiteX0" fmla="*/ 98425 w 2873375"/>
                <a:gd name="connsiteY0" fmla="*/ 823118 h 1483518"/>
                <a:gd name="connsiteX1" fmla="*/ 438150 w 2873375"/>
                <a:gd name="connsiteY1" fmla="*/ 651668 h 1483518"/>
                <a:gd name="connsiteX2" fmla="*/ 438150 w 2873375"/>
                <a:gd name="connsiteY2" fmla="*/ 778668 h 1483518"/>
                <a:gd name="connsiteX3" fmla="*/ 1035050 w 2873375"/>
                <a:gd name="connsiteY3" fmla="*/ 486568 h 1483518"/>
                <a:gd name="connsiteX4" fmla="*/ 1035050 w 2873375"/>
                <a:gd name="connsiteY4" fmla="*/ 626268 h 1483518"/>
                <a:gd name="connsiteX5" fmla="*/ 1651000 w 2873375"/>
                <a:gd name="connsiteY5" fmla="*/ 327818 h 1483518"/>
                <a:gd name="connsiteX6" fmla="*/ 1651000 w 2873375"/>
                <a:gd name="connsiteY6" fmla="*/ 442118 h 1483518"/>
                <a:gd name="connsiteX7" fmla="*/ 2241550 w 2873375"/>
                <a:gd name="connsiteY7" fmla="*/ 156368 h 1483518"/>
                <a:gd name="connsiteX8" fmla="*/ 2241550 w 2873375"/>
                <a:gd name="connsiteY8" fmla="*/ 289718 h 1483518"/>
                <a:gd name="connsiteX9" fmla="*/ 2867026 w 2873375"/>
                <a:gd name="connsiteY9" fmla="*/ 0 h 1483518"/>
                <a:gd name="connsiteX10" fmla="*/ 2873375 w 2873375"/>
                <a:gd name="connsiteY10" fmla="*/ 86518 h 1483518"/>
                <a:gd name="connsiteX11" fmla="*/ 2240756 w 2873375"/>
                <a:gd name="connsiteY11" fmla="*/ 381793 h 1483518"/>
                <a:gd name="connsiteX12" fmla="*/ 2247900 w 2873375"/>
                <a:gd name="connsiteY12" fmla="*/ 1483518 h 1483518"/>
                <a:gd name="connsiteX13" fmla="*/ 1651000 w 2873375"/>
                <a:gd name="connsiteY13" fmla="*/ 1407318 h 1483518"/>
                <a:gd name="connsiteX14" fmla="*/ 0 w 2873375"/>
                <a:gd name="connsiteY14" fmla="*/ 892968 h 1483518"/>
                <a:gd name="connsiteX15" fmla="*/ 98425 w 2873375"/>
                <a:gd name="connsiteY15" fmla="*/ 823118 h 1483518"/>
                <a:gd name="connsiteX0" fmla="*/ 98425 w 2873375"/>
                <a:gd name="connsiteY0" fmla="*/ 823118 h 1483518"/>
                <a:gd name="connsiteX1" fmla="*/ 438150 w 2873375"/>
                <a:gd name="connsiteY1" fmla="*/ 651668 h 1483518"/>
                <a:gd name="connsiteX2" fmla="*/ 438150 w 2873375"/>
                <a:gd name="connsiteY2" fmla="*/ 778668 h 1483518"/>
                <a:gd name="connsiteX3" fmla="*/ 1035050 w 2873375"/>
                <a:gd name="connsiteY3" fmla="*/ 486568 h 1483518"/>
                <a:gd name="connsiteX4" fmla="*/ 1035050 w 2873375"/>
                <a:gd name="connsiteY4" fmla="*/ 626268 h 1483518"/>
                <a:gd name="connsiteX5" fmla="*/ 1651000 w 2873375"/>
                <a:gd name="connsiteY5" fmla="*/ 327818 h 1483518"/>
                <a:gd name="connsiteX6" fmla="*/ 1651000 w 2873375"/>
                <a:gd name="connsiteY6" fmla="*/ 442118 h 1483518"/>
                <a:gd name="connsiteX7" fmla="*/ 2241550 w 2873375"/>
                <a:gd name="connsiteY7" fmla="*/ 156368 h 1483518"/>
                <a:gd name="connsiteX8" fmla="*/ 2241550 w 2873375"/>
                <a:gd name="connsiteY8" fmla="*/ 289718 h 1483518"/>
                <a:gd name="connsiteX9" fmla="*/ 2867026 w 2873375"/>
                <a:gd name="connsiteY9" fmla="*/ 0 h 1483518"/>
                <a:gd name="connsiteX10" fmla="*/ 2873375 w 2873375"/>
                <a:gd name="connsiteY10" fmla="*/ 86518 h 1483518"/>
                <a:gd name="connsiteX11" fmla="*/ 2240756 w 2873375"/>
                <a:gd name="connsiteY11" fmla="*/ 381793 h 1483518"/>
                <a:gd name="connsiteX12" fmla="*/ 2247900 w 2873375"/>
                <a:gd name="connsiteY12" fmla="*/ 1483518 h 1483518"/>
                <a:gd name="connsiteX13" fmla="*/ 1651000 w 2873375"/>
                <a:gd name="connsiteY13" fmla="*/ 1407318 h 1483518"/>
                <a:gd name="connsiteX14" fmla="*/ 0 w 2873375"/>
                <a:gd name="connsiteY14" fmla="*/ 892968 h 1483518"/>
                <a:gd name="connsiteX15" fmla="*/ 98425 w 2873375"/>
                <a:gd name="connsiteY15" fmla="*/ 823118 h 1483518"/>
                <a:gd name="connsiteX0" fmla="*/ 98425 w 2867557"/>
                <a:gd name="connsiteY0" fmla="*/ 823118 h 1483518"/>
                <a:gd name="connsiteX1" fmla="*/ 438150 w 2867557"/>
                <a:gd name="connsiteY1" fmla="*/ 651668 h 1483518"/>
                <a:gd name="connsiteX2" fmla="*/ 438150 w 2867557"/>
                <a:gd name="connsiteY2" fmla="*/ 778668 h 1483518"/>
                <a:gd name="connsiteX3" fmla="*/ 1035050 w 2867557"/>
                <a:gd name="connsiteY3" fmla="*/ 486568 h 1483518"/>
                <a:gd name="connsiteX4" fmla="*/ 1035050 w 2867557"/>
                <a:gd name="connsiteY4" fmla="*/ 626268 h 1483518"/>
                <a:gd name="connsiteX5" fmla="*/ 1651000 w 2867557"/>
                <a:gd name="connsiteY5" fmla="*/ 327818 h 1483518"/>
                <a:gd name="connsiteX6" fmla="*/ 1651000 w 2867557"/>
                <a:gd name="connsiteY6" fmla="*/ 442118 h 1483518"/>
                <a:gd name="connsiteX7" fmla="*/ 2241550 w 2867557"/>
                <a:gd name="connsiteY7" fmla="*/ 156368 h 1483518"/>
                <a:gd name="connsiteX8" fmla="*/ 2241550 w 2867557"/>
                <a:gd name="connsiteY8" fmla="*/ 289718 h 1483518"/>
                <a:gd name="connsiteX9" fmla="*/ 2867026 w 2867557"/>
                <a:gd name="connsiteY9" fmla="*/ 0 h 1483518"/>
                <a:gd name="connsiteX10" fmla="*/ 2866231 w 2867557"/>
                <a:gd name="connsiteY10" fmla="*/ 91281 h 1483518"/>
                <a:gd name="connsiteX11" fmla="*/ 2240756 w 2867557"/>
                <a:gd name="connsiteY11" fmla="*/ 381793 h 1483518"/>
                <a:gd name="connsiteX12" fmla="*/ 2247900 w 2867557"/>
                <a:gd name="connsiteY12" fmla="*/ 1483518 h 1483518"/>
                <a:gd name="connsiteX13" fmla="*/ 1651000 w 2867557"/>
                <a:gd name="connsiteY13" fmla="*/ 1407318 h 1483518"/>
                <a:gd name="connsiteX14" fmla="*/ 0 w 2867557"/>
                <a:gd name="connsiteY14" fmla="*/ 892968 h 1483518"/>
                <a:gd name="connsiteX15" fmla="*/ 98425 w 2867557"/>
                <a:gd name="connsiteY15" fmla="*/ 823118 h 1483518"/>
                <a:gd name="connsiteX0" fmla="*/ 98425 w 2866231"/>
                <a:gd name="connsiteY0" fmla="*/ 815974 h 1476374"/>
                <a:gd name="connsiteX1" fmla="*/ 438150 w 2866231"/>
                <a:gd name="connsiteY1" fmla="*/ 644524 h 1476374"/>
                <a:gd name="connsiteX2" fmla="*/ 438150 w 2866231"/>
                <a:gd name="connsiteY2" fmla="*/ 771524 h 1476374"/>
                <a:gd name="connsiteX3" fmla="*/ 1035050 w 2866231"/>
                <a:gd name="connsiteY3" fmla="*/ 479424 h 1476374"/>
                <a:gd name="connsiteX4" fmla="*/ 1035050 w 2866231"/>
                <a:gd name="connsiteY4" fmla="*/ 619124 h 1476374"/>
                <a:gd name="connsiteX5" fmla="*/ 1651000 w 2866231"/>
                <a:gd name="connsiteY5" fmla="*/ 320674 h 1476374"/>
                <a:gd name="connsiteX6" fmla="*/ 1651000 w 2866231"/>
                <a:gd name="connsiteY6" fmla="*/ 434974 h 1476374"/>
                <a:gd name="connsiteX7" fmla="*/ 2241550 w 2866231"/>
                <a:gd name="connsiteY7" fmla="*/ 149224 h 1476374"/>
                <a:gd name="connsiteX8" fmla="*/ 2241550 w 2866231"/>
                <a:gd name="connsiteY8" fmla="*/ 282574 h 1476374"/>
                <a:gd name="connsiteX9" fmla="*/ 2859882 w 2866231"/>
                <a:gd name="connsiteY9" fmla="*/ 0 h 1476374"/>
                <a:gd name="connsiteX10" fmla="*/ 2866231 w 2866231"/>
                <a:gd name="connsiteY10" fmla="*/ 84137 h 1476374"/>
                <a:gd name="connsiteX11" fmla="*/ 2240756 w 2866231"/>
                <a:gd name="connsiteY11" fmla="*/ 374649 h 1476374"/>
                <a:gd name="connsiteX12" fmla="*/ 2247900 w 2866231"/>
                <a:gd name="connsiteY12" fmla="*/ 1476374 h 1476374"/>
                <a:gd name="connsiteX13" fmla="*/ 1651000 w 2866231"/>
                <a:gd name="connsiteY13" fmla="*/ 1400174 h 1476374"/>
                <a:gd name="connsiteX14" fmla="*/ 0 w 2866231"/>
                <a:gd name="connsiteY14" fmla="*/ 885824 h 1476374"/>
                <a:gd name="connsiteX15" fmla="*/ 98425 w 2866231"/>
                <a:gd name="connsiteY15" fmla="*/ 815974 h 1476374"/>
                <a:gd name="connsiteX0" fmla="*/ 98425 w 2866231"/>
                <a:gd name="connsiteY0" fmla="*/ 820736 h 1481136"/>
                <a:gd name="connsiteX1" fmla="*/ 438150 w 2866231"/>
                <a:gd name="connsiteY1" fmla="*/ 649286 h 1481136"/>
                <a:gd name="connsiteX2" fmla="*/ 438150 w 2866231"/>
                <a:gd name="connsiteY2" fmla="*/ 776286 h 1481136"/>
                <a:gd name="connsiteX3" fmla="*/ 1035050 w 2866231"/>
                <a:gd name="connsiteY3" fmla="*/ 484186 h 1481136"/>
                <a:gd name="connsiteX4" fmla="*/ 1035050 w 2866231"/>
                <a:gd name="connsiteY4" fmla="*/ 623886 h 1481136"/>
                <a:gd name="connsiteX5" fmla="*/ 1651000 w 2866231"/>
                <a:gd name="connsiteY5" fmla="*/ 325436 h 1481136"/>
                <a:gd name="connsiteX6" fmla="*/ 1651000 w 2866231"/>
                <a:gd name="connsiteY6" fmla="*/ 439736 h 1481136"/>
                <a:gd name="connsiteX7" fmla="*/ 2241550 w 2866231"/>
                <a:gd name="connsiteY7" fmla="*/ 153986 h 1481136"/>
                <a:gd name="connsiteX8" fmla="*/ 2241550 w 2866231"/>
                <a:gd name="connsiteY8" fmla="*/ 287336 h 1481136"/>
                <a:gd name="connsiteX9" fmla="*/ 2864644 w 2866231"/>
                <a:gd name="connsiteY9" fmla="*/ 0 h 1481136"/>
                <a:gd name="connsiteX10" fmla="*/ 2866231 w 2866231"/>
                <a:gd name="connsiteY10" fmla="*/ 88899 h 1481136"/>
                <a:gd name="connsiteX11" fmla="*/ 2240756 w 2866231"/>
                <a:gd name="connsiteY11" fmla="*/ 379411 h 1481136"/>
                <a:gd name="connsiteX12" fmla="*/ 2247900 w 2866231"/>
                <a:gd name="connsiteY12" fmla="*/ 1481136 h 1481136"/>
                <a:gd name="connsiteX13" fmla="*/ 1651000 w 2866231"/>
                <a:gd name="connsiteY13" fmla="*/ 1404936 h 1481136"/>
                <a:gd name="connsiteX14" fmla="*/ 0 w 2866231"/>
                <a:gd name="connsiteY14" fmla="*/ 890586 h 1481136"/>
                <a:gd name="connsiteX15" fmla="*/ 98425 w 2866231"/>
                <a:gd name="connsiteY15" fmla="*/ 820736 h 1481136"/>
                <a:gd name="connsiteX0" fmla="*/ 98425 w 2868612"/>
                <a:gd name="connsiteY0" fmla="*/ 820736 h 1481136"/>
                <a:gd name="connsiteX1" fmla="*/ 438150 w 2868612"/>
                <a:gd name="connsiteY1" fmla="*/ 649286 h 1481136"/>
                <a:gd name="connsiteX2" fmla="*/ 438150 w 2868612"/>
                <a:gd name="connsiteY2" fmla="*/ 776286 h 1481136"/>
                <a:gd name="connsiteX3" fmla="*/ 1035050 w 2868612"/>
                <a:gd name="connsiteY3" fmla="*/ 484186 h 1481136"/>
                <a:gd name="connsiteX4" fmla="*/ 1035050 w 2868612"/>
                <a:gd name="connsiteY4" fmla="*/ 623886 h 1481136"/>
                <a:gd name="connsiteX5" fmla="*/ 1651000 w 2868612"/>
                <a:gd name="connsiteY5" fmla="*/ 325436 h 1481136"/>
                <a:gd name="connsiteX6" fmla="*/ 1651000 w 2868612"/>
                <a:gd name="connsiteY6" fmla="*/ 439736 h 1481136"/>
                <a:gd name="connsiteX7" fmla="*/ 2241550 w 2868612"/>
                <a:gd name="connsiteY7" fmla="*/ 153986 h 1481136"/>
                <a:gd name="connsiteX8" fmla="*/ 2241550 w 2868612"/>
                <a:gd name="connsiteY8" fmla="*/ 287336 h 1481136"/>
                <a:gd name="connsiteX9" fmla="*/ 2864644 w 2868612"/>
                <a:gd name="connsiteY9" fmla="*/ 0 h 1481136"/>
                <a:gd name="connsiteX10" fmla="*/ 2868612 w 2868612"/>
                <a:gd name="connsiteY10" fmla="*/ 84136 h 1481136"/>
                <a:gd name="connsiteX11" fmla="*/ 2240756 w 2868612"/>
                <a:gd name="connsiteY11" fmla="*/ 379411 h 1481136"/>
                <a:gd name="connsiteX12" fmla="*/ 2247900 w 2868612"/>
                <a:gd name="connsiteY12" fmla="*/ 1481136 h 1481136"/>
                <a:gd name="connsiteX13" fmla="*/ 1651000 w 2868612"/>
                <a:gd name="connsiteY13" fmla="*/ 1404936 h 1481136"/>
                <a:gd name="connsiteX14" fmla="*/ 0 w 2868612"/>
                <a:gd name="connsiteY14" fmla="*/ 890586 h 1481136"/>
                <a:gd name="connsiteX15" fmla="*/ 98425 w 2868612"/>
                <a:gd name="connsiteY15" fmla="*/ 820736 h 1481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68612" h="1481136">
                  <a:moveTo>
                    <a:pt x="98425" y="820736"/>
                  </a:moveTo>
                  <a:lnTo>
                    <a:pt x="438150" y="649286"/>
                  </a:lnTo>
                  <a:lnTo>
                    <a:pt x="438150" y="776286"/>
                  </a:lnTo>
                  <a:lnTo>
                    <a:pt x="1035050" y="484186"/>
                  </a:lnTo>
                  <a:lnTo>
                    <a:pt x="1035050" y="623886"/>
                  </a:lnTo>
                  <a:lnTo>
                    <a:pt x="1651000" y="325436"/>
                  </a:lnTo>
                  <a:lnTo>
                    <a:pt x="1651000" y="439736"/>
                  </a:lnTo>
                  <a:lnTo>
                    <a:pt x="2241550" y="153986"/>
                  </a:lnTo>
                  <a:lnTo>
                    <a:pt x="2241550" y="287336"/>
                  </a:lnTo>
                  <a:lnTo>
                    <a:pt x="2864644" y="0"/>
                  </a:lnTo>
                  <a:cubicBezTo>
                    <a:pt x="2866760" y="28839"/>
                    <a:pt x="2866496" y="52916"/>
                    <a:pt x="2868612" y="84136"/>
                  </a:cubicBezTo>
                  <a:lnTo>
                    <a:pt x="2240756" y="379411"/>
                  </a:lnTo>
                  <a:cubicBezTo>
                    <a:pt x="2243137" y="739244"/>
                    <a:pt x="2245519" y="1121303"/>
                    <a:pt x="2247900" y="1481136"/>
                  </a:cubicBezTo>
                  <a:lnTo>
                    <a:pt x="1651000" y="1404936"/>
                  </a:lnTo>
                  <a:lnTo>
                    <a:pt x="0" y="890586"/>
                  </a:lnTo>
                  <a:lnTo>
                    <a:pt x="98425" y="820736"/>
                  </a:lnTo>
                  <a:close/>
                </a:path>
              </a:pathLst>
            </a:custGeom>
            <a:solidFill>
              <a:srgbClr val="760000"/>
            </a:solidFill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E049C1BD-8D44-4884-AAA7-6FE8CA5675F5}"/>
                </a:ext>
              </a:extLst>
            </p:cNvPr>
            <p:cNvSpPr/>
            <p:nvPr/>
          </p:nvSpPr>
          <p:spPr>
            <a:xfrm>
              <a:off x="3848100" y="1320800"/>
              <a:ext cx="3497263" cy="1193800"/>
            </a:xfrm>
            <a:custGeom>
              <a:avLst/>
              <a:gdLst>
                <a:gd name="connsiteX0" fmla="*/ 0 w 3492500"/>
                <a:gd name="connsiteY0" fmla="*/ 863600 h 1193800"/>
                <a:gd name="connsiteX1" fmla="*/ 482600 w 3492500"/>
                <a:gd name="connsiteY1" fmla="*/ 635000 h 1193800"/>
                <a:gd name="connsiteX2" fmla="*/ 615950 w 3492500"/>
                <a:gd name="connsiteY2" fmla="*/ 704850 h 1193800"/>
                <a:gd name="connsiteX3" fmla="*/ 1066800 w 3492500"/>
                <a:gd name="connsiteY3" fmla="*/ 482600 h 1193800"/>
                <a:gd name="connsiteX4" fmla="*/ 1212850 w 3492500"/>
                <a:gd name="connsiteY4" fmla="*/ 546100 h 1193800"/>
                <a:gd name="connsiteX5" fmla="*/ 1676400 w 3492500"/>
                <a:gd name="connsiteY5" fmla="*/ 323850 h 1193800"/>
                <a:gd name="connsiteX6" fmla="*/ 1816100 w 3492500"/>
                <a:gd name="connsiteY6" fmla="*/ 387350 h 1193800"/>
                <a:gd name="connsiteX7" fmla="*/ 2298700 w 3492500"/>
                <a:gd name="connsiteY7" fmla="*/ 146050 h 1193800"/>
                <a:gd name="connsiteX8" fmla="*/ 2425700 w 3492500"/>
                <a:gd name="connsiteY8" fmla="*/ 209550 h 1193800"/>
                <a:gd name="connsiteX9" fmla="*/ 2901950 w 3492500"/>
                <a:gd name="connsiteY9" fmla="*/ 0 h 1193800"/>
                <a:gd name="connsiteX10" fmla="*/ 3492500 w 3492500"/>
                <a:gd name="connsiteY10" fmla="*/ 292100 h 1193800"/>
                <a:gd name="connsiteX11" fmla="*/ 2876550 w 3492500"/>
                <a:gd name="connsiteY11" fmla="*/ 584200 h 1193800"/>
                <a:gd name="connsiteX12" fmla="*/ 2876550 w 3492500"/>
                <a:gd name="connsiteY12" fmla="*/ 457200 h 1193800"/>
                <a:gd name="connsiteX13" fmla="*/ 2286000 w 3492500"/>
                <a:gd name="connsiteY13" fmla="*/ 730250 h 1193800"/>
                <a:gd name="connsiteX14" fmla="*/ 2286000 w 3492500"/>
                <a:gd name="connsiteY14" fmla="*/ 628650 h 1193800"/>
                <a:gd name="connsiteX15" fmla="*/ 1670050 w 3492500"/>
                <a:gd name="connsiteY15" fmla="*/ 920750 h 1193800"/>
                <a:gd name="connsiteX16" fmla="*/ 1670050 w 3492500"/>
                <a:gd name="connsiteY16" fmla="*/ 787400 h 1193800"/>
                <a:gd name="connsiteX17" fmla="*/ 1073150 w 3492500"/>
                <a:gd name="connsiteY17" fmla="*/ 1073150 h 1193800"/>
                <a:gd name="connsiteX18" fmla="*/ 1073150 w 3492500"/>
                <a:gd name="connsiteY18" fmla="*/ 946150 h 1193800"/>
                <a:gd name="connsiteX19" fmla="*/ 596900 w 3492500"/>
                <a:gd name="connsiteY19" fmla="*/ 1193800 h 1193800"/>
                <a:gd name="connsiteX20" fmla="*/ 82550 w 3492500"/>
                <a:gd name="connsiteY20" fmla="*/ 1041400 h 1193800"/>
                <a:gd name="connsiteX21" fmla="*/ 0 w 3492500"/>
                <a:gd name="connsiteY21" fmla="*/ 863600 h 1193800"/>
                <a:gd name="connsiteX0" fmla="*/ 0 w 3492500"/>
                <a:gd name="connsiteY0" fmla="*/ 863600 h 1193800"/>
                <a:gd name="connsiteX1" fmla="*/ 482600 w 3492500"/>
                <a:gd name="connsiteY1" fmla="*/ 635000 h 1193800"/>
                <a:gd name="connsiteX2" fmla="*/ 615950 w 3492500"/>
                <a:gd name="connsiteY2" fmla="*/ 704850 h 1193800"/>
                <a:gd name="connsiteX3" fmla="*/ 1066800 w 3492500"/>
                <a:gd name="connsiteY3" fmla="*/ 482600 h 1193800"/>
                <a:gd name="connsiteX4" fmla="*/ 1212850 w 3492500"/>
                <a:gd name="connsiteY4" fmla="*/ 546100 h 1193800"/>
                <a:gd name="connsiteX5" fmla="*/ 1676400 w 3492500"/>
                <a:gd name="connsiteY5" fmla="*/ 323850 h 1193800"/>
                <a:gd name="connsiteX6" fmla="*/ 1816100 w 3492500"/>
                <a:gd name="connsiteY6" fmla="*/ 387350 h 1193800"/>
                <a:gd name="connsiteX7" fmla="*/ 2298700 w 3492500"/>
                <a:gd name="connsiteY7" fmla="*/ 146050 h 1193800"/>
                <a:gd name="connsiteX8" fmla="*/ 2425700 w 3492500"/>
                <a:gd name="connsiteY8" fmla="*/ 209550 h 1193800"/>
                <a:gd name="connsiteX9" fmla="*/ 2901950 w 3492500"/>
                <a:gd name="connsiteY9" fmla="*/ 0 h 1193800"/>
                <a:gd name="connsiteX10" fmla="*/ 3492500 w 3492500"/>
                <a:gd name="connsiteY10" fmla="*/ 296862 h 1193800"/>
                <a:gd name="connsiteX11" fmla="*/ 2876550 w 3492500"/>
                <a:gd name="connsiteY11" fmla="*/ 584200 h 1193800"/>
                <a:gd name="connsiteX12" fmla="*/ 2876550 w 3492500"/>
                <a:gd name="connsiteY12" fmla="*/ 457200 h 1193800"/>
                <a:gd name="connsiteX13" fmla="*/ 2286000 w 3492500"/>
                <a:gd name="connsiteY13" fmla="*/ 730250 h 1193800"/>
                <a:gd name="connsiteX14" fmla="*/ 2286000 w 3492500"/>
                <a:gd name="connsiteY14" fmla="*/ 628650 h 1193800"/>
                <a:gd name="connsiteX15" fmla="*/ 1670050 w 3492500"/>
                <a:gd name="connsiteY15" fmla="*/ 920750 h 1193800"/>
                <a:gd name="connsiteX16" fmla="*/ 1670050 w 3492500"/>
                <a:gd name="connsiteY16" fmla="*/ 787400 h 1193800"/>
                <a:gd name="connsiteX17" fmla="*/ 1073150 w 3492500"/>
                <a:gd name="connsiteY17" fmla="*/ 1073150 h 1193800"/>
                <a:gd name="connsiteX18" fmla="*/ 1073150 w 3492500"/>
                <a:gd name="connsiteY18" fmla="*/ 946150 h 1193800"/>
                <a:gd name="connsiteX19" fmla="*/ 596900 w 3492500"/>
                <a:gd name="connsiteY19" fmla="*/ 1193800 h 1193800"/>
                <a:gd name="connsiteX20" fmla="*/ 82550 w 3492500"/>
                <a:gd name="connsiteY20" fmla="*/ 1041400 h 1193800"/>
                <a:gd name="connsiteX21" fmla="*/ 0 w 3492500"/>
                <a:gd name="connsiteY21" fmla="*/ 863600 h 1193800"/>
                <a:gd name="connsiteX0" fmla="*/ 0 w 3497263"/>
                <a:gd name="connsiteY0" fmla="*/ 863600 h 1193800"/>
                <a:gd name="connsiteX1" fmla="*/ 482600 w 3497263"/>
                <a:gd name="connsiteY1" fmla="*/ 635000 h 1193800"/>
                <a:gd name="connsiteX2" fmla="*/ 615950 w 3497263"/>
                <a:gd name="connsiteY2" fmla="*/ 704850 h 1193800"/>
                <a:gd name="connsiteX3" fmla="*/ 1066800 w 3497263"/>
                <a:gd name="connsiteY3" fmla="*/ 482600 h 1193800"/>
                <a:gd name="connsiteX4" fmla="*/ 1212850 w 3497263"/>
                <a:gd name="connsiteY4" fmla="*/ 546100 h 1193800"/>
                <a:gd name="connsiteX5" fmla="*/ 1676400 w 3497263"/>
                <a:gd name="connsiteY5" fmla="*/ 323850 h 1193800"/>
                <a:gd name="connsiteX6" fmla="*/ 1816100 w 3497263"/>
                <a:gd name="connsiteY6" fmla="*/ 387350 h 1193800"/>
                <a:gd name="connsiteX7" fmla="*/ 2298700 w 3497263"/>
                <a:gd name="connsiteY7" fmla="*/ 146050 h 1193800"/>
                <a:gd name="connsiteX8" fmla="*/ 2425700 w 3497263"/>
                <a:gd name="connsiteY8" fmla="*/ 209550 h 1193800"/>
                <a:gd name="connsiteX9" fmla="*/ 2901950 w 3497263"/>
                <a:gd name="connsiteY9" fmla="*/ 0 h 1193800"/>
                <a:gd name="connsiteX10" fmla="*/ 3497263 w 3497263"/>
                <a:gd name="connsiteY10" fmla="*/ 294481 h 1193800"/>
                <a:gd name="connsiteX11" fmla="*/ 2876550 w 3497263"/>
                <a:gd name="connsiteY11" fmla="*/ 584200 h 1193800"/>
                <a:gd name="connsiteX12" fmla="*/ 2876550 w 3497263"/>
                <a:gd name="connsiteY12" fmla="*/ 457200 h 1193800"/>
                <a:gd name="connsiteX13" fmla="*/ 2286000 w 3497263"/>
                <a:gd name="connsiteY13" fmla="*/ 730250 h 1193800"/>
                <a:gd name="connsiteX14" fmla="*/ 2286000 w 3497263"/>
                <a:gd name="connsiteY14" fmla="*/ 628650 h 1193800"/>
                <a:gd name="connsiteX15" fmla="*/ 1670050 w 3497263"/>
                <a:gd name="connsiteY15" fmla="*/ 920750 h 1193800"/>
                <a:gd name="connsiteX16" fmla="*/ 1670050 w 3497263"/>
                <a:gd name="connsiteY16" fmla="*/ 787400 h 1193800"/>
                <a:gd name="connsiteX17" fmla="*/ 1073150 w 3497263"/>
                <a:gd name="connsiteY17" fmla="*/ 1073150 h 1193800"/>
                <a:gd name="connsiteX18" fmla="*/ 1073150 w 3497263"/>
                <a:gd name="connsiteY18" fmla="*/ 946150 h 1193800"/>
                <a:gd name="connsiteX19" fmla="*/ 596900 w 3497263"/>
                <a:gd name="connsiteY19" fmla="*/ 1193800 h 1193800"/>
                <a:gd name="connsiteX20" fmla="*/ 82550 w 3497263"/>
                <a:gd name="connsiteY20" fmla="*/ 1041400 h 1193800"/>
                <a:gd name="connsiteX21" fmla="*/ 0 w 3497263"/>
                <a:gd name="connsiteY21" fmla="*/ 8636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97263" h="1193800">
                  <a:moveTo>
                    <a:pt x="0" y="863600"/>
                  </a:moveTo>
                  <a:lnTo>
                    <a:pt x="482600" y="635000"/>
                  </a:lnTo>
                  <a:lnTo>
                    <a:pt x="615950" y="704850"/>
                  </a:lnTo>
                  <a:lnTo>
                    <a:pt x="1066800" y="482600"/>
                  </a:lnTo>
                  <a:lnTo>
                    <a:pt x="1212850" y="546100"/>
                  </a:lnTo>
                  <a:lnTo>
                    <a:pt x="1676400" y="323850"/>
                  </a:lnTo>
                  <a:lnTo>
                    <a:pt x="1816100" y="387350"/>
                  </a:lnTo>
                  <a:lnTo>
                    <a:pt x="2298700" y="146050"/>
                  </a:lnTo>
                  <a:lnTo>
                    <a:pt x="2425700" y="209550"/>
                  </a:lnTo>
                  <a:lnTo>
                    <a:pt x="2901950" y="0"/>
                  </a:lnTo>
                  <a:lnTo>
                    <a:pt x="3497263" y="294481"/>
                  </a:lnTo>
                  <a:lnTo>
                    <a:pt x="2876550" y="584200"/>
                  </a:lnTo>
                  <a:lnTo>
                    <a:pt x="2876550" y="457200"/>
                  </a:lnTo>
                  <a:lnTo>
                    <a:pt x="2286000" y="730250"/>
                  </a:lnTo>
                  <a:lnTo>
                    <a:pt x="2286000" y="628650"/>
                  </a:lnTo>
                  <a:lnTo>
                    <a:pt x="1670050" y="920750"/>
                  </a:lnTo>
                  <a:lnTo>
                    <a:pt x="1670050" y="787400"/>
                  </a:lnTo>
                  <a:lnTo>
                    <a:pt x="1073150" y="1073150"/>
                  </a:lnTo>
                  <a:lnTo>
                    <a:pt x="1073150" y="946150"/>
                  </a:lnTo>
                  <a:lnTo>
                    <a:pt x="596900" y="1193800"/>
                  </a:lnTo>
                  <a:lnTo>
                    <a:pt x="82550" y="1041400"/>
                  </a:lnTo>
                  <a:lnTo>
                    <a:pt x="0" y="863600"/>
                  </a:lnTo>
                  <a:close/>
                </a:path>
              </a:pathLst>
            </a:custGeom>
            <a:solidFill>
              <a:srgbClr val="B40000"/>
            </a:solidFill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8EF7DF8-62C8-4A4B-BAA2-F288DB067C1F}"/>
                </a:ext>
              </a:extLst>
            </p:cNvPr>
            <p:cNvSpPr/>
            <p:nvPr/>
          </p:nvSpPr>
          <p:spPr>
            <a:xfrm>
              <a:off x="3094037" y="2406649"/>
              <a:ext cx="3636963" cy="2998788"/>
            </a:xfrm>
            <a:custGeom>
              <a:avLst/>
              <a:gdLst>
                <a:gd name="connsiteX0" fmla="*/ 0 w 3657600"/>
                <a:gd name="connsiteY0" fmla="*/ 0 h 3022600"/>
                <a:gd name="connsiteX1" fmla="*/ 635000 w 3657600"/>
                <a:gd name="connsiteY1" fmla="*/ 342900 h 3022600"/>
                <a:gd name="connsiteX2" fmla="*/ 635000 w 3657600"/>
                <a:gd name="connsiteY2" fmla="*/ 190500 h 3022600"/>
                <a:gd name="connsiteX3" fmla="*/ 1257300 w 3657600"/>
                <a:gd name="connsiteY3" fmla="*/ 495300 h 3022600"/>
                <a:gd name="connsiteX4" fmla="*/ 1257300 w 3657600"/>
                <a:gd name="connsiteY4" fmla="*/ 355600 h 3022600"/>
                <a:gd name="connsiteX5" fmla="*/ 1841500 w 3657600"/>
                <a:gd name="connsiteY5" fmla="*/ 660400 h 3022600"/>
                <a:gd name="connsiteX6" fmla="*/ 1841500 w 3657600"/>
                <a:gd name="connsiteY6" fmla="*/ 546100 h 3022600"/>
                <a:gd name="connsiteX7" fmla="*/ 2451100 w 3657600"/>
                <a:gd name="connsiteY7" fmla="*/ 825500 h 3022600"/>
                <a:gd name="connsiteX8" fmla="*/ 2451100 w 3657600"/>
                <a:gd name="connsiteY8" fmla="*/ 711200 h 3022600"/>
                <a:gd name="connsiteX9" fmla="*/ 3048000 w 3657600"/>
                <a:gd name="connsiteY9" fmla="*/ 1003300 h 3022600"/>
                <a:gd name="connsiteX10" fmla="*/ 3048000 w 3657600"/>
                <a:gd name="connsiteY10" fmla="*/ 850900 h 3022600"/>
                <a:gd name="connsiteX11" fmla="*/ 3657600 w 3657600"/>
                <a:gd name="connsiteY11" fmla="*/ 1155700 h 3022600"/>
                <a:gd name="connsiteX12" fmla="*/ 3657600 w 3657600"/>
                <a:gd name="connsiteY12" fmla="*/ 3022600 h 3022600"/>
                <a:gd name="connsiteX13" fmla="*/ 25400 w 3657600"/>
                <a:gd name="connsiteY13" fmla="*/ 1219200 h 3022600"/>
                <a:gd name="connsiteX14" fmla="*/ 0 w 3657600"/>
                <a:gd name="connsiteY14" fmla="*/ 0 h 3022600"/>
                <a:gd name="connsiteX0" fmla="*/ 0 w 3643313"/>
                <a:gd name="connsiteY0" fmla="*/ 0 h 2998788"/>
                <a:gd name="connsiteX1" fmla="*/ 620713 w 3643313"/>
                <a:gd name="connsiteY1" fmla="*/ 319088 h 2998788"/>
                <a:gd name="connsiteX2" fmla="*/ 620713 w 3643313"/>
                <a:gd name="connsiteY2" fmla="*/ 166688 h 2998788"/>
                <a:gd name="connsiteX3" fmla="*/ 1243013 w 3643313"/>
                <a:gd name="connsiteY3" fmla="*/ 471488 h 2998788"/>
                <a:gd name="connsiteX4" fmla="*/ 1243013 w 3643313"/>
                <a:gd name="connsiteY4" fmla="*/ 331788 h 2998788"/>
                <a:gd name="connsiteX5" fmla="*/ 1827213 w 3643313"/>
                <a:gd name="connsiteY5" fmla="*/ 636588 h 2998788"/>
                <a:gd name="connsiteX6" fmla="*/ 1827213 w 3643313"/>
                <a:gd name="connsiteY6" fmla="*/ 522288 h 2998788"/>
                <a:gd name="connsiteX7" fmla="*/ 2436813 w 3643313"/>
                <a:gd name="connsiteY7" fmla="*/ 801688 h 2998788"/>
                <a:gd name="connsiteX8" fmla="*/ 2436813 w 3643313"/>
                <a:gd name="connsiteY8" fmla="*/ 687388 h 2998788"/>
                <a:gd name="connsiteX9" fmla="*/ 3033713 w 3643313"/>
                <a:gd name="connsiteY9" fmla="*/ 979488 h 2998788"/>
                <a:gd name="connsiteX10" fmla="*/ 3033713 w 3643313"/>
                <a:gd name="connsiteY10" fmla="*/ 827088 h 2998788"/>
                <a:gd name="connsiteX11" fmla="*/ 3643313 w 3643313"/>
                <a:gd name="connsiteY11" fmla="*/ 1131888 h 2998788"/>
                <a:gd name="connsiteX12" fmla="*/ 3643313 w 3643313"/>
                <a:gd name="connsiteY12" fmla="*/ 2998788 h 2998788"/>
                <a:gd name="connsiteX13" fmla="*/ 11113 w 3643313"/>
                <a:gd name="connsiteY13" fmla="*/ 1195388 h 2998788"/>
                <a:gd name="connsiteX14" fmla="*/ 0 w 3643313"/>
                <a:gd name="connsiteY14" fmla="*/ 0 h 2998788"/>
                <a:gd name="connsiteX0" fmla="*/ 3175 w 3632200"/>
                <a:gd name="connsiteY0" fmla="*/ 0 h 3003551"/>
                <a:gd name="connsiteX1" fmla="*/ 609600 w 3632200"/>
                <a:gd name="connsiteY1" fmla="*/ 323851 h 3003551"/>
                <a:gd name="connsiteX2" fmla="*/ 609600 w 3632200"/>
                <a:gd name="connsiteY2" fmla="*/ 171451 h 3003551"/>
                <a:gd name="connsiteX3" fmla="*/ 1231900 w 3632200"/>
                <a:gd name="connsiteY3" fmla="*/ 476251 h 3003551"/>
                <a:gd name="connsiteX4" fmla="*/ 1231900 w 3632200"/>
                <a:gd name="connsiteY4" fmla="*/ 336551 h 3003551"/>
                <a:gd name="connsiteX5" fmla="*/ 1816100 w 3632200"/>
                <a:gd name="connsiteY5" fmla="*/ 641351 h 3003551"/>
                <a:gd name="connsiteX6" fmla="*/ 1816100 w 3632200"/>
                <a:gd name="connsiteY6" fmla="*/ 527051 h 3003551"/>
                <a:gd name="connsiteX7" fmla="*/ 2425700 w 3632200"/>
                <a:gd name="connsiteY7" fmla="*/ 806451 h 3003551"/>
                <a:gd name="connsiteX8" fmla="*/ 2425700 w 3632200"/>
                <a:gd name="connsiteY8" fmla="*/ 692151 h 3003551"/>
                <a:gd name="connsiteX9" fmla="*/ 3022600 w 3632200"/>
                <a:gd name="connsiteY9" fmla="*/ 984251 h 3003551"/>
                <a:gd name="connsiteX10" fmla="*/ 3022600 w 3632200"/>
                <a:gd name="connsiteY10" fmla="*/ 831851 h 3003551"/>
                <a:gd name="connsiteX11" fmla="*/ 3632200 w 3632200"/>
                <a:gd name="connsiteY11" fmla="*/ 1136651 h 3003551"/>
                <a:gd name="connsiteX12" fmla="*/ 3632200 w 3632200"/>
                <a:gd name="connsiteY12" fmla="*/ 3003551 h 3003551"/>
                <a:gd name="connsiteX13" fmla="*/ 0 w 3632200"/>
                <a:gd name="connsiteY13" fmla="*/ 1200151 h 3003551"/>
                <a:gd name="connsiteX14" fmla="*/ 3175 w 3632200"/>
                <a:gd name="connsiteY14" fmla="*/ 0 h 3003551"/>
                <a:gd name="connsiteX0" fmla="*/ 7938 w 3636963"/>
                <a:gd name="connsiteY0" fmla="*/ 0 h 3003551"/>
                <a:gd name="connsiteX1" fmla="*/ 614363 w 3636963"/>
                <a:gd name="connsiteY1" fmla="*/ 323851 h 3003551"/>
                <a:gd name="connsiteX2" fmla="*/ 614363 w 3636963"/>
                <a:gd name="connsiteY2" fmla="*/ 171451 h 3003551"/>
                <a:gd name="connsiteX3" fmla="*/ 1236663 w 3636963"/>
                <a:gd name="connsiteY3" fmla="*/ 476251 h 3003551"/>
                <a:gd name="connsiteX4" fmla="*/ 1236663 w 3636963"/>
                <a:gd name="connsiteY4" fmla="*/ 336551 h 3003551"/>
                <a:gd name="connsiteX5" fmla="*/ 1820863 w 3636963"/>
                <a:gd name="connsiteY5" fmla="*/ 641351 h 3003551"/>
                <a:gd name="connsiteX6" fmla="*/ 1820863 w 3636963"/>
                <a:gd name="connsiteY6" fmla="*/ 527051 h 3003551"/>
                <a:gd name="connsiteX7" fmla="*/ 2430463 w 3636963"/>
                <a:gd name="connsiteY7" fmla="*/ 806451 h 3003551"/>
                <a:gd name="connsiteX8" fmla="*/ 2430463 w 3636963"/>
                <a:gd name="connsiteY8" fmla="*/ 692151 h 3003551"/>
                <a:gd name="connsiteX9" fmla="*/ 3027363 w 3636963"/>
                <a:gd name="connsiteY9" fmla="*/ 984251 h 3003551"/>
                <a:gd name="connsiteX10" fmla="*/ 3027363 w 3636963"/>
                <a:gd name="connsiteY10" fmla="*/ 831851 h 3003551"/>
                <a:gd name="connsiteX11" fmla="*/ 3636963 w 3636963"/>
                <a:gd name="connsiteY11" fmla="*/ 1136651 h 3003551"/>
                <a:gd name="connsiteX12" fmla="*/ 3636963 w 3636963"/>
                <a:gd name="connsiteY12" fmla="*/ 3003551 h 3003551"/>
                <a:gd name="connsiteX13" fmla="*/ 0 w 3636963"/>
                <a:gd name="connsiteY13" fmla="*/ 1195388 h 3003551"/>
                <a:gd name="connsiteX14" fmla="*/ 7938 w 3636963"/>
                <a:gd name="connsiteY14" fmla="*/ 0 h 3003551"/>
                <a:gd name="connsiteX0" fmla="*/ 192 w 3638742"/>
                <a:gd name="connsiteY0" fmla="*/ 0 h 2998788"/>
                <a:gd name="connsiteX1" fmla="*/ 616142 w 3638742"/>
                <a:gd name="connsiteY1" fmla="*/ 319088 h 2998788"/>
                <a:gd name="connsiteX2" fmla="*/ 616142 w 3638742"/>
                <a:gd name="connsiteY2" fmla="*/ 166688 h 2998788"/>
                <a:gd name="connsiteX3" fmla="*/ 1238442 w 3638742"/>
                <a:gd name="connsiteY3" fmla="*/ 471488 h 2998788"/>
                <a:gd name="connsiteX4" fmla="*/ 1238442 w 3638742"/>
                <a:gd name="connsiteY4" fmla="*/ 331788 h 2998788"/>
                <a:gd name="connsiteX5" fmla="*/ 1822642 w 3638742"/>
                <a:gd name="connsiteY5" fmla="*/ 636588 h 2998788"/>
                <a:gd name="connsiteX6" fmla="*/ 1822642 w 3638742"/>
                <a:gd name="connsiteY6" fmla="*/ 522288 h 2998788"/>
                <a:gd name="connsiteX7" fmla="*/ 2432242 w 3638742"/>
                <a:gd name="connsiteY7" fmla="*/ 801688 h 2998788"/>
                <a:gd name="connsiteX8" fmla="*/ 2432242 w 3638742"/>
                <a:gd name="connsiteY8" fmla="*/ 687388 h 2998788"/>
                <a:gd name="connsiteX9" fmla="*/ 3029142 w 3638742"/>
                <a:gd name="connsiteY9" fmla="*/ 979488 h 2998788"/>
                <a:gd name="connsiteX10" fmla="*/ 3029142 w 3638742"/>
                <a:gd name="connsiteY10" fmla="*/ 827088 h 2998788"/>
                <a:gd name="connsiteX11" fmla="*/ 3638742 w 3638742"/>
                <a:gd name="connsiteY11" fmla="*/ 1131888 h 2998788"/>
                <a:gd name="connsiteX12" fmla="*/ 3638742 w 3638742"/>
                <a:gd name="connsiteY12" fmla="*/ 2998788 h 2998788"/>
                <a:gd name="connsiteX13" fmla="*/ 1779 w 3638742"/>
                <a:gd name="connsiteY13" fmla="*/ 1190625 h 2998788"/>
                <a:gd name="connsiteX14" fmla="*/ 192 w 3638742"/>
                <a:gd name="connsiteY14" fmla="*/ 0 h 2998788"/>
                <a:gd name="connsiteX0" fmla="*/ 3175 w 3636963"/>
                <a:gd name="connsiteY0" fmla="*/ 0 h 2998788"/>
                <a:gd name="connsiteX1" fmla="*/ 614363 w 3636963"/>
                <a:gd name="connsiteY1" fmla="*/ 319088 h 2998788"/>
                <a:gd name="connsiteX2" fmla="*/ 614363 w 3636963"/>
                <a:gd name="connsiteY2" fmla="*/ 166688 h 2998788"/>
                <a:gd name="connsiteX3" fmla="*/ 1236663 w 3636963"/>
                <a:gd name="connsiteY3" fmla="*/ 471488 h 2998788"/>
                <a:gd name="connsiteX4" fmla="*/ 1236663 w 3636963"/>
                <a:gd name="connsiteY4" fmla="*/ 331788 h 2998788"/>
                <a:gd name="connsiteX5" fmla="*/ 1820863 w 3636963"/>
                <a:gd name="connsiteY5" fmla="*/ 636588 h 2998788"/>
                <a:gd name="connsiteX6" fmla="*/ 1820863 w 3636963"/>
                <a:gd name="connsiteY6" fmla="*/ 522288 h 2998788"/>
                <a:gd name="connsiteX7" fmla="*/ 2430463 w 3636963"/>
                <a:gd name="connsiteY7" fmla="*/ 801688 h 2998788"/>
                <a:gd name="connsiteX8" fmla="*/ 2430463 w 3636963"/>
                <a:gd name="connsiteY8" fmla="*/ 687388 h 2998788"/>
                <a:gd name="connsiteX9" fmla="*/ 3027363 w 3636963"/>
                <a:gd name="connsiteY9" fmla="*/ 979488 h 2998788"/>
                <a:gd name="connsiteX10" fmla="*/ 3027363 w 3636963"/>
                <a:gd name="connsiteY10" fmla="*/ 827088 h 2998788"/>
                <a:gd name="connsiteX11" fmla="*/ 3636963 w 3636963"/>
                <a:gd name="connsiteY11" fmla="*/ 1131888 h 2998788"/>
                <a:gd name="connsiteX12" fmla="*/ 3636963 w 3636963"/>
                <a:gd name="connsiteY12" fmla="*/ 2998788 h 2998788"/>
                <a:gd name="connsiteX13" fmla="*/ 0 w 3636963"/>
                <a:gd name="connsiteY13" fmla="*/ 1190625 h 2998788"/>
                <a:gd name="connsiteX14" fmla="*/ 3175 w 3636963"/>
                <a:gd name="connsiteY14" fmla="*/ 0 h 2998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36963" h="2998788">
                  <a:moveTo>
                    <a:pt x="3175" y="0"/>
                  </a:moveTo>
                  <a:lnTo>
                    <a:pt x="614363" y="319088"/>
                  </a:lnTo>
                  <a:lnTo>
                    <a:pt x="614363" y="166688"/>
                  </a:lnTo>
                  <a:lnTo>
                    <a:pt x="1236663" y="471488"/>
                  </a:lnTo>
                  <a:lnTo>
                    <a:pt x="1236663" y="331788"/>
                  </a:lnTo>
                  <a:lnTo>
                    <a:pt x="1820863" y="636588"/>
                  </a:lnTo>
                  <a:lnTo>
                    <a:pt x="1820863" y="522288"/>
                  </a:lnTo>
                  <a:lnTo>
                    <a:pt x="2430463" y="801688"/>
                  </a:lnTo>
                  <a:lnTo>
                    <a:pt x="2430463" y="687388"/>
                  </a:lnTo>
                  <a:lnTo>
                    <a:pt x="3027363" y="979488"/>
                  </a:lnTo>
                  <a:lnTo>
                    <a:pt x="3027363" y="827088"/>
                  </a:lnTo>
                  <a:lnTo>
                    <a:pt x="3636963" y="1131888"/>
                  </a:lnTo>
                  <a:lnTo>
                    <a:pt x="3636963" y="2998788"/>
                  </a:lnTo>
                  <a:lnTo>
                    <a:pt x="0" y="1190625"/>
                  </a:lnTo>
                  <a:cubicBezTo>
                    <a:pt x="1058" y="790575"/>
                    <a:pt x="2117" y="400050"/>
                    <a:pt x="3175" y="0"/>
                  </a:cubicBezTo>
                  <a:close/>
                </a:path>
              </a:pathLst>
            </a:custGeom>
            <a:gradFill flip="none" rotWithShape="1">
              <a:gsLst>
                <a:gs pos="70000">
                  <a:srgbClr val="290503">
                    <a:alpha val="0"/>
                  </a:srgbClr>
                </a:gs>
                <a:gs pos="43000">
                  <a:srgbClr val="660101">
                    <a:alpha val="54000"/>
                  </a:srgbClr>
                </a:gs>
                <a:gs pos="29000">
                  <a:srgbClr val="770000"/>
                </a:gs>
              </a:gsLst>
              <a:lin ang="6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C1A2B463-7BF1-48CF-82CA-842526D7617A}"/>
                </a:ext>
              </a:extLst>
            </p:cNvPr>
            <p:cNvSpPr/>
            <p:nvPr/>
          </p:nvSpPr>
          <p:spPr>
            <a:xfrm>
              <a:off x="6721791" y="2400301"/>
              <a:ext cx="1803083" cy="3007042"/>
            </a:xfrm>
            <a:custGeom>
              <a:avLst/>
              <a:gdLst>
                <a:gd name="connsiteX0" fmla="*/ 0 w 1790700"/>
                <a:gd name="connsiteY0" fmla="*/ 1133475 h 3000375"/>
                <a:gd name="connsiteX1" fmla="*/ 590550 w 1790700"/>
                <a:gd name="connsiteY1" fmla="*/ 857250 h 3000375"/>
                <a:gd name="connsiteX2" fmla="*/ 600075 w 1790700"/>
                <a:gd name="connsiteY2" fmla="*/ 723900 h 3000375"/>
                <a:gd name="connsiteX3" fmla="*/ 1200150 w 1790700"/>
                <a:gd name="connsiteY3" fmla="*/ 438150 h 3000375"/>
                <a:gd name="connsiteX4" fmla="*/ 1200150 w 1790700"/>
                <a:gd name="connsiteY4" fmla="*/ 323850 h 3000375"/>
                <a:gd name="connsiteX5" fmla="*/ 1790700 w 1790700"/>
                <a:gd name="connsiteY5" fmla="*/ 0 h 3000375"/>
                <a:gd name="connsiteX6" fmla="*/ 1790700 w 1790700"/>
                <a:gd name="connsiteY6" fmla="*/ 2076450 h 3000375"/>
                <a:gd name="connsiteX7" fmla="*/ 9525 w 1790700"/>
                <a:gd name="connsiteY7" fmla="*/ 3000375 h 3000375"/>
                <a:gd name="connsiteX8" fmla="*/ 0 w 1790700"/>
                <a:gd name="connsiteY8" fmla="*/ 1133475 h 3000375"/>
                <a:gd name="connsiteX0" fmla="*/ 0 w 1790700"/>
                <a:gd name="connsiteY0" fmla="*/ 1133475 h 2992755"/>
                <a:gd name="connsiteX1" fmla="*/ 590550 w 1790700"/>
                <a:gd name="connsiteY1" fmla="*/ 857250 h 2992755"/>
                <a:gd name="connsiteX2" fmla="*/ 600075 w 1790700"/>
                <a:gd name="connsiteY2" fmla="*/ 723900 h 2992755"/>
                <a:gd name="connsiteX3" fmla="*/ 1200150 w 1790700"/>
                <a:gd name="connsiteY3" fmla="*/ 438150 h 2992755"/>
                <a:gd name="connsiteX4" fmla="*/ 1200150 w 1790700"/>
                <a:gd name="connsiteY4" fmla="*/ 323850 h 2992755"/>
                <a:gd name="connsiteX5" fmla="*/ 1790700 w 1790700"/>
                <a:gd name="connsiteY5" fmla="*/ 0 h 2992755"/>
                <a:gd name="connsiteX6" fmla="*/ 1790700 w 1790700"/>
                <a:gd name="connsiteY6" fmla="*/ 2076450 h 2992755"/>
                <a:gd name="connsiteX7" fmla="*/ 1905 w 1790700"/>
                <a:gd name="connsiteY7" fmla="*/ 2992755 h 2992755"/>
                <a:gd name="connsiteX8" fmla="*/ 0 w 1790700"/>
                <a:gd name="connsiteY8" fmla="*/ 1133475 h 2992755"/>
                <a:gd name="connsiteX0" fmla="*/ 0 w 1800225"/>
                <a:gd name="connsiteY0" fmla="*/ 1143000 h 2992755"/>
                <a:gd name="connsiteX1" fmla="*/ 600075 w 1800225"/>
                <a:gd name="connsiteY1" fmla="*/ 857250 h 2992755"/>
                <a:gd name="connsiteX2" fmla="*/ 609600 w 1800225"/>
                <a:gd name="connsiteY2" fmla="*/ 723900 h 2992755"/>
                <a:gd name="connsiteX3" fmla="*/ 1209675 w 1800225"/>
                <a:gd name="connsiteY3" fmla="*/ 438150 h 2992755"/>
                <a:gd name="connsiteX4" fmla="*/ 1209675 w 1800225"/>
                <a:gd name="connsiteY4" fmla="*/ 323850 h 2992755"/>
                <a:gd name="connsiteX5" fmla="*/ 1800225 w 1800225"/>
                <a:gd name="connsiteY5" fmla="*/ 0 h 2992755"/>
                <a:gd name="connsiteX6" fmla="*/ 1800225 w 1800225"/>
                <a:gd name="connsiteY6" fmla="*/ 2076450 h 2992755"/>
                <a:gd name="connsiteX7" fmla="*/ 11430 w 1800225"/>
                <a:gd name="connsiteY7" fmla="*/ 2992755 h 2992755"/>
                <a:gd name="connsiteX8" fmla="*/ 0 w 1800225"/>
                <a:gd name="connsiteY8" fmla="*/ 1143000 h 2992755"/>
                <a:gd name="connsiteX0" fmla="*/ 2858 w 1803083"/>
                <a:gd name="connsiteY0" fmla="*/ 1143000 h 2992755"/>
                <a:gd name="connsiteX1" fmla="*/ 602933 w 1803083"/>
                <a:gd name="connsiteY1" fmla="*/ 857250 h 2992755"/>
                <a:gd name="connsiteX2" fmla="*/ 612458 w 1803083"/>
                <a:gd name="connsiteY2" fmla="*/ 723900 h 2992755"/>
                <a:gd name="connsiteX3" fmla="*/ 1212533 w 1803083"/>
                <a:gd name="connsiteY3" fmla="*/ 438150 h 2992755"/>
                <a:gd name="connsiteX4" fmla="*/ 1212533 w 1803083"/>
                <a:gd name="connsiteY4" fmla="*/ 323850 h 2992755"/>
                <a:gd name="connsiteX5" fmla="*/ 1803083 w 1803083"/>
                <a:gd name="connsiteY5" fmla="*/ 0 h 2992755"/>
                <a:gd name="connsiteX6" fmla="*/ 1803083 w 1803083"/>
                <a:gd name="connsiteY6" fmla="*/ 2076450 h 2992755"/>
                <a:gd name="connsiteX7" fmla="*/ 0 w 1803083"/>
                <a:gd name="connsiteY7" fmla="*/ 2992755 h 2992755"/>
                <a:gd name="connsiteX8" fmla="*/ 2858 w 1803083"/>
                <a:gd name="connsiteY8" fmla="*/ 1143000 h 2992755"/>
                <a:gd name="connsiteX0" fmla="*/ 2858 w 1803083"/>
                <a:gd name="connsiteY0" fmla="*/ 1143000 h 3002280"/>
                <a:gd name="connsiteX1" fmla="*/ 602933 w 1803083"/>
                <a:gd name="connsiteY1" fmla="*/ 857250 h 3002280"/>
                <a:gd name="connsiteX2" fmla="*/ 612458 w 1803083"/>
                <a:gd name="connsiteY2" fmla="*/ 723900 h 3002280"/>
                <a:gd name="connsiteX3" fmla="*/ 1212533 w 1803083"/>
                <a:gd name="connsiteY3" fmla="*/ 438150 h 3002280"/>
                <a:gd name="connsiteX4" fmla="*/ 1212533 w 1803083"/>
                <a:gd name="connsiteY4" fmla="*/ 323850 h 3002280"/>
                <a:gd name="connsiteX5" fmla="*/ 1803083 w 1803083"/>
                <a:gd name="connsiteY5" fmla="*/ 0 h 3002280"/>
                <a:gd name="connsiteX6" fmla="*/ 1803083 w 1803083"/>
                <a:gd name="connsiteY6" fmla="*/ 2076450 h 3002280"/>
                <a:gd name="connsiteX7" fmla="*/ 0 w 1803083"/>
                <a:gd name="connsiteY7" fmla="*/ 3002280 h 3002280"/>
                <a:gd name="connsiteX8" fmla="*/ 2858 w 1803083"/>
                <a:gd name="connsiteY8" fmla="*/ 1143000 h 3002280"/>
                <a:gd name="connsiteX0" fmla="*/ 2858 w 1803083"/>
                <a:gd name="connsiteY0" fmla="*/ 1143000 h 3007042"/>
                <a:gd name="connsiteX1" fmla="*/ 602933 w 1803083"/>
                <a:gd name="connsiteY1" fmla="*/ 857250 h 3007042"/>
                <a:gd name="connsiteX2" fmla="*/ 612458 w 1803083"/>
                <a:gd name="connsiteY2" fmla="*/ 723900 h 3007042"/>
                <a:gd name="connsiteX3" fmla="*/ 1212533 w 1803083"/>
                <a:gd name="connsiteY3" fmla="*/ 438150 h 3007042"/>
                <a:gd name="connsiteX4" fmla="*/ 1212533 w 1803083"/>
                <a:gd name="connsiteY4" fmla="*/ 323850 h 3007042"/>
                <a:gd name="connsiteX5" fmla="*/ 1803083 w 1803083"/>
                <a:gd name="connsiteY5" fmla="*/ 0 h 3007042"/>
                <a:gd name="connsiteX6" fmla="*/ 1803083 w 1803083"/>
                <a:gd name="connsiteY6" fmla="*/ 2076450 h 3007042"/>
                <a:gd name="connsiteX7" fmla="*/ 0 w 1803083"/>
                <a:gd name="connsiteY7" fmla="*/ 3007042 h 3007042"/>
                <a:gd name="connsiteX8" fmla="*/ 2858 w 1803083"/>
                <a:gd name="connsiteY8" fmla="*/ 1143000 h 300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3083" h="3007042">
                  <a:moveTo>
                    <a:pt x="2858" y="1143000"/>
                  </a:moveTo>
                  <a:lnTo>
                    <a:pt x="602933" y="857250"/>
                  </a:lnTo>
                  <a:lnTo>
                    <a:pt x="612458" y="723900"/>
                  </a:lnTo>
                  <a:lnTo>
                    <a:pt x="1212533" y="438150"/>
                  </a:lnTo>
                  <a:lnTo>
                    <a:pt x="1212533" y="323850"/>
                  </a:lnTo>
                  <a:lnTo>
                    <a:pt x="1803083" y="0"/>
                  </a:lnTo>
                  <a:lnTo>
                    <a:pt x="1803083" y="2076450"/>
                  </a:lnTo>
                  <a:lnTo>
                    <a:pt x="0" y="3007042"/>
                  </a:lnTo>
                  <a:cubicBezTo>
                    <a:pt x="953" y="2390457"/>
                    <a:pt x="1905" y="1759585"/>
                    <a:pt x="2858" y="1143000"/>
                  </a:cubicBezTo>
                  <a:close/>
                </a:path>
              </a:pathLst>
            </a:custGeom>
            <a:gradFill flip="none" rotWithShape="1">
              <a:gsLst>
                <a:gs pos="72000">
                  <a:srgbClr val="290503">
                    <a:alpha val="0"/>
                  </a:srgbClr>
                </a:gs>
                <a:gs pos="48000">
                  <a:srgbClr val="660101">
                    <a:alpha val="70000"/>
                  </a:srgbClr>
                </a:gs>
                <a:gs pos="28000">
                  <a:srgbClr val="770000"/>
                </a:gs>
              </a:gsLst>
              <a:lin ang="39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F5EA3895-EB26-4CCB-8487-19FE8221B7D7}"/>
                </a:ext>
              </a:extLst>
            </p:cNvPr>
            <p:cNvSpPr/>
            <p:nvPr/>
          </p:nvSpPr>
          <p:spPr>
            <a:xfrm>
              <a:off x="3095625" y="2114550"/>
              <a:ext cx="4238625" cy="1419225"/>
            </a:xfrm>
            <a:custGeom>
              <a:avLst/>
              <a:gdLst>
                <a:gd name="connsiteX0" fmla="*/ 0 w 4238625"/>
                <a:gd name="connsiteY0" fmla="*/ 285750 h 1419225"/>
                <a:gd name="connsiteX1" fmla="*/ 0 w 4238625"/>
                <a:gd name="connsiteY1" fmla="*/ 285750 h 1419225"/>
                <a:gd name="connsiteX2" fmla="*/ 133350 w 4238625"/>
                <a:gd name="connsiteY2" fmla="*/ 219075 h 1419225"/>
                <a:gd name="connsiteX3" fmla="*/ 609600 w 4238625"/>
                <a:gd name="connsiteY3" fmla="*/ 0 h 1419225"/>
                <a:gd name="connsiteX4" fmla="*/ 1066800 w 4238625"/>
                <a:gd name="connsiteY4" fmla="*/ 238125 h 1419225"/>
                <a:gd name="connsiteX5" fmla="*/ 1181100 w 4238625"/>
                <a:gd name="connsiteY5" fmla="*/ 180975 h 1419225"/>
                <a:gd name="connsiteX6" fmla="*/ 1657350 w 4238625"/>
                <a:gd name="connsiteY6" fmla="*/ 390525 h 1419225"/>
                <a:gd name="connsiteX7" fmla="*/ 1790700 w 4238625"/>
                <a:gd name="connsiteY7" fmla="*/ 342900 h 1419225"/>
                <a:gd name="connsiteX8" fmla="*/ 2276475 w 4238625"/>
                <a:gd name="connsiteY8" fmla="*/ 571500 h 1419225"/>
                <a:gd name="connsiteX9" fmla="*/ 2419350 w 4238625"/>
                <a:gd name="connsiteY9" fmla="*/ 514350 h 1419225"/>
                <a:gd name="connsiteX10" fmla="*/ 2886075 w 4238625"/>
                <a:gd name="connsiteY10" fmla="*/ 723900 h 1419225"/>
                <a:gd name="connsiteX11" fmla="*/ 3019425 w 4238625"/>
                <a:gd name="connsiteY11" fmla="*/ 666750 h 1419225"/>
                <a:gd name="connsiteX12" fmla="*/ 3505200 w 4238625"/>
                <a:gd name="connsiteY12" fmla="*/ 895350 h 1419225"/>
                <a:gd name="connsiteX13" fmla="*/ 3629025 w 4238625"/>
                <a:gd name="connsiteY13" fmla="*/ 838200 h 1419225"/>
                <a:gd name="connsiteX14" fmla="*/ 4238625 w 4238625"/>
                <a:gd name="connsiteY14" fmla="*/ 1133475 h 1419225"/>
                <a:gd name="connsiteX15" fmla="*/ 3648075 w 4238625"/>
                <a:gd name="connsiteY15" fmla="*/ 1419225 h 1419225"/>
                <a:gd name="connsiteX16" fmla="*/ 3028950 w 4238625"/>
                <a:gd name="connsiteY16" fmla="*/ 1114425 h 1419225"/>
                <a:gd name="connsiteX17" fmla="*/ 3028950 w 4238625"/>
                <a:gd name="connsiteY17" fmla="*/ 1266825 h 1419225"/>
                <a:gd name="connsiteX18" fmla="*/ 2428875 w 4238625"/>
                <a:gd name="connsiteY18" fmla="*/ 971550 h 1419225"/>
                <a:gd name="connsiteX19" fmla="*/ 2428875 w 4238625"/>
                <a:gd name="connsiteY19" fmla="*/ 1095375 h 1419225"/>
                <a:gd name="connsiteX20" fmla="*/ 1828800 w 4238625"/>
                <a:gd name="connsiteY20" fmla="*/ 809625 h 1419225"/>
                <a:gd name="connsiteX21" fmla="*/ 1828800 w 4238625"/>
                <a:gd name="connsiteY21" fmla="*/ 933450 h 1419225"/>
                <a:gd name="connsiteX22" fmla="*/ 1238250 w 4238625"/>
                <a:gd name="connsiteY22" fmla="*/ 628650 h 1419225"/>
                <a:gd name="connsiteX23" fmla="*/ 1238250 w 4238625"/>
                <a:gd name="connsiteY23" fmla="*/ 771525 h 1419225"/>
                <a:gd name="connsiteX24" fmla="*/ 628650 w 4238625"/>
                <a:gd name="connsiteY24" fmla="*/ 476250 h 1419225"/>
                <a:gd name="connsiteX25" fmla="*/ 628650 w 4238625"/>
                <a:gd name="connsiteY25" fmla="*/ 609600 h 1419225"/>
                <a:gd name="connsiteX26" fmla="*/ 0 w 4238625"/>
                <a:gd name="connsiteY26" fmla="*/ 285750 h 1419225"/>
                <a:gd name="connsiteX0" fmla="*/ 0 w 4238625"/>
                <a:gd name="connsiteY0" fmla="*/ 285750 h 1419225"/>
                <a:gd name="connsiteX1" fmla="*/ 0 w 4238625"/>
                <a:gd name="connsiteY1" fmla="*/ 285750 h 1419225"/>
                <a:gd name="connsiteX2" fmla="*/ 133350 w 4238625"/>
                <a:gd name="connsiteY2" fmla="*/ 219075 h 1419225"/>
                <a:gd name="connsiteX3" fmla="*/ 609600 w 4238625"/>
                <a:gd name="connsiteY3" fmla="*/ 0 h 1419225"/>
                <a:gd name="connsiteX4" fmla="*/ 1066800 w 4238625"/>
                <a:gd name="connsiteY4" fmla="*/ 238125 h 1419225"/>
                <a:gd name="connsiteX5" fmla="*/ 1181100 w 4238625"/>
                <a:gd name="connsiteY5" fmla="*/ 180975 h 1419225"/>
                <a:gd name="connsiteX6" fmla="*/ 1657350 w 4238625"/>
                <a:gd name="connsiteY6" fmla="*/ 390525 h 1419225"/>
                <a:gd name="connsiteX7" fmla="*/ 1790700 w 4238625"/>
                <a:gd name="connsiteY7" fmla="*/ 342900 h 1419225"/>
                <a:gd name="connsiteX8" fmla="*/ 2276475 w 4238625"/>
                <a:gd name="connsiteY8" fmla="*/ 571500 h 1419225"/>
                <a:gd name="connsiteX9" fmla="*/ 2419350 w 4238625"/>
                <a:gd name="connsiteY9" fmla="*/ 514350 h 1419225"/>
                <a:gd name="connsiteX10" fmla="*/ 2886075 w 4238625"/>
                <a:gd name="connsiteY10" fmla="*/ 723900 h 1419225"/>
                <a:gd name="connsiteX11" fmla="*/ 3019425 w 4238625"/>
                <a:gd name="connsiteY11" fmla="*/ 666750 h 1419225"/>
                <a:gd name="connsiteX12" fmla="*/ 3505200 w 4238625"/>
                <a:gd name="connsiteY12" fmla="*/ 895350 h 1419225"/>
                <a:gd name="connsiteX13" fmla="*/ 3629025 w 4238625"/>
                <a:gd name="connsiteY13" fmla="*/ 838200 h 1419225"/>
                <a:gd name="connsiteX14" fmla="*/ 4238625 w 4238625"/>
                <a:gd name="connsiteY14" fmla="*/ 1133475 h 1419225"/>
                <a:gd name="connsiteX15" fmla="*/ 3648075 w 4238625"/>
                <a:gd name="connsiteY15" fmla="*/ 1419225 h 1419225"/>
                <a:gd name="connsiteX16" fmla="*/ 3028950 w 4238625"/>
                <a:gd name="connsiteY16" fmla="*/ 1114425 h 1419225"/>
                <a:gd name="connsiteX17" fmla="*/ 3028950 w 4238625"/>
                <a:gd name="connsiteY17" fmla="*/ 1266825 h 1419225"/>
                <a:gd name="connsiteX18" fmla="*/ 2428875 w 4238625"/>
                <a:gd name="connsiteY18" fmla="*/ 971550 h 1419225"/>
                <a:gd name="connsiteX19" fmla="*/ 2428875 w 4238625"/>
                <a:gd name="connsiteY19" fmla="*/ 1095375 h 1419225"/>
                <a:gd name="connsiteX20" fmla="*/ 1828800 w 4238625"/>
                <a:gd name="connsiteY20" fmla="*/ 809625 h 1419225"/>
                <a:gd name="connsiteX21" fmla="*/ 1828800 w 4238625"/>
                <a:gd name="connsiteY21" fmla="*/ 933450 h 1419225"/>
                <a:gd name="connsiteX22" fmla="*/ 1238250 w 4238625"/>
                <a:gd name="connsiteY22" fmla="*/ 628650 h 1419225"/>
                <a:gd name="connsiteX23" fmla="*/ 1238250 w 4238625"/>
                <a:gd name="connsiteY23" fmla="*/ 771525 h 1419225"/>
                <a:gd name="connsiteX24" fmla="*/ 628650 w 4238625"/>
                <a:gd name="connsiteY24" fmla="*/ 476250 h 1419225"/>
                <a:gd name="connsiteX25" fmla="*/ 604837 w 4238625"/>
                <a:gd name="connsiteY25" fmla="*/ 609600 h 1419225"/>
                <a:gd name="connsiteX26" fmla="*/ 0 w 4238625"/>
                <a:gd name="connsiteY26" fmla="*/ 285750 h 1419225"/>
                <a:gd name="connsiteX0" fmla="*/ 0 w 4238625"/>
                <a:gd name="connsiteY0" fmla="*/ 285750 h 1419225"/>
                <a:gd name="connsiteX1" fmla="*/ 0 w 4238625"/>
                <a:gd name="connsiteY1" fmla="*/ 285750 h 1419225"/>
                <a:gd name="connsiteX2" fmla="*/ 133350 w 4238625"/>
                <a:gd name="connsiteY2" fmla="*/ 219075 h 1419225"/>
                <a:gd name="connsiteX3" fmla="*/ 609600 w 4238625"/>
                <a:gd name="connsiteY3" fmla="*/ 0 h 1419225"/>
                <a:gd name="connsiteX4" fmla="*/ 1066800 w 4238625"/>
                <a:gd name="connsiteY4" fmla="*/ 238125 h 1419225"/>
                <a:gd name="connsiteX5" fmla="*/ 1181100 w 4238625"/>
                <a:gd name="connsiteY5" fmla="*/ 180975 h 1419225"/>
                <a:gd name="connsiteX6" fmla="*/ 1657350 w 4238625"/>
                <a:gd name="connsiteY6" fmla="*/ 390525 h 1419225"/>
                <a:gd name="connsiteX7" fmla="*/ 1790700 w 4238625"/>
                <a:gd name="connsiteY7" fmla="*/ 342900 h 1419225"/>
                <a:gd name="connsiteX8" fmla="*/ 2276475 w 4238625"/>
                <a:gd name="connsiteY8" fmla="*/ 571500 h 1419225"/>
                <a:gd name="connsiteX9" fmla="*/ 2419350 w 4238625"/>
                <a:gd name="connsiteY9" fmla="*/ 514350 h 1419225"/>
                <a:gd name="connsiteX10" fmla="*/ 2886075 w 4238625"/>
                <a:gd name="connsiteY10" fmla="*/ 723900 h 1419225"/>
                <a:gd name="connsiteX11" fmla="*/ 3019425 w 4238625"/>
                <a:gd name="connsiteY11" fmla="*/ 666750 h 1419225"/>
                <a:gd name="connsiteX12" fmla="*/ 3505200 w 4238625"/>
                <a:gd name="connsiteY12" fmla="*/ 895350 h 1419225"/>
                <a:gd name="connsiteX13" fmla="*/ 3629025 w 4238625"/>
                <a:gd name="connsiteY13" fmla="*/ 838200 h 1419225"/>
                <a:gd name="connsiteX14" fmla="*/ 4238625 w 4238625"/>
                <a:gd name="connsiteY14" fmla="*/ 1133475 h 1419225"/>
                <a:gd name="connsiteX15" fmla="*/ 3648075 w 4238625"/>
                <a:gd name="connsiteY15" fmla="*/ 1419225 h 1419225"/>
                <a:gd name="connsiteX16" fmla="*/ 3028950 w 4238625"/>
                <a:gd name="connsiteY16" fmla="*/ 1114425 h 1419225"/>
                <a:gd name="connsiteX17" fmla="*/ 3028950 w 4238625"/>
                <a:gd name="connsiteY17" fmla="*/ 1266825 h 1419225"/>
                <a:gd name="connsiteX18" fmla="*/ 2428875 w 4238625"/>
                <a:gd name="connsiteY18" fmla="*/ 971550 h 1419225"/>
                <a:gd name="connsiteX19" fmla="*/ 2428875 w 4238625"/>
                <a:gd name="connsiteY19" fmla="*/ 1095375 h 1419225"/>
                <a:gd name="connsiteX20" fmla="*/ 1828800 w 4238625"/>
                <a:gd name="connsiteY20" fmla="*/ 809625 h 1419225"/>
                <a:gd name="connsiteX21" fmla="*/ 1828800 w 4238625"/>
                <a:gd name="connsiteY21" fmla="*/ 933450 h 1419225"/>
                <a:gd name="connsiteX22" fmla="*/ 1238250 w 4238625"/>
                <a:gd name="connsiteY22" fmla="*/ 628650 h 1419225"/>
                <a:gd name="connsiteX23" fmla="*/ 1238250 w 4238625"/>
                <a:gd name="connsiteY23" fmla="*/ 771525 h 1419225"/>
                <a:gd name="connsiteX24" fmla="*/ 590550 w 4238625"/>
                <a:gd name="connsiteY24" fmla="*/ 471488 h 1419225"/>
                <a:gd name="connsiteX25" fmla="*/ 604837 w 4238625"/>
                <a:gd name="connsiteY25" fmla="*/ 609600 h 1419225"/>
                <a:gd name="connsiteX26" fmla="*/ 0 w 4238625"/>
                <a:gd name="connsiteY26" fmla="*/ 285750 h 1419225"/>
                <a:gd name="connsiteX0" fmla="*/ 0 w 4238625"/>
                <a:gd name="connsiteY0" fmla="*/ 285750 h 1419225"/>
                <a:gd name="connsiteX1" fmla="*/ 0 w 4238625"/>
                <a:gd name="connsiteY1" fmla="*/ 285750 h 1419225"/>
                <a:gd name="connsiteX2" fmla="*/ 133350 w 4238625"/>
                <a:gd name="connsiteY2" fmla="*/ 219075 h 1419225"/>
                <a:gd name="connsiteX3" fmla="*/ 609600 w 4238625"/>
                <a:gd name="connsiteY3" fmla="*/ 0 h 1419225"/>
                <a:gd name="connsiteX4" fmla="*/ 1066800 w 4238625"/>
                <a:gd name="connsiteY4" fmla="*/ 238125 h 1419225"/>
                <a:gd name="connsiteX5" fmla="*/ 1181100 w 4238625"/>
                <a:gd name="connsiteY5" fmla="*/ 180975 h 1419225"/>
                <a:gd name="connsiteX6" fmla="*/ 1657350 w 4238625"/>
                <a:gd name="connsiteY6" fmla="*/ 390525 h 1419225"/>
                <a:gd name="connsiteX7" fmla="*/ 1790700 w 4238625"/>
                <a:gd name="connsiteY7" fmla="*/ 342900 h 1419225"/>
                <a:gd name="connsiteX8" fmla="*/ 2276475 w 4238625"/>
                <a:gd name="connsiteY8" fmla="*/ 571500 h 1419225"/>
                <a:gd name="connsiteX9" fmla="*/ 2419350 w 4238625"/>
                <a:gd name="connsiteY9" fmla="*/ 514350 h 1419225"/>
                <a:gd name="connsiteX10" fmla="*/ 2886075 w 4238625"/>
                <a:gd name="connsiteY10" fmla="*/ 723900 h 1419225"/>
                <a:gd name="connsiteX11" fmla="*/ 3019425 w 4238625"/>
                <a:gd name="connsiteY11" fmla="*/ 666750 h 1419225"/>
                <a:gd name="connsiteX12" fmla="*/ 3505200 w 4238625"/>
                <a:gd name="connsiteY12" fmla="*/ 895350 h 1419225"/>
                <a:gd name="connsiteX13" fmla="*/ 3629025 w 4238625"/>
                <a:gd name="connsiteY13" fmla="*/ 838200 h 1419225"/>
                <a:gd name="connsiteX14" fmla="*/ 4238625 w 4238625"/>
                <a:gd name="connsiteY14" fmla="*/ 1133475 h 1419225"/>
                <a:gd name="connsiteX15" fmla="*/ 3648075 w 4238625"/>
                <a:gd name="connsiteY15" fmla="*/ 1419225 h 1419225"/>
                <a:gd name="connsiteX16" fmla="*/ 3028950 w 4238625"/>
                <a:gd name="connsiteY16" fmla="*/ 1114425 h 1419225"/>
                <a:gd name="connsiteX17" fmla="*/ 3028950 w 4238625"/>
                <a:gd name="connsiteY17" fmla="*/ 1266825 h 1419225"/>
                <a:gd name="connsiteX18" fmla="*/ 2428875 w 4238625"/>
                <a:gd name="connsiteY18" fmla="*/ 971550 h 1419225"/>
                <a:gd name="connsiteX19" fmla="*/ 2428875 w 4238625"/>
                <a:gd name="connsiteY19" fmla="*/ 1095375 h 1419225"/>
                <a:gd name="connsiteX20" fmla="*/ 1828800 w 4238625"/>
                <a:gd name="connsiteY20" fmla="*/ 809625 h 1419225"/>
                <a:gd name="connsiteX21" fmla="*/ 1828800 w 4238625"/>
                <a:gd name="connsiteY21" fmla="*/ 933450 h 1419225"/>
                <a:gd name="connsiteX22" fmla="*/ 1238250 w 4238625"/>
                <a:gd name="connsiteY22" fmla="*/ 628650 h 1419225"/>
                <a:gd name="connsiteX23" fmla="*/ 1238250 w 4238625"/>
                <a:gd name="connsiteY23" fmla="*/ 771525 h 1419225"/>
                <a:gd name="connsiteX24" fmla="*/ 609600 w 4238625"/>
                <a:gd name="connsiteY24" fmla="*/ 481013 h 1419225"/>
                <a:gd name="connsiteX25" fmla="*/ 604837 w 4238625"/>
                <a:gd name="connsiteY25" fmla="*/ 609600 h 1419225"/>
                <a:gd name="connsiteX26" fmla="*/ 0 w 4238625"/>
                <a:gd name="connsiteY26" fmla="*/ 285750 h 1419225"/>
                <a:gd name="connsiteX0" fmla="*/ 0 w 4238625"/>
                <a:gd name="connsiteY0" fmla="*/ 285750 h 1419225"/>
                <a:gd name="connsiteX1" fmla="*/ 0 w 4238625"/>
                <a:gd name="connsiteY1" fmla="*/ 285750 h 1419225"/>
                <a:gd name="connsiteX2" fmla="*/ 133350 w 4238625"/>
                <a:gd name="connsiteY2" fmla="*/ 219075 h 1419225"/>
                <a:gd name="connsiteX3" fmla="*/ 609600 w 4238625"/>
                <a:gd name="connsiteY3" fmla="*/ 0 h 1419225"/>
                <a:gd name="connsiteX4" fmla="*/ 1066800 w 4238625"/>
                <a:gd name="connsiteY4" fmla="*/ 238125 h 1419225"/>
                <a:gd name="connsiteX5" fmla="*/ 1181100 w 4238625"/>
                <a:gd name="connsiteY5" fmla="*/ 180975 h 1419225"/>
                <a:gd name="connsiteX6" fmla="*/ 1657350 w 4238625"/>
                <a:gd name="connsiteY6" fmla="*/ 390525 h 1419225"/>
                <a:gd name="connsiteX7" fmla="*/ 1790700 w 4238625"/>
                <a:gd name="connsiteY7" fmla="*/ 342900 h 1419225"/>
                <a:gd name="connsiteX8" fmla="*/ 2276475 w 4238625"/>
                <a:gd name="connsiteY8" fmla="*/ 571500 h 1419225"/>
                <a:gd name="connsiteX9" fmla="*/ 2419350 w 4238625"/>
                <a:gd name="connsiteY9" fmla="*/ 514350 h 1419225"/>
                <a:gd name="connsiteX10" fmla="*/ 2886075 w 4238625"/>
                <a:gd name="connsiteY10" fmla="*/ 723900 h 1419225"/>
                <a:gd name="connsiteX11" fmla="*/ 3019425 w 4238625"/>
                <a:gd name="connsiteY11" fmla="*/ 666750 h 1419225"/>
                <a:gd name="connsiteX12" fmla="*/ 3505200 w 4238625"/>
                <a:gd name="connsiteY12" fmla="*/ 895350 h 1419225"/>
                <a:gd name="connsiteX13" fmla="*/ 3629025 w 4238625"/>
                <a:gd name="connsiteY13" fmla="*/ 838200 h 1419225"/>
                <a:gd name="connsiteX14" fmla="*/ 4238625 w 4238625"/>
                <a:gd name="connsiteY14" fmla="*/ 1133475 h 1419225"/>
                <a:gd name="connsiteX15" fmla="*/ 3648075 w 4238625"/>
                <a:gd name="connsiteY15" fmla="*/ 1419225 h 1419225"/>
                <a:gd name="connsiteX16" fmla="*/ 3028950 w 4238625"/>
                <a:gd name="connsiteY16" fmla="*/ 1114425 h 1419225"/>
                <a:gd name="connsiteX17" fmla="*/ 3028950 w 4238625"/>
                <a:gd name="connsiteY17" fmla="*/ 1266825 h 1419225"/>
                <a:gd name="connsiteX18" fmla="*/ 2428875 w 4238625"/>
                <a:gd name="connsiteY18" fmla="*/ 971550 h 1419225"/>
                <a:gd name="connsiteX19" fmla="*/ 2428875 w 4238625"/>
                <a:gd name="connsiteY19" fmla="*/ 1095375 h 1419225"/>
                <a:gd name="connsiteX20" fmla="*/ 1828800 w 4238625"/>
                <a:gd name="connsiteY20" fmla="*/ 809625 h 1419225"/>
                <a:gd name="connsiteX21" fmla="*/ 1828800 w 4238625"/>
                <a:gd name="connsiteY21" fmla="*/ 933450 h 1419225"/>
                <a:gd name="connsiteX22" fmla="*/ 1238250 w 4238625"/>
                <a:gd name="connsiteY22" fmla="*/ 628650 h 1419225"/>
                <a:gd name="connsiteX23" fmla="*/ 1238250 w 4238625"/>
                <a:gd name="connsiteY23" fmla="*/ 771525 h 1419225"/>
                <a:gd name="connsiteX24" fmla="*/ 614362 w 4238625"/>
                <a:gd name="connsiteY24" fmla="*/ 466726 h 1419225"/>
                <a:gd name="connsiteX25" fmla="*/ 604837 w 4238625"/>
                <a:gd name="connsiteY25" fmla="*/ 609600 h 1419225"/>
                <a:gd name="connsiteX26" fmla="*/ 0 w 4238625"/>
                <a:gd name="connsiteY26" fmla="*/ 285750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38625" h="1419225">
                  <a:moveTo>
                    <a:pt x="0" y="285750"/>
                  </a:moveTo>
                  <a:lnTo>
                    <a:pt x="0" y="285750"/>
                  </a:lnTo>
                  <a:lnTo>
                    <a:pt x="133350" y="219075"/>
                  </a:lnTo>
                  <a:lnTo>
                    <a:pt x="609600" y="0"/>
                  </a:lnTo>
                  <a:lnTo>
                    <a:pt x="1066800" y="238125"/>
                  </a:lnTo>
                  <a:lnTo>
                    <a:pt x="1181100" y="180975"/>
                  </a:lnTo>
                  <a:lnTo>
                    <a:pt x="1657350" y="390525"/>
                  </a:lnTo>
                  <a:lnTo>
                    <a:pt x="1790700" y="342900"/>
                  </a:lnTo>
                  <a:lnTo>
                    <a:pt x="2276475" y="571500"/>
                  </a:lnTo>
                  <a:lnTo>
                    <a:pt x="2419350" y="514350"/>
                  </a:lnTo>
                  <a:lnTo>
                    <a:pt x="2886075" y="723900"/>
                  </a:lnTo>
                  <a:lnTo>
                    <a:pt x="3019425" y="666750"/>
                  </a:lnTo>
                  <a:lnTo>
                    <a:pt x="3505200" y="895350"/>
                  </a:lnTo>
                  <a:lnTo>
                    <a:pt x="3629025" y="838200"/>
                  </a:lnTo>
                  <a:lnTo>
                    <a:pt x="4238625" y="1133475"/>
                  </a:lnTo>
                  <a:lnTo>
                    <a:pt x="3648075" y="1419225"/>
                  </a:lnTo>
                  <a:lnTo>
                    <a:pt x="3028950" y="1114425"/>
                  </a:lnTo>
                  <a:lnTo>
                    <a:pt x="3028950" y="1266825"/>
                  </a:lnTo>
                  <a:lnTo>
                    <a:pt x="2428875" y="971550"/>
                  </a:lnTo>
                  <a:lnTo>
                    <a:pt x="2428875" y="1095375"/>
                  </a:lnTo>
                  <a:lnTo>
                    <a:pt x="1828800" y="809625"/>
                  </a:lnTo>
                  <a:lnTo>
                    <a:pt x="1828800" y="933450"/>
                  </a:lnTo>
                  <a:lnTo>
                    <a:pt x="1238250" y="628650"/>
                  </a:lnTo>
                  <a:lnTo>
                    <a:pt x="1238250" y="771525"/>
                  </a:lnTo>
                  <a:lnTo>
                    <a:pt x="614362" y="466726"/>
                  </a:lnTo>
                  <a:lnTo>
                    <a:pt x="604837" y="60960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B40000"/>
            </a:solidFill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E16D9666-FE60-4836-9D62-8E31D120F572}"/>
                </a:ext>
              </a:extLst>
            </p:cNvPr>
            <p:cNvSpPr/>
            <p:nvPr/>
          </p:nvSpPr>
          <p:spPr>
            <a:xfrm>
              <a:off x="6733983" y="2835274"/>
              <a:ext cx="608204" cy="413543"/>
            </a:xfrm>
            <a:custGeom>
              <a:avLst/>
              <a:gdLst>
                <a:gd name="connsiteX0" fmla="*/ 603250 w 603250"/>
                <a:gd name="connsiteY0" fmla="*/ 393700 h 393700"/>
                <a:gd name="connsiteX1" fmla="*/ 603250 w 603250"/>
                <a:gd name="connsiteY1" fmla="*/ 279400 h 393700"/>
                <a:gd name="connsiteX2" fmla="*/ 0 w 603250"/>
                <a:gd name="connsiteY2" fmla="*/ 0 h 393700"/>
                <a:gd name="connsiteX3" fmla="*/ 0 w 603250"/>
                <a:gd name="connsiteY3" fmla="*/ 120650 h 393700"/>
                <a:gd name="connsiteX4" fmla="*/ 603250 w 603250"/>
                <a:gd name="connsiteY4" fmla="*/ 393700 h 393700"/>
                <a:gd name="connsiteX0" fmla="*/ 600075 w 603250"/>
                <a:gd name="connsiteY0" fmla="*/ 403225 h 403225"/>
                <a:gd name="connsiteX1" fmla="*/ 603250 w 603250"/>
                <a:gd name="connsiteY1" fmla="*/ 279400 h 403225"/>
                <a:gd name="connsiteX2" fmla="*/ 0 w 603250"/>
                <a:gd name="connsiteY2" fmla="*/ 0 h 403225"/>
                <a:gd name="connsiteX3" fmla="*/ 0 w 603250"/>
                <a:gd name="connsiteY3" fmla="*/ 120650 h 403225"/>
                <a:gd name="connsiteX4" fmla="*/ 600075 w 603250"/>
                <a:gd name="connsiteY4" fmla="*/ 403225 h 403225"/>
                <a:gd name="connsiteX0" fmla="*/ 600075 w 603250"/>
                <a:gd name="connsiteY0" fmla="*/ 396875 h 396875"/>
                <a:gd name="connsiteX1" fmla="*/ 603250 w 603250"/>
                <a:gd name="connsiteY1" fmla="*/ 273050 h 396875"/>
                <a:gd name="connsiteX2" fmla="*/ 6350 w 603250"/>
                <a:gd name="connsiteY2" fmla="*/ 0 h 396875"/>
                <a:gd name="connsiteX3" fmla="*/ 0 w 603250"/>
                <a:gd name="connsiteY3" fmla="*/ 114300 h 396875"/>
                <a:gd name="connsiteX4" fmla="*/ 600075 w 603250"/>
                <a:gd name="connsiteY4" fmla="*/ 396875 h 396875"/>
                <a:gd name="connsiteX0" fmla="*/ 593725 w 596900"/>
                <a:gd name="connsiteY0" fmla="*/ 396875 h 396875"/>
                <a:gd name="connsiteX1" fmla="*/ 596900 w 596900"/>
                <a:gd name="connsiteY1" fmla="*/ 273050 h 396875"/>
                <a:gd name="connsiteX2" fmla="*/ 0 w 596900"/>
                <a:gd name="connsiteY2" fmla="*/ 0 h 396875"/>
                <a:gd name="connsiteX3" fmla="*/ 3175 w 596900"/>
                <a:gd name="connsiteY3" fmla="*/ 111125 h 396875"/>
                <a:gd name="connsiteX4" fmla="*/ 593725 w 596900"/>
                <a:gd name="connsiteY4" fmla="*/ 396875 h 396875"/>
                <a:gd name="connsiteX0" fmla="*/ 590743 w 593918"/>
                <a:gd name="connsiteY0" fmla="*/ 406400 h 406400"/>
                <a:gd name="connsiteX1" fmla="*/ 593918 w 593918"/>
                <a:gd name="connsiteY1" fmla="*/ 282575 h 406400"/>
                <a:gd name="connsiteX2" fmla="*/ 1780 w 593918"/>
                <a:gd name="connsiteY2" fmla="*/ 0 h 406400"/>
                <a:gd name="connsiteX3" fmla="*/ 193 w 593918"/>
                <a:gd name="connsiteY3" fmla="*/ 120650 h 406400"/>
                <a:gd name="connsiteX4" fmla="*/ 590743 w 593918"/>
                <a:gd name="connsiteY4" fmla="*/ 406400 h 406400"/>
                <a:gd name="connsiteX0" fmla="*/ 590743 w 601061"/>
                <a:gd name="connsiteY0" fmla="*/ 406400 h 406400"/>
                <a:gd name="connsiteX1" fmla="*/ 601061 w 601061"/>
                <a:gd name="connsiteY1" fmla="*/ 289719 h 406400"/>
                <a:gd name="connsiteX2" fmla="*/ 1780 w 601061"/>
                <a:gd name="connsiteY2" fmla="*/ 0 h 406400"/>
                <a:gd name="connsiteX3" fmla="*/ 193 w 601061"/>
                <a:gd name="connsiteY3" fmla="*/ 120650 h 406400"/>
                <a:gd name="connsiteX4" fmla="*/ 590743 w 601061"/>
                <a:gd name="connsiteY4" fmla="*/ 406400 h 406400"/>
                <a:gd name="connsiteX0" fmla="*/ 590743 w 608204"/>
                <a:gd name="connsiteY0" fmla="*/ 406400 h 406400"/>
                <a:gd name="connsiteX1" fmla="*/ 608204 w 608204"/>
                <a:gd name="connsiteY1" fmla="*/ 284957 h 406400"/>
                <a:gd name="connsiteX2" fmla="*/ 1780 w 608204"/>
                <a:gd name="connsiteY2" fmla="*/ 0 h 406400"/>
                <a:gd name="connsiteX3" fmla="*/ 193 w 608204"/>
                <a:gd name="connsiteY3" fmla="*/ 120650 h 406400"/>
                <a:gd name="connsiteX4" fmla="*/ 590743 w 608204"/>
                <a:gd name="connsiteY4" fmla="*/ 406400 h 406400"/>
                <a:gd name="connsiteX0" fmla="*/ 607411 w 608204"/>
                <a:gd name="connsiteY0" fmla="*/ 411163 h 411163"/>
                <a:gd name="connsiteX1" fmla="*/ 608204 w 608204"/>
                <a:gd name="connsiteY1" fmla="*/ 284957 h 411163"/>
                <a:gd name="connsiteX2" fmla="*/ 1780 w 608204"/>
                <a:gd name="connsiteY2" fmla="*/ 0 h 411163"/>
                <a:gd name="connsiteX3" fmla="*/ 193 w 608204"/>
                <a:gd name="connsiteY3" fmla="*/ 120650 h 411163"/>
                <a:gd name="connsiteX4" fmla="*/ 607411 w 608204"/>
                <a:gd name="connsiteY4" fmla="*/ 411163 h 411163"/>
                <a:gd name="connsiteX0" fmla="*/ 600267 w 608204"/>
                <a:gd name="connsiteY0" fmla="*/ 408782 h 408782"/>
                <a:gd name="connsiteX1" fmla="*/ 608204 w 608204"/>
                <a:gd name="connsiteY1" fmla="*/ 284957 h 408782"/>
                <a:gd name="connsiteX2" fmla="*/ 1780 w 608204"/>
                <a:gd name="connsiteY2" fmla="*/ 0 h 408782"/>
                <a:gd name="connsiteX3" fmla="*/ 193 w 608204"/>
                <a:gd name="connsiteY3" fmla="*/ 120650 h 408782"/>
                <a:gd name="connsiteX4" fmla="*/ 600267 w 608204"/>
                <a:gd name="connsiteY4" fmla="*/ 408782 h 408782"/>
                <a:gd name="connsiteX0" fmla="*/ 609792 w 609984"/>
                <a:gd name="connsiteY0" fmla="*/ 406400 h 406400"/>
                <a:gd name="connsiteX1" fmla="*/ 608204 w 609984"/>
                <a:gd name="connsiteY1" fmla="*/ 284957 h 406400"/>
                <a:gd name="connsiteX2" fmla="*/ 1780 w 609984"/>
                <a:gd name="connsiteY2" fmla="*/ 0 h 406400"/>
                <a:gd name="connsiteX3" fmla="*/ 193 w 609984"/>
                <a:gd name="connsiteY3" fmla="*/ 120650 h 406400"/>
                <a:gd name="connsiteX4" fmla="*/ 609792 w 609984"/>
                <a:gd name="connsiteY4" fmla="*/ 406400 h 406400"/>
                <a:gd name="connsiteX0" fmla="*/ 600267 w 608204"/>
                <a:gd name="connsiteY0" fmla="*/ 411162 h 411162"/>
                <a:gd name="connsiteX1" fmla="*/ 608204 w 608204"/>
                <a:gd name="connsiteY1" fmla="*/ 284957 h 411162"/>
                <a:gd name="connsiteX2" fmla="*/ 1780 w 608204"/>
                <a:gd name="connsiteY2" fmla="*/ 0 h 411162"/>
                <a:gd name="connsiteX3" fmla="*/ 193 w 608204"/>
                <a:gd name="connsiteY3" fmla="*/ 120650 h 411162"/>
                <a:gd name="connsiteX4" fmla="*/ 600267 w 608204"/>
                <a:gd name="connsiteY4" fmla="*/ 411162 h 411162"/>
                <a:gd name="connsiteX0" fmla="*/ 609792 w 609984"/>
                <a:gd name="connsiteY0" fmla="*/ 408781 h 408781"/>
                <a:gd name="connsiteX1" fmla="*/ 608204 w 609984"/>
                <a:gd name="connsiteY1" fmla="*/ 284957 h 408781"/>
                <a:gd name="connsiteX2" fmla="*/ 1780 w 609984"/>
                <a:gd name="connsiteY2" fmla="*/ 0 h 408781"/>
                <a:gd name="connsiteX3" fmla="*/ 193 w 609984"/>
                <a:gd name="connsiteY3" fmla="*/ 120650 h 408781"/>
                <a:gd name="connsiteX4" fmla="*/ 609792 w 609984"/>
                <a:gd name="connsiteY4" fmla="*/ 408781 h 408781"/>
                <a:gd name="connsiteX0" fmla="*/ 600267 w 608204"/>
                <a:gd name="connsiteY0" fmla="*/ 406399 h 406399"/>
                <a:gd name="connsiteX1" fmla="*/ 608204 w 608204"/>
                <a:gd name="connsiteY1" fmla="*/ 284957 h 406399"/>
                <a:gd name="connsiteX2" fmla="*/ 1780 w 608204"/>
                <a:gd name="connsiteY2" fmla="*/ 0 h 406399"/>
                <a:gd name="connsiteX3" fmla="*/ 193 w 608204"/>
                <a:gd name="connsiteY3" fmla="*/ 120650 h 406399"/>
                <a:gd name="connsiteX4" fmla="*/ 600267 w 608204"/>
                <a:gd name="connsiteY4" fmla="*/ 406399 h 406399"/>
                <a:gd name="connsiteX0" fmla="*/ 597886 w 608204"/>
                <a:gd name="connsiteY0" fmla="*/ 413543 h 413543"/>
                <a:gd name="connsiteX1" fmla="*/ 608204 w 608204"/>
                <a:gd name="connsiteY1" fmla="*/ 284957 h 413543"/>
                <a:gd name="connsiteX2" fmla="*/ 1780 w 608204"/>
                <a:gd name="connsiteY2" fmla="*/ 0 h 413543"/>
                <a:gd name="connsiteX3" fmla="*/ 193 w 608204"/>
                <a:gd name="connsiteY3" fmla="*/ 120650 h 413543"/>
                <a:gd name="connsiteX4" fmla="*/ 597886 w 608204"/>
                <a:gd name="connsiteY4" fmla="*/ 413543 h 413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8204" h="413543">
                  <a:moveTo>
                    <a:pt x="597886" y="413543"/>
                  </a:moveTo>
                  <a:cubicBezTo>
                    <a:pt x="598944" y="372268"/>
                    <a:pt x="607146" y="326232"/>
                    <a:pt x="608204" y="284957"/>
                  </a:cubicBezTo>
                  <a:lnTo>
                    <a:pt x="1780" y="0"/>
                  </a:lnTo>
                  <a:cubicBezTo>
                    <a:pt x="2838" y="37042"/>
                    <a:pt x="-865" y="83608"/>
                    <a:pt x="193" y="120650"/>
                  </a:cubicBezTo>
                  <a:lnTo>
                    <a:pt x="597886" y="413543"/>
                  </a:lnTo>
                  <a:close/>
                </a:path>
              </a:pathLst>
            </a:custGeom>
            <a:solidFill>
              <a:srgbClr val="7A0000"/>
            </a:solidFill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8E8B371-48E7-42F7-A915-CECD762CDAE5}"/>
                </a:ext>
              </a:extLst>
            </p:cNvPr>
            <p:cNvSpPr/>
            <p:nvPr/>
          </p:nvSpPr>
          <p:spPr>
            <a:xfrm>
              <a:off x="6738938" y="2538412"/>
              <a:ext cx="1195387" cy="581026"/>
            </a:xfrm>
            <a:custGeom>
              <a:avLst/>
              <a:gdLst>
                <a:gd name="connsiteX0" fmla="*/ 0 w 1195387"/>
                <a:gd name="connsiteY0" fmla="*/ 290513 h 576263"/>
                <a:gd name="connsiteX1" fmla="*/ 585787 w 1195387"/>
                <a:gd name="connsiteY1" fmla="*/ 0 h 576263"/>
                <a:gd name="connsiteX2" fmla="*/ 1195387 w 1195387"/>
                <a:gd name="connsiteY2" fmla="*/ 300038 h 576263"/>
                <a:gd name="connsiteX3" fmla="*/ 600075 w 1195387"/>
                <a:gd name="connsiteY3" fmla="*/ 576263 h 576263"/>
                <a:gd name="connsiteX4" fmla="*/ 0 w 1195387"/>
                <a:gd name="connsiteY4" fmla="*/ 290513 h 576263"/>
                <a:gd name="connsiteX0" fmla="*/ 0 w 1183481"/>
                <a:gd name="connsiteY0" fmla="*/ 290513 h 576263"/>
                <a:gd name="connsiteX1" fmla="*/ 585787 w 1183481"/>
                <a:gd name="connsiteY1" fmla="*/ 0 h 576263"/>
                <a:gd name="connsiteX2" fmla="*/ 1183481 w 1183481"/>
                <a:gd name="connsiteY2" fmla="*/ 292895 h 576263"/>
                <a:gd name="connsiteX3" fmla="*/ 600075 w 1183481"/>
                <a:gd name="connsiteY3" fmla="*/ 576263 h 576263"/>
                <a:gd name="connsiteX4" fmla="*/ 0 w 1183481"/>
                <a:gd name="connsiteY4" fmla="*/ 290513 h 576263"/>
                <a:gd name="connsiteX0" fmla="*/ 0 w 1197768"/>
                <a:gd name="connsiteY0" fmla="*/ 290513 h 576263"/>
                <a:gd name="connsiteX1" fmla="*/ 585787 w 1197768"/>
                <a:gd name="connsiteY1" fmla="*/ 0 h 576263"/>
                <a:gd name="connsiteX2" fmla="*/ 1197768 w 1197768"/>
                <a:gd name="connsiteY2" fmla="*/ 297657 h 576263"/>
                <a:gd name="connsiteX3" fmla="*/ 600075 w 1197768"/>
                <a:gd name="connsiteY3" fmla="*/ 576263 h 576263"/>
                <a:gd name="connsiteX4" fmla="*/ 0 w 1197768"/>
                <a:gd name="connsiteY4" fmla="*/ 290513 h 576263"/>
                <a:gd name="connsiteX0" fmla="*/ 0 w 1190625"/>
                <a:gd name="connsiteY0" fmla="*/ 290513 h 576263"/>
                <a:gd name="connsiteX1" fmla="*/ 585787 w 1190625"/>
                <a:gd name="connsiteY1" fmla="*/ 0 h 576263"/>
                <a:gd name="connsiteX2" fmla="*/ 1190625 w 1190625"/>
                <a:gd name="connsiteY2" fmla="*/ 297657 h 576263"/>
                <a:gd name="connsiteX3" fmla="*/ 600075 w 1190625"/>
                <a:gd name="connsiteY3" fmla="*/ 576263 h 576263"/>
                <a:gd name="connsiteX4" fmla="*/ 0 w 1190625"/>
                <a:gd name="connsiteY4" fmla="*/ 290513 h 576263"/>
                <a:gd name="connsiteX0" fmla="*/ 0 w 1195387"/>
                <a:gd name="connsiteY0" fmla="*/ 290513 h 576263"/>
                <a:gd name="connsiteX1" fmla="*/ 585787 w 1195387"/>
                <a:gd name="connsiteY1" fmla="*/ 0 h 576263"/>
                <a:gd name="connsiteX2" fmla="*/ 1195387 w 1195387"/>
                <a:gd name="connsiteY2" fmla="*/ 300038 h 576263"/>
                <a:gd name="connsiteX3" fmla="*/ 600075 w 1195387"/>
                <a:gd name="connsiteY3" fmla="*/ 576263 h 576263"/>
                <a:gd name="connsiteX4" fmla="*/ 0 w 1195387"/>
                <a:gd name="connsiteY4" fmla="*/ 290513 h 576263"/>
                <a:gd name="connsiteX0" fmla="*/ 0 w 1195387"/>
                <a:gd name="connsiteY0" fmla="*/ 292894 h 578644"/>
                <a:gd name="connsiteX1" fmla="*/ 600075 w 1195387"/>
                <a:gd name="connsiteY1" fmla="*/ 0 h 578644"/>
                <a:gd name="connsiteX2" fmla="*/ 1195387 w 1195387"/>
                <a:gd name="connsiteY2" fmla="*/ 302419 h 578644"/>
                <a:gd name="connsiteX3" fmla="*/ 600075 w 1195387"/>
                <a:gd name="connsiteY3" fmla="*/ 578644 h 578644"/>
                <a:gd name="connsiteX4" fmla="*/ 0 w 1195387"/>
                <a:gd name="connsiteY4" fmla="*/ 292894 h 578644"/>
                <a:gd name="connsiteX0" fmla="*/ 0 w 1195387"/>
                <a:gd name="connsiteY0" fmla="*/ 295276 h 581026"/>
                <a:gd name="connsiteX1" fmla="*/ 600075 w 1195387"/>
                <a:gd name="connsiteY1" fmla="*/ 0 h 581026"/>
                <a:gd name="connsiteX2" fmla="*/ 1195387 w 1195387"/>
                <a:gd name="connsiteY2" fmla="*/ 304801 h 581026"/>
                <a:gd name="connsiteX3" fmla="*/ 600075 w 1195387"/>
                <a:gd name="connsiteY3" fmla="*/ 581026 h 581026"/>
                <a:gd name="connsiteX4" fmla="*/ 0 w 1195387"/>
                <a:gd name="connsiteY4" fmla="*/ 295276 h 58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387" h="581026">
                  <a:moveTo>
                    <a:pt x="0" y="295276"/>
                  </a:moveTo>
                  <a:lnTo>
                    <a:pt x="600075" y="0"/>
                  </a:lnTo>
                  <a:lnTo>
                    <a:pt x="1195387" y="304801"/>
                  </a:lnTo>
                  <a:lnTo>
                    <a:pt x="600075" y="581026"/>
                  </a:lnTo>
                  <a:lnTo>
                    <a:pt x="0" y="295276"/>
                  </a:lnTo>
                  <a:close/>
                </a:path>
              </a:pathLst>
            </a:custGeom>
            <a:solidFill>
              <a:srgbClr val="B40000"/>
            </a:solidFill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585CA61E-F95C-4E95-9CD4-826013CB9AFB}"/>
                </a:ext>
              </a:extLst>
            </p:cNvPr>
            <p:cNvSpPr/>
            <p:nvPr/>
          </p:nvSpPr>
          <p:spPr>
            <a:xfrm>
              <a:off x="6733380" y="1702594"/>
              <a:ext cx="1223170" cy="589756"/>
            </a:xfrm>
            <a:custGeom>
              <a:avLst/>
              <a:gdLst>
                <a:gd name="connsiteX0" fmla="*/ 0 w 1222375"/>
                <a:gd name="connsiteY0" fmla="*/ 311150 h 587375"/>
                <a:gd name="connsiteX1" fmla="*/ 615950 w 1222375"/>
                <a:gd name="connsiteY1" fmla="*/ 0 h 587375"/>
                <a:gd name="connsiteX2" fmla="*/ 1222375 w 1222375"/>
                <a:gd name="connsiteY2" fmla="*/ 288925 h 587375"/>
                <a:gd name="connsiteX3" fmla="*/ 609600 w 1222375"/>
                <a:gd name="connsiteY3" fmla="*/ 587375 h 587375"/>
                <a:gd name="connsiteX4" fmla="*/ 0 w 1222375"/>
                <a:gd name="connsiteY4" fmla="*/ 311150 h 587375"/>
                <a:gd name="connsiteX0" fmla="*/ 0 w 1222375"/>
                <a:gd name="connsiteY0" fmla="*/ 318293 h 594518"/>
                <a:gd name="connsiteX1" fmla="*/ 606425 w 1222375"/>
                <a:gd name="connsiteY1" fmla="*/ 0 h 594518"/>
                <a:gd name="connsiteX2" fmla="*/ 1222375 w 1222375"/>
                <a:gd name="connsiteY2" fmla="*/ 296068 h 594518"/>
                <a:gd name="connsiteX3" fmla="*/ 609600 w 1222375"/>
                <a:gd name="connsiteY3" fmla="*/ 594518 h 594518"/>
                <a:gd name="connsiteX4" fmla="*/ 0 w 1222375"/>
                <a:gd name="connsiteY4" fmla="*/ 318293 h 594518"/>
                <a:gd name="connsiteX0" fmla="*/ 0 w 1227138"/>
                <a:gd name="connsiteY0" fmla="*/ 323056 h 594518"/>
                <a:gd name="connsiteX1" fmla="*/ 611188 w 1227138"/>
                <a:gd name="connsiteY1" fmla="*/ 0 h 594518"/>
                <a:gd name="connsiteX2" fmla="*/ 1227138 w 1227138"/>
                <a:gd name="connsiteY2" fmla="*/ 296068 h 594518"/>
                <a:gd name="connsiteX3" fmla="*/ 614363 w 1227138"/>
                <a:gd name="connsiteY3" fmla="*/ 594518 h 594518"/>
                <a:gd name="connsiteX4" fmla="*/ 0 w 1227138"/>
                <a:gd name="connsiteY4" fmla="*/ 323056 h 594518"/>
                <a:gd name="connsiteX0" fmla="*/ 0 w 1234282"/>
                <a:gd name="connsiteY0" fmla="*/ 318294 h 594518"/>
                <a:gd name="connsiteX1" fmla="*/ 618332 w 1234282"/>
                <a:gd name="connsiteY1" fmla="*/ 0 h 594518"/>
                <a:gd name="connsiteX2" fmla="*/ 1234282 w 1234282"/>
                <a:gd name="connsiteY2" fmla="*/ 296068 h 594518"/>
                <a:gd name="connsiteX3" fmla="*/ 621507 w 1234282"/>
                <a:gd name="connsiteY3" fmla="*/ 594518 h 594518"/>
                <a:gd name="connsiteX4" fmla="*/ 0 w 1234282"/>
                <a:gd name="connsiteY4" fmla="*/ 318294 h 594518"/>
                <a:gd name="connsiteX0" fmla="*/ 0 w 1136651"/>
                <a:gd name="connsiteY0" fmla="*/ 380207 h 594518"/>
                <a:gd name="connsiteX1" fmla="*/ 520701 w 1136651"/>
                <a:gd name="connsiteY1" fmla="*/ 0 h 594518"/>
                <a:gd name="connsiteX2" fmla="*/ 1136651 w 1136651"/>
                <a:gd name="connsiteY2" fmla="*/ 296068 h 594518"/>
                <a:gd name="connsiteX3" fmla="*/ 523876 w 1136651"/>
                <a:gd name="connsiteY3" fmla="*/ 594518 h 594518"/>
                <a:gd name="connsiteX4" fmla="*/ 0 w 1136651"/>
                <a:gd name="connsiteY4" fmla="*/ 380207 h 594518"/>
                <a:gd name="connsiteX0" fmla="*/ 0 w 1229520"/>
                <a:gd name="connsiteY0" fmla="*/ 318294 h 594518"/>
                <a:gd name="connsiteX1" fmla="*/ 613570 w 1229520"/>
                <a:gd name="connsiteY1" fmla="*/ 0 h 594518"/>
                <a:gd name="connsiteX2" fmla="*/ 1229520 w 1229520"/>
                <a:gd name="connsiteY2" fmla="*/ 296068 h 594518"/>
                <a:gd name="connsiteX3" fmla="*/ 616745 w 1229520"/>
                <a:gd name="connsiteY3" fmla="*/ 594518 h 594518"/>
                <a:gd name="connsiteX4" fmla="*/ 0 w 1229520"/>
                <a:gd name="connsiteY4" fmla="*/ 318294 h 594518"/>
                <a:gd name="connsiteX0" fmla="*/ 0 w 1223170"/>
                <a:gd name="connsiteY0" fmla="*/ 296069 h 594518"/>
                <a:gd name="connsiteX1" fmla="*/ 607220 w 1223170"/>
                <a:gd name="connsiteY1" fmla="*/ 0 h 594518"/>
                <a:gd name="connsiteX2" fmla="*/ 1223170 w 1223170"/>
                <a:gd name="connsiteY2" fmla="*/ 296068 h 594518"/>
                <a:gd name="connsiteX3" fmla="*/ 610395 w 1223170"/>
                <a:gd name="connsiteY3" fmla="*/ 594518 h 594518"/>
                <a:gd name="connsiteX4" fmla="*/ 0 w 1223170"/>
                <a:gd name="connsiteY4" fmla="*/ 296069 h 594518"/>
                <a:gd name="connsiteX0" fmla="*/ 0 w 1223170"/>
                <a:gd name="connsiteY0" fmla="*/ 291307 h 589756"/>
                <a:gd name="connsiteX1" fmla="*/ 616745 w 1223170"/>
                <a:gd name="connsiteY1" fmla="*/ 0 h 589756"/>
                <a:gd name="connsiteX2" fmla="*/ 1223170 w 1223170"/>
                <a:gd name="connsiteY2" fmla="*/ 291306 h 589756"/>
                <a:gd name="connsiteX3" fmla="*/ 610395 w 1223170"/>
                <a:gd name="connsiteY3" fmla="*/ 589756 h 589756"/>
                <a:gd name="connsiteX4" fmla="*/ 0 w 1223170"/>
                <a:gd name="connsiteY4" fmla="*/ 291307 h 58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170" h="589756">
                  <a:moveTo>
                    <a:pt x="0" y="291307"/>
                  </a:moveTo>
                  <a:lnTo>
                    <a:pt x="616745" y="0"/>
                  </a:lnTo>
                  <a:lnTo>
                    <a:pt x="1223170" y="291306"/>
                  </a:lnTo>
                  <a:lnTo>
                    <a:pt x="610395" y="589756"/>
                  </a:lnTo>
                  <a:lnTo>
                    <a:pt x="0" y="291307"/>
                  </a:lnTo>
                  <a:close/>
                </a:path>
              </a:pathLst>
            </a:custGeom>
            <a:solidFill>
              <a:srgbClr val="B40000"/>
            </a:solidFill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9E37867C-C96D-42B7-BA91-662BA61DF991}"/>
                </a:ext>
              </a:extLst>
            </p:cNvPr>
            <p:cNvSpPr/>
            <p:nvPr/>
          </p:nvSpPr>
          <p:spPr>
            <a:xfrm>
              <a:off x="7337425" y="1990725"/>
              <a:ext cx="619125" cy="434975"/>
            </a:xfrm>
            <a:custGeom>
              <a:avLst/>
              <a:gdLst>
                <a:gd name="connsiteX0" fmla="*/ 0 w 619125"/>
                <a:gd name="connsiteY0" fmla="*/ 301625 h 434975"/>
                <a:gd name="connsiteX1" fmla="*/ 619125 w 619125"/>
                <a:gd name="connsiteY1" fmla="*/ 0 h 434975"/>
                <a:gd name="connsiteX2" fmla="*/ 619125 w 619125"/>
                <a:gd name="connsiteY2" fmla="*/ 123825 h 434975"/>
                <a:gd name="connsiteX3" fmla="*/ 3175 w 619125"/>
                <a:gd name="connsiteY3" fmla="*/ 434975 h 434975"/>
                <a:gd name="connsiteX4" fmla="*/ 0 w 619125"/>
                <a:gd name="connsiteY4" fmla="*/ 301625 h 43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9125" h="434975">
                  <a:moveTo>
                    <a:pt x="0" y="301625"/>
                  </a:moveTo>
                  <a:lnTo>
                    <a:pt x="619125" y="0"/>
                  </a:lnTo>
                  <a:lnTo>
                    <a:pt x="619125" y="123825"/>
                  </a:lnTo>
                  <a:lnTo>
                    <a:pt x="3175" y="434975"/>
                  </a:lnTo>
                  <a:cubicBezTo>
                    <a:pt x="2117" y="390525"/>
                    <a:pt x="1058" y="346075"/>
                    <a:pt x="0" y="301625"/>
                  </a:cubicBezTo>
                  <a:close/>
                </a:path>
              </a:pathLst>
            </a:custGeom>
            <a:solidFill>
              <a:srgbClr val="7A0000"/>
            </a:solidFill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D8571A87-5D37-4001-B344-9197001E76B1}"/>
                </a:ext>
              </a:extLst>
            </p:cNvPr>
            <p:cNvSpPr/>
            <p:nvPr/>
          </p:nvSpPr>
          <p:spPr>
            <a:xfrm>
              <a:off x="7340600" y="2111375"/>
              <a:ext cx="1184275" cy="606425"/>
            </a:xfrm>
            <a:custGeom>
              <a:avLst/>
              <a:gdLst>
                <a:gd name="connsiteX0" fmla="*/ 0 w 1184275"/>
                <a:gd name="connsiteY0" fmla="*/ 317500 h 606425"/>
                <a:gd name="connsiteX1" fmla="*/ 615950 w 1184275"/>
                <a:gd name="connsiteY1" fmla="*/ 0 h 606425"/>
                <a:gd name="connsiteX2" fmla="*/ 1184275 w 1184275"/>
                <a:gd name="connsiteY2" fmla="*/ 285750 h 606425"/>
                <a:gd name="connsiteX3" fmla="*/ 596900 w 1184275"/>
                <a:gd name="connsiteY3" fmla="*/ 606425 h 606425"/>
                <a:gd name="connsiteX4" fmla="*/ 0 w 1184275"/>
                <a:gd name="connsiteY4" fmla="*/ 317500 h 60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75" h="606425">
                  <a:moveTo>
                    <a:pt x="0" y="317500"/>
                  </a:moveTo>
                  <a:lnTo>
                    <a:pt x="615950" y="0"/>
                  </a:lnTo>
                  <a:lnTo>
                    <a:pt x="1184275" y="285750"/>
                  </a:lnTo>
                  <a:lnTo>
                    <a:pt x="596900" y="606425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rgbClr val="B40000"/>
            </a:solidFill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AA9A9151-6A9C-4D4B-AB72-2F987E9C6CFC}"/>
                </a:ext>
              </a:extLst>
            </p:cNvPr>
            <p:cNvSpPr/>
            <p:nvPr/>
          </p:nvSpPr>
          <p:spPr>
            <a:xfrm>
              <a:off x="3705225" y="2352675"/>
              <a:ext cx="461963" cy="223838"/>
            </a:xfrm>
            <a:custGeom>
              <a:avLst/>
              <a:gdLst>
                <a:gd name="connsiteX0" fmla="*/ 0 w 461963"/>
                <a:gd name="connsiteY0" fmla="*/ 223838 h 223838"/>
                <a:gd name="connsiteX1" fmla="*/ 461963 w 461963"/>
                <a:gd name="connsiteY1" fmla="*/ 0 h 22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1963" h="223838">
                  <a:moveTo>
                    <a:pt x="0" y="223838"/>
                  </a:moveTo>
                  <a:lnTo>
                    <a:pt x="461963" y="0"/>
                  </a:lnTo>
                </a:path>
              </a:pathLst>
            </a:custGeom>
            <a:noFill/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6C6026AF-8EA6-43CB-B430-C86C1F88C9B6}"/>
                </a:ext>
              </a:extLst>
            </p:cNvPr>
            <p:cNvSpPr/>
            <p:nvPr/>
          </p:nvSpPr>
          <p:spPr>
            <a:xfrm>
              <a:off x="4929188" y="2657475"/>
              <a:ext cx="514350" cy="266700"/>
            </a:xfrm>
            <a:custGeom>
              <a:avLst/>
              <a:gdLst>
                <a:gd name="connsiteX0" fmla="*/ 0 w 514350"/>
                <a:gd name="connsiteY0" fmla="*/ 266700 h 266700"/>
                <a:gd name="connsiteX1" fmla="*/ 0 w 514350"/>
                <a:gd name="connsiteY1" fmla="*/ 266700 h 266700"/>
                <a:gd name="connsiteX2" fmla="*/ 514350 w 514350"/>
                <a:gd name="connsiteY2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4350" h="266700">
                  <a:moveTo>
                    <a:pt x="0" y="266700"/>
                  </a:moveTo>
                  <a:lnTo>
                    <a:pt x="0" y="266700"/>
                  </a:lnTo>
                  <a:lnTo>
                    <a:pt x="514350" y="0"/>
                  </a:lnTo>
                </a:path>
              </a:pathLst>
            </a:custGeom>
            <a:noFill/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E4448C48-4ACA-495F-9929-6C3737ABB4A4}"/>
                </a:ext>
              </a:extLst>
            </p:cNvPr>
            <p:cNvSpPr/>
            <p:nvPr/>
          </p:nvSpPr>
          <p:spPr>
            <a:xfrm>
              <a:off x="4329113" y="2495550"/>
              <a:ext cx="457200" cy="242888"/>
            </a:xfrm>
            <a:custGeom>
              <a:avLst/>
              <a:gdLst>
                <a:gd name="connsiteX0" fmla="*/ 0 w 457200"/>
                <a:gd name="connsiteY0" fmla="*/ 242888 h 242888"/>
                <a:gd name="connsiteX1" fmla="*/ 457200 w 457200"/>
                <a:gd name="connsiteY1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7200" h="242888">
                  <a:moveTo>
                    <a:pt x="0" y="242888"/>
                  </a:moveTo>
                  <a:lnTo>
                    <a:pt x="457200" y="0"/>
                  </a:lnTo>
                </a:path>
              </a:pathLst>
            </a:custGeom>
            <a:noFill/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E3C138C5-93BE-4A0C-A932-3C41A74EB087}"/>
                </a:ext>
              </a:extLst>
            </p:cNvPr>
            <p:cNvSpPr/>
            <p:nvPr/>
          </p:nvSpPr>
          <p:spPr>
            <a:xfrm>
              <a:off x="5524500" y="2814638"/>
              <a:ext cx="509588" cy="271462"/>
            </a:xfrm>
            <a:custGeom>
              <a:avLst/>
              <a:gdLst>
                <a:gd name="connsiteX0" fmla="*/ 0 w 509588"/>
                <a:gd name="connsiteY0" fmla="*/ 271462 h 271462"/>
                <a:gd name="connsiteX1" fmla="*/ 0 w 509588"/>
                <a:gd name="connsiteY1" fmla="*/ 271462 h 271462"/>
                <a:gd name="connsiteX2" fmla="*/ 71438 w 509588"/>
                <a:gd name="connsiteY2" fmla="*/ 242887 h 271462"/>
                <a:gd name="connsiteX3" fmla="*/ 509588 w 509588"/>
                <a:gd name="connsiteY3" fmla="*/ 0 h 27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588" h="271462">
                  <a:moveTo>
                    <a:pt x="0" y="271462"/>
                  </a:moveTo>
                  <a:lnTo>
                    <a:pt x="0" y="271462"/>
                  </a:lnTo>
                  <a:lnTo>
                    <a:pt x="71438" y="242887"/>
                  </a:lnTo>
                  <a:lnTo>
                    <a:pt x="509588" y="0"/>
                  </a:lnTo>
                </a:path>
              </a:pathLst>
            </a:custGeom>
            <a:noFill/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B67D5643-38AA-49B3-B870-EF06C8FDD1C5}"/>
                </a:ext>
              </a:extLst>
            </p:cNvPr>
            <p:cNvSpPr/>
            <p:nvPr/>
          </p:nvSpPr>
          <p:spPr>
            <a:xfrm>
              <a:off x="6131719" y="3005138"/>
              <a:ext cx="485775" cy="223837"/>
            </a:xfrm>
            <a:custGeom>
              <a:avLst/>
              <a:gdLst>
                <a:gd name="connsiteX0" fmla="*/ 0 w 485775"/>
                <a:gd name="connsiteY0" fmla="*/ 223837 h 223837"/>
                <a:gd name="connsiteX1" fmla="*/ 485775 w 485775"/>
                <a:gd name="connsiteY1" fmla="*/ 0 h 22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5" h="223837">
                  <a:moveTo>
                    <a:pt x="0" y="223837"/>
                  </a:moveTo>
                  <a:lnTo>
                    <a:pt x="485775" y="0"/>
                  </a:lnTo>
                </a:path>
              </a:pathLst>
            </a:custGeom>
            <a:noFill/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88E8E038-2536-4399-ADD0-02DEBBD97A27}"/>
                </a:ext>
              </a:extLst>
            </p:cNvPr>
            <p:cNvSpPr/>
            <p:nvPr/>
          </p:nvSpPr>
          <p:spPr>
            <a:xfrm>
              <a:off x="4429125" y="2014538"/>
              <a:ext cx="495300" cy="252412"/>
            </a:xfrm>
            <a:custGeom>
              <a:avLst/>
              <a:gdLst>
                <a:gd name="connsiteX0" fmla="*/ 0 w 495300"/>
                <a:gd name="connsiteY0" fmla="*/ 0 h 252412"/>
                <a:gd name="connsiteX1" fmla="*/ 495300 w 495300"/>
                <a:gd name="connsiteY1" fmla="*/ 252412 h 25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5300" h="252412">
                  <a:moveTo>
                    <a:pt x="0" y="0"/>
                  </a:moveTo>
                  <a:lnTo>
                    <a:pt x="495300" y="252412"/>
                  </a:lnTo>
                </a:path>
              </a:pathLst>
            </a:custGeom>
            <a:noFill/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A1881425-465C-46A7-977E-560A14615E34}"/>
                </a:ext>
              </a:extLst>
            </p:cNvPr>
            <p:cNvSpPr/>
            <p:nvPr/>
          </p:nvSpPr>
          <p:spPr>
            <a:xfrm>
              <a:off x="5010150" y="1847850"/>
              <a:ext cx="504825" cy="257175"/>
            </a:xfrm>
            <a:custGeom>
              <a:avLst/>
              <a:gdLst>
                <a:gd name="connsiteX0" fmla="*/ 0 w 504825"/>
                <a:gd name="connsiteY0" fmla="*/ 0 h 257175"/>
                <a:gd name="connsiteX1" fmla="*/ 504825 w 504825"/>
                <a:gd name="connsiteY1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 h="257175">
                  <a:moveTo>
                    <a:pt x="0" y="0"/>
                  </a:moveTo>
                  <a:lnTo>
                    <a:pt x="504825" y="257175"/>
                  </a:lnTo>
                </a:path>
              </a:pathLst>
            </a:custGeom>
            <a:noFill/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784D714F-C210-480D-9696-D59A63AA4E18}"/>
                </a:ext>
              </a:extLst>
            </p:cNvPr>
            <p:cNvSpPr/>
            <p:nvPr/>
          </p:nvSpPr>
          <p:spPr>
            <a:xfrm>
              <a:off x="5624513" y="1690688"/>
              <a:ext cx="509587" cy="257175"/>
            </a:xfrm>
            <a:custGeom>
              <a:avLst/>
              <a:gdLst>
                <a:gd name="connsiteX0" fmla="*/ 0 w 509587"/>
                <a:gd name="connsiteY0" fmla="*/ 0 h 257175"/>
                <a:gd name="connsiteX1" fmla="*/ 509587 w 509587"/>
                <a:gd name="connsiteY1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587" h="257175">
                  <a:moveTo>
                    <a:pt x="0" y="0"/>
                  </a:moveTo>
                  <a:lnTo>
                    <a:pt x="509587" y="257175"/>
                  </a:lnTo>
                </a:path>
              </a:pathLst>
            </a:custGeom>
            <a:noFill/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51D75C09-AA57-48BD-A8A6-E368C423E44D}"/>
                </a:ext>
              </a:extLst>
            </p:cNvPr>
            <p:cNvSpPr/>
            <p:nvPr/>
          </p:nvSpPr>
          <p:spPr>
            <a:xfrm>
              <a:off x="6248400" y="1519238"/>
              <a:ext cx="476250" cy="257175"/>
            </a:xfrm>
            <a:custGeom>
              <a:avLst/>
              <a:gdLst>
                <a:gd name="connsiteX0" fmla="*/ 0 w 476250"/>
                <a:gd name="connsiteY0" fmla="*/ 0 h 257175"/>
                <a:gd name="connsiteX1" fmla="*/ 476250 w 476250"/>
                <a:gd name="connsiteY1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50" h="257175">
                  <a:moveTo>
                    <a:pt x="0" y="0"/>
                  </a:moveTo>
                  <a:lnTo>
                    <a:pt x="476250" y="257175"/>
                  </a:lnTo>
                </a:path>
              </a:pathLst>
            </a:custGeom>
            <a:noFill/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4A164341-C278-423F-AE70-314ABCBEF199}"/>
                </a:ext>
              </a:extLst>
            </p:cNvPr>
            <p:cNvSpPr/>
            <p:nvPr/>
          </p:nvSpPr>
          <p:spPr>
            <a:xfrm>
              <a:off x="7336633" y="2428875"/>
              <a:ext cx="600074" cy="411956"/>
            </a:xfrm>
            <a:custGeom>
              <a:avLst/>
              <a:gdLst>
                <a:gd name="connsiteX0" fmla="*/ 19050 w 616743"/>
                <a:gd name="connsiteY0" fmla="*/ 0 h 411956"/>
                <a:gd name="connsiteX1" fmla="*/ 0 w 616743"/>
                <a:gd name="connsiteY1" fmla="*/ 111919 h 411956"/>
                <a:gd name="connsiteX2" fmla="*/ 616743 w 616743"/>
                <a:gd name="connsiteY2" fmla="*/ 411956 h 411956"/>
                <a:gd name="connsiteX3" fmla="*/ 616743 w 616743"/>
                <a:gd name="connsiteY3" fmla="*/ 288131 h 411956"/>
                <a:gd name="connsiteX4" fmla="*/ 19050 w 616743"/>
                <a:gd name="connsiteY4" fmla="*/ 0 h 411956"/>
                <a:gd name="connsiteX0" fmla="*/ 2381 w 600074"/>
                <a:gd name="connsiteY0" fmla="*/ 0 h 411956"/>
                <a:gd name="connsiteX1" fmla="*/ 0 w 600074"/>
                <a:gd name="connsiteY1" fmla="*/ 109538 h 411956"/>
                <a:gd name="connsiteX2" fmla="*/ 600074 w 600074"/>
                <a:gd name="connsiteY2" fmla="*/ 411956 h 411956"/>
                <a:gd name="connsiteX3" fmla="*/ 600074 w 600074"/>
                <a:gd name="connsiteY3" fmla="*/ 288131 h 411956"/>
                <a:gd name="connsiteX4" fmla="*/ 2381 w 600074"/>
                <a:gd name="connsiteY4" fmla="*/ 0 h 41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4" h="411956">
                  <a:moveTo>
                    <a:pt x="2381" y="0"/>
                  </a:moveTo>
                  <a:cubicBezTo>
                    <a:pt x="1587" y="36513"/>
                    <a:pt x="794" y="73025"/>
                    <a:pt x="0" y="109538"/>
                  </a:cubicBezTo>
                  <a:lnTo>
                    <a:pt x="600074" y="411956"/>
                  </a:lnTo>
                  <a:lnTo>
                    <a:pt x="600074" y="288131"/>
                  </a:lnTo>
                  <a:lnTo>
                    <a:pt x="2381" y="0"/>
                  </a:lnTo>
                  <a:close/>
                </a:path>
              </a:pathLst>
            </a:custGeom>
            <a:solidFill>
              <a:srgbClr val="7A0000"/>
            </a:solidFill>
            <a:ln>
              <a:solidFill>
                <a:srgbClr val="CA1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0ECBF042-7778-4474-B61C-9CAC36D09603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81F560B2-9137-4403-9567-5345EED4A5BB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AED69318-759F-46B3-AFC5-B458EBB86084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88D91965-91A6-4121-A086-5DC102E40282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47CD5690-0980-4436-8BBD-905B32E9514A}"/>
              </a:ext>
            </a:extLst>
          </p:cNvPr>
          <p:cNvSpPr/>
          <p:nvPr/>
        </p:nvSpPr>
        <p:spPr>
          <a:xfrm>
            <a:off x="706027" y="4779282"/>
            <a:ext cx="2801258" cy="1140862"/>
          </a:xfrm>
          <a:prstGeom prst="rect">
            <a:avLst/>
          </a:prstGeom>
          <a:gradFill flip="none" rotWithShape="1">
            <a:gsLst>
              <a:gs pos="90000">
                <a:srgbClr val="A40000">
                  <a:alpha val="0"/>
                </a:srgbClr>
              </a:gs>
              <a:gs pos="100000">
                <a:srgbClr val="A40000">
                  <a:alpha val="7500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gradFill>
              <a:gsLst>
                <a:gs pos="0">
                  <a:srgbClr val="A40000">
                    <a:alpha val="0"/>
                  </a:srgbClr>
                </a:gs>
                <a:gs pos="100000">
                  <a:srgbClr val="A4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6EFA4286-D7A6-4E7D-9235-D8F3A3CC1FE5}"/>
              </a:ext>
            </a:extLst>
          </p:cNvPr>
          <p:cNvSpPr txBox="1"/>
          <p:nvPr/>
        </p:nvSpPr>
        <p:spPr>
          <a:xfrm>
            <a:off x="866736" y="5301582"/>
            <a:ext cx="252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 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AFFEFE10-F3E5-4186-A1E0-89EECD459DE3}"/>
              </a:ext>
            </a:extLst>
          </p:cNvPr>
          <p:cNvSpPr txBox="1"/>
          <p:nvPr/>
        </p:nvSpPr>
        <p:spPr>
          <a:xfrm>
            <a:off x="866736" y="4901436"/>
            <a:ext cx="2112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A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点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无尽阶梯</a:t>
            </a: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95DFC964-2D52-4401-9C2D-AE781ECBB47C}"/>
              </a:ext>
            </a:extLst>
          </p:cNvPr>
          <p:cNvSpPr/>
          <p:nvPr/>
        </p:nvSpPr>
        <p:spPr>
          <a:xfrm>
            <a:off x="2090057" y="2804886"/>
            <a:ext cx="1524000" cy="1973943"/>
          </a:xfrm>
          <a:custGeom>
            <a:avLst/>
            <a:gdLst>
              <a:gd name="connsiteX0" fmla="*/ 0 w 1524000"/>
              <a:gd name="connsiteY0" fmla="*/ 1973943 h 1973943"/>
              <a:gd name="connsiteX1" fmla="*/ 1524000 w 1524000"/>
              <a:gd name="connsiteY1" fmla="*/ 0 h 197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24000" h="1973943">
                <a:moveTo>
                  <a:pt x="0" y="1973943"/>
                </a:moveTo>
                <a:lnTo>
                  <a:pt x="1524000" y="0"/>
                </a:ln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B40000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668AA1AB-526F-46D2-A318-BD7840ABCA87}"/>
              </a:ext>
            </a:extLst>
          </p:cNvPr>
          <p:cNvSpPr/>
          <p:nvPr/>
        </p:nvSpPr>
        <p:spPr>
          <a:xfrm>
            <a:off x="7557496" y="5192816"/>
            <a:ext cx="2801258" cy="1140862"/>
          </a:xfrm>
          <a:prstGeom prst="rect">
            <a:avLst/>
          </a:prstGeom>
          <a:gradFill flip="none" rotWithShape="1">
            <a:gsLst>
              <a:gs pos="90000">
                <a:srgbClr val="A40000">
                  <a:alpha val="0"/>
                </a:srgbClr>
              </a:gs>
              <a:gs pos="100000">
                <a:srgbClr val="A40000">
                  <a:alpha val="7500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gradFill>
              <a:gsLst>
                <a:gs pos="100000">
                  <a:srgbClr val="A40000">
                    <a:alpha val="0"/>
                  </a:srgbClr>
                </a:gs>
                <a:gs pos="0">
                  <a:srgbClr val="A4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77B0522B-3BF9-47F4-ABDF-104B3C127AFA}"/>
              </a:ext>
            </a:extLst>
          </p:cNvPr>
          <p:cNvSpPr txBox="1"/>
          <p:nvPr/>
        </p:nvSpPr>
        <p:spPr>
          <a:xfrm>
            <a:off x="7718205" y="5715116"/>
            <a:ext cx="252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 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2B5DAB84-1AAD-42D3-87B0-D8AB7306509A}"/>
              </a:ext>
            </a:extLst>
          </p:cNvPr>
          <p:cNvSpPr txBox="1"/>
          <p:nvPr/>
        </p:nvSpPr>
        <p:spPr>
          <a:xfrm>
            <a:off x="7718204" y="5314970"/>
            <a:ext cx="2227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B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点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无尽阶梯</a:t>
            </a: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F697F27E-165A-400C-90C1-212C3D238A5E}"/>
              </a:ext>
            </a:extLst>
          </p:cNvPr>
          <p:cNvSpPr/>
          <p:nvPr/>
        </p:nvSpPr>
        <p:spPr>
          <a:xfrm>
            <a:off x="6734629" y="3675743"/>
            <a:ext cx="2220685" cy="1524000"/>
          </a:xfrm>
          <a:custGeom>
            <a:avLst/>
            <a:gdLst>
              <a:gd name="connsiteX0" fmla="*/ 2220685 w 2220685"/>
              <a:gd name="connsiteY0" fmla="*/ 1524000 h 1524000"/>
              <a:gd name="connsiteX1" fmla="*/ 0 w 2220685"/>
              <a:gd name="connsiteY1" fmla="*/ 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20685" h="1524000">
                <a:moveTo>
                  <a:pt x="2220685" y="1524000"/>
                </a:moveTo>
                <a:lnTo>
                  <a:pt x="0" y="0"/>
                </a:ln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B40000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5E0CF8F3-1A2C-4A72-ADCA-F130FA42DDDD}"/>
              </a:ext>
            </a:extLst>
          </p:cNvPr>
          <p:cNvSpPr/>
          <p:nvPr/>
        </p:nvSpPr>
        <p:spPr>
          <a:xfrm>
            <a:off x="8920433" y="2682584"/>
            <a:ext cx="2801258" cy="1140862"/>
          </a:xfrm>
          <a:prstGeom prst="rect">
            <a:avLst/>
          </a:prstGeom>
          <a:gradFill flip="none" rotWithShape="1">
            <a:gsLst>
              <a:gs pos="90000">
                <a:srgbClr val="A40000">
                  <a:alpha val="0"/>
                </a:srgbClr>
              </a:gs>
              <a:gs pos="100000">
                <a:srgbClr val="A40000">
                  <a:alpha val="7500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gradFill>
              <a:gsLst>
                <a:gs pos="100000">
                  <a:srgbClr val="A40000">
                    <a:alpha val="0"/>
                  </a:srgbClr>
                </a:gs>
                <a:gs pos="0">
                  <a:srgbClr val="A4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CE587564-CE6B-47CF-AA87-A1EE7A2490C9}"/>
              </a:ext>
            </a:extLst>
          </p:cNvPr>
          <p:cNvSpPr txBox="1"/>
          <p:nvPr/>
        </p:nvSpPr>
        <p:spPr>
          <a:xfrm>
            <a:off x="9081142" y="3204884"/>
            <a:ext cx="252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 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CDC97C2F-164D-4F69-BBCF-3056DE3A8BC5}"/>
              </a:ext>
            </a:extLst>
          </p:cNvPr>
          <p:cNvSpPr txBox="1"/>
          <p:nvPr/>
        </p:nvSpPr>
        <p:spPr>
          <a:xfrm>
            <a:off x="9081141" y="2804738"/>
            <a:ext cx="2227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C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点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无尽阶梯</a:t>
            </a: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44C201E6-41F8-42BD-8C5D-57E643E3EDA8}"/>
              </a:ext>
            </a:extLst>
          </p:cNvPr>
          <p:cNvSpPr/>
          <p:nvPr/>
        </p:nvSpPr>
        <p:spPr>
          <a:xfrm>
            <a:off x="7943850" y="2838450"/>
            <a:ext cx="981075" cy="419100"/>
          </a:xfrm>
          <a:custGeom>
            <a:avLst/>
            <a:gdLst>
              <a:gd name="connsiteX0" fmla="*/ 981075 w 981075"/>
              <a:gd name="connsiteY0" fmla="*/ 419100 h 419100"/>
              <a:gd name="connsiteX1" fmla="*/ 0 w 981075"/>
              <a:gd name="connsiteY1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81075" h="419100">
                <a:moveTo>
                  <a:pt x="981075" y="419100"/>
                </a:moveTo>
                <a:lnTo>
                  <a:pt x="0" y="0"/>
                </a:ln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B40000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公众号：陈西设计之家。微信搜索即可">
            <a:extLst>
              <a:ext uri="{FF2B5EF4-FFF2-40B4-BE49-F238E27FC236}">
                <a16:creationId xmlns:a16="http://schemas.microsoft.com/office/drawing/2014/main" xmlns="" id="{C52F51AC-9CA8-417F-BDCE-38441F6F2335}"/>
              </a:ext>
            </a:extLst>
          </p:cNvPr>
          <p:cNvSpPr/>
          <p:nvPr/>
        </p:nvSpPr>
        <p:spPr>
          <a:xfrm>
            <a:off x="7871458" y="538657"/>
            <a:ext cx="2801258" cy="1140862"/>
          </a:xfrm>
          <a:prstGeom prst="rect">
            <a:avLst/>
          </a:prstGeom>
          <a:gradFill flip="none" rotWithShape="1">
            <a:gsLst>
              <a:gs pos="90000">
                <a:srgbClr val="A40000">
                  <a:alpha val="0"/>
                </a:srgbClr>
              </a:gs>
              <a:gs pos="100000">
                <a:srgbClr val="A40000">
                  <a:alpha val="7500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gradFill>
              <a:gsLst>
                <a:gs pos="100000">
                  <a:srgbClr val="A40000">
                    <a:alpha val="0"/>
                  </a:srgbClr>
                </a:gs>
                <a:gs pos="0">
                  <a:srgbClr val="A4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A0B8FF4D-49C8-4676-B62C-07D68488D9E8}"/>
              </a:ext>
            </a:extLst>
          </p:cNvPr>
          <p:cNvSpPr txBox="1"/>
          <p:nvPr/>
        </p:nvSpPr>
        <p:spPr>
          <a:xfrm>
            <a:off x="8032167" y="1060957"/>
            <a:ext cx="252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 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45CB1E76-224D-40BB-B9FF-FB49A0064991}"/>
              </a:ext>
            </a:extLst>
          </p:cNvPr>
          <p:cNvSpPr txBox="1"/>
          <p:nvPr/>
        </p:nvSpPr>
        <p:spPr>
          <a:xfrm>
            <a:off x="8032166" y="660811"/>
            <a:ext cx="2227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D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点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无尽阶梯</a:t>
            </a: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A07B7624-B356-4057-B342-EEAC558485D9}"/>
              </a:ext>
            </a:extLst>
          </p:cNvPr>
          <p:cNvSpPr/>
          <p:nvPr/>
        </p:nvSpPr>
        <p:spPr>
          <a:xfrm>
            <a:off x="6794500" y="1081088"/>
            <a:ext cx="1074737" cy="938212"/>
          </a:xfrm>
          <a:custGeom>
            <a:avLst/>
            <a:gdLst>
              <a:gd name="connsiteX0" fmla="*/ 1041400 w 1041400"/>
              <a:gd name="connsiteY0" fmla="*/ 0 h 914400"/>
              <a:gd name="connsiteX1" fmla="*/ 0 w 1041400"/>
              <a:gd name="connsiteY1" fmla="*/ 914400 h 914400"/>
              <a:gd name="connsiteX0" fmla="*/ 1074737 w 1074737"/>
              <a:gd name="connsiteY0" fmla="*/ 0 h 938212"/>
              <a:gd name="connsiteX1" fmla="*/ 0 w 1074737"/>
              <a:gd name="connsiteY1" fmla="*/ 938212 h 93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4737" h="938212">
                <a:moveTo>
                  <a:pt x="1074737" y="0"/>
                </a:moveTo>
                <a:lnTo>
                  <a:pt x="0" y="938212"/>
                </a:lnTo>
              </a:path>
            </a:pathLst>
          </a:custGeom>
          <a:noFill/>
          <a:ln w="9525">
            <a:gradFill flip="none" rotWithShape="1">
              <a:gsLst>
                <a:gs pos="0">
                  <a:srgbClr val="CF2F03"/>
                </a:gs>
                <a:gs pos="100000">
                  <a:srgbClr val="B40000"/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42FCCFDC-E70D-45EC-99F8-38DC5323A38C}"/>
              </a:ext>
            </a:extLst>
          </p:cNvPr>
          <p:cNvSpPr/>
          <p:nvPr/>
        </p:nvSpPr>
        <p:spPr>
          <a:xfrm>
            <a:off x="6796088" y="538163"/>
            <a:ext cx="1076325" cy="1471612"/>
          </a:xfrm>
          <a:custGeom>
            <a:avLst/>
            <a:gdLst>
              <a:gd name="connsiteX0" fmla="*/ 1076325 w 1076325"/>
              <a:gd name="connsiteY0" fmla="*/ 0 h 1471612"/>
              <a:gd name="connsiteX1" fmla="*/ 0 w 1076325"/>
              <a:gd name="connsiteY1" fmla="*/ 1471612 h 1471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6325" h="1471612">
                <a:moveTo>
                  <a:pt x="1076325" y="0"/>
                </a:moveTo>
                <a:lnTo>
                  <a:pt x="0" y="1471612"/>
                </a:lnTo>
              </a:path>
            </a:pathLst>
          </a:custGeom>
          <a:noFill/>
          <a:ln w="9525">
            <a:gradFill flip="none" rotWithShape="1">
              <a:gsLst>
                <a:gs pos="0">
                  <a:srgbClr val="CF2F03"/>
                </a:gs>
                <a:gs pos="100000">
                  <a:srgbClr val="B40000"/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D2A5C5F9-4F5F-4649-8C33-90D7DA513FA8}"/>
              </a:ext>
            </a:extLst>
          </p:cNvPr>
          <p:cNvSpPr/>
          <p:nvPr/>
        </p:nvSpPr>
        <p:spPr>
          <a:xfrm>
            <a:off x="6800850" y="1676400"/>
            <a:ext cx="1066800" cy="342900"/>
          </a:xfrm>
          <a:custGeom>
            <a:avLst/>
            <a:gdLst>
              <a:gd name="connsiteX0" fmla="*/ 1066800 w 1066800"/>
              <a:gd name="connsiteY0" fmla="*/ 0 h 342900"/>
              <a:gd name="connsiteX1" fmla="*/ 0 w 1066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6800" h="342900">
                <a:moveTo>
                  <a:pt x="1066800" y="0"/>
                </a:moveTo>
                <a:lnTo>
                  <a:pt x="0" y="342900"/>
                </a:lnTo>
              </a:path>
            </a:pathLst>
          </a:custGeom>
          <a:noFill/>
          <a:ln w="9525">
            <a:gradFill flip="none" rotWithShape="1">
              <a:gsLst>
                <a:gs pos="0">
                  <a:srgbClr val="CF2F03"/>
                </a:gs>
                <a:gs pos="100000">
                  <a:srgbClr val="B40000"/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F697DCB1-710F-494F-9C37-D7090E765D0D}"/>
              </a:ext>
            </a:extLst>
          </p:cNvPr>
          <p:cNvSpPr/>
          <p:nvPr/>
        </p:nvSpPr>
        <p:spPr>
          <a:xfrm>
            <a:off x="7947660" y="2687003"/>
            <a:ext cx="960120" cy="155257"/>
          </a:xfrm>
          <a:custGeom>
            <a:avLst/>
            <a:gdLst>
              <a:gd name="connsiteX0" fmla="*/ 960120 w 960120"/>
              <a:gd name="connsiteY0" fmla="*/ 0 h 160020"/>
              <a:gd name="connsiteX1" fmla="*/ 0 w 960120"/>
              <a:gd name="connsiteY1" fmla="*/ 160020 h 160020"/>
              <a:gd name="connsiteX0" fmla="*/ 960120 w 960120"/>
              <a:gd name="connsiteY0" fmla="*/ 0 h 155257"/>
              <a:gd name="connsiteX1" fmla="*/ 0 w 960120"/>
              <a:gd name="connsiteY1" fmla="*/ 155257 h 15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60120" h="155257">
                <a:moveTo>
                  <a:pt x="960120" y="0"/>
                </a:moveTo>
                <a:lnTo>
                  <a:pt x="0" y="155257"/>
                </a:ln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B40000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xmlns="" id="{23A9C302-123B-4B9F-A78F-909C3ECEF2BE}"/>
              </a:ext>
            </a:extLst>
          </p:cNvPr>
          <p:cNvSpPr/>
          <p:nvPr/>
        </p:nvSpPr>
        <p:spPr>
          <a:xfrm>
            <a:off x="7940040" y="2857500"/>
            <a:ext cx="982980" cy="960120"/>
          </a:xfrm>
          <a:custGeom>
            <a:avLst/>
            <a:gdLst>
              <a:gd name="connsiteX0" fmla="*/ 982980 w 982980"/>
              <a:gd name="connsiteY0" fmla="*/ 960120 h 960120"/>
              <a:gd name="connsiteX1" fmla="*/ 0 w 982980"/>
              <a:gd name="connsiteY1" fmla="*/ 0 h 96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82980" h="960120">
                <a:moveTo>
                  <a:pt x="982980" y="960120"/>
                </a:moveTo>
                <a:lnTo>
                  <a:pt x="0" y="0"/>
                </a:ln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B40000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94B972A5-5A39-48B1-A523-889A8BCADB28}"/>
              </a:ext>
            </a:extLst>
          </p:cNvPr>
          <p:cNvSpPr/>
          <p:nvPr/>
        </p:nvSpPr>
        <p:spPr>
          <a:xfrm>
            <a:off x="6719888" y="3667125"/>
            <a:ext cx="3629025" cy="1528763"/>
          </a:xfrm>
          <a:custGeom>
            <a:avLst/>
            <a:gdLst>
              <a:gd name="connsiteX0" fmla="*/ 3629025 w 3629025"/>
              <a:gd name="connsiteY0" fmla="*/ 1528763 h 1528763"/>
              <a:gd name="connsiteX1" fmla="*/ 0 w 3629025"/>
              <a:gd name="connsiteY1" fmla="*/ 0 h 152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29025" h="1528763">
                <a:moveTo>
                  <a:pt x="3629025" y="1528763"/>
                </a:moveTo>
                <a:lnTo>
                  <a:pt x="0" y="0"/>
                </a:ln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B40000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4369944D-E5E1-4EBF-B75A-BF1C12E064C7}"/>
              </a:ext>
            </a:extLst>
          </p:cNvPr>
          <p:cNvSpPr/>
          <p:nvPr/>
        </p:nvSpPr>
        <p:spPr>
          <a:xfrm>
            <a:off x="6724650" y="3667125"/>
            <a:ext cx="833438" cy="1514475"/>
          </a:xfrm>
          <a:custGeom>
            <a:avLst/>
            <a:gdLst>
              <a:gd name="connsiteX0" fmla="*/ 833438 w 833438"/>
              <a:gd name="connsiteY0" fmla="*/ 1514475 h 1514475"/>
              <a:gd name="connsiteX1" fmla="*/ 0 w 833438"/>
              <a:gd name="connsiteY1" fmla="*/ 0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3438" h="1514475">
                <a:moveTo>
                  <a:pt x="833438" y="1514475"/>
                </a:moveTo>
                <a:lnTo>
                  <a:pt x="0" y="0"/>
                </a:ln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B40000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D16AD6CC-F65B-4C36-9AF3-FE2C74B779B1}"/>
              </a:ext>
            </a:extLst>
          </p:cNvPr>
          <p:cNvSpPr/>
          <p:nvPr/>
        </p:nvSpPr>
        <p:spPr>
          <a:xfrm>
            <a:off x="3497580" y="2811780"/>
            <a:ext cx="144780" cy="1965960"/>
          </a:xfrm>
          <a:custGeom>
            <a:avLst/>
            <a:gdLst>
              <a:gd name="connsiteX0" fmla="*/ 0 w 144780"/>
              <a:gd name="connsiteY0" fmla="*/ 1965960 h 1965960"/>
              <a:gd name="connsiteX1" fmla="*/ 144780 w 144780"/>
              <a:gd name="connsiteY1" fmla="*/ 0 h 1965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4780" h="1965960">
                <a:moveTo>
                  <a:pt x="0" y="1965960"/>
                </a:moveTo>
                <a:lnTo>
                  <a:pt x="144780" y="0"/>
                </a:ln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B40000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xmlns="" id="{348559D7-18BB-4529-AB71-8194B1617FF8}"/>
              </a:ext>
            </a:extLst>
          </p:cNvPr>
          <p:cNvSpPr/>
          <p:nvPr/>
        </p:nvSpPr>
        <p:spPr>
          <a:xfrm>
            <a:off x="708660" y="2804160"/>
            <a:ext cx="2910840" cy="1988820"/>
          </a:xfrm>
          <a:custGeom>
            <a:avLst/>
            <a:gdLst>
              <a:gd name="connsiteX0" fmla="*/ 0 w 2918460"/>
              <a:gd name="connsiteY0" fmla="*/ 1965960 h 1965960"/>
              <a:gd name="connsiteX1" fmla="*/ 0 w 2918460"/>
              <a:gd name="connsiteY1" fmla="*/ 1965960 h 1965960"/>
              <a:gd name="connsiteX2" fmla="*/ 2918460 w 2918460"/>
              <a:gd name="connsiteY2" fmla="*/ 0 h 1965960"/>
              <a:gd name="connsiteX0" fmla="*/ 0 w 2918460"/>
              <a:gd name="connsiteY0" fmla="*/ 1965960 h 1988820"/>
              <a:gd name="connsiteX1" fmla="*/ 15240 w 2918460"/>
              <a:gd name="connsiteY1" fmla="*/ 1988820 h 1988820"/>
              <a:gd name="connsiteX2" fmla="*/ 2918460 w 2918460"/>
              <a:gd name="connsiteY2" fmla="*/ 0 h 1988820"/>
              <a:gd name="connsiteX0" fmla="*/ 0 w 2903220"/>
              <a:gd name="connsiteY0" fmla="*/ 1988820 h 1988820"/>
              <a:gd name="connsiteX1" fmla="*/ 2903220 w 2903220"/>
              <a:gd name="connsiteY1" fmla="*/ 0 h 1988820"/>
              <a:gd name="connsiteX0" fmla="*/ 0 w 2926080"/>
              <a:gd name="connsiteY0" fmla="*/ 1981200 h 1981200"/>
              <a:gd name="connsiteX1" fmla="*/ 2926080 w 2926080"/>
              <a:gd name="connsiteY1" fmla="*/ 0 h 1981200"/>
              <a:gd name="connsiteX0" fmla="*/ 0 w 2918460"/>
              <a:gd name="connsiteY0" fmla="*/ 1996440 h 1996440"/>
              <a:gd name="connsiteX1" fmla="*/ 2918460 w 2918460"/>
              <a:gd name="connsiteY1" fmla="*/ 0 h 1996440"/>
              <a:gd name="connsiteX0" fmla="*/ 0 w 2910840"/>
              <a:gd name="connsiteY0" fmla="*/ 1988820 h 1988820"/>
              <a:gd name="connsiteX1" fmla="*/ 2910840 w 2910840"/>
              <a:gd name="connsiteY1" fmla="*/ 0 h 1988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10840" h="1988820">
                <a:moveTo>
                  <a:pt x="0" y="1988820"/>
                </a:moveTo>
                <a:lnTo>
                  <a:pt x="2910840" y="0"/>
                </a:ln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B40000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星形: 五角 59">
            <a:extLst>
              <a:ext uri="{FF2B5EF4-FFF2-40B4-BE49-F238E27FC236}">
                <a16:creationId xmlns:a16="http://schemas.microsoft.com/office/drawing/2014/main" xmlns="" id="{90A8D3D1-1E1A-4B01-9D6A-BED7D3D353FE}"/>
              </a:ext>
            </a:extLst>
          </p:cNvPr>
          <p:cNvSpPr/>
          <p:nvPr/>
        </p:nvSpPr>
        <p:spPr>
          <a:xfrm>
            <a:off x="3565287" y="2737077"/>
            <a:ext cx="145734" cy="145734"/>
          </a:xfrm>
          <a:prstGeom prst="star5">
            <a:avLst/>
          </a:prstGeom>
          <a:solidFill>
            <a:srgbClr val="CF2F03"/>
          </a:solidFill>
          <a:ln w="6350">
            <a:solidFill>
              <a:srgbClr val="7A0000">
                <a:alpha val="55000"/>
              </a:srgbClr>
            </a:solidFill>
          </a:ln>
          <a:scene3d>
            <a:camera prst="isometricOffAxis1Top">
              <a:rot lat="19134169" lon="20089320" rev="213422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星形: 五角 58">
            <a:extLst>
              <a:ext uri="{FF2B5EF4-FFF2-40B4-BE49-F238E27FC236}">
                <a16:creationId xmlns:a16="http://schemas.microsoft.com/office/drawing/2014/main" xmlns="" id="{F2B23C5E-DD44-4F19-BEA1-F71CE2288936}"/>
              </a:ext>
            </a:extLst>
          </p:cNvPr>
          <p:cNvSpPr/>
          <p:nvPr/>
        </p:nvSpPr>
        <p:spPr>
          <a:xfrm>
            <a:off x="6659722" y="3606279"/>
            <a:ext cx="145734" cy="145734"/>
          </a:xfrm>
          <a:prstGeom prst="star5">
            <a:avLst/>
          </a:prstGeom>
          <a:solidFill>
            <a:srgbClr val="CF2F03"/>
          </a:solidFill>
          <a:ln w="6350">
            <a:solidFill>
              <a:srgbClr val="7A0000">
                <a:alpha val="55000"/>
              </a:srgbClr>
            </a:solidFill>
          </a:ln>
          <a:scene3d>
            <a:camera prst="isometricOffAxis1Top">
              <a:rot lat="19134169" lon="20089320" rev="213422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星形: 五角 57">
            <a:extLst>
              <a:ext uri="{FF2B5EF4-FFF2-40B4-BE49-F238E27FC236}">
                <a16:creationId xmlns:a16="http://schemas.microsoft.com/office/drawing/2014/main" xmlns="" id="{BA18757F-272D-434B-B949-56ECDE1E1C5F}"/>
              </a:ext>
            </a:extLst>
          </p:cNvPr>
          <p:cNvSpPr/>
          <p:nvPr/>
        </p:nvSpPr>
        <p:spPr>
          <a:xfrm>
            <a:off x="7871458" y="2757281"/>
            <a:ext cx="145734" cy="145734"/>
          </a:xfrm>
          <a:prstGeom prst="star5">
            <a:avLst/>
          </a:prstGeom>
          <a:solidFill>
            <a:srgbClr val="CF2F03"/>
          </a:solidFill>
          <a:ln w="6350">
            <a:solidFill>
              <a:srgbClr val="7A0000">
                <a:alpha val="55000"/>
              </a:srgbClr>
            </a:solidFill>
          </a:ln>
          <a:scene3d>
            <a:camera prst="isometricOffAxis1Top">
              <a:rot lat="19134169" lon="20089320" rev="213422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星形: 五角 56">
            <a:extLst>
              <a:ext uri="{FF2B5EF4-FFF2-40B4-BE49-F238E27FC236}">
                <a16:creationId xmlns:a16="http://schemas.microsoft.com/office/drawing/2014/main" xmlns="" id="{8559B57B-8CFB-4BB7-A014-94FD6E7E12E5}"/>
              </a:ext>
            </a:extLst>
          </p:cNvPr>
          <p:cNvSpPr/>
          <p:nvPr/>
        </p:nvSpPr>
        <p:spPr>
          <a:xfrm>
            <a:off x="6721791" y="1937021"/>
            <a:ext cx="145734" cy="145734"/>
          </a:xfrm>
          <a:prstGeom prst="star5">
            <a:avLst/>
          </a:prstGeom>
          <a:solidFill>
            <a:srgbClr val="CF2F03"/>
          </a:solidFill>
          <a:ln w="6350">
            <a:solidFill>
              <a:srgbClr val="7A0000">
                <a:alpha val="55000"/>
              </a:srgbClr>
            </a:solidFill>
          </a:ln>
          <a:scene3d>
            <a:camera prst="isometricOffAxis1Top">
              <a:rot lat="19134169" lon="20089320" rev="213422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时间矩形">
            <a:extLst>
              <a:ext uri="{FF2B5EF4-FFF2-40B4-BE49-F238E27FC236}">
                <a16:creationId xmlns:a16="http://schemas.microsoft.com/office/drawing/2014/main" xmlns="" id="{DF97497F-DB43-4F3C-BFD7-CC6549621F0D}"/>
              </a:ext>
            </a:extLst>
          </p:cNvPr>
          <p:cNvSpPr/>
          <p:nvPr/>
        </p:nvSpPr>
        <p:spPr>
          <a:xfrm>
            <a:off x="2579094" y="-636814"/>
            <a:ext cx="241383" cy="2413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60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0" presetClass="entr" presetSubtype="0" decel="100000" fill="hold" grpId="0" nodeType="withEffect">
                                  <p:stCondLst>
                                    <p:cond delay="10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11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0" presetClass="entr" presetSubtype="0" decel="10000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6" fill="hold" grpId="0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0" presetClass="entr" presetSubtype="0" decel="100000" fill="hold" grpId="0" nodeType="withEffect">
                                  <p:stCondLst>
                                    <p:cond delay="16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17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0" presetClass="entr" presetSubtype="0" decel="100000" fill="hold" grpId="0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20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6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20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6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20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8" presetClass="entr" presetSubtype="6" fill="hold" grpId="0" nodeType="withEffect">
                                  <p:stCondLst>
                                    <p:cond delay="21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0" presetClass="entr" presetSubtype="0" decel="100000" fill="hold" grpId="0" nodeType="withEffect">
                                  <p:stCondLst>
                                    <p:cond delay="22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3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0" presetClass="entr" presetSubtype="0" decel="100000" fill="hold" grpId="0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26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26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26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27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8" presetClass="entr" presetSubtype="6" fill="hold" grpId="0" nodeType="withEffect">
                                  <p:stCondLst>
                                    <p:cond delay="27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0" presetClass="entr" presetSubtype="0" decel="100000" fill="hold" grpId="0" nodeType="withEffect">
                                  <p:stCondLst>
                                    <p:cond delay="28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grpId="0" nodeType="withEffect">
                                  <p:stCondLst>
                                    <p:cond delay="29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3" grpId="0" animBg="1"/>
      <p:bldP spid="54" grpId="0"/>
      <p:bldP spid="55" grpId="0"/>
      <p:bldP spid="61" grpId="0" animBg="1"/>
      <p:bldP spid="62" grpId="0"/>
      <p:bldP spid="63" grpId="0"/>
      <p:bldP spid="64" grpId="0" animBg="1"/>
      <p:bldP spid="65" grpId="0" animBg="1"/>
      <p:bldP spid="66" grpId="0"/>
      <p:bldP spid="67" grpId="0"/>
      <p:bldP spid="68" grpId="0" animBg="1"/>
      <p:bldP spid="69" grpId="0" animBg="1"/>
      <p:bldP spid="70" grpId="0"/>
      <p:bldP spid="71" grpId="0"/>
      <p:bldP spid="72" grpId="0" animBg="1"/>
      <p:bldP spid="73" grpId="0" animBg="1"/>
      <p:bldP spid="74" grpId="0"/>
      <p:bldP spid="75" grpId="0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3" grpId="0" animBg="1"/>
      <p:bldP spid="84" grpId="0" animBg="1"/>
      <p:bldP spid="85" grpId="0" animBg="1"/>
      <p:bldP spid="60" grpId="0" animBg="1"/>
      <p:bldP spid="59" grpId="0" animBg="1"/>
      <p:bldP spid="58" grpId="0" animBg="1"/>
      <p:bldP spid="57" grpId="0" animBg="1"/>
      <p:bldP spid="8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公众号：陈西设计之家。微信搜索即可">
            <a:extLst>
              <a:ext uri="{FF2B5EF4-FFF2-40B4-BE49-F238E27FC236}">
                <a16:creationId xmlns:a16="http://schemas.microsoft.com/office/drawing/2014/main" xmlns="" id="{7CAA7C5A-CEE8-4458-8A55-190DDFCEB5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118770B8-80C6-4380-A31F-91803E5462D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E1EC4FE-C16E-4720-9A12-1D03DD425FB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8" b="51963"/>
          <a:stretch/>
        </p:blipFill>
        <p:spPr>
          <a:xfrm rot="16200000">
            <a:off x="5353114" y="326335"/>
            <a:ext cx="12772104" cy="460039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7125735-DC7B-4495-875E-7073242CFFB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45558" y="284131"/>
            <a:ext cx="5718544" cy="1908213"/>
          </a:xfrm>
          <a:prstGeom prst="rect">
            <a:avLst/>
          </a:prstGeom>
        </p:spPr>
      </p:pic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xmlns="" id="{84D53D4B-0843-47AD-BCA7-3419A19FA36B}"/>
              </a:ext>
            </a:extLst>
          </p:cNvPr>
          <p:cNvCxnSpPr/>
          <p:nvPr/>
        </p:nvCxnSpPr>
        <p:spPr>
          <a:xfrm>
            <a:off x="-73466" y="6237515"/>
            <a:ext cx="12401536" cy="0"/>
          </a:xfrm>
          <a:prstGeom prst="line">
            <a:avLst/>
          </a:prstGeom>
          <a:ln w="9525">
            <a:solidFill>
              <a:srgbClr val="C00000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xmlns="" id="{4C8D41BD-2ECD-4F25-8482-786BA03FB800}"/>
              </a:ext>
            </a:extLst>
          </p:cNvPr>
          <p:cNvCxnSpPr/>
          <p:nvPr/>
        </p:nvCxnSpPr>
        <p:spPr>
          <a:xfrm>
            <a:off x="-73466" y="5742215"/>
            <a:ext cx="12401536" cy="0"/>
          </a:xfrm>
          <a:prstGeom prst="line">
            <a:avLst/>
          </a:prstGeom>
          <a:ln w="9525">
            <a:solidFill>
              <a:srgbClr val="C00000">
                <a:alpha val="3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xmlns="" id="{ED98447F-42FC-487F-ABA1-1B49F14E4426}"/>
              </a:ext>
            </a:extLst>
          </p:cNvPr>
          <p:cNvCxnSpPr/>
          <p:nvPr/>
        </p:nvCxnSpPr>
        <p:spPr>
          <a:xfrm>
            <a:off x="-73466" y="5334000"/>
            <a:ext cx="12401536" cy="0"/>
          </a:xfrm>
          <a:prstGeom prst="line">
            <a:avLst/>
          </a:prstGeom>
          <a:ln w="9525">
            <a:solidFill>
              <a:srgbClr val="C00000">
                <a:alpha val="3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xmlns="" id="{E20A399A-7CA8-4BF0-BBF2-94B475427374}"/>
              </a:ext>
            </a:extLst>
          </p:cNvPr>
          <p:cNvCxnSpPr/>
          <p:nvPr/>
        </p:nvCxnSpPr>
        <p:spPr>
          <a:xfrm>
            <a:off x="-73466" y="4938486"/>
            <a:ext cx="12401536" cy="0"/>
          </a:xfrm>
          <a:prstGeom prst="line">
            <a:avLst/>
          </a:prstGeom>
          <a:ln w="9525">
            <a:solidFill>
              <a:srgbClr val="C00000">
                <a:alpha val="3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xmlns="" id="{C981197A-0A9F-416A-99FD-6D96249BB9D6}"/>
              </a:ext>
            </a:extLst>
          </p:cNvPr>
          <p:cNvCxnSpPr/>
          <p:nvPr/>
        </p:nvCxnSpPr>
        <p:spPr>
          <a:xfrm>
            <a:off x="-73466" y="4608286"/>
            <a:ext cx="12401536" cy="0"/>
          </a:xfrm>
          <a:prstGeom prst="line">
            <a:avLst/>
          </a:prstGeom>
          <a:ln w="9525">
            <a:solidFill>
              <a:srgbClr val="C00000">
                <a:alpha val="2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xmlns="" id="{B0133953-E56A-452A-8130-94F15B832342}"/>
              </a:ext>
            </a:extLst>
          </p:cNvPr>
          <p:cNvCxnSpPr/>
          <p:nvPr/>
        </p:nvCxnSpPr>
        <p:spPr>
          <a:xfrm>
            <a:off x="-73466" y="4301671"/>
            <a:ext cx="12401536" cy="0"/>
          </a:xfrm>
          <a:prstGeom prst="line">
            <a:avLst/>
          </a:prstGeom>
          <a:ln w="9525">
            <a:solidFill>
              <a:srgbClr val="C00000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xmlns="" id="{78A242FA-C8B1-4BBB-8B77-48DDB00D5ECB}"/>
              </a:ext>
            </a:extLst>
          </p:cNvPr>
          <p:cNvCxnSpPr/>
          <p:nvPr/>
        </p:nvCxnSpPr>
        <p:spPr>
          <a:xfrm>
            <a:off x="-73466" y="4047671"/>
            <a:ext cx="12401536" cy="0"/>
          </a:xfrm>
          <a:prstGeom prst="line">
            <a:avLst/>
          </a:prstGeom>
          <a:ln w="9525">
            <a:solidFill>
              <a:srgbClr val="C0000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xmlns="" id="{F6CB3B16-B6C2-4A19-B4CB-5FA08FCAC237}"/>
              </a:ext>
            </a:extLst>
          </p:cNvPr>
          <p:cNvCxnSpPr/>
          <p:nvPr/>
        </p:nvCxnSpPr>
        <p:spPr>
          <a:xfrm>
            <a:off x="-73466" y="3819071"/>
            <a:ext cx="12401536" cy="0"/>
          </a:xfrm>
          <a:prstGeom prst="line">
            <a:avLst/>
          </a:prstGeom>
          <a:ln w="9525">
            <a:solidFill>
              <a:srgbClr val="C00000">
                <a:alpha val="1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xmlns="" id="{5C8ADA73-2B13-4A07-98DA-B47544D6BAB4}"/>
              </a:ext>
            </a:extLst>
          </p:cNvPr>
          <p:cNvCxnSpPr/>
          <p:nvPr/>
        </p:nvCxnSpPr>
        <p:spPr>
          <a:xfrm>
            <a:off x="-73466" y="3660321"/>
            <a:ext cx="12401536" cy="0"/>
          </a:xfrm>
          <a:prstGeom prst="line">
            <a:avLst/>
          </a:prstGeom>
          <a:ln w="9525">
            <a:solidFill>
              <a:srgbClr val="C00000">
                <a:alpha val="1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xmlns="" id="{B21F9C12-A08A-4125-B129-9DD711F63B5A}"/>
              </a:ext>
            </a:extLst>
          </p:cNvPr>
          <p:cNvCxnSpPr>
            <a:cxnSpLocks/>
          </p:cNvCxnSpPr>
          <p:nvPr/>
        </p:nvCxnSpPr>
        <p:spPr>
          <a:xfrm flipV="1">
            <a:off x="2148114" y="3017195"/>
            <a:ext cx="1827194" cy="3993207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xmlns="" id="{239F6823-BDEE-457C-895C-15E60F117E05}"/>
              </a:ext>
            </a:extLst>
          </p:cNvPr>
          <p:cNvCxnSpPr>
            <a:cxnSpLocks/>
          </p:cNvCxnSpPr>
          <p:nvPr/>
        </p:nvCxnSpPr>
        <p:spPr>
          <a:xfrm flipV="1">
            <a:off x="1048211" y="3063210"/>
            <a:ext cx="2261662" cy="3947191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xmlns="" id="{F0FABE6C-FB04-4F83-B425-252252A361ED}"/>
              </a:ext>
            </a:extLst>
          </p:cNvPr>
          <p:cNvCxnSpPr>
            <a:cxnSpLocks/>
          </p:cNvCxnSpPr>
          <p:nvPr/>
        </p:nvCxnSpPr>
        <p:spPr>
          <a:xfrm flipV="1">
            <a:off x="3178629" y="3085120"/>
            <a:ext cx="1361781" cy="4099454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xmlns="" id="{3F3DB6F3-1DE0-4343-A87B-E11C0E512789}"/>
              </a:ext>
            </a:extLst>
          </p:cNvPr>
          <p:cNvCxnSpPr>
            <a:cxnSpLocks/>
          </p:cNvCxnSpPr>
          <p:nvPr/>
        </p:nvCxnSpPr>
        <p:spPr>
          <a:xfrm flipV="1">
            <a:off x="4304615" y="3538027"/>
            <a:ext cx="806505" cy="3661060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xmlns="" id="{A19346F8-280A-4DF4-AE1C-C95FA243CA55}"/>
              </a:ext>
            </a:extLst>
          </p:cNvPr>
          <p:cNvCxnSpPr>
            <a:cxnSpLocks/>
          </p:cNvCxnSpPr>
          <p:nvPr/>
        </p:nvCxnSpPr>
        <p:spPr>
          <a:xfrm flipV="1">
            <a:off x="5515429" y="3181742"/>
            <a:ext cx="327731" cy="4031860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xmlns="" id="{58DCAA40-F2CF-4950-AF03-4BB3EA15BD3B}"/>
              </a:ext>
            </a:extLst>
          </p:cNvPr>
          <p:cNvCxnSpPr>
            <a:cxnSpLocks/>
          </p:cNvCxnSpPr>
          <p:nvPr/>
        </p:nvCxnSpPr>
        <p:spPr>
          <a:xfrm flipH="1" flipV="1">
            <a:off x="6454373" y="3085120"/>
            <a:ext cx="177528" cy="4099453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xmlns="" id="{0285EFFC-8DD3-4874-9F1A-85BFF5DD8136}"/>
              </a:ext>
            </a:extLst>
          </p:cNvPr>
          <p:cNvCxnSpPr>
            <a:cxnSpLocks/>
          </p:cNvCxnSpPr>
          <p:nvPr/>
        </p:nvCxnSpPr>
        <p:spPr>
          <a:xfrm flipH="1" flipV="1">
            <a:off x="7060178" y="2845252"/>
            <a:ext cx="718868" cy="4374700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xmlns="" id="{6099A39D-1789-4340-9C02-E6C82A844665}"/>
              </a:ext>
            </a:extLst>
          </p:cNvPr>
          <p:cNvCxnSpPr>
            <a:cxnSpLocks/>
          </p:cNvCxnSpPr>
          <p:nvPr/>
        </p:nvCxnSpPr>
        <p:spPr>
          <a:xfrm flipH="1" flipV="1">
            <a:off x="7666862" y="3063210"/>
            <a:ext cx="1256413" cy="4156743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xmlns="" id="{9F5827BE-F6E4-43FC-833D-D39FE8CFF017}"/>
              </a:ext>
            </a:extLst>
          </p:cNvPr>
          <p:cNvCxnSpPr>
            <a:cxnSpLocks/>
          </p:cNvCxnSpPr>
          <p:nvPr/>
        </p:nvCxnSpPr>
        <p:spPr>
          <a:xfrm flipH="1" flipV="1">
            <a:off x="8311928" y="3063210"/>
            <a:ext cx="1713063" cy="4156743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xmlns="" id="{F6C6F836-2218-4FCF-92B1-98C12EF36C67}"/>
              </a:ext>
            </a:extLst>
          </p:cNvPr>
          <p:cNvCxnSpPr>
            <a:cxnSpLocks/>
          </p:cNvCxnSpPr>
          <p:nvPr/>
        </p:nvCxnSpPr>
        <p:spPr>
          <a:xfrm flipH="1" flipV="1">
            <a:off x="8808000" y="2904729"/>
            <a:ext cx="2354476" cy="4315223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xmlns="" id="{75F031AC-868E-479B-8E60-1E862630C677}"/>
              </a:ext>
            </a:extLst>
          </p:cNvPr>
          <p:cNvCxnSpPr>
            <a:cxnSpLocks/>
          </p:cNvCxnSpPr>
          <p:nvPr/>
        </p:nvCxnSpPr>
        <p:spPr>
          <a:xfrm flipH="1" flipV="1">
            <a:off x="9523952" y="3065002"/>
            <a:ext cx="2786247" cy="4154951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>
            <a:extLst>
              <a:ext uri="{FF2B5EF4-FFF2-40B4-BE49-F238E27FC236}">
                <a16:creationId xmlns:a16="http://schemas.microsoft.com/office/drawing/2014/main" xmlns="" id="{FC5377BF-EA87-4388-89A9-9CB129F0559B}"/>
              </a:ext>
            </a:extLst>
          </p:cNvPr>
          <p:cNvCxnSpPr>
            <a:cxnSpLocks/>
          </p:cNvCxnSpPr>
          <p:nvPr/>
        </p:nvCxnSpPr>
        <p:spPr>
          <a:xfrm flipH="1" flipV="1">
            <a:off x="10292396" y="3063210"/>
            <a:ext cx="2815187" cy="3444180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6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xmlns="" id="{BF69F309-879A-4B2B-9622-4EA23E9A163F}"/>
              </a:ext>
            </a:extLst>
          </p:cNvPr>
          <p:cNvCxnSpPr>
            <a:cxnSpLocks/>
          </p:cNvCxnSpPr>
          <p:nvPr/>
        </p:nvCxnSpPr>
        <p:spPr>
          <a:xfrm flipH="1" flipV="1">
            <a:off x="10972800" y="3086571"/>
            <a:ext cx="2525543" cy="2438383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xmlns="" id="{9186B7B0-DF5F-47D6-848B-9356DF64C4DB}"/>
              </a:ext>
            </a:extLst>
          </p:cNvPr>
          <p:cNvCxnSpPr>
            <a:cxnSpLocks/>
          </p:cNvCxnSpPr>
          <p:nvPr/>
        </p:nvCxnSpPr>
        <p:spPr>
          <a:xfrm flipV="1">
            <a:off x="-32658" y="3063210"/>
            <a:ext cx="2714827" cy="3849221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7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xmlns="" id="{75D2482D-EECA-4895-B142-03AA0B444103}"/>
              </a:ext>
            </a:extLst>
          </p:cNvPr>
          <p:cNvCxnSpPr>
            <a:cxnSpLocks/>
          </p:cNvCxnSpPr>
          <p:nvPr/>
        </p:nvCxnSpPr>
        <p:spPr>
          <a:xfrm flipV="1">
            <a:off x="-624906" y="3333954"/>
            <a:ext cx="2451120" cy="2633689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6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xmlns="" id="{485DE8B7-4E2F-4CC5-B9EF-E22B09042A30}"/>
              </a:ext>
            </a:extLst>
          </p:cNvPr>
          <p:cNvCxnSpPr>
            <a:cxnSpLocks/>
          </p:cNvCxnSpPr>
          <p:nvPr/>
        </p:nvCxnSpPr>
        <p:spPr>
          <a:xfrm flipV="1">
            <a:off x="-908763" y="3368095"/>
            <a:ext cx="2027353" cy="1586723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xmlns="" id="{4878B488-FED8-483E-B5B5-0015DAE972D0}"/>
              </a:ext>
            </a:extLst>
          </p:cNvPr>
          <p:cNvSpPr/>
          <p:nvPr/>
        </p:nvSpPr>
        <p:spPr>
          <a:xfrm>
            <a:off x="4517232" y="5741193"/>
            <a:ext cx="1116806" cy="497681"/>
          </a:xfrm>
          <a:custGeom>
            <a:avLst/>
            <a:gdLst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23813 w 1119188"/>
              <a:gd name="connsiteY4" fmla="*/ 442913 h 490538"/>
              <a:gd name="connsiteX5" fmla="*/ 28575 w 1119188"/>
              <a:gd name="connsiteY5" fmla="*/ 428625 h 490538"/>
              <a:gd name="connsiteX6" fmla="*/ 109538 w 1119188"/>
              <a:gd name="connsiteY6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23813 w 1119188"/>
              <a:gd name="connsiteY4" fmla="*/ 442913 h 490538"/>
              <a:gd name="connsiteX5" fmla="*/ 109538 w 1119188"/>
              <a:gd name="connsiteY5" fmla="*/ 0 h 490538"/>
              <a:gd name="connsiteX0" fmla="*/ 195251 w 1204901"/>
              <a:gd name="connsiteY0" fmla="*/ 0 h 490538"/>
              <a:gd name="connsiteX1" fmla="*/ 1204901 w 1204901"/>
              <a:gd name="connsiteY1" fmla="*/ 0 h 490538"/>
              <a:gd name="connsiteX2" fmla="*/ 1166801 w 1204901"/>
              <a:gd name="connsiteY2" fmla="*/ 490538 h 490538"/>
              <a:gd name="connsiteX3" fmla="*/ 85713 w 1204901"/>
              <a:gd name="connsiteY3" fmla="*/ 490538 h 490538"/>
              <a:gd name="connsiteX4" fmla="*/ 195251 w 1204901"/>
              <a:gd name="connsiteY4" fmla="*/ 0 h 490538"/>
              <a:gd name="connsiteX0" fmla="*/ 166211 w 1175861"/>
              <a:gd name="connsiteY0" fmla="*/ 0 h 490538"/>
              <a:gd name="connsiteX1" fmla="*/ 1175861 w 1175861"/>
              <a:gd name="connsiteY1" fmla="*/ 0 h 490538"/>
              <a:gd name="connsiteX2" fmla="*/ 1137761 w 1175861"/>
              <a:gd name="connsiteY2" fmla="*/ 490538 h 490538"/>
              <a:gd name="connsiteX3" fmla="*/ 56673 w 1175861"/>
              <a:gd name="connsiteY3" fmla="*/ 490538 h 490538"/>
              <a:gd name="connsiteX4" fmla="*/ 166211 w 1175861"/>
              <a:gd name="connsiteY4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109538 w 1119188"/>
              <a:gd name="connsiteY4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109538 w 1119188"/>
              <a:gd name="connsiteY4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109538 w 1119188"/>
              <a:gd name="connsiteY4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109538 w 1119188"/>
              <a:gd name="connsiteY4" fmla="*/ 0 h 490538"/>
              <a:gd name="connsiteX0" fmla="*/ 107156 w 1116806"/>
              <a:gd name="connsiteY0" fmla="*/ 0 h 495300"/>
              <a:gd name="connsiteX1" fmla="*/ 1116806 w 1116806"/>
              <a:gd name="connsiteY1" fmla="*/ 0 h 495300"/>
              <a:gd name="connsiteX2" fmla="*/ 1078706 w 1116806"/>
              <a:gd name="connsiteY2" fmla="*/ 490538 h 495300"/>
              <a:gd name="connsiteX3" fmla="*/ 0 w 1116806"/>
              <a:gd name="connsiteY3" fmla="*/ 495300 h 495300"/>
              <a:gd name="connsiteX4" fmla="*/ 107156 w 1116806"/>
              <a:gd name="connsiteY4" fmla="*/ 0 h 495300"/>
              <a:gd name="connsiteX0" fmla="*/ 107156 w 1116806"/>
              <a:gd name="connsiteY0" fmla="*/ 0 h 495300"/>
              <a:gd name="connsiteX1" fmla="*/ 1116806 w 1116806"/>
              <a:gd name="connsiteY1" fmla="*/ 0 h 495300"/>
              <a:gd name="connsiteX2" fmla="*/ 1081087 w 1116806"/>
              <a:gd name="connsiteY2" fmla="*/ 492919 h 495300"/>
              <a:gd name="connsiteX3" fmla="*/ 0 w 1116806"/>
              <a:gd name="connsiteY3" fmla="*/ 495300 h 495300"/>
              <a:gd name="connsiteX4" fmla="*/ 107156 w 1116806"/>
              <a:gd name="connsiteY4" fmla="*/ 0 h 495300"/>
              <a:gd name="connsiteX0" fmla="*/ 107156 w 1116806"/>
              <a:gd name="connsiteY0" fmla="*/ 2381 h 497681"/>
              <a:gd name="connsiteX1" fmla="*/ 1116806 w 1116806"/>
              <a:gd name="connsiteY1" fmla="*/ 0 h 497681"/>
              <a:gd name="connsiteX2" fmla="*/ 1081087 w 1116806"/>
              <a:gd name="connsiteY2" fmla="*/ 495300 h 497681"/>
              <a:gd name="connsiteX3" fmla="*/ 0 w 1116806"/>
              <a:gd name="connsiteY3" fmla="*/ 497681 h 497681"/>
              <a:gd name="connsiteX4" fmla="*/ 107156 w 1116806"/>
              <a:gd name="connsiteY4" fmla="*/ 2381 h 497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806" h="497681">
                <a:moveTo>
                  <a:pt x="107156" y="2381"/>
                </a:moveTo>
                <a:lnTo>
                  <a:pt x="1116806" y="0"/>
                </a:lnTo>
                <a:lnTo>
                  <a:pt x="1081087" y="495300"/>
                </a:lnTo>
                <a:lnTo>
                  <a:pt x="0" y="497681"/>
                </a:lnTo>
                <a:cubicBezTo>
                  <a:pt x="42861" y="282576"/>
                  <a:pt x="68263" y="188912"/>
                  <a:pt x="107156" y="2381"/>
                </a:cubicBez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xmlns="" id="{3EE50B48-294A-4082-B1B3-964F73BD6F6A}"/>
              </a:ext>
            </a:extLst>
          </p:cNvPr>
          <p:cNvSpPr/>
          <p:nvPr/>
        </p:nvSpPr>
        <p:spPr>
          <a:xfrm>
            <a:off x="1781175" y="5329238"/>
            <a:ext cx="1133475" cy="411956"/>
          </a:xfrm>
          <a:custGeom>
            <a:avLst/>
            <a:gdLst>
              <a:gd name="connsiteX0" fmla="*/ 242887 w 1157287"/>
              <a:gd name="connsiteY0" fmla="*/ 0 h 411956"/>
              <a:gd name="connsiteX1" fmla="*/ 1157287 w 1157287"/>
              <a:gd name="connsiteY1" fmla="*/ 2381 h 411956"/>
              <a:gd name="connsiteX2" fmla="*/ 959644 w 1157287"/>
              <a:gd name="connsiteY2" fmla="*/ 411956 h 411956"/>
              <a:gd name="connsiteX3" fmla="*/ 0 w 1157287"/>
              <a:gd name="connsiteY3" fmla="*/ 411956 h 411956"/>
              <a:gd name="connsiteX4" fmla="*/ 242887 w 1157287"/>
              <a:gd name="connsiteY4" fmla="*/ 0 h 411956"/>
              <a:gd name="connsiteX0" fmla="*/ 242887 w 1145381"/>
              <a:gd name="connsiteY0" fmla="*/ 0 h 411956"/>
              <a:gd name="connsiteX1" fmla="*/ 1145381 w 1145381"/>
              <a:gd name="connsiteY1" fmla="*/ 4763 h 411956"/>
              <a:gd name="connsiteX2" fmla="*/ 959644 w 1145381"/>
              <a:gd name="connsiteY2" fmla="*/ 411956 h 411956"/>
              <a:gd name="connsiteX3" fmla="*/ 0 w 1145381"/>
              <a:gd name="connsiteY3" fmla="*/ 411956 h 411956"/>
              <a:gd name="connsiteX4" fmla="*/ 242887 w 1145381"/>
              <a:gd name="connsiteY4" fmla="*/ 0 h 411956"/>
              <a:gd name="connsiteX0" fmla="*/ 235743 w 1138237"/>
              <a:gd name="connsiteY0" fmla="*/ 0 h 411956"/>
              <a:gd name="connsiteX1" fmla="*/ 1138237 w 1138237"/>
              <a:gd name="connsiteY1" fmla="*/ 4763 h 411956"/>
              <a:gd name="connsiteX2" fmla="*/ 952500 w 1138237"/>
              <a:gd name="connsiteY2" fmla="*/ 411956 h 411956"/>
              <a:gd name="connsiteX3" fmla="*/ 0 w 1138237"/>
              <a:gd name="connsiteY3" fmla="*/ 411956 h 411956"/>
              <a:gd name="connsiteX4" fmla="*/ 235743 w 1138237"/>
              <a:gd name="connsiteY4" fmla="*/ 0 h 411956"/>
              <a:gd name="connsiteX0" fmla="*/ 238124 w 1138237"/>
              <a:gd name="connsiteY0" fmla="*/ 0 h 409575"/>
              <a:gd name="connsiteX1" fmla="*/ 1138237 w 1138237"/>
              <a:gd name="connsiteY1" fmla="*/ 2382 h 409575"/>
              <a:gd name="connsiteX2" fmla="*/ 952500 w 1138237"/>
              <a:gd name="connsiteY2" fmla="*/ 409575 h 409575"/>
              <a:gd name="connsiteX3" fmla="*/ 0 w 1138237"/>
              <a:gd name="connsiteY3" fmla="*/ 409575 h 409575"/>
              <a:gd name="connsiteX4" fmla="*/ 238124 w 1138237"/>
              <a:gd name="connsiteY4" fmla="*/ 0 h 409575"/>
              <a:gd name="connsiteX0" fmla="*/ 233361 w 1138237"/>
              <a:gd name="connsiteY0" fmla="*/ 0 h 411956"/>
              <a:gd name="connsiteX1" fmla="*/ 1138237 w 1138237"/>
              <a:gd name="connsiteY1" fmla="*/ 4763 h 411956"/>
              <a:gd name="connsiteX2" fmla="*/ 952500 w 1138237"/>
              <a:gd name="connsiteY2" fmla="*/ 411956 h 411956"/>
              <a:gd name="connsiteX3" fmla="*/ 0 w 1138237"/>
              <a:gd name="connsiteY3" fmla="*/ 411956 h 411956"/>
              <a:gd name="connsiteX4" fmla="*/ 233361 w 1138237"/>
              <a:gd name="connsiteY4" fmla="*/ 0 h 411956"/>
              <a:gd name="connsiteX0" fmla="*/ 228599 w 1133475"/>
              <a:gd name="connsiteY0" fmla="*/ 0 h 411956"/>
              <a:gd name="connsiteX1" fmla="*/ 1133475 w 1133475"/>
              <a:gd name="connsiteY1" fmla="*/ 4763 h 411956"/>
              <a:gd name="connsiteX2" fmla="*/ 947738 w 1133475"/>
              <a:gd name="connsiteY2" fmla="*/ 411956 h 411956"/>
              <a:gd name="connsiteX3" fmla="*/ 0 w 1133475"/>
              <a:gd name="connsiteY3" fmla="*/ 409575 h 411956"/>
              <a:gd name="connsiteX4" fmla="*/ 228599 w 1133475"/>
              <a:gd name="connsiteY4" fmla="*/ 0 h 411956"/>
              <a:gd name="connsiteX0" fmla="*/ 228599 w 1133475"/>
              <a:gd name="connsiteY0" fmla="*/ 0 h 411956"/>
              <a:gd name="connsiteX1" fmla="*/ 1133475 w 1133475"/>
              <a:gd name="connsiteY1" fmla="*/ 4763 h 411956"/>
              <a:gd name="connsiteX2" fmla="*/ 950119 w 1133475"/>
              <a:gd name="connsiteY2" fmla="*/ 411956 h 411956"/>
              <a:gd name="connsiteX3" fmla="*/ 0 w 1133475"/>
              <a:gd name="connsiteY3" fmla="*/ 409575 h 411956"/>
              <a:gd name="connsiteX4" fmla="*/ 228599 w 1133475"/>
              <a:gd name="connsiteY4" fmla="*/ 0 h 411956"/>
              <a:gd name="connsiteX0" fmla="*/ 228599 w 1133475"/>
              <a:gd name="connsiteY0" fmla="*/ 0 h 411956"/>
              <a:gd name="connsiteX1" fmla="*/ 1133475 w 1133475"/>
              <a:gd name="connsiteY1" fmla="*/ 4763 h 411956"/>
              <a:gd name="connsiteX2" fmla="*/ 950119 w 1133475"/>
              <a:gd name="connsiteY2" fmla="*/ 411956 h 411956"/>
              <a:gd name="connsiteX3" fmla="*/ 0 w 1133475"/>
              <a:gd name="connsiteY3" fmla="*/ 409575 h 411956"/>
              <a:gd name="connsiteX4" fmla="*/ 228599 w 1133475"/>
              <a:gd name="connsiteY4" fmla="*/ 0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475" h="411956">
                <a:moveTo>
                  <a:pt x="228599" y="0"/>
                </a:moveTo>
                <a:lnTo>
                  <a:pt x="1133475" y="4763"/>
                </a:lnTo>
                <a:lnTo>
                  <a:pt x="950119" y="411956"/>
                </a:lnTo>
                <a:lnTo>
                  <a:pt x="0" y="409575"/>
                </a:lnTo>
                <a:lnTo>
                  <a:pt x="228599" y="0"/>
                </a:lnTo>
                <a:close/>
              </a:path>
            </a:pathLst>
          </a:cu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xmlns="" id="{3A6D0A2F-5441-4E94-A1E4-2763BFFC7933}"/>
              </a:ext>
            </a:extLst>
          </p:cNvPr>
          <p:cNvSpPr/>
          <p:nvPr/>
        </p:nvSpPr>
        <p:spPr>
          <a:xfrm>
            <a:off x="7346157" y="4605337"/>
            <a:ext cx="885824" cy="330995"/>
          </a:xfrm>
          <a:custGeom>
            <a:avLst/>
            <a:gdLst>
              <a:gd name="connsiteX0" fmla="*/ 0 w 883443"/>
              <a:gd name="connsiteY0" fmla="*/ 0 h 338138"/>
              <a:gd name="connsiteX1" fmla="*/ 788193 w 883443"/>
              <a:gd name="connsiteY1" fmla="*/ 0 h 338138"/>
              <a:gd name="connsiteX2" fmla="*/ 883443 w 883443"/>
              <a:gd name="connsiteY2" fmla="*/ 338138 h 338138"/>
              <a:gd name="connsiteX3" fmla="*/ 59531 w 883443"/>
              <a:gd name="connsiteY3" fmla="*/ 338138 h 338138"/>
              <a:gd name="connsiteX4" fmla="*/ 0 w 883443"/>
              <a:gd name="connsiteY4" fmla="*/ 0 h 338138"/>
              <a:gd name="connsiteX0" fmla="*/ 0 w 883443"/>
              <a:gd name="connsiteY0" fmla="*/ 0 h 338138"/>
              <a:gd name="connsiteX1" fmla="*/ 788193 w 883443"/>
              <a:gd name="connsiteY1" fmla="*/ 0 h 338138"/>
              <a:gd name="connsiteX2" fmla="*/ 883443 w 883443"/>
              <a:gd name="connsiteY2" fmla="*/ 338138 h 338138"/>
              <a:gd name="connsiteX3" fmla="*/ 57149 w 883443"/>
              <a:gd name="connsiteY3" fmla="*/ 333375 h 338138"/>
              <a:gd name="connsiteX4" fmla="*/ 0 w 883443"/>
              <a:gd name="connsiteY4" fmla="*/ 0 h 338138"/>
              <a:gd name="connsiteX0" fmla="*/ 0 w 883443"/>
              <a:gd name="connsiteY0" fmla="*/ 0 h 333376"/>
              <a:gd name="connsiteX1" fmla="*/ 788193 w 883443"/>
              <a:gd name="connsiteY1" fmla="*/ 0 h 333376"/>
              <a:gd name="connsiteX2" fmla="*/ 883443 w 883443"/>
              <a:gd name="connsiteY2" fmla="*/ 333376 h 333376"/>
              <a:gd name="connsiteX3" fmla="*/ 57149 w 883443"/>
              <a:gd name="connsiteY3" fmla="*/ 333375 h 333376"/>
              <a:gd name="connsiteX4" fmla="*/ 0 w 883443"/>
              <a:gd name="connsiteY4" fmla="*/ 0 h 333376"/>
              <a:gd name="connsiteX0" fmla="*/ 0 w 885824"/>
              <a:gd name="connsiteY0" fmla="*/ 2381 h 333376"/>
              <a:gd name="connsiteX1" fmla="*/ 790574 w 885824"/>
              <a:gd name="connsiteY1" fmla="*/ 0 h 333376"/>
              <a:gd name="connsiteX2" fmla="*/ 885824 w 885824"/>
              <a:gd name="connsiteY2" fmla="*/ 333376 h 333376"/>
              <a:gd name="connsiteX3" fmla="*/ 59530 w 885824"/>
              <a:gd name="connsiteY3" fmla="*/ 333375 h 333376"/>
              <a:gd name="connsiteX4" fmla="*/ 0 w 885824"/>
              <a:gd name="connsiteY4" fmla="*/ 2381 h 333376"/>
              <a:gd name="connsiteX0" fmla="*/ 0 w 885824"/>
              <a:gd name="connsiteY0" fmla="*/ 0 h 330995"/>
              <a:gd name="connsiteX1" fmla="*/ 790574 w 885824"/>
              <a:gd name="connsiteY1" fmla="*/ 2382 h 330995"/>
              <a:gd name="connsiteX2" fmla="*/ 885824 w 885824"/>
              <a:gd name="connsiteY2" fmla="*/ 330995 h 330995"/>
              <a:gd name="connsiteX3" fmla="*/ 59530 w 885824"/>
              <a:gd name="connsiteY3" fmla="*/ 330994 h 330995"/>
              <a:gd name="connsiteX4" fmla="*/ 0 w 885824"/>
              <a:gd name="connsiteY4" fmla="*/ 0 h 330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824" h="330995">
                <a:moveTo>
                  <a:pt x="0" y="0"/>
                </a:moveTo>
                <a:lnTo>
                  <a:pt x="790574" y="2382"/>
                </a:lnTo>
                <a:lnTo>
                  <a:pt x="885824" y="330995"/>
                </a:lnTo>
                <a:lnTo>
                  <a:pt x="59530" y="330994"/>
                </a:ln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xmlns="" id="{E58F2506-A716-4E4F-9436-CD70A9212A87}"/>
              </a:ext>
            </a:extLst>
          </p:cNvPr>
          <p:cNvSpPr/>
          <p:nvPr/>
        </p:nvSpPr>
        <p:spPr>
          <a:xfrm>
            <a:off x="9434512" y="4048126"/>
            <a:ext cx="916781" cy="254794"/>
          </a:xfrm>
          <a:custGeom>
            <a:avLst/>
            <a:gdLst>
              <a:gd name="connsiteX0" fmla="*/ 0 w 923925"/>
              <a:gd name="connsiteY0" fmla="*/ 0 h 257175"/>
              <a:gd name="connsiteX1" fmla="*/ 757238 w 923925"/>
              <a:gd name="connsiteY1" fmla="*/ 0 h 257175"/>
              <a:gd name="connsiteX2" fmla="*/ 923925 w 923925"/>
              <a:gd name="connsiteY2" fmla="*/ 257175 h 257175"/>
              <a:gd name="connsiteX3" fmla="*/ 138113 w 923925"/>
              <a:gd name="connsiteY3" fmla="*/ 257175 h 257175"/>
              <a:gd name="connsiteX4" fmla="*/ 0 w 923925"/>
              <a:gd name="connsiteY4" fmla="*/ 0 h 257175"/>
              <a:gd name="connsiteX0" fmla="*/ 0 w 916781"/>
              <a:gd name="connsiteY0" fmla="*/ 0 h 257175"/>
              <a:gd name="connsiteX1" fmla="*/ 757238 w 916781"/>
              <a:gd name="connsiteY1" fmla="*/ 0 h 257175"/>
              <a:gd name="connsiteX2" fmla="*/ 916781 w 916781"/>
              <a:gd name="connsiteY2" fmla="*/ 252413 h 257175"/>
              <a:gd name="connsiteX3" fmla="*/ 138113 w 916781"/>
              <a:gd name="connsiteY3" fmla="*/ 257175 h 257175"/>
              <a:gd name="connsiteX4" fmla="*/ 0 w 916781"/>
              <a:gd name="connsiteY4" fmla="*/ 0 h 257175"/>
              <a:gd name="connsiteX0" fmla="*/ 0 w 916781"/>
              <a:gd name="connsiteY0" fmla="*/ 0 h 252413"/>
              <a:gd name="connsiteX1" fmla="*/ 757238 w 916781"/>
              <a:gd name="connsiteY1" fmla="*/ 0 h 252413"/>
              <a:gd name="connsiteX2" fmla="*/ 916781 w 916781"/>
              <a:gd name="connsiteY2" fmla="*/ 252413 h 252413"/>
              <a:gd name="connsiteX3" fmla="*/ 140494 w 916781"/>
              <a:gd name="connsiteY3" fmla="*/ 252413 h 252413"/>
              <a:gd name="connsiteX4" fmla="*/ 0 w 916781"/>
              <a:gd name="connsiteY4" fmla="*/ 0 h 252413"/>
              <a:gd name="connsiteX0" fmla="*/ 0 w 912019"/>
              <a:gd name="connsiteY0" fmla="*/ 2381 h 252413"/>
              <a:gd name="connsiteX1" fmla="*/ 752476 w 912019"/>
              <a:gd name="connsiteY1" fmla="*/ 0 h 252413"/>
              <a:gd name="connsiteX2" fmla="*/ 912019 w 912019"/>
              <a:gd name="connsiteY2" fmla="*/ 252413 h 252413"/>
              <a:gd name="connsiteX3" fmla="*/ 135732 w 912019"/>
              <a:gd name="connsiteY3" fmla="*/ 252413 h 252413"/>
              <a:gd name="connsiteX4" fmla="*/ 0 w 912019"/>
              <a:gd name="connsiteY4" fmla="*/ 2381 h 252413"/>
              <a:gd name="connsiteX0" fmla="*/ 0 w 912019"/>
              <a:gd name="connsiteY0" fmla="*/ 0 h 250032"/>
              <a:gd name="connsiteX1" fmla="*/ 752476 w 912019"/>
              <a:gd name="connsiteY1" fmla="*/ 1 h 250032"/>
              <a:gd name="connsiteX2" fmla="*/ 912019 w 912019"/>
              <a:gd name="connsiteY2" fmla="*/ 250032 h 250032"/>
              <a:gd name="connsiteX3" fmla="*/ 135732 w 912019"/>
              <a:gd name="connsiteY3" fmla="*/ 250032 h 250032"/>
              <a:gd name="connsiteX4" fmla="*/ 0 w 912019"/>
              <a:gd name="connsiteY4" fmla="*/ 0 h 250032"/>
              <a:gd name="connsiteX0" fmla="*/ 0 w 916781"/>
              <a:gd name="connsiteY0" fmla="*/ 0 h 250032"/>
              <a:gd name="connsiteX1" fmla="*/ 752476 w 916781"/>
              <a:gd name="connsiteY1" fmla="*/ 1 h 250032"/>
              <a:gd name="connsiteX2" fmla="*/ 916781 w 916781"/>
              <a:gd name="connsiteY2" fmla="*/ 250032 h 250032"/>
              <a:gd name="connsiteX3" fmla="*/ 135732 w 916781"/>
              <a:gd name="connsiteY3" fmla="*/ 250032 h 250032"/>
              <a:gd name="connsiteX4" fmla="*/ 0 w 916781"/>
              <a:gd name="connsiteY4" fmla="*/ 0 h 250032"/>
              <a:gd name="connsiteX0" fmla="*/ 0 w 916781"/>
              <a:gd name="connsiteY0" fmla="*/ 0 h 254794"/>
              <a:gd name="connsiteX1" fmla="*/ 752476 w 916781"/>
              <a:gd name="connsiteY1" fmla="*/ 1 h 254794"/>
              <a:gd name="connsiteX2" fmla="*/ 916781 w 916781"/>
              <a:gd name="connsiteY2" fmla="*/ 254794 h 254794"/>
              <a:gd name="connsiteX3" fmla="*/ 135732 w 916781"/>
              <a:gd name="connsiteY3" fmla="*/ 250032 h 254794"/>
              <a:gd name="connsiteX4" fmla="*/ 0 w 916781"/>
              <a:gd name="connsiteY4" fmla="*/ 0 h 254794"/>
              <a:gd name="connsiteX0" fmla="*/ 0 w 916781"/>
              <a:gd name="connsiteY0" fmla="*/ 0 h 254794"/>
              <a:gd name="connsiteX1" fmla="*/ 752476 w 916781"/>
              <a:gd name="connsiteY1" fmla="*/ 1 h 254794"/>
              <a:gd name="connsiteX2" fmla="*/ 916781 w 916781"/>
              <a:gd name="connsiteY2" fmla="*/ 254794 h 254794"/>
              <a:gd name="connsiteX3" fmla="*/ 140495 w 916781"/>
              <a:gd name="connsiteY3" fmla="*/ 252413 h 254794"/>
              <a:gd name="connsiteX4" fmla="*/ 0 w 916781"/>
              <a:gd name="connsiteY4" fmla="*/ 0 h 254794"/>
              <a:gd name="connsiteX0" fmla="*/ 0 w 916781"/>
              <a:gd name="connsiteY0" fmla="*/ 0 h 254794"/>
              <a:gd name="connsiteX1" fmla="*/ 752476 w 916781"/>
              <a:gd name="connsiteY1" fmla="*/ 1 h 254794"/>
              <a:gd name="connsiteX2" fmla="*/ 916781 w 916781"/>
              <a:gd name="connsiteY2" fmla="*/ 254794 h 254794"/>
              <a:gd name="connsiteX3" fmla="*/ 140495 w 916781"/>
              <a:gd name="connsiteY3" fmla="*/ 252413 h 254794"/>
              <a:gd name="connsiteX4" fmla="*/ 0 w 916781"/>
              <a:gd name="connsiteY4" fmla="*/ 0 h 25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781" h="254794">
                <a:moveTo>
                  <a:pt x="0" y="0"/>
                </a:moveTo>
                <a:lnTo>
                  <a:pt x="752476" y="1"/>
                </a:lnTo>
                <a:lnTo>
                  <a:pt x="916781" y="254794"/>
                </a:lnTo>
                <a:lnTo>
                  <a:pt x="140495" y="252413"/>
                </a:ln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6B54167-BA55-4EBE-91F1-A05B30AE2AC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67" b="12314"/>
          <a:stretch/>
        </p:blipFill>
        <p:spPr>
          <a:xfrm rot="16200000">
            <a:off x="-5792523" y="1128800"/>
            <a:ext cx="12772104" cy="4600399"/>
          </a:xfrm>
          <a:prstGeom prst="rect">
            <a:avLst/>
          </a:prstGeom>
        </p:spPr>
      </p:pic>
      <p:pic>
        <p:nvPicPr>
          <p:cNvPr id="17" name="图片 16" hidden="1">
            <a:extLst>
              <a:ext uri="{FF2B5EF4-FFF2-40B4-BE49-F238E27FC236}">
                <a16:creationId xmlns:a16="http://schemas.microsoft.com/office/drawing/2014/main" xmlns="" id="{D2725795-FBFC-428F-AA70-5E68B8D6188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77" b="30077"/>
          <a:stretch/>
        </p:blipFill>
        <p:spPr>
          <a:xfrm>
            <a:off x="1960058" y="449391"/>
            <a:ext cx="6995255" cy="217714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B2F117F-898B-4723-B941-49AA654E240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236691" y="492454"/>
            <a:ext cx="5718622" cy="1577605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0"/>
                </a:schemeClr>
              </a:gs>
              <a:gs pos="64000">
                <a:srgbClr val="C00000">
                  <a:alpha val="45000"/>
                </a:srgbClr>
              </a:gs>
              <a:gs pos="100000">
                <a:srgbClr val="770000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89D5B80-05ED-4C67-8CC4-BF99B164E7CE}"/>
              </a:ext>
            </a:extLst>
          </p:cNvPr>
          <p:cNvSpPr txBox="1"/>
          <p:nvPr/>
        </p:nvSpPr>
        <p:spPr>
          <a:xfrm>
            <a:off x="5305425" y="351960"/>
            <a:ext cx="158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目录</a:t>
            </a:r>
          </a:p>
        </p:txBody>
      </p:sp>
      <p:pic>
        <p:nvPicPr>
          <p:cNvPr id="10" name="Ivan Torrent - Human Legacy">
            <a:hlinkClick r:id="" action="ppaction://media"/>
            <a:extLst>
              <a:ext uri="{FF2B5EF4-FFF2-40B4-BE49-F238E27FC236}">
                <a16:creationId xmlns:a16="http://schemas.microsoft.com/office/drawing/2014/main" xmlns="" id="{9A3CDE3D-EE8F-42DB-BE6A-F2F21E5CB01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5811" end="0.4104"/>
                  <p14:fade out="350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18706" y="-2385825"/>
            <a:ext cx="609600" cy="609600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66F0761A-1FAF-45E2-A51A-C85F4A72F3CF}"/>
              </a:ext>
            </a:extLst>
          </p:cNvPr>
          <p:cNvCxnSpPr>
            <a:cxnSpLocks/>
          </p:cNvCxnSpPr>
          <p:nvPr/>
        </p:nvCxnSpPr>
        <p:spPr>
          <a:xfrm flipH="1">
            <a:off x="4019493" y="2249028"/>
            <a:ext cx="2008142" cy="598103"/>
          </a:xfrm>
          <a:prstGeom prst="line">
            <a:avLst/>
          </a:prstGeom>
          <a:ln w="12700" cap="rnd">
            <a:gradFill>
              <a:gsLst>
                <a:gs pos="0">
                  <a:srgbClr val="C00000"/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FCCB615-C424-42A2-A5D8-1CF9E553B229}"/>
              </a:ext>
            </a:extLst>
          </p:cNvPr>
          <p:cNvSpPr/>
          <p:nvPr/>
        </p:nvSpPr>
        <p:spPr>
          <a:xfrm>
            <a:off x="5999320" y="2113872"/>
            <a:ext cx="193360" cy="193360"/>
          </a:xfrm>
          <a:prstGeom prst="ellipse">
            <a:avLst/>
          </a:prstGeom>
          <a:gradFill flip="none" rotWithShape="1">
            <a:gsLst>
              <a:gs pos="15000">
                <a:schemeClr val="tx1">
                  <a:alpha val="0"/>
                </a:schemeClr>
              </a:gs>
              <a:gs pos="64000">
                <a:srgbClr val="C00000">
                  <a:alpha val="70000"/>
                </a:srgbClr>
              </a:gs>
              <a:gs pos="100000">
                <a:srgbClr val="77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21DC41A1-4915-47F2-852C-ED71C9835287}"/>
              </a:ext>
            </a:extLst>
          </p:cNvPr>
          <p:cNvSpPr/>
          <p:nvPr/>
        </p:nvSpPr>
        <p:spPr>
          <a:xfrm>
            <a:off x="5941117" y="2055669"/>
            <a:ext cx="309765" cy="309765"/>
          </a:xfrm>
          <a:prstGeom prst="ellipse">
            <a:avLst/>
          </a:prstGeom>
          <a:noFill/>
          <a:ln w="6350">
            <a:gradFill>
              <a:gsLst>
                <a:gs pos="99301">
                  <a:srgbClr val="E05F01">
                    <a:alpha val="5000"/>
                  </a:srgbClr>
                </a:gs>
                <a:gs pos="50000">
                  <a:srgbClr val="C00000"/>
                </a:gs>
                <a:gs pos="0">
                  <a:srgbClr val="E56803">
                    <a:alpha val="5000"/>
                  </a:srgb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05F01"/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4FB25EF6-6870-48BE-B066-4812F9F8E960}"/>
              </a:ext>
            </a:extLst>
          </p:cNvPr>
          <p:cNvSpPr/>
          <p:nvPr/>
        </p:nvSpPr>
        <p:spPr>
          <a:xfrm>
            <a:off x="5898457" y="2013008"/>
            <a:ext cx="395086" cy="395086"/>
          </a:xfrm>
          <a:prstGeom prst="ellipse">
            <a:avLst/>
          </a:prstGeom>
          <a:noFill/>
          <a:ln w="3175">
            <a:gradFill>
              <a:gsLst>
                <a:gs pos="0">
                  <a:srgbClr val="FF0000"/>
                </a:gs>
                <a:gs pos="53000">
                  <a:srgbClr val="E56803">
                    <a:alpha val="0"/>
                  </a:srgbClr>
                </a:gs>
                <a:gs pos="100000">
                  <a:srgbClr val="C00000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460D7DB-DA8B-46BC-B6C4-66BACE3CF2B4}"/>
              </a:ext>
            </a:extLst>
          </p:cNvPr>
          <p:cNvSpPr txBox="1"/>
          <p:nvPr/>
        </p:nvSpPr>
        <p:spPr>
          <a:xfrm>
            <a:off x="1703406" y="2447021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/>
              <a:t>火星移民计划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48B8033-FC15-455A-8703-F89077A17248}"/>
              </a:ext>
            </a:extLst>
          </p:cNvPr>
          <p:cNvSpPr txBox="1"/>
          <p:nvPr/>
        </p:nvSpPr>
        <p:spPr>
          <a:xfrm>
            <a:off x="1176357" y="2765006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Lorem ipsum dolor sit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amet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consectetuer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elit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 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EF5B34AB-CE51-4AD1-BC56-FE1DA3497B26}"/>
              </a:ext>
            </a:extLst>
          </p:cNvPr>
          <p:cNvCxnSpPr>
            <a:cxnSpLocks/>
          </p:cNvCxnSpPr>
          <p:nvPr/>
        </p:nvCxnSpPr>
        <p:spPr>
          <a:xfrm>
            <a:off x="3925457" y="3017195"/>
            <a:ext cx="4757016" cy="471673"/>
          </a:xfrm>
          <a:prstGeom prst="line">
            <a:avLst/>
          </a:prstGeom>
          <a:ln w="12700">
            <a:gradFill>
              <a:gsLst>
                <a:gs pos="0">
                  <a:srgbClr val="C00000"/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0C917499-7087-4896-A602-089F1FE51E88}"/>
              </a:ext>
            </a:extLst>
          </p:cNvPr>
          <p:cNvCxnSpPr>
            <a:cxnSpLocks/>
          </p:cNvCxnSpPr>
          <p:nvPr/>
        </p:nvCxnSpPr>
        <p:spPr>
          <a:xfrm flipH="1">
            <a:off x="4600400" y="3658932"/>
            <a:ext cx="4000770" cy="891166"/>
          </a:xfrm>
          <a:prstGeom prst="line">
            <a:avLst/>
          </a:prstGeom>
          <a:ln w="12700">
            <a:gradFill>
              <a:gsLst>
                <a:gs pos="0">
                  <a:srgbClr val="C00000"/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2CB21595-3476-4640-A74A-4E773B6BF040}"/>
              </a:ext>
            </a:extLst>
          </p:cNvPr>
          <p:cNvCxnSpPr>
            <a:cxnSpLocks/>
          </p:cNvCxnSpPr>
          <p:nvPr/>
        </p:nvCxnSpPr>
        <p:spPr>
          <a:xfrm>
            <a:off x="4559300" y="4641850"/>
            <a:ext cx="3341868" cy="693137"/>
          </a:xfrm>
          <a:prstGeom prst="line">
            <a:avLst/>
          </a:prstGeom>
          <a:ln w="12700">
            <a:gradFill>
              <a:gsLst>
                <a:gs pos="0">
                  <a:srgbClr val="C00000"/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523DDDA4-3BAD-40CC-BD4D-84C9E512FC73}"/>
              </a:ext>
            </a:extLst>
          </p:cNvPr>
          <p:cNvSpPr txBox="1"/>
          <p:nvPr/>
        </p:nvSpPr>
        <p:spPr>
          <a:xfrm>
            <a:off x="8942791" y="3029305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/>
              <a:t>火星移民计划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C5ACD264-7946-4D5C-B062-65624A62960D}"/>
              </a:ext>
            </a:extLst>
          </p:cNvPr>
          <p:cNvSpPr txBox="1"/>
          <p:nvPr/>
        </p:nvSpPr>
        <p:spPr>
          <a:xfrm>
            <a:off x="8942791" y="3347290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Lorem ipsum dolor sit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amet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consectetuer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elit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 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DD50C62F-0A6A-4E2B-995D-8E043256693A}"/>
              </a:ext>
            </a:extLst>
          </p:cNvPr>
          <p:cNvSpPr txBox="1"/>
          <p:nvPr/>
        </p:nvSpPr>
        <p:spPr>
          <a:xfrm>
            <a:off x="2341332" y="4090322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/>
              <a:t>火星移民计划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EAE3365B-1C20-417D-AA85-1D96060E12CA}"/>
              </a:ext>
            </a:extLst>
          </p:cNvPr>
          <p:cNvSpPr txBox="1"/>
          <p:nvPr/>
        </p:nvSpPr>
        <p:spPr>
          <a:xfrm>
            <a:off x="1814283" y="4408307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Lorem ipsum dolor sit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amet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consectetuer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elit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 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3F0E4076-B0A0-4C62-8CE5-6B31AFE3DD5F}"/>
              </a:ext>
            </a:extLst>
          </p:cNvPr>
          <p:cNvSpPr txBox="1"/>
          <p:nvPr/>
        </p:nvSpPr>
        <p:spPr>
          <a:xfrm>
            <a:off x="8222965" y="485161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/>
              <a:t>火星移民计划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B2D6B9AB-2F16-4D22-B0E8-81CE9AE41D9A}"/>
              </a:ext>
            </a:extLst>
          </p:cNvPr>
          <p:cNvSpPr txBox="1"/>
          <p:nvPr/>
        </p:nvSpPr>
        <p:spPr>
          <a:xfrm>
            <a:off x="8222965" y="5169599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Lorem ipsum dolor sit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amet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consectetuer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2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elit</a:t>
            </a:r>
            <a:r>
              <a:rPr lang="en-US" altLang="zh-CN" sz="12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 </a:t>
            </a: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xmlns="" id="{41548218-335E-4D9E-8BB4-1001CD0F82CB}"/>
              </a:ext>
            </a:extLst>
          </p:cNvPr>
          <p:cNvCxnSpPr>
            <a:cxnSpLocks/>
          </p:cNvCxnSpPr>
          <p:nvPr/>
        </p:nvCxnSpPr>
        <p:spPr>
          <a:xfrm flipH="1">
            <a:off x="6039155" y="5365147"/>
            <a:ext cx="1872028" cy="990044"/>
          </a:xfrm>
          <a:prstGeom prst="line">
            <a:avLst/>
          </a:prstGeom>
          <a:ln w="12700">
            <a:gradFill>
              <a:gsLst>
                <a:gs pos="0">
                  <a:srgbClr val="C00000"/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CD793018-6B46-499C-B037-CEFE176A7BC9}"/>
              </a:ext>
            </a:extLst>
          </p:cNvPr>
          <p:cNvSpPr/>
          <p:nvPr/>
        </p:nvSpPr>
        <p:spPr>
          <a:xfrm>
            <a:off x="5999319" y="6229643"/>
            <a:ext cx="193360" cy="193360"/>
          </a:xfrm>
          <a:prstGeom prst="ellipse">
            <a:avLst/>
          </a:prstGeom>
          <a:gradFill flip="none" rotWithShape="1">
            <a:gsLst>
              <a:gs pos="15000">
                <a:schemeClr val="tx1">
                  <a:alpha val="0"/>
                </a:schemeClr>
              </a:gs>
              <a:gs pos="64000">
                <a:srgbClr val="E05F01"/>
              </a:gs>
              <a:gs pos="100000">
                <a:srgbClr val="77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4BC4077F-907D-465A-B62B-A819175AD91F}"/>
              </a:ext>
            </a:extLst>
          </p:cNvPr>
          <p:cNvSpPr/>
          <p:nvPr/>
        </p:nvSpPr>
        <p:spPr>
          <a:xfrm>
            <a:off x="5843160" y="1960405"/>
            <a:ext cx="497940" cy="497940"/>
          </a:xfrm>
          <a:prstGeom prst="ellipse">
            <a:avLst/>
          </a:prstGeom>
          <a:noFill/>
          <a:ln w="1270">
            <a:gradFill>
              <a:gsLst>
                <a:gs pos="0">
                  <a:srgbClr val="FF0000">
                    <a:alpha val="16000"/>
                  </a:srgbClr>
                </a:gs>
                <a:gs pos="53000">
                  <a:srgbClr val="E56803"/>
                </a:gs>
                <a:gs pos="100000">
                  <a:srgbClr val="C00000">
                    <a:alpha val="1600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73EB6F31-DBF3-4B28-8478-B172F01BC583}"/>
              </a:ext>
            </a:extLst>
          </p:cNvPr>
          <p:cNvSpPr/>
          <p:nvPr/>
        </p:nvSpPr>
        <p:spPr>
          <a:xfrm>
            <a:off x="5941117" y="6171440"/>
            <a:ext cx="309765" cy="309765"/>
          </a:xfrm>
          <a:prstGeom prst="ellipse">
            <a:avLst/>
          </a:prstGeom>
          <a:noFill/>
          <a:ln w="6350">
            <a:gradFill>
              <a:gsLst>
                <a:gs pos="99301">
                  <a:srgbClr val="E05F01">
                    <a:alpha val="8000"/>
                  </a:srgbClr>
                </a:gs>
                <a:gs pos="50000">
                  <a:srgbClr val="C00000"/>
                </a:gs>
                <a:gs pos="0">
                  <a:srgbClr val="E56803">
                    <a:alpha val="8000"/>
                  </a:srgb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05F01"/>
              </a:solidFill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89F0B0B0-9031-4B7B-8B4B-6033512B4E43}"/>
              </a:ext>
            </a:extLst>
          </p:cNvPr>
          <p:cNvSpPr/>
          <p:nvPr/>
        </p:nvSpPr>
        <p:spPr>
          <a:xfrm>
            <a:off x="5898457" y="6128779"/>
            <a:ext cx="395086" cy="395086"/>
          </a:xfrm>
          <a:prstGeom prst="ellipse">
            <a:avLst/>
          </a:prstGeom>
          <a:noFill/>
          <a:ln w="3175">
            <a:gradFill>
              <a:gsLst>
                <a:gs pos="0">
                  <a:srgbClr val="FF0000"/>
                </a:gs>
                <a:gs pos="53000">
                  <a:srgbClr val="E56803">
                    <a:alpha val="1000"/>
                  </a:srgbClr>
                </a:gs>
                <a:gs pos="100000">
                  <a:srgbClr val="C00000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1F6A48FA-958F-4473-8CB4-0C4CA7620074}"/>
              </a:ext>
            </a:extLst>
          </p:cNvPr>
          <p:cNvSpPr/>
          <p:nvPr/>
        </p:nvSpPr>
        <p:spPr>
          <a:xfrm>
            <a:off x="5843160" y="6076176"/>
            <a:ext cx="497940" cy="497940"/>
          </a:xfrm>
          <a:prstGeom prst="ellipse">
            <a:avLst/>
          </a:prstGeom>
          <a:noFill/>
          <a:ln w="1270">
            <a:gradFill>
              <a:gsLst>
                <a:gs pos="0">
                  <a:srgbClr val="FF0000">
                    <a:alpha val="16000"/>
                  </a:srgbClr>
                </a:gs>
                <a:gs pos="53000">
                  <a:srgbClr val="E56803"/>
                </a:gs>
                <a:gs pos="100000">
                  <a:srgbClr val="C00000">
                    <a:alpha val="1700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6108216F-2702-41C3-8FDB-90CA1743B9EF}"/>
              </a:ext>
            </a:extLst>
          </p:cNvPr>
          <p:cNvSpPr/>
          <p:nvPr/>
        </p:nvSpPr>
        <p:spPr>
          <a:xfrm>
            <a:off x="4706686" y="2415741"/>
            <a:ext cx="751683" cy="287185"/>
          </a:xfrm>
          <a:custGeom>
            <a:avLst/>
            <a:gdLst>
              <a:gd name="connsiteX0" fmla="*/ 635000 w 635000"/>
              <a:gd name="connsiteY0" fmla="*/ 101600 h 279400"/>
              <a:gd name="connsiteX1" fmla="*/ 342900 w 635000"/>
              <a:gd name="connsiteY1" fmla="*/ 0 h 279400"/>
              <a:gd name="connsiteX2" fmla="*/ 241300 w 635000"/>
              <a:gd name="connsiteY2" fmla="*/ 279400 h 279400"/>
              <a:gd name="connsiteX3" fmla="*/ 0 w 635000"/>
              <a:gd name="connsiteY3" fmla="*/ 114300 h 279400"/>
              <a:gd name="connsiteX0" fmla="*/ 635000 w 635000"/>
              <a:gd name="connsiteY0" fmla="*/ 107136 h 284936"/>
              <a:gd name="connsiteX1" fmla="*/ 342900 w 635000"/>
              <a:gd name="connsiteY1" fmla="*/ 5536 h 284936"/>
              <a:gd name="connsiteX2" fmla="*/ 241300 w 635000"/>
              <a:gd name="connsiteY2" fmla="*/ 284936 h 284936"/>
              <a:gd name="connsiteX3" fmla="*/ 0 w 635000"/>
              <a:gd name="connsiteY3" fmla="*/ 119836 h 284936"/>
              <a:gd name="connsiteX0" fmla="*/ 635000 w 635000"/>
              <a:gd name="connsiteY0" fmla="*/ 107136 h 291565"/>
              <a:gd name="connsiteX1" fmla="*/ 342900 w 635000"/>
              <a:gd name="connsiteY1" fmla="*/ 5536 h 291565"/>
              <a:gd name="connsiteX2" fmla="*/ 241300 w 635000"/>
              <a:gd name="connsiteY2" fmla="*/ 284936 h 291565"/>
              <a:gd name="connsiteX3" fmla="*/ 0 w 635000"/>
              <a:gd name="connsiteY3" fmla="*/ 119836 h 291565"/>
              <a:gd name="connsiteX0" fmla="*/ 635000 w 635000"/>
              <a:gd name="connsiteY0" fmla="*/ 107136 h 285445"/>
              <a:gd name="connsiteX1" fmla="*/ 342900 w 635000"/>
              <a:gd name="connsiteY1" fmla="*/ 5536 h 285445"/>
              <a:gd name="connsiteX2" fmla="*/ 241300 w 635000"/>
              <a:gd name="connsiteY2" fmla="*/ 284936 h 285445"/>
              <a:gd name="connsiteX3" fmla="*/ 0 w 635000"/>
              <a:gd name="connsiteY3" fmla="*/ 119836 h 285445"/>
              <a:gd name="connsiteX0" fmla="*/ 635000 w 637640"/>
              <a:gd name="connsiteY0" fmla="*/ 107229 h 285538"/>
              <a:gd name="connsiteX1" fmla="*/ 607219 w 637640"/>
              <a:gd name="connsiteY1" fmla="*/ 98498 h 285538"/>
              <a:gd name="connsiteX2" fmla="*/ 342900 w 637640"/>
              <a:gd name="connsiteY2" fmla="*/ 5629 h 285538"/>
              <a:gd name="connsiteX3" fmla="*/ 241300 w 637640"/>
              <a:gd name="connsiteY3" fmla="*/ 285029 h 285538"/>
              <a:gd name="connsiteX4" fmla="*/ 0 w 637640"/>
              <a:gd name="connsiteY4" fmla="*/ 119929 h 285538"/>
              <a:gd name="connsiteX0" fmla="*/ 685007 w 685007"/>
              <a:gd name="connsiteY0" fmla="*/ 57223 h 285538"/>
              <a:gd name="connsiteX1" fmla="*/ 607219 w 685007"/>
              <a:gd name="connsiteY1" fmla="*/ 98498 h 285538"/>
              <a:gd name="connsiteX2" fmla="*/ 342900 w 685007"/>
              <a:gd name="connsiteY2" fmla="*/ 5629 h 285538"/>
              <a:gd name="connsiteX3" fmla="*/ 241300 w 685007"/>
              <a:gd name="connsiteY3" fmla="*/ 285029 h 285538"/>
              <a:gd name="connsiteX4" fmla="*/ 0 w 685007"/>
              <a:gd name="connsiteY4" fmla="*/ 119929 h 285538"/>
              <a:gd name="connsiteX0" fmla="*/ 699295 w 699295"/>
              <a:gd name="connsiteY0" fmla="*/ 38173 h 285538"/>
              <a:gd name="connsiteX1" fmla="*/ 607219 w 699295"/>
              <a:gd name="connsiteY1" fmla="*/ 98498 h 285538"/>
              <a:gd name="connsiteX2" fmla="*/ 342900 w 699295"/>
              <a:gd name="connsiteY2" fmla="*/ 5629 h 285538"/>
              <a:gd name="connsiteX3" fmla="*/ 241300 w 699295"/>
              <a:gd name="connsiteY3" fmla="*/ 285029 h 285538"/>
              <a:gd name="connsiteX4" fmla="*/ 0 w 699295"/>
              <a:gd name="connsiteY4" fmla="*/ 119929 h 285538"/>
              <a:gd name="connsiteX0" fmla="*/ 703727 w 703727"/>
              <a:gd name="connsiteY0" fmla="*/ 38173 h 287185"/>
              <a:gd name="connsiteX1" fmla="*/ 611651 w 703727"/>
              <a:gd name="connsiteY1" fmla="*/ 98498 h 287185"/>
              <a:gd name="connsiteX2" fmla="*/ 347332 w 703727"/>
              <a:gd name="connsiteY2" fmla="*/ 5629 h 287185"/>
              <a:gd name="connsiteX3" fmla="*/ 245732 w 703727"/>
              <a:gd name="connsiteY3" fmla="*/ 285029 h 287185"/>
              <a:gd name="connsiteX4" fmla="*/ 23482 w 703727"/>
              <a:gd name="connsiteY4" fmla="*/ 134217 h 287185"/>
              <a:gd name="connsiteX5" fmla="*/ 4432 w 703727"/>
              <a:gd name="connsiteY5" fmla="*/ 119929 h 287185"/>
              <a:gd name="connsiteX0" fmla="*/ 751683 w 751683"/>
              <a:gd name="connsiteY0" fmla="*/ 38173 h 287185"/>
              <a:gd name="connsiteX1" fmla="*/ 659607 w 751683"/>
              <a:gd name="connsiteY1" fmla="*/ 98498 h 287185"/>
              <a:gd name="connsiteX2" fmla="*/ 395288 w 751683"/>
              <a:gd name="connsiteY2" fmla="*/ 5629 h 287185"/>
              <a:gd name="connsiteX3" fmla="*/ 293688 w 751683"/>
              <a:gd name="connsiteY3" fmla="*/ 285029 h 287185"/>
              <a:gd name="connsiteX4" fmla="*/ 71438 w 751683"/>
              <a:gd name="connsiteY4" fmla="*/ 134217 h 287185"/>
              <a:gd name="connsiteX5" fmla="*/ 0 w 751683"/>
              <a:gd name="connsiteY5" fmla="*/ 186604 h 28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683" h="287185">
                <a:moveTo>
                  <a:pt x="751683" y="38173"/>
                </a:moveTo>
                <a:cubicBezTo>
                  <a:pt x="747053" y="36718"/>
                  <a:pt x="708290" y="115431"/>
                  <a:pt x="659607" y="98498"/>
                </a:cubicBezTo>
                <a:cubicBezTo>
                  <a:pt x="610924" y="81565"/>
                  <a:pt x="456274" y="-25459"/>
                  <a:pt x="395288" y="5629"/>
                </a:cubicBezTo>
                <a:cubicBezTo>
                  <a:pt x="334302" y="36717"/>
                  <a:pt x="347663" y="263598"/>
                  <a:pt x="293688" y="285029"/>
                </a:cubicBezTo>
                <a:cubicBezTo>
                  <a:pt x="239713" y="306460"/>
                  <a:pt x="111655" y="161734"/>
                  <a:pt x="71438" y="134217"/>
                </a:cubicBezTo>
                <a:cubicBezTo>
                  <a:pt x="31221" y="106700"/>
                  <a:pt x="3175" y="188985"/>
                  <a:pt x="0" y="186604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rgbClr val="C00000"/>
                </a:gs>
                <a:gs pos="95000">
                  <a:srgbClr val="E56803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7FA2D4FE-DF0A-48B5-A623-E89921BB0E49}"/>
              </a:ext>
            </a:extLst>
          </p:cNvPr>
          <p:cNvSpPr/>
          <p:nvPr/>
        </p:nvSpPr>
        <p:spPr>
          <a:xfrm rot="1096885">
            <a:off x="6347264" y="3197190"/>
            <a:ext cx="751683" cy="230880"/>
          </a:xfrm>
          <a:custGeom>
            <a:avLst/>
            <a:gdLst>
              <a:gd name="connsiteX0" fmla="*/ 635000 w 635000"/>
              <a:gd name="connsiteY0" fmla="*/ 101600 h 279400"/>
              <a:gd name="connsiteX1" fmla="*/ 342900 w 635000"/>
              <a:gd name="connsiteY1" fmla="*/ 0 h 279400"/>
              <a:gd name="connsiteX2" fmla="*/ 241300 w 635000"/>
              <a:gd name="connsiteY2" fmla="*/ 279400 h 279400"/>
              <a:gd name="connsiteX3" fmla="*/ 0 w 635000"/>
              <a:gd name="connsiteY3" fmla="*/ 114300 h 279400"/>
              <a:gd name="connsiteX0" fmla="*/ 635000 w 635000"/>
              <a:gd name="connsiteY0" fmla="*/ 107136 h 284936"/>
              <a:gd name="connsiteX1" fmla="*/ 342900 w 635000"/>
              <a:gd name="connsiteY1" fmla="*/ 5536 h 284936"/>
              <a:gd name="connsiteX2" fmla="*/ 241300 w 635000"/>
              <a:gd name="connsiteY2" fmla="*/ 284936 h 284936"/>
              <a:gd name="connsiteX3" fmla="*/ 0 w 635000"/>
              <a:gd name="connsiteY3" fmla="*/ 119836 h 284936"/>
              <a:gd name="connsiteX0" fmla="*/ 635000 w 635000"/>
              <a:gd name="connsiteY0" fmla="*/ 107136 h 291565"/>
              <a:gd name="connsiteX1" fmla="*/ 342900 w 635000"/>
              <a:gd name="connsiteY1" fmla="*/ 5536 h 291565"/>
              <a:gd name="connsiteX2" fmla="*/ 241300 w 635000"/>
              <a:gd name="connsiteY2" fmla="*/ 284936 h 291565"/>
              <a:gd name="connsiteX3" fmla="*/ 0 w 635000"/>
              <a:gd name="connsiteY3" fmla="*/ 119836 h 291565"/>
              <a:gd name="connsiteX0" fmla="*/ 635000 w 635000"/>
              <a:gd name="connsiteY0" fmla="*/ 107136 h 285445"/>
              <a:gd name="connsiteX1" fmla="*/ 342900 w 635000"/>
              <a:gd name="connsiteY1" fmla="*/ 5536 h 285445"/>
              <a:gd name="connsiteX2" fmla="*/ 241300 w 635000"/>
              <a:gd name="connsiteY2" fmla="*/ 284936 h 285445"/>
              <a:gd name="connsiteX3" fmla="*/ 0 w 635000"/>
              <a:gd name="connsiteY3" fmla="*/ 119836 h 285445"/>
              <a:gd name="connsiteX0" fmla="*/ 635000 w 637640"/>
              <a:gd name="connsiteY0" fmla="*/ 107229 h 285538"/>
              <a:gd name="connsiteX1" fmla="*/ 607219 w 637640"/>
              <a:gd name="connsiteY1" fmla="*/ 98498 h 285538"/>
              <a:gd name="connsiteX2" fmla="*/ 342900 w 637640"/>
              <a:gd name="connsiteY2" fmla="*/ 5629 h 285538"/>
              <a:gd name="connsiteX3" fmla="*/ 241300 w 637640"/>
              <a:gd name="connsiteY3" fmla="*/ 285029 h 285538"/>
              <a:gd name="connsiteX4" fmla="*/ 0 w 637640"/>
              <a:gd name="connsiteY4" fmla="*/ 119929 h 285538"/>
              <a:gd name="connsiteX0" fmla="*/ 685007 w 685007"/>
              <a:gd name="connsiteY0" fmla="*/ 57223 h 285538"/>
              <a:gd name="connsiteX1" fmla="*/ 607219 w 685007"/>
              <a:gd name="connsiteY1" fmla="*/ 98498 h 285538"/>
              <a:gd name="connsiteX2" fmla="*/ 342900 w 685007"/>
              <a:gd name="connsiteY2" fmla="*/ 5629 h 285538"/>
              <a:gd name="connsiteX3" fmla="*/ 241300 w 685007"/>
              <a:gd name="connsiteY3" fmla="*/ 285029 h 285538"/>
              <a:gd name="connsiteX4" fmla="*/ 0 w 685007"/>
              <a:gd name="connsiteY4" fmla="*/ 119929 h 285538"/>
              <a:gd name="connsiteX0" fmla="*/ 699295 w 699295"/>
              <a:gd name="connsiteY0" fmla="*/ 38173 h 285538"/>
              <a:gd name="connsiteX1" fmla="*/ 607219 w 699295"/>
              <a:gd name="connsiteY1" fmla="*/ 98498 h 285538"/>
              <a:gd name="connsiteX2" fmla="*/ 342900 w 699295"/>
              <a:gd name="connsiteY2" fmla="*/ 5629 h 285538"/>
              <a:gd name="connsiteX3" fmla="*/ 241300 w 699295"/>
              <a:gd name="connsiteY3" fmla="*/ 285029 h 285538"/>
              <a:gd name="connsiteX4" fmla="*/ 0 w 699295"/>
              <a:gd name="connsiteY4" fmla="*/ 119929 h 285538"/>
              <a:gd name="connsiteX0" fmla="*/ 703727 w 703727"/>
              <a:gd name="connsiteY0" fmla="*/ 38173 h 287185"/>
              <a:gd name="connsiteX1" fmla="*/ 611651 w 703727"/>
              <a:gd name="connsiteY1" fmla="*/ 98498 h 287185"/>
              <a:gd name="connsiteX2" fmla="*/ 347332 w 703727"/>
              <a:gd name="connsiteY2" fmla="*/ 5629 h 287185"/>
              <a:gd name="connsiteX3" fmla="*/ 245732 w 703727"/>
              <a:gd name="connsiteY3" fmla="*/ 285029 h 287185"/>
              <a:gd name="connsiteX4" fmla="*/ 23482 w 703727"/>
              <a:gd name="connsiteY4" fmla="*/ 134217 h 287185"/>
              <a:gd name="connsiteX5" fmla="*/ 4432 w 703727"/>
              <a:gd name="connsiteY5" fmla="*/ 119929 h 287185"/>
              <a:gd name="connsiteX0" fmla="*/ 751683 w 751683"/>
              <a:gd name="connsiteY0" fmla="*/ 38173 h 287185"/>
              <a:gd name="connsiteX1" fmla="*/ 659607 w 751683"/>
              <a:gd name="connsiteY1" fmla="*/ 98498 h 287185"/>
              <a:gd name="connsiteX2" fmla="*/ 395288 w 751683"/>
              <a:gd name="connsiteY2" fmla="*/ 5629 h 287185"/>
              <a:gd name="connsiteX3" fmla="*/ 293688 w 751683"/>
              <a:gd name="connsiteY3" fmla="*/ 285029 h 287185"/>
              <a:gd name="connsiteX4" fmla="*/ 71438 w 751683"/>
              <a:gd name="connsiteY4" fmla="*/ 134217 h 287185"/>
              <a:gd name="connsiteX5" fmla="*/ 0 w 751683"/>
              <a:gd name="connsiteY5" fmla="*/ 186604 h 28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683" h="287185">
                <a:moveTo>
                  <a:pt x="751683" y="38173"/>
                </a:moveTo>
                <a:cubicBezTo>
                  <a:pt x="747053" y="36718"/>
                  <a:pt x="708290" y="115431"/>
                  <a:pt x="659607" y="98498"/>
                </a:cubicBezTo>
                <a:cubicBezTo>
                  <a:pt x="610924" y="81565"/>
                  <a:pt x="456274" y="-25459"/>
                  <a:pt x="395288" y="5629"/>
                </a:cubicBezTo>
                <a:cubicBezTo>
                  <a:pt x="334302" y="36717"/>
                  <a:pt x="347663" y="263598"/>
                  <a:pt x="293688" y="285029"/>
                </a:cubicBezTo>
                <a:cubicBezTo>
                  <a:pt x="239713" y="306460"/>
                  <a:pt x="111655" y="161734"/>
                  <a:pt x="71438" y="134217"/>
                </a:cubicBezTo>
                <a:cubicBezTo>
                  <a:pt x="31221" y="106700"/>
                  <a:pt x="3175" y="188985"/>
                  <a:pt x="0" y="186604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rgbClr val="C00000"/>
                </a:gs>
                <a:gs pos="95000">
                  <a:srgbClr val="E56803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4C33D97C-7D93-4DA6-8B5A-F4A00F86DDE9}"/>
              </a:ext>
            </a:extLst>
          </p:cNvPr>
          <p:cNvSpPr/>
          <p:nvPr/>
        </p:nvSpPr>
        <p:spPr>
          <a:xfrm>
            <a:off x="5305425" y="4177357"/>
            <a:ext cx="751683" cy="287185"/>
          </a:xfrm>
          <a:custGeom>
            <a:avLst/>
            <a:gdLst>
              <a:gd name="connsiteX0" fmla="*/ 635000 w 635000"/>
              <a:gd name="connsiteY0" fmla="*/ 101600 h 279400"/>
              <a:gd name="connsiteX1" fmla="*/ 342900 w 635000"/>
              <a:gd name="connsiteY1" fmla="*/ 0 h 279400"/>
              <a:gd name="connsiteX2" fmla="*/ 241300 w 635000"/>
              <a:gd name="connsiteY2" fmla="*/ 279400 h 279400"/>
              <a:gd name="connsiteX3" fmla="*/ 0 w 635000"/>
              <a:gd name="connsiteY3" fmla="*/ 114300 h 279400"/>
              <a:gd name="connsiteX0" fmla="*/ 635000 w 635000"/>
              <a:gd name="connsiteY0" fmla="*/ 107136 h 284936"/>
              <a:gd name="connsiteX1" fmla="*/ 342900 w 635000"/>
              <a:gd name="connsiteY1" fmla="*/ 5536 h 284936"/>
              <a:gd name="connsiteX2" fmla="*/ 241300 w 635000"/>
              <a:gd name="connsiteY2" fmla="*/ 284936 h 284936"/>
              <a:gd name="connsiteX3" fmla="*/ 0 w 635000"/>
              <a:gd name="connsiteY3" fmla="*/ 119836 h 284936"/>
              <a:gd name="connsiteX0" fmla="*/ 635000 w 635000"/>
              <a:gd name="connsiteY0" fmla="*/ 107136 h 291565"/>
              <a:gd name="connsiteX1" fmla="*/ 342900 w 635000"/>
              <a:gd name="connsiteY1" fmla="*/ 5536 h 291565"/>
              <a:gd name="connsiteX2" fmla="*/ 241300 w 635000"/>
              <a:gd name="connsiteY2" fmla="*/ 284936 h 291565"/>
              <a:gd name="connsiteX3" fmla="*/ 0 w 635000"/>
              <a:gd name="connsiteY3" fmla="*/ 119836 h 291565"/>
              <a:gd name="connsiteX0" fmla="*/ 635000 w 635000"/>
              <a:gd name="connsiteY0" fmla="*/ 107136 h 285445"/>
              <a:gd name="connsiteX1" fmla="*/ 342900 w 635000"/>
              <a:gd name="connsiteY1" fmla="*/ 5536 h 285445"/>
              <a:gd name="connsiteX2" fmla="*/ 241300 w 635000"/>
              <a:gd name="connsiteY2" fmla="*/ 284936 h 285445"/>
              <a:gd name="connsiteX3" fmla="*/ 0 w 635000"/>
              <a:gd name="connsiteY3" fmla="*/ 119836 h 285445"/>
              <a:gd name="connsiteX0" fmla="*/ 635000 w 637640"/>
              <a:gd name="connsiteY0" fmla="*/ 107229 h 285538"/>
              <a:gd name="connsiteX1" fmla="*/ 607219 w 637640"/>
              <a:gd name="connsiteY1" fmla="*/ 98498 h 285538"/>
              <a:gd name="connsiteX2" fmla="*/ 342900 w 637640"/>
              <a:gd name="connsiteY2" fmla="*/ 5629 h 285538"/>
              <a:gd name="connsiteX3" fmla="*/ 241300 w 637640"/>
              <a:gd name="connsiteY3" fmla="*/ 285029 h 285538"/>
              <a:gd name="connsiteX4" fmla="*/ 0 w 637640"/>
              <a:gd name="connsiteY4" fmla="*/ 119929 h 285538"/>
              <a:gd name="connsiteX0" fmla="*/ 685007 w 685007"/>
              <a:gd name="connsiteY0" fmla="*/ 57223 h 285538"/>
              <a:gd name="connsiteX1" fmla="*/ 607219 w 685007"/>
              <a:gd name="connsiteY1" fmla="*/ 98498 h 285538"/>
              <a:gd name="connsiteX2" fmla="*/ 342900 w 685007"/>
              <a:gd name="connsiteY2" fmla="*/ 5629 h 285538"/>
              <a:gd name="connsiteX3" fmla="*/ 241300 w 685007"/>
              <a:gd name="connsiteY3" fmla="*/ 285029 h 285538"/>
              <a:gd name="connsiteX4" fmla="*/ 0 w 685007"/>
              <a:gd name="connsiteY4" fmla="*/ 119929 h 285538"/>
              <a:gd name="connsiteX0" fmla="*/ 699295 w 699295"/>
              <a:gd name="connsiteY0" fmla="*/ 38173 h 285538"/>
              <a:gd name="connsiteX1" fmla="*/ 607219 w 699295"/>
              <a:gd name="connsiteY1" fmla="*/ 98498 h 285538"/>
              <a:gd name="connsiteX2" fmla="*/ 342900 w 699295"/>
              <a:gd name="connsiteY2" fmla="*/ 5629 h 285538"/>
              <a:gd name="connsiteX3" fmla="*/ 241300 w 699295"/>
              <a:gd name="connsiteY3" fmla="*/ 285029 h 285538"/>
              <a:gd name="connsiteX4" fmla="*/ 0 w 699295"/>
              <a:gd name="connsiteY4" fmla="*/ 119929 h 285538"/>
              <a:gd name="connsiteX0" fmla="*/ 703727 w 703727"/>
              <a:gd name="connsiteY0" fmla="*/ 38173 h 287185"/>
              <a:gd name="connsiteX1" fmla="*/ 611651 w 703727"/>
              <a:gd name="connsiteY1" fmla="*/ 98498 h 287185"/>
              <a:gd name="connsiteX2" fmla="*/ 347332 w 703727"/>
              <a:gd name="connsiteY2" fmla="*/ 5629 h 287185"/>
              <a:gd name="connsiteX3" fmla="*/ 245732 w 703727"/>
              <a:gd name="connsiteY3" fmla="*/ 285029 h 287185"/>
              <a:gd name="connsiteX4" fmla="*/ 23482 w 703727"/>
              <a:gd name="connsiteY4" fmla="*/ 134217 h 287185"/>
              <a:gd name="connsiteX5" fmla="*/ 4432 w 703727"/>
              <a:gd name="connsiteY5" fmla="*/ 119929 h 287185"/>
              <a:gd name="connsiteX0" fmla="*/ 751683 w 751683"/>
              <a:gd name="connsiteY0" fmla="*/ 38173 h 287185"/>
              <a:gd name="connsiteX1" fmla="*/ 659607 w 751683"/>
              <a:gd name="connsiteY1" fmla="*/ 98498 h 287185"/>
              <a:gd name="connsiteX2" fmla="*/ 395288 w 751683"/>
              <a:gd name="connsiteY2" fmla="*/ 5629 h 287185"/>
              <a:gd name="connsiteX3" fmla="*/ 293688 w 751683"/>
              <a:gd name="connsiteY3" fmla="*/ 285029 h 287185"/>
              <a:gd name="connsiteX4" fmla="*/ 71438 w 751683"/>
              <a:gd name="connsiteY4" fmla="*/ 134217 h 287185"/>
              <a:gd name="connsiteX5" fmla="*/ 0 w 751683"/>
              <a:gd name="connsiteY5" fmla="*/ 186604 h 28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683" h="287185">
                <a:moveTo>
                  <a:pt x="751683" y="38173"/>
                </a:moveTo>
                <a:cubicBezTo>
                  <a:pt x="747053" y="36718"/>
                  <a:pt x="708290" y="115431"/>
                  <a:pt x="659607" y="98498"/>
                </a:cubicBezTo>
                <a:cubicBezTo>
                  <a:pt x="610924" y="81565"/>
                  <a:pt x="456274" y="-25459"/>
                  <a:pt x="395288" y="5629"/>
                </a:cubicBezTo>
                <a:cubicBezTo>
                  <a:pt x="334302" y="36717"/>
                  <a:pt x="347663" y="263598"/>
                  <a:pt x="293688" y="285029"/>
                </a:cubicBezTo>
                <a:cubicBezTo>
                  <a:pt x="239713" y="306460"/>
                  <a:pt x="111655" y="161734"/>
                  <a:pt x="71438" y="134217"/>
                </a:cubicBezTo>
                <a:cubicBezTo>
                  <a:pt x="31221" y="106700"/>
                  <a:pt x="3175" y="188985"/>
                  <a:pt x="0" y="186604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rgbClr val="C00000"/>
                </a:gs>
                <a:gs pos="95000">
                  <a:srgbClr val="E56803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97BD4548-11E7-4C15-AB7C-CAB8AD1A85D5}"/>
              </a:ext>
            </a:extLst>
          </p:cNvPr>
          <p:cNvSpPr/>
          <p:nvPr/>
        </p:nvSpPr>
        <p:spPr>
          <a:xfrm rot="1814291">
            <a:off x="6381220" y="4964377"/>
            <a:ext cx="751683" cy="287185"/>
          </a:xfrm>
          <a:custGeom>
            <a:avLst/>
            <a:gdLst>
              <a:gd name="connsiteX0" fmla="*/ 635000 w 635000"/>
              <a:gd name="connsiteY0" fmla="*/ 101600 h 279400"/>
              <a:gd name="connsiteX1" fmla="*/ 342900 w 635000"/>
              <a:gd name="connsiteY1" fmla="*/ 0 h 279400"/>
              <a:gd name="connsiteX2" fmla="*/ 241300 w 635000"/>
              <a:gd name="connsiteY2" fmla="*/ 279400 h 279400"/>
              <a:gd name="connsiteX3" fmla="*/ 0 w 635000"/>
              <a:gd name="connsiteY3" fmla="*/ 114300 h 279400"/>
              <a:gd name="connsiteX0" fmla="*/ 635000 w 635000"/>
              <a:gd name="connsiteY0" fmla="*/ 107136 h 284936"/>
              <a:gd name="connsiteX1" fmla="*/ 342900 w 635000"/>
              <a:gd name="connsiteY1" fmla="*/ 5536 h 284936"/>
              <a:gd name="connsiteX2" fmla="*/ 241300 w 635000"/>
              <a:gd name="connsiteY2" fmla="*/ 284936 h 284936"/>
              <a:gd name="connsiteX3" fmla="*/ 0 w 635000"/>
              <a:gd name="connsiteY3" fmla="*/ 119836 h 284936"/>
              <a:gd name="connsiteX0" fmla="*/ 635000 w 635000"/>
              <a:gd name="connsiteY0" fmla="*/ 107136 h 291565"/>
              <a:gd name="connsiteX1" fmla="*/ 342900 w 635000"/>
              <a:gd name="connsiteY1" fmla="*/ 5536 h 291565"/>
              <a:gd name="connsiteX2" fmla="*/ 241300 w 635000"/>
              <a:gd name="connsiteY2" fmla="*/ 284936 h 291565"/>
              <a:gd name="connsiteX3" fmla="*/ 0 w 635000"/>
              <a:gd name="connsiteY3" fmla="*/ 119836 h 291565"/>
              <a:gd name="connsiteX0" fmla="*/ 635000 w 635000"/>
              <a:gd name="connsiteY0" fmla="*/ 107136 h 285445"/>
              <a:gd name="connsiteX1" fmla="*/ 342900 w 635000"/>
              <a:gd name="connsiteY1" fmla="*/ 5536 h 285445"/>
              <a:gd name="connsiteX2" fmla="*/ 241300 w 635000"/>
              <a:gd name="connsiteY2" fmla="*/ 284936 h 285445"/>
              <a:gd name="connsiteX3" fmla="*/ 0 w 635000"/>
              <a:gd name="connsiteY3" fmla="*/ 119836 h 285445"/>
              <a:gd name="connsiteX0" fmla="*/ 635000 w 637640"/>
              <a:gd name="connsiteY0" fmla="*/ 107229 h 285538"/>
              <a:gd name="connsiteX1" fmla="*/ 607219 w 637640"/>
              <a:gd name="connsiteY1" fmla="*/ 98498 h 285538"/>
              <a:gd name="connsiteX2" fmla="*/ 342900 w 637640"/>
              <a:gd name="connsiteY2" fmla="*/ 5629 h 285538"/>
              <a:gd name="connsiteX3" fmla="*/ 241300 w 637640"/>
              <a:gd name="connsiteY3" fmla="*/ 285029 h 285538"/>
              <a:gd name="connsiteX4" fmla="*/ 0 w 637640"/>
              <a:gd name="connsiteY4" fmla="*/ 119929 h 285538"/>
              <a:gd name="connsiteX0" fmla="*/ 685007 w 685007"/>
              <a:gd name="connsiteY0" fmla="*/ 57223 h 285538"/>
              <a:gd name="connsiteX1" fmla="*/ 607219 w 685007"/>
              <a:gd name="connsiteY1" fmla="*/ 98498 h 285538"/>
              <a:gd name="connsiteX2" fmla="*/ 342900 w 685007"/>
              <a:gd name="connsiteY2" fmla="*/ 5629 h 285538"/>
              <a:gd name="connsiteX3" fmla="*/ 241300 w 685007"/>
              <a:gd name="connsiteY3" fmla="*/ 285029 h 285538"/>
              <a:gd name="connsiteX4" fmla="*/ 0 w 685007"/>
              <a:gd name="connsiteY4" fmla="*/ 119929 h 285538"/>
              <a:gd name="connsiteX0" fmla="*/ 699295 w 699295"/>
              <a:gd name="connsiteY0" fmla="*/ 38173 h 285538"/>
              <a:gd name="connsiteX1" fmla="*/ 607219 w 699295"/>
              <a:gd name="connsiteY1" fmla="*/ 98498 h 285538"/>
              <a:gd name="connsiteX2" fmla="*/ 342900 w 699295"/>
              <a:gd name="connsiteY2" fmla="*/ 5629 h 285538"/>
              <a:gd name="connsiteX3" fmla="*/ 241300 w 699295"/>
              <a:gd name="connsiteY3" fmla="*/ 285029 h 285538"/>
              <a:gd name="connsiteX4" fmla="*/ 0 w 699295"/>
              <a:gd name="connsiteY4" fmla="*/ 119929 h 285538"/>
              <a:gd name="connsiteX0" fmla="*/ 703727 w 703727"/>
              <a:gd name="connsiteY0" fmla="*/ 38173 h 287185"/>
              <a:gd name="connsiteX1" fmla="*/ 611651 w 703727"/>
              <a:gd name="connsiteY1" fmla="*/ 98498 h 287185"/>
              <a:gd name="connsiteX2" fmla="*/ 347332 w 703727"/>
              <a:gd name="connsiteY2" fmla="*/ 5629 h 287185"/>
              <a:gd name="connsiteX3" fmla="*/ 245732 w 703727"/>
              <a:gd name="connsiteY3" fmla="*/ 285029 h 287185"/>
              <a:gd name="connsiteX4" fmla="*/ 23482 w 703727"/>
              <a:gd name="connsiteY4" fmla="*/ 134217 h 287185"/>
              <a:gd name="connsiteX5" fmla="*/ 4432 w 703727"/>
              <a:gd name="connsiteY5" fmla="*/ 119929 h 287185"/>
              <a:gd name="connsiteX0" fmla="*/ 751683 w 751683"/>
              <a:gd name="connsiteY0" fmla="*/ 38173 h 287185"/>
              <a:gd name="connsiteX1" fmla="*/ 659607 w 751683"/>
              <a:gd name="connsiteY1" fmla="*/ 98498 h 287185"/>
              <a:gd name="connsiteX2" fmla="*/ 395288 w 751683"/>
              <a:gd name="connsiteY2" fmla="*/ 5629 h 287185"/>
              <a:gd name="connsiteX3" fmla="*/ 293688 w 751683"/>
              <a:gd name="connsiteY3" fmla="*/ 285029 h 287185"/>
              <a:gd name="connsiteX4" fmla="*/ 71438 w 751683"/>
              <a:gd name="connsiteY4" fmla="*/ 134217 h 287185"/>
              <a:gd name="connsiteX5" fmla="*/ 0 w 751683"/>
              <a:gd name="connsiteY5" fmla="*/ 186604 h 28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683" h="287185">
                <a:moveTo>
                  <a:pt x="751683" y="38173"/>
                </a:moveTo>
                <a:cubicBezTo>
                  <a:pt x="747053" y="36718"/>
                  <a:pt x="708290" y="115431"/>
                  <a:pt x="659607" y="98498"/>
                </a:cubicBezTo>
                <a:cubicBezTo>
                  <a:pt x="610924" y="81565"/>
                  <a:pt x="456274" y="-25459"/>
                  <a:pt x="395288" y="5629"/>
                </a:cubicBezTo>
                <a:cubicBezTo>
                  <a:pt x="334302" y="36717"/>
                  <a:pt x="347663" y="263598"/>
                  <a:pt x="293688" y="285029"/>
                </a:cubicBezTo>
                <a:cubicBezTo>
                  <a:pt x="239713" y="306460"/>
                  <a:pt x="111655" y="161734"/>
                  <a:pt x="71438" y="134217"/>
                </a:cubicBezTo>
                <a:cubicBezTo>
                  <a:pt x="31221" y="106700"/>
                  <a:pt x="3175" y="188985"/>
                  <a:pt x="0" y="186604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rgbClr val="C00000"/>
                </a:gs>
                <a:gs pos="95000">
                  <a:srgbClr val="E56803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B996CB68-664C-4653-921A-3A00868D8DF4}"/>
              </a:ext>
            </a:extLst>
          </p:cNvPr>
          <p:cNvCxnSpPr>
            <a:cxnSpLocks/>
          </p:cNvCxnSpPr>
          <p:nvPr/>
        </p:nvCxnSpPr>
        <p:spPr>
          <a:xfrm flipV="1">
            <a:off x="4072518" y="2459900"/>
            <a:ext cx="1385851" cy="412763"/>
          </a:xfrm>
          <a:prstGeom prst="line">
            <a:avLst/>
          </a:prstGeom>
          <a:ln w="9525" cap="rnd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xmlns="" id="{A7FBFD3E-C786-401C-B90D-EE0306E7225B}"/>
              </a:ext>
            </a:extLst>
          </p:cNvPr>
          <p:cNvCxnSpPr>
            <a:cxnSpLocks/>
          </p:cNvCxnSpPr>
          <p:nvPr/>
        </p:nvCxnSpPr>
        <p:spPr>
          <a:xfrm flipH="1">
            <a:off x="4685539" y="2210739"/>
            <a:ext cx="1324035" cy="394349"/>
          </a:xfrm>
          <a:prstGeom prst="line">
            <a:avLst/>
          </a:prstGeom>
          <a:ln w="9525" cap="rnd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5DD89597-8A75-411A-9315-212E76EB3085}"/>
              </a:ext>
            </a:extLst>
          </p:cNvPr>
          <p:cNvCxnSpPr>
            <a:cxnSpLocks/>
          </p:cNvCxnSpPr>
          <p:nvPr/>
        </p:nvCxnSpPr>
        <p:spPr>
          <a:xfrm>
            <a:off x="3925457" y="3060324"/>
            <a:ext cx="3551668" cy="352160"/>
          </a:xfrm>
          <a:prstGeom prst="line">
            <a:avLst/>
          </a:prstGeom>
          <a:ln w="9525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3A1CB469-BA92-4B27-BD15-CDD7FABDF984}"/>
              </a:ext>
            </a:extLst>
          </p:cNvPr>
          <p:cNvCxnSpPr>
            <a:cxnSpLocks/>
          </p:cNvCxnSpPr>
          <p:nvPr/>
        </p:nvCxnSpPr>
        <p:spPr>
          <a:xfrm flipH="1" flipV="1">
            <a:off x="5999319" y="3183878"/>
            <a:ext cx="2701067" cy="267821"/>
          </a:xfrm>
          <a:prstGeom prst="line">
            <a:avLst/>
          </a:prstGeom>
          <a:ln w="9525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75232CC-AAD1-4FA8-8337-379546705BC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89124" y="3029993"/>
            <a:ext cx="723872" cy="79801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DBD88684-26D2-45A2-BAC6-223F14406DC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1477" y="2562513"/>
            <a:ext cx="634496" cy="752192"/>
          </a:xfrm>
          <a:prstGeom prst="rect">
            <a:avLst/>
          </a:prstGeom>
          <a:effectLst/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xmlns="" id="{482EE444-F26B-4219-9B7F-BEEB80A21436}"/>
              </a:ext>
            </a:extLst>
          </p:cNvPr>
          <p:cNvCxnSpPr>
            <a:cxnSpLocks/>
          </p:cNvCxnSpPr>
          <p:nvPr/>
        </p:nvCxnSpPr>
        <p:spPr>
          <a:xfrm flipH="1">
            <a:off x="5143500" y="3616417"/>
            <a:ext cx="3457671" cy="770192"/>
          </a:xfrm>
          <a:prstGeom prst="line">
            <a:avLst/>
          </a:prstGeom>
          <a:ln w="9525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xmlns="" id="{523BCB9E-47E5-4D1F-A5B4-E6AAF292BEAA}"/>
              </a:ext>
            </a:extLst>
          </p:cNvPr>
          <p:cNvCxnSpPr>
            <a:cxnSpLocks/>
          </p:cNvCxnSpPr>
          <p:nvPr/>
        </p:nvCxnSpPr>
        <p:spPr>
          <a:xfrm flipV="1">
            <a:off x="4615681" y="4225925"/>
            <a:ext cx="1608579" cy="358310"/>
          </a:xfrm>
          <a:prstGeom prst="line">
            <a:avLst/>
          </a:prstGeom>
          <a:ln w="9525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C99B176C-75BA-4013-8689-8DFD8448D15E}"/>
              </a:ext>
            </a:extLst>
          </p:cNvPr>
          <p:cNvCxnSpPr>
            <a:cxnSpLocks/>
          </p:cNvCxnSpPr>
          <p:nvPr/>
        </p:nvCxnSpPr>
        <p:spPr>
          <a:xfrm>
            <a:off x="4559300" y="4684528"/>
            <a:ext cx="2557299" cy="530410"/>
          </a:xfrm>
          <a:prstGeom prst="line">
            <a:avLst/>
          </a:prstGeom>
          <a:ln w="9525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xmlns="" id="{CA7B57A2-05E9-4EA3-B32A-87087CD29142}"/>
              </a:ext>
            </a:extLst>
          </p:cNvPr>
          <p:cNvCxnSpPr>
            <a:cxnSpLocks/>
          </p:cNvCxnSpPr>
          <p:nvPr/>
        </p:nvCxnSpPr>
        <p:spPr>
          <a:xfrm flipH="1" flipV="1">
            <a:off x="6145692" y="4933951"/>
            <a:ext cx="1627108" cy="337481"/>
          </a:xfrm>
          <a:prstGeom prst="line">
            <a:avLst/>
          </a:prstGeom>
          <a:ln w="9525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xmlns="" id="{5D86A600-60A7-4D16-8C91-2A40AF3613A1}"/>
              </a:ext>
            </a:extLst>
          </p:cNvPr>
          <p:cNvCxnSpPr>
            <a:cxnSpLocks/>
          </p:cNvCxnSpPr>
          <p:nvPr/>
        </p:nvCxnSpPr>
        <p:spPr>
          <a:xfrm flipH="1">
            <a:off x="6548101" y="5407897"/>
            <a:ext cx="1363083" cy="720882"/>
          </a:xfrm>
          <a:prstGeom prst="line">
            <a:avLst/>
          </a:prstGeom>
          <a:ln w="9525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xmlns="" id="{9E4FFD6C-09C6-43E1-A3E3-6359C3E446DE}"/>
              </a:ext>
            </a:extLst>
          </p:cNvPr>
          <p:cNvSpPr/>
          <p:nvPr/>
        </p:nvSpPr>
        <p:spPr>
          <a:xfrm rot="21023019">
            <a:off x="6414339" y="5855970"/>
            <a:ext cx="751683" cy="287185"/>
          </a:xfrm>
          <a:custGeom>
            <a:avLst/>
            <a:gdLst>
              <a:gd name="connsiteX0" fmla="*/ 635000 w 635000"/>
              <a:gd name="connsiteY0" fmla="*/ 101600 h 279400"/>
              <a:gd name="connsiteX1" fmla="*/ 342900 w 635000"/>
              <a:gd name="connsiteY1" fmla="*/ 0 h 279400"/>
              <a:gd name="connsiteX2" fmla="*/ 241300 w 635000"/>
              <a:gd name="connsiteY2" fmla="*/ 279400 h 279400"/>
              <a:gd name="connsiteX3" fmla="*/ 0 w 635000"/>
              <a:gd name="connsiteY3" fmla="*/ 114300 h 279400"/>
              <a:gd name="connsiteX0" fmla="*/ 635000 w 635000"/>
              <a:gd name="connsiteY0" fmla="*/ 107136 h 284936"/>
              <a:gd name="connsiteX1" fmla="*/ 342900 w 635000"/>
              <a:gd name="connsiteY1" fmla="*/ 5536 h 284936"/>
              <a:gd name="connsiteX2" fmla="*/ 241300 w 635000"/>
              <a:gd name="connsiteY2" fmla="*/ 284936 h 284936"/>
              <a:gd name="connsiteX3" fmla="*/ 0 w 635000"/>
              <a:gd name="connsiteY3" fmla="*/ 119836 h 284936"/>
              <a:gd name="connsiteX0" fmla="*/ 635000 w 635000"/>
              <a:gd name="connsiteY0" fmla="*/ 107136 h 291565"/>
              <a:gd name="connsiteX1" fmla="*/ 342900 w 635000"/>
              <a:gd name="connsiteY1" fmla="*/ 5536 h 291565"/>
              <a:gd name="connsiteX2" fmla="*/ 241300 w 635000"/>
              <a:gd name="connsiteY2" fmla="*/ 284936 h 291565"/>
              <a:gd name="connsiteX3" fmla="*/ 0 w 635000"/>
              <a:gd name="connsiteY3" fmla="*/ 119836 h 291565"/>
              <a:gd name="connsiteX0" fmla="*/ 635000 w 635000"/>
              <a:gd name="connsiteY0" fmla="*/ 107136 h 285445"/>
              <a:gd name="connsiteX1" fmla="*/ 342900 w 635000"/>
              <a:gd name="connsiteY1" fmla="*/ 5536 h 285445"/>
              <a:gd name="connsiteX2" fmla="*/ 241300 w 635000"/>
              <a:gd name="connsiteY2" fmla="*/ 284936 h 285445"/>
              <a:gd name="connsiteX3" fmla="*/ 0 w 635000"/>
              <a:gd name="connsiteY3" fmla="*/ 119836 h 285445"/>
              <a:gd name="connsiteX0" fmla="*/ 635000 w 637640"/>
              <a:gd name="connsiteY0" fmla="*/ 107229 h 285538"/>
              <a:gd name="connsiteX1" fmla="*/ 607219 w 637640"/>
              <a:gd name="connsiteY1" fmla="*/ 98498 h 285538"/>
              <a:gd name="connsiteX2" fmla="*/ 342900 w 637640"/>
              <a:gd name="connsiteY2" fmla="*/ 5629 h 285538"/>
              <a:gd name="connsiteX3" fmla="*/ 241300 w 637640"/>
              <a:gd name="connsiteY3" fmla="*/ 285029 h 285538"/>
              <a:gd name="connsiteX4" fmla="*/ 0 w 637640"/>
              <a:gd name="connsiteY4" fmla="*/ 119929 h 285538"/>
              <a:gd name="connsiteX0" fmla="*/ 685007 w 685007"/>
              <a:gd name="connsiteY0" fmla="*/ 57223 h 285538"/>
              <a:gd name="connsiteX1" fmla="*/ 607219 w 685007"/>
              <a:gd name="connsiteY1" fmla="*/ 98498 h 285538"/>
              <a:gd name="connsiteX2" fmla="*/ 342900 w 685007"/>
              <a:gd name="connsiteY2" fmla="*/ 5629 h 285538"/>
              <a:gd name="connsiteX3" fmla="*/ 241300 w 685007"/>
              <a:gd name="connsiteY3" fmla="*/ 285029 h 285538"/>
              <a:gd name="connsiteX4" fmla="*/ 0 w 685007"/>
              <a:gd name="connsiteY4" fmla="*/ 119929 h 285538"/>
              <a:gd name="connsiteX0" fmla="*/ 699295 w 699295"/>
              <a:gd name="connsiteY0" fmla="*/ 38173 h 285538"/>
              <a:gd name="connsiteX1" fmla="*/ 607219 w 699295"/>
              <a:gd name="connsiteY1" fmla="*/ 98498 h 285538"/>
              <a:gd name="connsiteX2" fmla="*/ 342900 w 699295"/>
              <a:gd name="connsiteY2" fmla="*/ 5629 h 285538"/>
              <a:gd name="connsiteX3" fmla="*/ 241300 w 699295"/>
              <a:gd name="connsiteY3" fmla="*/ 285029 h 285538"/>
              <a:gd name="connsiteX4" fmla="*/ 0 w 699295"/>
              <a:gd name="connsiteY4" fmla="*/ 119929 h 285538"/>
              <a:gd name="connsiteX0" fmla="*/ 703727 w 703727"/>
              <a:gd name="connsiteY0" fmla="*/ 38173 h 287185"/>
              <a:gd name="connsiteX1" fmla="*/ 611651 w 703727"/>
              <a:gd name="connsiteY1" fmla="*/ 98498 h 287185"/>
              <a:gd name="connsiteX2" fmla="*/ 347332 w 703727"/>
              <a:gd name="connsiteY2" fmla="*/ 5629 h 287185"/>
              <a:gd name="connsiteX3" fmla="*/ 245732 w 703727"/>
              <a:gd name="connsiteY3" fmla="*/ 285029 h 287185"/>
              <a:gd name="connsiteX4" fmla="*/ 23482 w 703727"/>
              <a:gd name="connsiteY4" fmla="*/ 134217 h 287185"/>
              <a:gd name="connsiteX5" fmla="*/ 4432 w 703727"/>
              <a:gd name="connsiteY5" fmla="*/ 119929 h 287185"/>
              <a:gd name="connsiteX0" fmla="*/ 751683 w 751683"/>
              <a:gd name="connsiteY0" fmla="*/ 38173 h 287185"/>
              <a:gd name="connsiteX1" fmla="*/ 659607 w 751683"/>
              <a:gd name="connsiteY1" fmla="*/ 98498 h 287185"/>
              <a:gd name="connsiteX2" fmla="*/ 395288 w 751683"/>
              <a:gd name="connsiteY2" fmla="*/ 5629 h 287185"/>
              <a:gd name="connsiteX3" fmla="*/ 293688 w 751683"/>
              <a:gd name="connsiteY3" fmla="*/ 285029 h 287185"/>
              <a:gd name="connsiteX4" fmla="*/ 71438 w 751683"/>
              <a:gd name="connsiteY4" fmla="*/ 134217 h 287185"/>
              <a:gd name="connsiteX5" fmla="*/ 0 w 751683"/>
              <a:gd name="connsiteY5" fmla="*/ 186604 h 28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683" h="287185">
                <a:moveTo>
                  <a:pt x="751683" y="38173"/>
                </a:moveTo>
                <a:cubicBezTo>
                  <a:pt x="747053" y="36718"/>
                  <a:pt x="708290" y="115431"/>
                  <a:pt x="659607" y="98498"/>
                </a:cubicBezTo>
                <a:cubicBezTo>
                  <a:pt x="610924" y="81565"/>
                  <a:pt x="456274" y="-25459"/>
                  <a:pt x="395288" y="5629"/>
                </a:cubicBezTo>
                <a:cubicBezTo>
                  <a:pt x="334302" y="36717"/>
                  <a:pt x="347663" y="263598"/>
                  <a:pt x="293688" y="285029"/>
                </a:cubicBezTo>
                <a:cubicBezTo>
                  <a:pt x="239713" y="306460"/>
                  <a:pt x="111655" y="161734"/>
                  <a:pt x="71438" y="134217"/>
                </a:cubicBezTo>
                <a:cubicBezTo>
                  <a:pt x="31221" y="106700"/>
                  <a:pt x="3175" y="188985"/>
                  <a:pt x="0" y="186604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rgbClr val="C00000"/>
                </a:gs>
                <a:gs pos="95000">
                  <a:srgbClr val="E56803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xmlns="" id="{F2E679E9-023C-48C6-9DCD-5BB16012EF7C}"/>
              </a:ext>
            </a:extLst>
          </p:cNvPr>
          <p:cNvCxnSpPr>
            <a:cxnSpLocks/>
          </p:cNvCxnSpPr>
          <p:nvPr/>
        </p:nvCxnSpPr>
        <p:spPr>
          <a:xfrm flipV="1">
            <a:off x="6158235" y="5695362"/>
            <a:ext cx="1054571" cy="563962"/>
          </a:xfrm>
          <a:prstGeom prst="line">
            <a:avLst/>
          </a:prstGeom>
          <a:ln w="9525">
            <a:gradFill>
              <a:gsLst>
                <a:gs pos="0">
                  <a:srgbClr val="C00000">
                    <a:alpha val="40000"/>
                  </a:srgbClr>
                </a:gs>
                <a:gs pos="100000">
                  <a:srgbClr val="E5680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0915AEF5-83ED-4DF1-B993-D33368B564E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81031" y="4087153"/>
            <a:ext cx="604209" cy="74233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4436B328-F962-49C9-8392-296D19A771E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1037" y="4828860"/>
            <a:ext cx="723872" cy="821072"/>
          </a:xfrm>
          <a:prstGeom prst="rect">
            <a:avLst/>
          </a:prstGeom>
        </p:spPr>
      </p:pic>
      <p:cxnSp>
        <p:nvCxnSpPr>
          <p:cNvPr id="178" name="直接连接符 177">
            <a:extLst>
              <a:ext uri="{FF2B5EF4-FFF2-40B4-BE49-F238E27FC236}">
                <a16:creationId xmlns:a16="http://schemas.microsoft.com/office/drawing/2014/main" xmlns="" id="{12FDBCCE-8A75-43DD-A81E-16A3A60B6198}"/>
              </a:ext>
            </a:extLst>
          </p:cNvPr>
          <p:cNvCxnSpPr>
            <a:cxnSpLocks/>
          </p:cNvCxnSpPr>
          <p:nvPr/>
        </p:nvCxnSpPr>
        <p:spPr>
          <a:xfrm>
            <a:off x="6095481" y="1523999"/>
            <a:ext cx="0" cy="686740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直接连接符 179">
            <a:extLst>
              <a:ext uri="{FF2B5EF4-FFF2-40B4-BE49-F238E27FC236}">
                <a16:creationId xmlns:a16="http://schemas.microsoft.com/office/drawing/2014/main" xmlns="" id="{CE5182C4-9574-4703-B1F5-723C54AF8AC0}"/>
              </a:ext>
            </a:extLst>
          </p:cNvPr>
          <p:cNvCxnSpPr>
            <a:cxnSpLocks/>
          </p:cNvCxnSpPr>
          <p:nvPr/>
        </p:nvCxnSpPr>
        <p:spPr>
          <a:xfrm flipV="1">
            <a:off x="6096000" y="6323664"/>
            <a:ext cx="0" cy="560530"/>
          </a:xfrm>
          <a:prstGeom prst="line">
            <a:avLst/>
          </a:prstGeom>
          <a:ln>
            <a:gradFill>
              <a:gsLst>
                <a:gs pos="0">
                  <a:srgbClr val="E05F01">
                    <a:alpha val="0"/>
                  </a:srgbClr>
                </a:gs>
                <a:gs pos="100000">
                  <a:srgbClr val="E05F01"/>
                </a:gs>
              </a:gsLst>
              <a:lin ang="5400000" scaled="1"/>
            </a:gradFill>
            <a:prstDash val="soli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矩形 197">
            <a:extLst>
              <a:ext uri="{FF2B5EF4-FFF2-40B4-BE49-F238E27FC236}">
                <a16:creationId xmlns:a16="http://schemas.microsoft.com/office/drawing/2014/main" xmlns="" id="{1FFFEAAE-12D7-49CB-A606-613111A3CBBD}"/>
              </a:ext>
            </a:extLst>
          </p:cNvPr>
          <p:cNvSpPr/>
          <p:nvPr/>
        </p:nvSpPr>
        <p:spPr>
          <a:xfrm>
            <a:off x="5143500" y="-1085850"/>
            <a:ext cx="310657" cy="3106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53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66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2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58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58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58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58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0" presetClass="entr" presetSubtype="0" decel="10000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0" presetClass="entr" presetSubtype="0" decel="10000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0" presetClass="entr" presetSubtype="0" decel="10000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0" presetClass="entr" presetSubtype="0" decel="10000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1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08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1" presetClass="entr" presetSubtype="1" fill="hold" grpId="0" nodeType="withEffect">
                                  <p:stCondLst>
                                    <p:cond delay="113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6" presetClass="entr" presetSubtype="42" fill="hold" grpId="0" nodeType="withEffect">
                                  <p:stCondLst>
                                    <p:cond delay="118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6" presetClass="entr" presetSubtype="37" fill="hold" grpId="0" nodeType="withEffect">
                                  <p:stCondLst>
                                    <p:cond delay="121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nodeType="withEffect">
                                  <p:stCondLst>
                                    <p:cond delay="130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125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nodeType="withEffect">
                                  <p:stCondLst>
                                    <p:cond delay="130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2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5" presetClass="entr" presetSubtype="0" fill="hold" nodeType="withEffect">
                                  <p:stCondLst>
                                    <p:cond delay="145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145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2" fill="hold" grpId="0" nodeType="withEffect">
                                  <p:stCondLst>
                                    <p:cond delay="15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nodeType="withEffect">
                                  <p:stCondLst>
                                    <p:cond delay="160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2" fill="hold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2" fill="hold" nodeType="withEffect">
                                  <p:stCondLst>
                                    <p:cond delay="158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grpId="0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5" presetClass="entr" presetSubtype="0" fill="hold" nodeType="withEffect">
                                  <p:stCondLst>
                                    <p:cond delay="175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grpId="0" nodeType="withEffect">
                                  <p:stCondLst>
                                    <p:cond delay="180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8" fill="hold" grpId="0" nodeType="withEffect">
                                  <p:stCondLst>
                                    <p:cond delay="189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8" fill="hold" nodeType="withEffect">
                                  <p:stCondLst>
                                    <p:cond delay="193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2" fill="hold" nodeType="withEffect">
                                  <p:stCondLst>
                                    <p:cond delay="197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8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2" fill="hold" grpId="0" nodeType="withEffect">
                                  <p:stCondLst>
                                    <p:cond delay="203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0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5" presetClass="entr" presetSubtype="0" fill="hold" nodeType="withEffect">
                                  <p:stCondLst>
                                    <p:cond delay="210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16" fill="hold" grpId="0" nodeType="withEffect">
                                  <p:stCondLst>
                                    <p:cond delay="215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grpId="0" nodeType="withEffect">
                                  <p:stCondLst>
                                    <p:cond delay="221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2" fill="hold" nodeType="withEffect">
                                  <p:stCondLst>
                                    <p:cond delay="224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6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8" fill="hold" nodeType="withEffect">
                                  <p:stCondLst>
                                    <p:cond delay="228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2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2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grpId="0" nodeType="withEffect">
                                  <p:stCondLst>
                                    <p:cond delay="234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5" presetClass="entr" presetSubtype="0" fill="hold" nodeType="withEffect">
                                  <p:stCondLst>
                                    <p:cond delay="24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ntr" presetSubtype="16" fill="hold" grpId="0" nodeType="withEffect">
                                  <p:stCondLst>
                                    <p:cond delay="24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8" fill="hold" grpId="0" nodeType="withEffect">
                                  <p:stCondLst>
                                    <p:cond delay="25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2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1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8" fill="hold" nodeType="withEffect">
                                  <p:stCondLst>
                                    <p:cond delay="254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8" fill="hold" nodeType="withEffect">
                                  <p:stCondLst>
                                    <p:cond delay="257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2" fill="hold" grpId="0" nodeType="withEffect">
                                  <p:stCondLst>
                                    <p:cond delay="267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0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53" presetClass="entr" presetSubtype="16" fill="hold" grpId="0" nodeType="withEffect">
                                  <p:stCondLst>
                                    <p:cond delay="27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1" presetClass="entr" presetSubtype="1" fill="hold" grpId="0" nodeType="withEffect">
                                  <p:stCondLst>
                                    <p:cond delay="279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8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6" presetClass="entr" presetSubtype="42" fill="hold" grpId="0" nodeType="withEffect">
                                  <p:stCondLst>
                                    <p:cond delay="2855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1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6" presetClass="entr" presetSubtype="37" fill="hold" grpId="0" nodeType="withEffect">
                                  <p:stCondLst>
                                    <p:cond delay="2855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4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1" fill="hold" nodeType="withEffect">
                                  <p:stCondLst>
                                    <p:cond delay="291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1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6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  <p:bldP spid="140" grpId="0" animBg="1"/>
      <p:bldP spid="141" grpId="0" animBg="1"/>
      <p:bldP spid="142" grpId="0" animBg="1"/>
      <p:bldP spid="143" grpId="0" animBg="1"/>
      <p:bldP spid="18" grpId="0" animBg="1"/>
      <p:bldP spid="14" grpId="0"/>
      <p:bldP spid="5" grpId="0" animBg="1"/>
      <p:bldP spid="7" grpId="0" animBg="1"/>
      <p:bldP spid="22" grpId="0" animBg="1"/>
      <p:bldP spid="28" grpId="0"/>
      <p:bldP spid="31" grpId="0"/>
      <p:bldP spid="56" grpId="0"/>
      <p:bldP spid="57" grpId="0"/>
      <p:bldP spid="58" grpId="0"/>
      <p:bldP spid="59" grpId="0"/>
      <p:bldP spid="63" grpId="0"/>
      <p:bldP spid="64" grpId="0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9" grpId="0" animBg="1"/>
      <p:bldP spid="104" grpId="0" animBg="1"/>
      <p:bldP spid="19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6006E7F3-4E09-4C49-895C-C150E21338C4}"/>
              </a:ext>
            </a:extLst>
          </p:cNvPr>
          <p:cNvSpPr/>
          <p:nvPr/>
        </p:nvSpPr>
        <p:spPr>
          <a:xfrm>
            <a:off x="1627420" y="4747984"/>
            <a:ext cx="723900" cy="458787"/>
          </a:xfrm>
          <a:custGeom>
            <a:avLst/>
            <a:gdLst>
              <a:gd name="connsiteX0" fmla="*/ 16005 w 752605"/>
              <a:gd name="connsiteY0" fmla="*/ 444500 h 448733"/>
              <a:gd name="connsiteX1" fmla="*/ 66805 w 752605"/>
              <a:gd name="connsiteY1" fmla="*/ 406400 h 448733"/>
              <a:gd name="connsiteX2" fmla="*/ 549405 w 752605"/>
              <a:gd name="connsiteY2" fmla="*/ 139700 h 448733"/>
              <a:gd name="connsiteX3" fmla="*/ 752605 w 752605"/>
              <a:gd name="connsiteY3" fmla="*/ 0 h 448733"/>
              <a:gd name="connsiteX0" fmla="*/ 0 w 685800"/>
              <a:gd name="connsiteY0" fmla="*/ 406400 h 406400"/>
              <a:gd name="connsiteX1" fmla="*/ 482600 w 685800"/>
              <a:gd name="connsiteY1" fmla="*/ 139700 h 406400"/>
              <a:gd name="connsiteX2" fmla="*/ 685800 w 685800"/>
              <a:gd name="connsiteY2" fmla="*/ 0 h 406400"/>
              <a:gd name="connsiteX0" fmla="*/ 0 w 723900"/>
              <a:gd name="connsiteY0" fmla="*/ 458787 h 458787"/>
              <a:gd name="connsiteX1" fmla="*/ 520700 w 723900"/>
              <a:gd name="connsiteY1" fmla="*/ 139700 h 458787"/>
              <a:gd name="connsiteX2" fmla="*/ 723900 w 723900"/>
              <a:gd name="connsiteY2" fmla="*/ 0 h 458787"/>
              <a:gd name="connsiteX0" fmla="*/ 0 w 723900"/>
              <a:gd name="connsiteY0" fmla="*/ 458787 h 458787"/>
              <a:gd name="connsiteX1" fmla="*/ 420687 w 723900"/>
              <a:gd name="connsiteY1" fmla="*/ 220663 h 458787"/>
              <a:gd name="connsiteX2" fmla="*/ 723900 w 723900"/>
              <a:gd name="connsiteY2" fmla="*/ 0 h 458787"/>
              <a:gd name="connsiteX0" fmla="*/ 0 w 723900"/>
              <a:gd name="connsiteY0" fmla="*/ 458787 h 458787"/>
              <a:gd name="connsiteX1" fmla="*/ 373062 w 723900"/>
              <a:gd name="connsiteY1" fmla="*/ 258763 h 458787"/>
              <a:gd name="connsiteX2" fmla="*/ 723900 w 723900"/>
              <a:gd name="connsiteY2" fmla="*/ 0 h 458787"/>
              <a:gd name="connsiteX0" fmla="*/ 0 w 723900"/>
              <a:gd name="connsiteY0" fmla="*/ 458787 h 458787"/>
              <a:gd name="connsiteX1" fmla="*/ 373062 w 723900"/>
              <a:gd name="connsiteY1" fmla="*/ 258763 h 458787"/>
              <a:gd name="connsiteX2" fmla="*/ 723900 w 723900"/>
              <a:gd name="connsiteY2" fmla="*/ 0 h 458787"/>
              <a:gd name="connsiteX0" fmla="*/ 0 w 723900"/>
              <a:gd name="connsiteY0" fmla="*/ 458787 h 458787"/>
              <a:gd name="connsiteX1" fmla="*/ 373062 w 723900"/>
              <a:gd name="connsiteY1" fmla="*/ 258763 h 458787"/>
              <a:gd name="connsiteX2" fmla="*/ 723900 w 723900"/>
              <a:gd name="connsiteY2" fmla="*/ 0 h 458787"/>
              <a:gd name="connsiteX0" fmla="*/ 0 w 723900"/>
              <a:gd name="connsiteY0" fmla="*/ 458787 h 458787"/>
              <a:gd name="connsiteX1" fmla="*/ 373062 w 723900"/>
              <a:gd name="connsiteY1" fmla="*/ 258763 h 458787"/>
              <a:gd name="connsiteX2" fmla="*/ 723900 w 723900"/>
              <a:gd name="connsiteY2" fmla="*/ 0 h 45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900" h="458787">
                <a:moveTo>
                  <a:pt x="0" y="458787"/>
                </a:moveTo>
                <a:lnTo>
                  <a:pt x="373062" y="258763"/>
                </a:lnTo>
                <a:cubicBezTo>
                  <a:pt x="482600" y="191030"/>
                  <a:pt x="594255" y="111654"/>
                  <a:pt x="723900" y="0"/>
                </a:cubicBezTo>
              </a:path>
            </a:pathLst>
          </a:custGeom>
          <a:noFill/>
          <a:ln w="19050">
            <a:solidFill>
              <a:srgbClr val="B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公众号：陈西设计之家。微信搜索即可">
            <a:extLst>
              <a:ext uri="{FF2B5EF4-FFF2-40B4-BE49-F238E27FC236}">
                <a16:creationId xmlns:a16="http://schemas.microsoft.com/office/drawing/2014/main" xmlns="" id="{158F589F-A067-4779-9CE6-A67FAC16ACC3}"/>
              </a:ext>
            </a:extLst>
          </p:cNvPr>
          <p:cNvSpPr/>
          <p:nvPr/>
        </p:nvSpPr>
        <p:spPr>
          <a:xfrm>
            <a:off x="1468670" y="5063527"/>
            <a:ext cx="268657" cy="268657"/>
          </a:xfrm>
          <a:prstGeom prst="ellipse">
            <a:avLst/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>
            <a:extLst>
              <a:ext uri="{FF2B5EF4-FFF2-40B4-BE49-F238E27FC236}">
                <a16:creationId xmlns:a16="http://schemas.microsoft.com/office/drawing/2014/main" xmlns="" id="{EC151602-5B66-486E-A7F4-6272F910020A}"/>
              </a:ext>
            </a:extLst>
          </p:cNvPr>
          <p:cNvSpPr/>
          <p:nvPr/>
        </p:nvSpPr>
        <p:spPr>
          <a:xfrm>
            <a:off x="2224638" y="4583678"/>
            <a:ext cx="295275" cy="295275"/>
          </a:xfrm>
          <a:prstGeom prst="diamond">
            <a:avLst/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9C8A5EF1-F0B0-418D-8FBF-EB138A2D9EB3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2B6BF86-2E08-4926-BE32-899C3BE7A2F2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9D696A3-C652-4120-903A-164165B20D2C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1F79C5B2-D7AB-428B-83A3-825E91F10227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BB83679-C9E6-4C5D-8F3E-9F6441BD0F4C}"/>
              </a:ext>
            </a:extLst>
          </p:cNvPr>
          <p:cNvSpPr/>
          <p:nvPr/>
        </p:nvSpPr>
        <p:spPr>
          <a:xfrm>
            <a:off x="2375131" y="3858985"/>
            <a:ext cx="728663" cy="857250"/>
          </a:xfrm>
          <a:custGeom>
            <a:avLst/>
            <a:gdLst>
              <a:gd name="connsiteX0" fmla="*/ 0 w 676275"/>
              <a:gd name="connsiteY0" fmla="*/ 809625 h 809625"/>
              <a:gd name="connsiteX1" fmla="*/ 314325 w 676275"/>
              <a:gd name="connsiteY1" fmla="*/ 400050 h 809625"/>
              <a:gd name="connsiteX2" fmla="*/ 466725 w 676275"/>
              <a:gd name="connsiteY2" fmla="*/ 171450 h 809625"/>
              <a:gd name="connsiteX3" fmla="*/ 676275 w 676275"/>
              <a:gd name="connsiteY3" fmla="*/ 0 h 809625"/>
              <a:gd name="connsiteX0" fmla="*/ 0 w 676275"/>
              <a:gd name="connsiteY0" fmla="*/ 809625 h 809625"/>
              <a:gd name="connsiteX1" fmla="*/ 300038 w 676275"/>
              <a:gd name="connsiteY1" fmla="*/ 395287 h 809625"/>
              <a:gd name="connsiteX2" fmla="*/ 466725 w 676275"/>
              <a:gd name="connsiteY2" fmla="*/ 171450 h 809625"/>
              <a:gd name="connsiteX3" fmla="*/ 676275 w 676275"/>
              <a:gd name="connsiteY3" fmla="*/ 0 h 809625"/>
              <a:gd name="connsiteX0" fmla="*/ 0 w 728663"/>
              <a:gd name="connsiteY0" fmla="*/ 857250 h 857250"/>
              <a:gd name="connsiteX1" fmla="*/ 352426 w 728663"/>
              <a:gd name="connsiteY1" fmla="*/ 395287 h 857250"/>
              <a:gd name="connsiteX2" fmla="*/ 519113 w 728663"/>
              <a:gd name="connsiteY2" fmla="*/ 171450 h 857250"/>
              <a:gd name="connsiteX3" fmla="*/ 728663 w 728663"/>
              <a:gd name="connsiteY3" fmla="*/ 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663" h="857250">
                <a:moveTo>
                  <a:pt x="0" y="857250"/>
                </a:moveTo>
                <a:cubicBezTo>
                  <a:pt x="118269" y="705643"/>
                  <a:pt x="265907" y="509587"/>
                  <a:pt x="352426" y="395287"/>
                </a:cubicBezTo>
                <a:cubicBezTo>
                  <a:pt x="438945" y="280987"/>
                  <a:pt x="458788" y="238125"/>
                  <a:pt x="519113" y="171450"/>
                </a:cubicBezTo>
                <a:cubicBezTo>
                  <a:pt x="579438" y="104775"/>
                  <a:pt x="657226" y="14287"/>
                  <a:pt x="728663" y="0"/>
                </a:cubicBezTo>
              </a:path>
            </a:pathLst>
          </a:custGeom>
          <a:noFill/>
          <a:ln w="19050">
            <a:solidFill>
              <a:srgbClr val="B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边形 22">
            <a:extLst>
              <a:ext uri="{FF2B5EF4-FFF2-40B4-BE49-F238E27FC236}">
                <a16:creationId xmlns:a16="http://schemas.microsoft.com/office/drawing/2014/main" xmlns="" id="{ECA2F6A0-B6A1-4B19-A110-69EE085C8270}"/>
              </a:ext>
            </a:extLst>
          </p:cNvPr>
          <p:cNvSpPr/>
          <p:nvPr/>
        </p:nvSpPr>
        <p:spPr>
          <a:xfrm>
            <a:off x="2987113" y="3725634"/>
            <a:ext cx="245031" cy="233363"/>
          </a:xfrm>
          <a:prstGeom prst="pentagon">
            <a:avLst/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B1AA48D1-12F2-4EBD-B998-E3BF906B04EB}"/>
              </a:ext>
            </a:extLst>
          </p:cNvPr>
          <p:cNvSpPr/>
          <p:nvPr/>
        </p:nvSpPr>
        <p:spPr>
          <a:xfrm>
            <a:off x="3127607" y="3849461"/>
            <a:ext cx="738187" cy="423862"/>
          </a:xfrm>
          <a:custGeom>
            <a:avLst/>
            <a:gdLst>
              <a:gd name="connsiteX0" fmla="*/ 0 w 700087"/>
              <a:gd name="connsiteY0" fmla="*/ 0 h 428625"/>
              <a:gd name="connsiteX1" fmla="*/ 128587 w 700087"/>
              <a:gd name="connsiteY1" fmla="*/ 52387 h 428625"/>
              <a:gd name="connsiteX2" fmla="*/ 304800 w 700087"/>
              <a:gd name="connsiteY2" fmla="*/ 195262 h 428625"/>
              <a:gd name="connsiteX3" fmla="*/ 419100 w 700087"/>
              <a:gd name="connsiteY3" fmla="*/ 314325 h 428625"/>
              <a:gd name="connsiteX4" fmla="*/ 561975 w 700087"/>
              <a:gd name="connsiteY4" fmla="*/ 404812 h 428625"/>
              <a:gd name="connsiteX5" fmla="*/ 700087 w 700087"/>
              <a:gd name="connsiteY5" fmla="*/ 428625 h 428625"/>
              <a:gd name="connsiteX0" fmla="*/ 0 w 738187"/>
              <a:gd name="connsiteY0" fmla="*/ 0 h 423862"/>
              <a:gd name="connsiteX1" fmla="*/ 166687 w 738187"/>
              <a:gd name="connsiteY1" fmla="*/ 47624 h 423862"/>
              <a:gd name="connsiteX2" fmla="*/ 342900 w 738187"/>
              <a:gd name="connsiteY2" fmla="*/ 190499 h 423862"/>
              <a:gd name="connsiteX3" fmla="*/ 457200 w 738187"/>
              <a:gd name="connsiteY3" fmla="*/ 309562 h 423862"/>
              <a:gd name="connsiteX4" fmla="*/ 600075 w 738187"/>
              <a:gd name="connsiteY4" fmla="*/ 400049 h 423862"/>
              <a:gd name="connsiteX5" fmla="*/ 738187 w 738187"/>
              <a:gd name="connsiteY5" fmla="*/ 423862 h 423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187" h="423862">
                <a:moveTo>
                  <a:pt x="0" y="0"/>
                </a:moveTo>
                <a:cubicBezTo>
                  <a:pt x="38893" y="9921"/>
                  <a:pt x="109537" y="15874"/>
                  <a:pt x="166687" y="47624"/>
                </a:cubicBezTo>
                <a:cubicBezTo>
                  <a:pt x="223837" y="79374"/>
                  <a:pt x="294481" y="146843"/>
                  <a:pt x="342900" y="190499"/>
                </a:cubicBezTo>
                <a:cubicBezTo>
                  <a:pt x="391319" y="234155"/>
                  <a:pt x="414338" y="274637"/>
                  <a:pt x="457200" y="309562"/>
                </a:cubicBezTo>
                <a:cubicBezTo>
                  <a:pt x="500062" y="344487"/>
                  <a:pt x="553244" y="380999"/>
                  <a:pt x="600075" y="400049"/>
                </a:cubicBezTo>
                <a:cubicBezTo>
                  <a:pt x="646906" y="419099"/>
                  <a:pt x="659606" y="419893"/>
                  <a:pt x="738187" y="423862"/>
                </a:cubicBezTo>
              </a:path>
            </a:pathLst>
          </a:custGeom>
          <a:noFill/>
          <a:ln w="19050">
            <a:solidFill>
              <a:srgbClr val="B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xmlns="" id="{8797AA18-106E-4199-8128-FA3670567E3F}"/>
              </a:ext>
            </a:extLst>
          </p:cNvPr>
          <p:cNvSpPr/>
          <p:nvPr/>
        </p:nvSpPr>
        <p:spPr>
          <a:xfrm flipV="1">
            <a:off x="3745360" y="4184740"/>
            <a:ext cx="240868" cy="207645"/>
          </a:xfrm>
          <a:prstGeom prst="triangle">
            <a:avLst/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F2093163-D30A-49CB-9A35-DA5BCE1973FB}"/>
              </a:ext>
            </a:extLst>
          </p:cNvPr>
          <p:cNvSpPr/>
          <p:nvPr/>
        </p:nvSpPr>
        <p:spPr>
          <a:xfrm>
            <a:off x="3878493" y="3636734"/>
            <a:ext cx="727075" cy="622300"/>
          </a:xfrm>
          <a:custGeom>
            <a:avLst/>
            <a:gdLst>
              <a:gd name="connsiteX0" fmla="*/ 0 w 685800"/>
              <a:gd name="connsiteY0" fmla="*/ 622300 h 622300"/>
              <a:gd name="connsiteX1" fmla="*/ 215900 w 685800"/>
              <a:gd name="connsiteY1" fmla="*/ 527050 h 622300"/>
              <a:gd name="connsiteX2" fmla="*/ 387350 w 685800"/>
              <a:gd name="connsiteY2" fmla="*/ 361950 h 622300"/>
              <a:gd name="connsiteX3" fmla="*/ 520700 w 685800"/>
              <a:gd name="connsiteY3" fmla="*/ 228600 h 622300"/>
              <a:gd name="connsiteX4" fmla="*/ 685800 w 685800"/>
              <a:gd name="connsiteY4" fmla="*/ 0 h 622300"/>
              <a:gd name="connsiteX0" fmla="*/ 0 w 685800"/>
              <a:gd name="connsiteY0" fmla="*/ 622300 h 622300"/>
              <a:gd name="connsiteX1" fmla="*/ 201612 w 685800"/>
              <a:gd name="connsiteY1" fmla="*/ 527050 h 622300"/>
              <a:gd name="connsiteX2" fmla="*/ 387350 w 685800"/>
              <a:gd name="connsiteY2" fmla="*/ 361950 h 622300"/>
              <a:gd name="connsiteX3" fmla="*/ 520700 w 685800"/>
              <a:gd name="connsiteY3" fmla="*/ 228600 h 622300"/>
              <a:gd name="connsiteX4" fmla="*/ 685800 w 685800"/>
              <a:gd name="connsiteY4" fmla="*/ 0 h 622300"/>
              <a:gd name="connsiteX0" fmla="*/ 0 w 730250"/>
              <a:gd name="connsiteY0" fmla="*/ 622300 h 622300"/>
              <a:gd name="connsiteX1" fmla="*/ 246062 w 730250"/>
              <a:gd name="connsiteY1" fmla="*/ 527050 h 622300"/>
              <a:gd name="connsiteX2" fmla="*/ 431800 w 730250"/>
              <a:gd name="connsiteY2" fmla="*/ 361950 h 622300"/>
              <a:gd name="connsiteX3" fmla="*/ 565150 w 730250"/>
              <a:gd name="connsiteY3" fmla="*/ 228600 h 622300"/>
              <a:gd name="connsiteX4" fmla="*/ 730250 w 730250"/>
              <a:gd name="connsiteY4" fmla="*/ 0 h 622300"/>
              <a:gd name="connsiteX0" fmla="*/ 0 w 730250"/>
              <a:gd name="connsiteY0" fmla="*/ 622300 h 622300"/>
              <a:gd name="connsiteX1" fmla="*/ 246062 w 730250"/>
              <a:gd name="connsiteY1" fmla="*/ 527050 h 622300"/>
              <a:gd name="connsiteX2" fmla="*/ 431800 w 730250"/>
              <a:gd name="connsiteY2" fmla="*/ 361950 h 622300"/>
              <a:gd name="connsiteX3" fmla="*/ 565150 w 730250"/>
              <a:gd name="connsiteY3" fmla="*/ 228600 h 622300"/>
              <a:gd name="connsiteX4" fmla="*/ 730250 w 730250"/>
              <a:gd name="connsiteY4" fmla="*/ 0 h 622300"/>
              <a:gd name="connsiteX0" fmla="*/ 0 w 733425"/>
              <a:gd name="connsiteY0" fmla="*/ 615950 h 615950"/>
              <a:gd name="connsiteX1" fmla="*/ 249237 w 733425"/>
              <a:gd name="connsiteY1" fmla="*/ 527050 h 615950"/>
              <a:gd name="connsiteX2" fmla="*/ 434975 w 733425"/>
              <a:gd name="connsiteY2" fmla="*/ 361950 h 615950"/>
              <a:gd name="connsiteX3" fmla="*/ 568325 w 733425"/>
              <a:gd name="connsiteY3" fmla="*/ 228600 h 615950"/>
              <a:gd name="connsiteX4" fmla="*/ 733425 w 733425"/>
              <a:gd name="connsiteY4" fmla="*/ 0 h 615950"/>
              <a:gd name="connsiteX0" fmla="*/ 0 w 727075"/>
              <a:gd name="connsiteY0" fmla="*/ 622300 h 622300"/>
              <a:gd name="connsiteX1" fmla="*/ 242887 w 727075"/>
              <a:gd name="connsiteY1" fmla="*/ 527050 h 622300"/>
              <a:gd name="connsiteX2" fmla="*/ 428625 w 727075"/>
              <a:gd name="connsiteY2" fmla="*/ 361950 h 622300"/>
              <a:gd name="connsiteX3" fmla="*/ 561975 w 727075"/>
              <a:gd name="connsiteY3" fmla="*/ 228600 h 622300"/>
              <a:gd name="connsiteX4" fmla="*/ 727075 w 727075"/>
              <a:gd name="connsiteY4" fmla="*/ 0 h 622300"/>
              <a:gd name="connsiteX0" fmla="*/ 0 w 727075"/>
              <a:gd name="connsiteY0" fmla="*/ 622300 h 622300"/>
              <a:gd name="connsiteX1" fmla="*/ 242887 w 727075"/>
              <a:gd name="connsiteY1" fmla="*/ 527050 h 622300"/>
              <a:gd name="connsiteX2" fmla="*/ 433388 w 727075"/>
              <a:gd name="connsiteY2" fmla="*/ 371475 h 622300"/>
              <a:gd name="connsiteX3" fmla="*/ 561975 w 727075"/>
              <a:gd name="connsiteY3" fmla="*/ 228600 h 622300"/>
              <a:gd name="connsiteX4" fmla="*/ 727075 w 727075"/>
              <a:gd name="connsiteY4" fmla="*/ 0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7075" h="622300">
                <a:moveTo>
                  <a:pt x="0" y="622300"/>
                </a:moveTo>
                <a:cubicBezTo>
                  <a:pt x="72496" y="605896"/>
                  <a:pt x="170656" y="568854"/>
                  <a:pt x="242887" y="527050"/>
                </a:cubicBezTo>
                <a:cubicBezTo>
                  <a:pt x="315118" y="485246"/>
                  <a:pt x="380207" y="421217"/>
                  <a:pt x="433388" y="371475"/>
                </a:cubicBezTo>
                <a:cubicBezTo>
                  <a:pt x="486569" y="321733"/>
                  <a:pt x="512233" y="288925"/>
                  <a:pt x="561975" y="228600"/>
                </a:cubicBezTo>
                <a:cubicBezTo>
                  <a:pt x="611717" y="168275"/>
                  <a:pt x="658283" y="80433"/>
                  <a:pt x="727075" y="0"/>
                </a:cubicBezTo>
              </a:path>
            </a:pathLst>
          </a:custGeom>
          <a:noFill/>
          <a:ln w="19050">
            <a:solidFill>
              <a:srgbClr val="B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D6F1BE49-6669-4EFE-9B7C-18A48EAC756B}"/>
              </a:ext>
            </a:extLst>
          </p:cNvPr>
          <p:cNvSpPr/>
          <p:nvPr/>
        </p:nvSpPr>
        <p:spPr>
          <a:xfrm>
            <a:off x="4467458" y="3505581"/>
            <a:ext cx="268657" cy="268657"/>
          </a:xfrm>
          <a:prstGeom prst="ellipse">
            <a:avLst/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4A540EAA-1B88-4758-B092-371D152A13D8}"/>
              </a:ext>
            </a:extLst>
          </p:cNvPr>
          <p:cNvSpPr/>
          <p:nvPr/>
        </p:nvSpPr>
        <p:spPr>
          <a:xfrm>
            <a:off x="4603981" y="2234972"/>
            <a:ext cx="757237" cy="1397793"/>
          </a:xfrm>
          <a:custGeom>
            <a:avLst/>
            <a:gdLst>
              <a:gd name="connsiteX0" fmla="*/ 0 w 709612"/>
              <a:gd name="connsiteY0" fmla="*/ 1323975 h 1323975"/>
              <a:gd name="connsiteX1" fmla="*/ 185737 w 709612"/>
              <a:gd name="connsiteY1" fmla="*/ 971550 h 1323975"/>
              <a:gd name="connsiteX2" fmla="*/ 319087 w 709612"/>
              <a:gd name="connsiteY2" fmla="*/ 623887 h 1323975"/>
              <a:gd name="connsiteX3" fmla="*/ 485775 w 709612"/>
              <a:gd name="connsiteY3" fmla="*/ 238125 h 1323975"/>
              <a:gd name="connsiteX4" fmla="*/ 623887 w 709612"/>
              <a:gd name="connsiteY4" fmla="*/ 42862 h 1323975"/>
              <a:gd name="connsiteX5" fmla="*/ 709612 w 709612"/>
              <a:gd name="connsiteY5" fmla="*/ 0 h 1323975"/>
              <a:gd name="connsiteX0" fmla="*/ 0 w 757237"/>
              <a:gd name="connsiteY0" fmla="*/ 1397793 h 1397793"/>
              <a:gd name="connsiteX1" fmla="*/ 233362 w 757237"/>
              <a:gd name="connsiteY1" fmla="*/ 971550 h 1397793"/>
              <a:gd name="connsiteX2" fmla="*/ 366712 w 757237"/>
              <a:gd name="connsiteY2" fmla="*/ 623887 h 1397793"/>
              <a:gd name="connsiteX3" fmla="*/ 533400 w 757237"/>
              <a:gd name="connsiteY3" fmla="*/ 238125 h 1397793"/>
              <a:gd name="connsiteX4" fmla="*/ 671512 w 757237"/>
              <a:gd name="connsiteY4" fmla="*/ 42862 h 1397793"/>
              <a:gd name="connsiteX5" fmla="*/ 757237 w 757237"/>
              <a:gd name="connsiteY5" fmla="*/ 0 h 139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237" h="1397793">
                <a:moveTo>
                  <a:pt x="0" y="1397793"/>
                </a:moveTo>
                <a:cubicBezTo>
                  <a:pt x="66278" y="1279921"/>
                  <a:pt x="172243" y="1100534"/>
                  <a:pt x="233362" y="971550"/>
                </a:cubicBezTo>
                <a:cubicBezTo>
                  <a:pt x="294481" y="842566"/>
                  <a:pt x="316706" y="746124"/>
                  <a:pt x="366712" y="623887"/>
                </a:cubicBezTo>
                <a:cubicBezTo>
                  <a:pt x="416718" y="501650"/>
                  <a:pt x="482600" y="334962"/>
                  <a:pt x="533400" y="238125"/>
                </a:cubicBezTo>
                <a:cubicBezTo>
                  <a:pt x="584200" y="141288"/>
                  <a:pt x="634206" y="82549"/>
                  <a:pt x="671512" y="42862"/>
                </a:cubicBezTo>
                <a:cubicBezTo>
                  <a:pt x="708818" y="3175"/>
                  <a:pt x="699293" y="2381"/>
                  <a:pt x="757237" y="0"/>
                </a:cubicBezTo>
              </a:path>
            </a:pathLst>
          </a:custGeom>
          <a:noFill/>
          <a:ln w="19050">
            <a:solidFill>
              <a:srgbClr val="B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五边形 25">
            <a:extLst>
              <a:ext uri="{FF2B5EF4-FFF2-40B4-BE49-F238E27FC236}">
                <a16:creationId xmlns:a16="http://schemas.microsoft.com/office/drawing/2014/main" xmlns="" id="{CF0CC04D-4D01-4522-9B73-FC9D086E0843}"/>
              </a:ext>
            </a:extLst>
          </p:cNvPr>
          <p:cNvSpPr/>
          <p:nvPr/>
        </p:nvSpPr>
        <p:spPr>
          <a:xfrm flipV="1">
            <a:off x="5238703" y="2127815"/>
            <a:ext cx="245031" cy="233363"/>
          </a:xfrm>
          <a:prstGeom prst="pentagon">
            <a:avLst/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367EAD93-9C2C-4870-8ECF-578C1F0D03C2}"/>
              </a:ext>
            </a:extLst>
          </p:cNvPr>
          <p:cNvSpPr/>
          <p:nvPr/>
        </p:nvSpPr>
        <p:spPr>
          <a:xfrm>
            <a:off x="5368363" y="2225446"/>
            <a:ext cx="735805" cy="1042987"/>
          </a:xfrm>
          <a:custGeom>
            <a:avLst/>
            <a:gdLst>
              <a:gd name="connsiteX0" fmla="*/ 0 w 671512"/>
              <a:gd name="connsiteY0" fmla="*/ 0 h 1023937"/>
              <a:gd name="connsiteX1" fmla="*/ 104775 w 671512"/>
              <a:gd name="connsiteY1" fmla="*/ 61912 h 1023937"/>
              <a:gd name="connsiteX2" fmla="*/ 190500 w 671512"/>
              <a:gd name="connsiteY2" fmla="*/ 195262 h 1023937"/>
              <a:gd name="connsiteX3" fmla="*/ 361950 w 671512"/>
              <a:gd name="connsiteY3" fmla="*/ 504825 h 1023937"/>
              <a:gd name="connsiteX4" fmla="*/ 528637 w 671512"/>
              <a:gd name="connsiteY4" fmla="*/ 809625 h 1023937"/>
              <a:gd name="connsiteX5" fmla="*/ 671512 w 671512"/>
              <a:gd name="connsiteY5" fmla="*/ 1023937 h 1023937"/>
              <a:gd name="connsiteX0" fmla="*/ 0 w 726280"/>
              <a:gd name="connsiteY0" fmla="*/ 0 h 1040606"/>
              <a:gd name="connsiteX1" fmla="*/ 159543 w 726280"/>
              <a:gd name="connsiteY1" fmla="*/ 78581 h 1040606"/>
              <a:gd name="connsiteX2" fmla="*/ 245268 w 726280"/>
              <a:gd name="connsiteY2" fmla="*/ 211931 h 1040606"/>
              <a:gd name="connsiteX3" fmla="*/ 416718 w 726280"/>
              <a:gd name="connsiteY3" fmla="*/ 521494 h 1040606"/>
              <a:gd name="connsiteX4" fmla="*/ 583405 w 726280"/>
              <a:gd name="connsiteY4" fmla="*/ 826294 h 1040606"/>
              <a:gd name="connsiteX5" fmla="*/ 726280 w 726280"/>
              <a:gd name="connsiteY5" fmla="*/ 1040606 h 1040606"/>
              <a:gd name="connsiteX0" fmla="*/ 0 w 726280"/>
              <a:gd name="connsiteY0" fmla="*/ 0 h 1040606"/>
              <a:gd name="connsiteX1" fmla="*/ 159543 w 726280"/>
              <a:gd name="connsiteY1" fmla="*/ 78581 h 1040606"/>
              <a:gd name="connsiteX2" fmla="*/ 245268 w 726280"/>
              <a:gd name="connsiteY2" fmla="*/ 211931 h 1040606"/>
              <a:gd name="connsiteX3" fmla="*/ 416718 w 726280"/>
              <a:gd name="connsiteY3" fmla="*/ 521494 h 1040606"/>
              <a:gd name="connsiteX4" fmla="*/ 583405 w 726280"/>
              <a:gd name="connsiteY4" fmla="*/ 826294 h 1040606"/>
              <a:gd name="connsiteX5" fmla="*/ 726280 w 726280"/>
              <a:gd name="connsiteY5" fmla="*/ 1040606 h 1040606"/>
              <a:gd name="connsiteX0" fmla="*/ 0 w 735805"/>
              <a:gd name="connsiteY0" fmla="*/ 0 h 1042987"/>
              <a:gd name="connsiteX1" fmla="*/ 169068 w 735805"/>
              <a:gd name="connsiteY1" fmla="*/ 80962 h 1042987"/>
              <a:gd name="connsiteX2" fmla="*/ 254793 w 735805"/>
              <a:gd name="connsiteY2" fmla="*/ 214312 h 1042987"/>
              <a:gd name="connsiteX3" fmla="*/ 426243 w 735805"/>
              <a:gd name="connsiteY3" fmla="*/ 523875 h 1042987"/>
              <a:gd name="connsiteX4" fmla="*/ 592930 w 735805"/>
              <a:gd name="connsiteY4" fmla="*/ 828675 h 1042987"/>
              <a:gd name="connsiteX5" fmla="*/ 735805 w 735805"/>
              <a:gd name="connsiteY5" fmla="*/ 1042987 h 1042987"/>
              <a:gd name="connsiteX0" fmla="*/ 0 w 735805"/>
              <a:gd name="connsiteY0" fmla="*/ 0 h 1042987"/>
              <a:gd name="connsiteX1" fmla="*/ 176211 w 735805"/>
              <a:gd name="connsiteY1" fmla="*/ 102393 h 1042987"/>
              <a:gd name="connsiteX2" fmla="*/ 254793 w 735805"/>
              <a:gd name="connsiteY2" fmla="*/ 214312 h 1042987"/>
              <a:gd name="connsiteX3" fmla="*/ 426243 w 735805"/>
              <a:gd name="connsiteY3" fmla="*/ 523875 h 1042987"/>
              <a:gd name="connsiteX4" fmla="*/ 592930 w 735805"/>
              <a:gd name="connsiteY4" fmla="*/ 828675 h 1042987"/>
              <a:gd name="connsiteX5" fmla="*/ 735805 w 735805"/>
              <a:gd name="connsiteY5" fmla="*/ 1042987 h 1042987"/>
              <a:gd name="connsiteX0" fmla="*/ 0 w 735805"/>
              <a:gd name="connsiteY0" fmla="*/ 0 h 1042987"/>
              <a:gd name="connsiteX1" fmla="*/ 176211 w 735805"/>
              <a:gd name="connsiteY1" fmla="*/ 102393 h 1042987"/>
              <a:gd name="connsiteX2" fmla="*/ 278605 w 735805"/>
              <a:gd name="connsiteY2" fmla="*/ 240505 h 1042987"/>
              <a:gd name="connsiteX3" fmla="*/ 426243 w 735805"/>
              <a:gd name="connsiteY3" fmla="*/ 523875 h 1042987"/>
              <a:gd name="connsiteX4" fmla="*/ 592930 w 735805"/>
              <a:gd name="connsiteY4" fmla="*/ 828675 h 1042987"/>
              <a:gd name="connsiteX5" fmla="*/ 735805 w 735805"/>
              <a:gd name="connsiteY5" fmla="*/ 1042987 h 104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5805" h="1042987">
                <a:moveTo>
                  <a:pt x="0" y="0"/>
                </a:moveTo>
                <a:cubicBezTo>
                  <a:pt x="43656" y="7540"/>
                  <a:pt x="129777" y="62309"/>
                  <a:pt x="176211" y="102393"/>
                </a:cubicBezTo>
                <a:cubicBezTo>
                  <a:pt x="222645" y="142477"/>
                  <a:pt x="236933" y="170258"/>
                  <a:pt x="278605" y="240505"/>
                </a:cubicBezTo>
                <a:cubicBezTo>
                  <a:pt x="320277" y="310752"/>
                  <a:pt x="373856" y="425847"/>
                  <a:pt x="426243" y="523875"/>
                </a:cubicBezTo>
                <a:cubicBezTo>
                  <a:pt x="478630" y="621903"/>
                  <a:pt x="541336" y="742156"/>
                  <a:pt x="592930" y="828675"/>
                </a:cubicBezTo>
                <a:cubicBezTo>
                  <a:pt x="644524" y="915194"/>
                  <a:pt x="690164" y="979090"/>
                  <a:pt x="735805" y="1042987"/>
                </a:cubicBezTo>
              </a:path>
            </a:pathLst>
          </a:custGeom>
          <a:noFill/>
          <a:ln w="19050">
            <a:solidFill>
              <a:srgbClr val="B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xmlns="" id="{F52B3681-72D9-4881-8A88-3DFB71C06C3F}"/>
              </a:ext>
            </a:extLst>
          </p:cNvPr>
          <p:cNvSpPr/>
          <p:nvPr/>
        </p:nvSpPr>
        <p:spPr>
          <a:xfrm rot="2880736" flipV="1">
            <a:off x="6001833" y="3229818"/>
            <a:ext cx="240868" cy="207645"/>
          </a:xfrm>
          <a:prstGeom prst="triangle">
            <a:avLst/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7F65B9C-7360-417F-A177-F02CA0A1C2B6}"/>
              </a:ext>
            </a:extLst>
          </p:cNvPr>
          <p:cNvSpPr/>
          <p:nvPr/>
        </p:nvSpPr>
        <p:spPr>
          <a:xfrm>
            <a:off x="6156557" y="3316059"/>
            <a:ext cx="704850" cy="642938"/>
          </a:xfrm>
          <a:custGeom>
            <a:avLst/>
            <a:gdLst>
              <a:gd name="connsiteX0" fmla="*/ 0 w 704850"/>
              <a:gd name="connsiteY0" fmla="*/ 0 h 642938"/>
              <a:gd name="connsiteX1" fmla="*/ 147637 w 704850"/>
              <a:gd name="connsiteY1" fmla="*/ 171450 h 642938"/>
              <a:gd name="connsiteX2" fmla="*/ 361950 w 704850"/>
              <a:gd name="connsiteY2" fmla="*/ 381000 h 642938"/>
              <a:gd name="connsiteX3" fmla="*/ 542925 w 704850"/>
              <a:gd name="connsiteY3" fmla="*/ 533400 h 642938"/>
              <a:gd name="connsiteX4" fmla="*/ 704850 w 704850"/>
              <a:gd name="connsiteY4" fmla="*/ 642938 h 642938"/>
              <a:gd name="connsiteX0" fmla="*/ 0 w 704850"/>
              <a:gd name="connsiteY0" fmla="*/ 0 h 642938"/>
              <a:gd name="connsiteX1" fmla="*/ 147637 w 704850"/>
              <a:gd name="connsiteY1" fmla="*/ 171450 h 642938"/>
              <a:gd name="connsiteX2" fmla="*/ 361950 w 704850"/>
              <a:gd name="connsiteY2" fmla="*/ 381000 h 642938"/>
              <a:gd name="connsiteX3" fmla="*/ 542925 w 704850"/>
              <a:gd name="connsiteY3" fmla="*/ 533400 h 642938"/>
              <a:gd name="connsiteX4" fmla="*/ 704850 w 704850"/>
              <a:gd name="connsiteY4" fmla="*/ 642938 h 64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4850" h="642938">
                <a:moveTo>
                  <a:pt x="0" y="0"/>
                </a:moveTo>
                <a:cubicBezTo>
                  <a:pt x="43656" y="53975"/>
                  <a:pt x="87312" y="107950"/>
                  <a:pt x="147637" y="171450"/>
                </a:cubicBezTo>
                <a:cubicBezTo>
                  <a:pt x="207962" y="234950"/>
                  <a:pt x="296069" y="320675"/>
                  <a:pt x="361950" y="381000"/>
                </a:cubicBezTo>
                <a:cubicBezTo>
                  <a:pt x="427831" y="441325"/>
                  <a:pt x="485775" y="489744"/>
                  <a:pt x="542925" y="533400"/>
                </a:cubicBezTo>
                <a:cubicBezTo>
                  <a:pt x="600075" y="577056"/>
                  <a:pt x="634206" y="615951"/>
                  <a:pt x="704850" y="642938"/>
                </a:cubicBezTo>
              </a:path>
            </a:pathLst>
          </a:custGeom>
          <a:noFill/>
          <a:ln w="19050">
            <a:solidFill>
              <a:srgbClr val="B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菱形 27">
            <a:extLst>
              <a:ext uri="{FF2B5EF4-FFF2-40B4-BE49-F238E27FC236}">
                <a16:creationId xmlns:a16="http://schemas.microsoft.com/office/drawing/2014/main" xmlns="" id="{82A0C680-C73C-4894-8CE2-D10B9CF33228}"/>
              </a:ext>
            </a:extLst>
          </p:cNvPr>
          <p:cNvSpPr/>
          <p:nvPr/>
        </p:nvSpPr>
        <p:spPr>
          <a:xfrm>
            <a:off x="6720516" y="3811359"/>
            <a:ext cx="295275" cy="295275"/>
          </a:xfrm>
          <a:prstGeom prst="diamond">
            <a:avLst/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492365B1-CEDC-40D7-A9A5-5894465F2E14}"/>
              </a:ext>
            </a:extLst>
          </p:cNvPr>
          <p:cNvSpPr/>
          <p:nvPr/>
        </p:nvSpPr>
        <p:spPr>
          <a:xfrm>
            <a:off x="6873313" y="3966140"/>
            <a:ext cx="735806" cy="188119"/>
          </a:xfrm>
          <a:custGeom>
            <a:avLst/>
            <a:gdLst>
              <a:gd name="connsiteX0" fmla="*/ 0 w 661987"/>
              <a:gd name="connsiteY0" fmla="*/ 0 h 166687"/>
              <a:gd name="connsiteX1" fmla="*/ 80962 w 661987"/>
              <a:gd name="connsiteY1" fmla="*/ 33337 h 166687"/>
              <a:gd name="connsiteX2" fmla="*/ 233362 w 661987"/>
              <a:gd name="connsiteY2" fmla="*/ 47625 h 166687"/>
              <a:gd name="connsiteX3" fmla="*/ 409575 w 661987"/>
              <a:gd name="connsiteY3" fmla="*/ 66675 h 166687"/>
              <a:gd name="connsiteX4" fmla="*/ 557212 w 661987"/>
              <a:gd name="connsiteY4" fmla="*/ 104775 h 166687"/>
              <a:gd name="connsiteX5" fmla="*/ 661987 w 661987"/>
              <a:gd name="connsiteY5" fmla="*/ 166687 h 166687"/>
              <a:gd name="connsiteX0" fmla="*/ 0 w 735806"/>
              <a:gd name="connsiteY0" fmla="*/ 0 h 188119"/>
              <a:gd name="connsiteX1" fmla="*/ 154781 w 735806"/>
              <a:gd name="connsiteY1" fmla="*/ 54769 h 188119"/>
              <a:gd name="connsiteX2" fmla="*/ 307181 w 735806"/>
              <a:gd name="connsiteY2" fmla="*/ 69057 h 188119"/>
              <a:gd name="connsiteX3" fmla="*/ 483394 w 735806"/>
              <a:gd name="connsiteY3" fmla="*/ 88107 h 188119"/>
              <a:gd name="connsiteX4" fmla="*/ 631031 w 735806"/>
              <a:gd name="connsiteY4" fmla="*/ 126207 h 188119"/>
              <a:gd name="connsiteX5" fmla="*/ 735806 w 735806"/>
              <a:gd name="connsiteY5" fmla="*/ 188119 h 18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5806" h="188119">
                <a:moveTo>
                  <a:pt x="0" y="0"/>
                </a:moveTo>
                <a:cubicBezTo>
                  <a:pt x="21034" y="12700"/>
                  <a:pt x="103584" y="43260"/>
                  <a:pt x="154781" y="54769"/>
                </a:cubicBezTo>
                <a:cubicBezTo>
                  <a:pt x="205978" y="66278"/>
                  <a:pt x="307181" y="69057"/>
                  <a:pt x="307181" y="69057"/>
                </a:cubicBezTo>
                <a:cubicBezTo>
                  <a:pt x="361950" y="74613"/>
                  <a:pt x="429419" y="78582"/>
                  <a:pt x="483394" y="88107"/>
                </a:cubicBezTo>
                <a:cubicBezTo>
                  <a:pt x="537369" y="97632"/>
                  <a:pt x="588962" y="109538"/>
                  <a:pt x="631031" y="126207"/>
                </a:cubicBezTo>
                <a:cubicBezTo>
                  <a:pt x="673100" y="142876"/>
                  <a:pt x="704453" y="165497"/>
                  <a:pt x="735806" y="188119"/>
                </a:cubicBezTo>
              </a:path>
            </a:pathLst>
          </a:custGeom>
          <a:noFill/>
          <a:ln w="19050">
            <a:solidFill>
              <a:srgbClr val="B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0382C200-7834-4808-A3D2-74552146FE7F}"/>
              </a:ext>
            </a:extLst>
          </p:cNvPr>
          <p:cNvSpPr/>
          <p:nvPr/>
        </p:nvSpPr>
        <p:spPr>
          <a:xfrm>
            <a:off x="7463360" y="4004665"/>
            <a:ext cx="268657" cy="268657"/>
          </a:xfrm>
          <a:prstGeom prst="ellipse">
            <a:avLst/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86DB2BA4-8FA1-4329-A150-D52AFB2A99E9}"/>
              </a:ext>
            </a:extLst>
          </p:cNvPr>
          <p:cNvSpPr/>
          <p:nvPr/>
        </p:nvSpPr>
        <p:spPr>
          <a:xfrm>
            <a:off x="7609119" y="4128859"/>
            <a:ext cx="742950" cy="899446"/>
          </a:xfrm>
          <a:custGeom>
            <a:avLst/>
            <a:gdLst>
              <a:gd name="connsiteX0" fmla="*/ 0 w 685800"/>
              <a:gd name="connsiteY0" fmla="*/ 0 h 837463"/>
              <a:gd name="connsiteX1" fmla="*/ 120650 w 685800"/>
              <a:gd name="connsiteY1" fmla="*/ 165100 h 837463"/>
              <a:gd name="connsiteX2" fmla="*/ 298450 w 685800"/>
              <a:gd name="connsiteY2" fmla="*/ 488950 h 837463"/>
              <a:gd name="connsiteX3" fmla="*/ 476250 w 685800"/>
              <a:gd name="connsiteY3" fmla="*/ 774700 h 837463"/>
              <a:gd name="connsiteX4" fmla="*/ 590550 w 685800"/>
              <a:gd name="connsiteY4" fmla="*/ 831850 h 837463"/>
              <a:gd name="connsiteX5" fmla="*/ 685800 w 685800"/>
              <a:gd name="connsiteY5" fmla="*/ 800100 h 837463"/>
              <a:gd name="connsiteX0" fmla="*/ 0 w 685800"/>
              <a:gd name="connsiteY0" fmla="*/ 0 h 832771"/>
              <a:gd name="connsiteX1" fmla="*/ 120650 w 685800"/>
              <a:gd name="connsiteY1" fmla="*/ 165100 h 832771"/>
              <a:gd name="connsiteX2" fmla="*/ 298450 w 685800"/>
              <a:gd name="connsiteY2" fmla="*/ 488950 h 832771"/>
              <a:gd name="connsiteX3" fmla="*/ 476250 w 685800"/>
              <a:gd name="connsiteY3" fmla="*/ 774700 h 832771"/>
              <a:gd name="connsiteX4" fmla="*/ 590550 w 685800"/>
              <a:gd name="connsiteY4" fmla="*/ 831850 h 832771"/>
              <a:gd name="connsiteX5" fmla="*/ 685800 w 685800"/>
              <a:gd name="connsiteY5" fmla="*/ 800100 h 832771"/>
              <a:gd name="connsiteX0" fmla="*/ 0 w 742950"/>
              <a:gd name="connsiteY0" fmla="*/ 0 h 899446"/>
              <a:gd name="connsiteX1" fmla="*/ 177800 w 742950"/>
              <a:gd name="connsiteY1" fmla="*/ 231775 h 899446"/>
              <a:gd name="connsiteX2" fmla="*/ 355600 w 742950"/>
              <a:gd name="connsiteY2" fmla="*/ 555625 h 899446"/>
              <a:gd name="connsiteX3" fmla="*/ 533400 w 742950"/>
              <a:gd name="connsiteY3" fmla="*/ 841375 h 899446"/>
              <a:gd name="connsiteX4" fmla="*/ 647700 w 742950"/>
              <a:gd name="connsiteY4" fmla="*/ 898525 h 899446"/>
              <a:gd name="connsiteX5" fmla="*/ 742950 w 742950"/>
              <a:gd name="connsiteY5" fmla="*/ 866775 h 89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2950" h="899446">
                <a:moveTo>
                  <a:pt x="0" y="0"/>
                </a:moveTo>
                <a:cubicBezTo>
                  <a:pt x="35454" y="41804"/>
                  <a:pt x="118533" y="139171"/>
                  <a:pt x="177800" y="231775"/>
                </a:cubicBezTo>
                <a:cubicBezTo>
                  <a:pt x="237067" y="324379"/>
                  <a:pt x="296333" y="454025"/>
                  <a:pt x="355600" y="555625"/>
                </a:cubicBezTo>
                <a:cubicBezTo>
                  <a:pt x="414867" y="657225"/>
                  <a:pt x="484717" y="784225"/>
                  <a:pt x="533400" y="841375"/>
                </a:cubicBezTo>
                <a:cubicBezTo>
                  <a:pt x="582083" y="898525"/>
                  <a:pt x="612775" y="894292"/>
                  <a:pt x="647700" y="898525"/>
                </a:cubicBezTo>
                <a:cubicBezTo>
                  <a:pt x="682625" y="902758"/>
                  <a:pt x="692150" y="892439"/>
                  <a:pt x="742950" y="866775"/>
                </a:cubicBezTo>
              </a:path>
            </a:pathLst>
          </a:custGeom>
          <a:noFill/>
          <a:ln w="19050">
            <a:solidFill>
              <a:srgbClr val="B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xmlns="" id="{4D7E167D-DDC6-4672-961E-BD1E4F39BB95}"/>
              </a:ext>
            </a:extLst>
          </p:cNvPr>
          <p:cNvSpPr/>
          <p:nvPr/>
        </p:nvSpPr>
        <p:spPr>
          <a:xfrm>
            <a:off x="8247807" y="4844745"/>
            <a:ext cx="258054" cy="222460"/>
          </a:xfrm>
          <a:prstGeom prst="hexagon">
            <a:avLst>
              <a:gd name="adj" fmla="val 21789"/>
              <a:gd name="vf" fmla="val 115470"/>
            </a:avLst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3D03119E-BBCE-42C4-BE21-B04975430F37}"/>
              </a:ext>
            </a:extLst>
          </p:cNvPr>
          <p:cNvSpPr/>
          <p:nvPr/>
        </p:nvSpPr>
        <p:spPr>
          <a:xfrm>
            <a:off x="8390803" y="2609304"/>
            <a:ext cx="704215" cy="2345690"/>
          </a:xfrm>
          <a:custGeom>
            <a:avLst/>
            <a:gdLst>
              <a:gd name="connsiteX0" fmla="*/ 0 w 701040"/>
              <a:gd name="connsiteY0" fmla="*/ 2301240 h 2301240"/>
              <a:gd name="connsiteX1" fmla="*/ 91440 w 701040"/>
              <a:gd name="connsiteY1" fmla="*/ 2156460 h 2301240"/>
              <a:gd name="connsiteX2" fmla="*/ 190500 w 701040"/>
              <a:gd name="connsiteY2" fmla="*/ 1752600 h 2301240"/>
              <a:gd name="connsiteX3" fmla="*/ 335280 w 701040"/>
              <a:gd name="connsiteY3" fmla="*/ 1165860 h 2301240"/>
              <a:gd name="connsiteX4" fmla="*/ 464820 w 701040"/>
              <a:gd name="connsiteY4" fmla="*/ 617220 h 2301240"/>
              <a:gd name="connsiteX5" fmla="*/ 571500 w 701040"/>
              <a:gd name="connsiteY5" fmla="*/ 266700 h 2301240"/>
              <a:gd name="connsiteX6" fmla="*/ 640080 w 701040"/>
              <a:gd name="connsiteY6" fmla="*/ 60960 h 2301240"/>
              <a:gd name="connsiteX7" fmla="*/ 701040 w 701040"/>
              <a:gd name="connsiteY7" fmla="*/ 0 h 2301240"/>
              <a:gd name="connsiteX0" fmla="*/ 0 w 701040"/>
              <a:gd name="connsiteY0" fmla="*/ 2301240 h 2301240"/>
              <a:gd name="connsiteX1" fmla="*/ 91440 w 701040"/>
              <a:gd name="connsiteY1" fmla="*/ 2156460 h 2301240"/>
              <a:gd name="connsiteX2" fmla="*/ 190500 w 701040"/>
              <a:gd name="connsiteY2" fmla="*/ 1752600 h 2301240"/>
              <a:gd name="connsiteX3" fmla="*/ 335280 w 701040"/>
              <a:gd name="connsiteY3" fmla="*/ 1165860 h 2301240"/>
              <a:gd name="connsiteX4" fmla="*/ 464820 w 701040"/>
              <a:gd name="connsiteY4" fmla="*/ 617220 h 2301240"/>
              <a:gd name="connsiteX5" fmla="*/ 571500 w 701040"/>
              <a:gd name="connsiteY5" fmla="*/ 266700 h 2301240"/>
              <a:gd name="connsiteX6" fmla="*/ 621030 w 701040"/>
              <a:gd name="connsiteY6" fmla="*/ 118110 h 2301240"/>
              <a:gd name="connsiteX7" fmla="*/ 701040 w 701040"/>
              <a:gd name="connsiteY7" fmla="*/ 0 h 2301240"/>
              <a:gd name="connsiteX0" fmla="*/ 0 w 701040"/>
              <a:gd name="connsiteY0" fmla="*/ 2301240 h 2301240"/>
              <a:gd name="connsiteX1" fmla="*/ 91440 w 701040"/>
              <a:gd name="connsiteY1" fmla="*/ 2156460 h 2301240"/>
              <a:gd name="connsiteX2" fmla="*/ 190500 w 701040"/>
              <a:gd name="connsiteY2" fmla="*/ 1752600 h 2301240"/>
              <a:gd name="connsiteX3" fmla="*/ 335280 w 701040"/>
              <a:gd name="connsiteY3" fmla="*/ 1165860 h 2301240"/>
              <a:gd name="connsiteX4" fmla="*/ 464820 w 701040"/>
              <a:gd name="connsiteY4" fmla="*/ 617220 h 2301240"/>
              <a:gd name="connsiteX5" fmla="*/ 571500 w 701040"/>
              <a:gd name="connsiteY5" fmla="*/ 266700 h 2301240"/>
              <a:gd name="connsiteX6" fmla="*/ 621030 w 701040"/>
              <a:gd name="connsiteY6" fmla="*/ 118110 h 2301240"/>
              <a:gd name="connsiteX7" fmla="*/ 701040 w 701040"/>
              <a:gd name="connsiteY7" fmla="*/ 0 h 2301240"/>
              <a:gd name="connsiteX0" fmla="*/ 0 w 704215"/>
              <a:gd name="connsiteY0" fmla="*/ 2345690 h 2345690"/>
              <a:gd name="connsiteX1" fmla="*/ 94615 w 704215"/>
              <a:gd name="connsiteY1" fmla="*/ 2156460 h 2345690"/>
              <a:gd name="connsiteX2" fmla="*/ 193675 w 704215"/>
              <a:gd name="connsiteY2" fmla="*/ 1752600 h 2345690"/>
              <a:gd name="connsiteX3" fmla="*/ 338455 w 704215"/>
              <a:gd name="connsiteY3" fmla="*/ 1165860 h 2345690"/>
              <a:gd name="connsiteX4" fmla="*/ 467995 w 704215"/>
              <a:gd name="connsiteY4" fmla="*/ 617220 h 2345690"/>
              <a:gd name="connsiteX5" fmla="*/ 574675 w 704215"/>
              <a:gd name="connsiteY5" fmla="*/ 266700 h 2345690"/>
              <a:gd name="connsiteX6" fmla="*/ 624205 w 704215"/>
              <a:gd name="connsiteY6" fmla="*/ 118110 h 2345690"/>
              <a:gd name="connsiteX7" fmla="*/ 704215 w 704215"/>
              <a:gd name="connsiteY7" fmla="*/ 0 h 2345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4215" h="2345690">
                <a:moveTo>
                  <a:pt x="0" y="2345690"/>
                </a:moveTo>
                <a:cubicBezTo>
                  <a:pt x="29845" y="2319020"/>
                  <a:pt x="62336" y="2255308"/>
                  <a:pt x="94615" y="2156460"/>
                </a:cubicBezTo>
                <a:cubicBezTo>
                  <a:pt x="126894" y="2057612"/>
                  <a:pt x="193675" y="1752600"/>
                  <a:pt x="193675" y="1752600"/>
                </a:cubicBezTo>
                <a:cubicBezTo>
                  <a:pt x="234315" y="1587500"/>
                  <a:pt x="292735" y="1355090"/>
                  <a:pt x="338455" y="1165860"/>
                </a:cubicBezTo>
                <a:cubicBezTo>
                  <a:pt x="384175" y="976630"/>
                  <a:pt x="428625" y="767080"/>
                  <a:pt x="467995" y="617220"/>
                </a:cubicBezTo>
                <a:cubicBezTo>
                  <a:pt x="507365" y="467360"/>
                  <a:pt x="548640" y="349885"/>
                  <a:pt x="574675" y="266700"/>
                </a:cubicBezTo>
                <a:cubicBezTo>
                  <a:pt x="600710" y="183515"/>
                  <a:pt x="602615" y="162560"/>
                  <a:pt x="624205" y="118110"/>
                </a:cubicBezTo>
                <a:cubicBezTo>
                  <a:pt x="645795" y="73660"/>
                  <a:pt x="664210" y="31750"/>
                  <a:pt x="704215" y="0"/>
                </a:cubicBezTo>
              </a:path>
            </a:pathLst>
          </a:custGeom>
          <a:noFill/>
          <a:ln w="19050">
            <a:solidFill>
              <a:srgbClr val="B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五边形 30">
            <a:extLst>
              <a:ext uri="{FF2B5EF4-FFF2-40B4-BE49-F238E27FC236}">
                <a16:creationId xmlns:a16="http://schemas.microsoft.com/office/drawing/2014/main" xmlns="" id="{45CB9BD2-233B-4B26-B951-A488CDCF9E84}"/>
              </a:ext>
            </a:extLst>
          </p:cNvPr>
          <p:cNvSpPr/>
          <p:nvPr/>
        </p:nvSpPr>
        <p:spPr>
          <a:xfrm>
            <a:off x="8992862" y="2492622"/>
            <a:ext cx="245031" cy="233363"/>
          </a:xfrm>
          <a:prstGeom prst="pentagon">
            <a:avLst/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379A838A-ACF8-4AC8-AE76-A1767F1286A2}"/>
              </a:ext>
            </a:extLst>
          </p:cNvPr>
          <p:cNvSpPr/>
          <p:nvPr/>
        </p:nvSpPr>
        <p:spPr>
          <a:xfrm>
            <a:off x="9139785" y="2600372"/>
            <a:ext cx="724853" cy="1761531"/>
          </a:xfrm>
          <a:custGeom>
            <a:avLst/>
            <a:gdLst>
              <a:gd name="connsiteX0" fmla="*/ 0 w 701040"/>
              <a:gd name="connsiteY0" fmla="*/ 1222 h 1738582"/>
              <a:gd name="connsiteX1" fmla="*/ 83820 w 701040"/>
              <a:gd name="connsiteY1" fmla="*/ 77422 h 1738582"/>
              <a:gd name="connsiteX2" fmla="*/ 243840 w 701040"/>
              <a:gd name="connsiteY2" fmla="*/ 496522 h 1738582"/>
              <a:gd name="connsiteX3" fmla="*/ 434340 w 701040"/>
              <a:gd name="connsiteY3" fmla="*/ 1098502 h 1738582"/>
              <a:gd name="connsiteX4" fmla="*/ 601980 w 701040"/>
              <a:gd name="connsiteY4" fmla="*/ 1593802 h 1738582"/>
              <a:gd name="connsiteX5" fmla="*/ 701040 w 701040"/>
              <a:gd name="connsiteY5" fmla="*/ 1738582 h 1738582"/>
              <a:gd name="connsiteX0" fmla="*/ 0 w 724853"/>
              <a:gd name="connsiteY0" fmla="*/ 358 h 1761531"/>
              <a:gd name="connsiteX1" fmla="*/ 107633 w 724853"/>
              <a:gd name="connsiteY1" fmla="*/ 100371 h 1761531"/>
              <a:gd name="connsiteX2" fmla="*/ 267653 w 724853"/>
              <a:gd name="connsiteY2" fmla="*/ 519471 h 1761531"/>
              <a:gd name="connsiteX3" fmla="*/ 458153 w 724853"/>
              <a:gd name="connsiteY3" fmla="*/ 1121451 h 1761531"/>
              <a:gd name="connsiteX4" fmla="*/ 625793 w 724853"/>
              <a:gd name="connsiteY4" fmla="*/ 1616751 h 1761531"/>
              <a:gd name="connsiteX5" fmla="*/ 724853 w 724853"/>
              <a:gd name="connsiteY5" fmla="*/ 1761531 h 1761531"/>
              <a:gd name="connsiteX0" fmla="*/ 0 w 724853"/>
              <a:gd name="connsiteY0" fmla="*/ 358 h 1761531"/>
              <a:gd name="connsiteX1" fmla="*/ 107633 w 724853"/>
              <a:gd name="connsiteY1" fmla="*/ 100371 h 1761531"/>
              <a:gd name="connsiteX2" fmla="*/ 267653 w 724853"/>
              <a:gd name="connsiteY2" fmla="*/ 519471 h 1761531"/>
              <a:gd name="connsiteX3" fmla="*/ 458153 w 724853"/>
              <a:gd name="connsiteY3" fmla="*/ 1121451 h 1761531"/>
              <a:gd name="connsiteX4" fmla="*/ 625793 w 724853"/>
              <a:gd name="connsiteY4" fmla="*/ 1616751 h 1761531"/>
              <a:gd name="connsiteX5" fmla="*/ 724853 w 724853"/>
              <a:gd name="connsiteY5" fmla="*/ 1761531 h 1761531"/>
              <a:gd name="connsiteX0" fmla="*/ 0 w 724853"/>
              <a:gd name="connsiteY0" fmla="*/ 358 h 1761531"/>
              <a:gd name="connsiteX1" fmla="*/ 107633 w 724853"/>
              <a:gd name="connsiteY1" fmla="*/ 100371 h 1761531"/>
              <a:gd name="connsiteX2" fmla="*/ 267653 w 724853"/>
              <a:gd name="connsiteY2" fmla="*/ 519471 h 1761531"/>
              <a:gd name="connsiteX3" fmla="*/ 458153 w 724853"/>
              <a:gd name="connsiteY3" fmla="*/ 1121451 h 1761531"/>
              <a:gd name="connsiteX4" fmla="*/ 625793 w 724853"/>
              <a:gd name="connsiteY4" fmla="*/ 1616751 h 1761531"/>
              <a:gd name="connsiteX5" fmla="*/ 724853 w 724853"/>
              <a:gd name="connsiteY5" fmla="*/ 1761531 h 176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4853" h="1761531">
                <a:moveTo>
                  <a:pt x="0" y="358"/>
                </a:moveTo>
                <a:cubicBezTo>
                  <a:pt x="21590" y="-2817"/>
                  <a:pt x="63024" y="13852"/>
                  <a:pt x="107633" y="100371"/>
                </a:cubicBezTo>
                <a:cubicBezTo>
                  <a:pt x="152242" y="186890"/>
                  <a:pt x="209233" y="349291"/>
                  <a:pt x="267653" y="519471"/>
                </a:cubicBezTo>
                <a:cubicBezTo>
                  <a:pt x="326073" y="689651"/>
                  <a:pt x="398463" y="938571"/>
                  <a:pt x="458153" y="1121451"/>
                </a:cubicBezTo>
                <a:cubicBezTo>
                  <a:pt x="517843" y="1304331"/>
                  <a:pt x="581343" y="1510071"/>
                  <a:pt x="625793" y="1616751"/>
                </a:cubicBezTo>
                <a:cubicBezTo>
                  <a:pt x="670243" y="1701206"/>
                  <a:pt x="695008" y="1712001"/>
                  <a:pt x="724853" y="1761531"/>
                </a:cubicBezTo>
              </a:path>
            </a:pathLst>
          </a:custGeom>
          <a:noFill/>
          <a:ln w="19050">
            <a:solidFill>
              <a:srgbClr val="B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菱形 31">
            <a:extLst>
              <a:ext uri="{FF2B5EF4-FFF2-40B4-BE49-F238E27FC236}">
                <a16:creationId xmlns:a16="http://schemas.microsoft.com/office/drawing/2014/main" xmlns="" id="{7C4B7A11-1604-4F51-A2B1-33A5371F7E9C}"/>
              </a:ext>
            </a:extLst>
          </p:cNvPr>
          <p:cNvSpPr/>
          <p:nvPr/>
        </p:nvSpPr>
        <p:spPr>
          <a:xfrm>
            <a:off x="9730257" y="4214266"/>
            <a:ext cx="295275" cy="295275"/>
          </a:xfrm>
          <a:prstGeom prst="diamond">
            <a:avLst/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DD2FFB20-B0D3-4C8D-AC2F-383DBD5DC62D}"/>
              </a:ext>
            </a:extLst>
          </p:cNvPr>
          <p:cNvSpPr/>
          <p:nvPr/>
        </p:nvSpPr>
        <p:spPr>
          <a:xfrm>
            <a:off x="9879243" y="4366984"/>
            <a:ext cx="720725" cy="177838"/>
          </a:xfrm>
          <a:custGeom>
            <a:avLst/>
            <a:gdLst>
              <a:gd name="connsiteX0" fmla="*/ 0 w 692150"/>
              <a:gd name="connsiteY0" fmla="*/ 0 h 133388"/>
              <a:gd name="connsiteX1" fmla="*/ 127000 w 692150"/>
              <a:gd name="connsiteY1" fmla="*/ 101600 h 133388"/>
              <a:gd name="connsiteX2" fmla="*/ 273050 w 692150"/>
              <a:gd name="connsiteY2" fmla="*/ 133350 h 133388"/>
              <a:gd name="connsiteX3" fmla="*/ 584200 w 692150"/>
              <a:gd name="connsiteY3" fmla="*/ 107950 h 133388"/>
              <a:gd name="connsiteX4" fmla="*/ 692150 w 692150"/>
              <a:gd name="connsiteY4" fmla="*/ 101600 h 133388"/>
              <a:gd name="connsiteX0" fmla="*/ 0 w 720725"/>
              <a:gd name="connsiteY0" fmla="*/ 0 h 177838"/>
              <a:gd name="connsiteX1" fmla="*/ 155575 w 720725"/>
              <a:gd name="connsiteY1" fmla="*/ 146050 h 177838"/>
              <a:gd name="connsiteX2" fmla="*/ 301625 w 720725"/>
              <a:gd name="connsiteY2" fmla="*/ 177800 h 177838"/>
              <a:gd name="connsiteX3" fmla="*/ 612775 w 720725"/>
              <a:gd name="connsiteY3" fmla="*/ 152400 h 177838"/>
              <a:gd name="connsiteX4" fmla="*/ 720725 w 720725"/>
              <a:gd name="connsiteY4" fmla="*/ 146050 h 17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725" h="177838">
                <a:moveTo>
                  <a:pt x="0" y="0"/>
                </a:moveTo>
                <a:cubicBezTo>
                  <a:pt x="40746" y="39687"/>
                  <a:pt x="105304" y="116417"/>
                  <a:pt x="155575" y="146050"/>
                </a:cubicBezTo>
                <a:cubicBezTo>
                  <a:pt x="205846" y="175683"/>
                  <a:pt x="225425" y="176742"/>
                  <a:pt x="301625" y="177800"/>
                </a:cubicBezTo>
                <a:cubicBezTo>
                  <a:pt x="377825" y="178858"/>
                  <a:pt x="542925" y="157692"/>
                  <a:pt x="612775" y="152400"/>
                </a:cubicBezTo>
                <a:cubicBezTo>
                  <a:pt x="682625" y="147108"/>
                  <a:pt x="701675" y="146579"/>
                  <a:pt x="720725" y="146050"/>
                </a:cubicBezTo>
              </a:path>
            </a:pathLst>
          </a:custGeom>
          <a:noFill/>
          <a:ln w="19050">
            <a:solidFill>
              <a:srgbClr val="B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00DD0759-9D09-43BD-BD38-6C7961C2C935}"/>
              </a:ext>
            </a:extLst>
          </p:cNvPr>
          <p:cNvSpPr/>
          <p:nvPr/>
        </p:nvSpPr>
        <p:spPr>
          <a:xfrm>
            <a:off x="10482972" y="4392385"/>
            <a:ext cx="268657" cy="268657"/>
          </a:xfrm>
          <a:prstGeom prst="ellipse">
            <a:avLst/>
          </a:prstGeom>
          <a:solidFill>
            <a:srgbClr val="2A0000"/>
          </a:solidFill>
          <a:ln w="19050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对话气泡: 圆角矩形 41">
            <a:extLst>
              <a:ext uri="{FF2B5EF4-FFF2-40B4-BE49-F238E27FC236}">
                <a16:creationId xmlns:a16="http://schemas.microsoft.com/office/drawing/2014/main" xmlns="" id="{F9B5DA34-A554-46F0-A429-A752E1B9BA02}"/>
              </a:ext>
            </a:extLst>
          </p:cNvPr>
          <p:cNvSpPr/>
          <p:nvPr/>
        </p:nvSpPr>
        <p:spPr>
          <a:xfrm>
            <a:off x="5177601" y="1536768"/>
            <a:ext cx="612266" cy="368238"/>
          </a:xfrm>
          <a:prstGeom prst="wedgeRoundRectCallout">
            <a:avLst>
              <a:gd name="adj1" fmla="val -22077"/>
              <a:gd name="adj2" fmla="val 89401"/>
              <a:gd name="adj3" fmla="val 16667"/>
            </a:avLst>
          </a:prstGeom>
          <a:gradFill flip="none" rotWithShape="1">
            <a:gsLst>
              <a:gs pos="30000">
                <a:schemeClr val="tx1">
                  <a:alpha val="40000"/>
                </a:schemeClr>
              </a:gs>
              <a:gs pos="64000">
                <a:srgbClr val="290503">
                  <a:alpha val="42000"/>
                </a:srgbClr>
              </a:gs>
              <a:gs pos="100000">
                <a:srgbClr val="770000">
                  <a:alpha val="56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36656771-AA52-4567-9517-6E695F87C28F}"/>
              </a:ext>
            </a:extLst>
          </p:cNvPr>
          <p:cNvSpPr txBox="1"/>
          <p:nvPr/>
        </p:nvSpPr>
        <p:spPr>
          <a:xfrm>
            <a:off x="5154642" y="1546847"/>
            <a:ext cx="667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en-US" altLang="zh-CN" sz="1600" dirty="0">
                <a:gradFill>
                  <a:gsLst>
                    <a:gs pos="97000">
                      <a:srgbClr val="A03128">
                        <a:alpha val="25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99%</a:t>
            </a:r>
            <a:endParaRPr lang="zh-CN" altLang="en-US" sz="1600" dirty="0">
              <a:gradFill>
                <a:gsLst>
                  <a:gs pos="97000">
                    <a:srgbClr val="A03128">
                      <a:alpha val="2500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44" name="对话气泡: 圆角矩形 43">
            <a:extLst>
              <a:ext uri="{FF2B5EF4-FFF2-40B4-BE49-F238E27FC236}">
                <a16:creationId xmlns:a16="http://schemas.microsoft.com/office/drawing/2014/main" xmlns="" id="{79A0F6DA-5CCA-4818-90C5-CA6F70AEC67D}"/>
              </a:ext>
            </a:extLst>
          </p:cNvPr>
          <p:cNvSpPr/>
          <p:nvPr/>
        </p:nvSpPr>
        <p:spPr>
          <a:xfrm>
            <a:off x="8956005" y="1885664"/>
            <a:ext cx="612266" cy="368238"/>
          </a:xfrm>
          <a:prstGeom prst="wedgeRoundRectCallout">
            <a:avLst>
              <a:gd name="adj1" fmla="val -22077"/>
              <a:gd name="adj2" fmla="val 89401"/>
              <a:gd name="adj3" fmla="val 16667"/>
            </a:avLst>
          </a:prstGeom>
          <a:gradFill flip="none" rotWithShape="1">
            <a:gsLst>
              <a:gs pos="30000">
                <a:schemeClr val="tx1">
                  <a:alpha val="40000"/>
                </a:schemeClr>
              </a:gs>
              <a:gs pos="64000">
                <a:srgbClr val="290503">
                  <a:alpha val="42000"/>
                </a:srgbClr>
              </a:gs>
              <a:gs pos="100000">
                <a:srgbClr val="770000">
                  <a:alpha val="56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A6F29632-071E-480C-987E-979F557FE734}"/>
              </a:ext>
            </a:extLst>
          </p:cNvPr>
          <p:cNvSpPr txBox="1"/>
          <p:nvPr/>
        </p:nvSpPr>
        <p:spPr>
          <a:xfrm>
            <a:off x="8933046" y="1895743"/>
            <a:ext cx="667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en-US" altLang="zh-CN" sz="1600" dirty="0">
                <a:gradFill>
                  <a:gsLst>
                    <a:gs pos="97000">
                      <a:srgbClr val="A03128">
                        <a:alpha val="25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90%</a:t>
            </a:r>
            <a:endParaRPr lang="zh-CN" altLang="en-US" sz="1600" dirty="0">
              <a:gradFill>
                <a:gsLst>
                  <a:gs pos="97000">
                    <a:srgbClr val="A03128">
                      <a:alpha val="2500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46" name="对话气泡: 圆角矩形 45">
            <a:extLst>
              <a:ext uri="{FF2B5EF4-FFF2-40B4-BE49-F238E27FC236}">
                <a16:creationId xmlns:a16="http://schemas.microsoft.com/office/drawing/2014/main" xmlns="" id="{9F866683-B9BC-4A6A-A91E-A3632220BAF6}"/>
              </a:ext>
            </a:extLst>
          </p:cNvPr>
          <p:cNvSpPr/>
          <p:nvPr/>
        </p:nvSpPr>
        <p:spPr>
          <a:xfrm>
            <a:off x="2946668" y="3129083"/>
            <a:ext cx="612266" cy="368238"/>
          </a:xfrm>
          <a:prstGeom prst="wedgeRoundRectCallout">
            <a:avLst>
              <a:gd name="adj1" fmla="val -22077"/>
              <a:gd name="adj2" fmla="val 89401"/>
              <a:gd name="adj3" fmla="val 16667"/>
            </a:avLst>
          </a:prstGeom>
          <a:gradFill flip="none" rotWithShape="1">
            <a:gsLst>
              <a:gs pos="30000">
                <a:schemeClr val="tx1">
                  <a:alpha val="40000"/>
                </a:schemeClr>
              </a:gs>
              <a:gs pos="64000">
                <a:srgbClr val="290503">
                  <a:alpha val="42000"/>
                </a:srgbClr>
              </a:gs>
              <a:gs pos="100000">
                <a:srgbClr val="770000">
                  <a:alpha val="56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5FCFC873-D157-4090-8364-99D83E56ED1E}"/>
              </a:ext>
            </a:extLst>
          </p:cNvPr>
          <p:cNvSpPr txBox="1"/>
          <p:nvPr/>
        </p:nvSpPr>
        <p:spPr>
          <a:xfrm>
            <a:off x="2923709" y="3139162"/>
            <a:ext cx="667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en-US" altLang="zh-CN" sz="1600" dirty="0">
                <a:gradFill>
                  <a:gsLst>
                    <a:gs pos="97000">
                      <a:srgbClr val="A03128">
                        <a:alpha val="25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68%</a:t>
            </a:r>
            <a:endParaRPr lang="zh-CN" altLang="en-US" sz="1600" dirty="0">
              <a:gradFill>
                <a:gsLst>
                  <a:gs pos="97000">
                    <a:srgbClr val="A03128">
                      <a:alpha val="2500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E5AB9E2D-4909-4B9D-BDE8-443A7CD083E4}"/>
              </a:ext>
            </a:extLst>
          </p:cNvPr>
          <p:cNvSpPr txBox="1"/>
          <p:nvPr/>
        </p:nvSpPr>
        <p:spPr>
          <a:xfrm>
            <a:off x="699412" y="5886667"/>
            <a:ext cx="10809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dirty="0"/>
              <a:t>Lorem ipsum dolor sit amet, consectetuer adipiscing elit. Maecenas porttitor congue massa. Fusce posuere, magna pulvinar ultricies, purus lectus malesuada libero, sit amet commodo magna eros quis </a:t>
            </a:r>
            <a:r>
              <a:rPr lang="en-US" altLang="zh-CN" dirty="0" err="1"/>
              <a:t>urna</a:t>
            </a:r>
            <a:r>
              <a:rPr lang="en-US" altLang="zh-CN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858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0" presetClass="entr" presetSubtype="0" decel="100000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grpId="0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0" presetClass="entr" presetSubtype="0" decel="100000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15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0" presetClass="entr" presetSubtype="0" decel="100000" fill="hold" grpId="0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0" presetClass="entr" presetSubtype="0" decel="10000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0" presetClass="entr" presetSubtype="0" decel="100000" fill="hold" grpId="0" nodeType="withEffect">
                                  <p:stCondLst>
                                    <p:cond delay="19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207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0" presetClass="entr" presetSubtype="0" decel="100000" fill="hold" grpId="0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0" presetClass="entr" presetSubtype="0" decel="100000" fill="hold" grpId="0" nodeType="withEffect">
                                  <p:stCondLst>
                                    <p:cond delay="23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24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0" presetClass="entr" presetSubtype="0" decel="100000" fill="hold" grpId="0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0" presetClass="entr" presetSubtype="0" decel="100000" fill="hold" grpId="0" nodeType="withEffect">
                                  <p:stCondLst>
                                    <p:cond delay="26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0" presetClass="entr" presetSubtype="0" decel="100000" fill="hold" grpId="0" nodeType="withEffect">
                                  <p:stCondLst>
                                    <p:cond delay="27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0" presetClass="entr" presetSubtype="0" decel="100000" fill="hold" grpId="0" nodeType="withEffect">
                                  <p:stCondLst>
                                    <p:cond delay="28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0" presetClass="entr" presetSubtype="0" decel="100000" fill="hold" grpId="0" nodeType="withEffect">
                                  <p:stCondLst>
                                    <p:cond delay="29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0" presetClass="entr" presetSubtype="0" decel="100000" fill="hold" grpId="0" nodeType="withEffect">
                                  <p:stCondLst>
                                    <p:cond delay="30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0" presetClass="entr" presetSubtype="0" decel="100000" fill="hold" grpId="0" nodeType="withEffect">
                                  <p:stCondLst>
                                    <p:cond delay="31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0" presetClass="entr" presetSubtype="0" decel="100000" fill="hold" grpId="0" nodeType="withEffect">
                                  <p:stCondLst>
                                    <p:cond delay="3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33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21" grpId="0" animBg="1"/>
      <p:bldP spid="22" grpId="0" animBg="1"/>
      <p:bldP spid="34" grpId="0" animBg="1"/>
      <p:bldP spid="35" grpId="0"/>
      <p:bldP spid="36" grpId="0"/>
      <p:bldP spid="10" grpId="0" animBg="1"/>
      <p:bldP spid="23" grpId="0" animBg="1"/>
      <p:bldP spid="11" grpId="0" animBg="1"/>
      <p:bldP spid="24" grpId="0" animBg="1"/>
      <p:bldP spid="12" grpId="0" animBg="1"/>
      <p:bldP spid="25" grpId="0" animBg="1"/>
      <p:bldP spid="13" grpId="0" animBg="1"/>
      <p:bldP spid="26" grpId="0" animBg="1"/>
      <p:bldP spid="14" grpId="0" animBg="1"/>
      <p:bldP spid="27" grpId="0" animBg="1"/>
      <p:bldP spid="15" grpId="0" animBg="1"/>
      <p:bldP spid="28" grpId="0" animBg="1"/>
      <p:bldP spid="16" grpId="0" animBg="1"/>
      <p:bldP spid="29" grpId="0" animBg="1"/>
      <p:bldP spid="17" grpId="0" animBg="1"/>
      <p:bldP spid="30" grpId="0" animBg="1"/>
      <p:bldP spid="18" grpId="0" animBg="1"/>
      <p:bldP spid="31" grpId="0" animBg="1"/>
      <p:bldP spid="19" grpId="0" animBg="1"/>
      <p:bldP spid="32" grpId="0" animBg="1"/>
      <p:bldP spid="20" grpId="0" animBg="1"/>
      <p:bldP spid="33" grpId="0" animBg="1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xmlns="" id="{D6E4BAA2-CC7B-464F-965B-ECF1E7F69C95}"/>
              </a:ext>
            </a:extLst>
          </p:cNvPr>
          <p:cNvSpPr/>
          <p:nvPr/>
        </p:nvSpPr>
        <p:spPr>
          <a:xfrm rot="16200000">
            <a:off x="3937077" y="1477218"/>
            <a:ext cx="4317847" cy="3722282"/>
          </a:xfrm>
          <a:prstGeom prst="hexagon">
            <a:avLst>
              <a:gd name="adj" fmla="val 28958"/>
              <a:gd name="vf" fmla="val 115470"/>
            </a:avLst>
          </a:prstGeom>
          <a:noFill/>
          <a:ln w="15875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xmlns="" id="{220F37C3-DAFE-4CC1-AC32-75E286EFF41E}"/>
              </a:ext>
            </a:extLst>
          </p:cNvPr>
          <p:cNvSpPr/>
          <p:nvPr/>
        </p:nvSpPr>
        <p:spPr>
          <a:xfrm rot="16200000">
            <a:off x="4317112" y="1804835"/>
            <a:ext cx="3557776" cy="3067050"/>
          </a:xfrm>
          <a:prstGeom prst="hexagon">
            <a:avLst>
              <a:gd name="adj" fmla="val 28958"/>
              <a:gd name="vf" fmla="val 115470"/>
            </a:avLst>
          </a:prstGeom>
          <a:noFill/>
          <a:ln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xmlns="" id="{A143F1AF-2744-4186-A890-057B1D34019B}"/>
              </a:ext>
            </a:extLst>
          </p:cNvPr>
          <p:cNvSpPr/>
          <p:nvPr/>
        </p:nvSpPr>
        <p:spPr>
          <a:xfrm rot="16200000">
            <a:off x="4703827" y="2138210"/>
            <a:ext cx="2784346" cy="2400300"/>
          </a:xfrm>
          <a:prstGeom prst="hexagon">
            <a:avLst>
              <a:gd name="adj" fmla="val 28958"/>
              <a:gd name="vf" fmla="val 115470"/>
            </a:avLst>
          </a:prstGeom>
          <a:noFill/>
          <a:ln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>
            <a:extLst>
              <a:ext uri="{FF2B5EF4-FFF2-40B4-BE49-F238E27FC236}">
                <a16:creationId xmlns:a16="http://schemas.microsoft.com/office/drawing/2014/main" xmlns="" id="{955F7778-6255-4DA8-BA86-326114806D00}"/>
              </a:ext>
            </a:extLst>
          </p:cNvPr>
          <p:cNvSpPr/>
          <p:nvPr/>
        </p:nvSpPr>
        <p:spPr>
          <a:xfrm rot="16200000">
            <a:off x="5077283" y="2460155"/>
            <a:ext cx="2037434" cy="1756410"/>
          </a:xfrm>
          <a:prstGeom prst="hexagon">
            <a:avLst>
              <a:gd name="adj" fmla="val 28958"/>
              <a:gd name="vf" fmla="val 115470"/>
            </a:avLst>
          </a:prstGeom>
          <a:noFill/>
          <a:ln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xmlns="" id="{F6C4CD24-309A-452C-9BC4-A9BF94F6A91E}"/>
              </a:ext>
            </a:extLst>
          </p:cNvPr>
          <p:cNvSpPr/>
          <p:nvPr/>
        </p:nvSpPr>
        <p:spPr>
          <a:xfrm rot="16200000">
            <a:off x="5446688" y="2778607"/>
            <a:ext cx="1298625" cy="1119505"/>
          </a:xfrm>
          <a:prstGeom prst="hexagon">
            <a:avLst>
              <a:gd name="adj" fmla="val 28958"/>
              <a:gd name="vf" fmla="val 115470"/>
            </a:avLst>
          </a:prstGeom>
          <a:noFill/>
          <a:ln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84B84BD5-8C70-4B33-BE9B-C91FE6AF3ABF}"/>
              </a:ext>
            </a:extLst>
          </p:cNvPr>
          <p:cNvCxnSpPr>
            <a:cxnSpLocks/>
            <a:stCxn id="9" idx="0"/>
            <a:endCxn id="13" idx="0"/>
          </p:cNvCxnSpPr>
          <p:nvPr/>
        </p:nvCxnSpPr>
        <p:spPr>
          <a:xfrm>
            <a:off x="6096000" y="1179436"/>
            <a:ext cx="1" cy="1509611"/>
          </a:xfrm>
          <a:prstGeom prst="line">
            <a:avLst/>
          </a:prstGeom>
          <a:ln w="9525">
            <a:solidFill>
              <a:srgbClr val="7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C5807ADB-D724-4C1C-950F-3B78584BCBC0}"/>
              </a:ext>
            </a:extLst>
          </p:cNvPr>
          <p:cNvCxnSpPr>
            <a:cxnSpLocks/>
            <a:stCxn id="9" idx="1"/>
            <a:endCxn id="13" idx="1"/>
          </p:cNvCxnSpPr>
          <p:nvPr/>
        </p:nvCxnSpPr>
        <p:spPr>
          <a:xfrm flipH="1">
            <a:off x="6655753" y="2257333"/>
            <a:ext cx="1301388" cy="755900"/>
          </a:xfrm>
          <a:prstGeom prst="line">
            <a:avLst/>
          </a:prstGeom>
          <a:ln w="9525">
            <a:solidFill>
              <a:srgbClr val="7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F7FC26D-17A9-497B-AE81-59705D27F55D}"/>
              </a:ext>
            </a:extLst>
          </p:cNvPr>
          <p:cNvCxnSpPr>
            <a:cxnSpLocks/>
            <a:stCxn id="9" idx="2"/>
            <a:endCxn id="13" idx="2"/>
          </p:cNvCxnSpPr>
          <p:nvPr/>
        </p:nvCxnSpPr>
        <p:spPr>
          <a:xfrm flipH="1" flipV="1">
            <a:off x="6655753" y="3663486"/>
            <a:ext cx="1301388" cy="755898"/>
          </a:xfrm>
          <a:prstGeom prst="line">
            <a:avLst/>
          </a:prstGeom>
          <a:ln w="9525">
            <a:solidFill>
              <a:srgbClr val="7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EACFDFC-DCEC-4F71-A0BD-AA684B3CAE59}"/>
              </a:ext>
            </a:extLst>
          </p:cNvPr>
          <p:cNvCxnSpPr>
            <a:cxnSpLocks/>
            <a:stCxn id="9" idx="3"/>
            <a:endCxn id="13" idx="3"/>
          </p:cNvCxnSpPr>
          <p:nvPr/>
        </p:nvCxnSpPr>
        <p:spPr>
          <a:xfrm flipV="1">
            <a:off x="6096001" y="3987672"/>
            <a:ext cx="0" cy="1509611"/>
          </a:xfrm>
          <a:prstGeom prst="line">
            <a:avLst/>
          </a:prstGeom>
          <a:ln w="9525">
            <a:solidFill>
              <a:srgbClr val="7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64DB3800-3C83-4FB4-A87A-1D14FC63C9F5}"/>
              </a:ext>
            </a:extLst>
          </p:cNvPr>
          <p:cNvCxnSpPr>
            <a:cxnSpLocks/>
            <a:stCxn id="9" idx="4"/>
            <a:endCxn id="13" idx="4"/>
          </p:cNvCxnSpPr>
          <p:nvPr/>
        </p:nvCxnSpPr>
        <p:spPr>
          <a:xfrm flipV="1">
            <a:off x="4234861" y="3663486"/>
            <a:ext cx="1301387" cy="755899"/>
          </a:xfrm>
          <a:prstGeom prst="line">
            <a:avLst/>
          </a:prstGeom>
          <a:ln w="9525">
            <a:solidFill>
              <a:srgbClr val="7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815FD5DB-766E-4FDB-ADA3-A1BF93A4503F}"/>
              </a:ext>
            </a:extLst>
          </p:cNvPr>
          <p:cNvCxnSpPr>
            <a:cxnSpLocks/>
            <a:stCxn id="9" idx="5"/>
            <a:endCxn id="13" idx="5"/>
          </p:cNvCxnSpPr>
          <p:nvPr/>
        </p:nvCxnSpPr>
        <p:spPr>
          <a:xfrm>
            <a:off x="4234860" y="2257334"/>
            <a:ext cx="1301388" cy="755899"/>
          </a:xfrm>
          <a:prstGeom prst="line">
            <a:avLst/>
          </a:prstGeom>
          <a:ln w="9525">
            <a:solidFill>
              <a:srgbClr val="7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46B02AE5-71BF-40FF-9D10-1984EEABCA51}"/>
              </a:ext>
            </a:extLst>
          </p:cNvPr>
          <p:cNvSpPr/>
          <p:nvPr/>
        </p:nvSpPr>
        <p:spPr>
          <a:xfrm>
            <a:off x="4791075" y="1563459"/>
            <a:ext cx="2676525" cy="2800350"/>
          </a:xfrm>
          <a:custGeom>
            <a:avLst/>
            <a:gdLst>
              <a:gd name="connsiteX0" fmla="*/ 1304925 w 2676525"/>
              <a:gd name="connsiteY0" fmla="*/ 0 h 2800350"/>
              <a:gd name="connsiteX1" fmla="*/ 0 w 2676525"/>
              <a:gd name="connsiteY1" fmla="*/ 1028700 h 2800350"/>
              <a:gd name="connsiteX2" fmla="*/ 266700 w 2676525"/>
              <a:gd name="connsiteY2" fmla="*/ 2381250 h 2800350"/>
              <a:gd name="connsiteX3" fmla="*/ 1304925 w 2676525"/>
              <a:gd name="connsiteY3" fmla="*/ 2800350 h 2800350"/>
              <a:gd name="connsiteX4" fmla="*/ 2676525 w 2676525"/>
              <a:gd name="connsiteY4" fmla="*/ 2552700 h 2800350"/>
              <a:gd name="connsiteX5" fmla="*/ 2419350 w 2676525"/>
              <a:gd name="connsiteY5" fmla="*/ 1133475 h 2800350"/>
              <a:gd name="connsiteX6" fmla="*/ 1304925 w 2676525"/>
              <a:gd name="connsiteY6" fmla="*/ 0 h 28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6525" h="2800350">
                <a:moveTo>
                  <a:pt x="1304925" y="0"/>
                </a:moveTo>
                <a:lnTo>
                  <a:pt x="0" y="1028700"/>
                </a:lnTo>
                <a:lnTo>
                  <a:pt x="266700" y="2381250"/>
                </a:lnTo>
                <a:lnTo>
                  <a:pt x="1304925" y="2800350"/>
                </a:lnTo>
                <a:lnTo>
                  <a:pt x="2676525" y="2552700"/>
                </a:lnTo>
                <a:lnTo>
                  <a:pt x="2419350" y="1133475"/>
                </a:lnTo>
                <a:lnTo>
                  <a:pt x="1304925" y="0"/>
                </a:lnTo>
                <a:close/>
              </a:path>
            </a:pathLst>
          </a:custGeom>
          <a:solidFill>
            <a:srgbClr val="7A0000">
              <a:alpha val="42000"/>
            </a:srgbClr>
          </a:solidFill>
          <a:ln w="22225">
            <a:solidFill>
              <a:srgbClr val="7A0000"/>
            </a:solidFill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E9D8A6A3-0119-42C0-A24B-07B1D525DE4F}"/>
              </a:ext>
            </a:extLst>
          </p:cNvPr>
          <p:cNvSpPr/>
          <p:nvPr/>
        </p:nvSpPr>
        <p:spPr>
          <a:xfrm>
            <a:off x="4572000" y="2258784"/>
            <a:ext cx="2571750" cy="2628900"/>
          </a:xfrm>
          <a:custGeom>
            <a:avLst/>
            <a:gdLst>
              <a:gd name="connsiteX0" fmla="*/ 1524000 w 2571750"/>
              <a:gd name="connsiteY0" fmla="*/ 0 h 2628900"/>
              <a:gd name="connsiteX1" fmla="*/ 504825 w 2571750"/>
              <a:gd name="connsiteY1" fmla="*/ 495300 h 2628900"/>
              <a:gd name="connsiteX2" fmla="*/ 0 w 2571750"/>
              <a:gd name="connsiteY2" fmla="*/ 1971675 h 2628900"/>
              <a:gd name="connsiteX3" fmla="*/ 1533525 w 2571750"/>
              <a:gd name="connsiteY3" fmla="*/ 2628900 h 2628900"/>
              <a:gd name="connsiteX4" fmla="*/ 2571750 w 2571750"/>
              <a:gd name="connsiteY4" fmla="*/ 1685925 h 2628900"/>
              <a:gd name="connsiteX5" fmla="*/ 1524000 w 2571750"/>
              <a:gd name="connsiteY5" fmla="*/ 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71750" h="2628900">
                <a:moveTo>
                  <a:pt x="1524000" y="0"/>
                </a:moveTo>
                <a:lnTo>
                  <a:pt x="504825" y="495300"/>
                </a:lnTo>
                <a:lnTo>
                  <a:pt x="0" y="1971675"/>
                </a:lnTo>
                <a:lnTo>
                  <a:pt x="1533525" y="2628900"/>
                </a:lnTo>
                <a:lnTo>
                  <a:pt x="2571750" y="1685925"/>
                </a:lnTo>
                <a:lnTo>
                  <a:pt x="1524000" y="0"/>
                </a:lnTo>
                <a:close/>
              </a:path>
            </a:pathLst>
          </a:custGeom>
          <a:solidFill>
            <a:srgbClr val="7A0000">
              <a:alpha val="42000"/>
            </a:srgbClr>
          </a:solidFill>
          <a:ln w="22225">
            <a:solidFill>
              <a:srgbClr val="7A0000"/>
            </a:solidFill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80379134-5130-496B-9A97-F79EFD04A3C2}"/>
              </a:ext>
            </a:extLst>
          </p:cNvPr>
          <p:cNvGrpSpPr/>
          <p:nvPr/>
        </p:nvGrpSpPr>
        <p:grpSpPr>
          <a:xfrm>
            <a:off x="4760596" y="1533783"/>
            <a:ext cx="2737483" cy="2867346"/>
            <a:chOff x="4760596" y="1533783"/>
            <a:chExt cx="2737483" cy="286734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C7D4FA37-F7F7-4E22-805C-CB16EFE8F4D1}"/>
                </a:ext>
              </a:extLst>
            </p:cNvPr>
            <p:cNvSpPr/>
            <p:nvPr/>
          </p:nvSpPr>
          <p:spPr>
            <a:xfrm>
              <a:off x="6060281" y="1533783"/>
              <a:ext cx="71438" cy="71438"/>
            </a:xfrm>
            <a:prstGeom prst="ellipse">
              <a:avLst/>
            </a:pr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74081621-678E-429A-BF6B-C17003613EB2}"/>
                </a:ext>
              </a:extLst>
            </p:cNvPr>
            <p:cNvSpPr/>
            <p:nvPr/>
          </p:nvSpPr>
          <p:spPr>
            <a:xfrm>
              <a:off x="7167086" y="2656673"/>
              <a:ext cx="71438" cy="71438"/>
            </a:xfrm>
            <a:prstGeom prst="ellipse">
              <a:avLst/>
            </a:pr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C3836A7-1ED0-4B67-BB81-E2CF025D6C71}"/>
                </a:ext>
              </a:extLst>
            </p:cNvPr>
            <p:cNvSpPr/>
            <p:nvPr/>
          </p:nvSpPr>
          <p:spPr>
            <a:xfrm>
              <a:off x="7426641" y="4086760"/>
              <a:ext cx="71438" cy="71438"/>
            </a:xfrm>
            <a:prstGeom prst="ellipse">
              <a:avLst/>
            </a:pr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BD23109-1197-495A-918A-9E42A625128D}"/>
                </a:ext>
              </a:extLst>
            </p:cNvPr>
            <p:cNvSpPr/>
            <p:nvPr/>
          </p:nvSpPr>
          <p:spPr>
            <a:xfrm>
              <a:off x="6060281" y="4329691"/>
              <a:ext cx="71438" cy="71438"/>
            </a:xfrm>
            <a:prstGeom prst="ellipse">
              <a:avLst/>
            </a:pr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A09E620-2B9E-49FD-AFA4-0FAA16A84611}"/>
                </a:ext>
              </a:extLst>
            </p:cNvPr>
            <p:cNvSpPr/>
            <p:nvPr/>
          </p:nvSpPr>
          <p:spPr>
            <a:xfrm>
              <a:off x="5016977" y="3909091"/>
              <a:ext cx="71438" cy="71438"/>
            </a:xfrm>
            <a:prstGeom prst="ellipse">
              <a:avLst/>
            </a:pr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A2670B6B-3EAE-4766-94E6-6D65EF0A88B7}"/>
                </a:ext>
              </a:extLst>
            </p:cNvPr>
            <p:cNvSpPr/>
            <p:nvPr/>
          </p:nvSpPr>
          <p:spPr>
            <a:xfrm>
              <a:off x="4760596" y="2557688"/>
              <a:ext cx="71438" cy="71438"/>
            </a:xfrm>
            <a:prstGeom prst="ellipse">
              <a:avLst/>
            </a:pr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1254CE7F-5DB7-4D60-BB0E-868E45B06168}"/>
              </a:ext>
            </a:extLst>
          </p:cNvPr>
          <p:cNvGrpSpPr/>
          <p:nvPr/>
        </p:nvGrpSpPr>
        <p:grpSpPr>
          <a:xfrm>
            <a:off x="4536280" y="2226192"/>
            <a:ext cx="2645094" cy="2689043"/>
            <a:chOff x="4536280" y="2226192"/>
            <a:chExt cx="2645094" cy="2689043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957364D3-4F37-435D-A3D8-B288446561AF}"/>
                </a:ext>
              </a:extLst>
            </p:cNvPr>
            <p:cNvSpPr/>
            <p:nvPr/>
          </p:nvSpPr>
          <p:spPr>
            <a:xfrm>
              <a:off x="6062661" y="4843797"/>
              <a:ext cx="71438" cy="71438"/>
            </a:xfrm>
            <a:prstGeom prst="ellipse">
              <a:avLst/>
            </a:pr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E3335AA-A749-40FB-A20A-48EFA465B23D}"/>
                </a:ext>
              </a:extLst>
            </p:cNvPr>
            <p:cNvSpPr/>
            <p:nvPr/>
          </p:nvSpPr>
          <p:spPr>
            <a:xfrm>
              <a:off x="7109936" y="3905292"/>
              <a:ext cx="71438" cy="71438"/>
            </a:xfrm>
            <a:prstGeom prst="ellipse">
              <a:avLst/>
            </a:pr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6E8C4C97-29B2-4262-98CA-E78CFEA0561D}"/>
                </a:ext>
              </a:extLst>
            </p:cNvPr>
            <p:cNvSpPr/>
            <p:nvPr/>
          </p:nvSpPr>
          <p:spPr>
            <a:xfrm>
              <a:off x="6060281" y="2226192"/>
              <a:ext cx="71438" cy="71438"/>
            </a:xfrm>
            <a:prstGeom prst="ellipse">
              <a:avLst/>
            </a:pr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D0DD340-6352-4455-B683-984D3CCE85EF}"/>
                </a:ext>
              </a:extLst>
            </p:cNvPr>
            <p:cNvSpPr/>
            <p:nvPr/>
          </p:nvSpPr>
          <p:spPr>
            <a:xfrm>
              <a:off x="5036820" y="2717452"/>
              <a:ext cx="71438" cy="71438"/>
            </a:xfrm>
            <a:prstGeom prst="ellipse">
              <a:avLst/>
            </a:pr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5E00C8D3-2DEF-407D-B374-7A510AA1D64C}"/>
                </a:ext>
              </a:extLst>
            </p:cNvPr>
            <p:cNvSpPr/>
            <p:nvPr/>
          </p:nvSpPr>
          <p:spPr>
            <a:xfrm>
              <a:off x="4536280" y="4190170"/>
              <a:ext cx="71438" cy="71438"/>
            </a:xfrm>
            <a:prstGeom prst="ellipse">
              <a:avLst/>
            </a:pr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A8F73E32-D214-470F-9C44-AE630CFA6EBD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1D4280D3-F477-4EA6-B310-AFF070367802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C1F41975-61BE-40DE-83C0-B73D87288707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987B853D-0944-453F-86C1-F20F95FDBD08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513BCF85-8AA8-42EC-B56F-7502A841BDF6}"/>
              </a:ext>
            </a:extLst>
          </p:cNvPr>
          <p:cNvSpPr txBox="1"/>
          <p:nvPr/>
        </p:nvSpPr>
        <p:spPr>
          <a:xfrm>
            <a:off x="5783816" y="788991"/>
            <a:ext cx="624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zh-CN" altLang="en-US" sz="1600" dirty="0">
                <a:gradFill>
                  <a:gsLst>
                    <a:gs pos="97000">
                      <a:srgbClr val="A03128">
                        <a:alpha val="25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设计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4FE8C1B-C35C-4C07-84DF-3FD71D83A67A}"/>
              </a:ext>
            </a:extLst>
          </p:cNvPr>
          <p:cNvSpPr txBox="1"/>
          <p:nvPr/>
        </p:nvSpPr>
        <p:spPr>
          <a:xfrm>
            <a:off x="8027054" y="2056915"/>
            <a:ext cx="624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zh-CN" altLang="en-US" sz="1600" dirty="0">
                <a:gradFill>
                  <a:gsLst>
                    <a:gs pos="97000">
                      <a:srgbClr val="A03128">
                        <a:alpha val="25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文案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36B0725-608B-4044-A72F-0991B83F6227}"/>
              </a:ext>
            </a:extLst>
          </p:cNvPr>
          <p:cNvSpPr txBox="1"/>
          <p:nvPr/>
        </p:nvSpPr>
        <p:spPr>
          <a:xfrm>
            <a:off x="8027054" y="4250107"/>
            <a:ext cx="624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zh-CN" altLang="en-US" sz="1600" dirty="0">
                <a:gradFill>
                  <a:gsLst>
                    <a:gs pos="97000">
                      <a:srgbClr val="A03128">
                        <a:alpha val="25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排版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25504346-C3B4-40C6-A12C-56EF9D33C56B}"/>
              </a:ext>
            </a:extLst>
          </p:cNvPr>
          <p:cNvSpPr txBox="1"/>
          <p:nvPr/>
        </p:nvSpPr>
        <p:spPr>
          <a:xfrm>
            <a:off x="3534458" y="2056915"/>
            <a:ext cx="624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zh-CN" altLang="en-US" sz="1600" dirty="0">
                <a:gradFill>
                  <a:gsLst>
                    <a:gs pos="97000">
                      <a:srgbClr val="A03128">
                        <a:alpha val="25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创造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1A3CF7D3-428C-4C2C-848F-79364534F0D1}"/>
              </a:ext>
            </a:extLst>
          </p:cNvPr>
          <p:cNvSpPr txBox="1"/>
          <p:nvPr/>
        </p:nvSpPr>
        <p:spPr>
          <a:xfrm>
            <a:off x="3534458" y="4250107"/>
            <a:ext cx="624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zh-CN" altLang="en-US" sz="1600" dirty="0">
                <a:gradFill>
                  <a:gsLst>
                    <a:gs pos="97000">
                      <a:srgbClr val="A03128">
                        <a:alpha val="25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思维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26F94785-31C1-4EFD-9834-85C586791CA7}"/>
              </a:ext>
            </a:extLst>
          </p:cNvPr>
          <p:cNvSpPr txBox="1"/>
          <p:nvPr/>
        </p:nvSpPr>
        <p:spPr>
          <a:xfrm>
            <a:off x="5783816" y="5549173"/>
            <a:ext cx="624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zh-CN" altLang="en-US" sz="1600" dirty="0">
                <a:gradFill>
                  <a:gsLst>
                    <a:gs pos="97000">
                      <a:srgbClr val="A03128">
                        <a:alpha val="25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进化</a:t>
            </a: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A8D68A43-09CF-4CBA-BDBD-5D61F917E1F1}"/>
              </a:ext>
            </a:extLst>
          </p:cNvPr>
          <p:cNvSpPr/>
          <p:nvPr/>
        </p:nvSpPr>
        <p:spPr>
          <a:xfrm>
            <a:off x="10860958" y="5011629"/>
            <a:ext cx="246795" cy="2336800"/>
          </a:xfrm>
          <a:custGeom>
            <a:avLst/>
            <a:gdLst>
              <a:gd name="connsiteX0" fmla="*/ 246795 w 246795"/>
              <a:gd name="connsiteY0" fmla="*/ 2336800 h 2336800"/>
              <a:gd name="connsiteX1" fmla="*/ 43595 w 246795"/>
              <a:gd name="connsiteY1" fmla="*/ 1843315 h 2336800"/>
              <a:gd name="connsiteX2" fmla="*/ 174223 w 246795"/>
              <a:gd name="connsiteY2" fmla="*/ 1248229 h 2336800"/>
              <a:gd name="connsiteX3" fmla="*/ 52 w 246795"/>
              <a:gd name="connsiteY3" fmla="*/ 537029 h 2336800"/>
              <a:gd name="connsiteX4" fmla="*/ 159709 w 246795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795" h="2336800">
                <a:moveTo>
                  <a:pt x="246795" y="2336800"/>
                </a:moveTo>
                <a:cubicBezTo>
                  <a:pt x="151242" y="2180771"/>
                  <a:pt x="55690" y="2024743"/>
                  <a:pt x="43595" y="1843315"/>
                </a:cubicBezTo>
                <a:cubicBezTo>
                  <a:pt x="31500" y="1661887"/>
                  <a:pt x="181480" y="1465943"/>
                  <a:pt x="174223" y="1248229"/>
                </a:cubicBezTo>
                <a:cubicBezTo>
                  <a:pt x="166966" y="1030515"/>
                  <a:pt x="2471" y="745067"/>
                  <a:pt x="52" y="537029"/>
                </a:cubicBezTo>
                <a:cubicBezTo>
                  <a:pt x="-2367" y="328991"/>
                  <a:pt x="78671" y="164495"/>
                  <a:pt x="159709" y="0"/>
                </a:cubicBez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  <a:tailEnd type="oval"/>
          </a:ln>
          <a:effectLst>
            <a:outerShdw blurRad="101600" sx="102000" sy="102000" algn="ctr" rotWithShape="0">
              <a:srgbClr val="CF2F03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D236EE92-E99F-4E2F-B742-44B386595982}"/>
              </a:ext>
            </a:extLst>
          </p:cNvPr>
          <p:cNvSpPr/>
          <p:nvPr/>
        </p:nvSpPr>
        <p:spPr>
          <a:xfrm flipH="1">
            <a:off x="10755249" y="5240229"/>
            <a:ext cx="246795" cy="2336800"/>
          </a:xfrm>
          <a:custGeom>
            <a:avLst/>
            <a:gdLst>
              <a:gd name="connsiteX0" fmla="*/ 246795 w 246795"/>
              <a:gd name="connsiteY0" fmla="*/ 2336800 h 2336800"/>
              <a:gd name="connsiteX1" fmla="*/ 43595 w 246795"/>
              <a:gd name="connsiteY1" fmla="*/ 1843315 h 2336800"/>
              <a:gd name="connsiteX2" fmla="*/ 174223 w 246795"/>
              <a:gd name="connsiteY2" fmla="*/ 1248229 h 2336800"/>
              <a:gd name="connsiteX3" fmla="*/ 52 w 246795"/>
              <a:gd name="connsiteY3" fmla="*/ 537029 h 2336800"/>
              <a:gd name="connsiteX4" fmla="*/ 159709 w 246795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795" h="2336800">
                <a:moveTo>
                  <a:pt x="246795" y="2336800"/>
                </a:moveTo>
                <a:cubicBezTo>
                  <a:pt x="151242" y="2180771"/>
                  <a:pt x="55690" y="2024743"/>
                  <a:pt x="43595" y="1843315"/>
                </a:cubicBezTo>
                <a:cubicBezTo>
                  <a:pt x="31500" y="1661887"/>
                  <a:pt x="181480" y="1465943"/>
                  <a:pt x="174223" y="1248229"/>
                </a:cubicBezTo>
                <a:cubicBezTo>
                  <a:pt x="166966" y="1030515"/>
                  <a:pt x="2471" y="745067"/>
                  <a:pt x="52" y="537029"/>
                </a:cubicBezTo>
                <a:cubicBezTo>
                  <a:pt x="-2367" y="328991"/>
                  <a:pt x="78671" y="164495"/>
                  <a:pt x="159709" y="0"/>
                </a:cubicBezTo>
              </a:path>
            </a:pathLst>
          </a:custGeom>
          <a:noFill/>
          <a:ln w="9525">
            <a:gradFill>
              <a:gsLst>
                <a:gs pos="0">
                  <a:srgbClr val="CC0000"/>
                </a:gs>
                <a:gs pos="65000">
                  <a:srgbClr val="CC0000">
                    <a:alpha val="0"/>
                  </a:srgbClr>
                </a:gs>
              </a:gsLst>
              <a:lin ang="5400000" scaled="1"/>
            </a:gradFill>
            <a:tailEnd type="oval"/>
          </a:ln>
          <a:effectLst>
            <a:outerShdw blurRad="101600" sx="102000" sy="102000" algn="ctr" rotWithShape="0">
              <a:srgbClr val="CF2F03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F8303AA2-CBE8-4A86-A610-7C41ED48AB09}"/>
              </a:ext>
            </a:extLst>
          </p:cNvPr>
          <p:cNvSpPr/>
          <p:nvPr/>
        </p:nvSpPr>
        <p:spPr>
          <a:xfrm flipH="1">
            <a:off x="10934209" y="5322887"/>
            <a:ext cx="186708" cy="1657804"/>
          </a:xfrm>
          <a:custGeom>
            <a:avLst/>
            <a:gdLst>
              <a:gd name="connsiteX0" fmla="*/ 246795 w 246795"/>
              <a:gd name="connsiteY0" fmla="*/ 2336800 h 2336800"/>
              <a:gd name="connsiteX1" fmla="*/ 43595 w 246795"/>
              <a:gd name="connsiteY1" fmla="*/ 1843315 h 2336800"/>
              <a:gd name="connsiteX2" fmla="*/ 174223 w 246795"/>
              <a:gd name="connsiteY2" fmla="*/ 1248229 h 2336800"/>
              <a:gd name="connsiteX3" fmla="*/ 52 w 246795"/>
              <a:gd name="connsiteY3" fmla="*/ 537029 h 2336800"/>
              <a:gd name="connsiteX4" fmla="*/ 159709 w 246795"/>
              <a:gd name="connsiteY4" fmla="*/ 0 h 2336800"/>
              <a:gd name="connsiteX0" fmla="*/ 204173 w 233719"/>
              <a:gd name="connsiteY0" fmla="*/ 2336800 h 2336800"/>
              <a:gd name="connsiteX1" fmla="*/ 973 w 233719"/>
              <a:gd name="connsiteY1" fmla="*/ 1843315 h 2336800"/>
              <a:gd name="connsiteX2" fmla="*/ 131601 w 233719"/>
              <a:gd name="connsiteY2" fmla="*/ 1248229 h 2336800"/>
              <a:gd name="connsiteX3" fmla="*/ 233655 w 233719"/>
              <a:gd name="connsiteY3" fmla="*/ 565604 h 2336800"/>
              <a:gd name="connsiteX4" fmla="*/ 117087 w 233719"/>
              <a:gd name="connsiteY4" fmla="*/ 0 h 2336800"/>
              <a:gd name="connsiteX0" fmla="*/ 204173 w 233719"/>
              <a:gd name="connsiteY0" fmla="*/ 2422525 h 2422525"/>
              <a:gd name="connsiteX1" fmla="*/ 973 w 233719"/>
              <a:gd name="connsiteY1" fmla="*/ 1929040 h 2422525"/>
              <a:gd name="connsiteX2" fmla="*/ 131601 w 233719"/>
              <a:gd name="connsiteY2" fmla="*/ 1333954 h 2422525"/>
              <a:gd name="connsiteX3" fmla="*/ 233655 w 233719"/>
              <a:gd name="connsiteY3" fmla="*/ 651329 h 2422525"/>
              <a:gd name="connsiteX4" fmla="*/ 40887 w 233719"/>
              <a:gd name="connsiteY4" fmla="*/ 0 h 2422525"/>
              <a:gd name="connsiteX0" fmla="*/ 204173 w 233719"/>
              <a:gd name="connsiteY0" fmla="*/ 2422525 h 2422525"/>
              <a:gd name="connsiteX1" fmla="*/ 973 w 233719"/>
              <a:gd name="connsiteY1" fmla="*/ 1929040 h 2422525"/>
              <a:gd name="connsiteX2" fmla="*/ 131601 w 233719"/>
              <a:gd name="connsiteY2" fmla="*/ 1333954 h 2422525"/>
              <a:gd name="connsiteX3" fmla="*/ 233655 w 233719"/>
              <a:gd name="connsiteY3" fmla="*/ 651329 h 2422525"/>
              <a:gd name="connsiteX4" fmla="*/ 40887 w 233719"/>
              <a:gd name="connsiteY4" fmla="*/ 0 h 2422525"/>
              <a:gd name="connsiteX0" fmla="*/ 205010 w 234795"/>
              <a:gd name="connsiteY0" fmla="*/ 2422525 h 2422525"/>
              <a:gd name="connsiteX1" fmla="*/ 1810 w 234795"/>
              <a:gd name="connsiteY1" fmla="*/ 1929040 h 2422525"/>
              <a:gd name="connsiteX2" fmla="*/ 132438 w 234795"/>
              <a:gd name="connsiteY2" fmla="*/ 1333954 h 2422525"/>
              <a:gd name="connsiteX3" fmla="*/ 234492 w 234795"/>
              <a:gd name="connsiteY3" fmla="*/ 651329 h 2422525"/>
              <a:gd name="connsiteX4" fmla="*/ 6936 w 234795"/>
              <a:gd name="connsiteY4" fmla="*/ 361113 h 2422525"/>
              <a:gd name="connsiteX5" fmla="*/ 41724 w 234795"/>
              <a:gd name="connsiteY5" fmla="*/ 0 h 2422525"/>
              <a:gd name="connsiteX0" fmla="*/ 205010 w 205010"/>
              <a:gd name="connsiteY0" fmla="*/ 2422525 h 2422525"/>
              <a:gd name="connsiteX1" fmla="*/ 1810 w 205010"/>
              <a:gd name="connsiteY1" fmla="*/ 1929040 h 2422525"/>
              <a:gd name="connsiteX2" fmla="*/ 132438 w 205010"/>
              <a:gd name="connsiteY2" fmla="*/ 1333954 h 2422525"/>
              <a:gd name="connsiteX3" fmla="*/ 186867 w 205010"/>
              <a:gd name="connsiteY3" fmla="*/ 803729 h 2422525"/>
              <a:gd name="connsiteX4" fmla="*/ 6936 w 205010"/>
              <a:gd name="connsiteY4" fmla="*/ 361113 h 2422525"/>
              <a:gd name="connsiteX5" fmla="*/ 41724 w 205010"/>
              <a:gd name="connsiteY5" fmla="*/ 0 h 2422525"/>
              <a:gd name="connsiteX0" fmla="*/ 210911 w 210911"/>
              <a:gd name="connsiteY0" fmla="*/ 2746375 h 2746375"/>
              <a:gd name="connsiteX1" fmla="*/ 7711 w 210911"/>
              <a:gd name="connsiteY1" fmla="*/ 2252890 h 2746375"/>
              <a:gd name="connsiteX2" fmla="*/ 138339 w 210911"/>
              <a:gd name="connsiteY2" fmla="*/ 1657804 h 2746375"/>
              <a:gd name="connsiteX3" fmla="*/ 192768 w 210911"/>
              <a:gd name="connsiteY3" fmla="*/ 1127579 h 2746375"/>
              <a:gd name="connsiteX4" fmla="*/ 12837 w 210911"/>
              <a:gd name="connsiteY4" fmla="*/ 684963 h 2746375"/>
              <a:gd name="connsiteX5" fmla="*/ 0 w 210911"/>
              <a:gd name="connsiteY5" fmla="*/ 0 h 2746375"/>
              <a:gd name="connsiteX0" fmla="*/ 235039 w 235039"/>
              <a:gd name="connsiteY0" fmla="*/ 2746375 h 2746375"/>
              <a:gd name="connsiteX1" fmla="*/ 31839 w 235039"/>
              <a:gd name="connsiteY1" fmla="*/ 2252890 h 2746375"/>
              <a:gd name="connsiteX2" fmla="*/ 162467 w 235039"/>
              <a:gd name="connsiteY2" fmla="*/ 1657804 h 2746375"/>
              <a:gd name="connsiteX3" fmla="*/ 216896 w 235039"/>
              <a:gd name="connsiteY3" fmla="*/ 1127579 h 2746375"/>
              <a:gd name="connsiteX4" fmla="*/ 8390 w 235039"/>
              <a:gd name="connsiteY4" fmla="*/ 408738 h 2746375"/>
              <a:gd name="connsiteX5" fmla="*/ 24128 w 235039"/>
              <a:gd name="connsiteY5" fmla="*/ 0 h 2746375"/>
              <a:gd name="connsiteX0" fmla="*/ 231810 w 231810"/>
              <a:gd name="connsiteY0" fmla="*/ 2746375 h 2746375"/>
              <a:gd name="connsiteX1" fmla="*/ 28610 w 231810"/>
              <a:gd name="connsiteY1" fmla="*/ 2252890 h 2746375"/>
              <a:gd name="connsiteX2" fmla="*/ 159238 w 231810"/>
              <a:gd name="connsiteY2" fmla="*/ 1657804 h 2746375"/>
              <a:gd name="connsiteX3" fmla="*/ 213667 w 231810"/>
              <a:gd name="connsiteY3" fmla="*/ 1127579 h 2746375"/>
              <a:gd name="connsiteX4" fmla="*/ 5161 w 231810"/>
              <a:gd name="connsiteY4" fmla="*/ 408738 h 2746375"/>
              <a:gd name="connsiteX5" fmla="*/ 78049 w 231810"/>
              <a:gd name="connsiteY5" fmla="*/ 0 h 2746375"/>
              <a:gd name="connsiteX0" fmla="*/ 28610 w 214000"/>
              <a:gd name="connsiteY0" fmla="*/ 2252890 h 2252890"/>
              <a:gd name="connsiteX1" fmla="*/ 159238 w 214000"/>
              <a:gd name="connsiteY1" fmla="*/ 1657804 h 2252890"/>
              <a:gd name="connsiteX2" fmla="*/ 213667 w 214000"/>
              <a:gd name="connsiteY2" fmla="*/ 1127579 h 2252890"/>
              <a:gd name="connsiteX3" fmla="*/ 5161 w 214000"/>
              <a:gd name="connsiteY3" fmla="*/ 408738 h 2252890"/>
              <a:gd name="connsiteX4" fmla="*/ 78049 w 214000"/>
              <a:gd name="connsiteY4" fmla="*/ 0 h 2252890"/>
              <a:gd name="connsiteX0" fmla="*/ 159238 w 214000"/>
              <a:gd name="connsiteY0" fmla="*/ 1657804 h 1657804"/>
              <a:gd name="connsiteX1" fmla="*/ 213667 w 214000"/>
              <a:gd name="connsiteY1" fmla="*/ 1127579 h 1657804"/>
              <a:gd name="connsiteX2" fmla="*/ 5161 w 214000"/>
              <a:gd name="connsiteY2" fmla="*/ 408738 h 1657804"/>
              <a:gd name="connsiteX3" fmla="*/ 78049 w 214000"/>
              <a:gd name="connsiteY3" fmla="*/ 0 h 1657804"/>
              <a:gd name="connsiteX0" fmla="*/ 131888 w 186708"/>
              <a:gd name="connsiteY0" fmla="*/ 1657804 h 1657804"/>
              <a:gd name="connsiteX1" fmla="*/ 186317 w 186708"/>
              <a:gd name="connsiteY1" fmla="*/ 1127579 h 1657804"/>
              <a:gd name="connsiteX2" fmla="*/ 6386 w 186708"/>
              <a:gd name="connsiteY2" fmla="*/ 408738 h 1657804"/>
              <a:gd name="connsiteX3" fmla="*/ 50699 w 186708"/>
              <a:gd name="connsiteY3" fmla="*/ 0 h 1657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708" h="1657804">
                <a:moveTo>
                  <a:pt x="131888" y="1657804"/>
                </a:moveTo>
                <a:cubicBezTo>
                  <a:pt x="162731" y="1470252"/>
                  <a:pt x="177072" y="1275432"/>
                  <a:pt x="186317" y="1127579"/>
                </a:cubicBezTo>
                <a:cubicBezTo>
                  <a:pt x="195562" y="979726"/>
                  <a:pt x="38514" y="517293"/>
                  <a:pt x="6386" y="408738"/>
                </a:cubicBezTo>
                <a:cubicBezTo>
                  <a:pt x="-25742" y="300183"/>
                  <a:pt x="75063" y="74473"/>
                  <a:pt x="50699" y="0"/>
                </a:cubicBezTo>
              </a:path>
            </a:pathLst>
          </a:custGeom>
          <a:noFill/>
          <a:ln w="9525">
            <a:gradFill>
              <a:gsLst>
                <a:gs pos="0">
                  <a:srgbClr val="CC0000"/>
                </a:gs>
                <a:gs pos="65000">
                  <a:srgbClr val="E05F01">
                    <a:alpha val="0"/>
                  </a:srgbClr>
                </a:gs>
              </a:gsLst>
              <a:lin ang="5400000" scaled="1"/>
            </a:gradFill>
            <a:headEnd type="none"/>
            <a:tailEnd type="diamond"/>
          </a:ln>
          <a:effectLst>
            <a:outerShdw blurRad="101600" sx="102000" sy="102000" algn="ctr" rotWithShape="0">
              <a:srgbClr val="CF2F03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52D6F091-A1B2-4C8C-BFF0-0387A0E5BA87}"/>
              </a:ext>
            </a:extLst>
          </p:cNvPr>
          <p:cNvSpPr/>
          <p:nvPr/>
        </p:nvSpPr>
        <p:spPr>
          <a:xfrm>
            <a:off x="10683221" y="6936557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5C5DEFAA-6741-4121-B1CC-14878C2FC292}"/>
              </a:ext>
            </a:extLst>
          </p:cNvPr>
          <p:cNvSpPr/>
          <p:nvPr/>
        </p:nvSpPr>
        <p:spPr>
          <a:xfrm>
            <a:off x="10795992" y="6946120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29FE4D7D-AE1D-4DB1-A1FD-BFF143EFC201}"/>
              </a:ext>
            </a:extLst>
          </p:cNvPr>
          <p:cNvSpPr/>
          <p:nvPr/>
        </p:nvSpPr>
        <p:spPr>
          <a:xfrm>
            <a:off x="10944045" y="6936557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9FE6F1AF-C629-4FC2-8674-C544D252B177}"/>
              </a:ext>
            </a:extLst>
          </p:cNvPr>
          <p:cNvSpPr/>
          <p:nvPr/>
        </p:nvSpPr>
        <p:spPr>
          <a:xfrm>
            <a:off x="10886730" y="7027076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7B7A3714-C776-404D-A055-35860764001C}"/>
              </a:ext>
            </a:extLst>
          </p:cNvPr>
          <p:cNvSpPr/>
          <p:nvPr/>
        </p:nvSpPr>
        <p:spPr>
          <a:xfrm>
            <a:off x="10904961" y="7025804"/>
            <a:ext cx="74369" cy="7436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243FE064-9E21-4443-A6D1-93A72170DA0A}"/>
              </a:ext>
            </a:extLst>
          </p:cNvPr>
          <p:cNvSpPr/>
          <p:nvPr/>
        </p:nvSpPr>
        <p:spPr>
          <a:xfrm>
            <a:off x="10703351" y="6988619"/>
            <a:ext cx="74369" cy="74369"/>
          </a:xfrm>
          <a:prstGeom prst="ellipse">
            <a:avLst/>
          </a:prstGeom>
          <a:solidFill>
            <a:srgbClr val="CF2F03">
              <a:alpha val="8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0A3FB83E-15C5-4160-8AF7-00798881CBFC}"/>
              </a:ext>
            </a:extLst>
          </p:cNvPr>
          <p:cNvSpPr/>
          <p:nvPr/>
        </p:nvSpPr>
        <p:spPr>
          <a:xfrm>
            <a:off x="10843534" y="7120580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26CE55B0-2795-4747-BAE8-ED048EA68DE6}"/>
              </a:ext>
            </a:extLst>
          </p:cNvPr>
          <p:cNvSpPr/>
          <p:nvPr/>
        </p:nvSpPr>
        <p:spPr>
          <a:xfrm>
            <a:off x="10902914" y="7230461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56D3AD5F-9A1D-41F8-AFBD-5535D966BECC}"/>
              </a:ext>
            </a:extLst>
          </p:cNvPr>
          <p:cNvSpPr/>
          <p:nvPr/>
        </p:nvSpPr>
        <p:spPr>
          <a:xfrm>
            <a:off x="10933611" y="7440618"/>
            <a:ext cx="45719" cy="4571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3280A1CF-F7BA-41EA-B8A2-CF060A60172A}"/>
              </a:ext>
            </a:extLst>
          </p:cNvPr>
          <p:cNvSpPr/>
          <p:nvPr/>
        </p:nvSpPr>
        <p:spPr>
          <a:xfrm>
            <a:off x="10937087" y="4299065"/>
            <a:ext cx="218220" cy="2879725"/>
          </a:xfrm>
          <a:custGeom>
            <a:avLst/>
            <a:gdLst>
              <a:gd name="connsiteX0" fmla="*/ 246795 w 246795"/>
              <a:gd name="connsiteY0" fmla="*/ 2336800 h 2336800"/>
              <a:gd name="connsiteX1" fmla="*/ 43595 w 246795"/>
              <a:gd name="connsiteY1" fmla="*/ 1843315 h 2336800"/>
              <a:gd name="connsiteX2" fmla="*/ 174223 w 246795"/>
              <a:gd name="connsiteY2" fmla="*/ 1248229 h 2336800"/>
              <a:gd name="connsiteX3" fmla="*/ 52 w 246795"/>
              <a:gd name="connsiteY3" fmla="*/ 537029 h 2336800"/>
              <a:gd name="connsiteX4" fmla="*/ 159709 w 246795"/>
              <a:gd name="connsiteY4" fmla="*/ 0 h 2336800"/>
              <a:gd name="connsiteX0" fmla="*/ 218220 w 218220"/>
              <a:gd name="connsiteY0" fmla="*/ 2879725 h 2879725"/>
              <a:gd name="connsiteX1" fmla="*/ 43595 w 218220"/>
              <a:gd name="connsiteY1" fmla="*/ 1843315 h 2879725"/>
              <a:gd name="connsiteX2" fmla="*/ 174223 w 218220"/>
              <a:gd name="connsiteY2" fmla="*/ 1248229 h 2879725"/>
              <a:gd name="connsiteX3" fmla="*/ 52 w 218220"/>
              <a:gd name="connsiteY3" fmla="*/ 537029 h 2879725"/>
              <a:gd name="connsiteX4" fmla="*/ 159709 w 218220"/>
              <a:gd name="connsiteY4" fmla="*/ 0 h 2879725"/>
              <a:gd name="connsiteX0" fmla="*/ 218220 w 218220"/>
              <a:gd name="connsiteY0" fmla="*/ 2879725 h 2879725"/>
              <a:gd name="connsiteX1" fmla="*/ 43595 w 218220"/>
              <a:gd name="connsiteY1" fmla="*/ 1843315 h 2879725"/>
              <a:gd name="connsiteX2" fmla="*/ 98023 w 218220"/>
              <a:gd name="connsiteY2" fmla="*/ 1257754 h 2879725"/>
              <a:gd name="connsiteX3" fmla="*/ 52 w 218220"/>
              <a:gd name="connsiteY3" fmla="*/ 537029 h 2879725"/>
              <a:gd name="connsiteX4" fmla="*/ 159709 w 218220"/>
              <a:gd name="connsiteY4" fmla="*/ 0 h 287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20" h="2879725">
                <a:moveTo>
                  <a:pt x="218220" y="2879725"/>
                </a:moveTo>
                <a:cubicBezTo>
                  <a:pt x="122667" y="2723696"/>
                  <a:pt x="63628" y="2113643"/>
                  <a:pt x="43595" y="1843315"/>
                </a:cubicBezTo>
                <a:cubicBezTo>
                  <a:pt x="23562" y="1572987"/>
                  <a:pt x="105280" y="1475468"/>
                  <a:pt x="98023" y="1257754"/>
                </a:cubicBezTo>
                <a:cubicBezTo>
                  <a:pt x="90766" y="1040040"/>
                  <a:pt x="2471" y="745067"/>
                  <a:pt x="52" y="537029"/>
                </a:cubicBezTo>
                <a:cubicBezTo>
                  <a:pt x="-2367" y="328991"/>
                  <a:pt x="78671" y="164495"/>
                  <a:pt x="159709" y="0"/>
                </a:cubicBezTo>
              </a:path>
            </a:pathLst>
          </a:custGeom>
          <a:noFill/>
          <a:ln w="9525">
            <a:gradFill>
              <a:gsLst>
                <a:gs pos="0">
                  <a:srgbClr val="CF2F03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  <a:tailEnd type="oval"/>
          </a:ln>
          <a:effectLst>
            <a:outerShdw blurRad="101600" sx="102000" sy="102000" algn="ctr" rotWithShape="0">
              <a:srgbClr val="CF2F03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60ED9295-85DA-4963-AD63-1222FCFDCF2E}"/>
              </a:ext>
            </a:extLst>
          </p:cNvPr>
          <p:cNvSpPr/>
          <p:nvPr/>
        </p:nvSpPr>
        <p:spPr>
          <a:xfrm flipH="1">
            <a:off x="10819553" y="4514910"/>
            <a:ext cx="311974" cy="2972254"/>
          </a:xfrm>
          <a:custGeom>
            <a:avLst/>
            <a:gdLst>
              <a:gd name="connsiteX0" fmla="*/ 246795 w 246795"/>
              <a:gd name="connsiteY0" fmla="*/ 2336800 h 2336800"/>
              <a:gd name="connsiteX1" fmla="*/ 43595 w 246795"/>
              <a:gd name="connsiteY1" fmla="*/ 1843315 h 2336800"/>
              <a:gd name="connsiteX2" fmla="*/ 174223 w 246795"/>
              <a:gd name="connsiteY2" fmla="*/ 1248229 h 2336800"/>
              <a:gd name="connsiteX3" fmla="*/ 52 w 246795"/>
              <a:gd name="connsiteY3" fmla="*/ 537029 h 2336800"/>
              <a:gd name="connsiteX4" fmla="*/ 159709 w 246795"/>
              <a:gd name="connsiteY4" fmla="*/ 0 h 2336800"/>
              <a:gd name="connsiteX0" fmla="*/ 204173 w 233719"/>
              <a:gd name="connsiteY0" fmla="*/ 2336800 h 2336800"/>
              <a:gd name="connsiteX1" fmla="*/ 973 w 233719"/>
              <a:gd name="connsiteY1" fmla="*/ 1843315 h 2336800"/>
              <a:gd name="connsiteX2" fmla="*/ 131601 w 233719"/>
              <a:gd name="connsiteY2" fmla="*/ 1248229 h 2336800"/>
              <a:gd name="connsiteX3" fmla="*/ 233655 w 233719"/>
              <a:gd name="connsiteY3" fmla="*/ 565604 h 2336800"/>
              <a:gd name="connsiteX4" fmla="*/ 117087 w 233719"/>
              <a:gd name="connsiteY4" fmla="*/ 0 h 2336800"/>
              <a:gd name="connsiteX0" fmla="*/ 204173 w 233719"/>
              <a:gd name="connsiteY0" fmla="*/ 2422525 h 2422525"/>
              <a:gd name="connsiteX1" fmla="*/ 973 w 233719"/>
              <a:gd name="connsiteY1" fmla="*/ 1929040 h 2422525"/>
              <a:gd name="connsiteX2" fmla="*/ 131601 w 233719"/>
              <a:gd name="connsiteY2" fmla="*/ 1333954 h 2422525"/>
              <a:gd name="connsiteX3" fmla="*/ 233655 w 233719"/>
              <a:gd name="connsiteY3" fmla="*/ 651329 h 2422525"/>
              <a:gd name="connsiteX4" fmla="*/ 40887 w 233719"/>
              <a:gd name="connsiteY4" fmla="*/ 0 h 2422525"/>
              <a:gd name="connsiteX0" fmla="*/ 204173 w 233719"/>
              <a:gd name="connsiteY0" fmla="*/ 2422525 h 2422525"/>
              <a:gd name="connsiteX1" fmla="*/ 973 w 233719"/>
              <a:gd name="connsiteY1" fmla="*/ 1929040 h 2422525"/>
              <a:gd name="connsiteX2" fmla="*/ 131601 w 233719"/>
              <a:gd name="connsiteY2" fmla="*/ 1333954 h 2422525"/>
              <a:gd name="connsiteX3" fmla="*/ 233655 w 233719"/>
              <a:gd name="connsiteY3" fmla="*/ 651329 h 2422525"/>
              <a:gd name="connsiteX4" fmla="*/ 40887 w 233719"/>
              <a:gd name="connsiteY4" fmla="*/ 0 h 2422525"/>
              <a:gd name="connsiteX0" fmla="*/ 205010 w 234795"/>
              <a:gd name="connsiteY0" fmla="*/ 2422525 h 2422525"/>
              <a:gd name="connsiteX1" fmla="*/ 1810 w 234795"/>
              <a:gd name="connsiteY1" fmla="*/ 1929040 h 2422525"/>
              <a:gd name="connsiteX2" fmla="*/ 132438 w 234795"/>
              <a:gd name="connsiteY2" fmla="*/ 1333954 h 2422525"/>
              <a:gd name="connsiteX3" fmla="*/ 234492 w 234795"/>
              <a:gd name="connsiteY3" fmla="*/ 651329 h 2422525"/>
              <a:gd name="connsiteX4" fmla="*/ 6936 w 234795"/>
              <a:gd name="connsiteY4" fmla="*/ 361113 h 2422525"/>
              <a:gd name="connsiteX5" fmla="*/ 41724 w 234795"/>
              <a:gd name="connsiteY5" fmla="*/ 0 h 2422525"/>
              <a:gd name="connsiteX0" fmla="*/ 205010 w 205010"/>
              <a:gd name="connsiteY0" fmla="*/ 2422525 h 2422525"/>
              <a:gd name="connsiteX1" fmla="*/ 1810 w 205010"/>
              <a:gd name="connsiteY1" fmla="*/ 1929040 h 2422525"/>
              <a:gd name="connsiteX2" fmla="*/ 132438 w 205010"/>
              <a:gd name="connsiteY2" fmla="*/ 1333954 h 2422525"/>
              <a:gd name="connsiteX3" fmla="*/ 186867 w 205010"/>
              <a:gd name="connsiteY3" fmla="*/ 803729 h 2422525"/>
              <a:gd name="connsiteX4" fmla="*/ 6936 w 205010"/>
              <a:gd name="connsiteY4" fmla="*/ 361113 h 2422525"/>
              <a:gd name="connsiteX5" fmla="*/ 41724 w 205010"/>
              <a:gd name="connsiteY5" fmla="*/ 0 h 2422525"/>
              <a:gd name="connsiteX0" fmla="*/ 210911 w 210911"/>
              <a:gd name="connsiteY0" fmla="*/ 2746375 h 2746375"/>
              <a:gd name="connsiteX1" fmla="*/ 7711 w 210911"/>
              <a:gd name="connsiteY1" fmla="*/ 2252890 h 2746375"/>
              <a:gd name="connsiteX2" fmla="*/ 138339 w 210911"/>
              <a:gd name="connsiteY2" fmla="*/ 1657804 h 2746375"/>
              <a:gd name="connsiteX3" fmla="*/ 192768 w 210911"/>
              <a:gd name="connsiteY3" fmla="*/ 1127579 h 2746375"/>
              <a:gd name="connsiteX4" fmla="*/ 12837 w 210911"/>
              <a:gd name="connsiteY4" fmla="*/ 684963 h 2746375"/>
              <a:gd name="connsiteX5" fmla="*/ 0 w 210911"/>
              <a:gd name="connsiteY5" fmla="*/ 0 h 2746375"/>
              <a:gd name="connsiteX0" fmla="*/ 235039 w 235039"/>
              <a:gd name="connsiteY0" fmla="*/ 2746375 h 2746375"/>
              <a:gd name="connsiteX1" fmla="*/ 31839 w 235039"/>
              <a:gd name="connsiteY1" fmla="*/ 2252890 h 2746375"/>
              <a:gd name="connsiteX2" fmla="*/ 162467 w 235039"/>
              <a:gd name="connsiteY2" fmla="*/ 1657804 h 2746375"/>
              <a:gd name="connsiteX3" fmla="*/ 216896 w 235039"/>
              <a:gd name="connsiteY3" fmla="*/ 1127579 h 2746375"/>
              <a:gd name="connsiteX4" fmla="*/ 8390 w 235039"/>
              <a:gd name="connsiteY4" fmla="*/ 408738 h 2746375"/>
              <a:gd name="connsiteX5" fmla="*/ 24128 w 235039"/>
              <a:gd name="connsiteY5" fmla="*/ 0 h 2746375"/>
              <a:gd name="connsiteX0" fmla="*/ 231810 w 231810"/>
              <a:gd name="connsiteY0" fmla="*/ 2746375 h 2746375"/>
              <a:gd name="connsiteX1" fmla="*/ 28610 w 231810"/>
              <a:gd name="connsiteY1" fmla="*/ 2252890 h 2746375"/>
              <a:gd name="connsiteX2" fmla="*/ 159238 w 231810"/>
              <a:gd name="connsiteY2" fmla="*/ 1657804 h 2746375"/>
              <a:gd name="connsiteX3" fmla="*/ 213667 w 231810"/>
              <a:gd name="connsiteY3" fmla="*/ 1127579 h 2746375"/>
              <a:gd name="connsiteX4" fmla="*/ 5161 w 231810"/>
              <a:gd name="connsiteY4" fmla="*/ 408738 h 2746375"/>
              <a:gd name="connsiteX5" fmla="*/ 78049 w 231810"/>
              <a:gd name="connsiteY5" fmla="*/ 0 h 2746375"/>
              <a:gd name="connsiteX0" fmla="*/ 28610 w 214000"/>
              <a:gd name="connsiteY0" fmla="*/ 2252890 h 2252890"/>
              <a:gd name="connsiteX1" fmla="*/ 159238 w 214000"/>
              <a:gd name="connsiteY1" fmla="*/ 1657804 h 2252890"/>
              <a:gd name="connsiteX2" fmla="*/ 213667 w 214000"/>
              <a:gd name="connsiteY2" fmla="*/ 1127579 h 2252890"/>
              <a:gd name="connsiteX3" fmla="*/ 5161 w 214000"/>
              <a:gd name="connsiteY3" fmla="*/ 408738 h 2252890"/>
              <a:gd name="connsiteX4" fmla="*/ 78049 w 214000"/>
              <a:gd name="connsiteY4" fmla="*/ 0 h 2252890"/>
              <a:gd name="connsiteX0" fmla="*/ 159238 w 214000"/>
              <a:gd name="connsiteY0" fmla="*/ 1657804 h 1657804"/>
              <a:gd name="connsiteX1" fmla="*/ 213667 w 214000"/>
              <a:gd name="connsiteY1" fmla="*/ 1127579 h 1657804"/>
              <a:gd name="connsiteX2" fmla="*/ 5161 w 214000"/>
              <a:gd name="connsiteY2" fmla="*/ 408738 h 1657804"/>
              <a:gd name="connsiteX3" fmla="*/ 78049 w 214000"/>
              <a:gd name="connsiteY3" fmla="*/ 0 h 1657804"/>
              <a:gd name="connsiteX0" fmla="*/ 131888 w 186708"/>
              <a:gd name="connsiteY0" fmla="*/ 1657804 h 1657804"/>
              <a:gd name="connsiteX1" fmla="*/ 186317 w 186708"/>
              <a:gd name="connsiteY1" fmla="*/ 1127579 h 1657804"/>
              <a:gd name="connsiteX2" fmla="*/ 6386 w 186708"/>
              <a:gd name="connsiteY2" fmla="*/ 408738 h 1657804"/>
              <a:gd name="connsiteX3" fmla="*/ 50699 w 186708"/>
              <a:gd name="connsiteY3" fmla="*/ 0 h 1657804"/>
              <a:gd name="connsiteX0" fmla="*/ 0 w 397720"/>
              <a:gd name="connsiteY0" fmla="*/ 3191329 h 3191329"/>
              <a:gd name="connsiteX1" fmla="*/ 397329 w 397720"/>
              <a:gd name="connsiteY1" fmla="*/ 1127579 h 3191329"/>
              <a:gd name="connsiteX2" fmla="*/ 217398 w 397720"/>
              <a:gd name="connsiteY2" fmla="*/ 408738 h 3191329"/>
              <a:gd name="connsiteX3" fmla="*/ 261711 w 397720"/>
              <a:gd name="connsiteY3" fmla="*/ 0 h 3191329"/>
              <a:gd name="connsiteX0" fmla="*/ 0 w 312423"/>
              <a:gd name="connsiteY0" fmla="*/ 3191329 h 3191329"/>
              <a:gd name="connsiteX1" fmla="*/ 311604 w 312423"/>
              <a:gd name="connsiteY1" fmla="*/ 1784804 h 3191329"/>
              <a:gd name="connsiteX2" fmla="*/ 217398 w 312423"/>
              <a:gd name="connsiteY2" fmla="*/ 408738 h 3191329"/>
              <a:gd name="connsiteX3" fmla="*/ 261711 w 312423"/>
              <a:gd name="connsiteY3" fmla="*/ 0 h 3191329"/>
              <a:gd name="connsiteX0" fmla="*/ 0 w 311974"/>
              <a:gd name="connsiteY0" fmla="*/ 3191329 h 3191329"/>
              <a:gd name="connsiteX1" fmla="*/ 311604 w 311974"/>
              <a:gd name="connsiteY1" fmla="*/ 1784804 h 3191329"/>
              <a:gd name="connsiteX2" fmla="*/ 122148 w 311974"/>
              <a:gd name="connsiteY2" fmla="*/ 951663 h 3191329"/>
              <a:gd name="connsiteX3" fmla="*/ 261711 w 311974"/>
              <a:gd name="connsiteY3" fmla="*/ 0 h 3191329"/>
              <a:gd name="connsiteX0" fmla="*/ 0 w 311974"/>
              <a:gd name="connsiteY0" fmla="*/ 3191329 h 3191329"/>
              <a:gd name="connsiteX1" fmla="*/ 311604 w 311974"/>
              <a:gd name="connsiteY1" fmla="*/ 1784804 h 3191329"/>
              <a:gd name="connsiteX2" fmla="*/ 122148 w 311974"/>
              <a:gd name="connsiteY2" fmla="*/ 951663 h 3191329"/>
              <a:gd name="connsiteX3" fmla="*/ 261711 w 311974"/>
              <a:gd name="connsiteY3" fmla="*/ 0 h 3191329"/>
              <a:gd name="connsiteX0" fmla="*/ 0 w 311974"/>
              <a:gd name="connsiteY0" fmla="*/ 2972254 h 2972254"/>
              <a:gd name="connsiteX1" fmla="*/ 311604 w 311974"/>
              <a:gd name="connsiteY1" fmla="*/ 1565729 h 2972254"/>
              <a:gd name="connsiteX2" fmla="*/ 122148 w 311974"/>
              <a:gd name="connsiteY2" fmla="*/ 732588 h 2972254"/>
              <a:gd name="connsiteX3" fmla="*/ 204561 w 311974"/>
              <a:gd name="connsiteY3" fmla="*/ 0 h 297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974" h="2972254">
                <a:moveTo>
                  <a:pt x="0" y="2972254"/>
                </a:moveTo>
                <a:cubicBezTo>
                  <a:pt x="30843" y="2784702"/>
                  <a:pt x="302359" y="1713582"/>
                  <a:pt x="311604" y="1565729"/>
                </a:cubicBezTo>
                <a:cubicBezTo>
                  <a:pt x="320849" y="1417876"/>
                  <a:pt x="154276" y="841143"/>
                  <a:pt x="122148" y="732588"/>
                </a:cubicBezTo>
                <a:cubicBezTo>
                  <a:pt x="90020" y="624033"/>
                  <a:pt x="76525" y="274498"/>
                  <a:pt x="204561" y="0"/>
                </a:cubicBezTo>
              </a:path>
            </a:pathLst>
          </a:custGeom>
          <a:noFill/>
          <a:ln w="9525">
            <a:gradFill>
              <a:gsLst>
                <a:gs pos="0">
                  <a:srgbClr val="CC0000"/>
                </a:gs>
                <a:gs pos="65000">
                  <a:srgbClr val="CF2F03">
                    <a:alpha val="0"/>
                  </a:srgbClr>
                </a:gs>
              </a:gsLst>
              <a:lin ang="5400000" scaled="1"/>
            </a:gradFill>
            <a:headEnd type="none"/>
            <a:tailEnd type="diamond"/>
          </a:ln>
          <a:effectLst>
            <a:outerShdw blurRad="101600" sx="102000" sy="102000" algn="ctr" rotWithShape="0">
              <a:srgbClr val="CF2F03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公众号：陈西设计之家。微信搜索即可">
            <a:extLst>
              <a:ext uri="{FF2B5EF4-FFF2-40B4-BE49-F238E27FC236}">
                <a16:creationId xmlns:a16="http://schemas.microsoft.com/office/drawing/2014/main" xmlns="" id="{DF373BC1-C02A-4CF0-A764-FDE024DAF64E}"/>
              </a:ext>
            </a:extLst>
          </p:cNvPr>
          <p:cNvSpPr txBox="1"/>
          <p:nvPr/>
        </p:nvSpPr>
        <p:spPr>
          <a:xfrm>
            <a:off x="457200" y="6203260"/>
            <a:ext cx="112791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" dirty="0">
                <a:gradFill>
                  <a:gsLst>
                    <a:gs pos="15000">
                      <a:srgbClr val="CC0000"/>
                    </a:gs>
                    <a:gs pos="98000">
                      <a:srgbClr val="CF2F03">
                        <a:alpha val="0"/>
                      </a:srgbClr>
                    </a:gs>
                  </a:gsLst>
                  <a:lin ang="5400000" scaled="1"/>
                </a:gra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你好，我是「陈西」。梦想没有来路，又何谈归途。世界上只有一种真正的英雄主义，那就是认清生活的真相后依然热爱生活。</a:t>
            </a:r>
          </a:p>
        </p:txBody>
      </p:sp>
    </p:spTree>
    <p:extLst>
      <p:ext uri="{BB962C8B-B14F-4D97-AF65-F5344CB8AC3E}">
        <p14:creationId xmlns:p14="http://schemas.microsoft.com/office/powerpoint/2010/main" val="405746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0" presetClass="entr" presetSubtype="0" decel="10000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0" presetClass="entr" presetSubtype="0" decel="10000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0" presetClass="entr" presetSubtype="0" decel="100000" fill="hold" grpId="0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0" presetClass="entr" presetSubtype="0" decel="100000" fill="hold" grpId="0" nodeType="withEffect">
                                  <p:stCondLst>
                                    <p:cond delay="1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0" presetClass="entr" presetSubtype="0" decel="100000" fill="hold" grpId="0" nodeType="withEffect">
                                  <p:stCondLst>
                                    <p:cond delay="1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0" presetClass="entr" presetSubtype="0" decel="100000" fill="hold" grpId="0" nodeType="withEffect">
                                  <p:stCondLst>
                                    <p:cond delay="1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0" presetClass="entr" presetSubtype="0" decel="100000" fill="hold" grpId="0" nodeType="withEffect">
                                  <p:stCondLst>
                                    <p:cond delay="13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0" presetClass="entr" presetSubtype="0" decel="100000" fill="hold" grpId="0" nodeType="withEffect">
                                  <p:stCondLst>
                                    <p:cond delay="14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15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18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0" presetClass="path" presetSubtype="0" accel="50000" decel="50000" fill="hold" grpId="0" nodeType="withEffect">
                                  <p:stCondLst>
                                    <p:cond delay="18600"/>
                                  </p:stCondLst>
                                  <p:childTnLst>
                                    <p:animMotion origin="layout" path="M 0.00065 -0.0007 C 0.00065 -0.02454 -0.00169 -0.05602 0.00156 -0.06945 C 0.00325 -0.09121 0.00651 -0.11389 0.00703 -0.13102 C 0.00664 -0.13681 0.0043 -0.16644 0.00391 -0.17107 " pathEditMode="relative" rAng="0" ptsTypes="AAAA">
                                      <p:cBhvr>
                                        <p:cTn id="131" dur="3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" y="-8519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6" presetClass="emph" presetSubtype="0" accel="23000" decel="29000" fill="hold" grpId="1" nodeType="withEffect">
                                  <p:stCondLst>
                                    <p:cond delay="19600"/>
                                  </p:stCondLst>
                                  <p:childTnLst>
                                    <p:animScale>
                                      <p:cBhvr>
                                        <p:cTn id="133" dur="2250" fill="hold"/>
                                        <p:tgtEl>
                                          <p:spTgt spid="6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grpId="0" nodeType="withEffect">
                                  <p:stCondLst>
                                    <p:cond delay="19500"/>
                                  </p:stCondLst>
                                  <p:childTnLst>
                                    <p:animMotion origin="layout" path="M 0.00039 -0.00069 C 0.00039 -0.02546 -0.00339 -0.10046 -0.00404 -0.11921 C -0.00482 -0.14259 -0.01342 -0.28171 -0.01511 -0.31805 C -0.0155 -0.35092 -0.00495 -0.43796 -0.00495 -0.44282 " pathEditMode="relative" rAng="0" ptsTypes="AAAA">
                                      <p:cBhvr>
                                        <p:cTn id="135" dur="3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22106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6" presetClass="emph" presetSubtype="0" accel="23000" decel="29000" fill="hold" grpId="1" nodeType="withEffect">
                                  <p:stCondLst>
                                    <p:cond delay="20000"/>
                                  </p:stCondLst>
                                  <p:childTnLst>
                                    <p:animScale>
                                      <p:cBhvr>
                                        <p:cTn id="137" dur="2250" fill="hold"/>
                                        <p:tgtEl>
                                          <p:spTgt spid="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0" presetClass="path" presetSubtype="0" accel="50000" decel="50000" fill="hold" grpId="0" nodeType="withEffect">
                                  <p:stCondLst>
                                    <p:cond delay="18700"/>
                                  </p:stCondLst>
                                  <p:childTnLst>
                                    <p:animMotion origin="layout" path="M 3.54167E-6 -0.00069 C 3.54167E-6 -0.025 -0.00222 -0.05625 0.00091 -0.06967 C 0.00416 -0.0831 0.00156 -0.10463 0.00768 -0.13449 C 0.01289 -0.15602 0.00638 -0.21713 0.00729 -0.24444 C 0.00807 -0.26389 -0.00677 -0.34213 -0.00677 -0.34676 " pathEditMode="relative" rAng="0" ptsTypes="AAAAA">
                                      <p:cBhvr>
                                        <p:cTn id="139" dur="3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-17315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6" presetClass="emph" presetSubtype="0" accel="23000" decel="29000" fill="hold" grpId="1" nodeType="withEffect">
                                  <p:stCondLst>
                                    <p:cond delay="20100"/>
                                  </p:stCondLst>
                                  <p:childTnLst>
                                    <p:animScale>
                                      <p:cBhvr>
                                        <p:cTn id="141" dur="2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decel="5000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animMotion origin="layout" path="M 0.00052 -0.00069 C 0.00052 -0.02523 -0.00599 -0.04768 -0.00248 -0.06065 C -0.00443 -0.07986 -0.00248 -0.23472 -0.00222 -0.2537 C -0.00261 -0.25903 -0.01159 -0.47338 -0.01185 -0.47801 " pathEditMode="relative" rAng="0" ptsTypes="AAAA">
                                      <p:cBhvr>
                                        <p:cTn id="143" dur="3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23866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6" presetClass="emph" presetSubtype="0" accel="23000" decel="29000" fill="hold" grpId="1" nodeType="withEffect">
                                  <p:stCondLst>
                                    <p:cond delay="19300"/>
                                  </p:stCondLst>
                                  <p:childTnLst>
                                    <p:animScale>
                                      <p:cBhvr>
                                        <p:cTn id="145" dur="2250" fill="hold"/>
                                        <p:tgtEl>
                                          <p:spTgt spid="6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0" presetClass="path" presetSubtype="0" accel="50000" decel="50000" fill="hold" grpId="0" nodeType="withEffect">
                                  <p:stCondLst>
                                    <p:cond delay="19200"/>
                                  </p:stCondLst>
                                  <p:childTnLst>
                                    <p:animMotion origin="layout" path="M -0.00091 4.44444E-6 C -0.00091 -0.02431 -0.00143 -0.0382 -0.00026 -0.05255 C 0.00078 -0.0676 0.00586 -0.1176 0.00625 -0.12963 C 0.00664 -0.14075 0.00885 -0.17315 0.00716 -0.20417 C 0.00625 -0.22686 0.02005 -0.31528 0.01966 -0.32014 " pathEditMode="relative" rAng="0" ptsTypes="AAAAA">
                                      <p:cBhvr>
                                        <p:cTn id="147" dur="3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" y="-16019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6" presetClass="emph" presetSubtype="0" accel="23000" decel="29000" fill="hold" grpId="1" nodeType="withEffect">
                                  <p:stCondLst>
                                    <p:cond delay="19600"/>
                                  </p:stCondLst>
                                  <p:childTnLst>
                                    <p:animScale>
                                      <p:cBhvr>
                                        <p:cTn id="149" dur="2250" fill="hold"/>
                                        <p:tgtEl>
                                          <p:spTgt spid="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0" presetClass="path" presetSubtype="0" accel="50000" decel="50000" fill="hold" grpId="0" nodeType="withEffect">
                                  <p:stCondLst>
                                    <p:cond delay="20200"/>
                                  </p:stCondLst>
                                  <p:childTnLst>
                                    <p:animMotion origin="layout" path="M 0.00052 -0.00069 C 0.00052 -0.0243 0.00169 -0.0581 0.00494 -0.07153 C 0.0069 -0.08819 -0.00013 -0.13727 0.00026 -0.14884 C -0.00026 -0.15463 -0.00534 -0.22685 -0.0056 -0.23125 " pathEditMode="relative" rAng="0" ptsTypes="AAAA">
                                      <p:cBhvr>
                                        <p:cTn id="151" dur="3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11528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6" presetClass="emph" presetSubtype="0" accel="23000" decel="29000" fill="hold" grpId="1" nodeType="withEffect">
                                  <p:stCondLst>
                                    <p:cond delay="20500"/>
                                  </p:stCondLst>
                                  <p:childTnLst>
                                    <p:animScale>
                                      <p:cBhvr>
                                        <p:cTn id="153" dur="2250" fill="hold"/>
                                        <p:tgtEl>
                                          <p:spTgt spid="6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0" presetClass="path" presetSubtype="0" accel="50000" decel="50000" fill="hold" grpId="0" nodeType="withEffect">
                                  <p:stCondLst>
                                    <p:cond delay="20300"/>
                                  </p:stCondLst>
                                  <p:childTnLst>
                                    <p:animMotion origin="layout" path="M 0.00013 -0.00069 C 0.00013 -0.0243 -0.00781 -0.02592 -0.00442 -0.03958 C -0.00104 -0.05231 -0.00547 -0.06296 -0.00104 -0.07037 C 0.00313 -0.07801 0.00274 -0.09444 0.00235 -0.1 C 0.00196 -0.10578 0.00339 -0.11551 0.003 -0.1206 " pathEditMode="relative" rAng="0" ptsTypes="AAAAA">
                                      <p:cBhvr>
                                        <p:cTn id="155" dur="3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6" presetClass="emph" presetSubtype="0" accel="23000" decel="29000" fill="hold" grpId="1" nodeType="withEffect">
                                  <p:stCondLst>
                                    <p:cond delay="19900"/>
                                  </p:stCondLst>
                                  <p:childTnLst>
                                    <p:animScale>
                                      <p:cBhvr>
                                        <p:cTn id="157" dur="2250" fill="hold"/>
                                        <p:tgtEl>
                                          <p:spTgt spid="66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0" presetClass="path" presetSubtype="0" accel="50000" decel="50000" fill="hold" grpId="0" nodeType="withEffect">
                                  <p:stCondLst>
                                    <p:cond delay="20300"/>
                                  </p:stCondLst>
                                  <p:childTnLst>
                                    <p:animMotion origin="layout" path="M -0.00026 -0.0007 C -0.00052 -0.01574 0.00104 -0.0426 0.00169 -0.0801 C 0.00586 -0.0875 0.00612 -0.2088 0.00326 -0.22709 C -0.00026 -0.25324 -0.00755 -0.31227 -0.00768 -0.31736 " pathEditMode="relative" rAng="0" ptsTypes="AAAA">
                                      <p:cBhvr>
                                        <p:cTn id="159" dur="3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15833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" presetClass="emph" presetSubtype="0" accel="23000" decel="29000" fill="hold" grpId="1" nodeType="withEffect">
                                  <p:stCondLst>
                                    <p:cond delay="19900"/>
                                  </p:stCondLst>
                                  <p:childTnLst>
                                    <p:animScale>
                                      <p:cBhvr>
                                        <p:cTn id="161" dur="2250" fill="hold"/>
                                        <p:tgtEl>
                                          <p:spTgt spid="6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0" presetClass="path" presetSubtype="0" accel="50000" decel="50000" fill="hold" grpId="0" nodeType="withEffect">
                                  <p:stCondLst>
                                    <p:cond delay="20500"/>
                                  </p:stCondLst>
                                  <p:childTnLst>
                                    <p:animMotion origin="layout" path="M 0.00039 -0.00069 C 0.00039 -0.02407 -0.00222 -0.03611 0.00091 -0.04976 C 0.00247 -0.06574 -0.00169 -0.08148 -0.00261 -0.09351 C -0.003 -0.1 0.00078 -0.12453 0.00039 -0.12893 " pathEditMode="relative" rAng="0" ptsTypes="AAAA">
                                      <p:cBhvr>
                                        <p:cTn id="163" dur="3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6412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6" presetClass="emph" presetSubtype="0" accel="23000" decel="29000" fill="hold" grpId="1" nodeType="withEffect">
                                  <p:stCondLst>
                                    <p:cond delay="20900"/>
                                  </p:stCondLst>
                                  <p:childTnLst>
                                    <p:animScale>
                                      <p:cBhvr>
                                        <p:cTn id="165" dur="2250" fill="hold"/>
                                        <p:tgtEl>
                                          <p:spTgt spid="6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3" grpId="0" animBg="1"/>
      <p:bldP spid="34" grpId="0" animBg="1"/>
      <p:bldP spid="46" grpId="0" animBg="1"/>
      <p:bldP spid="47" grpId="0"/>
      <p:bldP spid="48" grpId="0"/>
      <p:bldP spid="50" grpId="0"/>
      <p:bldP spid="51" grpId="0"/>
      <p:bldP spid="52" grpId="0"/>
      <p:bldP spid="53" grpId="0"/>
      <p:bldP spid="54" grpId="0"/>
      <p:bldP spid="55" grpId="0"/>
      <p:bldP spid="57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70" grpId="0" animBg="1"/>
      <p:bldP spid="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7BDBCC0B-637A-49BB-9C28-C127E8A1DF66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7F329FB-0945-48D2-B081-5320F37E594F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DC6D970-21D7-47F0-9A2F-954559E7A7A3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112996FF-DE67-43E2-8999-434932E0575B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FF93AD6F-875F-49A0-9C97-E530F7DC8BB7}"/>
              </a:ext>
            </a:extLst>
          </p:cNvPr>
          <p:cNvSpPr/>
          <p:nvPr/>
        </p:nvSpPr>
        <p:spPr>
          <a:xfrm>
            <a:off x="6367634" y="1243209"/>
            <a:ext cx="1405219" cy="4523242"/>
          </a:xfrm>
          <a:custGeom>
            <a:avLst/>
            <a:gdLst>
              <a:gd name="connsiteX0" fmla="*/ 1384300 w 1384300"/>
              <a:gd name="connsiteY0" fmla="*/ 0 h 4521200"/>
              <a:gd name="connsiteX1" fmla="*/ 889000 w 1384300"/>
              <a:gd name="connsiteY1" fmla="*/ 393700 h 4521200"/>
              <a:gd name="connsiteX2" fmla="*/ 647700 w 1384300"/>
              <a:gd name="connsiteY2" fmla="*/ 723900 h 4521200"/>
              <a:gd name="connsiteX3" fmla="*/ 533400 w 1384300"/>
              <a:gd name="connsiteY3" fmla="*/ 1079500 h 4521200"/>
              <a:gd name="connsiteX4" fmla="*/ 584200 w 1384300"/>
              <a:gd name="connsiteY4" fmla="*/ 1498600 h 4521200"/>
              <a:gd name="connsiteX5" fmla="*/ 571500 w 1384300"/>
              <a:gd name="connsiteY5" fmla="*/ 1816100 h 4521200"/>
              <a:gd name="connsiteX6" fmla="*/ 330200 w 1384300"/>
              <a:gd name="connsiteY6" fmla="*/ 2171700 h 4521200"/>
              <a:gd name="connsiteX7" fmla="*/ 0 w 1384300"/>
              <a:gd name="connsiteY7" fmla="*/ 2514600 h 4521200"/>
              <a:gd name="connsiteX8" fmla="*/ 88900 w 1384300"/>
              <a:gd name="connsiteY8" fmla="*/ 2743200 h 4521200"/>
              <a:gd name="connsiteX9" fmla="*/ 292100 w 1384300"/>
              <a:gd name="connsiteY9" fmla="*/ 2832100 h 4521200"/>
              <a:gd name="connsiteX10" fmla="*/ 330200 w 1384300"/>
              <a:gd name="connsiteY10" fmla="*/ 2959100 h 4521200"/>
              <a:gd name="connsiteX11" fmla="*/ 279400 w 1384300"/>
              <a:gd name="connsiteY11" fmla="*/ 3124200 h 4521200"/>
              <a:gd name="connsiteX12" fmla="*/ 444500 w 1384300"/>
              <a:gd name="connsiteY12" fmla="*/ 3175000 h 4521200"/>
              <a:gd name="connsiteX13" fmla="*/ 406400 w 1384300"/>
              <a:gd name="connsiteY13" fmla="*/ 3251200 h 4521200"/>
              <a:gd name="connsiteX14" fmla="*/ 317500 w 1384300"/>
              <a:gd name="connsiteY14" fmla="*/ 3289300 h 4521200"/>
              <a:gd name="connsiteX15" fmla="*/ 406400 w 1384300"/>
              <a:gd name="connsiteY15" fmla="*/ 3543300 h 4521200"/>
              <a:gd name="connsiteX16" fmla="*/ 342900 w 1384300"/>
              <a:gd name="connsiteY16" fmla="*/ 3835400 h 4521200"/>
              <a:gd name="connsiteX17" fmla="*/ 355600 w 1384300"/>
              <a:gd name="connsiteY17" fmla="*/ 4000500 h 4521200"/>
              <a:gd name="connsiteX18" fmla="*/ 571500 w 1384300"/>
              <a:gd name="connsiteY18" fmla="*/ 4216400 h 4521200"/>
              <a:gd name="connsiteX19" fmla="*/ 838200 w 1384300"/>
              <a:gd name="connsiteY19" fmla="*/ 4305300 h 4521200"/>
              <a:gd name="connsiteX20" fmla="*/ 1092200 w 1384300"/>
              <a:gd name="connsiteY20" fmla="*/ 4419600 h 4521200"/>
              <a:gd name="connsiteX21" fmla="*/ 1143000 w 1384300"/>
              <a:gd name="connsiteY21" fmla="*/ 4521200 h 4521200"/>
              <a:gd name="connsiteX0" fmla="*/ 1384300 w 1384300"/>
              <a:gd name="connsiteY0" fmla="*/ 0 h 4521200"/>
              <a:gd name="connsiteX1" fmla="*/ 889000 w 1384300"/>
              <a:gd name="connsiteY1" fmla="*/ 393700 h 4521200"/>
              <a:gd name="connsiteX2" fmla="*/ 647700 w 1384300"/>
              <a:gd name="connsiteY2" fmla="*/ 723900 h 4521200"/>
              <a:gd name="connsiteX3" fmla="*/ 533400 w 1384300"/>
              <a:gd name="connsiteY3" fmla="*/ 1079500 h 4521200"/>
              <a:gd name="connsiteX4" fmla="*/ 584200 w 1384300"/>
              <a:gd name="connsiteY4" fmla="*/ 1498600 h 4521200"/>
              <a:gd name="connsiteX5" fmla="*/ 571500 w 1384300"/>
              <a:gd name="connsiteY5" fmla="*/ 1816100 h 4521200"/>
              <a:gd name="connsiteX6" fmla="*/ 330200 w 1384300"/>
              <a:gd name="connsiteY6" fmla="*/ 2171700 h 4521200"/>
              <a:gd name="connsiteX7" fmla="*/ 0 w 1384300"/>
              <a:gd name="connsiteY7" fmla="*/ 2514600 h 4521200"/>
              <a:gd name="connsiteX8" fmla="*/ 88900 w 1384300"/>
              <a:gd name="connsiteY8" fmla="*/ 2743200 h 4521200"/>
              <a:gd name="connsiteX9" fmla="*/ 292100 w 1384300"/>
              <a:gd name="connsiteY9" fmla="*/ 2832100 h 4521200"/>
              <a:gd name="connsiteX10" fmla="*/ 330200 w 1384300"/>
              <a:gd name="connsiteY10" fmla="*/ 2959100 h 4521200"/>
              <a:gd name="connsiteX11" fmla="*/ 279400 w 1384300"/>
              <a:gd name="connsiteY11" fmla="*/ 3124200 h 4521200"/>
              <a:gd name="connsiteX12" fmla="*/ 444500 w 1384300"/>
              <a:gd name="connsiteY12" fmla="*/ 3175000 h 4521200"/>
              <a:gd name="connsiteX13" fmla="*/ 406400 w 1384300"/>
              <a:gd name="connsiteY13" fmla="*/ 3251200 h 4521200"/>
              <a:gd name="connsiteX14" fmla="*/ 317500 w 1384300"/>
              <a:gd name="connsiteY14" fmla="*/ 3289300 h 4521200"/>
              <a:gd name="connsiteX15" fmla="*/ 406400 w 1384300"/>
              <a:gd name="connsiteY15" fmla="*/ 3543300 h 4521200"/>
              <a:gd name="connsiteX16" fmla="*/ 342900 w 1384300"/>
              <a:gd name="connsiteY16" fmla="*/ 3835400 h 4521200"/>
              <a:gd name="connsiteX17" fmla="*/ 355600 w 1384300"/>
              <a:gd name="connsiteY17" fmla="*/ 4000500 h 4521200"/>
              <a:gd name="connsiteX18" fmla="*/ 571500 w 1384300"/>
              <a:gd name="connsiteY18" fmla="*/ 4216400 h 4521200"/>
              <a:gd name="connsiteX19" fmla="*/ 838200 w 1384300"/>
              <a:gd name="connsiteY19" fmla="*/ 4305300 h 4521200"/>
              <a:gd name="connsiteX20" fmla="*/ 965200 w 1384300"/>
              <a:gd name="connsiteY20" fmla="*/ 4343400 h 4521200"/>
              <a:gd name="connsiteX21" fmla="*/ 1092200 w 1384300"/>
              <a:gd name="connsiteY21" fmla="*/ 4419600 h 4521200"/>
              <a:gd name="connsiteX22" fmla="*/ 1143000 w 1384300"/>
              <a:gd name="connsiteY22" fmla="*/ 4521200 h 4521200"/>
              <a:gd name="connsiteX0" fmla="*/ 1384300 w 1511300"/>
              <a:gd name="connsiteY0" fmla="*/ 0 h 5054600"/>
              <a:gd name="connsiteX1" fmla="*/ 889000 w 1511300"/>
              <a:gd name="connsiteY1" fmla="*/ 393700 h 5054600"/>
              <a:gd name="connsiteX2" fmla="*/ 647700 w 1511300"/>
              <a:gd name="connsiteY2" fmla="*/ 723900 h 5054600"/>
              <a:gd name="connsiteX3" fmla="*/ 533400 w 1511300"/>
              <a:gd name="connsiteY3" fmla="*/ 1079500 h 5054600"/>
              <a:gd name="connsiteX4" fmla="*/ 584200 w 1511300"/>
              <a:gd name="connsiteY4" fmla="*/ 1498600 h 5054600"/>
              <a:gd name="connsiteX5" fmla="*/ 571500 w 1511300"/>
              <a:gd name="connsiteY5" fmla="*/ 1816100 h 5054600"/>
              <a:gd name="connsiteX6" fmla="*/ 330200 w 1511300"/>
              <a:gd name="connsiteY6" fmla="*/ 2171700 h 5054600"/>
              <a:gd name="connsiteX7" fmla="*/ 0 w 1511300"/>
              <a:gd name="connsiteY7" fmla="*/ 2514600 h 5054600"/>
              <a:gd name="connsiteX8" fmla="*/ 88900 w 1511300"/>
              <a:gd name="connsiteY8" fmla="*/ 2743200 h 5054600"/>
              <a:gd name="connsiteX9" fmla="*/ 292100 w 1511300"/>
              <a:gd name="connsiteY9" fmla="*/ 2832100 h 5054600"/>
              <a:gd name="connsiteX10" fmla="*/ 330200 w 1511300"/>
              <a:gd name="connsiteY10" fmla="*/ 2959100 h 5054600"/>
              <a:gd name="connsiteX11" fmla="*/ 279400 w 1511300"/>
              <a:gd name="connsiteY11" fmla="*/ 3124200 h 5054600"/>
              <a:gd name="connsiteX12" fmla="*/ 444500 w 1511300"/>
              <a:gd name="connsiteY12" fmla="*/ 3175000 h 5054600"/>
              <a:gd name="connsiteX13" fmla="*/ 406400 w 1511300"/>
              <a:gd name="connsiteY13" fmla="*/ 3251200 h 5054600"/>
              <a:gd name="connsiteX14" fmla="*/ 317500 w 1511300"/>
              <a:gd name="connsiteY14" fmla="*/ 3289300 h 5054600"/>
              <a:gd name="connsiteX15" fmla="*/ 406400 w 1511300"/>
              <a:gd name="connsiteY15" fmla="*/ 3543300 h 5054600"/>
              <a:gd name="connsiteX16" fmla="*/ 342900 w 1511300"/>
              <a:gd name="connsiteY16" fmla="*/ 3835400 h 5054600"/>
              <a:gd name="connsiteX17" fmla="*/ 355600 w 1511300"/>
              <a:gd name="connsiteY17" fmla="*/ 4000500 h 5054600"/>
              <a:gd name="connsiteX18" fmla="*/ 571500 w 1511300"/>
              <a:gd name="connsiteY18" fmla="*/ 4216400 h 5054600"/>
              <a:gd name="connsiteX19" fmla="*/ 838200 w 1511300"/>
              <a:gd name="connsiteY19" fmla="*/ 4305300 h 5054600"/>
              <a:gd name="connsiteX20" fmla="*/ 965200 w 1511300"/>
              <a:gd name="connsiteY20" fmla="*/ 4343400 h 5054600"/>
              <a:gd name="connsiteX21" fmla="*/ 1092200 w 1511300"/>
              <a:gd name="connsiteY21" fmla="*/ 4419600 h 5054600"/>
              <a:gd name="connsiteX22" fmla="*/ 1511300 w 1511300"/>
              <a:gd name="connsiteY22" fmla="*/ 5054600 h 5054600"/>
              <a:gd name="connsiteX0" fmla="*/ 1384300 w 1511300"/>
              <a:gd name="connsiteY0" fmla="*/ 0 h 5054600"/>
              <a:gd name="connsiteX1" fmla="*/ 889000 w 1511300"/>
              <a:gd name="connsiteY1" fmla="*/ 393700 h 5054600"/>
              <a:gd name="connsiteX2" fmla="*/ 647700 w 1511300"/>
              <a:gd name="connsiteY2" fmla="*/ 723900 h 5054600"/>
              <a:gd name="connsiteX3" fmla="*/ 533400 w 1511300"/>
              <a:gd name="connsiteY3" fmla="*/ 1079500 h 5054600"/>
              <a:gd name="connsiteX4" fmla="*/ 584200 w 1511300"/>
              <a:gd name="connsiteY4" fmla="*/ 1498600 h 5054600"/>
              <a:gd name="connsiteX5" fmla="*/ 571500 w 1511300"/>
              <a:gd name="connsiteY5" fmla="*/ 1816100 h 5054600"/>
              <a:gd name="connsiteX6" fmla="*/ 330200 w 1511300"/>
              <a:gd name="connsiteY6" fmla="*/ 2171700 h 5054600"/>
              <a:gd name="connsiteX7" fmla="*/ 0 w 1511300"/>
              <a:gd name="connsiteY7" fmla="*/ 2514600 h 5054600"/>
              <a:gd name="connsiteX8" fmla="*/ 88900 w 1511300"/>
              <a:gd name="connsiteY8" fmla="*/ 2743200 h 5054600"/>
              <a:gd name="connsiteX9" fmla="*/ 292100 w 1511300"/>
              <a:gd name="connsiteY9" fmla="*/ 2832100 h 5054600"/>
              <a:gd name="connsiteX10" fmla="*/ 330200 w 1511300"/>
              <a:gd name="connsiteY10" fmla="*/ 2959100 h 5054600"/>
              <a:gd name="connsiteX11" fmla="*/ 279400 w 1511300"/>
              <a:gd name="connsiteY11" fmla="*/ 3124200 h 5054600"/>
              <a:gd name="connsiteX12" fmla="*/ 444500 w 1511300"/>
              <a:gd name="connsiteY12" fmla="*/ 3175000 h 5054600"/>
              <a:gd name="connsiteX13" fmla="*/ 406400 w 1511300"/>
              <a:gd name="connsiteY13" fmla="*/ 3251200 h 5054600"/>
              <a:gd name="connsiteX14" fmla="*/ 317500 w 1511300"/>
              <a:gd name="connsiteY14" fmla="*/ 3289300 h 5054600"/>
              <a:gd name="connsiteX15" fmla="*/ 406400 w 1511300"/>
              <a:gd name="connsiteY15" fmla="*/ 3543300 h 5054600"/>
              <a:gd name="connsiteX16" fmla="*/ 342900 w 1511300"/>
              <a:gd name="connsiteY16" fmla="*/ 3835400 h 5054600"/>
              <a:gd name="connsiteX17" fmla="*/ 355600 w 1511300"/>
              <a:gd name="connsiteY17" fmla="*/ 4000500 h 5054600"/>
              <a:gd name="connsiteX18" fmla="*/ 571500 w 1511300"/>
              <a:gd name="connsiteY18" fmla="*/ 4216400 h 5054600"/>
              <a:gd name="connsiteX19" fmla="*/ 838200 w 1511300"/>
              <a:gd name="connsiteY19" fmla="*/ 4305300 h 5054600"/>
              <a:gd name="connsiteX20" fmla="*/ 965200 w 1511300"/>
              <a:gd name="connsiteY20" fmla="*/ 4343400 h 5054600"/>
              <a:gd name="connsiteX21" fmla="*/ 1130300 w 1511300"/>
              <a:gd name="connsiteY21" fmla="*/ 4546600 h 5054600"/>
              <a:gd name="connsiteX22" fmla="*/ 1511300 w 1511300"/>
              <a:gd name="connsiteY22" fmla="*/ 5054600 h 5054600"/>
              <a:gd name="connsiteX0" fmla="*/ 1384300 w 2603500"/>
              <a:gd name="connsiteY0" fmla="*/ 0 h 4546600"/>
              <a:gd name="connsiteX1" fmla="*/ 889000 w 2603500"/>
              <a:gd name="connsiteY1" fmla="*/ 393700 h 4546600"/>
              <a:gd name="connsiteX2" fmla="*/ 647700 w 2603500"/>
              <a:gd name="connsiteY2" fmla="*/ 723900 h 4546600"/>
              <a:gd name="connsiteX3" fmla="*/ 533400 w 2603500"/>
              <a:gd name="connsiteY3" fmla="*/ 1079500 h 4546600"/>
              <a:gd name="connsiteX4" fmla="*/ 584200 w 2603500"/>
              <a:gd name="connsiteY4" fmla="*/ 1498600 h 4546600"/>
              <a:gd name="connsiteX5" fmla="*/ 571500 w 2603500"/>
              <a:gd name="connsiteY5" fmla="*/ 1816100 h 4546600"/>
              <a:gd name="connsiteX6" fmla="*/ 330200 w 2603500"/>
              <a:gd name="connsiteY6" fmla="*/ 2171700 h 4546600"/>
              <a:gd name="connsiteX7" fmla="*/ 0 w 2603500"/>
              <a:gd name="connsiteY7" fmla="*/ 2514600 h 4546600"/>
              <a:gd name="connsiteX8" fmla="*/ 88900 w 2603500"/>
              <a:gd name="connsiteY8" fmla="*/ 2743200 h 4546600"/>
              <a:gd name="connsiteX9" fmla="*/ 292100 w 2603500"/>
              <a:gd name="connsiteY9" fmla="*/ 2832100 h 4546600"/>
              <a:gd name="connsiteX10" fmla="*/ 330200 w 2603500"/>
              <a:gd name="connsiteY10" fmla="*/ 2959100 h 4546600"/>
              <a:gd name="connsiteX11" fmla="*/ 279400 w 2603500"/>
              <a:gd name="connsiteY11" fmla="*/ 3124200 h 4546600"/>
              <a:gd name="connsiteX12" fmla="*/ 444500 w 2603500"/>
              <a:gd name="connsiteY12" fmla="*/ 3175000 h 4546600"/>
              <a:gd name="connsiteX13" fmla="*/ 406400 w 2603500"/>
              <a:gd name="connsiteY13" fmla="*/ 3251200 h 4546600"/>
              <a:gd name="connsiteX14" fmla="*/ 317500 w 2603500"/>
              <a:gd name="connsiteY14" fmla="*/ 3289300 h 4546600"/>
              <a:gd name="connsiteX15" fmla="*/ 406400 w 2603500"/>
              <a:gd name="connsiteY15" fmla="*/ 3543300 h 4546600"/>
              <a:gd name="connsiteX16" fmla="*/ 342900 w 2603500"/>
              <a:gd name="connsiteY16" fmla="*/ 3835400 h 4546600"/>
              <a:gd name="connsiteX17" fmla="*/ 355600 w 2603500"/>
              <a:gd name="connsiteY17" fmla="*/ 4000500 h 4546600"/>
              <a:gd name="connsiteX18" fmla="*/ 571500 w 2603500"/>
              <a:gd name="connsiteY18" fmla="*/ 4216400 h 4546600"/>
              <a:gd name="connsiteX19" fmla="*/ 838200 w 2603500"/>
              <a:gd name="connsiteY19" fmla="*/ 4305300 h 4546600"/>
              <a:gd name="connsiteX20" fmla="*/ 965200 w 2603500"/>
              <a:gd name="connsiteY20" fmla="*/ 4343400 h 4546600"/>
              <a:gd name="connsiteX21" fmla="*/ 1130300 w 2603500"/>
              <a:gd name="connsiteY21" fmla="*/ 4546600 h 4546600"/>
              <a:gd name="connsiteX22" fmla="*/ 2603500 w 2603500"/>
              <a:gd name="connsiteY22" fmla="*/ 4533900 h 4546600"/>
              <a:gd name="connsiteX0" fmla="*/ 1384300 w 2603500"/>
              <a:gd name="connsiteY0" fmla="*/ 0 h 4546600"/>
              <a:gd name="connsiteX1" fmla="*/ 889000 w 2603500"/>
              <a:gd name="connsiteY1" fmla="*/ 393700 h 4546600"/>
              <a:gd name="connsiteX2" fmla="*/ 647700 w 2603500"/>
              <a:gd name="connsiteY2" fmla="*/ 723900 h 4546600"/>
              <a:gd name="connsiteX3" fmla="*/ 533400 w 2603500"/>
              <a:gd name="connsiteY3" fmla="*/ 1079500 h 4546600"/>
              <a:gd name="connsiteX4" fmla="*/ 584200 w 2603500"/>
              <a:gd name="connsiteY4" fmla="*/ 1498600 h 4546600"/>
              <a:gd name="connsiteX5" fmla="*/ 571500 w 2603500"/>
              <a:gd name="connsiteY5" fmla="*/ 1816100 h 4546600"/>
              <a:gd name="connsiteX6" fmla="*/ 330200 w 2603500"/>
              <a:gd name="connsiteY6" fmla="*/ 2171700 h 4546600"/>
              <a:gd name="connsiteX7" fmla="*/ 0 w 2603500"/>
              <a:gd name="connsiteY7" fmla="*/ 2514600 h 4546600"/>
              <a:gd name="connsiteX8" fmla="*/ 88900 w 2603500"/>
              <a:gd name="connsiteY8" fmla="*/ 2743200 h 4546600"/>
              <a:gd name="connsiteX9" fmla="*/ 292100 w 2603500"/>
              <a:gd name="connsiteY9" fmla="*/ 2832100 h 4546600"/>
              <a:gd name="connsiteX10" fmla="*/ 330200 w 2603500"/>
              <a:gd name="connsiteY10" fmla="*/ 2959100 h 4546600"/>
              <a:gd name="connsiteX11" fmla="*/ 279400 w 2603500"/>
              <a:gd name="connsiteY11" fmla="*/ 3124200 h 4546600"/>
              <a:gd name="connsiteX12" fmla="*/ 444500 w 2603500"/>
              <a:gd name="connsiteY12" fmla="*/ 3175000 h 4546600"/>
              <a:gd name="connsiteX13" fmla="*/ 406400 w 2603500"/>
              <a:gd name="connsiteY13" fmla="*/ 3251200 h 4546600"/>
              <a:gd name="connsiteX14" fmla="*/ 317500 w 2603500"/>
              <a:gd name="connsiteY14" fmla="*/ 3289300 h 4546600"/>
              <a:gd name="connsiteX15" fmla="*/ 406400 w 2603500"/>
              <a:gd name="connsiteY15" fmla="*/ 3543300 h 4546600"/>
              <a:gd name="connsiteX16" fmla="*/ 342900 w 2603500"/>
              <a:gd name="connsiteY16" fmla="*/ 3835400 h 4546600"/>
              <a:gd name="connsiteX17" fmla="*/ 355600 w 2603500"/>
              <a:gd name="connsiteY17" fmla="*/ 4000500 h 4546600"/>
              <a:gd name="connsiteX18" fmla="*/ 571500 w 2603500"/>
              <a:gd name="connsiteY18" fmla="*/ 4216400 h 4546600"/>
              <a:gd name="connsiteX19" fmla="*/ 838200 w 2603500"/>
              <a:gd name="connsiteY19" fmla="*/ 4305300 h 4546600"/>
              <a:gd name="connsiteX20" fmla="*/ 965200 w 2603500"/>
              <a:gd name="connsiteY20" fmla="*/ 4343400 h 4546600"/>
              <a:gd name="connsiteX21" fmla="*/ 1130300 w 2603500"/>
              <a:gd name="connsiteY21" fmla="*/ 4546600 h 4546600"/>
              <a:gd name="connsiteX22" fmla="*/ 1981200 w 2603500"/>
              <a:gd name="connsiteY22" fmla="*/ 4546600 h 4546600"/>
              <a:gd name="connsiteX23" fmla="*/ 2603500 w 2603500"/>
              <a:gd name="connsiteY23" fmla="*/ 4533900 h 4546600"/>
              <a:gd name="connsiteX0" fmla="*/ 1384300 w 3403600"/>
              <a:gd name="connsiteY0" fmla="*/ 0 h 4559300"/>
              <a:gd name="connsiteX1" fmla="*/ 889000 w 3403600"/>
              <a:gd name="connsiteY1" fmla="*/ 393700 h 4559300"/>
              <a:gd name="connsiteX2" fmla="*/ 647700 w 3403600"/>
              <a:gd name="connsiteY2" fmla="*/ 723900 h 4559300"/>
              <a:gd name="connsiteX3" fmla="*/ 533400 w 3403600"/>
              <a:gd name="connsiteY3" fmla="*/ 1079500 h 4559300"/>
              <a:gd name="connsiteX4" fmla="*/ 584200 w 3403600"/>
              <a:gd name="connsiteY4" fmla="*/ 1498600 h 4559300"/>
              <a:gd name="connsiteX5" fmla="*/ 571500 w 3403600"/>
              <a:gd name="connsiteY5" fmla="*/ 1816100 h 4559300"/>
              <a:gd name="connsiteX6" fmla="*/ 330200 w 3403600"/>
              <a:gd name="connsiteY6" fmla="*/ 2171700 h 4559300"/>
              <a:gd name="connsiteX7" fmla="*/ 0 w 3403600"/>
              <a:gd name="connsiteY7" fmla="*/ 2514600 h 4559300"/>
              <a:gd name="connsiteX8" fmla="*/ 88900 w 3403600"/>
              <a:gd name="connsiteY8" fmla="*/ 2743200 h 4559300"/>
              <a:gd name="connsiteX9" fmla="*/ 292100 w 3403600"/>
              <a:gd name="connsiteY9" fmla="*/ 2832100 h 4559300"/>
              <a:gd name="connsiteX10" fmla="*/ 330200 w 3403600"/>
              <a:gd name="connsiteY10" fmla="*/ 2959100 h 4559300"/>
              <a:gd name="connsiteX11" fmla="*/ 279400 w 3403600"/>
              <a:gd name="connsiteY11" fmla="*/ 3124200 h 4559300"/>
              <a:gd name="connsiteX12" fmla="*/ 444500 w 3403600"/>
              <a:gd name="connsiteY12" fmla="*/ 3175000 h 4559300"/>
              <a:gd name="connsiteX13" fmla="*/ 406400 w 3403600"/>
              <a:gd name="connsiteY13" fmla="*/ 3251200 h 4559300"/>
              <a:gd name="connsiteX14" fmla="*/ 317500 w 3403600"/>
              <a:gd name="connsiteY14" fmla="*/ 3289300 h 4559300"/>
              <a:gd name="connsiteX15" fmla="*/ 406400 w 3403600"/>
              <a:gd name="connsiteY15" fmla="*/ 3543300 h 4559300"/>
              <a:gd name="connsiteX16" fmla="*/ 342900 w 3403600"/>
              <a:gd name="connsiteY16" fmla="*/ 3835400 h 4559300"/>
              <a:gd name="connsiteX17" fmla="*/ 355600 w 3403600"/>
              <a:gd name="connsiteY17" fmla="*/ 4000500 h 4559300"/>
              <a:gd name="connsiteX18" fmla="*/ 571500 w 3403600"/>
              <a:gd name="connsiteY18" fmla="*/ 4216400 h 4559300"/>
              <a:gd name="connsiteX19" fmla="*/ 838200 w 3403600"/>
              <a:gd name="connsiteY19" fmla="*/ 4305300 h 4559300"/>
              <a:gd name="connsiteX20" fmla="*/ 965200 w 3403600"/>
              <a:gd name="connsiteY20" fmla="*/ 4343400 h 4559300"/>
              <a:gd name="connsiteX21" fmla="*/ 1130300 w 3403600"/>
              <a:gd name="connsiteY21" fmla="*/ 4546600 h 4559300"/>
              <a:gd name="connsiteX22" fmla="*/ 1981200 w 3403600"/>
              <a:gd name="connsiteY22" fmla="*/ 4546600 h 4559300"/>
              <a:gd name="connsiteX23" fmla="*/ 3403600 w 3403600"/>
              <a:gd name="connsiteY23" fmla="*/ 4559300 h 4559300"/>
              <a:gd name="connsiteX0" fmla="*/ 1384300 w 3403600"/>
              <a:gd name="connsiteY0" fmla="*/ 0 h 4559300"/>
              <a:gd name="connsiteX1" fmla="*/ 889000 w 3403600"/>
              <a:gd name="connsiteY1" fmla="*/ 393700 h 4559300"/>
              <a:gd name="connsiteX2" fmla="*/ 647700 w 3403600"/>
              <a:gd name="connsiteY2" fmla="*/ 723900 h 4559300"/>
              <a:gd name="connsiteX3" fmla="*/ 533400 w 3403600"/>
              <a:gd name="connsiteY3" fmla="*/ 1079500 h 4559300"/>
              <a:gd name="connsiteX4" fmla="*/ 584200 w 3403600"/>
              <a:gd name="connsiteY4" fmla="*/ 1498600 h 4559300"/>
              <a:gd name="connsiteX5" fmla="*/ 571500 w 3403600"/>
              <a:gd name="connsiteY5" fmla="*/ 1816100 h 4559300"/>
              <a:gd name="connsiteX6" fmla="*/ 330200 w 3403600"/>
              <a:gd name="connsiteY6" fmla="*/ 2171700 h 4559300"/>
              <a:gd name="connsiteX7" fmla="*/ 0 w 3403600"/>
              <a:gd name="connsiteY7" fmla="*/ 2514600 h 4559300"/>
              <a:gd name="connsiteX8" fmla="*/ 88900 w 3403600"/>
              <a:gd name="connsiteY8" fmla="*/ 2743200 h 4559300"/>
              <a:gd name="connsiteX9" fmla="*/ 292100 w 3403600"/>
              <a:gd name="connsiteY9" fmla="*/ 2832100 h 4559300"/>
              <a:gd name="connsiteX10" fmla="*/ 330200 w 3403600"/>
              <a:gd name="connsiteY10" fmla="*/ 2959100 h 4559300"/>
              <a:gd name="connsiteX11" fmla="*/ 279400 w 3403600"/>
              <a:gd name="connsiteY11" fmla="*/ 3124200 h 4559300"/>
              <a:gd name="connsiteX12" fmla="*/ 444500 w 3403600"/>
              <a:gd name="connsiteY12" fmla="*/ 3175000 h 4559300"/>
              <a:gd name="connsiteX13" fmla="*/ 406400 w 3403600"/>
              <a:gd name="connsiteY13" fmla="*/ 3251200 h 4559300"/>
              <a:gd name="connsiteX14" fmla="*/ 317500 w 3403600"/>
              <a:gd name="connsiteY14" fmla="*/ 3289300 h 4559300"/>
              <a:gd name="connsiteX15" fmla="*/ 406400 w 3403600"/>
              <a:gd name="connsiteY15" fmla="*/ 3543300 h 4559300"/>
              <a:gd name="connsiteX16" fmla="*/ 342900 w 3403600"/>
              <a:gd name="connsiteY16" fmla="*/ 3835400 h 4559300"/>
              <a:gd name="connsiteX17" fmla="*/ 355600 w 3403600"/>
              <a:gd name="connsiteY17" fmla="*/ 4000500 h 4559300"/>
              <a:gd name="connsiteX18" fmla="*/ 571500 w 3403600"/>
              <a:gd name="connsiteY18" fmla="*/ 4216400 h 4559300"/>
              <a:gd name="connsiteX19" fmla="*/ 838200 w 3403600"/>
              <a:gd name="connsiteY19" fmla="*/ 4305300 h 4559300"/>
              <a:gd name="connsiteX20" fmla="*/ 965200 w 3403600"/>
              <a:gd name="connsiteY20" fmla="*/ 4343400 h 4559300"/>
              <a:gd name="connsiteX21" fmla="*/ 1130300 w 3403600"/>
              <a:gd name="connsiteY21" fmla="*/ 4546600 h 4559300"/>
              <a:gd name="connsiteX22" fmla="*/ 1981200 w 3403600"/>
              <a:gd name="connsiteY22" fmla="*/ 4546600 h 4559300"/>
              <a:gd name="connsiteX23" fmla="*/ 3213100 w 3403600"/>
              <a:gd name="connsiteY23" fmla="*/ 4559300 h 4559300"/>
              <a:gd name="connsiteX24" fmla="*/ 3403600 w 3403600"/>
              <a:gd name="connsiteY24" fmla="*/ 4559300 h 4559300"/>
              <a:gd name="connsiteX0" fmla="*/ 1384300 w 3225800"/>
              <a:gd name="connsiteY0" fmla="*/ 0 h 4559300"/>
              <a:gd name="connsiteX1" fmla="*/ 889000 w 3225800"/>
              <a:gd name="connsiteY1" fmla="*/ 393700 h 4559300"/>
              <a:gd name="connsiteX2" fmla="*/ 647700 w 3225800"/>
              <a:gd name="connsiteY2" fmla="*/ 723900 h 4559300"/>
              <a:gd name="connsiteX3" fmla="*/ 533400 w 3225800"/>
              <a:gd name="connsiteY3" fmla="*/ 1079500 h 4559300"/>
              <a:gd name="connsiteX4" fmla="*/ 584200 w 3225800"/>
              <a:gd name="connsiteY4" fmla="*/ 1498600 h 4559300"/>
              <a:gd name="connsiteX5" fmla="*/ 571500 w 3225800"/>
              <a:gd name="connsiteY5" fmla="*/ 1816100 h 4559300"/>
              <a:gd name="connsiteX6" fmla="*/ 330200 w 3225800"/>
              <a:gd name="connsiteY6" fmla="*/ 2171700 h 4559300"/>
              <a:gd name="connsiteX7" fmla="*/ 0 w 3225800"/>
              <a:gd name="connsiteY7" fmla="*/ 2514600 h 4559300"/>
              <a:gd name="connsiteX8" fmla="*/ 88900 w 3225800"/>
              <a:gd name="connsiteY8" fmla="*/ 2743200 h 4559300"/>
              <a:gd name="connsiteX9" fmla="*/ 292100 w 3225800"/>
              <a:gd name="connsiteY9" fmla="*/ 2832100 h 4559300"/>
              <a:gd name="connsiteX10" fmla="*/ 330200 w 3225800"/>
              <a:gd name="connsiteY10" fmla="*/ 2959100 h 4559300"/>
              <a:gd name="connsiteX11" fmla="*/ 279400 w 3225800"/>
              <a:gd name="connsiteY11" fmla="*/ 3124200 h 4559300"/>
              <a:gd name="connsiteX12" fmla="*/ 444500 w 3225800"/>
              <a:gd name="connsiteY12" fmla="*/ 3175000 h 4559300"/>
              <a:gd name="connsiteX13" fmla="*/ 406400 w 3225800"/>
              <a:gd name="connsiteY13" fmla="*/ 3251200 h 4559300"/>
              <a:gd name="connsiteX14" fmla="*/ 317500 w 3225800"/>
              <a:gd name="connsiteY14" fmla="*/ 3289300 h 4559300"/>
              <a:gd name="connsiteX15" fmla="*/ 406400 w 3225800"/>
              <a:gd name="connsiteY15" fmla="*/ 3543300 h 4559300"/>
              <a:gd name="connsiteX16" fmla="*/ 342900 w 3225800"/>
              <a:gd name="connsiteY16" fmla="*/ 3835400 h 4559300"/>
              <a:gd name="connsiteX17" fmla="*/ 355600 w 3225800"/>
              <a:gd name="connsiteY17" fmla="*/ 4000500 h 4559300"/>
              <a:gd name="connsiteX18" fmla="*/ 571500 w 3225800"/>
              <a:gd name="connsiteY18" fmla="*/ 4216400 h 4559300"/>
              <a:gd name="connsiteX19" fmla="*/ 838200 w 3225800"/>
              <a:gd name="connsiteY19" fmla="*/ 4305300 h 4559300"/>
              <a:gd name="connsiteX20" fmla="*/ 965200 w 3225800"/>
              <a:gd name="connsiteY20" fmla="*/ 4343400 h 4559300"/>
              <a:gd name="connsiteX21" fmla="*/ 1130300 w 3225800"/>
              <a:gd name="connsiteY21" fmla="*/ 4546600 h 4559300"/>
              <a:gd name="connsiteX22" fmla="*/ 1981200 w 3225800"/>
              <a:gd name="connsiteY22" fmla="*/ 4546600 h 4559300"/>
              <a:gd name="connsiteX23" fmla="*/ 3213100 w 3225800"/>
              <a:gd name="connsiteY23" fmla="*/ 4559300 h 4559300"/>
              <a:gd name="connsiteX24" fmla="*/ 3225800 w 3225800"/>
              <a:gd name="connsiteY24" fmla="*/ 0 h 4559300"/>
              <a:gd name="connsiteX0" fmla="*/ 1384300 w 3225800"/>
              <a:gd name="connsiteY0" fmla="*/ 177800 h 4737100"/>
              <a:gd name="connsiteX1" fmla="*/ 889000 w 3225800"/>
              <a:gd name="connsiteY1" fmla="*/ 571500 h 4737100"/>
              <a:gd name="connsiteX2" fmla="*/ 647700 w 3225800"/>
              <a:gd name="connsiteY2" fmla="*/ 901700 h 4737100"/>
              <a:gd name="connsiteX3" fmla="*/ 533400 w 3225800"/>
              <a:gd name="connsiteY3" fmla="*/ 1257300 h 4737100"/>
              <a:gd name="connsiteX4" fmla="*/ 584200 w 3225800"/>
              <a:gd name="connsiteY4" fmla="*/ 1676400 h 4737100"/>
              <a:gd name="connsiteX5" fmla="*/ 571500 w 3225800"/>
              <a:gd name="connsiteY5" fmla="*/ 1993900 h 4737100"/>
              <a:gd name="connsiteX6" fmla="*/ 330200 w 3225800"/>
              <a:gd name="connsiteY6" fmla="*/ 2349500 h 4737100"/>
              <a:gd name="connsiteX7" fmla="*/ 0 w 3225800"/>
              <a:gd name="connsiteY7" fmla="*/ 2692400 h 4737100"/>
              <a:gd name="connsiteX8" fmla="*/ 88900 w 3225800"/>
              <a:gd name="connsiteY8" fmla="*/ 2921000 h 4737100"/>
              <a:gd name="connsiteX9" fmla="*/ 292100 w 3225800"/>
              <a:gd name="connsiteY9" fmla="*/ 3009900 h 4737100"/>
              <a:gd name="connsiteX10" fmla="*/ 330200 w 3225800"/>
              <a:gd name="connsiteY10" fmla="*/ 3136900 h 4737100"/>
              <a:gd name="connsiteX11" fmla="*/ 279400 w 3225800"/>
              <a:gd name="connsiteY11" fmla="*/ 3302000 h 4737100"/>
              <a:gd name="connsiteX12" fmla="*/ 444500 w 3225800"/>
              <a:gd name="connsiteY12" fmla="*/ 3352800 h 4737100"/>
              <a:gd name="connsiteX13" fmla="*/ 406400 w 3225800"/>
              <a:gd name="connsiteY13" fmla="*/ 3429000 h 4737100"/>
              <a:gd name="connsiteX14" fmla="*/ 317500 w 3225800"/>
              <a:gd name="connsiteY14" fmla="*/ 3467100 h 4737100"/>
              <a:gd name="connsiteX15" fmla="*/ 406400 w 3225800"/>
              <a:gd name="connsiteY15" fmla="*/ 3721100 h 4737100"/>
              <a:gd name="connsiteX16" fmla="*/ 342900 w 3225800"/>
              <a:gd name="connsiteY16" fmla="*/ 4013200 h 4737100"/>
              <a:gd name="connsiteX17" fmla="*/ 355600 w 3225800"/>
              <a:gd name="connsiteY17" fmla="*/ 4178300 h 4737100"/>
              <a:gd name="connsiteX18" fmla="*/ 571500 w 3225800"/>
              <a:gd name="connsiteY18" fmla="*/ 4394200 h 4737100"/>
              <a:gd name="connsiteX19" fmla="*/ 838200 w 3225800"/>
              <a:gd name="connsiteY19" fmla="*/ 4483100 h 4737100"/>
              <a:gd name="connsiteX20" fmla="*/ 965200 w 3225800"/>
              <a:gd name="connsiteY20" fmla="*/ 4521200 h 4737100"/>
              <a:gd name="connsiteX21" fmla="*/ 1130300 w 3225800"/>
              <a:gd name="connsiteY21" fmla="*/ 4724400 h 4737100"/>
              <a:gd name="connsiteX22" fmla="*/ 1981200 w 3225800"/>
              <a:gd name="connsiteY22" fmla="*/ 4724400 h 4737100"/>
              <a:gd name="connsiteX23" fmla="*/ 3213100 w 3225800"/>
              <a:gd name="connsiteY23" fmla="*/ 4737100 h 4737100"/>
              <a:gd name="connsiteX24" fmla="*/ 3225800 w 3225800"/>
              <a:gd name="connsiteY24" fmla="*/ 0 h 4737100"/>
              <a:gd name="connsiteX0" fmla="*/ 1384300 w 3303883"/>
              <a:gd name="connsiteY0" fmla="*/ 395567 h 4954867"/>
              <a:gd name="connsiteX1" fmla="*/ 889000 w 3303883"/>
              <a:gd name="connsiteY1" fmla="*/ 789267 h 4954867"/>
              <a:gd name="connsiteX2" fmla="*/ 647700 w 3303883"/>
              <a:gd name="connsiteY2" fmla="*/ 1119467 h 4954867"/>
              <a:gd name="connsiteX3" fmla="*/ 533400 w 3303883"/>
              <a:gd name="connsiteY3" fmla="*/ 1475067 h 4954867"/>
              <a:gd name="connsiteX4" fmla="*/ 584200 w 3303883"/>
              <a:gd name="connsiteY4" fmla="*/ 1894167 h 4954867"/>
              <a:gd name="connsiteX5" fmla="*/ 571500 w 3303883"/>
              <a:gd name="connsiteY5" fmla="*/ 2211667 h 4954867"/>
              <a:gd name="connsiteX6" fmla="*/ 330200 w 3303883"/>
              <a:gd name="connsiteY6" fmla="*/ 2567267 h 4954867"/>
              <a:gd name="connsiteX7" fmla="*/ 0 w 3303883"/>
              <a:gd name="connsiteY7" fmla="*/ 2910167 h 4954867"/>
              <a:gd name="connsiteX8" fmla="*/ 88900 w 3303883"/>
              <a:gd name="connsiteY8" fmla="*/ 3138767 h 4954867"/>
              <a:gd name="connsiteX9" fmla="*/ 292100 w 3303883"/>
              <a:gd name="connsiteY9" fmla="*/ 3227667 h 4954867"/>
              <a:gd name="connsiteX10" fmla="*/ 330200 w 3303883"/>
              <a:gd name="connsiteY10" fmla="*/ 3354667 h 4954867"/>
              <a:gd name="connsiteX11" fmla="*/ 279400 w 3303883"/>
              <a:gd name="connsiteY11" fmla="*/ 3519767 h 4954867"/>
              <a:gd name="connsiteX12" fmla="*/ 444500 w 3303883"/>
              <a:gd name="connsiteY12" fmla="*/ 3570567 h 4954867"/>
              <a:gd name="connsiteX13" fmla="*/ 406400 w 3303883"/>
              <a:gd name="connsiteY13" fmla="*/ 3646767 h 4954867"/>
              <a:gd name="connsiteX14" fmla="*/ 317500 w 3303883"/>
              <a:gd name="connsiteY14" fmla="*/ 3684867 h 4954867"/>
              <a:gd name="connsiteX15" fmla="*/ 406400 w 3303883"/>
              <a:gd name="connsiteY15" fmla="*/ 3938867 h 4954867"/>
              <a:gd name="connsiteX16" fmla="*/ 342900 w 3303883"/>
              <a:gd name="connsiteY16" fmla="*/ 4230967 h 4954867"/>
              <a:gd name="connsiteX17" fmla="*/ 355600 w 3303883"/>
              <a:gd name="connsiteY17" fmla="*/ 4396067 h 4954867"/>
              <a:gd name="connsiteX18" fmla="*/ 571500 w 3303883"/>
              <a:gd name="connsiteY18" fmla="*/ 4611967 h 4954867"/>
              <a:gd name="connsiteX19" fmla="*/ 838200 w 3303883"/>
              <a:gd name="connsiteY19" fmla="*/ 4700867 h 4954867"/>
              <a:gd name="connsiteX20" fmla="*/ 965200 w 3303883"/>
              <a:gd name="connsiteY20" fmla="*/ 4738967 h 4954867"/>
              <a:gd name="connsiteX21" fmla="*/ 1130300 w 3303883"/>
              <a:gd name="connsiteY21" fmla="*/ 4942167 h 4954867"/>
              <a:gd name="connsiteX22" fmla="*/ 1981200 w 3303883"/>
              <a:gd name="connsiteY22" fmla="*/ 4942167 h 4954867"/>
              <a:gd name="connsiteX23" fmla="*/ 3213100 w 3303883"/>
              <a:gd name="connsiteY23" fmla="*/ 4954867 h 4954867"/>
              <a:gd name="connsiteX24" fmla="*/ 3213100 w 3303883"/>
              <a:gd name="connsiteY24" fmla="*/ 395567 h 4954867"/>
              <a:gd name="connsiteX25" fmla="*/ 3225800 w 3303883"/>
              <a:gd name="connsiteY25" fmla="*/ 217767 h 4954867"/>
              <a:gd name="connsiteX0" fmla="*/ 1384300 w 3226483"/>
              <a:gd name="connsiteY0" fmla="*/ 395567 h 4954867"/>
              <a:gd name="connsiteX1" fmla="*/ 889000 w 3226483"/>
              <a:gd name="connsiteY1" fmla="*/ 789267 h 4954867"/>
              <a:gd name="connsiteX2" fmla="*/ 647700 w 3226483"/>
              <a:gd name="connsiteY2" fmla="*/ 1119467 h 4954867"/>
              <a:gd name="connsiteX3" fmla="*/ 533400 w 3226483"/>
              <a:gd name="connsiteY3" fmla="*/ 1475067 h 4954867"/>
              <a:gd name="connsiteX4" fmla="*/ 584200 w 3226483"/>
              <a:gd name="connsiteY4" fmla="*/ 1894167 h 4954867"/>
              <a:gd name="connsiteX5" fmla="*/ 571500 w 3226483"/>
              <a:gd name="connsiteY5" fmla="*/ 2211667 h 4954867"/>
              <a:gd name="connsiteX6" fmla="*/ 330200 w 3226483"/>
              <a:gd name="connsiteY6" fmla="*/ 2567267 h 4954867"/>
              <a:gd name="connsiteX7" fmla="*/ 0 w 3226483"/>
              <a:gd name="connsiteY7" fmla="*/ 2910167 h 4954867"/>
              <a:gd name="connsiteX8" fmla="*/ 88900 w 3226483"/>
              <a:gd name="connsiteY8" fmla="*/ 3138767 h 4954867"/>
              <a:gd name="connsiteX9" fmla="*/ 292100 w 3226483"/>
              <a:gd name="connsiteY9" fmla="*/ 3227667 h 4954867"/>
              <a:gd name="connsiteX10" fmla="*/ 330200 w 3226483"/>
              <a:gd name="connsiteY10" fmla="*/ 3354667 h 4954867"/>
              <a:gd name="connsiteX11" fmla="*/ 279400 w 3226483"/>
              <a:gd name="connsiteY11" fmla="*/ 3519767 h 4954867"/>
              <a:gd name="connsiteX12" fmla="*/ 444500 w 3226483"/>
              <a:gd name="connsiteY12" fmla="*/ 3570567 h 4954867"/>
              <a:gd name="connsiteX13" fmla="*/ 406400 w 3226483"/>
              <a:gd name="connsiteY13" fmla="*/ 3646767 h 4954867"/>
              <a:gd name="connsiteX14" fmla="*/ 317500 w 3226483"/>
              <a:gd name="connsiteY14" fmla="*/ 3684867 h 4954867"/>
              <a:gd name="connsiteX15" fmla="*/ 406400 w 3226483"/>
              <a:gd name="connsiteY15" fmla="*/ 3938867 h 4954867"/>
              <a:gd name="connsiteX16" fmla="*/ 342900 w 3226483"/>
              <a:gd name="connsiteY16" fmla="*/ 4230967 h 4954867"/>
              <a:gd name="connsiteX17" fmla="*/ 355600 w 3226483"/>
              <a:gd name="connsiteY17" fmla="*/ 4396067 h 4954867"/>
              <a:gd name="connsiteX18" fmla="*/ 571500 w 3226483"/>
              <a:gd name="connsiteY18" fmla="*/ 4611967 h 4954867"/>
              <a:gd name="connsiteX19" fmla="*/ 838200 w 3226483"/>
              <a:gd name="connsiteY19" fmla="*/ 4700867 h 4954867"/>
              <a:gd name="connsiteX20" fmla="*/ 965200 w 3226483"/>
              <a:gd name="connsiteY20" fmla="*/ 4738967 h 4954867"/>
              <a:gd name="connsiteX21" fmla="*/ 1130300 w 3226483"/>
              <a:gd name="connsiteY21" fmla="*/ 4942167 h 4954867"/>
              <a:gd name="connsiteX22" fmla="*/ 1981200 w 3226483"/>
              <a:gd name="connsiteY22" fmla="*/ 4942167 h 4954867"/>
              <a:gd name="connsiteX23" fmla="*/ 3213100 w 3226483"/>
              <a:gd name="connsiteY23" fmla="*/ 4954867 h 4954867"/>
              <a:gd name="connsiteX24" fmla="*/ 3213100 w 3226483"/>
              <a:gd name="connsiteY24" fmla="*/ 395567 h 4954867"/>
              <a:gd name="connsiteX25" fmla="*/ 3225800 w 3226483"/>
              <a:gd name="connsiteY25" fmla="*/ 217767 h 4954867"/>
              <a:gd name="connsiteX0" fmla="*/ 1384300 w 3226483"/>
              <a:gd name="connsiteY0" fmla="*/ 345317 h 4904617"/>
              <a:gd name="connsiteX1" fmla="*/ 889000 w 3226483"/>
              <a:gd name="connsiteY1" fmla="*/ 739017 h 4904617"/>
              <a:gd name="connsiteX2" fmla="*/ 647700 w 3226483"/>
              <a:gd name="connsiteY2" fmla="*/ 1069217 h 4904617"/>
              <a:gd name="connsiteX3" fmla="*/ 533400 w 3226483"/>
              <a:gd name="connsiteY3" fmla="*/ 1424817 h 4904617"/>
              <a:gd name="connsiteX4" fmla="*/ 584200 w 3226483"/>
              <a:gd name="connsiteY4" fmla="*/ 1843917 h 4904617"/>
              <a:gd name="connsiteX5" fmla="*/ 571500 w 3226483"/>
              <a:gd name="connsiteY5" fmla="*/ 2161417 h 4904617"/>
              <a:gd name="connsiteX6" fmla="*/ 330200 w 3226483"/>
              <a:gd name="connsiteY6" fmla="*/ 2517017 h 4904617"/>
              <a:gd name="connsiteX7" fmla="*/ 0 w 3226483"/>
              <a:gd name="connsiteY7" fmla="*/ 2859917 h 4904617"/>
              <a:gd name="connsiteX8" fmla="*/ 88900 w 3226483"/>
              <a:gd name="connsiteY8" fmla="*/ 3088517 h 4904617"/>
              <a:gd name="connsiteX9" fmla="*/ 292100 w 3226483"/>
              <a:gd name="connsiteY9" fmla="*/ 3177417 h 4904617"/>
              <a:gd name="connsiteX10" fmla="*/ 330200 w 3226483"/>
              <a:gd name="connsiteY10" fmla="*/ 3304417 h 4904617"/>
              <a:gd name="connsiteX11" fmla="*/ 279400 w 3226483"/>
              <a:gd name="connsiteY11" fmla="*/ 3469517 h 4904617"/>
              <a:gd name="connsiteX12" fmla="*/ 444500 w 3226483"/>
              <a:gd name="connsiteY12" fmla="*/ 3520317 h 4904617"/>
              <a:gd name="connsiteX13" fmla="*/ 406400 w 3226483"/>
              <a:gd name="connsiteY13" fmla="*/ 3596517 h 4904617"/>
              <a:gd name="connsiteX14" fmla="*/ 317500 w 3226483"/>
              <a:gd name="connsiteY14" fmla="*/ 3634617 h 4904617"/>
              <a:gd name="connsiteX15" fmla="*/ 406400 w 3226483"/>
              <a:gd name="connsiteY15" fmla="*/ 3888617 h 4904617"/>
              <a:gd name="connsiteX16" fmla="*/ 342900 w 3226483"/>
              <a:gd name="connsiteY16" fmla="*/ 4180717 h 4904617"/>
              <a:gd name="connsiteX17" fmla="*/ 355600 w 3226483"/>
              <a:gd name="connsiteY17" fmla="*/ 4345817 h 4904617"/>
              <a:gd name="connsiteX18" fmla="*/ 571500 w 3226483"/>
              <a:gd name="connsiteY18" fmla="*/ 4561717 h 4904617"/>
              <a:gd name="connsiteX19" fmla="*/ 838200 w 3226483"/>
              <a:gd name="connsiteY19" fmla="*/ 4650617 h 4904617"/>
              <a:gd name="connsiteX20" fmla="*/ 965200 w 3226483"/>
              <a:gd name="connsiteY20" fmla="*/ 4688717 h 4904617"/>
              <a:gd name="connsiteX21" fmla="*/ 1130300 w 3226483"/>
              <a:gd name="connsiteY21" fmla="*/ 4891917 h 4904617"/>
              <a:gd name="connsiteX22" fmla="*/ 1981200 w 3226483"/>
              <a:gd name="connsiteY22" fmla="*/ 4891917 h 4904617"/>
              <a:gd name="connsiteX23" fmla="*/ 3213100 w 3226483"/>
              <a:gd name="connsiteY23" fmla="*/ 4904617 h 4904617"/>
              <a:gd name="connsiteX24" fmla="*/ 3213100 w 3226483"/>
              <a:gd name="connsiteY24" fmla="*/ 345317 h 4904617"/>
              <a:gd name="connsiteX25" fmla="*/ 1367972 w 3226483"/>
              <a:gd name="connsiteY25" fmla="*/ 341688 h 4904617"/>
              <a:gd name="connsiteX0" fmla="*/ 1384300 w 3226483"/>
              <a:gd name="connsiteY0" fmla="*/ 17214 h 4576514"/>
              <a:gd name="connsiteX1" fmla="*/ 889000 w 3226483"/>
              <a:gd name="connsiteY1" fmla="*/ 410914 h 4576514"/>
              <a:gd name="connsiteX2" fmla="*/ 647700 w 3226483"/>
              <a:gd name="connsiteY2" fmla="*/ 74111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0" fmla="*/ 1384300 w 3226483"/>
              <a:gd name="connsiteY0" fmla="*/ 17214 h 4576514"/>
              <a:gd name="connsiteX1" fmla="*/ 889000 w 3226483"/>
              <a:gd name="connsiteY1" fmla="*/ 410914 h 4576514"/>
              <a:gd name="connsiteX2" fmla="*/ 647700 w 3226483"/>
              <a:gd name="connsiteY2" fmla="*/ 74111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889000 w 3226483"/>
              <a:gd name="connsiteY1" fmla="*/ 410914 h 4576514"/>
              <a:gd name="connsiteX2" fmla="*/ 647700 w 3226483"/>
              <a:gd name="connsiteY2" fmla="*/ 74111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889000 w 3226483"/>
              <a:gd name="connsiteY1" fmla="*/ 410914 h 4576514"/>
              <a:gd name="connsiteX2" fmla="*/ 647700 w 3226483"/>
              <a:gd name="connsiteY2" fmla="*/ 74111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889000 w 3226483"/>
              <a:gd name="connsiteY1" fmla="*/ 410914 h 4576514"/>
              <a:gd name="connsiteX2" fmla="*/ 647700 w 3226483"/>
              <a:gd name="connsiteY2" fmla="*/ 74111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911860 w 3226483"/>
              <a:gd name="connsiteY1" fmla="*/ 449014 h 4576514"/>
              <a:gd name="connsiteX2" fmla="*/ 647700 w 3226483"/>
              <a:gd name="connsiteY2" fmla="*/ 74111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911860 w 3226483"/>
              <a:gd name="connsiteY1" fmla="*/ 449014 h 4576514"/>
              <a:gd name="connsiteX2" fmla="*/ 647700 w 3226483"/>
              <a:gd name="connsiteY2" fmla="*/ 77159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911860 w 3226483"/>
              <a:gd name="connsiteY1" fmla="*/ 449014 h 4576514"/>
              <a:gd name="connsiteX2" fmla="*/ 647700 w 3226483"/>
              <a:gd name="connsiteY2" fmla="*/ 77159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911860 w 3226483"/>
              <a:gd name="connsiteY1" fmla="*/ 449014 h 4576514"/>
              <a:gd name="connsiteX2" fmla="*/ 647700 w 3226483"/>
              <a:gd name="connsiteY2" fmla="*/ 77159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911860 w 3226483"/>
              <a:gd name="connsiteY1" fmla="*/ 449014 h 4576514"/>
              <a:gd name="connsiteX2" fmla="*/ 647700 w 3226483"/>
              <a:gd name="connsiteY2" fmla="*/ 77159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423717 w 3265900"/>
              <a:gd name="connsiteY0" fmla="*/ 17214 h 4576514"/>
              <a:gd name="connsiteX1" fmla="*/ 951277 w 3265900"/>
              <a:gd name="connsiteY1" fmla="*/ 449014 h 4576514"/>
              <a:gd name="connsiteX2" fmla="*/ 687117 w 3265900"/>
              <a:gd name="connsiteY2" fmla="*/ 771594 h 4576514"/>
              <a:gd name="connsiteX3" fmla="*/ 572817 w 3265900"/>
              <a:gd name="connsiteY3" fmla="*/ 1096714 h 4576514"/>
              <a:gd name="connsiteX4" fmla="*/ 623617 w 3265900"/>
              <a:gd name="connsiteY4" fmla="*/ 1515814 h 4576514"/>
              <a:gd name="connsiteX5" fmla="*/ 610917 w 3265900"/>
              <a:gd name="connsiteY5" fmla="*/ 1833314 h 4576514"/>
              <a:gd name="connsiteX6" fmla="*/ 369617 w 3265900"/>
              <a:gd name="connsiteY6" fmla="*/ 2188914 h 4576514"/>
              <a:gd name="connsiteX7" fmla="*/ 39417 w 3265900"/>
              <a:gd name="connsiteY7" fmla="*/ 2531814 h 4576514"/>
              <a:gd name="connsiteX8" fmla="*/ 128317 w 3265900"/>
              <a:gd name="connsiteY8" fmla="*/ 2760414 h 4576514"/>
              <a:gd name="connsiteX9" fmla="*/ 331517 w 3265900"/>
              <a:gd name="connsiteY9" fmla="*/ 2849314 h 4576514"/>
              <a:gd name="connsiteX10" fmla="*/ 369617 w 3265900"/>
              <a:gd name="connsiteY10" fmla="*/ 2976314 h 4576514"/>
              <a:gd name="connsiteX11" fmla="*/ 318817 w 3265900"/>
              <a:gd name="connsiteY11" fmla="*/ 3141414 h 4576514"/>
              <a:gd name="connsiteX12" fmla="*/ 483917 w 3265900"/>
              <a:gd name="connsiteY12" fmla="*/ 3192214 h 4576514"/>
              <a:gd name="connsiteX13" fmla="*/ 445817 w 3265900"/>
              <a:gd name="connsiteY13" fmla="*/ 3268414 h 4576514"/>
              <a:gd name="connsiteX14" fmla="*/ 356917 w 3265900"/>
              <a:gd name="connsiteY14" fmla="*/ 3306514 h 4576514"/>
              <a:gd name="connsiteX15" fmla="*/ 445817 w 3265900"/>
              <a:gd name="connsiteY15" fmla="*/ 3560514 h 4576514"/>
              <a:gd name="connsiteX16" fmla="*/ 382317 w 3265900"/>
              <a:gd name="connsiteY16" fmla="*/ 3852614 h 4576514"/>
              <a:gd name="connsiteX17" fmla="*/ 395017 w 3265900"/>
              <a:gd name="connsiteY17" fmla="*/ 4017714 h 4576514"/>
              <a:gd name="connsiteX18" fmla="*/ 610917 w 3265900"/>
              <a:gd name="connsiteY18" fmla="*/ 4233614 h 4576514"/>
              <a:gd name="connsiteX19" fmla="*/ 877617 w 3265900"/>
              <a:gd name="connsiteY19" fmla="*/ 4322514 h 4576514"/>
              <a:gd name="connsiteX20" fmla="*/ 1004617 w 3265900"/>
              <a:gd name="connsiteY20" fmla="*/ 4360614 h 4576514"/>
              <a:gd name="connsiteX21" fmla="*/ 1169717 w 3265900"/>
              <a:gd name="connsiteY21" fmla="*/ 4563814 h 4576514"/>
              <a:gd name="connsiteX22" fmla="*/ 2020617 w 3265900"/>
              <a:gd name="connsiteY22" fmla="*/ 4563814 h 4576514"/>
              <a:gd name="connsiteX23" fmla="*/ 3252517 w 3265900"/>
              <a:gd name="connsiteY23" fmla="*/ 4576514 h 4576514"/>
              <a:gd name="connsiteX24" fmla="*/ 3252517 w 3265900"/>
              <a:gd name="connsiteY24" fmla="*/ 17214 h 4576514"/>
              <a:gd name="connsiteX25" fmla="*/ 1407389 w 3265900"/>
              <a:gd name="connsiteY25" fmla="*/ 13585 h 4576514"/>
              <a:gd name="connsiteX26" fmla="*/ 1423717 w 3265900"/>
              <a:gd name="connsiteY26" fmla="*/ 17214 h 4576514"/>
              <a:gd name="connsiteX0" fmla="*/ 1408063 w 3250246"/>
              <a:gd name="connsiteY0" fmla="*/ 17214 h 4576514"/>
              <a:gd name="connsiteX1" fmla="*/ 935623 w 3250246"/>
              <a:gd name="connsiteY1" fmla="*/ 449014 h 4576514"/>
              <a:gd name="connsiteX2" fmla="*/ 671463 w 3250246"/>
              <a:gd name="connsiteY2" fmla="*/ 771594 h 4576514"/>
              <a:gd name="connsiteX3" fmla="*/ 557163 w 3250246"/>
              <a:gd name="connsiteY3" fmla="*/ 1096714 h 4576514"/>
              <a:gd name="connsiteX4" fmla="*/ 607963 w 3250246"/>
              <a:gd name="connsiteY4" fmla="*/ 1515814 h 4576514"/>
              <a:gd name="connsiteX5" fmla="*/ 595263 w 3250246"/>
              <a:gd name="connsiteY5" fmla="*/ 1833314 h 4576514"/>
              <a:gd name="connsiteX6" fmla="*/ 353963 w 3250246"/>
              <a:gd name="connsiteY6" fmla="*/ 2188914 h 4576514"/>
              <a:gd name="connsiteX7" fmla="*/ 42813 w 3250246"/>
              <a:gd name="connsiteY7" fmla="*/ 2550864 h 4576514"/>
              <a:gd name="connsiteX8" fmla="*/ 112663 w 3250246"/>
              <a:gd name="connsiteY8" fmla="*/ 2760414 h 4576514"/>
              <a:gd name="connsiteX9" fmla="*/ 315863 w 3250246"/>
              <a:gd name="connsiteY9" fmla="*/ 2849314 h 4576514"/>
              <a:gd name="connsiteX10" fmla="*/ 353963 w 3250246"/>
              <a:gd name="connsiteY10" fmla="*/ 2976314 h 4576514"/>
              <a:gd name="connsiteX11" fmla="*/ 303163 w 3250246"/>
              <a:gd name="connsiteY11" fmla="*/ 3141414 h 4576514"/>
              <a:gd name="connsiteX12" fmla="*/ 468263 w 3250246"/>
              <a:gd name="connsiteY12" fmla="*/ 3192214 h 4576514"/>
              <a:gd name="connsiteX13" fmla="*/ 430163 w 3250246"/>
              <a:gd name="connsiteY13" fmla="*/ 3268414 h 4576514"/>
              <a:gd name="connsiteX14" fmla="*/ 341263 w 3250246"/>
              <a:gd name="connsiteY14" fmla="*/ 3306514 h 4576514"/>
              <a:gd name="connsiteX15" fmla="*/ 430163 w 3250246"/>
              <a:gd name="connsiteY15" fmla="*/ 3560514 h 4576514"/>
              <a:gd name="connsiteX16" fmla="*/ 366663 w 3250246"/>
              <a:gd name="connsiteY16" fmla="*/ 3852614 h 4576514"/>
              <a:gd name="connsiteX17" fmla="*/ 379363 w 3250246"/>
              <a:gd name="connsiteY17" fmla="*/ 4017714 h 4576514"/>
              <a:gd name="connsiteX18" fmla="*/ 595263 w 3250246"/>
              <a:gd name="connsiteY18" fmla="*/ 4233614 h 4576514"/>
              <a:gd name="connsiteX19" fmla="*/ 861963 w 3250246"/>
              <a:gd name="connsiteY19" fmla="*/ 4322514 h 4576514"/>
              <a:gd name="connsiteX20" fmla="*/ 988963 w 3250246"/>
              <a:gd name="connsiteY20" fmla="*/ 4360614 h 4576514"/>
              <a:gd name="connsiteX21" fmla="*/ 1154063 w 3250246"/>
              <a:gd name="connsiteY21" fmla="*/ 4563814 h 4576514"/>
              <a:gd name="connsiteX22" fmla="*/ 2004963 w 3250246"/>
              <a:gd name="connsiteY22" fmla="*/ 4563814 h 4576514"/>
              <a:gd name="connsiteX23" fmla="*/ 3236863 w 3250246"/>
              <a:gd name="connsiteY23" fmla="*/ 4576514 h 4576514"/>
              <a:gd name="connsiteX24" fmla="*/ 3236863 w 3250246"/>
              <a:gd name="connsiteY24" fmla="*/ 17214 h 4576514"/>
              <a:gd name="connsiteX25" fmla="*/ 1391735 w 3250246"/>
              <a:gd name="connsiteY25" fmla="*/ 13585 h 4576514"/>
              <a:gd name="connsiteX26" fmla="*/ 1408063 w 3250246"/>
              <a:gd name="connsiteY26" fmla="*/ 17214 h 4576514"/>
              <a:gd name="connsiteX0" fmla="*/ 1368621 w 3210804"/>
              <a:gd name="connsiteY0" fmla="*/ 17214 h 4576514"/>
              <a:gd name="connsiteX1" fmla="*/ 896181 w 3210804"/>
              <a:gd name="connsiteY1" fmla="*/ 449014 h 4576514"/>
              <a:gd name="connsiteX2" fmla="*/ 632021 w 3210804"/>
              <a:gd name="connsiteY2" fmla="*/ 771594 h 4576514"/>
              <a:gd name="connsiteX3" fmla="*/ 517721 w 3210804"/>
              <a:gd name="connsiteY3" fmla="*/ 1096714 h 4576514"/>
              <a:gd name="connsiteX4" fmla="*/ 568521 w 3210804"/>
              <a:gd name="connsiteY4" fmla="*/ 1515814 h 4576514"/>
              <a:gd name="connsiteX5" fmla="*/ 555821 w 3210804"/>
              <a:gd name="connsiteY5" fmla="*/ 1833314 h 4576514"/>
              <a:gd name="connsiteX6" fmla="*/ 314521 w 3210804"/>
              <a:gd name="connsiteY6" fmla="*/ 2188914 h 4576514"/>
              <a:gd name="connsiteX7" fmla="*/ 3371 w 3210804"/>
              <a:gd name="connsiteY7" fmla="*/ 2550864 h 4576514"/>
              <a:gd name="connsiteX8" fmla="*/ 73221 w 3210804"/>
              <a:gd name="connsiteY8" fmla="*/ 2760414 h 4576514"/>
              <a:gd name="connsiteX9" fmla="*/ 276421 w 3210804"/>
              <a:gd name="connsiteY9" fmla="*/ 2849314 h 4576514"/>
              <a:gd name="connsiteX10" fmla="*/ 314521 w 3210804"/>
              <a:gd name="connsiteY10" fmla="*/ 2976314 h 4576514"/>
              <a:gd name="connsiteX11" fmla="*/ 263721 w 3210804"/>
              <a:gd name="connsiteY11" fmla="*/ 3141414 h 4576514"/>
              <a:gd name="connsiteX12" fmla="*/ 428821 w 3210804"/>
              <a:gd name="connsiteY12" fmla="*/ 3192214 h 4576514"/>
              <a:gd name="connsiteX13" fmla="*/ 390721 w 3210804"/>
              <a:gd name="connsiteY13" fmla="*/ 3268414 h 4576514"/>
              <a:gd name="connsiteX14" fmla="*/ 301821 w 3210804"/>
              <a:gd name="connsiteY14" fmla="*/ 3306514 h 4576514"/>
              <a:gd name="connsiteX15" fmla="*/ 390721 w 3210804"/>
              <a:gd name="connsiteY15" fmla="*/ 3560514 h 4576514"/>
              <a:gd name="connsiteX16" fmla="*/ 327221 w 3210804"/>
              <a:gd name="connsiteY16" fmla="*/ 3852614 h 4576514"/>
              <a:gd name="connsiteX17" fmla="*/ 339921 w 3210804"/>
              <a:gd name="connsiteY17" fmla="*/ 4017714 h 4576514"/>
              <a:gd name="connsiteX18" fmla="*/ 555821 w 3210804"/>
              <a:gd name="connsiteY18" fmla="*/ 4233614 h 4576514"/>
              <a:gd name="connsiteX19" fmla="*/ 822521 w 3210804"/>
              <a:gd name="connsiteY19" fmla="*/ 4322514 h 4576514"/>
              <a:gd name="connsiteX20" fmla="*/ 949521 w 3210804"/>
              <a:gd name="connsiteY20" fmla="*/ 4360614 h 4576514"/>
              <a:gd name="connsiteX21" fmla="*/ 1114621 w 3210804"/>
              <a:gd name="connsiteY21" fmla="*/ 4563814 h 4576514"/>
              <a:gd name="connsiteX22" fmla="*/ 1965521 w 3210804"/>
              <a:gd name="connsiteY22" fmla="*/ 4563814 h 4576514"/>
              <a:gd name="connsiteX23" fmla="*/ 3197421 w 3210804"/>
              <a:gd name="connsiteY23" fmla="*/ 4576514 h 4576514"/>
              <a:gd name="connsiteX24" fmla="*/ 3197421 w 3210804"/>
              <a:gd name="connsiteY24" fmla="*/ 17214 h 4576514"/>
              <a:gd name="connsiteX25" fmla="*/ 1352293 w 3210804"/>
              <a:gd name="connsiteY25" fmla="*/ 13585 h 4576514"/>
              <a:gd name="connsiteX26" fmla="*/ 1368621 w 3210804"/>
              <a:gd name="connsiteY26" fmla="*/ 17214 h 4576514"/>
              <a:gd name="connsiteX0" fmla="*/ 1386185 w 3228368"/>
              <a:gd name="connsiteY0" fmla="*/ 17214 h 4576514"/>
              <a:gd name="connsiteX1" fmla="*/ 913745 w 3228368"/>
              <a:gd name="connsiteY1" fmla="*/ 449014 h 4576514"/>
              <a:gd name="connsiteX2" fmla="*/ 649585 w 3228368"/>
              <a:gd name="connsiteY2" fmla="*/ 771594 h 4576514"/>
              <a:gd name="connsiteX3" fmla="*/ 535285 w 3228368"/>
              <a:gd name="connsiteY3" fmla="*/ 1096714 h 4576514"/>
              <a:gd name="connsiteX4" fmla="*/ 586085 w 3228368"/>
              <a:gd name="connsiteY4" fmla="*/ 1515814 h 4576514"/>
              <a:gd name="connsiteX5" fmla="*/ 573385 w 3228368"/>
              <a:gd name="connsiteY5" fmla="*/ 1833314 h 4576514"/>
              <a:gd name="connsiteX6" fmla="*/ 332085 w 3228368"/>
              <a:gd name="connsiteY6" fmla="*/ 2188914 h 4576514"/>
              <a:gd name="connsiteX7" fmla="*/ 20935 w 3228368"/>
              <a:gd name="connsiteY7" fmla="*/ 2550864 h 4576514"/>
              <a:gd name="connsiteX8" fmla="*/ 90785 w 3228368"/>
              <a:gd name="connsiteY8" fmla="*/ 2760414 h 4576514"/>
              <a:gd name="connsiteX9" fmla="*/ 293985 w 3228368"/>
              <a:gd name="connsiteY9" fmla="*/ 2849314 h 4576514"/>
              <a:gd name="connsiteX10" fmla="*/ 332085 w 3228368"/>
              <a:gd name="connsiteY10" fmla="*/ 2976314 h 4576514"/>
              <a:gd name="connsiteX11" fmla="*/ 281285 w 3228368"/>
              <a:gd name="connsiteY11" fmla="*/ 3141414 h 4576514"/>
              <a:gd name="connsiteX12" fmla="*/ 446385 w 3228368"/>
              <a:gd name="connsiteY12" fmla="*/ 3192214 h 4576514"/>
              <a:gd name="connsiteX13" fmla="*/ 408285 w 3228368"/>
              <a:gd name="connsiteY13" fmla="*/ 3268414 h 4576514"/>
              <a:gd name="connsiteX14" fmla="*/ 319385 w 3228368"/>
              <a:gd name="connsiteY14" fmla="*/ 3306514 h 4576514"/>
              <a:gd name="connsiteX15" fmla="*/ 408285 w 3228368"/>
              <a:gd name="connsiteY15" fmla="*/ 3560514 h 4576514"/>
              <a:gd name="connsiteX16" fmla="*/ 344785 w 3228368"/>
              <a:gd name="connsiteY16" fmla="*/ 3852614 h 4576514"/>
              <a:gd name="connsiteX17" fmla="*/ 357485 w 3228368"/>
              <a:gd name="connsiteY17" fmla="*/ 4017714 h 4576514"/>
              <a:gd name="connsiteX18" fmla="*/ 573385 w 3228368"/>
              <a:gd name="connsiteY18" fmla="*/ 4233614 h 4576514"/>
              <a:gd name="connsiteX19" fmla="*/ 840085 w 3228368"/>
              <a:gd name="connsiteY19" fmla="*/ 4322514 h 4576514"/>
              <a:gd name="connsiteX20" fmla="*/ 967085 w 3228368"/>
              <a:gd name="connsiteY20" fmla="*/ 4360614 h 4576514"/>
              <a:gd name="connsiteX21" fmla="*/ 1132185 w 3228368"/>
              <a:gd name="connsiteY21" fmla="*/ 4563814 h 4576514"/>
              <a:gd name="connsiteX22" fmla="*/ 1983085 w 3228368"/>
              <a:gd name="connsiteY22" fmla="*/ 4563814 h 4576514"/>
              <a:gd name="connsiteX23" fmla="*/ 3214985 w 3228368"/>
              <a:gd name="connsiteY23" fmla="*/ 4576514 h 4576514"/>
              <a:gd name="connsiteX24" fmla="*/ 3214985 w 3228368"/>
              <a:gd name="connsiteY24" fmla="*/ 17214 h 4576514"/>
              <a:gd name="connsiteX25" fmla="*/ 1369857 w 3228368"/>
              <a:gd name="connsiteY25" fmla="*/ 13585 h 4576514"/>
              <a:gd name="connsiteX26" fmla="*/ 1386185 w 3228368"/>
              <a:gd name="connsiteY26" fmla="*/ 17214 h 4576514"/>
              <a:gd name="connsiteX0" fmla="*/ 1374074 w 3216257"/>
              <a:gd name="connsiteY0" fmla="*/ 17214 h 4576514"/>
              <a:gd name="connsiteX1" fmla="*/ 901634 w 3216257"/>
              <a:gd name="connsiteY1" fmla="*/ 449014 h 4576514"/>
              <a:gd name="connsiteX2" fmla="*/ 637474 w 3216257"/>
              <a:gd name="connsiteY2" fmla="*/ 771594 h 4576514"/>
              <a:gd name="connsiteX3" fmla="*/ 523174 w 3216257"/>
              <a:gd name="connsiteY3" fmla="*/ 1096714 h 4576514"/>
              <a:gd name="connsiteX4" fmla="*/ 573974 w 3216257"/>
              <a:gd name="connsiteY4" fmla="*/ 1515814 h 4576514"/>
              <a:gd name="connsiteX5" fmla="*/ 561274 w 3216257"/>
              <a:gd name="connsiteY5" fmla="*/ 1833314 h 4576514"/>
              <a:gd name="connsiteX6" fmla="*/ 319974 w 3216257"/>
              <a:gd name="connsiteY6" fmla="*/ 2188914 h 4576514"/>
              <a:gd name="connsiteX7" fmla="*/ 8824 w 3216257"/>
              <a:gd name="connsiteY7" fmla="*/ 2550864 h 4576514"/>
              <a:gd name="connsiteX8" fmla="*/ 104074 w 3216257"/>
              <a:gd name="connsiteY8" fmla="*/ 2766764 h 4576514"/>
              <a:gd name="connsiteX9" fmla="*/ 281874 w 3216257"/>
              <a:gd name="connsiteY9" fmla="*/ 2849314 h 4576514"/>
              <a:gd name="connsiteX10" fmla="*/ 319974 w 3216257"/>
              <a:gd name="connsiteY10" fmla="*/ 2976314 h 4576514"/>
              <a:gd name="connsiteX11" fmla="*/ 269174 w 3216257"/>
              <a:gd name="connsiteY11" fmla="*/ 3141414 h 4576514"/>
              <a:gd name="connsiteX12" fmla="*/ 434274 w 3216257"/>
              <a:gd name="connsiteY12" fmla="*/ 3192214 h 4576514"/>
              <a:gd name="connsiteX13" fmla="*/ 396174 w 3216257"/>
              <a:gd name="connsiteY13" fmla="*/ 3268414 h 4576514"/>
              <a:gd name="connsiteX14" fmla="*/ 307274 w 3216257"/>
              <a:gd name="connsiteY14" fmla="*/ 3306514 h 4576514"/>
              <a:gd name="connsiteX15" fmla="*/ 396174 w 3216257"/>
              <a:gd name="connsiteY15" fmla="*/ 3560514 h 4576514"/>
              <a:gd name="connsiteX16" fmla="*/ 332674 w 3216257"/>
              <a:gd name="connsiteY16" fmla="*/ 3852614 h 4576514"/>
              <a:gd name="connsiteX17" fmla="*/ 345374 w 3216257"/>
              <a:gd name="connsiteY17" fmla="*/ 4017714 h 4576514"/>
              <a:gd name="connsiteX18" fmla="*/ 561274 w 3216257"/>
              <a:gd name="connsiteY18" fmla="*/ 4233614 h 4576514"/>
              <a:gd name="connsiteX19" fmla="*/ 827974 w 3216257"/>
              <a:gd name="connsiteY19" fmla="*/ 4322514 h 4576514"/>
              <a:gd name="connsiteX20" fmla="*/ 954974 w 3216257"/>
              <a:gd name="connsiteY20" fmla="*/ 4360614 h 4576514"/>
              <a:gd name="connsiteX21" fmla="*/ 1120074 w 3216257"/>
              <a:gd name="connsiteY21" fmla="*/ 4563814 h 4576514"/>
              <a:gd name="connsiteX22" fmla="*/ 1970974 w 3216257"/>
              <a:gd name="connsiteY22" fmla="*/ 4563814 h 4576514"/>
              <a:gd name="connsiteX23" fmla="*/ 3202874 w 3216257"/>
              <a:gd name="connsiteY23" fmla="*/ 4576514 h 4576514"/>
              <a:gd name="connsiteX24" fmla="*/ 3202874 w 3216257"/>
              <a:gd name="connsiteY24" fmla="*/ 17214 h 4576514"/>
              <a:gd name="connsiteX25" fmla="*/ 1357746 w 3216257"/>
              <a:gd name="connsiteY25" fmla="*/ 13585 h 4576514"/>
              <a:gd name="connsiteX26" fmla="*/ 1374074 w 3216257"/>
              <a:gd name="connsiteY26" fmla="*/ 17214 h 4576514"/>
              <a:gd name="connsiteX0" fmla="*/ 1374901 w 3217084"/>
              <a:gd name="connsiteY0" fmla="*/ 17214 h 4576514"/>
              <a:gd name="connsiteX1" fmla="*/ 902461 w 3217084"/>
              <a:gd name="connsiteY1" fmla="*/ 449014 h 4576514"/>
              <a:gd name="connsiteX2" fmla="*/ 638301 w 3217084"/>
              <a:gd name="connsiteY2" fmla="*/ 771594 h 4576514"/>
              <a:gd name="connsiteX3" fmla="*/ 524001 w 3217084"/>
              <a:gd name="connsiteY3" fmla="*/ 1096714 h 4576514"/>
              <a:gd name="connsiteX4" fmla="*/ 574801 w 3217084"/>
              <a:gd name="connsiteY4" fmla="*/ 1515814 h 4576514"/>
              <a:gd name="connsiteX5" fmla="*/ 562101 w 3217084"/>
              <a:gd name="connsiteY5" fmla="*/ 1833314 h 4576514"/>
              <a:gd name="connsiteX6" fmla="*/ 320801 w 3217084"/>
              <a:gd name="connsiteY6" fmla="*/ 2188914 h 4576514"/>
              <a:gd name="connsiteX7" fmla="*/ 9651 w 3217084"/>
              <a:gd name="connsiteY7" fmla="*/ 2550864 h 4576514"/>
              <a:gd name="connsiteX8" fmla="*/ 104901 w 3217084"/>
              <a:gd name="connsiteY8" fmla="*/ 2766764 h 4576514"/>
              <a:gd name="connsiteX9" fmla="*/ 282701 w 3217084"/>
              <a:gd name="connsiteY9" fmla="*/ 2849314 h 4576514"/>
              <a:gd name="connsiteX10" fmla="*/ 320801 w 3217084"/>
              <a:gd name="connsiteY10" fmla="*/ 2976314 h 4576514"/>
              <a:gd name="connsiteX11" fmla="*/ 270001 w 3217084"/>
              <a:gd name="connsiteY11" fmla="*/ 3141414 h 4576514"/>
              <a:gd name="connsiteX12" fmla="*/ 435101 w 3217084"/>
              <a:gd name="connsiteY12" fmla="*/ 3192214 h 4576514"/>
              <a:gd name="connsiteX13" fmla="*/ 397001 w 3217084"/>
              <a:gd name="connsiteY13" fmla="*/ 3268414 h 4576514"/>
              <a:gd name="connsiteX14" fmla="*/ 308101 w 3217084"/>
              <a:gd name="connsiteY14" fmla="*/ 3306514 h 4576514"/>
              <a:gd name="connsiteX15" fmla="*/ 397001 w 3217084"/>
              <a:gd name="connsiteY15" fmla="*/ 3560514 h 4576514"/>
              <a:gd name="connsiteX16" fmla="*/ 333501 w 3217084"/>
              <a:gd name="connsiteY16" fmla="*/ 3852614 h 4576514"/>
              <a:gd name="connsiteX17" fmla="*/ 346201 w 3217084"/>
              <a:gd name="connsiteY17" fmla="*/ 4017714 h 4576514"/>
              <a:gd name="connsiteX18" fmla="*/ 562101 w 3217084"/>
              <a:gd name="connsiteY18" fmla="*/ 4233614 h 4576514"/>
              <a:gd name="connsiteX19" fmla="*/ 828801 w 3217084"/>
              <a:gd name="connsiteY19" fmla="*/ 4322514 h 4576514"/>
              <a:gd name="connsiteX20" fmla="*/ 955801 w 3217084"/>
              <a:gd name="connsiteY20" fmla="*/ 4360614 h 4576514"/>
              <a:gd name="connsiteX21" fmla="*/ 1120901 w 3217084"/>
              <a:gd name="connsiteY21" fmla="*/ 4563814 h 4576514"/>
              <a:gd name="connsiteX22" fmla="*/ 1971801 w 3217084"/>
              <a:gd name="connsiteY22" fmla="*/ 4563814 h 4576514"/>
              <a:gd name="connsiteX23" fmla="*/ 3203701 w 3217084"/>
              <a:gd name="connsiteY23" fmla="*/ 4576514 h 4576514"/>
              <a:gd name="connsiteX24" fmla="*/ 3203701 w 3217084"/>
              <a:gd name="connsiteY24" fmla="*/ 17214 h 4576514"/>
              <a:gd name="connsiteX25" fmla="*/ 1358573 w 3217084"/>
              <a:gd name="connsiteY25" fmla="*/ 13585 h 4576514"/>
              <a:gd name="connsiteX26" fmla="*/ 1374901 w 3217084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69023 w 3216106"/>
              <a:gd name="connsiteY11" fmla="*/ 31414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69023 w 3216106"/>
              <a:gd name="connsiteY11" fmla="*/ 31414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69023 w 3216106"/>
              <a:gd name="connsiteY11" fmla="*/ 31414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69023 w 3216106"/>
              <a:gd name="connsiteY11" fmla="*/ 31414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54748 w 3216106"/>
              <a:gd name="connsiteY17" fmla="*/ 4033589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54748 w 3216106"/>
              <a:gd name="connsiteY17" fmla="*/ 4033589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92923 w 3216106"/>
              <a:gd name="connsiteY20" fmla="*/ 437966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46836 w 3216106"/>
              <a:gd name="connsiteY5" fmla="*/ 1838077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57595 w 3216106"/>
              <a:gd name="connsiteY0" fmla="*/ 13585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46836 w 3216106"/>
              <a:gd name="connsiteY5" fmla="*/ 1838077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0" fmla="*/ 1357595 w 3216106"/>
              <a:gd name="connsiteY0" fmla="*/ 13585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46836 w 3216106"/>
              <a:gd name="connsiteY5" fmla="*/ 1838077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0" fmla="*/ 1357595 w 3216106"/>
              <a:gd name="connsiteY0" fmla="*/ 24167 h 4587096"/>
              <a:gd name="connsiteX1" fmla="*/ 901483 w 3216106"/>
              <a:gd name="connsiteY1" fmla="*/ 459596 h 4587096"/>
              <a:gd name="connsiteX2" fmla="*/ 637323 w 3216106"/>
              <a:gd name="connsiteY2" fmla="*/ 782176 h 4587096"/>
              <a:gd name="connsiteX3" fmla="*/ 523023 w 3216106"/>
              <a:gd name="connsiteY3" fmla="*/ 1107296 h 4587096"/>
              <a:gd name="connsiteX4" fmla="*/ 573823 w 3216106"/>
              <a:gd name="connsiteY4" fmla="*/ 1526396 h 4587096"/>
              <a:gd name="connsiteX5" fmla="*/ 546836 w 3216106"/>
              <a:gd name="connsiteY5" fmla="*/ 1848659 h 4587096"/>
              <a:gd name="connsiteX6" fmla="*/ 319823 w 3216106"/>
              <a:gd name="connsiteY6" fmla="*/ 2199496 h 4587096"/>
              <a:gd name="connsiteX7" fmla="*/ 8673 w 3216106"/>
              <a:gd name="connsiteY7" fmla="*/ 2561446 h 4587096"/>
              <a:gd name="connsiteX8" fmla="*/ 103923 w 3216106"/>
              <a:gd name="connsiteY8" fmla="*/ 2777346 h 4587096"/>
              <a:gd name="connsiteX9" fmla="*/ 281723 w 3216106"/>
              <a:gd name="connsiteY9" fmla="*/ 2859896 h 4587096"/>
              <a:gd name="connsiteX10" fmla="*/ 319823 w 3216106"/>
              <a:gd name="connsiteY10" fmla="*/ 2986896 h 4587096"/>
              <a:gd name="connsiteX11" fmla="*/ 291248 w 3216106"/>
              <a:gd name="connsiteY11" fmla="*/ 3139296 h 4587096"/>
              <a:gd name="connsiteX12" fmla="*/ 434123 w 3216106"/>
              <a:gd name="connsiteY12" fmla="*/ 3202796 h 4587096"/>
              <a:gd name="connsiteX13" fmla="*/ 396023 w 3216106"/>
              <a:gd name="connsiteY13" fmla="*/ 3278996 h 4587096"/>
              <a:gd name="connsiteX14" fmla="*/ 307123 w 3216106"/>
              <a:gd name="connsiteY14" fmla="*/ 3332971 h 4587096"/>
              <a:gd name="connsiteX15" fmla="*/ 396023 w 3216106"/>
              <a:gd name="connsiteY15" fmla="*/ 3571096 h 4587096"/>
              <a:gd name="connsiteX16" fmla="*/ 332523 w 3216106"/>
              <a:gd name="connsiteY16" fmla="*/ 3863196 h 4587096"/>
              <a:gd name="connsiteX17" fmla="*/ 364273 w 3216106"/>
              <a:gd name="connsiteY17" fmla="*/ 4047346 h 4587096"/>
              <a:gd name="connsiteX18" fmla="*/ 561123 w 3216106"/>
              <a:gd name="connsiteY18" fmla="*/ 4244196 h 4587096"/>
              <a:gd name="connsiteX19" fmla="*/ 840523 w 3216106"/>
              <a:gd name="connsiteY19" fmla="*/ 4323571 h 4587096"/>
              <a:gd name="connsiteX20" fmla="*/ 992923 w 3216106"/>
              <a:gd name="connsiteY20" fmla="*/ 4390246 h 4587096"/>
              <a:gd name="connsiteX21" fmla="*/ 1135798 w 3216106"/>
              <a:gd name="connsiteY21" fmla="*/ 4571221 h 4587096"/>
              <a:gd name="connsiteX22" fmla="*/ 1970823 w 3216106"/>
              <a:gd name="connsiteY22" fmla="*/ 4574396 h 4587096"/>
              <a:gd name="connsiteX23" fmla="*/ 3202723 w 3216106"/>
              <a:gd name="connsiteY23" fmla="*/ 4587096 h 4587096"/>
              <a:gd name="connsiteX24" fmla="*/ 3202723 w 3216106"/>
              <a:gd name="connsiteY24" fmla="*/ 27796 h 4587096"/>
              <a:gd name="connsiteX25" fmla="*/ 1357595 w 3216106"/>
              <a:gd name="connsiteY25" fmla="*/ 24167 h 4587096"/>
              <a:gd name="connsiteX0" fmla="*/ 1381407 w 3216106"/>
              <a:gd name="connsiteY0" fmla="*/ 30443 h 4583847"/>
              <a:gd name="connsiteX1" fmla="*/ 901483 w 3216106"/>
              <a:gd name="connsiteY1" fmla="*/ 456347 h 4583847"/>
              <a:gd name="connsiteX2" fmla="*/ 637323 w 3216106"/>
              <a:gd name="connsiteY2" fmla="*/ 778927 h 4583847"/>
              <a:gd name="connsiteX3" fmla="*/ 523023 w 3216106"/>
              <a:gd name="connsiteY3" fmla="*/ 1104047 h 4583847"/>
              <a:gd name="connsiteX4" fmla="*/ 573823 w 3216106"/>
              <a:gd name="connsiteY4" fmla="*/ 1523147 h 4583847"/>
              <a:gd name="connsiteX5" fmla="*/ 546836 w 3216106"/>
              <a:gd name="connsiteY5" fmla="*/ 1845410 h 4583847"/>
              <a:gd name="connsiteX6" fmla="*/ 319823 w 3216106"/>
              <a:gd name="connsiteY6" fmla="*/ 2196247 h 4583847"/>
              <a:gd name="connsiteX7" fmla="*/ 8673 w 3216106"/>
              <a:gd name="connsiteY7" fmla="*/ 2558197 h 4583847"/>
              <a:gd name="connsiteX8" fmla="*/ 103923 w 3216106"/>
              <a:gd name="connsiteY8" fmla="*/ 2774097 h 4583847"/>
              <a:gd name="connsiteX9" fmla="*/ 281723 w 3216106"/>
              <a:gd name="connsiteY9" fmla="*/ 2856647 h 4583847"/>
              <a:gd name="connsiteX10" fmla="*/ 319823 w 3216106"/>
              <a:gd name="connsiteY10" fmla="*/ 2983647 h 4583847"/>
              <a:gd name="connsiteX11" fmla="*/ 291248 w 3216106"/>
              <a:gd name="connsiteY11" fmla="*/ 3136047 h 4583847"/>
              <a:gd name="connsiteX12" fmla="*/ 434123 w 3216106"/>
              <a:gd name="connsiteY12" fmla="*/ 3199547 h 4583847"/>
              <a:gd name="connsiteX13" fmla="*/ 396023 w 3216106"/>
              <a:gd name="connsiteY13" fmla="*/ 3275747 h 4583847"/>
              <a:gd name="connsiteX14" fmla="*/ 307123 w 3216106"/>
              <a:gd name="connsiteY14" fmla="*/ 3329722 h 4583847"/>
              <a:gd name="connsiteX15" fmla="*/ 396023 w 3216106"/>
              <a:gd name="connsiteY15" fmla="*/ 3567847 h 4583847"/>
              <a:gd name="connsiteX16" fmla="*/ 332523 w 3216106"/>
              <a:gd name="connsiteY16" fmla="*/ 3859947 h 4583847"/>
              <a:gd name="connsiteX17" fmla="*/ 364273 w 3216106"/>
              <a:gd name="connsiteY17" fmla="*/ 4044097 h 4583847"/>
              <a:gd name="connsiteX18" fmla="*/ 561123 w 3216106"/>
              <a:gd name="connsiteY18" fmla="*/ 4240947 h 4583847"/>
              <a:gd name="connsiteX19" fmla="*/ 840523 w 3216106"/>
              <a:gd name="connsiteY19" fmla="*/ 4320322 h 4583847"/>
              <a:gd name="connsiteX20" fmla="*/ 992923 w 3216106"/>
              <a:gd name="connsiteY20" fmla="*/ 4386997 h 4583847"/>
              <a:gd name="connsiteX21" fmla="*/ 1135798 w 3216106"/>
              <a:gd name="connsiteY21" fmla="*/ 4567972 h 4583847"/>
              <a:gd name="connsiteX22" fmla="*/ 1970823 w 3216106"/>
              <a:gd name="connsiteY22" fmla="*/ 4571147 h 4583847"/>
              <a:gd name="connsiteX23" fmla="*/ 3202723 w 3216106"/>
              <a:gd name="connsiteY23" fmla="*/ 4583847 h 4583847"/>
              <a:gd name="connsiteX24" fmla="*/ 3202723 w 3216106"/>
              <a:gd name="connsiteY24" fmla="*/ 24547 h 4583847"/>
              <a:gd name="connsiteX25" fmla="*/ 1381407 w 3216106"/>
              <a:gd name="connsiteY25" fmla="*/ 30443 h 4583847"/>
              <a:gd name="connsiteX0" fmla="*/ 1381407 w 3216106"/>
              <a:gd name="connsiteY0" fmla="*/ 27125 h 4580529"/>
              <a:gd name="connsiteX1" fmla="*/ 901483 w 3216106"/>
              <a:gd name="connsiteY1" fmla="*/ 453029 h 4580529"/>
              <a:gd name="connsiteX2" fmla="*/ 637323 w 3216106"/>
              <a:gd name="connsiteY2" fmla="*/ 775609 h 4580529"/>
              <a:gd name="connsiteX3" fmla="*/ 523023 w 3216106"/>
              <a:gd name="connsiteY3" fmla="*/ 1100729 h 4580529"/>
              <a:gd name="connsiteX4" fmla="*/ 573823 w 3216106"/>
              <a:gd name="connsiteY4" fmla="*/ 1519829 h 4580529"/>
              <a:gd name="connsiteX5" fmla="*/ 546836 w 3216106"/>
              <a:gd name="connsiteY5" fmla="*/ 1842092 h 4580529"/>
              <a:gd name="connsiteX6" fmla="*/ 319823 w 3216106"/>
              <a:gd name="connsiteY6" fmla="*/ 2192929 h 4580529"/>
              <a:gd name="connsiteX7" fmla="*/ 8673 w 3216106"/>
              <a:gd name="connsiteY7" fmla="*/ 2554879 h 4580529"/>
              <a:gd name="connsiteX8" fmla="*/ 103923 w 3216106"/>
              <a:gd name="connsiteY8" fmla="*/ 2770779 h 4580529"/>
              <a:gd name="connsiteX9" fmla="*/ 281723 w 3216106"/>
              <a:gd name="connsiteY9" fmla="*/ 2853329 h 4580529"/>
              <a:gd name="connsiteX10" fmla="*/ 319823 w 3216106"/>
              <a:gd name="connsiteY10" fmla="*/ 2980329 h 4580529"/>
              <a:gd name="connsiteX11" fmla="*/ 291248 w 3216106"/>
              <a:gd name="connsiteY11" fmla="*/ 3132729 h 4580529"/>
              <a:gd name="connsiteX12" fmla="*/ 434123 w 3216106"/>
              <a:gd name="connsiteY12" fmla="*/ 3196229 h 4580529"/>
              <a:gd name="connsiteX13" fmla="*/ 396023 w 3216106"/>
              <a:gd name="connsiteY13" fmla="*/ 3272429 h 4580529"/>
              <a:gd name="connsiteX14" fmla="*/ 307123 w 3216106"/>
              <a:gd name="connsiteY14" fmla="*/ 3326404 h 4580529"/>
              <a:gd name="connsiteX15" fmla="*/ 396023 w 3216106"/>
              <a:gd name="connsiteY15" fmla="*/ 3564529 h 4580529"/>
              <a:gd name="connsiteX16" fmla="*/ 332523 w 3216106"/>
              <a:gd name="connsiteY16" fmla="*/ 3856629 h 4580529"/>
              <a:gd name="connsiteX17" fmla="*/ 364273 w 3216106"/>
              <a:gd name="connsiteY17" fmla="*/ 4040779 h 4580529"/>
              <a:gd name="connsiteX18" fmla="*/ 561123 w 3216106"/>
              <a:gd name="connsiteY18" fmla="*/ 4237629 h 4580529"/>
              <a:gd name="connsiteX19" fmla="*/ 840523 w 3216106"/>
              <a:gd name="connsiteY19" fmla="*/ 4317004 h 4580529"/>
              <a:gd name="connsiteX20" fmla="*/ 992923 w 3216106"/>
              <a:gd name="connsiteY20" fmla="*/ 4383679 h 4580529"/>
              <a:gd name="connsiteX21" fmla="*/ 1135798 w 3216106"/>
              <a:gd name="connsiteY21" fmla="*/ 4564654 h 4580529"/>
              <a:gd name="connsiteX22" fmla="*/ 1970823 w 3216106"/>
              <a:gd name="connsiteY22" fmla="*/ 4567829 h 4580529"/>
              <a:gd name="connsiteX23" fmla="*/ 3202723 w 3216106"/>
              <a:gd name="connsiteY23" fmla="*/ 4580529 h 4580529"/>
              <a:gd name="connsiteX24" fmla="*/ 3202723 w 3216106"/>
              <a:gd name="connsiteY24" fmla="*/ 21229 h 4580529"/>
              <a:gd name="connsiteX25" fmla="*/ 1381407 w 3216106"/>
              <a:gd name="connsiteY25" fmla="*/ 27125 h 4580529"/>
              <a:gd name="connsiteX0" fmla="*/ 1405219 w 3216106"/>
              <a:gd name="connsiteY0" fmla="*/ 38431 h 4577548"/>
              <a:gd name="connsiteX1" fmla="*/ 901483 w 3216106"/>
              <a:gd name="connsiteY1" fmla="*/ 450048 h 4577548"/>
              <a:gd name="connsiteX2" fmla="*/ 637323 w 3216106"/>
              <a:gd name="connsiteY2" fmla="*/ 772628 h 4577548"/>
              <a:gd name="connsiteX3" fmla="*/ 523023 w 3216106"/>
              <a:gd name="connsiteY3" fmla="*/ 1097748 h 4577548"/>
              <a:gd name="connsiteX4" fmla="*/ 573823 w 3216106"/>
              <a:gd name="connsiteY4" fmla="*/ 1516848 h 4577548"/>
              <a:gd name="connsiteX5" fmla="*/ 546836 w 3216106"/>
              <a:gd name="connsiteY5" fmla="*/ 1839111 h 4577548"/>
              <a:gd name="connsiteX6" fmla="*/ 319823 w 3216106"/>
              <a:gd name="connsiteY6" fmla="*/ 2189948 h 4577548"/>
              <a:gd name="connsiteX7" fmla="*/ 8673 w 3216106"/>
              <a:gd name="connsiteY7" fmla="*/ 2551898 h 4577548"/>
              <a:gd name="connsiteX8" fmla="*/ 103923 w 3216106"/>
              <a:gd name="connsiteY8" fmla="*/ 2767798 h 4577548"/>
              <a:gd name="connsiteX9" fmla="*/ 281723 w 3216106"/>
              <a:gd name="connsiteY9" fmla="*/ 2850348 h 4577548"/>
              <a:gd name="connsiteX10" fmla="*/ 319823 w 3216106"/>
              <a:gd name="connsiteY10" fmla="*/ 2977348 h 4577548"/>
              <a:gd name="connsiteX11" fmla="*/ 291248 w 3216106"/>
              <a:gd name="connsiteY11" fmla="*/ 3129748 h 4577548"/>
              <a:gd name="connsiteX12" fmla="*/ 434123 w 3216106"/>
              <a:gd name="connsiteY12" fmla="*/ 3193248 h 4577548"/>
              <a:gd name="connsiteX13" fmla="*/ 396023 w 3216106"/>
              <a:gd name="connsiteY13" fmla="*/ 3269448 h 4577548"/>
              <a:gd name="connsiteX14" fmla="*/ 307123 w 3216106"/>
              <a:gd name="connsiteY14" fmla="*/ 3323423 h 4577548"/>
              <a:gd name="connsiteX15" fmla="*/ 396023 w 3216106"/>
              <a:gd name="connsiteY15" fmla="*/ 3561548 h 4577548"/>
              <a:gd name="connsiteX16" fmla="*/ 332523 w 3216106"/>
              <a:gd name="connsiteY16" fmla="*/ 3853648 h 4577548"/>
              <a:gd name="connsiteX17" fmla="*/ 364273 w 3216106"/>
              <a:gd name="connsiteY17" fmla="*/ 4037798 h 4577548"/>
              <a:gd name="connsiteX18" fmla="*/ 561123 w 3216106"/>
              <a:gd name="connsiteY18" fmla="*/ 4234648 h 4577548"/>
              <a:gd name="connsiteX19" fmla="*/ 840523 w 3216106"/>
              <a:gd name="connsiteY19" fmla="*/ 4314023 h 4577548"/>
              <a:gd name="connsiteX20" fmla="*/ 992923 w 3216106"/>
              <a:gd name="connsiteY20" fmla="*/ 4380698 h 4577548"/>
              <a:gd name="connsiteX21" fmla="*/ 1135798 w 3216106"/>
              <a:gd name="connsiteY21" fmla="*/ 4561673 h 4577548"/>
              <a:gd name="connsiteX22" fmla="*/ 1970823 w 3216106"/>
              <a:gd name="connsiteY22" fmla="*/ 4564848 h 4577548"/>
              <a:gd name="connsiteX23" fmla="*/ 3202723 w 3216106"/>
              <a:gd name="connsiteY23" fmla="*/ 4577548 h 4577548"/>
              <a:gd name="connsiteX24" fmla="*/ 3202723 w 3216106"/>
              <a:gd name="connsiteY24" fmla="*/ 18248 h 4577548"/>
              <a:gd name="connsiteX25" fmla="*/ 1405219 w 3216106"/>
              <a:gd name="connsiteY25" fmla="*/ 38431 h 4577548"/>
              <a:gd name="connsiteX0" fmla="*/ 1405219 w 3216106"/>
              <a:gd name="connsiteY0" fmla="*/ 20183 h 4559300"/>
              <a:gd name="connsiteX1" fmla="*/ 901483 w 3216106"/>
              <a:gd name="connsiteY1" fmla="*/ 431800 h 4559300"/>
              <a:gd name="connsiteX2" fmla="*/ 637323 w 3216106"/>
              <a:gd name="connsiteY2" fmla="*/ 754380 h 4559300"/>
              <a:gd name="connsiteX3" fmla="*/ 523023 w 3216106"/>
              <a:gd name="connsiteY3" fmla="*/ 1079500 h 4559300"/>
              <a:gd name="connsiteX4" fmla="*/ 573823 w 3216106"/>
              <a:gd name="connsiteY4" fmla="*/ 1498600 h 4559300"/>
              <a:gd name="connsiteX5" fmla="*/ 546836 w 3216106"/>
              <a:gd name="connsiteY5" fmla="*/ 1820863 h 4559300"/>
              <a:gd name="connsiteX6" fmla="*/ 319823 w 3216106"/>
              <a:gd name="connsiteY6" fmla="*/ 2171700 h 4559300"/>
              <a:gd name="connsiteX7" fmla="*/ 8673 w 3216106"/>
              <a:gd name="connsiteY7" fmla="*/ 2533650 h 4559300"/>
              <a:gd name="connsiteX8" fmla="*/ 103923 w 3216106"/>
              <a:gd name="connsiteY8" fmla="*/ 2749550 h 4559300"/>
              <a:gd name="connsiteX9" fmla="*/ 281723 w 3216106"/>
              <a:gd name="connsiteY9" fmla="*/ 2832100 h 4559300"/>
              <a:gd name="connsiteX10" fmla="*/ 319823 w 3216106"/>
              <a:gd name="connsiteY10" fmla="*/ 2959100 h 4559300"/>
              <a:gd name="connsiteX11" fmla="*/ 291248 w 3216106"/>
              <a:gd name="connsiteY11" fmla="*/ 3111500 h 4559300"/>
              <a:gd name="connsiteX12" fmla="*/ 434123 w 3216106"/>
              <a:gd name="connsiteY12" fmla="*/ 3175000 h 4559300"/>
              <a:gd name="connsiteX13" fmla="*/ 396023 w 3216106"/>
              <a:gd name="connsiteY13" fmla="*/ 3251200 h 4559300"/>
              <a:gd name="connsiteX14" fmla="*/ 307123 w 3216106"/>
              <a:gd name="connsiteY14" fmla="*/ 3305175 h 4559300"/>
              <a:gd name="connsiteX15" fmla="*/ 396023 w 3216106"/>
              <a:gd name="connsiteY15" fmla="*/ 3543300 h 4559300"/>
              <a:gd name="connsiteX16" fmla="*/ 332523 w 3216106"/>
              <a:gd name="connsiteY16" fmla="*/ 3835400 h 4559300"/>
              <a:gd name="connsiteX17" fmla="*/ 364273 w 3216106"/>
              <a:gd name="connsiteY17" fmla="*/ 4019550 h 4559300"/>
              <a:gd name="connsiteX18" fmla="*/ 561123 w 3216106"/>
              <a:gd name="connsiteY18" fmla="*/ 4216400 h 4559300"/>
              <a:gd name="connsiteX19" fmla="*/ 840523 w 3216106"/>
              <a:gd name="connsiteY19" fmla="*/ 4295775 h 4559300"/>
              <a:gd name="connsiteX20" fmla="*/ 992923 w 3216106"/>
              <a:gd name="connsiteY20" fmla="*/ 4362450 h 4559300"/>
              <a:gd name="connsiteX21" fmla="*/ 1135798 w 3216106"/>
              <a:gd name="connsiteY21" fmla="*/ 4543425 h 4559300"/>
              <a:gd name="connsiteX22" fmla="*/ 1970823 w 3216106"/>
              <a:gd name="connsiteY22" fmla="*/ 4546600 h 4559300"/>
              <a:gd name="connsiteX23" fmla="*/ 3202723 w 3216106"/>
              <a:gd name="connsiteY23" fmla="*/ 4559300 h 4559300"/>
              <a:gd name="connsiteX24" fmla="*/ 3202723 w 3216106"/>
              <a:gd name="connsiteY24" fmla="*/ 0 h 4559300"/>
              <a:gd name="connsiteX25" fmla="*/ 1405219 w 3216106"/>
              <a:gd name="connsiteY25" fmla="*/ 20183 h 4559300"/>
              <a:gd name="connsiteX0" fmla="*/ 3202723 w 3294163"/>
              <a:gd name="connsiteY0" fmla="*/ 0 h 4559300"/>
              <a:gd name="connsiteX1" fmla="*/ 1405219 w 3294163"/>
              <a:gd name="connsiteY1" fmla="*/ 20183 h 4559300"/>
              <a:gd name="connsiteX2" fmla="*/ 901483 w 3294163"/>
              <a:gd name="connsiteY2" fmla="*/ 431800 h 4559300"/>
              <a:gd name="connsiteX3" fmla="*/ 637323 w 3294163"/>
              <a:gd name="connsiteY3" fmla="*/ 754380 h 4559300"/>
              <a:gd name="connsiteX4" fmla="*/ 523023 w 3294163"/>
              <a:gd name="connsiteY4" fmla="*/ 1079500 h 4559300"/>
              <a:gd name="connsiteX5" fmla="*/ 573823 w 3294163"/>
              <a:gd name="connsiteY5" fmla="*/ 1498600 h 4559300"/>
              <a:gd name="connsiteX6" fmla="*/ 546836 w 3294163"/>
              <a:gd name="connsiteY6" fmla="*/ 1820863 h 4559300"/>
              <a:gd name="connsiteX7" fmla="*/ 319823 w 3294163"/>
              <a:gd name="connsiteY7" fmla="*/ 2171700 h 4559300"/>
              <a:gd name="connsiteX8" fmla="*/ 8673 w 3294163"/>
              <a:gd name="connsiteY8" fmla="*/ 2533650 h 4559300"/>
              <a:gd name="connsiteX9" fmla="*/ 103923 w 3294163"/>
              <a:gd name="connsiteY9" fmla="*/ 2749550 h 4559300"/>
              <a:gd name="connsiteX10" fmla="*/ 281723 w 3294163"/>
              <a:gd name="connsiteY10" fmla="*/ 2832100 h 4559300"/>
              <a:gd name="connsiteX11" fmla="*/ 319823 w 3294163"/>
              <a:gd name="connsiteY11" fmla="*/ 2959100 h 4559300"/>
              <a:gd name="connsiteX12" fmla="*/ 291248 w 3294163"/>
              <a:gd name="connsiteY12" fmla="*/ 3111500 h 4559300"/>
              <a:gd name="connsiteX13" fmla="*/ 434123 w 3294163"/>
              <a:gd name="connsiteY13" fmla="*/ 3175000 h 4559300"/>
              <a:gd name="connsiteX14" fmla="*/ 396023 w 3294163"/>
              <a:gd name="connsiteY14" fmla="*/ 3251200 h 4559300"/>
              <a:gd name="connsiteX15" fmla="*/ 307123 w 3294163"/>
              <a:gd name="connsiteY15" fmla="*/ 3305175 h 4559300"/>
              <a:gd name="connsiteX16" fmla="*/ 396023 w 3294163"/>
              <a:gd name="connsiteY16" fmla="*/ 3543300 h 4559300"/>
              <a:gd name="connsiteX17" fmla="*/ 332523 w 3294163"/>
              <a:gd name="connsiteY17" fmla="*/ 3835400 h 4559300"/>
              <a:gd name="connsiteX18" fmla="*/ 364273 w 3294163"/>
              <a:gd name="connsiteY18" fmla="*/ 4019550 h 4559300"/>
              <a:gd name="connsiteX19" fmla="*/ 561123 w 3294163"/>
              <a:gd name="connsiteY19" fmla="*/ 4216400 h 4559300"/>
              <a:gd name="connsiteX20" fmla="*/ 840523 w 3294163"/>
              <a:gd name="connsiteY20" fmla="*/ 4295775 h 4559300"/>
              <a:gd name="connsiteX21" fmla="*/ 992923 w 3294163"/>
              <a:gd name="connsiteY21" fmla="*/ 4362450 h 4559300"/>
              <a:gd name="connsiteX22" fmla="*/ 1135798 w 3294163"/>
              <a:gd name="connsiteY22" fmla="*/ 4543425 h 4559300"/>
              <a:gd name="connsiteX23" fmla="*/ 1970823 w 3294163"/>
              <a:gd name="connsiteY23" fmla="*/ 4546600 h 4559300"/>
              <a:gd name="connsiteX24" fmla="*/ 3202723 w 3294163"/>
              <a:gd name="connsiteY24" fmla="*/ 4559300 h 4559300"/>
              <a:gd name="connsiteX25" fmla="*/ 3294163 w 3294163"/>
              <a:gd name="connsiteY25" fmla="*/ 91440 h 4559300"/>
              <a:gd name="connsiteX0" fmla="*/ 3202723 w 3202723"/>
              <a:gd name="connsiteY0" fmla="*/ 0 h 4559300"/>
              <a:gd name="connsiteX1" fmla="*/ 1405219 w 3202723"/>
              <a:gd name="connsiteY1" fmla="*/ 20183 h 4559300"/>
              <a:gd name="connsiteX2" fmla="*/ 901483 w 3202723"/>
              <a:gd name="connsiteY2" fmla="*/ 431800 h 4559300"/>
              <a:gd name="connsiteX3" fmla="*/ 637323 w 3202723"/>
              <a:gd name="connsiteY3" fmla="*/ 754380 h 4559300"/>
              <a:gd name="connsiteX4" fmla="*/ 523023 w 3202723"/>
              <a:gd name="connsiteY4" fmla="*/ 1079500 h 4559300"/>
              <a:gd name="connsiteX5" fmla="*/ 573823 w 3202723"/>
              <a:gd name="connsiteY5" fmla="*/ 1498600 h 4559300"/>
              <a:gd name="connsiteX6" fmla="*/ 546836 w 3202723"/>
              <a:gd name="connsiteY6" fmla="*/ 1820863 h 4559300"/>
              <a:gd name="connsiteX7" fmla="*/ 319823 w 3202723"/>
              <a:gd name="connsiteY7" fmla="*/ 2171700 h 4559300"/>
              <a:gd name="connsiteX8" fmla="*/ 8673 w 3202723"/>
              <a:gd name="connsiteY8" fmla="*/ 2533650 h 4559300"/>
              <a:gd name="connsiteX9" fmla="*/ 103923 w 3202723"/>
              <a:gd name="connsiteY9" fmla="*/ 2749550 h 4559300"/>
              <a:gd name="connsiteX10" fmla="*/ 281723 w 3202723"/>
              <a:gd name="connsiteY10" fmla="*/ 2832100 h 4559300"/>
              <a:gd name="connsiteX11" fmla="*/ 319823 w 3202723"/>
              <a:gd name="connsiteY11" fmla="*/ 2959100 h 4559300"/>
              <a:gd name="connsiteX12" fmla="*/ 291248 w 3202723"/>
              <a:gd name="connsiteY12" fmla="*/ 3111500 h 4559300"/>
              <a:gd name="connsiteX13" fmla="*/ 434123 w 3202723"/>
              <a:gd name="connsiteY13" fmla="*/ 3175000 h 4559300"/>
              <a:gd name="connsiteX14" fmla="*/ 396023 w 3202723"/>
              <a:gd name="connsiteY14" fmla="*/ 3251200 h 4559300"/>
              <a:gd name="connsiteX15" fmla="*/ 307123 w 3202723"/>
              <a:gd name="connsiteY15" fmla="*/ 3305175 h 4559300"/>
              <a:gd name="connsiteX16" fmla="*/ 396023 w 3202723"/>
              <a:gd name="connsiteY16" fmla="*/ 3543300 h 4559300"/>
              <a:gd name="connsiteX17" fmla="*/ 332523 w 3202723"/>
              <a:gd name="connsiteY17" fmla="*/ 3835400 h 4559300"/>
              <a:gd name="connsiteX18" fmla="*/ 364273 w 3202723"/>
              <a:gd name="connsiteY18" fmla="*/ 4019550 h 4559300"/>
              <a:gd name="connsiteX19" fmla="*/ 561123 w 3202723"/>
              <a:gd name="connsiteY19" fmla="*/ 4216400 h 4559300"/>
              <a:gd name="connsiteX20" fmla="*/ 840523 w 3202723"/>
              <a:gd name="connsiteY20" fmla="*/ 4295775 h 4559300"/>
              <a:gd name="connsiteX21" fmla="*/ 992923 w 3202723"/>
              <a:gd name="connsiteY21" fmla="*/ 4362450 h 4559300"/>
              <a:gd name="connsiteX22" fmla="*/ 1135798 w 3202723"/>
              <a:gd name="connsiteY22" fmla="*/ 4543425 h 4559300"/>
              <a:gd name="connsiteX23" fmla="*/ 1970823 w 3202723"/>
              <a:gd name="connsiteY23" fmla="*/ 4546600 h 4559300"/>
              <a:gd name="connsiteX24" fmla="*/ 3202723 w 3202723"/>
              <a:gd name="connsiteY24" fmla="*/ 4559300 h 4559300"/>
              <a:gd name="connsiteX0" fmla="*/ 1405219 w 3202723"/>
              <a:gd name="connsiteY0" fmla="*/ 0 h 4539117"/>
              <a:gd name="connsiteX1" fmla="*/ 901483 w 3202723"/>
              <a:gd name="connsiteY1" fmla="*/ 411617 h 4539117"/>
              <a:gd name="connsiteX2" fmla="*/ 637323 w 3202723"/>
              <a:gd name="connsiteY2" fmla="*/ 734197 h 4539117"/>
              <a:gd name="connsiteX3" fmla="*/ 523023 w 3202723"/>
              <a:gd name="connsiteY3" fmla="*/ 1059317 h 4539117"/>
              <a:gd name="connsiteX4" fmla="*/ 573823 w 3202723"/>
              <a:gd name="connsiteY4" fmla="*/ 1478417 h 4539117"/>
              <a:gd name="connsiteX5" fmla="*/ 546836 w 3202723"/>
              <a:gd name="connsiteY5" fmla="*/ 1800680 h 4539117"/>
              <a:gd name="connsiteX6" fmla="*/ 319823 w 3202723"/>
              <a:gd name="connsiteY6" fmla="*/ 2151517 h 4539117"/>
              <a:gd name="connsiteX7" fmla="*/ 8673 w 3202723"/>
              <a:gd name="connsiteY7" fmla="*/ 2513467 h 4539117"/>
              <a:gd name="connsiteX8" fmla="*/ 103923 w 3202723"/>
              <a:gd name="connsiteY8" fmla="*/ 2729367 h 4539117"/>
              <a:gd name="connsiteX9" fmla="*/ 281723 w 3202723"/>
              <a:gd name="connsiteY9" fmla="*/ 2811917 h 4539117"/>
              <a:gd name="connsiteX10" fmla="*/ 319823 w 3202723"/>
              <a:gd name="connsiteY10" fmla="*/ 2938917 h 4539117"/>
              <a:gd name="connsiteX11" fmla="*/ 291248 w 3202723"/>
              <a:gd name="connsiteY11" fmla="*/ 3091317 h 4539117"/>
              <a:gd name="connsiteX12" fmla="*/ 434123 w 3202723"/>
              <a:gd name="connsiteY12" fmla="*/ 3154817 h 4539117"/>
              <a:gd name="connsiteX13" fmla="*/ 396023 w 3202723"/>
              <a:gd name="connsiteY13" fmla="*/ 3231017 h 4539117"/>
              <a:gd name="connsiteX14" fmla="*/ 307123 w 3202723"/>
              <a:gd name="connsiteY14" fmla="*/ 3284992 h 4539117"/>
              <a:gd name="connsiteX15" fmla="*/ 396023 w 3202723"/>
              <a:gd name="connsiteY15" fmla="*/ 3523117 h 4539117"/>
              <a:gd name="connsiteX16" fmla="*/ 332523 w 3202723"/>
              <a:gd name="connsiteY16" fmla="*/ 3815217 h 4539117"/>
              <a:gd name="connsiteX17" fmla="*/ 364273 w 3202723"/>
              <a:gd name="connsiteY17" fmla="*/ 3999367 h 4539117"/>
              <a:gd name="connsiteX18" fmla="*/ 561123 w 3202723"/>
              <a:gd name="connsiteY18" fmla="*/ 4196217 h 4539117"/>
              <a:gd name="connsiteX19" fmla="*/ 840523 w 3202723"/>
              <a:gd name="connsiteY19" fmla="*/ 4275592 h 4539117"/>
              <a:gd name="connsiteX20" fmla="*/ 992923 w 3202723"/>
              <a:gd name="connsiteY20" fmla="*/ 4342267 h 4539117"/>
              <a:gd name="connsiteX21" fmla="*/ 1135798 w 3202723"/>
              <a:gd name="connsiteY21" fmla="*/ 4523242 h 4539117"/>
              <a:gd name="connsiteX22" fmla="*/ 1970823 w 3202723"/>
              <a:gd name="connsiteY22" fmla="*/ 4526417 h 4539117"/>
              <a:gd name="connsiteX23" fmla="*/ 3202723 w 3202723"/>
              <a:gd name="connsiteY23" fmla="*/ 4539117 h 4539117"/>
              <a:gd name="connsiteX0" fmla="*/ 1405219 w 1970823"/>
              <a:gd name="connsiteY0" fmla="*/ 0 h 4526417"/>
              <a:gd name="connsiteX1" fmla="*/ 901483 w 1970823"/>
              <a:gd name="connsiteY1" fmla="*/ 411617 h 4526417"/>
              <a:gd name="connsiteX2" fmla="*/ 637323 w 1970823"/>
              <a:gd name="connsiteY2" fmla="*/ 734197 h 4526417"/>
              <a:gd name="connsiteX3" fmla="*/ 523023 w 1970823"/>
              <a:gd name="connsiteY3" fmla="*/ 1059317 h 4526417"/>
              <a:gd name="connsiteX4" fmla="*/ 573823 w 1970823"/>
              <a:gd name="connsiteY4" fmla="*/ 1478417 h 4526417"/>
              <a:gd name="connsiteX5" fmla="*/ 546836 w 1970823"/>
              <a:gd name="connsiteY5" fmla="*/ 1800680 h 4526417"/>
              <a:gd name="connsiteX6" fmla="*/ 319823 w 1970823"/>
              <a:gd name="connsiteY6" fmla="*/ 2151517 h 4526417"/>
              <a:gd name="connsiteX7" fmla="*/ 8673 w 1970823"/>
              <a:gd name="connsiteY7" fmla="*/ 2513467 h 4526417"/>
              <a:gd name="connsiteX8" fmla="*/ 103923 w 1970823"/>
              <a:gd name="connsiteY8" fmla="*/ 2729367 h 4526417"/>
              <a:gd name="connsiteX9" fmla="*/ 281723 w 1970823"/>
              <a:gd name="connsiteY9" fmla="*/ 2811917 h 4526417"/>
              <a:gd name="connsiteX10" fmla="*/ 319823 w 1970823"/>
              <a:gd name="connsiteY10" fmla="*/ 2938917 h 4526417"/>
              <a:gd name="connsiteX11" fmla="*/ 291248 w 1970823"/>
              <a:gd name="connsiteY11" fmla="*/ 3091317 h 4526417"/>
              <a:gd name="connsiteX12" fmla="*/ 434123 w 1970823"/>
              <a:gd name="connsiteY12" fmla="*/ 3154817 h 4526417"/>
              <a:gd name="connsiteX13" fmla="*/ 396023 w 1970823"/>
              <a:gd name="connsiteY13" fmla="*/ 3231017 h 4526417"/>
              <a:gd name="connsiteX14" fmla="*/ 307123 w 1970823"/>
              <a:gd name="connsiteY14" fmla="*/ 3284992 h 4526417"/>
              <a:gd name="connsiteX15" fmla="*/ 396023 w 1970823"/>
              <a:gd name="connsiteY15" fmla="*/ 3523117 h 4526417"/>
              <a:gd name="connsiteX16" fmla="*/ 332523 w 1970823"/>
              <a:gd name="connsiteY16" fmla="*/ 3815217 h 4526417"/>
              <a:gd name="connsiteX17" fmla="*/ 364273 w 1970823"/>
              <a:gd name="connsiteY17" fmla="*/ 3999367 h 4526417"/>
              <a:gd name="connsiteX18" fmla="*/ 561123 w 1970823"/>
              <a:gd name="connsiteY18" fmla="*/ 4196217 h 4526417"/>
              <a:gd name="connsiteX19" fmla="*/ 840523 w 1970823"/>
              <a:gd name="connsiteY19" fmla="*/ 4275592 h 4526417"/>
              <a:gd name="connsiteX20" fmla="*/ 992923 w 1970823"/>
              <a:gd name="connsiteY20" fmla="*/ 4342267 h 4526417"/>
              <a:gd name="connsiteX21" fmla="*/ 1135798 w 1970823"/>
              <a:gd name="connsiteY21" fmla="*/ 4523242 h 4526417"/>
              <a:gd name="connsiteX22" fmla="*/ 1970823 w 1970823"/>
              <a:gd name="connsiteY22" fmla="*/ 4526417 h 4526417"/>
              <a:gd name="connsiteX0" fmla="*/ 1405219 w 1405219"/>
              <a:gd name="connsiteY0" fmla="*/ 0 h 4523242"/>
              <a:gd name="connsiteX1" fmla="*/ 901483 w 1405219"/>
              <a:gd name="connsiteY1" fmla="*/ 411617 h 4523242"/>
              <a:gd name="connsiteX2" fmla="*/ 637323 w 1405219"/>
              <a:gd name="connsiteY2" fmla="*/ 734197 h 4523242"/>
              <a:gd name="connsiteX3" fmla="*/ 523023 w 1405219"/>
              <a:gd name="connsiteY3" fmla="*/ 1059317 h 4523242"/>
              <a:gd name="connsiteX4" fmla="*/ 573823 w 1405219"/>
              <a:gd name="connsiteY4" fmla="*/ 1478417 h 4523242"/>
              <a:gd name="connsiteX5" fmla="*/ 546836 w 1405219"/>
              <a:gd name="connsiteY5" fmla="*/ 1800680 h 4523242"/>
              <a:gd name="connsiteX6" fmla="*/ 319823 w 1405219"/>
              <a:gd name="connsiteY6" fmla="*/ 2151517 h 4523242"/>
              <a:gd name="connsiteX7" fmla="*/ 8673 w 1405219"/>
              <a:gd name="connsiteY7" fmla="*/ 2513467 h 4523242"/>
              <a:gd name="connsiteX8" fmla="*/ 103923 w 1405219"/>
              <a:gd name="connsiteY8" fmla="*/ 2729367 h 4523242"/>
              <a:gd name="connsiteX9" fmla="*/ 281723 w 1405219"/>
              <a:gd name="connsiteY9" fmla="*/ 2811917 h 4523242"/>
              <a:gd name="connsiteX10" fmla="*/ 319823 w 1405219"/>
              <a:gd name="connsiteY10" fmla="*/ 2938917 h 4523242"/>
              <a:gd name="connsiteX11" fmla="*/ 291248 w 1405219"/>
              <a:gd name="connsiteY11" fmla="*/ 3091317 h 4523242"/>
              <a:gd name="connsiteX12" fmla="*/ 434123 w 1405219"/>
              <a:gd name="connsiteY12" fmla="*/ 3154817 h 4523242"/>
              <a:gd name="connsiteX13" fmla="*/ 396023 w 1405219"/>
              <a:gd name="connsiteY13" fmla="*/ 3231017 h 4523242"/>
              <a:gd name="connsiteX14" fmla="*/ 307123 w 1405219"/>
              <a:gd name="connsiteY14" fmla="*/ 3284992 h 4523242"/>
              <a:gd name="connsiteX15" fmla="*/ 396023 w 1405219"/>
              <a:gd name="connsiteY15" fmla="*/ 3523117 h 4523242"/>
              <a:gd name="connsiteX16" fmla="*/ 332523 w 1405219"/>
              <a:gd name="connsiteY16" fmla="*/ 3815217 h 4523242"/>
              <a:gd name="connsiteX17" fmla="*/ 364273 w 1405219"/>
              <a:gd name="connsiteY17" fmla="*/ 3999367 h 4523242"/>
              <a:gd name="connsiteX18" fmla="*/ 561123 w 1405219"/>
              <a:gd name="connsiteY18" fmla="*/ 4196217 h 4523242"/>
              <a:gd name="connsiteX19" fmla="*/ 840523 w 1405219"/>
              <a:gd name="connsiteY19" fmla="*/ 4275592 h 4523242"/>
              <a:gd name="connsiteX20" fmla="*/ 992923 w 1405219"/>
              <a:gd name="connsiteY20" fmla="*/ 4342267 h 4523242"/>
              <a:gd name="connsiteX21" fmla="*/ 1135798 w 1405219"/>
              <a:gd name="connsiteY21" fmla="*/ 4523242 h 452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5219" h="4523242">
                <a:moveTo>
                  <a:pt x="1405219" y="0"/>
                </a:moveTo>
                <a:cubicBezTo>
                  <a:pt x="1273986" y="3704"/>
                  <a:pt x="1029466" y="289251"/>
                  <a:pt x="901483" y="411617"/>
                </a:cubicBezTo>
                <a:cubicBezTo>
                  <a:pt x="773500" y="533983"/>
                  <a:pt x="700400" y="626247"/>
                  <a:pt x="637323" y="734197"/>
                </a:cubicBezTo>
                <a:cubicBezTo>
                  <a:pt x="574246" y="842147"/>
                  <a:pt x="533606" y="935280"/>
                  <a:pt x="523023" y="1059317"/>
                </a:cubicBezTo>
                <a:cubicBezTo>
                  <a:pt x="512440" y="1183354"/>
                  <a:pt x="569854" y="1354857"/>
                  <a:pt x="573823" y="1478417"/>
                </a:cubicBezTo>
                <a:cubicBezTo>
                  <a:pt x="577792" y="1601977"/>
                  <a:pt x="589169" y="1688497"/>
                  <a:pt x="546836" y="1800680"/>
                </a:cubicBezTo>
                <a:cubicBezTo>
                  <a:pt x="504503" y="1912863"/>
                  <a:pt x="409517" y="2032719"/>
                  <a:pt x="319823" y="2151517"/>
                </a:cubicBezTo>
                <a:cubicBezTo>
                  <a:pt x="230129" y="2270315"/>
                  <a:pt x="44656" y="2417159"/>
                  <a:pt x="8673" y="2513467"/>
                </a:cubicBezTo>
                <a:cubicBezTo>
                  <a:pt x="-27310" y="2609775"/>
                  <a:pt x="57356" y="2695500"/>
                  <a:pt x="103923" y="2729367"/>
                </a:cubicBezTo>
                <a:cubicBezTo>
                  <a:pt x="150490" y="2763234"/>
                  <a:pt x="243623" y="2772759"/>
                  <a:pt x="281723" y="2811917"/>
                </a:cubicBezTo>
                <a:cubicBezTo>
                  <a:pt x="319823" y="2851075"/>
                  <a:pt x="318236" y="2892350"/>
                  <a:pt x="319823" y="2938917"/>
                </a:cubicBezTo>
                <a:cubicBezTo>
                  <a:pt x="321411" y="2985484"/>
                  <a:pt x="236215" y="3074384"/>
                  <a:pt x="291248" y="3091317"/>
                </a:cubicBezTo>
                <a:cubicBezTo>
                  <a:pt x="338873" y="3112484"/>
                  <a:pt x="416661" y="3131534"/>
                  <a:pt x="434123" y="3154817"/>
                </a:cubicBezTo>
                <a:cubicBezTo>
                  <a:pt x="451586" y="3178100"/>
                  <a:pt x="417190" y="3209321"/>
                  <a:pt x="396023" y="3231017"/>
                </a:cubicBezTo>
                <a:cubicBezTo>
                  <a:pt x="374856" y="3252713"/>
                  <a:pt x="327231" y="3250067"/>
                  <a:pt x="307123" y="3284992"/>
                </a:cubicBezTo>
                <a:cubicBezTo>
                  <a:pt x="287015" y="3319917"/>
                  <a:pt x="401315" y="3425750"/>
                  <a:pt x="396023" y="3523117"/>
                </a:cubicBezTo>
                <a:cubicBezTo>
                  <a:pt x="390731" y="3620484"/>
                  <a:pt x="337815" y="3735842"/>
                  <a:pt x="332523" y="3815217"/>
                </a:cubicBezTo>
                <a:cubicBezTo>
                  <a:pt x="327231" y="3894592"/>
                  <a:pt x="336756" y="3921050"/>
                  <a:pt x="364273" y="3999367"/>
                </a:cubicBezTo>
                <a:cubicBezTo>
                  <a:pt x="391790" y="4077684"/>
                  <a:pt x="481748" y="4150180"/>
                  <a:pt x="561123" y="4196217"/>
                </a:cubicBezTo>
                <a:cubicBezTo>
                  <a:pt x="640498" y="4242254"/>
                  <a:pt x="747390" y="4249134"/>
                  <a:pt x="840523" y="4275592"/>
                </a:cubicBezTo>
                <a:cubicBezTo>
                  <a:pt x="912490" y="4299934"/>
                  <a:pt x="944240" y="4302050"/>
                  <a:pt x="992923" y="4342267"/>
                </a:cubicBezTo>
                <a:cubicBezTo>
                  <a:pt x="1040548" y="4402592"/>
                  <a:pt x="1110398" y="4450217"/>
                  <a:pt x="1135798" y="4523242"/>
                </a:cubicBezTo>
              </a:path>
            </a:pathLst>
          </a:custGeom>
          <a:noFill/>
          <a:ln w="19050">
            <a:gradFill>
              <a:gsLst>
                <a:gs pos="0">
                  <a:srgbClr val="BD2B03"/>
                </a:gs>
                <a:gs pos="85000">
                  <a:srgbClr val="7A0000">
                    <a:alpha val="0"/>
                  </a:srgbClr>
                </a:gs>
                <a:gs pos="100000">
                  <a:srgbClr val="550201">
                    <a:alpha val="0"/>
                  </a:srgbClr>
                </a:gs>
              </a:gsLst>
              <a:lin ang="0" scaled="0"/>
            </a:gradFill>
          </a:ln>
          <a:effectLst>
            <a:outerShdw blurRad="76200" dist="38100" dir="10800000" algn="r" rotWithShape="0">
              <a:srgbClr val="BD2B03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8A08F56C-7E9C-4F5C-A7F3-3AE41CE68665}"/>
              </a:ext>
            </a:extLst>
          </p:cNvPr>
          <p:cNvSpPr/>
          <p:nvPr/>
        </p:nvSpPr>
        <p:spPr>
          <a:xfrm flipH="1">
            <a:off x="4387395" y="1243209"/>
            <a:ext cx="1405219" cy="4523242"/>
          </a:xfrm>
          <a:custGeom>
            <a:avLst/>
            <a:gdLst>
              <a:gd name="connsiteX0" fmla="*/ 1384300 w 1384300"/>
              <a:gd name="connsiteY0" fmla="*/ 0 h 4521200"/>
              <a:gd name="connsiteX1" fmla="*/ 889000 w 1384300"/>
              <a:gd name="connsiteY1" fmla="*/ 393700 h 4521200"/>
              <a:gd name="connsiteX2" fmla="*/ 647700 w 1384300"/>
              <a:gd name="connsiteY2" fmla="*/ 723900 h 4521200"/>
              <a:gd name="connsiteX3" fmla="*/ 533400 w 1384300"/>
              <a:gd name="connsiteY3" fmla="*/ 1079500 h 4521200"/>
              <a:gd name="connsiteX4" fmla="*/ 584200 w 1384300"/>
              <a:gd name="connsiteY4" fmla="*/ 1498600 h 4521200"/>
              <a:gd name="connsiteX5" fmla="*/ 571500 w 1384300"/>
              <a:gd name="connsiteY5" fmla="*/ 1816100 h 4521200"/>
              <a:gd name="connsiteX6" fmla="*/ 330200 w 1384300"/>
              <a:gd name="connsiteY6" fmla="*/ 2171700 h 4521200"/>
              <a:gd name="connsiteX7" fmla="*/ 0 w 1384300"/>
              <a:gd name="connsiteY7" fmla="*/ 2514600 h 4521200"/>
              <a:gd name="connsiteX8" fmla="*/ 88900 w 1384300"/>
              <a:gd name="connsiteY8" fmla="*/ 2743200 h 4521200"/>
              <a:gd name="connsiteX9" fmla="*/ 292100 w 1384300"/>
              <a:gd name="connsiteY9" fmla="*/ 2832100 h 4521200"/>
              <a:gd name="connsiteX10" fmla="*/ 330200 w 1384300"/>
              <a:gd name="connsiteY10" fmla="*/ 2959100 h 4521200"/>
              <a:gd name="connsiteX11" fmla="*/ 279400 w 1384300"/>
              <a:gd name="connsiteY11" fmla="*/ 3124200 h 4521200"/>
              <a:gd name="connsiteX12" fmla="*/ 444500 w 1384300"/>
              <a:gd name="connsiteY12" fmla="*/ 3175000 h 4521200"/>
              <a:gd name="connsiteX13" fmla="*/ 406400 w 1384300"/>
              <a:gd name="connsiteY13" fmla="*/ 3251200 h 4521200"/>
              <a:gd name="connsiteX14" fmla="*/ 317500 w 1384300"/>
              <a:gd name="connsiteY14" fmla="*/ 3289300 h 4521200"/>
              <a:gd name="connsiteX15" fmla="*/ 406400 w 1384300"/>
              <a:gd name="connsiteY15" fmla="*/ 3543300 h 4521200"/>
              <a:gd name="connsiteX16" fmla="*/ 342900 w 1384300"/>
              <a:gd name="connsiteY16" fmla="*/ 3835400 h 4521200"/>
              <a:gd name="connsiteX17" fmla="*/ 355600 w 1384300"/>
              <a:gd name="connsiteY17" fmla="*/ 4000500 h 4521200"/>
              <a:gd name="connsiteX18" fmla="*/ 571500 w 1384300"/>
              <a:gd name="connsiteY18" fmla="*/ 4216400 h 4521200"/>
              <a:gd name="connsiteX19" fmla="*/ 838200 w 1384300"/>
              <a:gd name="connsiteY19" fmla="*/ 4305300 h 4521200"/>
              <a:gd name="connsiteX20" fmla="*/ 1092200 w 1384300"/>
              <a:gd name="connsiteY20" fmla="*/ 4419600 h 4521200"/>
              <a:gd name="connsiteX21" fmla="*/ 1143000 w 1384300"/>
              <a:gd name="connsiteY21" fmla="*/ 4521200 h 4521200"/>
              <a:gd name="connsiteX0" fmla="*/ 1384300 w 1384300"/>
              <a:gd name="connsiteY0" fmla="*/ 0 h 4521200"/>
              <a:gd name="connsiteX1" fmla="*/ 889000 w 1384300"/>
              <a:gd name="connsiteY1" fmla="*/ 393700 h 4521200"/>
              <a:gd name="connsiteX2" fmla="*/ 647700 w 1384300"/>
              <a:gd name="connsiteY2" fmla="*/ 723900 h 4521200"/>
              <a:gd name="connsiteX3" fmla="*/ 533400 w 1384300"/>
              <a:gd name="connsiteY3" fmla="*/ 1079500 h 4521200"/>
              <a:gd name="connsiteX4" fmla="*/ 584200 w 1384300"/>
              <a:gd name="connsiteY4" fmla="*/ 1498600 h 4521200"/>
              <a:gd name="connsiteX5" fmla="*/ 571500 w 1384300"/>
              <a:gd name="connsiteY5" fmla="*/ 1816100 h 4521200"/>
              <a:gd name="connsiteX6" fmla="*/ 330200 w 1384300"/>
              <a:gd name="connsiteY6" fmla="*/ 2171700 h 4521200"/>
              <a:gd name="connsiteX7" fmla="*/ 0 w 1384300"/>
              <a:gd name="connsiteY7" fmla="*/ 2514600 h 4521200"/>
              <a:gd name="connsiteX8" fmla="*/ 88900 w 1384300"/>
              <a:gd name="connsiteY8" fmla="*/ 2743200 h 4521200"/>
              <a:gd name="connsiteX9" fmla="*/ 292100 w 1384300"/>
              <a:gd name="connsiteY9" fmla="*/ 2832100 h 4521200"/>
              <a:gd name="connsiteX10" fmla="*/ 330200 w 1384300"/>
              <a:gd name="connsiteY10" fmla="*/ 2959100 h 4521200"/>
              <a:gd name="connsiteX11" fmla="*/ 279400 w 1384300"/>
              <a:gd name="connsiteY11" fmla="*/ 3124200 h 4521200"/>
              <a:gd name="connsiteX12" fmla="*/ 444500 w 1384300"/>
              <a:gd name="connsiteY12" fmla="*/ 3175000 h 4521200"/>
              <a:gd name="connsiteX13" fmla="*/ 406400 w 1384300"/>
              <a:gd name="connsiteY13" fmla="*/ 3251200 h 4521200"/>
              <a:gd name="connsiteX14" fmla="*/ 317500 w 1384300"/>
              <a:gd name="connsiteY14" fmla="*/ 3289300 h 4521200"/>
              <a:gd name="connsiteX15" fmla="*/ 406400 w 1384300"/>
              <a:gd name="connsiteY15" fmla="*/ 3543300 h 4521200"/>
              <a:gd name="connsiteX16" fmla="*/ 342900 w 1384300"/>
              <a:gd name="connsiteY16" fmla="*/ 3835400 h 4521200"/>
              <a:gd name="connsiteX17" fmla="*/ 355600 w 1384300"/>
              <a:gd name="connsiteY17" fmla="*/ 4000500 h 4521200"/>
              <a:gd name="connsiteX18" fmla="*/ 571500 w 1384300"/>
              <a:gd name="connsiteY18" fmla="*/ 4216400 h 4521200"/>
              <a:gd name="connsiteX19" fmla="*/ 838200 w 1384300"/>
              <a:gd name="connsiteY19" fmla="*/ 4305300 h 4521200"/>
              <a:gd name="connsiteX20" fmla="*/ 965200 w 1384300"/>
              <a:gd name="connsiteY20" fmla="*/ 4343400 h 4521200"/>
              <a:gd name="connsiteX21" fmla="*/ 1092200 w 1384300"/>
              <a:gd name="connsiteY21" fmla="*/ 4419600 h 4521200"/>
              <a:gd name="connsiteX22" fmla="*/ 1143000 w 1384300"/>
              <a:gd name="connsiteY22" fmla="*/ 4521200 h 4521200"/>
              <a:gd name="connsiteX0" fmla="*/ 1384300 w 1511300"/>
              <a:gd name="connsiteY0" fmla="*/ 0 h 5054600"/>
              <a:gd name="connsiteX1" fmla="*/ 889000 w 1511300"/>
              <a:gd name="connsiteY1" fmla="*/ 393700 h 5054600"/>
              <a:gd name="connsiteX2" fmla="*/ 647700 w 1511300"/>
              <a:gd name="connsiteY2" fmla="*/ 723900 h 5054600"/>
              <a:gd name="connsiteX3" fmla="*/ 533400 w 1511300"/>
              <a:gd name="connsiteY3" fmla="*/ 1079500 h 5054600"/>
              <a:gd name="connsiteX4" fmla="*/ 584200 w 1511300"/>
              <a:gd name="connsiteY4" fmla="*/ 1498600 h 5054600"/>
              <a:gd name="connsiteX5" fmla="*/ 571500 w 1511300"/>
              <a:gd name="connsiteY5" fmla="*/ 1816100 h 5054600"/>
              <a:gd name="connsiteX6" fmla="*/ 330200 w 1511300"/>
              <a:gd name="connsiteY6" fmla="*/ 2171700 h 5054600"/>
              <a:gd name="connsiteX7" fmla="*/ 0 w 1511300"/>
              <a:gd name="connsiteY7" fmla="*/ 2514600 h 5054600"/>
              <a:gd name="connsiteX8" fmla="*/ 88900 w 1511300"/>
              <a:gd name="connsiteY8" fmla="*/ 2743200 h 5054600"/>
              <a:gd name="connsiteX9" fmla="*/ 292100 w 1511300"/>
              <a:gd name="connsiteY9" fmla="*/ 2832100 h 5054600"/>
              <a:gd name="connsiteX10" fmla="*/ 330200 w 1511300"/>
              <a:gd name="connsiteY10" fmla="*/ 2959100 h 5054600"/>
              <a:gd name="connsiteX11" fmla="*/ 279400 w 1511300"/>
              <a:gd name="connsiteY11" fmla="*/ 3124200 h 5054600"/>
              <a:gd name="connsiteX12" fmla="*/ 444500 w 1511300"/>
              <a:gd name="connsiteY12" fmla="*/ 3175000 h 5054600"/>
              <a:gd name="connsiteX13" fmla="*/ 406400 w 1511300"/>
              <a:gd name="connsiteY13" fmla="*/ 3251200 h 5054600"/>
              <a:gd name="connsiteX14" fmla="*/ 317500 w 1511300"/>
              <a:gd name="connsiteY14" fmla="*/ 3289300 h 5054600"/>
              <a:gd name="connsiteX15" fmla="*/ 406400 w 1511300"/>
              <a:gd name="connsiteY15" fmla="*/ 3543300 h 5054600"/>
              <a:gd name="connsiteX16" fmla="*/ 342900 w 1511300"/>
              <a:gd name="connsiteY16" fmla="*/ 3835400 h 5054600"/>
              <a:gd name="connsiteX17" fmla="*/ 355600 w 1511300"/>
              <a:gd name="connsiteY17" fmla="*/ 4000500 h 5054600"/>
              <a:gd name="connsiteX18" fmla="*/ 571500 w 1511300"/>
              <a:gd name="connsiteY18" fmla="*/ 4216400 h 5054600"/>
              <a:gd name="connsiteX19" fmla="*/ 838200 w 1511300"/>
              <a:gd name="connsiteY19" fmla="*/ 4305300 h 5054600"/>
              <a:gd name="connsiteX20" fmla="*/ 965200 w 1511300"/>
              <a:gd name="connsiteY20" fmla="*/ 4343400 h 5054600"/>
              <a:gd name="connsiteX21" fmla="*/ 1092200 w 1511300"/>
              <a:gd name="connsiteY21" fmla="*/ 4419600 h 5054600"/>
              <a:gd name="connsiteX22" fmla="*/ 1511300 w 1511300"/>
              <a:gd name="connsiteY22" fmla="*/ 5054600 h 5054600"/>
              <a:gd name="connsiteX0" fmla="*/ 1384300 w 1511300"/>
              <a:gd name="connsiteY0" fmla="*/ 0 h 5054600"/>
              <a:gd name="connsiteX1" fmla="*/ 889000 w 1511300"/>
              <a:gd name="connsiteY1" fmla="*/ 393700 h 5054600"/>
              <a:gd name="connsiteX2" fmla="*/ 647700 w 1511300"/>
              <a:gd name="connsiteY2" fmla="*/ 723900 h 5054600"/>
              <a:gd name="connsiteX3" fmla="*/ 533400 w 1511300"/>
              <a:gd name="connsiteY3" fmla="*/ 1079500 h 5054600"/>
              <a:gd name="connsiteX4" fmla="*/ 584200 w 1511300"/>
              <a:gd name="connsiteY4" fmla="*/ 1498600 h 5054600"/>
              <a:gd name="connsiteX5" fmla="*/ 571500 w 1511300"/>
              <a:gd name="connsiteY5" fmla="*/ 1816100 h 5054600"/>
              <a:gd name="connsiteX6" fmla="*/ 330200 w 1511300"/>
              <a:gd name="connsiteY6" fmla="*/ 2171700 h 5054600"/>
              <a:gd name="connsiteX7" fmla="*/ 0 w 1511300"/>
              <a:gd name="connsiteY7" fmla="*/ 2514600 h 5054600"/>
              <a:gd name="connsiteX8" fmla="*/ 88900 w 1511300"/>
              <a:gd name="connsiteY8" fmla="*/ 2743200 h 5054600"/>
              <a:gd name="connsiteX9" fmla="*/ 292100 w 1511300"/>
              <a:gd name="connsiteY9" fmla="*/ 2832100 h 5054600"/>
              <a:gd name="connsiteX10" fmla="*/ 330200 w 1511300"/>
              <a:gd name="connsiteY10" fmla="*/ 2959100 h 5054600"/>
              <a:gd name="connsiteX11" fmla="*/ 279400 w 1511300"/>
              <a:gd name="connsiteY11" fmla="*/ 3124200 h 5054600"/>
              <a:gd name="connsiteX12" fmla="*/ 444500 w 1511300"/>
              <a:gd name="connsiteY12" fmla="*/ 3175000 h 5054600"/>
              <a:gd name="connsiteX13" fmla="*/ 406400 w 1511300"/>
              <a:gd name="connsiteY13" fmla="*/ 3251200 h 5054600"/>
              <a:gd name="connsiteX14" fmla="*/ 317500 w 1511300"/>
              <a:gd name="connsiteY14" fmla="*/ 3289300 h 5054600"/>
              <a:gd name="connsiteX15" fmla="*/ 406400 w 1511300"/>
              <a:gd name="connsiteY15" fmla="*/ 3543300 h 5054600"/>
              <a:gd name="connsiteX16" fmla="*/ 342900 w 1511300"/>
              <a:gd name="connsiteY16" fmla="*/ 3835400 h 5054600"/>
              <a:gd name="connsiteX17" fmla="*/ 355600 w 1511300"/>
              <a:gd name="connsiteY17" fmla="*/ 4000500 h 5054600"/>
              <a:gd name="connsiteX18" fmla="*/ 571500 w 1511300"/>
              <a:gd name="connsiteY18" fmla="*/ 4216400 h 5054600"/>
              <a:gd name="connsiteX19" fmla="*/ 838200 w 1511300"/>
              <a:gd name="connsiteY19" fmla="*/ 4305300 h 5054600"/>
              <a:gd name="connsiteX20" fmla="*/ 965200 w 1511300"/>
              <a:gd name="connsiteY20" fmla="*/ 4343400 h 5054600"/>
              <a:gd name="connsiteX21" fmla="*/ 1130300 w 1511300"/>
              <a:gd name="connsiteY21" fmla="*/ 4546600 h 5054600"/>
              <a:gd name="connsiteX22" fmla="*/ 1511300 w 1511300"/>
              <a:gd name="connsiteY22" fmla="*/ 5054600 h 5054600"/>
              <a:gd name="connsiteX0" fmla="*/ 1384300 w 2603500"/>
              <a:gd name="connsiteY0" fmla="*/ 0 h 4546600"/>
              <a:gd name="connsiteX1" fmla="*/ 889000 w 2603500"/>
              <a:gd name="connsiteY1" fmla="*/ 393700 h 4546600"/>
              <a:gd name="connsiteX2" fmla="*/ 647700 w 2603500"/>
              <a:gd name="connsiteY2" fmla="*/ 723900 h 4546600"/>
              <a:gd name="connsiteX3" fmla="*/ 533400 w 2603500"/>
              <a:gd name="connsiteY3" fmla="*/ 1079500 h 4546600"/>
              <a:gd name="connsiteX4" fmla="*/ 584200 w 2603500"/>
              <a:gd name="connsiteY4" fmla="*/ 1498600 h 4546600"/>
              <a:gd name="connsiteX5" fmla="*/ 571500 w 2603500"/>
              <a:gd name="connsiteY5" fmla="*/ 1816100 h 4546600"/>
              <a:gd name="connsiteX6" fmla="*/ 330200 w 2603500"/>
              <a:gd name="connsiteY6" fmla="*/ 2171700 h 4546600"/>
              <a:gd name="connsiteX7" fmla="*/ 0 w 2603500"/>
              <a:gd name="connsiteY7" fmla="*/ 2514600 h 4546600"/>
              <a:gd name="connsiteX8" fmla="*/ 88900 w 2603500"/>
              <a:gd name="connsiteY8" fmla="*/ 2743200 h 4546600"/>
              <a:gd name="connsiteX9" fmla="*/ 292100 w 2603500"/>
              <a:gd name="connsiteY9" fmla="*/ 2832100 h 4546600"/>
              <a:gd name="connsiteX10" fmla="*/ 330200 w 2603500"/>
              <a:gd name="connsiteY10" fmla="*/ 2959100 h 4546600"/>
              <a:gd name="connsiteX11" fmla="*/ 279400 w 2603500"/>
              <a:gd name="connsiteY11" fmla="*/ 3124200 h 4546600"/>
              <a:gd name="connsiteX12" fmla="*/ 444500 w 2603500"/>
              <a:gd name="connsiteY12" fmla="*/ 3175000 h 4546600"/>
              <a:gd name="connsiteX13" fmla="*/ 406400 w 2603500"/>
              <a:gd name="connsiteY13" fmla="*/ 3251200 h 4546600"/>
              <a:gd name="connsiteX14" fmla="*/ 317500 w 2603500"/>
              <a:gd name="connsiteY14" fmla="*/ 3289300 h 4546600"/>
              <a:gd name="connsiteX15" fmla="*/ 406400 w 2603500"/>
              <a:gd name="connsiteY15" fmla="*/ 3543300 h 4546600"/>
              <a:gd name="connsiteX16" fmla="*/ 342900 w 2603500"/>
              <a:gd name="connsiteY16" fmla="*/ 3835400 h 4546600"/>
              <a:gd name="connsiteX17" fmla="*/ 355600 w 2603500"/>
              <a:gd name="connsiteY17" fmla="*/ 4000500 h 4546600"/>
              <a:gd name="connsiteX18" fmla="*/ 571500 w 2603500"/>
              <a:gd name="connsiteY18" fmla="*/ 4216400 h 4546600"/>
              <a:gd name="connsiteX19" fmla="*/ 838200 w 2603500"/>
              <a:gd name="connsiteY19" fmla="*/ 4305300 h 4546600"/>
              <a:gd name="connsiteX20" fmla="*/ 965200 w 2603500"/>
              <a:gd name="connsiteY20" fmla="*/ 4343400 h 4546600"/>
              <a:gd name="connsiteX21" fmla="*/ 1130300 w 2603500"/>
              <a:gd name="connsiteY21" fmla="*/ 4546600 h 4546600"/>
              <a:gd name="connsiteX22" fmla="*/ 2603500 w 2603500"/>
              <a:gd name="connsiteY22" fmla="*/ 4533900 h 4546600"/>
              <a:gd name="connsiteX0" fmla="*/ 1384300 w 2603500"/>
              <a:gd name="connsiteY0" fmla="*/ 0 h 4546600"/>
              <a:gd name="connsiteX1" fmla="*/ 889000 w 2603500"/>
              <a:gd name="connsiteY1" fmla="*/ 393700 h 4546600"/>
              <a:gd name="connsiteX2" fmla="*/ 647700 w 2603500"/>
              <a:gd name="connsiteY2" fmla="*/ 723900 h 4546600"/>
              <a:gd name="connsiteX3" fmla="*/ 533400 w 2603500"/>
              <a:gd name="connsiteY3" fmla="*/ 1079500 h 4546600"/>
              <a:gd name="connsiteX4" fmla="*/ 584200 w 2603500"/>
              <a:gd name="connsiteY4" fmla="*/ 1498600 h 4546600"/>
              <a:gd name="connsiteX5" fmla="*/ 571500 w 2603500"/>
              <a:gd name="connsiteY5" fmla="*/ 1816100 h 4546600"/>
              <a:gd name="connsiteX6" fmla="*/ 330200 w 2603500"/>
              <a:gd name="connsiteY6" fmla="*/ 2171700 h 4546600"/>
              <a:gd name="connsiteX7" fmla="*/ 0 w 2603500"/>
              <a:gd name="connsiteY7" fmla="*/ 2514600 h 4546600"/>
              <a:gd name="connsiteX8" fmla="*/ 88900 w 2603500"/>
              <a:gd name="connsiteY8" fmla="*/ 2743200 h 4546600"/>
              <a:gd name="connsiteX9" fmla="*/ 292100 w 2603500"/>
              <a:gd name="connsiteY9" fmla="*/ 2832100 h 4546600"/>
              <a:gd name="connsiteX10" fmla="*/ 330200 w 2603500"/>
              <a:gd name="connsiteY10" fmla="*/ 2959100 h 4546600"/>
              <a:gd name="connsiteX11" fmla="*/ 279400 w 2603500"/>
              <a:gd name="connsiteY11" fmla="*/ 3124200 h 4546600"/>
              <a:gd name="connsiteX12" fmla="*/ 444500 w 2603500"/>
              <a:gd name="connsiteY12" fmla="*/ 3175000 h 4546600"/>
              <a:gd name="connsiteX13" fmla="*/ 406400 w 2603500"/>
              <a:gd name="connsiteY13" fmla="*/ 3251200 h 4546600"/>
              <a:gd name="connsiteX14" fmla="*/ 317500 w 2603500"/>
              <a:gd name="connsiteY14" fmla="*/ 3289300 h 4546600"/>
              <a:gd name="connsiteX15" fmla="*/ 406400 w 2603500"/>
              <a:gd name="connsiteY15" fmla="*/ 3543300 h 4546600"/>
              <a:gd name="connsiteX16" fmla="*/ 342900 w 2603500"/>
              <a:gd name="connsiteY16" fmla="*/ 3835400 h 4546600"/>
              <a:gd name="connsiteX17" fmla="*/ 355600 w 2603500"/>
              <a:gd name="connsiteY17" fmla="*/ 4000500 h 4546600"/>
              <a:gd name="connsiteX18" fmla="*/ 571500 w 2603500"/>
              <a:gd name="connsiteY18" fmla="*/ 4216400 h 4546600"/>
              <a:gd name="connsiteX19" fmla="*/ 838200 w 2603500"/>
              <a:gd name="connsiteY19" fmla="*/ 4305300 h 4546600"/>
              <a:gd name="connsiteX20" fmla="*/ 965200 w 2603500"/>
              <a:gd name="connsiteY20" fmla="*/ 4343400 h 4546600"/>
              <a:gd name="connsiteX21" fmla="*/ 1130300 w 2603500"/>
              <a:gd name="connsiteY21" fmla="*/ 4546600 h 4546600"/>
              <a:gd name="connsiteX22" fmla="*/ 1981200 w 2603500"/>
              <a:gd name="connsiteY22" fmla="*/ 4546600 h 4546600"/>
              <a:gd name="connsiteX23" fmla="*/ 2603500 w 2603500"/>
              <a:gd name="connsiteY23" fmla="*/ 4533900 h 4546600"/>
              <a:gd name="connsiteX0" fmla="*/ 1384300 w 3403600"/>
              <a:gd name="connsiteY0" fmla="*/ 0 h 4559300"/>
              <a:gd name="connsiteX1" fmla="*/ 889000 w 3403600"/>
              <a:gd name="connsiteY1" fmla="*/ 393700 h 4559300"/>
              <a:gd name="connsiteX2" fmla="*/ 647700 w 3403600"/>
              <a:gd name="connsiteY2" fmla="*/ 723900 h 4559300"/>
              <a:gd name="connsiteX3" fmla="*/ 533400 w 3403600"/>
              <a:gd name="connsiteY3" fmla="*/ 1079500 h 4559300"/>
              <a:gd name="connsiteX4" fmla="*/ 584200 w 3403600"/>
              <a:gd name="connsiteY4" fmla="*/ 1498600 h 4559300"/>
              <a:gd name="connsiteX5" fmla="*/ 571500 w 3403600"/>
              <a:gd name="connsiteY5" fmla="*/ 1816100 h 4559300"/>
              <a:gd name="connsiteX6" fmla="*/ 330200 w 3403600"/>
              <a:gd name="connsiteY6" fmla="*/ 2171700 h 4559300"/>
              <a:gd name="connsiteX7" fmla="*/ 0 w 3403600"/>
              <a:gd name="connsiteY7" fmla="*/ 2514600 h 4559300"/>
              <a:gd name="connsiteX8" fmla="*/ 88900 w 3403600"/>
              <a:gd name="connsiteY8" fmla="*/ 2743200 h 4559300"/>
              <a:gd name="connsiteX9" fmla="*/ 292100 w 3403600"/>
              <a:gd name="connsiteY9" fmla="*/ 2832100 h 4559300"/>
              <a:gd name="connsiteX10" fmla="*/ 330200 w 3403600"/>
              <a:gd name="connsiteY10" fmla="*/ 2959100 h 4559300"/>
              <a:gd name="connsiteX11" fmla="*/ 279400 w 3403600"/>
              <a:gd name="connsiteY11" fmla="*/ 3124200 h 4559300"/>
              <a:gd name="connsiteX12" fmla="*/ 444500 w 3403600"/>
              <a:gd name="connsiteY12" fmla="*/ 3175000 h 4559300"/>
              <a:gd name="connsiteX13" fmla="*/ 406400 w 3403600"/>
              <a:gd name="connsiteY13" fmla="*/ 3251200 h 4559300"/>
              <a:gd name="connsiteX14" fmla="*/ 317500 w 3403600"/>
              <a:gd name="connsiteY14" fmla="*/ 3289300 h 4559300"/>
              <a:gd name="connsiteX15" fmla="*/ 406400 w 3403600"/>
              <a:gd name="connsiteY15" fmla="*/ 3543300 h 4559300"/>
              <a:gd name="connsiteX16" fmla="*/ 342900 w 3403600"/>
              <a:gd name="connsiteY16" fmla="*/ 3835400 h 4559300"/>
              <a:gd name="connsiteX17" fmla="*/ 355600 w 3403600"/>
              <a:gd name="connsiteY17" fmla="*/ 4000500 h 4559300"/>
              <a:gd name="connsiteX18" fmla="*/ 571500 w 3403600"/>
              <a:gd name="connsiteY18" fmla="*/ 4216400 h 4559300"/>
              <a:gd name="connsiteX19" fmla="*/ 838200 w 3403600"/>
              <a:gd name="connsiteY19" fmla="*/ 4305300 h 4559300"/>
              <a:gd name="connsiteX20" fmla="*/ 965200 w 3403600"/>
              <a:gd name="connsiteY20" fmla="*/ 4343400 h 4559300"/>
              <a:gd name="connsiteX21" fmla="*/ 1130300 w 3403600"/>
              <a:gd name="connsiteY21" fmla="*/ 4546600 h 4559300"/>
              <a:gd name="connsiteX22" fmla="*/ 1981200 w 3403600"/>
              <a:gd name="connsiteY22" fmla="*/ 4546600 h 4559300"/>
              <a:gd name="connsiteX23" fmla="*/ 3403600 w 3403600"/>
              <a:gd name="connsiteY23" fmla="*/ 4559300 h 4559300"/>
              <a:gd name="connsiteX0" fmla="*/ 1384300 w 3403600"/>
              <a:gd name="connsiteY0" fmla="*/ 0 h 4559300"/>
              <a:gd name="connsiteX1" fmla="*/ 889000 w 3403600"/>
              <a:gd name="connsiteY1" fmla="*/ 393700 h 4559300"/>
              <a:gd name="connsiteX2" fmla="*/ 647700 w 3403600"/>
              <a:gd name="connsiteY2" fmla="*/ 723900 h 4559300"/>
              <a:gd name="connsiteX3" fmla="*/ 533400 w 3403600"/>
              <a:gd name="connsiteY3" fmla="*/ 1079500 h 4559300"/>
              <a:gd name="connsiteX4" fmla="*/ 584200 w 3403600"/>
              <a:gd name="connsiteY4" fmla="*/ 1498600 h 4559300"/>
              <a:gd name="connsiteX5" fmla="*/ 571500 w 3403600"/>
              <a:gd name="connsiteY5" fmla="*/ 1816100 h 4559300"/>
              <a:gd name="connsiteX6" fmla="*/ 330200 w 3403600"/>
              <a:gd name="connsiteY6" fmla="*/ 2171700 h 4559300"/>
              <a:gd name="connsiteX7" fmla="*/ 0 w 3403600"/>
              <a:gd name="connsiteY7" fmla="*/ 2514600 h 4559300"/>
              <a:gd name="connsiteX8" fmla="*/ 88900 w 3403600"/>
              <a:gd name="connsiteY8" fmla="*/ 2743200 h 4559300"/>
              <a:gd name="connsiteX9" fmla="*/ 292100 w 3403600"/>
              <a:gd name="connsiteY9" fmla="*/ 2832100 h 4559300"/>
              <a:gd name="connsiteX10" fmla="*/ 330200 w 3403600"/>
              <a:gd name="connsiteY10" fmla="*/ 2959100 h 4559300"/>
              <a:gd name="connsiteX11" fmla="*/ 279400 w 3403600"/>
              <a:gd name="connsiteY11" fmla="*/ 3124200 h 4559300"/>
              <a:gd name="connsiteX12" fmla="*/ 444500 w 3403600"/>
              <a:gd name="connsiteY12" fmla="*/ 3175000 h 4559300"/>
              <a:gd name="connsiteX13" fmla="*/ 406400 w 3403600"/>
              <a:gd name="connsiteY13" fmla="*/ 3251200 h 4559300"/>
              <a:gd name="connsiteX14" fmla="*/ 317500 w 3403600"/>
              <a:gd name="connsiteY14" fmla="*/ 3289300 h 4559300"/>
              <a:gd name="connsiteX15" fmla="*/ 406400 w 3403600"/>
              <a:gd name="connsiteY15" fmla="*/ 3543300 h 4559300"/>
              <a:gd name="connsiteX16" fmla="*/ 342900 w 3403600"/>
              <a:gd name="connsiteY16" fmla="*/ 3835400 h 4559300"/>
              <a:gd name="connsiteX17" fmla="*/ 355600 w 3403600"/>
              <a:gd name="connsiteY17" fmla="*/ 4000500 h 4559300"/>
              <a:gd name="connsiteX18" fmla="*/ 571500 w 3403600"/>
              <a:gd name="connsiteY18" fmla="*/ 4216400 h 4559300"/>
              <a:gd name="connsiteX19" fmla="*/ 838200 w 3403600"/>
              <a:gd name="connsiteY19" fmla="*/ 4305300 h 4559300"/>
              <a:gd name="connsiteX20" fmla="*/ 965200 w 3403600"/>
              <a:gd name="connsiteY20" fmla="*/ 4343400 h 4559300"/>
              <a:gd name="connsiteX21" fmla="*/ 1130300 w 3403600"/>
              <a:gd name="connsiteY21" fmla="*/ 4546600 h 4559300"/>
              <a:gd name="connsiteX22" fmla="*/ 1981200 w 3403600"/>
              <a:gd name="connsiteY22" fmla="*/ 4546600 h 4559300"/>
              <a:gd name="connsiteX23" fmla="*/ 3213100 w 3403600"/>
              <a:gd name="connsiteY23" fmla="*/ 4559300 h 4559300"/>
              <a:gd name="connsiteX24" fmla="*/ 3403600 w 3403600"/>
              <a:gd name="connsiteY24" fmla="*/ 4559300 h 4559300"/>
              <a:gd name="connsiteX0" fmla="*/ 1384300 w 3225800"/>
              <a:gd name="connsiteY0" fmla="*/ 0 h 4559300"/>
              <a:gd name="connsiteX1" fmla="*/ 889000 w 3225800"/>
              <a:gd name="connsiteY1" fmla="*/ 393700 h 4559300"/>
              <a:gd name="connsiteX2" fmla="*/ 647700 w 3225800"/>
              <a:gd name="connsiteY2" fmla="*/ 723900 h 4559300"/>
              <a:gd name="connsiteX3" fmla="*/ 533400 w 3225800"/>
              <a:gd name="connsiteY3" fmla="*/ 1079500 h 4559300"/>
              <a:gd name="connsiteX4" fmla="*/ 584200 w 3225800"/>
              <a:gd name="connsiteY4" fmla="*/ 1498600 h 4559300"/>
              <a:gd name="connsiteX5" fmla="*/ 571500 w 3225800"/>
              <a:gd name="connsiteY5" fmla="*/ 1816100 h 4559300"/>
              <a:gd name="connsiteX6" fmla="*/ 330200 w 3225800"/>
              <a:gd name="connsiteY6" fmla="*/ 2171700 h 4559300"/>
              <a:gd name="connsiteX7" fmla="*/ 0 w 3225800"/>
              <a:gd name="connsiteY7" fmla="*/ 2514600 h 4559300"/>
              <a:gd name="connsiteX8" fmla="*/ 88900 w 3225800"/>
              <a:gd name="connsiteY8" fmla="*/ 2743200 h 4559300"/>
              <a:gd name="connsiteX9" fmla="*/ 292100 w 3225800"/>
              <a:gd name="connsiteY9" fmla="*/ 2832100 h 4559300"/>
              <a:gd name="connsiteX10" fmla="*/ 330200 w 3225800"/>
              <a:gd name="connsiteY10" fmla="*/ 2959100 h 4559300"/>
              <a:gd name="connsiteX11" fmla="*/ 279400 w 3225800"/>
              <a:gd name="connsiteY11" fmla="*/ 3124200 h 4559300"/>
              <a:gd name="connsiteX12" fmla="*/ 444500 w 3225800"/>
              <a:gd name="connsiteY12" fmla="*/ 3175000 h 4559300"/>
              <a:gd name="connsiteX13" fmla="*/ 406400 w 3225800"/>
              <a:gd name="connsiteY13" fmla="*/ 3251200 h 4559300"/>
              <a:gd name="connsiteX14" fmla="*/ 317500 w 3225800"/>
              <a:gd name="connsiteY14" fmla="*/ 3289300 h 4559300"/>
              <a:gd name="connsiteX15" fmla="*/ 406400 w 3225800"/>
              <a:gd name="connsiteY15" fmla="*/ 3543300 h 4559300"/>
              <a:gd name="connsiteX16" fmla="*/ 342900 w 3225800"/>
              <a:gd name="connsiteY16" fmla="*/ 3835400 h 4559300"/>
              <a:gd name="connsiteX17" fmla="*/ 355600 w 3225800"/>
              <a:gd name="connsiteY17" fmla="*/ 4000500 h 4559300"/>
              <a:gd name="connsiteX18" fmla="*/ 571500 w 3225800"/>
              <a:gd name="connsiteY18" fmla="*/ 4216400 h 4559300"/>
              <a:gd name="connsiteX19" fmla="*/ 838200 w 3225800"/>
              <a:gd name="connsiteY19" fmla="*/ 4305300 h 4559300"/>
              <a:gd name="connsiteX20" fmla="*/ 965200 w 3225800"/>
              <a:gd name="connsiteY20" fmla="*/ 4343400 h 4559300"/>
              <a:gd name="connsiteX21" fmla="*/ 1130300 w 3225800"/>
              <a:gd name="connsiteY21" fmla="*/ 4546600 h 4559300"/>
              <a:gd name="connsiteX22" fmla="*/ 1981200 w 3225800"/>
              <a:gd name="connsiteY22" fmla="*/ 4546600 h 4559300"/>
              <a:gd name="connsiteX23" fmla="*/ 3213100 w 3225800"/>
              <a:gd name="connsiteY23" fmla="*/ 4559300 h 4559300"/>
              <a:gd name="connsiteX24" fmla="*/ 3225800 w 3225800"/>
              <a:gd name="connsiteY24" fmla="*/ 0 h 4559300"/>
              <a:gd name="connsiteX0" fmla="*/ 1384300 w 3225800"/>
              <a:gd name="connsiteY0" fmla="*/ 177800 h 4737100"/>
              <a:gd name="connsiteX1" fmla="*/ 889000 w 3225800"/>
              <a:gd name="connsiteY1" fmla="*/ 571500 h 4737100"/>
              <a:gd name="connsiteX2" fmla="*/ 647700 w 3225800"/>
              <a:gd name="connsiteY2" fmla="*/ 901700 h 4737100"/>
              <a:gd name="connsiteX3" fmla="*/ 533400 w 3225800"/>
              <a:gd name="connsiteY3" fmla="*/ 1257300 h 4737100"/>
              <a:gd name="connsiteX4" fmla="*/ 584200 w 3225800"/>
              <a:gd name="connsiteY4" fmla="*/ 1676400 h 4737100"/>
              <a:gd name="connsiteX5" fmla="*/ 571500 w 3225800"/>
              <a:gd name="connsiteY5" fmla="*/ 1993900 h 4737100"/>
              <a:gd name="connsiteX6" fmla="*/ 330200 w 3225800"/>
              <a:gd name="connsiteY6" fmla="*/ 2349500 h 4737100"/>
              <a:gd name="connsiteX7" fmla="*/ 0 w 3225800"/>
              <a:gd name="connsiteY7" fmla="*/ 2692400 h 4737100"/>
              <a:gd name="connsiteX8" fmla="*/ 88900 w 3225800"/>
              <a:gd name="connsiteY8" fmla="*/ 2921000 h 4737100"/>
              <a:gd name="connsiteX9" fmla="*/ 292100 w 3225800"/>
              <a:gd name="connsiteY9" fmla="*/ 3009900 h 4737100"/>
              <a:gd name="connsiteX10" fmla="*/ 330200 w 3225800"/>
              <a:gd name="connsiteY10" fmla="*/ 3136900 h 4737100"/>
              <a:gd name="connsiteX11" fmla="*/ 279400 w 3225800"/>
              <a:gd name="connsiteY11" fmla="*/ 3302000 h 4737100"/>
              <a:gd name="connsiteX12" fmla="*/ 444500 w 3225800"/>
              <a:gd name="connsiteY12" fmla="*/ 3352800 h 4737100"/>
              <a:gd name="connsiteX13" fmla="*/ 406400 w 3225800"/>
              <a:gd name="connsiteY13" fmla="*/ 3429000 h 4737100"/>
              <a:gd name="connsiteX14" fmla="*/ 317500 w 3225800"/>
              <a:gd name="connsiteY14" fmla="*/ 3467100 h 4737100"/>
              <a:gd name="connsiteX15" fmla="*/ 406400 w 3225800"/>
              <a:gd name="connsiteY15" fmla="*/ 3721100 h 4737100"/>
              <a:gd name="connsiteX16" fmla="*/ 342900 w 3225800"/>
              <a:gd name="connsiteY16" fmla="*/ 4013200 h 4737100"/>
              <a:gd name="connsiteX17" fmla="*/ 355600 w 3225800"/>
              <a:gd name="connsiteY17" fmla="*/ 4178300 h 4737100"/>
              <a:gd name="connsiteX18" fmla="*/ 571500 w 3225800"/>
              <a:gd name="connsiteY18" fmla="*/ 4394200 h 4737100"/>
              <a:gd name="connsiteX19" fmla="*/ 838200 w 3225800"/>
              <a:gd name="connsiteY19" fmla="*/ 4483100 h 4737100"/>
              <a:gd name="connsiteX20" fmla="*/ 965200 w 3225800"/>
              <a:gd name="connsiteY20" fmla="*/ 4521200 h 4737100"/>
              <a:gd name="connsiteX21" fmla="*/ 1130300 w 3225800"/>
              <a:gd name="connsiteY21" fmla="*/ 4724400 h 4737100"/>
              <a:gd name="connsiteX22" fmla="*/ 1981200 w 3225800"/>
              <a:gd name="connsiteY22" fmla="*/ 4724400 h 4737100"/>
              <a:gd name="connsiteX23" fmla="*/ 3213100 w 3225800"/>
              <a:gd name="connsiteY23" fmla="*/ 4737100 h 4737100"/>
              <a:gd name="connsiteX24" fmla="*/ 3225800 w 3225800"/>
              <a:gd name="connsiteY24" fmla="*/ 0 h 4737100"/>
              <a:gd name="connsiteX0" fmla="*/ 1384300 w 3303883"/>
              <a:gd name="connsiteY0" fmla="*/ 395567 h 4954867"/>
              <a:gd name="connsiteX1" fmla="*/ 889000 w 3303883"/>
              <a:gd name="connsiteY1" fmla="*/ 789267 h 4954867"/>
              <a:gd name="connsiteX2" fmla="*/ 647700 w 3303883"/>
              <a:gd name="connsiteY2" fmla="*/ 1119467 h 4954867"/>
              <a:gd name="connsiteX3" fmla="*/ 533400 w 3303883"/>
              <a:gd name="connsiteY3" fmla="*/ 1475067 h 4954867"/>
              <a:gd name="connsiteX4" fmla="*/ 584200 w 3303883"/>
              <a:gd name="connsiteY4" fmla="*/ 1894167 h 4954867"/>
              <a:gd name="connsiteX5" fmla="*/ 571500 w 3303883"/>
              <a:gd name="connsiteY5" fmla="*/ 2211667 h 4954867"/>
              <a:gd name="connsiteX6" fmla="*/ 330200 w 3303883"/>
              <a:gd name="connsiteY6" fmla="*/ 2567267 h 4954867"/>
              <a:gd name="connsiteX7" fmla="*/ 0 w 3303883"/>
              <a:gd name="connsiteY7" fmla="*/ 2910167 h 4954867"/>
              <a:gd name="connsiteX8" fmla="*/ 88900 w 3303883"/>
              <a:gd name="connsiteY8" fmla="*/ 3138767 h 4954867"/>
              <a:gd name="connsiteX9" fmla="*/ 292100 w 3303883"/>
              <a:gd name="connsiteY9" fmla="*/ 3227667 h 4954867"/>
              <a:gd name="connsiteX10" fmla="*/ 330200 w 3303883"/>
              <a:gd name="connsiteY10" fmla="*/ 3354667 h 4954867"/>
              <a:gd name="connsiteX11" fmla="*/ 279400 w 3303883"/>
              <a:gd name="connsiteY11" fmla="*/ 3519767 h 4954867"/>
              <a:gd name="connsiteX12" fmla="*/ 444500 w 3303883"/>
              <a:gd name="connsiteY12" fmla="*/ 3570567 h 4954867"/>
              <a:gd name="connsiteX13" fmla="*/ 406400 w 3303883"/>
              <a:gd name="connsiteY13" fmla="*/ 3646767 h 4954867"/>
              <a:gd name="connsiteX14" fmla="*/ 317500 w 3303883"/>
              <a:gd name="connsiteY14" fmla="*/ 3684867 h 4954867"/>
              <a:gd name="connsiteX15" fmla="*/ 406400 w 3303883"/>
              <a:gd name="connsiteY15" fmla="*/ 3938867 h 4954867"/>
              <a:gd name="connsiteX16" fmla="*/ 342900 w 3303883"/>
              <a:gd name="connsiteY16" fmla="*/ 4230967 h 4954867"/>
              <a:gd name="connsiteX17" fmla="*/ 355600 w 3303883"/>
              <a:gd name="connsiteY17" fmla="*/ 4396067 h 4954867"/>
              <a:gd name="connsiteX18" fmla="*/ 571500 w 3303883"/>
              <a:gd name="connsiteY18" fmla="*/ 4611967 h 4954867"/>
              <a:gd name="connsiteX19" fmla="*/ 838200 w 3303883"/>
              <a:gd name="connsiteY19" fmla="*/ 4700867 h 4954867"/>
              <a:gd name="connsiteX20" fmla="*/ 965200 w 3303883"/>
              <a:gd name="connsiteY20" fmla="*/ 4738967 h 4954867"/>
              <a:gd name="connsiteX21" fmla="*/ 1130300 w 3303883"/>
              <a:gd name="connsiteY21" fmla="*/ 4942167 h 4954867"/>
              <a:gd name="connsiteX22" fmla="*/ 1981200 w 3303883"/>
              <a:gd name="connsiteY22" fmla="*/ 4942167 h 4954867"/>
              <a:gd name="connsiteX23" fmla="*/ 3213100 w 3303883"/>
              <a:gd name="connsiteY23" fmla="*/ 4954867 h 4954867"/>
              <a:gd name="connsiteX24" fmla="*/ 3213100 w 3303883"/>
              <a:gd name="connsiteY24" fmla="*/ 395567 h 4954867"/>
              <a:gd name="connsiteX25" fmla="*/ 3225800 w 3303883"/>
              <a:gd name="connsiteY25" fmla="*/ 217767 h 4954867"/>
              <a:gd name="connsiteX0" fmla="*/ 1384300 w 3226483"/>
              <a:gd name="connsiteY0" fmla="*/ 395567 h 4954867"/>
              <a:gd name="connsiteX1" fmla="*/ 889000 w 3226483"/>
              <a:gd name="connsiteY1" fmla="*/ 789267 h 4954867"/>
              <a:gd name="connsiteX2" fmla="*/ 647700 w 3226483"/>
              <a:gd name="connsiteY2" fmla="*/ 1119467 h 4954867"/>
              <a:gd name="connsiteX3" fmla="*/ 533400 w 3226483"/>
              <a:gd name="connsiteY3" fmla="*/ 1475067 h 4954867"/>
              <a:gd name="connsiteX4" fmla="*/ 584200 w 3226483"/>
              <a:gd name="connsiteY4" fmla="*/ 1894167 h 4954867"/>
              <a:gd name="connsiteX5" fmla="*/ 571500 w 3226483"/>
              <a:gd name="connsiteY5" fmla="*/ 2211667 h 4954867"/>
              <a:gd name="connsiteX6" fmla="*/ 330200 w 3226483"/>
              <a:gd name="connsiteY6" fmla="*/ 2567267 h 4954867"/>
              <a:gd name="connsiteX7" fmla="*/ 0 w 3226483"/>
              <a:gd name="connsiteY7" fmla="*/ 2910167 h 4954867"/>
              <a:gd name="connsiteX8" fmla="*/ 88900 w 3226483"/>
              <a:gd name="connsiteY8" fmla="*/ 3138767 h 4954867"/>
              <a:gd name="connsiteX9" fmla="*/ 292100 w 3226483"/>
              <a:gd name="connsiteY9" fmla="*/ 3227667 h 4954867"/>
              <a:gd name="connsiteX10" fmla="*/ 330200 w 3226483"/>
              <a:gd name="connsiteY10" fmla="*/ 3354667 h 4954867"/>
              <a:gd name="connsiteX11" fmla="*/ 279400 w 3226483"/>
              <a:gd name="connsiteY11" fmla="*/ 3519767 h 4954867"/>
              <a:gd name="connsiteX12" fmla="*/ 444500 w 3226483"/>
              <a:gd name="connsiteY12" fmla="*/ 3570567 h 4954867"/>
              <a:gd name="connsiteX13" fmla="*/ 406400 w 3226483"/>
              <a:gd name="connsiteY13" fmla="*/ 3646767 h 4954867"/>
              <a:gd name="connsiteX14" fmla="*/ 317500 w 3226483"/>
              <a:gd name="connsiteY14" fmla="*/ 3684867 h 4954867"/>
              <a:gd name="connsiteX15" fmla="*/ 406400 w 3226483"/>
              <a:gd name="connsiteY15" fmla="*/ 3938867 h 4954867"/>
              <a:gd name="connsiteX16" fmla="*/ 342900 w 3226483"/>
              <a:gd name="connsiteY16" fmla="*/ 4230967 h 4954867"/>
              <a:gd name="connsiteX17" fmla="*/ 355600 w 3226483"/>
              <a:gd name="connsiteY17" fmla="*/ 4396067 h 4954867"/>
              <a:gd name="connsiteX18" fmla="*/ 571500 w 3226483"/>
              <a:gd name="connsiteY18" fmla="*/ 4611967 h 4954867"/>
              <a:gd name="connsiteX19" fmla="*/ 838200 w 3226483"/>
              <a:gd name="connsiteY19" fmla="*/ 4700867 h 4954867"/>
              <a:gd name="connsiteX20" fmla="*/ 965200 w 3226483"/>
              <a:gd name="connsiteY20" fmla="*/ 4738967 h 4954867"/>
              <a:gd name="connsiteX21" fmla="*/ 1130300 w 3226483"/>
              <a:gd name="connsiteY21" fmla="*/ 4942167 h 4954867"/>
              <a:gd name="connsiteX22" fmla="*/ 1981200 w 3226483"/>
              <a:gd name="connsiteY22" fmla="*/ 4942167 h 4954867"/>
              <a:gd name="connsiteX23" fmla="*/ 3213100 w 3226483"/>
              <a:gd name="connsiteY23" fmla="*/ 4954867 h 4954867"/>
              <a:gd name="connsiteX24" fmla="*/ 3213100 w 3226483"/>
              <a:gd name="connsiteY24" fmla="*/ 395567 h 4954867"/>
              <a:gd name="connsiteX25" fmla="*/ 3225800 w 3226483"/>
              <a:gd name="connsiteY25" fmla="*/ 217767 h 4954867"/>
              <a:gd name="connsiteX0" fmla="*/ 1384300 w 3226483"/>
              <a:gd name="connsiteY0" fmla="*/ 345317 h 4904617"/>
              <a:gd name="connsiteX1" fmla="*/ 889000 w 3226483"/>
              <a:gd name="connsiteY1" fmla="*/ 739017 h 4904617"/>
              <a:gd name="connsiteX2" fmla="*/ 647700 w 3226483"/>
              <a:gd name="connsiteY2" fmla="*/ 1069217 h 4904617"/>
              <a:gd name="connsiteX3" fmla="*/ 533400 w 3226483"/>
              <a:gd name="connsiteY3" fmla="*/ 1424817 h 4904617"/>
              <a:gd name="connsiteX4" fmla="*/ 584200 w 3226483"/>
              <a:gd name="connsiteY4" fmla="*/ 1843917 h 4904617"/>
              <a:gd name="connsiteX5" fmla="*/ 571500 w 3226483"/>
              <a:gd name="connsiteY5" fmla="*/ 2161417 h 4904617"/>
              <a:gd name="connsiteX6" fmla="*/ 330200 w 3226483"/>
              <a:gd name="connsiteY6" fmla="*/ 2517017 h 4904617"/>
              <a:gd name="connsiteX7" fmla="*/ 0 w 3226483"/>
              <a:gd name="connsiteY7" fmla="*/ 2859917 h 4904617"/>
              <a:gd name="connsiteX8" fmla="*/ 88900 w 3226483"/>
              <a:gd name="connsiteY8" fmla="*/ 3088517 h 4904617"/>
              <a:gd name="connsiteX9" fmla="*/ 292100 w 3226483"/>
              <a:gd name="connsiteY9" fmla="*/ 3177417 h 4904617"/>
              <a:gd name="connsiteX10" fmla="*/ 330200 w 3226483"/>
              <a:gd name="connsiteY10" fmla="*/ 3304417 h 4904617"/>
              <a:gd name="connsiteX11" fmla="*/ 279400 w 3226483"/>
              <a:gd name="connsiteY11" fmla="*/ 3469517 h 4904617"/>
              <a:gd name="connsiteX12" fmla="*/ 444500 w 3226483"/>
              <a:gd name="connsiteY12" fmla="*/ 3520317 h 4904617"/>
              <a:gd name="connsiteX13" fmla="*/ 406400 w 3226483"/>
              <a:gd name="connsiteY13" fmla="*/ 3596517 h 4904617"/>
              <a:gd name="connsiteX14" fmla="*/ 317500 w 3226483"/>
              <a:gd name="connsiteY14" fmla="*/ 3634617 h 4904617"/>
              <a:gd name="connsiteX15" fmla="*/ 406400 w 3226483"/>
              <a:gd name="connsiteY15" fmla="*/ 3888617 h 4904617"/>
              <a:gd name="connsiteX16" fmla="*/ 342900 w 3226483"/>
              <a:gd name="connsiteY16" fmla="*/ 4180717 h 4904617"/>
              <a:gd name="connsiteX17" fmla="*/ 355600 w 3226483"/>
              <a:gd name="connsiteY17" fmla="*/ 4345817 h 4904617"/>
              <a:gd name="connsiteX18" fmla="*/ 571500 w 3226483"/>
              <a:gd name="connsiteY18" fmla="*/ 4561717 h 4904617"/>
              <a:gd name="connsiteX19" fmla="*/ 838200 w 3226483"/>
              <a:gd name="connsiteY19" fmla="*/ 4650617 h 4904617"/>
              <a:gd name="connsiteX20" fmla="*/ 965200 w 3226483"/>
              <a:gd name="connsiteY20" fmla="*/ 4688717 h 4904617"/>
              <a:gd name="connsiteX21" fmla="*/ 1130300 w 3226483"/>
              <a:gd name="connsiteY21" fmla="*/ 4891917 h 4904617"/>
              <a:gd name="connsiteX22" fmla="*/ 1981200 w 3226483"/>
              <a:gd name="connsiteY22" fmla="*/ 4891917 h 4904617"/>
              <a:gd name="connsiteX23" fmla="*/ 3213100 w 3226483"/>
              <a:gd name="connsiteY23" fmla="*/ 4904617 h 4904617"/>
              <a:gd name="connsiteX24" fmla="*/ 3213100 w 3226483"/>
              <a:gd name="connsiteY24" fmla="*/ 345317 h 4904617"/>
              <a:gd name="connsiteX25" fmla="*/ 1367972 w 3226483"/>
              <a:gd name="connsiteY25" fmla="*/ 341688 h 4904617"/>
              <a:gd name="connsiteX0" fmla="*/ 1384300 w 3226483"/>
              <a:gd name="connsiteY0" fmla="*/ 17214 h 4576514"/>
              <a:gd name="connsiteX1" fmla="*/ 889000 w 3226483"/>
              <a:gd name="connsiteY1" fmla="*/ 410914 h 4576514"/>
              <a:gd name="connsiteX2" fmla="*/ 647700 w 3226483"/>
              <a:gd name="connsiteY2" fmla="*/ 74111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0" fmla="*/ 1384300 w 3226483"/>
              <a:gd name="connsiteY0" fmla="*/ 17214 h 4576514"/>
              <a:gd name="connsiteX1" fmla="*/ 889000 w 3226483"/>
              <a:gd name="connsiteY1" fmla="*/ 410914 h 4576514"/>
              <a:gd name="connsiteX2" fmla="*/ 647700 w 3226483"/>
              <a:gd name="connsiteY2" fmla="*/ 74111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889000 w 3226483"/>
              <a:gd name="connsiteY1" fmla="*/ 410914 h 4576514"/>
              <a:gd name="connsiteX2" fmla="*/ 647700 w 3226483"/>
              <a:gd name="connsiteY2" fmla="*/ 74111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889000 w 3226483"/>
              <a:gd name="connsiteY1" fmla="*/ 410914 h 4576514"/>
              <a:gd name="connsiteX2" fmla="*/ 647700 w 3226483"/>
              <a:gd name="connsiteY2" fmla="*/ 74111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889000 w 3226483"/>
              <a:gd name="connsiteY1" fmla="*/ 410914 h 4576514"/>
              <a:gd name="connsiteX2" fmla="*/ 647700 w 3226483"/>
              <a:gd name="connsiteY2" fmla="*/ 74111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911860 w 3226483"/>
              <a:gd name="connsiteY1" fmla="*/ 449014 h 4576514"/>
              <a:gd name="connsiteX2" fmla="*/ 647700 w 3226483"/>
              <a:gd name="connsiteY2" fmla="*/ 74111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911860 w 3226483"/>
              <a:gd name="connsiteY1" fmla="*/ 449014 h 4576514"/>
              <a:gd name="connsiteX2" fmla="*/ 647700 w 3226483"/>
              <a:gd name="connsiteY2" fmla="*/ 77159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911860 w 3226483"/>
              <a:gd name="connsiteY1" fmla="*/ 449014 h 4576514"/>
              <a:gd name="connsiteX2" fmla="*/ 647700 w 3226483"/>
              <a:gd name="connsiteY2" fmla="*/ 77159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911860 w 3226483"/>
              <a:gd name="connsiteY1" fmla="*/ 449014 h 4576514"/>
              <a:gd name="connsiteX2" fmla="*/ 647700 w 3226483"/>
              <a:gd name="connsiteY2" fmla="*/ 77159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384300 w 3226483"/>
              <a:gd name="connsiteY0" fmla="*/ 17214 h 4576514"/>
              <a:gd name="connsiteX1" fmla="*/ 911860 w 3226483"/>
              <a:gd name="connsiteY1" fmla="*/ 449014 h 4576514"/>
              <a:gd name="connsiteX2" fmla="*/ 647700 w 3226483"/>
              <a:gd name="connsiteY2" fmla="*/ 771594 h 4576514"/>
              <a:gd name="connsiteX3" fmla="*/ 533400 w 3226483"/>
              <a:gd name="connsiteY3" fmla="*/ 1096714 h 4576514"/>
              <a:gd name="connsiteX4" fmla="*/ 584200 w 3226483"/>
              <a:gd name="connsiteY4" fmla="*/ 1515814 h 4576514"/>
              <a:gd name="connsiteX5" fmla="*/ 571500 w 3226483"/>
              <a:gd name="connsiteY5" fmla="*/ 1833314 h 4576514"/>
              <a:gd name="connsiteX6" fmla="*/ 330200 w 3226483"/>
              <a:gd name="connsiteY6" fmla="*/ 2188914 h 4576514"/>
              <a:gd name="connsiteX7" fmla="*/ 0 w 3226483"/>
              <a:gd name="connsiteY7" fmla="*/ 2531814 h 4576514"/>
              <a:gd name="connsiteX8" fmla="*/ 88900 w 3226483"/>
              <a:gd name="connsiteY8" fmla="*/ 2760414 h 4576514"/>
              <a:gd name="connsiteX9" fmla="*/ 292100 w 3226483"/>
              <a:gd name="connsiteY9" fmla="*/ 2849314 h 4576514"/>
              <a:gd name="connsiteX10" fmla="*/ 330200 w 3226483"/>
              <a:gd name="connsiteY10" fmla="*/ 2976314 h 4576514"/>
              <a:gd name="connsiteX11" fmla="*/ 279400 w 3226483"/>
              <a:gd name="connsiteY11" fmla="*/ 3141414 h 4576514"/>
              <a:gd name="connsiteX12" fmla="*/ 444500 w 3226483"/>
              <a:gd name="connsiteY12" fmla="*/ 3192214 h 4576514"/>
              <a:gd name="connsiteX13" fmla="*/ 406400 w 3226483"/>
              <a:gd name="connsiteY13" fmla="*/ 3268414 h 4576514"/>
              <a:gd name="connsiteX14" fmla="*/ 317500 w 3226483"/>
              <a:gd name="connsiteY14" fmla="*/ 3306514 h 4576514"/>
              <a:gd name="connsiteX15" fmla="*/ 406400 w 3226483"/>
              <a:gd name="connsiteY15" fmla="*/ 3560514 h 4576514"/>
              <a:gd name="connsiteX16" fmla="*/ 342900 w 3226483"/>
              <a:gd name="connsiteY16" fmla="*/ 3852614 h 4576514"/>
              <a:gd name="connsiteX17" fmla="*/ 355600 w 3226483"/>
              <a:gd name="connsiteY17" fmla="*/ 4017714 h 4576514"/>
              <a:gd name="connsiteX18" fmla="*/ 571500 w 3226483"/>
              <a:gd name="connsiteY18" fmla="*/ 4233614 h 4576514"/>
              <a:gd name="connsiteX19" fmla="*/ 838200 w 3226483"/>
              <a:gd name="connsiteY19" fmla="*/ 4322514 h 4576514"/>
              <a:gd name="connsiteX20" fmla="*/ 965200 w 3226483"/>
              <a:gd name="connsiteY20" fmla="*/ 4360614 h 4576514"/>
              <a:gd name="connsiteX21" fmla="*/ 1130300 w 3226483"/>
              <a:gd name="connsiteY21" fmla="*/ 4563814 h 4576514"/>
              <a:gd name="connsiteX22" fmla="*/ 1981200 w 3226483"/>
              <a:gd name="connsiteY22" fmla="*/ 4563814 h 4576514"/>
              <a:gd name="connsiteX23" fmla="*/ 3213100 w 3226483"/>
              <a:gd name="connsiteY23" fmla="*/ 4576514 h 4576514"/>
              <a:gd name="connsiteX24" fmla="*/ 3213100 w 3226483"/>
              <a:gd name="connsiteY24" fmla="*/ 17214 h 4576514"/>
              <a:gd name="connsiteX25" fmla="*/ 1367972 w 3226483"/>
              <a:gd name="connsiteY25" fmla="*/ 13585 h 4576514"/>
              <a:gd name="connsiteX26" fmla="*/ 1384300 w 3226483"/>
              <a:gd name="connsiteY26" fmla="*/ 17214 h 4576514"/>
              <a:gd name="connsiteX0" fmla="*/ 1423717 w 3265900"/>
              <a:gd name="connsiteY0" fmla="*/ 17214 h 4576514"/>
              <a:gd name="connsiteX1" fmla="*/ 951277 w 3265900"/>
              <a:gd name="connsiteY1" fmla="*/ 449014 h 4576514"/>
              <a:gd name="connsiteX2" fmla="*/ 687117 w 3265900"/>
              <a:gd name="connsiteY2" fmla="*/ 771594 h 4576514"/>
              <a:gd name="connsiteX3" fmla="*/ 572817 w 3265900"/>
              <a:gd name="connsiteY3" fmla="*/ 1096714 h 4576514"/>
              <a:gd name="connsiteX4" fmla="*/ 623617 w 3265900"/>
              <a:gd name="connsiteY4" fmla="*/ 1515814 h 4576514"/>
              <a:gd name="connsiteX5" fmla="*/ 610917 w 3265900"/>
              <a:gd name="connsiteY5" fmla="*/ 1833314 h 4576514"/>
              <a:gd name="connsiteX6" fmla="*/ 369617 w 3265900"/>
              <a:gd name="connsiteY6" fmla="*/ 2188914 h 4576514"/>
              <a:gd name="connsiteX7" fmla="*/ 39417 w 3265900"/>
              <a:gd name="connsiteY7" fmla="*/ 2531814 h 4576514"/>
              <a:gd name="connsiteX8" fmla="*/ 128317 w 3265900"/>
              <a:gd name="connsiteY8" fmla="*/ 2760414 h 4576514"/>
              <a:gd name="connsiteX9" fmla="*/ 331517 w 3265900"/>
              <a:gd name="connsiteY9" fmla="*/ 2849314 h 4576514"/>
              <a:gd name="connsiteX10" fmla="*/ 369617 w 3265900"/>
              <a:gd name="connsiteY10" fmla="*/ 2976314 h 4576514"/>
              <a:gd name="connsiteX11" fmla="*/ 318817 w 3265900"/>
              <a:gd name="connsiteY11" fmla="*/ 3141414 h 4576514"/>
              <a:gd name="connsiteX12" fmla="*/ 483917 w 3265900"/>
              <a:gd name="connsiteY12" fmla="*/ 3192214 h 4576514"/>
              <a:gd name="connsiteX13" fmla="*/ 445817 w 3265900"/>
              <a:gd name="connsiteY13" fmla="*/ 3268414 h 4576514"/>
              <a:gd name="connsiteX14" fmla="*/ 356917 w 3265900"/>
              <a:gd name="connsiteY14" fmla="*/ 3306514 h 4576514"/>
              <a:gd name="connsiteX15" fmla="*/ 445817 w 3265900"/>
              <a:gd name="connsiteY15" fmla="*/ 3560514 h 4576514"/>
              <a:gd name="connsiteX16" fmla="*/ 382317 w 3265900"/>
              <a:gd name="connsiteY16" fmla="*/ 3852614 h 4576514"/>
              <a:gd name="connsiteX17" fmla="*/ 395017 w 3265900"/>
              <a:gd name="connsiteY17" fmla="*/ 4017714 h 4576514"/>
              <a:gd name="connsiteX18" fmla="*/ 610917 w 3265900"/>
              <a:gd name="connsiteY18" fmla="*/ 4233614 h 4576514"/>
              <a:gd name="connsiteX19" fmla="*/ 877617 w 3265900"/>
              <a:gd name="connsiteY19" fmla="*/ 4322514 h 4576514"/>
              <a:gd name="connsiteX20" fmla="*/ 1004617 w 3265900"/>
              <a:gd name="connsiteY20" fmla="*/ 4360614 h 4576514"/>
              <a:gd name="connsiteX21" fmla="*/ 1169717 w 3265900"/>
              <a:gd name="connsiteY21" fmla="*/ 4563814 h 4576514"/>
              <a:gd name="connsiteX22" fmla="*/ 2020617 w 3265900"/>
              <a:gd name="connsiteY22" fmla="*/ 4563814 h 4576514"/>
              <a:gd name="connsiteX23" fmla="*/ 3252517 w 3265900"/>
              <a:gd name="connsiteY23" fmla="*/ 4576514 h 4576514"/>
              <a:gd name="connsiteX24" fmla="*/ 3252517 w 3265900"/>
              <a:gd name="connsiteY24" fmla="*/ 17214 h 4576514"/>
              <a:gd name="connsiteX25" fmla="*/ 1407389 w 3265900"/>
              <a:gd name="connsiteY25" fmla="*/ 13585 h 4576514"/>
              <a:gd name="connsiteX26" fmla="*/ 1423717 w 3265900"/>
              <a:gd name="connsiteY26" fmla="*/ 17214 h 4576514"/>
              <a:gd name="connsiteX0" fmla="*/ 1408063 w 3250246"/>
              <a:gd name="connsiteY0" fmla="*/ 17214 h 4576514"/>
              <a:gd name="connsiteX1" fmla="*/ 935623 w 3250246"/>
              <a:gd name="connsiteY1" fmla="*/ 449014 h 4576514"/>
              <a:gd name="connsiteX2" fmla="*/ 671463 w 3250246"/>
              <a:gd name="connsiteY2" fmla="*/ 771594 h 4576514"/>
              <a:gd name="connsiteX3" fmla="*/ 557163 w 3250246"/>
              <a:gd name="connsiteY3" fmla="*/ 1096714 h 4576514"/>
              <a:gd name="connsiteX4" fmla="*/ 607963 w 3250246"/>
              <a:gd name="connsiteY4" fmla="*/ 1515814 h 4576514"/>
              <a:gd name="connsiteX5" fmla="*/ 595263 w 3250246"/>
              <a:gd name="connsiteY5" fmla="*/ 1833314 h 4576514"/>
              <a:gd name="connsiteX6" fmla="*/ 353963 w 3250246"/>
              <a:gd name="connsiteY6" fmla="*/ 2188914 h 4576514"/>
              <a:gd name="connsiteX7" fmla="*/ 42813 w 3250246"/>
              <a:gd name="connsiteY7" fmla="*/ 2550864 h 4576514"/>
              <a:gd name="connsiteX8" fmla="*/ 112663 w 3250246"/>
              <a:gd name="connsiteY8" fmla="*/ 2760414 h 4576514"/>
              <a:gd name="connsiteX9" fmla="*/ 315863 w 3250246"/>
              <a:gd name="connsiteY9" fmla="*/ 2849314 h 4576514"/>
              <a:gd name="connsiteX10" fmla="*/ 353963 w 3250246"/>
              <a:gd name="connsiteY10" fmla="*/ 2976314 h 4576514"/>
              <a:gd name="connsiteX11" fmla="*/ 303163 w 3250246"/>
              <a:gd name="connsiteY11" fmla="*/ 3141414 h 4576514"/>
              <a:gd name="connsiteX12" fmla="*/ 468263 w 3250246"/>
              <a:gd name="connsiteY12" fmla="*/ 3192214 h 4576514"/>
              <a:gd name="connsiteX13" fmla="*/ 430163 w 3250246"/>
              <a:gd name="connsiteY13" fmla="*/ 3268414 h 4576514"/>
              <a:gd name="connsiteX14" fmla="*/ 341263 w 3250246"/>
              <a:gd name="connsiteY14" fmla="*/ 3306514 h 4576514"/>
              <a:gd name="connsiteX15" fmla="*/ 430163 w 3250246"/>
              <a:gd name="connsiteY15" fmla="*/ 3560514 h 4576514"/>
              <a:gd name="connsiteX16" fmla="*/ 366663 w 3250246"/>
              <a:gd name="connsiteY16" fmla="*/ 3852614 h 4576514"/>
              <a:gd name="connsiteX17" fmla="*/ 379363 w 3250246"/>
              <a:gd name="connsiteY17" fmla="*/ 4017714 h 4576514"/>
              <a:gd name="connsiteX18" fmla="*/ 595263 w 3250246"/>
              <a:gd name="connsiteY18" fmla="*/ 4233614 h 4576514"/>
              <a:gd name="connsiteX19" fmla="*/ 861963 w 3250246"/>
              <a:gd name="connsiteY19" fmla="*/ 4322514 h 4576514"/>
              <a:gd name="connsiteX20" fmla="*/ 988963 w 3250246"/>
              <a:gd name="connsiteY20" fmla="*/ 4360614 h 4576514"/>
              <a:gd name="connsiteX21" fmla="*/ 1154063 w 3250246"/>
              <a:gd name="connsiteY21" fmla="*/ 4563814 h 4576514"/>
              <a:gd name="connsiteX22" fmla="*/ 2004963 w 3250246"/>
              <a:gd name="connsiteY22" fmla="*/ 4563814 h 4576514"/>
              <a:gd name="connsiteX23" fmla="*/ 3236863 w 3250246"/>
              <a:gd name="connsiteY23" fmla="*/ 4576514 h 4576514"/>
              <a:gd name="connsiteX24" fmla="*/ 3236863 w 3250246"/>
              <a:gd name="connsiteY24" fmla="*/ 17214 h 4576514"/>
              <a:gd name="connsiteX25" fmla="*/ 1391735 w 3250246"/>
              <a:gd name="connsiteY25" fmla="*/ 13585 h 4576514"/>
              <a:gd name="connsiteX26" fmla="*/ 1408063 w 3250246"/>
              <a:gd name="connsiteY26" fmla="*/ 17214 h 4576514"/>
              <a:gd name="connsiteX0" fmla="*/ 1368621 w 3210804"/>
              <a:gd name="connsiteY0" fmla="*/ 17214 h 4576514"/>
              <a:gd name="connsiteX1" fmla="*/ 896181 w 3210804"/>
              <a:gd name="connsiteY1" fmla="*/ 449014 h 4576514"/>
              <a:gd name="connsiteX2" fmla="*/ 632021 w 3210804"/>
              <a:gd name="connsiteY2" fmla="*/ 771594 h 4576514"/>
              <a:gd name="connsiteX3" fmla="*/ 517721 w 3210804"/>
              <a:gd name="connsiteY3" fmla="*/ 1096714 h 4576514"/>
              <a:gd name="connsiteX4" fmla="*/ 568521 w 3210804"/>
              <a:gd name="connsiteY4" fmla="*/ 1515814 h 4576514"/>
              <a:gd name="connsiteX5" fmla="*/ 555821 w 3210804"/>
              <a:gd name="connsiteY5" fmla="*/ 1833314 h 4576514"/>
              <a:gd name="connsiteX6" fmla="*/ 314521 w 3210804"/>
              <a:gd name="connsiteY6" fmla="*/ 2188914 h 4576514"/>
              <a:gd name="connsiteX7" fmla="*/ 3371 w 3210804"/>
              <a:gd name="connsiteY7" fmla="*/ 2550864 h 4576514"/>
              <a:gd name="connsiteX8" fmla="*/ 73221 w 3210804"/>
              <a:gd name="connsiteY8" fmla="*/ 2760414 h 4576514"/>
              <a:gd name="connsiteX9" fmla="*/ 276421 w 3210804"/>
              <a:gd name="connsiteY9" fmla="*/ 2849314 h 4576514"/>
              <a:gd name="connsiteX10" fmla="*/ 314521 w 3210804"/>
              <a:gd name="connsiteY10" fmla="*/ 2976314 h 4576514"/>
              <a:gd name="connsiteX11" fmla="*/ 263721 w 3210804"/>
              <a:gd name="connsiteY11" fmla="*/ 3141414 h 4576514"/>
              <a:gd name="connsiteX12" fmla="*/ 428821 w 3210804"/>
              <a:gd name="connsiteY12" fmla="*/ 3192214 h 4576514"/>
              <a:gd name="connsiteX13" fmla="*/ 390721 w 3210804"/>
              <a:gd name="connsiteY13" fmla="*/ 3268414 h 4576514"/>
              <a:gd name="connsiteX14" fmla="*/ 301821 w 3210804"/>
              <a:gd name="connsiteY14" fmla="*/ 3306514 h 4576514"/>
              <a:gd name="connsiteX15" fmla="*/ 390721 w 3210804"/>
              <a:gd name="connsiteY15" fmla="*/ 3560514 h 4576514"/>
              <a:gd name="connsiteX16" fmla="*/ 327221 w 3210804"/>
              <a:gd name="connsiteY16" fmla="*/ 3852614 h 4576514"/>
              <a:gd name="connsiteX17" fmla="*/ 339921 w 3210804"/>
              <a:gd name="connsiteY17" fmla="*/ 4017714 h 4576514"/>
              <a:gd name="connsiteX18" fmla="*/ 555821 w 3210804"/>
              <a:gd name="connsiteY18" fmla="*/ 4233614 h 4576514"/>
              <a:gd name="connsiteX19" fmla="*/ 822521 w 3210804"/>
              <a:gd name="connsiteY19" fmla="*/ 4322514 h 4576514"/>
              <a:gd name="connsiteX20" fmla="*/ 949521 w 3210804"/>
              <a:gd name="connsiteY20" fmla="*/ 4360614 h 4576514"/>
              <a:gd name="connsiteX21" fmla="*/ 1114621 w 3210804"/>
              <a:gd name="connsiteY21" fmla="*/ 4563814 h 4576514"/>
              <a:gd name="connsiteX22" fmla="*/ 1965521 w 3210804"/>
              <a:gd name="connsiteY22" fmla="*/ 4563814 h 4576514"/>
              <a:gd name="connsiteX23" fmla="*/ 3197421 w 3210804"/>
              <a:gd name="connsiteY23" fmla="*/ 4576514 h 4576514"/>
              <a:gd name="connsiteX24" fmla="*/ 3197421 w 3210804"/>
              <a:gd name="connsiteY24" fmla="*/ 17214 h 4576514"/>
              <a:gd name="connsiteX25" fmla="*/ 1352293 w 3210804"/>
              <a:gd name="connsiteY25" fmla="*/ 13585 h 4576514"/>
              <a:gd name="connsiteX26" fmla="*/ 1368621 w 3210804"/>
              <a:gd name="connsiteY26" fmla="*/ 17214 h 4576514"/>
              <a:gd name="connsiteX0" fmla="*/ 1386185 w 3228368"/>
              <a:gd name="connsiteY0" fmla="*/ 17214 h 4576514"/>
              <a:gd name="connsiteX1" fmla="*/ 913745 w 3228368"/>
              <a:gd name="connsiteY1" fmla="*/ 449014 h 4576514"/>
              <a:gd name="connsiteX2" fmla="*/ 649585 w 3228368"/>
              <a:gd name="connsiteY2" fmla="*/ 771594 h 4576514"/>
              <a:gd name="connsiteX3" fmla="*/ 535285 w 3228368"/>
              <a:gd name="connsiteY3" fmla="*/ 1096714 h 4576514"/>
              <a:gd name="connsiteX4" fmla="*/ 586085 w 3228368"/>
              <a:gd name="connsiteY4" fmla="*/ 1515814 h 4576514"/>
              <a:gd name="connsiteX5" fmla="*/ 573385 w 3228368"/>
              <a:gd name="connsiteY5" fmla="*/ 1833314 h 4576514"/>
              <a:gd name="connsiteX6" fmla="*/ 332085 w 3228368"/>
              <a:gd name="connsiteY6" fmla="*/ 2188914 h 4576514"/>
              <a:gd name="connsiteX7" fmla="*/ 20935 w 3228368"/>
              <a:gd name="connsiteY7" fmla="*/ 2550864 h 4576514"/>
              <a:gd name="connsiteX8" fmla="*/ 90785 w 3228368"/>
              <a:gd name="connsiteY8" fmla="*/ 2760414 h 4576514"/>
              <a:gd name="connsiteX9" fmla="*/ 293985 w 3228368"/>
              <a:gd name="connsiteY9" fmla="*/ 2849314 h 4576514"/>
              <a:gd name="connsiteX10" fmla="*/ 332085 w 3228368"/>
              <a:gd name="connsiteY10" fmla="*/ 2976314 h 4576514"/>
              <a:gd name="connsiteX11" fmla="*/ 281285 w 3228368"/>
              <a:gd name="connsiteY11" fmla="*/ 3141414 h 4576514"/>
              <a:gd name="connsiteX12" fmla="*/ 446385 w 3228368"/>
              <a:gd name="connsiteY12" fmla="*/ 3192214 h 4576514"/>
              <a:gd name="connsiteX13" fmla="*/ 408285 w 3228368"/>
              <a:gd name="connsiteY13" fmla="*/ 3268414 h 4576514"/>
              <a:gd name="connsiteX14" fmla="*/ 319385 w 3228368"/>
              <a:gd name="connsiteY14" fmla="*/ 3306514 h 4576514"/>
              <a:gd name="connsiteX15" fmla="*/ 408285 w 3228368"/>
              <a:gd name="connsiteY15" fmla="*/ 3560514 h 4576514"/>
              <a:gd name="connsiteX16" fmla="*/ 344785 w 3228368"/>
              <a:gd name="connsiteY16" fmla="*/ 3852614 h 4576514"/>
              <a:gd name="connsiteX17" fmla="*/ 357485 w 3228368"/>
              <a:gd name="connsiteY17" fmla="*/ 4017714 h 4576514"/>
              <a:gd name="connsiteX18" fmla="*/ 573385 w 3228368"/>
              <a:gd name="connsiteY18" fmla="*/ 4233614 h 4576514"/>
              <a:gd name="connsiteX19" fmla="*/ 840085 w 3228368"/>
              <a:gd name="connsiteY19" fmla="*/ 4322514 h 4576514"/>
              <a:gd name="connsiteX20" fmla="*/ 967085 w 3228368"/>
              <a:gd name="connsiteY20" fmla="*/ 4360614 h 4576514"/>
              <a:gd name="connsiteX21" fmla="*/ 1132185 w 3228368"/>
              <a:gd name="connsiteY21" fmla="*/ 4563814 h 4576514"/>
              <a:gd name="connsiteX22" fmla="*/ 1983085 w 3228368"/>
              <a:gd name="connsiteY22" fmla="*/ 4563814 h 4576514"/>
              <a:gd name="connsiteX23" fmla="*/ 3214985 w 3228368"/>
              <a:gd name="connsiteY23" fmla="*/ 4576514 h 4576514"/>
              <a:gd name="connsiteX24" fmla="*/ 3214985 w 3228368"/>
              <a:gd name="connsiteY24" fmla="*/ 17214 h 4576514"/>
              <a:gd name="connsiteX25" fmla="*/ 1369857 w 3228368"/>
              <a:gd name="connsiteY25" fmla="*/ 13585 h 4576514"/>
              <a:gd name="connsiteX26" fmla="*/ 1386185 w 3228368"/>
              <a:gd name="connsiteY26" fmla="*/ 17214 h 4576514"/>
              <a:gd name="connsiteX0" fmla="*/ 1374074 w 3216257"/>
              <a:gd name="connsiteY0" fmla="*/ 17214 h 4576514"/>
              <a:gd name="connsiteX1" fmla="*/ 901634 w 3216257"/>
              <a:gd name="connsiteY1" fmla="*/ 449014 h 4576514"/>
              <a:gd name="connsiteX2" fmla="*/ 637474 w 3216257"/>
              <a:gd name="connsiteY2" fmla="*/ 771594 h 4576514"/>
              <a:gd name="connsiteX3" fmla="*/ 523174 w 3216257"/>
              <a:gd name="connsiteY3" fmla="*/ 1096714 h 4576514"/>
              <a:gd name="connsiteX4" fmla="*/ 573974 w 3216257"/>
              <a:gd name="connsiteY4" fmla="*/ 1515814 h 4576514"/>
              <a:gd name="connsiteX5" fmla="*/ 561274 w 3216257"/>
              <a:gd name="connsiteY5" fmla="*/ 1833314 h 4576514"/>
              <a:gd name="connsiteX6" fmla="*/ 319974 w 3216257"/>
              <a:gd name="connsiteY6" fmla="*/ 2188914 h 4576514"/>
              <a:gd name="connsiteX7" fmla="*/ 8824 w 3216257"/>
              <a:gd name="connsiteY7" fmla="*/ 2550864 h 4576514"/>
              <a:gd name="connsiteX8" fmla="*/ 104074 w 3216257"/>
              <a:gd name="connsiteY8" fmla="*/ 2766764 h 4576514"/>
              <a:gd name="connsiteX9" fmla="*/ 281874 w 3216257"/>
              <a:gd name="connsiteY9" fmla="*/ 2849314 h 4576514"/>
              <a:gd name="connsiteX10" fmla="*/ 319974 w 3216257"/>
              <a:gd name="connsiteY10" fmla="*/ 2976314 h 4576514"/>
              <a:gd name="connsiteX11" fmla="*/ 269174 w 3216257"/>
              <a:gd name="connsiteY11" fmla="*/ 3141414 h 4576514"/>
              <a:gd name="connsiteX12" fmla="*/ 434274 w 3216257"/>
              <a:gd name="connsiteY12" fmla="*/ 3192214 h 4576514"/>
              <a:gd name="connsiteX13" fmla="*/ 396174 w 3216257"/>
              <a:gd name="connsiteY13" fmla="*/ 3268414 h 4576514"/>
              <a:gd name="connsiteX14" fmla="*/ 307274 w 3216257"/>
              <a:gd name="connsiteY14" fmla="*/ 3306514 h 4576514"/>
              <a:gd name="connsiteX15" fmla="*/ 396174 w 3216257"/>
              <a:gd name="connsiteY15" fmla="*/ 3560514 h 4576514"/>
              <a:gd name="connsiteX16" fmla="*/ 332674 w 3216257"/>
              <a:gd name="connsiteY16" fmla="*/ 3852614 h 4576514"/>
              <a:gd name="connsiteX17" fmla="*/ 345374 w 3216257"/>
              <a:gd name="connsiteY17" fmla="*/ 4017714 h 4576514"/>
              <a:gd name="connsiteX18" fmla="*/ 561274 w 3216257"/>
              <a:gd name="connsiteY18" fmla="*/ 4233614 h 4576514"/>
              <a:gd name="connsiteX19" fmla="*/ 827974 w 3216257"/>
              <a:gd name="connsiteY19" fmla="*/ 4322514 h 4576514"/>
              <a:gd name="connsiteX20" fmla="*/ 954974 w 3216257"/>
              <a:gd name="connsiteY20" fmla="*/ 4360614 h 4576514"/>
              <a:gd name="connsiteX21" fmla="*/ 1120074 w 3216257"/>
              <a:gd name="connsiteY21" fmla="*/ 4563814 h 4576514"/>
              <a:gd name="connsiteX22" fmla="*/ 1970974 w 3216257"/>
              <a:gd name="connsiteY22" fmla="*/ 4563814 h 4576514"/>
              <a:gd name="connsiteX23" fmla="*/ 3202874 w 3216257"/>
              <a:gd name="connsiteY23" fmla="*/ 4576514 h 4576514"/>
              <a:gd name="connsiteX24" fmla="*/ 3202874 w 3216257"/>
              <a:gd name="connsiteY24" fmla="*/ 17214 h 4576514"/>
              <a:gd name="connsiteX25" fmla="*/ 1357746 w 3216257"/>
              <a:gd name="connsiteY25" fmla="*/ 13585 h 4576514"/>
              <a:gd name="connsiteX26" fmla="*/ 1374074 w 3216257"/>
              <a:gd name="connsiteY26" fmla="*/ 17214 h 4576514"/>
              <a:gd name="connsiteX0" fmla="*/ 1374901 w 3217084"/>
              <a:gd name="connsiteY0" fmla="*/ 17214 h 4576514"/>
              <a:gd name="connsiteX1" fmla="*/ 902461 w 3217084"/>
              <a:gd name="connsiteY1" fmla="*/ 449014 h 4576514"/>
              <a:gd name="connsiteX2" fmla="*/ 638301 w 3217084"/>
              <a:gd name="connsiteY2" fmla="*/ 771594 h 4576514"/>
              <a:gd name="connsiteX3" fmla="*/ 524001 w 3217084"/>
              <a:gd name="connsiteY3" fmla="*/ 1096714 h 4576514"/>
              <a:gd name="connsiteX4" fmla="*/ 574801 w 3217084"/>
              <a:gd name="connsiteY4" fmla="*/ 1515814 h 4576514"/>
              <a:gd name="connsiteX5" fmla="*/ 562101 w 3217084"/>
              <a:gd name="connsiteY5" fmla="*/ 1833314 h 4576514"/>
              <a:gd name="connsiteX6" fmla="*/ 320801 w 3217084"/>
              <a:gd name="connsiteY6" fmla="*/ 2188914 h 4576514"/>
              <a:gd name="connsiteX7" fmla="*/ 9651 w 3217084"/>
              <a:gd name="connsiteY7" fmla="*/ 2550864 h 4576514"/>
              <a:gd name="connsiteX8" fmla="*/ 104901 w 3217084"/>
              <a:gd name="connsiteY8" fmla="*/ 2766764 h 4576514"/>
              <a:gd name="connsiteX9" fmla="*/ 282701 w 3217084"/>
              <a:gd name="connsiteY9" fmla="*/ 2849314 h 4576514"/>
              <a:gd name="connsiteX10" fmla="*/ 320801 w 3217084"/>
              <a:gd name="connsiteY10" fmla="*/ 2976314 h 4576514"/>
              <a:gd name="connsiteX11" fmla="*/ 270001 w 3217084"/>
              <a:gd name="connsiteY11" fmla="*/ 3141414 h 4576514"/>
              <a:gd name="connsiteX12" fmla="*/ 435101 w 3217084"/>
              <a:gd name="connsiteY12" fmla="*/ 3192214 h 4576514"/>
              <a:gd name="connsiteX13" fmla="*/ 397001 w 3217084"/>
              <a:gd name="connsiteY13" fmla="*/ 3268414 h 4576514"/>
              <a:gd name="connsiteX14" fmla="*/ 308101 w 3217084"/>
              <a:gd name="connsiteY14" fmla="*/ 3306514 h 4576514"/>
              <a:gd name="connsiteX15" fmla="*/ 397001 w 3217084"/>
              <a:gd name="connsiteY15" fmla="*/ 3560514 h 4576514"/>
              <a:gd name="connsiteX16" fmla="*/ 333501 w 3217084"/>
              <a:gd name="connsiteY16" fmla="*/ 3852614 h 4576514"/>
              <a:gd name="connsiteX17" fmla="*/ 346201 w 3217084"/>
              <a:gd name="connsiteY17" fmla="*/ 4017714 h 4576514"/>
              <a:gd name="connsiteX18" fmla="*/ 562101 w 3217084"/>
              <a:gd name="connsiteY18" fmla="*/ 4233614 h 4576514"/>
              <a:gd name="connsiteX19" fmla="*/ 828801 w 3217084"/>
              <a:gd name="connsiteY19" fmla="*/ 4322514 h 4576514"/>
              <a:gd name="connsiteX20" fmla="*/ 955801 w 3217084"/>
              <a:gd name="connsiteY20" fmla="*/ 4360614 h 4576514"/>
              <a:gd name="connsiteX21" fmla="*/ 1120901 w 3217084"/>
              <a:gd name="connsiteY21" fmla="*/ 4563814 h 4576514"/>
              <a:gd name="connsiteX22" fmla="*/ 1971801 w 3217084"/>
              <a:gd name="connsiteY22" fmla="*/ 4563814 h 4576514"/>
              <a:gd name="connsiteX23" fmla="*/ 3203701 w 3217084"/>
              <a:gd name="connsiteY23" fmla="*/ 4576514 h 4576514"/>
              <a:gd name="connsiteX24" fmla="*/ 3203701 w 3217084"/>
              <a:gd name="connsiteY24" fmla="*/ 17214 h 4576514"/>
              <a:gd name="connsiteX25" fmla="*/ 1358573 w 3217084"/>
              <a:gd name="connsiteY25" fmla="*/ 13585 h 4576514"/>
              <a:gd name="connsiteX26" fmla="*/ 1374901 w 3217084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69023 w 3216106"/>
              <a:gd name="connsiteY11" fmla="*/ 31414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69023 w 3216106"/>
              <a:gd name="connsiteY11" fmla="*/ 31414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69023 w 3216106"/>
              <a:gd name="connsiteY11" fmla="*/ 31414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69023 w 3216106"/>
              <a:gd name="connsiteY11" fmla="*/ 31414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06514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45223 w 3216106"/>
              <a:gd name="connsiteY17" fmla="*/ 401771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54748 w 3216106"/>
              <a:gd name="connsiteY17" fmla="*/ 4033589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54748 w 3216106"/>
              <a:gd name="connsiteY17" fmla="*/ 4033589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54823 w 3216106"/>
              <a:gd name="connsiteY20" fmla="*/ 436061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27823 w 3216106"/>
              <a:gd name="connsiteY19" fmla="*/ 4322514 h 4576514"/>
              <a:gd name="connsiteX20" fmla="*/ 992923 w 3216106"/>
              <a:gd name="connsiteY20" fmla="*/ 437966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19923 w 3216106"/>
              <a:gd name="connsiteY21" fmla="*/ 4563814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61123 w 3216106"/>
              <a:gd name="connsiteY5" fmla="*/ 1833314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73923 w 3216106"/>
              <a:gd name="connsiteY0" fmla="*/ 17214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46836 w 3216106"/>
              <a:gd name="connsiteY5" fmla="*/ 1838077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26" fmla="*/ 1373923 w 3216106"/>
              <a:gd name="connsiteY26" fmla="*/ 17214 h 4576514"/>
              <a:gd name="connsiteX0" fmla="*/ 1357595 w 3216106"/>
              <a:gd name="connsiteY0" fmla="*/ 13585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46836 w 3216106"/>
              <a:gd name="connsiteY5" fmla="*/ 1838077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0" fmla="*/ 1357595 w 3216106"/>
              <a:gd name="connsiteY0" fmla="*/ 13585 h 4576514"/>
              <a:gd name="connsiteX1" fmla="*/ 901483 w 3216106"/>
              <a:gd name="connsiteY1" fmla="*/ 449014 h 4576514"/>
              <a:gd name="connsiteX2" fmla="*/ 637323 w 3216106"/>
              <a:gd name="connsiteY2" fmla="*/ 771594 h 4576514"/>
              <a:gd name="connsiteX3" fmla="*/ 523023 w 3216106"/>
              <a:gd name="connsiteY3" fmla="*/ 1096714 h 4576514"/>
              <a:gd name="connsiteX4" fmla="*/ 573823 w 3216106"/>
              <a:gd name="connsiteY4" fmla="*/ 1515814 h 4576514"/>
              <a:gd name="connsiteX5" fmla="*/ 546836 w 3216106"/>
              <a:gd name="connsiteY5" fmla="*/ 1838077 h 4576514"/>
              <a:gd name="connsiteX6" fmla="*/ 319823 w 3216106"/>
              <a:gd name="connsiteY6" fmla="*/ 2188914 h 4576514"/>
              <a:gd name="connsiteX7" fmla="*/ 8673 w 3216106"/>
              <a:gd name="connsiteY7" fmla="*/ 2550864 h 4576514"/>
              <a:gd name="connsiteX8" fmla="*/ 103923 w 3216106"/>
              <a:gd name="connsiteY8" fmla="*/ 2766764 h 4576514"/>
              <a:gd name="connsiteX9" fmla="*/ 281723 w 3216106"/>
              <a:gd name="connsiteY9" fmla="*/ 2849314 h 4576514"/>
              <a:gd name="connsiteX10" fmla="*/ 319823 w 3216106"/>
              <a:gd name="connsiteY10" fmla="*/ 2976314 h 4576514"/>
              <a:gd name="connsiteX11" fmla="*/ 291248 w 3216106"/>
              <a:gd name="connsiteY11" fmla="*/ 3128714 h 4576514"/>
              <a:gd name="connsiteX12" fmla="*/ 434123 w 3216106"/>
              <a:gd name="connsiteY12" fmla="*/ 3192214 h 4576514"/>
              <a:gd name="connsiteX13" fmla="*/ 396023 w 3216106"/>
              <a:gd name="connsiteY13" fmla="*/ 3268414 h 4576514"/>
              <a:gd name="connsiteX14" fmla="*/ 307123 w 3216106"/>
              <a:gd name="connsiteY14" fmla="*/ 3322389 h 4576514"/>
              <a:gd name="connsiteX15" fmla="*/ 396023 w 3216106"/>
              <a:gd name="connsiteY15" fmla="*/ 3560514 h 4576514"/>
              <a:gd name="connsiteX16" fmla="*/ 332523 w 3216106"/>
              <a:gd name="connsiteY16" fmla="*/ 3852614 h 4576514"/>
              <a:gd name="connsiteX17" fmla="*/ 364273 w 3216106"/>
              <a:gd name="connsiteY17" fmla="*/ 4036764 h 4576514"/>
              <a:gd name="connsiteX18" fmla="*/ 561123 w 3216106"/>
              <a:gd name="connsiteY18" fmla="*/ 4233614 h 4576514"/>
              <a:gd name="connsiteX19" fmla="*/ 840523 w 3216106"/>
              <a:gd name="connsiteY19" fmla="*/ 4312989 h 4576514"/>
              <a:gd name="connsiteX20" fmla="*/ 992923 w 3216106"/>
              <a:gd name="connsiteY20" fmla="*/ 4379664 h 4576514"/>
              <a:gd name="connsiteX21" fmla="*/ 1135798 w 3216106"/>
              <a:gd name="connsiteY21" fmla="*/ 4560639 h 4576514"/>
              <a:gd name="connsiteX22" fmla="*/ 1970823 w 3216106"/>
              <a:gd name="connsiteY22" fmla="*/ 4563814 h 4576514"/>
              <a:gd name="connsiteX23" fmla="*/ 3202723 w 3216106"/>
              <a:gd name="connsiteY23" fmla="*/ 4576514 h 4576514"/>
              <a:gd name="connsiteX24" fmla="*/ 3202723 w 3216106"/>
              <a:gd name="connsiteY24" fmla="*/ 17214 h 4576514"/>
              <a:gd name="connsiteX25" fmla="*/ 1357595 w 3216106"/>
              <a:gd name="connsiteY25" fmla="*/ 13585 h 4576514"/>
              <a:gd name="connsiteX0" fmla="*/ 1357595 w 3216106"/>
              <a:gd name="connsiteY0" fmla="*/ 24167 h 4587096"/>
              <a:gd name="connsiteX1" fmla="*/ 901483 w 3216106"/>
              <a:gd name="connsiteY1" fmla="*/ 459596 h 4587096"/>
              <a:gd name="connsiteX2" fmla="*/ 637323 w 3216106"/>
              <a:gd name="connsiteY2" fmla="*/ 782176 h 4587096"/>
              <a:gd name="connsiteX3" fmla="*/ 523023 w 3216106"/>
              <a:gd name="connsiteY3" fmla="*/ 1107296 h 4587096"/>
              <a:gd name="connsiteX4" fmla="*/ 573823 w 3216106"/>
              <a:gd name="connsiteY4" fmla="*/ 1526396 h 4587096"/>
              <a:gd name="connsiteX5" fmla="*/ 546836 w 3216106"/>
              <a:gd name="connsiteY5" fmla="*/ 1848659 h 4587096"/>
              <a:gd name="connsiteX6" fmla="*/ 319823 w 3216106"/>
              <a:gd name="connsiteY6" fmla="*/ 2199496 h 4587096"/>
              <a:gd name="connsiteX7" fmla="*/ 8673 w 3216106"/>
              <a:gd name="connsiteY7" fmla="*/ 2561446 h 4587096"/>
              <a:gd name="connsiteX8" fmla="*/ 103923 w 3216106"/>
              <a:gd name="connsiteY8" fmla="*/ 2777346 h 4587096"/>
              <a:gd name="connsiteX9" fmla="*/ 281723 w 3216106"/>
              <a:gd name="connsiteY9" fmla="*/ 2859896 h 4587096"/>
              <a:gd name="connsiteX10" fmla="*/ 319823 w 3216106"/>
              <a:gd name="connsiteY10" fmla="*/ 2986896 h 4587096"/>
              <a:gd name="connsiteX11" fmla="*/ 291248 w 3216106"/>
              <a:gd name="connsiteY11" fmla="*/ 3139296 h 4587096"/>
              <a:gd name="connsiteX12" fmla="*/ 434123 w 3216106"/>
              <a:gd name="connsiteY12" fmla="*/ 3202796 h 4587096"/>
              <a:gd name="connsiteX13" fmla="*/ 396023 w 3216106"/>
              <a:gd name="connsiteY13" fmla="*/ 3278996 h 4587096"/>
              <a:gd name="connsiteX14" fmla="*/ 307123 w 3216106"/>
              <a:gd name="connsiteY14" fmla="*/ 3332971 h 4587096"/>
              <a:gd name="connsiteX15" fmla="*/ 396023 w 3216106"/>
              <a:gd name="connsiteY15" fmla="*/ 3571096 h 4587096"/>
              <a:gd name="connsiteX16" fmla="*/ 332523 w 3216106"/>
              <a:gd name="connsiteY16" fmla="*/ 3863196 h 4587096"/>
              <a:gd name="connsiteX17" fmla="*/ 364273 w 3216106"/>
              <a:gd name="connsiteY17" fmla="*/ 4047346 h 4587096"/>
              <a:gd name="connsiteX18" fmla="*/ 561123 w 3216106"/>
              <a:gd name="connsiteY18" fmla="*/ 4244196 h 4587096"/>
              <a:gd name="connsiteX19" fmla="*/ 840523 w 3216106"/>
              <a:gd name="connsiteY19" fmla="*/ 4323571 h 4587096"/>
              <a:gd name="connsiteX20" fmla="*/ 992923 w 3216106"/>
              <a:gd name="connsiteY20" fmla="*/ 4390246 h 4587096"/>
              <a:gd name="connsiteX21" fmla="*/ 1135798 w 3216106"/>
              <a:gd name="connsiteY21" fmla="*/ 4571221 h 4587096"/>
              <a:gd name="connsiteX22" fmla="*/ 1970823 w 3216106"/>
              <a:gd name="connsiteY22" fmla="*/ 4574396 h 4587096"/>
              <a:gd name="connsiteX23" fmla="*/ 3202723 w 3216106"/>
              <a:gd name="connsiteY23" fmla="*/ 4587096 h 4587096"/>
              <a:gd name="connsiteX24" fmla="*/ 3202723 w 3216106"/>
              <a:gd name="connsiteY24" fmla="*/ 27796 h 4587096"/>
              <a:gd name="connsiteX25" fmla="*/ 1357595 w 3216106"/>
              <a:gd name="connsiteY25" fmla="*/ 24167 h 4587096"/>
              <a:gd name="connsiteX0" fmla="*/ 1381407 w 3216106"/>
              <a:gd name="connsiteY0" fmla="*/ 30443 h 4583847"/>
              <a:gd name="connsiteX1" fmla="*/ 901483 w 3216106"/>
              <a:gd name="connsiteY1" fmla="*/ 456347 h 4583847"/>
              <a:gd name="connsiteX2" fmla="*/ 637323 w 3216106"/>
              <a:gd name="connsiteY2" fmla="*/ 778927 h 4583847"/>
              <a:gd name="connsiteX3" fmla="*/ 523023 w 3216106"/>
              <a:gd name="connsiteY3" fmla="*/ 1104047 h 4583847"/>
              <a:gd name="connsiteX4" fmla="*/ 573823 w 3216106"/>
              <a:gd name="connsiteY4" fmla="*/ 1523147 h 4583847"/>
              <a:gd name="connsiteX5" fmla="*/ 546836 w 3216106"/>
              <a:gd name="connsiteY5" fmla="*/ 1845410 h 4583847"/>
              <a:gd name="connsiteX6" fmla="*/ 319823 w 3216106"/>
              <a:gd name="connsiteY6" fmla="*/ 2196247 h 4583847"/>
              <a:gd name="connsiteX7" fmla="*/ 8673 w 3216106"/>
              <a:gd name="connsiteY7" fmla="*/ 2558197 h 4583847"/>
              <a:gd name="connsiteX8" fmla="*/ 103923 w 3216106"/>
              <a:gd name="connsiteY8" fmla="*/ 2774097 h 4583847"/>
              <a:gd name="connsiteX9" fmla="*/ 281723 w 3216106"/>
              <a:gd name="connsiteY9" fmla="*/ 2856647 h 4583847"/>
              <a:gd name="connsiteX10" fmla="*/ 319823 w 3216106"/>
              <a:gd name="connsiteY10" fmla="*/ 2983647 h 4583847"/>
              <a:gd name="connsiteX11" fmla="*/ 291248 w 3216106"/>
              <a:gd name="connsiteY11" fmla="*/ 3136047 h 4583847"/>
              <a:gd name="connsiteX12" fmla="*/ 434123 w 3216106"/>
              <a:gd name="connsiteY12" fmla="*/ 3199547 h 4583847"/>
              <a:gd name="connsiteX13" fmla="*/ 396023 w 3216106"/>
              <a:gd name="connsiteY13" fmla="*/ 3275747 h 4583847"/>
              <a:gd name="connsiteX14" fmla="*/ 307123 w 3216106"/>
              <a:gd name="connsiteY14" fmla="*/ 3329722 h 4583847"/>
              <a:gd name="connsiteX15" fmla="*/ 396023 w 3216106"/>
              <a:gd name="connsiteY15" fmla="*/ 3567847 h 4583847"/>
              <a:gd name="connsiteX16" fmla="*/ 332523 w 3216106"/>
              <a:gd name="connsiteY16" fmla="*/ 3859947 h 4583847"/>
              <a:gd name="connsiteX17" fmla="*/ 364273 w 3216106"/>
              <a:gd name="connsiteY17" fmla="*/ 4044097 h 4583847"/>
              <a:gd name="connsiteX18" fmla="*/ 561123 w 3216106"/>
              <a:gd name="connsiteY18" fmla="*/ 4240947 h 4583847"/>
              <a:gd name="connsiteX19" fmla="*/ 840523 w 3216106"/>
              <a:gd name="connsiteY19" fmla="*/ 4320322 h 4583847"/>
              <a:gd name="connsiteX20" fmla="*/ 992923 w 3216106"/>
              <a:gd name="connsiteY20" fmla="*/ 4386997 h 4583847"/>
              <a:gd name="connsiteX21" fmla="*/ 1135798 w 3216106"/>
              <a:gd name="connsiteY21" fmla="*/ 4567972 h 4583847"/>
              <a:gd name="connsiteX22" fmla="*/ 1970823 w 3216106"/>
              <a:gd name="connsiteY22" fmla="*/ 4571147 h 4583847"/>
              <a:gd name="connsiteX23" fmla="*/ 3202723 w 3216106"/>
              <a:gd name="connsiteY23" fmla="*/ 4583847 h 4583847"/>
              <a:gd name="connsiteX24" fmla="*/ 3202723 w 3216106"/>
              <a:gd name="connsiteY24" fmla="*/ 24547 h 4583847"/>
              <a:gd name="connsiteX25" fmla="*/ 1381407 w 3216106"/>
              <a:gd name="connsiteY25" fmla="*/ 30443 h 4583847"/>
              <a:gd name="connsiteX0" fmla="*/ 1381407 w 3216106"/>
              <a:gd name="connsiteY0" fmla="*/ 27125 h 4580529"/>
              <a:gd name="connsiteX1" fmla="*/ 901483 w 3216106"/>
              <a:gd name="connsiteY1" fmla="*/ 453029 h 4580529"/>
              <a:gd name="connsiteX2" fmla="*/ 637323 w 3216106"/>
              <a:gd name="connsiteY2" fmla="*/ 775609 h 4580529"/>
              <a:gd name="connsiteX3" fmla="*/ 523023 w 3216106"/>
              <a:gd name="connsiteY3" fmla="*/ 1100729 h 4580529"/>
              <a:gd name="connsiteX4" fmla="*/ 573823 w 3216106"/>
              <a:gd name="connsiteY4" fmla="*/ 1519829 h 4580529"/>
              <a:gd name="connsiteX5" fmla="*/ 546836 w 3216106"/>
              <a:gd name="connsiteY5" fmla="*/ 1842092 h 4580529"/>
              <a:gd name="connsiteX6" fmla="*/ 319823 w 3216106"/>
              <a:gd name="connsiteY6" fmla="*/ 2192929 h 4580529"/>
              <a:gd name="connsiteX7" fmla="*/ 8673 w 3216106"/>
              <a:gd name="connsiteY7" fmla="*/ 2554879 h 4580529"/>
              <a:gd name="connsiteX8" fmla="*/ 103923 w 3216106"/>
              <a:gd name="connsiteY8" fmla="*/ 2770779 h 4580529"/>
              <a:gd name="connsiteX9" fmla="*/ 281723 w 3216106"/>
              <a:gd name="connsiteY9" fmla="*/ 2853329 h 4580529"/>
              <a:gd name="connsiteX10" fmla="*/ 319823 w 3216106"/>
              <a:gd name="connsiteY10" fmla="*/ 2980329 h 4580529"/>
              <a:gd name="connsiteX11" fmla="*/ 291248 w 3216106"/>
              <a:gd name="connsiteY11" fmla="*/ 3132729 h 4580529"/>
              <a:gd name="connsiteX12" fmla="*/ 434123 w 3216106"/>
              <a:gd name="connsiteY12" fmla="*/ 3196229 h 4580529"/>
              <a:gd name="connsiteX13" fmla="*/ 396023 w 3216106"/>
              <a:gd name="connsiteY13" fmla="*/ 3272429 h 4580529"/>
              <a:gd name="connsiteX14" fmla="*/ 307123 w 3216106"/>
              <a:gd name="connsiteY14" fmla="*/ 3326404 h 4580529"/>
              <a:gd name="connsiteX15" fmla="*/ 396023 w 3216106"/>
              <a:gd name="connsiteY15" fmla="*/ 3564529 h 4580529"/>
              <a:gd name="connsiteX16" fmla="*/ 332523 w 3216106"/>
              <a:gd name="connsiteY16" fmla="*/ 3856629 h 4580529"/>
              <a:gd name="connsiteX17" fmla="*/ 364273 w 3216106"/>
              <a:gd name="connsiteY17" fmla="*/ 4040779 h 4580529"/>
              <a:gd name="connsiteX18" fmla="*/ 561123 w 3216106"/>
              <a:gd name="connsiteY18" fmla="*/ 4237629 h 4580529"/>
              <a:gd name="connsiteX19" fmla="*/ 840523 w 3216106"/>
              <a:gd name="connsiteY19" fmla="*/ 4317004 h 4580529"/>
              <a:gd name="connsiteX20" fmla="*/ 992923 w 3216106"/>
              <a:gd name="connsiteY20" fmla="*/ 4383679 h 4580529"/>
              <a:gd name="connsiteX21" fmla="*/ 1135798 w 3216106"/>
              <a:gd name="connsiteY21" fmla="*/ 4564654 h 4580529"/>
              <a:gd name="connsiteX22" fmla="*/ 1970823 w 3216106"/>
              <a:gd name="connsiteY22" fmla="*/ 4567829 h 4580529"/>
              <a:gd name="connsiteX23" fmla="*/ 3202723 w 3216106"/>
              <a:gd name="connsiteY23" fmla="*/ 4580529 h 4580529"/>
              <a:gd name="connsiteX24" fmla="*/ 3202723 w 3216106"/>
              <a:gd name="connsiteY24" fmla="*/ 21229 h 4580529"/>
              <a:gd name="connsiteX25" fmla="*/ 1381407 w 3216106"/>
              <a:gd name="connsiteY25" fmla="*/ 27125 h 4580529"/>
              <a:gd name="connsiteX0" fmla="*/ 1405219 w 3216106"/>
              <a:gd name="connsiteY0" fmla="*/ 38431 h 4577548"/>
              <a:gd name="connsiteX1" fmla="*/ 901483 w 3216106"/>
              <a:gd name="connsiteY1" fmla="*/ 450048 h 4577548"/>
              <a:gd name="connsiteX2" fmla="*/ 637323 w 3216106"/>
              <a:gd name="connsiteY2" fmla="*/ 772628 h 4577548"/>
              <a:gd name="connsiteX3" fmla="*/ 523023 w 3216106"/>
              <a:gd name="connsiteY3" fmla="*/ 1097748 h 4577548"/>
              <a:gd name="connsiteX4" fmla="*/ 573823 w 3216106"/>
              <a:gd name="connsiteY4" fmla="*/ 1516848 h 4577548"/>
              <a:gd name="connsiteX5" fmla="*/ 546836 w 3216106"/>
              <a:gd name="connsiteY5" fmla="*/ 1839111 h 4577548"/>
              <a:gd name="connsiteX6" fmla="*/ 319823 w 3216106"/>
              <a:gd name="connsiteY6" fmla="*/ 2189948 h 4577548"/>
              <a:gd name="connsiteX7" fmla="*/ 8673 w 3216106"/>
              <a:gd name="connsiteY7" fmla="*/ 2551898 h 4577548"/>
              <a:gd name="connsiteX8" fmla="*/ 103923 w 3216106"/>
              <a:gd name="connsiteY8" fmla="*/ 2767798 h 4577548"/>
              <a:gd name="connsiteX9" fmla="*/ 281723 w 3216106"/>
              <a:gd name="connsiteY9" fmla="*/ 2850348 h 4577548"/>
              <a:gd name="connsiteX10" fmla="*/ 319823 w 3216106"/>
              <a:gd name="connsiteY10" fmla="*/ 2977348 h 4577548"/>
              <a:gd name="connsiteX11" fmla="*/ 291248 w 3216106"/>
              <a:gd name="connsiteY11" fmla="*/ 3129748 h 4577548"/>
              <a:gd name="connsiteX12" fmla="*/ 434123 w 3216106"/>
              <a:gd name="connsiteY12" fmla="*/ 3193248 h 4577548"/>
              <a:gd name="connsiteX13" fmla="*/ 396023 w 3216106"/>
              <a:gd name="connsiteY13" fmla="*/ 3269448 h 4577548"/>
              <a:gd name="connsiteX14" fmla="*/ 307123 w 3216106"/>
              <a:gd name="connsiteY14" fmla="*/ 3323423 h 4577548"/>
              <a:gd name="connsiteX15" fmla="*/ 396023 w 3216106"/>
              <a:gd name="connsiteY15" fmla="*/ 3561548 h 4577548"/>
              <a:gd name="connsiteX16" fmla="*/ 332523 w 3216106"/>
              <a:gd name="connsiteY16" fmla="*/ 3853648 h 4577548"/>
              <a:gd name="connsiteX17" fmla="*/ 364273 w 3216106"/>
              <a:gd name="connsiteY17" fmla="*/ 4037798 h 4577548"/>
              <a:gd name="connsiteX18" fmla="*/ 561123 w 3216106"/>
              <a:gd name="connsiteY18" fmla="*/ 4234648 h 4577548"/>
              <a:gd name="connsiteX19" fmla="*/ 840523 w 3216106"/>
              <a:gd name="connsiteY19" fmla="*/ 4314023 h 4577548"/>
              <a:gd name="connsiteX20" fmla="*/ 992923 w 3216106"/>
              <a:gd name="connsiteY20" fmla="*/ 4380698 h 4577548"/>
              <a:gd name="connsiteX21" fmla="*/ 1135798 w 3216106"/>
              <a:gd name="connsiteY21" fmla="*/ 4561673 h 4577548"/>
              <a:gd name="connsiteX22" fmla="*/ 1970823 w 3216106"/>
              <a:gd name="connsiteY22" fmla="*/ 4564848 h 4577548"/>
              <a:gd name="connsiteX23" fmla="*/ 3202723 w 3216106"/>
              <a:gd name="connsiteY23" fmla="*/ 4577548 h 4577548"/>
              <a:gd name="connsiteX24" fmla="*/ 3202723 w 3216106"/>
              <a:gd name="connsiteY24" fmla="*/ 18248 h 4577548"/>
              <a:gd name="connsiteX25" fmla="*/ 1405219 w 3216106"/>
              <a:gd name="connsiteY25" fmla="*/ 38431 h 4577548"/>
              <a:gd name="connsiteX0" fmla="*/ 1405219 w 3216106"/>
              <a:gd name="connsiteY0" fmla="*/ 20183 h 4559300"/>
              <a:gd name="connsiteX1" fmla="*/ 901483 w 3216106"/>
              <a:gd name="connsiteY1" fmla="*/ 431800 h 4559300"/>
              <a:gd name="connsiteX2" fmla="*/ 637323 w 3216106"/>
              <a:gd name="connsiteY2" fmla="*/ 754380 h 4559300"/>
              <a:gd name="connsiteX3" fmla="*/ 523023 w 3216106"/>
              <a:gd name="connsiteY3" fmla="*/ 1079500 h 4559300"/>
              <a:gd name="connsiteX4" fmla="*/ 573823 w 3216106"/>
              <a:gd name="connsiteY4" fmla="*/ 1498600 h 4559300"/>
              <a:gd name="connsiteX5" fmla="*/ 546836 w 3216106"/>
              <a:gd name="connsiteY5" fmla="*/ 1820863 h 4559300"/>
              <a:gd name="connsiteX6" fmla="*/ 319823 w 3216106"/>
              <a:gd name="connsiteY6" fmla="*/ 2171700 h 4559300"/>
              <a:gd name="connsiteX7" fmla="*/ 8673 w 3216106"/>
              <a:gd name="connsiteY7" fmla="*/ 2533650 h 4559300"/>
              <a:gd name="connsiteX8" fmla="*/ 103923 w 3216106"/>
              <a:gd name="connsiteY8" fmla="*/ 2749550 h 4559300"/>
              <a:gd name="connsiteX9" fmla="*/ 281723 w 3216106"/>
              <a:gd name="connsiteY9" fmla="*/ 2832100 h 4559300"/>
              <a:gd name="connsiteX10" fmla="*/ 319823 w 3216106"/>
              <a:gd name="connsiteY10" fmla="*/ 2959100 h 4559300"/>
              <a:gd name="connsiteX11" fmla="*/ 291248 w 3216106"/>
              <a:gd name="connsiteY11" fmla="*/ 3111500 h 4559300"/>
              <a:gd name="connsiteX12" fmla="*/ 434123 w 3216106"/>
              <a:gd name="connsiteY12" fmla="*/ 3175000 h 4559300"/>
              <a:gd name="connsiteX13" fmla="*/ 396023 w 3216106"/>
              <a:gd name="connsiteY13" fmla="*/ 3251200 h 4559300"/>
              <a:gd name="connsiteX14" fmla="*/ 307123 w 3216106"/>
              <a:gd name="connsiteY14" fmla="*/ 3305175 h 4559300"/>
              <a:gd name="connsiteX15" fmla="*/ 396023 w 3216106"/>
              <a:gd name="connsiteY15" fmla="*/ 3543300 h 4559300"/>
              <a:gd name="connsiteX16" fmla="*/ 332523 w 3216106"/>
              <a:gd name="connsiteY16" fmla="*/ 3835400 h 4559300"/>
              <a:gd name="connsiteX17" fmla="*/ 364273 w 3216106"/>
              <a:gd name="connsiteY17" fmla="*/ 4019550 h 4559300"/>
              <a:gd name="connsiteX18" fmla="*/ 561123 w 3216106"/>
              <a:gd name="connsiteY18" fmla="*/ 4216400 h 4559300"/>
              <a:gd name="connsiteX19" fmla="*/ 840523 w 3216106"/>
              <a:gd name="connsiteY19" fmla="*/ 4295775 h 4559300"/>
              <a:gd name="connsiteX20" fmla="*/ 992923 w 3216106"/>
              <a:gd name="connsiteY20" fmla="*/ 4362450 h 4559300"/>
              <a:gd name="connsiteX21" fmla="*/ 1135798 w 3216106"/>
              <a:gd name="connsiteY21" fmla="*/ 4543425 h 4559300"/>
              <a:gd name="connsiteX22" fmla="*/ 1970823 w 3216106"/>
              <a:gd name="connsiteY22" fmla="*/ 4546600 h 4559300"/>
              <a:gd name="connsiteX23" fmla="*/ 3202723 w 3216106"/>
              <a:gd name="connsiteY23" fmla="*/ 4559300 h 4559300"/>
              <a:gd name="connsiteX24" fmla="*/ 3202723 w 3216106"/>
              <a:gd name="connsiteY24" fmla="*/ 0 h 4559300"/>
              <a:gd name="connsiteX25" fmla="*/ 1405219 w 3216106"/>
              <a:gd name="connsiteY25" fmla="*/ 20183 h 4559300"/>
              <a:gd name="connsiteX0" fmla="*/ 3202723 w 3294163"/>
              <a:gd name="connsiteY0" fmla="*/ 0 h 4559300"/>
              <a:gd name="connsiteX1" fmla="*/ 1405219 w 3294163"/>
              <a:gd name="connsiteY1" fmla="*/ 20183 h 4559300"/>
              <a:gd name="connsiteX2" fmla="*/ 901483 w 3294163"/>
              <a:gd name="connsiteY2" fmla="*/ 431800 h 4559300"/>
              <a:gd name="connsiteX3" fmla="*/ 637323 w 3294163"/>
              <a:gd name="connsiteY3" fmla="*/ 754380 h 4559300"/>
              <a:gd name="connsiteX4" fmla="*/ 523023 w 3294163"/>
              <a:gd name="connsiteY4" fmla="*/ 1079500 h 4559300"/>
              <a:gd name="connsiteX5" fmla="*/ 573823 w 3294163"/>
              <a:gd name="connsiteY5" fmla="*/ 1498600 h 4559300"/>
              <a:gd name="connsiteX6" fmla="*/ 546836 w 3294163"/>
              <a:gd name="connsiteY6" fmla="*/ 1820863 h 4559300"/>
              <a:gd name="connsiteX7" fmla="*/ 319823 w 3294163"/>
              <a:gd name="connsiteY7" fmla="*/ 2171700 h 4559300"/>
              <a:gd name="connsiteX8" fmla="*/ 8673 w 3294163"/>
              <a:gd name="connsiteY8" fmla="*/ 2533650 h 4559300"/>
              <a:gd name="connsiteX9" fmla="*/ 103923 w 3294163"/>
              <a:gd name="connsiteY9" fmla="*/ 2749550 h 4559300"/>
              <a:gd name="connsiteX10" fmla="*/ 281723 w 3294163"/>
              <a:gd name="connsiteY10" fmla="*/ 2832100 h 4559300"/>
              <a:gd name="connsiteX11" fmla="*/ 319823 w 3294163"/>
              <a:gd name="connsiteY11" fmla="*/ 2959100 h 4559300"/>
              <a:gd name="connsiteX12" fmla="*/ 291248 w 3294163"/>
              <a:gd name="connsiteY12" fmla="*/ 3111500 h 4559300"/>
              <a:gd name="connsiteX13" fmla="*/ 434123 w 3294163"/>
              <a:gd name="connsiteY13" fmla="*/ 3175000 h 4559300"/>
              <a:gd name="connsiteX14" fmla="*/ 396023 w 3294163"/>
              <a:gd name="connsiteY14" fmla="*/ 3251200 h 4559300"/>
              <a:gd name="connsiteX15" fmla="*/ 307123 w 3294163"/>
              <a:gd name="connsiteY15" fmla="*/ 3305175 h 4559300"/>
              <a:gd name="connsiteX16" fmla="*/ 396023 w 3294163"/>
              <a:gd name="connsiteY16" fmla="*/ 3543300 h 4559300"/>
              <a:gd name="connsiteX17" fmla="*/ 332523 w 3294163"/>
              <a:gd name="connsiteY17" fmla="*/ 3835400 h 4559300"/>
              <a:gd name="connsiteX18" fmla="*/ 364273 w 3294163"/>
              <a:gd name="connsiteY18" fmla="*/ 4019550 h 4559300"/>
              <a:gd name="connsiteX19" fmla="*/ 561123 w 3294163"/>
              <a:gd name="connsiteY19" fmla="*/ 4216400 h 4559300"/>
              <a:gd name="connsiteX20" fmla="*/ 840523 w 3294163"/>
              <a:gd name="connsiteY20" fmla="*/ 4295775 h 4559300"/>
              <a:gd name="connsiteX21" fmla="*/ 992923 w 3294163"/>
              <a:gd name="connsiteY21" fmla="*/ 4362450 h 4559300"/>
              <a:gd name="connsiteX22" fmla="*/ 1135798 w 3294163"/>
              <a:gd name="connsiteY22" fmla="*/ 4543425 h 4559300"/>
              <a:gd name="connsiteX23" fmla="*/ 1970823 w 3294163"/>
              <a:gd name="connsiteY23" fmla="*/ 4546600 h 4559300"/>
              <a:gd name="connsiteX24" fmla="*/ 3202723 w 3294163"/>
              <a:gd name="connsiteY24" fmla="*/ 4559300 h 4559300"/>
              <a:gd name="connsiteX25" fmla="*/ 3294163 w 3294163"/>
              <a:gd name="connsiteY25" fmla="*/ 91440 h 4559300"/>
              <a:gd name="connsiteX0" fmla="*/ 3202723 w 3202723"/>
              <a:gd name="connsiteY0" fmla="*/ 0 h 4559300"/>
              <a:gd name="connsiteX1" fmla="*/ 1405219 w 3202723"/>
              <a:gd name="connsiteY1" fmla="*/ 20183 h 4559300"/>
              <a:gd name="connsiteX2" fmla="*/ 901483 w 3202723"/>
              <a:gd name="connsiteY2" fmla="*/ 431800 h 4559300"/>
              <a:gd name="connsiteX3" fmla="*/ 637323 w 3202723"/>
              <a:gd name="connsiteY3" fmla="*/ 754380 h 4559300"/>
              <a:gd name="connsiteX4" fmla="*/ 523023 w 3202723"/>
              <a:gd name="connsiteY4" fmla="*/ 1079500 h 4559300"/>
              <a:gd name="connsiteX5" fmla="*/ 573823 w 3202723"/>
              <a:gd name="connsiteY5" fmla="*/ 1498600 h 4559300"/>
              <a:gd name="connsiteX6" fmla="*/ 546836 w 3202723"/>
              <a:gd name="connsiteY6" fmla="*/ 1820863 h 4559300"/>
              <a:gd name="connsiteX7" fmla="*/ 319823 w 3202723"/>
              <a:gd name="connsiteY7" fmla="*/ 2171700 h 4559300"/>
              <a:gd name="connsiteX8" fmla="*/ 8673 w 3202723"/>
              <a:gd name="connsiteY8" fmla="*/ 2533650 h 4559300"/>
              <a:gd name="connsiteX9" fmla="*/ 103923 w 3202723"/>
              <a:gd name="connsiteY9" fmla="*/ 2749550 h 4559300"/>
              <a:gd name="connsiteX10" fmla="*/ 281723 w 3202723"/>
              <a:gd name="connsiteY10" fmla="*/ 2832100 h 4559300"/>
              <a:gd name="connsiteX11" fmla="*/ 319823 w 3202723"/>
              <a:gd name="connsiteY11" fmla="*/ 2959100 h 4559300"/>
              <a:gd name="connsiteX12" fmla="*/ 291248 w 3202723"/>
              <a:gd name="connsiteY12" fmla="*/ 3111500 h 4559300"/>
              <a:gd name="connsiteX13" fmla="*/ 434123 w 3202723"/>
              <a:gd name="connsiteY13" fmla="*/ 3175000 h 4559300"/>
              <a:gd name="connsiteX14" fmla="*/ 396023 w 3202723"/>
              <a:gd name="connsiteY14" fmla="*/ 3251200 h 4559300"/>
              <a:gd name="connsiteX15" fmla="*/ 307123 w 3202723"/>
              <a:gd name="connsiteY15" fmla="*/ 3305175 h 4559300"/>
              <a:gd name="connsiteX16" fmla="*/ 396023 w 3202723"/>
              <a:gd name="connsiteY16" fmla="*/ 3543300 h 4559300"/>
              <a:gd name="connsiteX17" fmla="*/ 332523 w 3202723"/>
              <a:gd name="connsiteY17" fmla="*/ 3835400 h 4559300"/>
              <a:gd name="connsiteX18" fmla="*/ 364273 w 3202723"/>
              <a:gd name="connsiteY18" fmla="*/ 4019550 h 4559300"/>
              <a:gd name="connsiteX19" fmla="*/ 561123 w 3202723"/>
              <a:gd name="connsiteY19" fmla="*/ 4216400 h 4559300"/>
              <a:gd name="connsiteX20" fmla="*/ 840523 w 3202723"/>
              <a:gd name="connsiteY20" fmla="*/ 4295775 h 4559300"/>
              <a:gd name="connsiteX21" fmla="*/ 992923 w 3202723"/>
              <a:gd name="connsiteY21" fmla="*/ 4362450 h 4559300"/>
              <a:gd name="connsiteX22" fmla="*/ 1135798 w 3202723"/>
              <a:gd name="connsiteY22" fmla="*/ 4543425 h 4559300"/>
              <a:gd name="connsiteX23" fmla="*/ 1970823 w 3202723"/>
              <a:gd name="connsiteY23" fmla="*/ 4546600 h 4559300"/>
              <a:gd name="connsiteX24" fmla="*/ 3202723 w 3202723"/>
              <a:gd name="connsiteY24" fmla="*/ 4559300 h 4559300"/>
              <a:gd name="connsiteX0" fmla="*/ 1405219 w 3202723"/>
              <a:gd name="connsiteY0" fmla="*/ 0 h 4539117"/>
              <a:gd name="connsiteX1" fmla="*/ 901483 w 3202723"/>
              <a:gd name="connsiteY1" fmla="*/ 411617 h 4539117"/>
              <a:gd name="connsiteX2" fmla="*/ 637323 w 3202723"/>
              <a:gd name="connsiteY2" fmla="*/ 734197 h 4539117"/>
              <a:gd name="connsiteX3" fmla="*/ 523023 w 3202723"/>
              <a:gd name="connsiteY3" fmla="*/ 1059317 h 4539117"/>
              <a:gd name="connsiteX4" fmla="*/ 573823 w 3202723"/>
              <a:gd name="connsiteY4" fmla="*/ 1478417 h 4539117"/>
              <a:gd name="connsiteX5" fmla="*/ 546836 w 3202723"/>
              <a:gd name="connsiteY5" fmla="*/ 1800680 h 4539117"/>
              <a:gd name="connsiteX6" fmla="*/ 319823 w 3202723"/>
              <a:gd name="connsiteY6" fmla="*/ 2151517 h 4539117"/>
              <a:gd name="connsiteX7" fmla="*/ 8673 w 3202723"/>
              <a:gd name="connsiteY7" fmla="*/ 2513467 h 4539117"/>
              <a:gd name="connsiteX8" fmla="*/ 103923 w 3202723"/>
              <a:gd name="connsiteY8" fmla="*/ 2729367 h 4539117"/>
              <a:gd name="connsiteX9" fmla="*/ 281723 w 3202723"/>
              <a:gd name="connsiteY9" fmla="*/ 2811917 h 4539117"/>
              <a:gd name="connsiteX10" fmla="*/ 319823 w 3202723"/>
              <a:gd name="connsiteY10" fmla="*/ 2938917 h 4539117"/>
              <a:gd name="connsiteX11" fmla="*/ 291248 w 3202723"/>
              <a:gd name="connsiteY11" fmla="*/ 3091317 h 4539117"/>
              <a:gd name="connsiteX12" fmla="*/ 434123 w 3202723"/>
              <a:gd name="connsiteY12" fmla="*/ 3154817 h 4539117"/>
              <a:gd name="connsiteX13" fmla="*/ 396023 w 3202723"/>
              <a:gd name="connsiteY13" fmla="*/ 3231017 h 4539117"/>
              <a:gd name="connsiteX14" fmla="*/ 307123 w 3202723"/>
              <a:gd name="connsiteY14" fmla="*/ 3284992 h 4539117"/>
              <a:gd name="connsiteX15" fmla="*/ 396023 w 3202723"/>
              <a:gd name="connsiteY15" fmla="*/ 3523117 h 4539117"/>
              <a:gd name="connsiteX16" fmla="*/ 332523 w 3202723"/>
              <a:gd name="connsiteY16" fmla="*/ 3815217 h 4539117"/>
              <a:gd name="connsiteX17" fmla="*/ 364273 w 3202723"/>
              <a:gd name="connsiteY17" fmla="*/ 3999367 h 4539117"/>
              <a:gd name="connsiteX18" fmla="*/ 561123 w 3202723"/>
              <a:gd name="connsiteY18" fmla="*/ 4196217 h 4539117"/>
              <a:gd name="connsiteX19" fmla="*/ 840523 w 3202723"/>
              <a:gd name="connsiteY19" fmla="*/ 4275592 h 4539117"/>
              <a:gd name="connsiteX20" fmla="*/ 992923 w 3202723"/>
              <a:gd name="connsiteY20" fmla="*/ 4342267 h 4539117"/>
              <a:gd name="connsiteX21" fmla="*/ 1135798 w 3202723"/>
              <a:gd name="connsiteY21" fmla="*/ 4523242 h 4539117"/>
              <a:gd name="connsiteX22" fmla="*/ 1970823 w 3202723"/>
              <a:gd name="connsiteY22" fmla="*/ 4526417 h 4539117"/>
              <a:gd name="connsiteX23" fmla="*/ 3202723 w 3202723"/>
              <a:gd name="connsiteY23" fmla="*/ 4539117 h 4539117"/>
              <a:gd name="connsiteX0" fmla="*/ 1405219 w 1970823"/>
              <a:gd name="connsiteY0" fmla="*/ 0 h 4526417"/>
              <a:gd name="connsiteX1" fmla="*/ 901483 w 1970823"/>
              <a:gd name="connsiteY1" fmla="*/ 411617 h 4526417"/>
              <a:gd name="connsiteX2" fmla="*/ 637323 w 1970823"/>
              <a:gd name="connsiteY2" fmla="*/ 734197 h 4526417"/>
              <a:gd name="connsiteX3" fmla="*/ 523023 w 1970823"/>
              <a:gd name="connsiteY3" fmla="*/ 1059317 h 4526417"/>
              <a:gd name="connsiteX4" fmla="*/ 573823 w 1970823"/>
              <a:gd name="connsiteY4" fmla="*/ 1478417 h 4526417"/>
              <a:gd name="connsiteX5" fmla="*/ 546836 w 1970823"/>
              <a:gd name="connsiteY5" fmla="*/ 1800680 h 4526417"/>
              <a:gd name="connsiteX6" fmla="*/ 319823 w 1970823"/>
              <a:gd name="connsiteY6" fmla="*/ 2151517 h 4526417"/>
              <a:gd name="connsiteX7" fmla="*/ 8673 w 1970823"/>
              <a:gd name="connsiteY7" fmla="*/ 2513467 h 4526417"/>
              <a:gd name="connsiteX8" fmla="*/ 103923 w 1970823"/>
              <a:gd name="connsiteY8" fmla="*/ 2729367 h 4526417"/>
              <a:gd name="connsiteX9" fmla="*/ 281723 w 1970823"/>
              <a:gd name="connsiteY9" fmla="*/ 2811917 h 4526417"/>
              <a:gd name="connsiteX10" fmla="*/ 319823 w 1970823"/>
              <a:gd name="connsiteY10" fmla="*/ 2938917 h 4526417"/>
              <a:gd name="connsiteX11" fmla="*/ 291248 w 1970823"/>
              <a:gd name="connsiteY11" fmla="*/ 3091317 h 4526417"/>
              <a:gd name="connsiteX12" fmla="*/ 434123 w 1970823"/>
              <a:gd name="connsiteY12" fmla="*/ 3154817 h 4526417"/>
              <a:gd name="connsiteX13" fmla="*/ 396023 w 1970823"/>
              <a:gd name="connsiteY13" fmla="*/ 3231017 h 4526417"/>
              <a:gd name="connsiteX14" fmla="*/ 307123 w 1970823"/>
              <a:gd name="connsiteY14" fmla="*/ 3284992 h 4526417"/>
              <a:gd name="connsiteX15" fmla="*/ 396023 w 1970823"/>
              <a:gd name="connsiteY15" fmla="*/ 3523117 h 4526417"/>
              <a:gd name="connsiteX16" fmla="*/ 332523 w 1970823"/>
              <a:gd name="connsiteY16" fmla="*/ 3815217 h 4526417"/>
              <a:gd name="connsiteX17" fmla="*/ 364273 w 1970823"/>
              <a:gd name="connsiteY17" fmla="*/ 3999367 h 4526417"/>
              <a:gd name="connsiteX18" fmla="*/ 561123 w 1970823"/>
              <a:gd name="connsiteY18" fmla="*/ 4196217 h 4526417"/>
              <a:gd name="connsiteX19" fmla="*/ 840523 w 1970823"/>
              <a:gd name="connsiteY19" fmla="*/ 4275592 h 4526417"/>
              <a:gd name="connsiteX20" fmla="*/ 992923 w 1970823"/>
              <a:gd name="connsiteY20" fmla="*/ 4342267 h 4526417"/>
              <a:gd name="connsiteX21" fmla="*/ 1135798 w 1970823"/>
              <a:gd name="connsiteY21" fmla="*/ 4523242 h 4526417"/>
              <a:gd name="connsiteX22" fmla="*/ 1970823 w 1970823"/>
              <a:gd name="connsiteY22" fmla="*/ 4526417 h 4526417"/>
              <a:gd name="connsiteX0" fmla="*/ 1405219 w 1405219"/>
              <a:gd name="connsiteY0" fmla="*/ 0 h 4523242"/>
              <a:gd name="connsiteX1" fmla="*/ 901483 w 1405219"/>
              <a:gd name="connsiteY1" fmla="*/ 411617 h 4523242"/>
              <a:gd name="connsiteX2" fmla="*/ 637323 w 1405219"/>
              <a:gd name="connsiteY2" fmla="*/ 734197 h 4523242"/>
              <a:gd name="connsiteX3" fmla="*/ 523023 w 1405219"/>
              <a:gd name="connsiteY3" fmla="*/ 1059317 h 4523242"/>
              <a:gd name="connsiteX4" fmla="*/ 573823 w 1405219"/>
              <a:gd name="connsiteY4" fmla="*/ 1478417 h 4523242"/>
              <a:gd name="connsiteX5" fmla="*/ 546836 w 1405219"/>
              <a:gd name="connsiteY5" fmla="*/ 1800680 h 4523242"/>
              <a:gd name="connsiteX6" fmla="*/ 319823 w 1405219"/>
              <a:gd name="connsiteY6" fmla="*/ 2151517 h 4523242"/>
              <a:gd name="connsiteX7" fmla="*/ 8673 w 1405219"/>
              <a:gd name="connsiteY7" fmla="*/ 2513467 h 4523242"/>
              <a:gd name="connsiteX8" fmla="*/ 103923 w 1405219"/>
              <a:gd name="connsiteY8" fmla="*/ 2729367 h 4523242"/>
              <a:gd name="connsiteX9" fmla="*/ 281723 w 1405219"/>
              <a:gd name="connsiteY9" fmla="*/ 2811917 h 4523242"/>
              <a:gd name="connsiteX10" fmla="*/ 319823 w 1405219"/>
              <a:gd name="connsiteY10" fmla="*/ 2938917 h 4523242"/>
              <a:gd name="connsiteX11" fmla="*/ 291248 w 1405219"/>
              <a:gd name="connsiteY11" fmla="*/ 3091317 h 4523242"/>
              <a:gd name="connsiteX12" fmla="*/ 434123 w 1405219"/>
              <a:gd name="connsiteY12" fmla="*/ 3154817 h 4523242"/>
              <a:gd name="connsiteX13" fmla="*/ 396023 w 1405219"/>
              <a:gd name="connsiteY13" fmla="*/ 3231017 h 4523242"/>
              <a:gd name="connsiteX14" fmla="*/ 307123 w 1405219"/>
              <a:gd name="connsiteY14" fmla="*/ 3284992 h 4523242"/>
              <a:gd name="connsiteX15" fmla="*/ 396023 w 1405219"/>
              <a:gd name="connsiteY15" fmla="*/ 3523117 h 4523242"/>
              <a:gd name="connsiteX16" fmla="*/ 332523 w 1405219"/>
              <a:gd name="connsiteY16" fmla="*/ 3815217 h 4523242"/>
              <a:gd name="connsiteX17" fmla="*/ 364273 w 1405219"/>
              <a:gd name="connsiteY17" fmla="*/ 3999367 h 4523242"/>
              <a:gd name="connsiteX18" fmla="*/ 561123 w 1405219"/>
              <a:gd name="connsiteY18" fmla="*/ 4196217 h 4523242"/>
              <a:gd name="connsiteX19" fmla="*/ 840523 w 1405219"/>
              <a:gd name="connsiteY19" fmla="*/ 4275592 h 4523242"/>
              <a:gd name="connsiteX20" fmla="*/ 992923 w 1405219"/>
              <a:gd name="connsiteY20" fmla="*/ 4342267 h 4523242"/>
              <a:gd name="connsiteX21" fmla="*/ 1135798 w 1405219"/>
              <a:gd name="connsiteY21" fmla="*/ 4523242 h 452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05219" h="4523242">
                <a:moveTo>
                  <a:pt x="1405219" y="0"/>
                </a:moveTo>
                <a:cubicBezTo>
                  <a:pt x="1273986" y="3704"/>
                  <a:pt x="1029466" y="289251"/>
                  <a:pt x="901483" y="411617"/>
                </a:cubicBezTo>
                <a:cubicBezTo>
                  <a:pt x="773500" y="533983"/>
                  <a:pt x="700400" y="626247"/>
                  <a:pt x="637323" y="734197"/>
                </a:cubicBezTo>
                <a:cubicBezTo>
                  <a:pt x="574246" y="842147"/>
                  <a:pt x="533606" y="935280"/>
                  <a:pt x="523023" y="1059317"/>
                </a:cubicBezTo>
                <a:cubicBezTo>
                  <a:pt x="512440" y="1183354"/>
                  <a:pt x="569854" y="1354857"/>
                  <a:pt x="573823" y="1478417"/>
                </a:cubicBezTo>
                <a:cubicBezTo>
                  <a:pt x="577792" y="1601977"/>
                  <a:pt x="589169" y="1688497"/>
                  <a:pt x="546836" y="1800680"/>
                </a:cubicBezTo>
                <a:cubicBezTo>
                  <a:pt x="504503" y="1912863"/>
                  <a:pt x="409517" y="2032719"/>
                  <a:pt x="319823" y="2151517"/>
                </a:cubicBezTo>
                <a:cubicBezTo>
                  <a:pt x="230129" y="2270315"/>
                  <a:pt x="44656" y="2417159"/>
                  <a:pt x="8673" y="2513467"/>
                </a:cubicBezTo>
                <a:cubicBezTo>
                  <a:pt x="-27310" y="2609775"/>
                  <a:pt x="57356" y="2695500"/>
                  <a:pt x="103923" y="2729367"/>
                </a:cubicBezTo>
                <a:cubicBezTo>
                  <a:pt x="150490" y="2763234"/>
                  <a:pt x="243623" y="2772759"/>
                  <a:pt x="281723" y="2811917"/>
                </a:cubicBezTo>
                <a:cubicBezTo>
                  <a:pt x="319823" y="2851075"/>
                  <a:pt x="318236" y="2892350"/>
                  <a:pt x="319823" y="2938917"/>
                </a:cubicBezTo>
                <a:cubicBezTo>
                  <a:pt x="321411" y="2985484"/>
                  <a:pt x="236215" y="3074384"/>
                  <a:pt x="291248" y="3091317"/>
                </a:cubicBezTo>
                <a:cubicBezTo>
                  <a:pt x="338873" y="3112484"/>
                  <a:pt x="416661" y="3131534"/>
                  <a:pt x="434123" y="3154817"/>
                </a:cubicBezTo>
                <a:cubicBezTo>
                  <a:pt x="451586" y="3178100"/>
                  <a:pt x="417190" y="3209321"/>
                  <a:pt x="396023" y="3231017"/>
                </a:cubicBezTo>
                <a:cubicBezTo>
                  <a:pt x="374856" y="3252713"/>
                  <a:pt x="327231" y="3250067"/>
                  <a:pt x="307123" y="3284992"/>
                </a:cubicBezTo>
                <a:cubicBezTo>
                  <a:pt x="287015" y="3319917"/>
                  <a:pt x="401315" y="3425750"/>
                  <a:pt x="396023" y="3523117"/>
                </a:cubicBezTo>
                <a:cubicBezTo>
                  <a:pt x="390731" y="3620484"/>
                  <a:pt x="337815" y="3735842"/>
                  <a:pt x="332523" y="3815217"/>
                </a:cubicBezTo>
                <a:cubicBezTo>
                  <a:pt x="327231" y="3894592"/>
                  <a:pt x="336756" y="3921050"/>
                  <a:pt x="364273" y="3999367"/>
                </a:cubicBezTo>
                <a:cubicBezTo>
                  <a:pt x="391790" y="4077684"/>
                  <a:pt x="481748" y="4150180"/>
                  <a:pt x="561123" y="4196217"/>
                </a:cubicBezTo>
                <a:cubicBezTo>
                  <a:pt x="640498" y="4242254"/>
                  <a:pt x="747390" y="4249134"/>
                  <a:pt x="840523" y="4275592"/>
                </a:cubicBezTo>
                <a:cubicBezTo>
                  <a:pt x="912490" y="4299934"/>
                  <a:pt x="944240" y="4302050"/>
                  <a:pt x="992923" y="4342267"/>
                </a:cubicBezTo>
                <a:cubicBezTo>
                  <a:pt x="1040548" y="4402592"/>
                  <a:pt x="1110398" y="4450217"/>
                  <a:pt x="1135798" y="4523242"/>
                </a:cubicBezTo>
              </a:path>
            </a:pathLst>
          </a:custGeom>
          <a:noFill/>
          <a:ln w="19050">
            <a:gradFill>
              <a:gsLst>
                <a:gs pos="0">
                  <a:srgbClr val="BD2B03"/>
                </a:gs>
                <a:gs pos="85000">
                  <a:srgbClr val="7A0000">
                    <a:alpha val="0"/>
                  </a:srgbClr>
                </a:gs>
                <a:gs pos="100000">
                  <a:srgbClr val="550201">
                    <a:alpha val="0"/>
                  </a:srgbClr>
                </a:gs>
              </a:gsLst>
              <a:lin ang="0" scaled="0"/>
            </a:gradFill>
          </a:ln>
          <a:effectLst>
            <a:outerShdw blurRad="76200" dist="38100" dir="10800000" algn="r" rotWithShape="0">
              <a:srgbClr val="BD2B03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7B6C57B-4841-4AF4-A727-BE730FEC45E6}"/>
              </a:ext>
            </a:extLst>
          </p:cNvPr>
          <p:cNvSpPr txBox="1"/>
          <p:nvPr/>
        </p:nvSpPr>
        <p:spPr>
          <a:xfrm>
            <a:off x="7557073" y="2266102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右脑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情绪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350E57F-06C6-4445-84E8-4EC4BCC5444E}"/>
              </a:ext>
            </a:extLst>
          </p:cNvPr>
          <p:cNvSpPr txBox="1"/>
          <p:nvPr/>
        </p:nvSpPr>
        <p:spPr>
          <a:xfrm>
            <a:off x="7557072" y="2584087"/>
            <a:ext cx="3508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endParaRPr lang="en-US" altLang="zh-CN" dirty="0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E39E8A4-BBC4-4C58-A010-1BD189903E3C}"/>
              </a:ext>
            </a:extLst>
          </p:cNvPr>
          <p:cNvSpPr/>
          <p:nvPr/>
        </p:nvSpPr>
        <p:spPr>
          <a:xfrm>
            <a:off x="723553" y="-1941918"/>
            <a:ext cx="10741836" cy="10741836"/>
          </a:xfrm>
          <a:prstGeom prst="ellipse">
            <a:avLst/>
          </a:prstGeom>
          <a:noFill/>
          <a:ln>
            <a:solidFill>
              <a:srgbClr val="7A0000">
                <a:alpha val="2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8925506F-EAE5-4857-BE57-88FB131927DB}"/>
              </a:ext>
            </a:extLst>
          </p:cNvPr>
          <p:cNvSpPr/>
          <p:nvPr/>
        </p:nvSpPr>
        <p:spPr>
          <a:xfrm>
            <a:off x="2133231" y="-618049"/>
            <a:ext cx="7925539" cy="7925539"/>
          </a:xfrm>
          <a:prstGeom prst="ellipse">
            <a:avLst/>
          </a:prstGeom>
          <a:noFill/>
          <a:ln>
            <a:solidFill>
              <a:srgbClr val="7A000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D27FF9E9-7C21-4397-93B8-CF459D7425F5}"/>
              </a:ext>
            </a:extLst>
          </p:cNvPr>
          <p:cNvSpPr/>
          <p:nvPr/>
        </p:nvSpPr>
        <p:spPr>
          <a:xfrm>
            <a:off x="3481412" y="814412"/>
            <a:ext cx="5229176" cy="5229176"/>
          </a:xfrm>
          <a:prstGeom prst="ellipse">
            <a:avLst/>
          </a:prstGeom>
          <a:noFill/>
          <a:ln>
            <a:solidFill>
              <a:srgbClr val="7A0000">
                <a:alpha val="3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AE40AE0-2965-4E67-A1C7-B8E621FE6AD0}"/>
              </a:ext>
            </a:extLst>
          </p:cNvPr>
          <p:cNvSpPr txBox="1"/>
          <p:nvPr/>
        </p:nvSpPr>
        <p:spPr>
          <a:xfrm>
            <a:off x="2719327" y="2266102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左脑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思考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5AA192F-E1DC-446C-BF8F-A6EFF8B3A93C}"/>
              </a:ext>
            </a:extLst>
          </p:cNvPr>
          <p:cNvSpPr txBox="1"/>
          <p:nvPr/>
        </p:nvSpPr>
        <p:spPr>
          <a:xfrm>
            <a:off x="1131398" y="2584087"/>
            <a:ext cx="3508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endParaRPr lang="en-US" altLang="zh-CN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6C51B8A-3ADB-4061-9511-47B46A86294B}"/>
              </a:ext>
            </a:extLst>
          </p:cNvPr>
          <p:cNvSpPr txBox="1"/>
          <p:nvPr/>
        </p:nvSpPr>
        <p:spPr>
          <a:xfrm>
            <a:off x="2719327" y="4459702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左脑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创造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61145DF4-D241-44E5-B46F-55B734E2D645}"/>
              </a:ext>
            </a:extLst>
          </p:cNvPr>
          <p:cNvSpPr/>
          <p:nvPr/>
        </p:nvSpPr>
        <p:spPr>
          <a:xfrm>
            <a:off x="9974578" y="4771626"/>
            <a:ext cx="1434639" cy="1434639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82F533BD-D528-4FF5-929E-AE0C7C95D01A}"/>
              </a:ext>
            </a:extLst>
          </p:cNvPr>
          <p:cNvSpPr/>
          <p:nvPr/>
        </p:nvSpPr>
        <p:spPr>
          <a:xfrm>
            <a:off x="10861306" y="5667027"/>
            <a:ext cx="750080" cy="750080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6097F59-4D7E-4712-864E-9EDA1BF67748}"/>
              </a:ext>
            </a:extLst>
          </p:cNvPr>
          <p:cNvSpPr txBox="1"/>
          <p:nvPr/>
        </p:nvSpPr>
        <p:spPr>
          <a:xfrm>
            <a:off x="7557073" y="4459702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右脑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进化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C4DD11D-C7F6-428B-AE6D-B7230B692D32}"/>
              </a:ext>
            </a:extLst>
          </p:cNvPr>
          <p:cNvSpPr txBox="1"/>
          <p:nvPr/>
        </p:nvSpPr>
        <p:spPr>
          <a:xfrm>
            <a:off x="7557072" y="4777687"/>
            <a:ext cx="3508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endParaRPr lang="en-US" altLang="zh-CN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DAE2184-DD68-4EAE-A20D-1797F1AEF792}"/>
              </a:ext>
            </a:extLst>
          </p:cNvPr>
          <p:cNvSpPr txBox="1"/>
          <p:nvPr/>
        </p:nvSpPr>
        <p:spPr>
          <a:xfrm>
            <a:off x="1131398" y="4777687"/>
            <a:ext cx="3508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endParaRPr lang="en-US" altLang="zh-CN" dirty="0"/>
          </a:p>
        </p:txBody>
      </p:sp>
      <p:sp>
        <p:nvSpPr>
          <p:cNvPr id="38" name="时间矩形">
            <a:extLst>
              <a:ext uri="{FF2B5EF4-FFF2-40B4-BE49-F238E27FC236}">
                <a16:creationId xmlns:a16="http://schemas.microsoft.com/office/drawing/2014/main" xmlns="" id="{D4E5540C-AC69-4D3D-A4E2-93C81C9853DF}"/>
              </a:ext>
            </a:extLst>
          </p:cNvPr>
          <p:cNvSpPr/>
          <p:nvPr/>
        </p:nvSpPr>
        <p:spPr>
          <a:xfrm>
            <a:off x="-298" y="-794117"/>
            <a:ext cx="241383" cy="2413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8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Scale>
                                      <p:cBhvr>
                                        <p:cTn id="40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grpId="1" nodeType="withEffect">
                                  <p:stCondLst>
                                    <p:cond delay="92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50" presetClass="entr" presetSubtype="0" decel="100000" fill="hold" grpId="0" nodeType="withEffect">
                                  <p:stCondLst>
                                    <p:cond delay="9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9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0" presetClass="entr" presetSubtype="0" decel="100000" fill="hold" grpId="0" nodeType="withEffect">
                                  <p:stCondLst>
                                    <p:cond delay="1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13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0" presetClass="entr" presetSubtype="0" decel="100000" fill="hold" grpId="0" nodeType="withEffect">
                                  <p:stCondLst>
                                    <p:cond delay="16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17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0" presetClass="entr" presetSubtype="0" decel="100000" fill="hold" grpId="0" nodeType="withEffect">
                                  <p:stCondLst>
                                    <p:cond delay="20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21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24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ntr" presetSubtype="4" decel="30000" fill="hold" grpId="0" nodeType="withEffect">
                                  <p:stCondLst>
                                    <p:cond delay="24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decel="30000" fill="hold" grpId="0" nodeType="withEffect">
                                  <p:stCondLst>
                                    <p:cond delay="24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/>
      <p:bldP spid="11" grpId="0" animBg="1"/>
      <p:bldP spid="20" grpId="0" animBg="1"/>
      <p:bldP spid="25" grpId="0"/>
      <p:bldP spid="26" grpId="0"/>
      <p:bldP spid="2" grpId="0" animBg="1"/>
      <p:bldP spid="2" grpId="1" animBg="1"/>
      <p:bldP spid="30" grpId="0" animBg="1"/>
      <p:bldP spid="30" grpId="1" animBg="1"/>
      <p:bldP spid="33" grpId="0" animBg="1"/>
      <p:bldP spid="33" grpId="1" animBg="1"/>
      <p:bldP spid="34" grpId="0"/>
      <p:bldP spid="35" grpId="0"/>
      <p:bldP spid="36" grpId="0"/>
      <p:bldP spid="39" grpId="0" animBg="1"/>
      <p:bldP spid="40" grpId="0" animBg="1"/>
      <p:bldP spid="18" grpId="0"/>
      <p:bldP spid="19" grpId="0"/>
      <p:bldP spid="37" grpId="0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公众号：陈西设计之家。微信搜索即可">
            <a:extLst>
              <a:ext uri="{FF2B5EF4-FFF2-40B4-BE49-F238E27FC236}">
                <a16:creationId xmlns:a16="http://schemas.microsoft.com/office/drawing/2014/main" xmlns="" id="{88407A72-E270-4764-B5FD-2F62B0A75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25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6DD6BB0-9B10-4A3B-A948-55BD7A4AB2E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xmlns="" id="{712FE8E9-8D95-4D4C-AF99-0D442B0E112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71019" y="-2448233"/>
            <a:ext cx="1249961" cy="704237"/>
          </a:xfrm>
          <a:prstGeom prst="rect">
            <a:avLst/>
          </a:prstGeom>
          <a:gradFill>
            <a:gsLst>
              <a:gs pos="42000">
                <a:schemeClr val="tx1">
                  <a:alpha val="98000"/>
                </a:schemeClr>
              </a:gs>
              <a:gs pos="71000">
                <a:srgbClr val="250D0B"/>
              </a:gs>
              <a:gs pos="100000">
                <a:srgbClr val="4A1916"/>
              </a:gs>
              <a:gs pos="100000">
                <a:srgbClr val="94322B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xmlns="" id="{A630A0BB-A0B4-48DC-B639-4668F5670923}"/>
              </a:ext>
            </a:extLst>
          </p:cNvPr>
          <p:cNvSpPr/>
          <p:nvPr/>
        </p:nvSpPr>
        <p:spPr>
          <a:xfrm>
            <a:off x="5310761" y="2618549"/>
            <a:ext cx="1571709" cy="1571709"/>
          </a:xfrm>
          <a:custGeom>
            <a:avLst/>
            <a:gdLst/>
            <a:ahLst/>
            <a:cxnLst/>
            <a:rect l="0" t="0" r="0" b="0"/>
            <a:pathLst>
              <a:path w="1409606" h="1409607">
                <a:moveTo>
                  <a:pt x="99982" y="885837"/>
                </a:moveTo>
                <a:cubicBezTo>
                  <a:pt x="0" y="551805"/>
                  <a:pt x="189735" y="199965"/>
                  <a:pt x="523769" y="99983"/>
                </a:cubicBezTo>
                <a:cubicBezTo>
                  <a:pt x="857801" y="0"/>
                  <a:pt x="1209641" y="189736"/>
                  <a:pt x="1309623" y="523769"/>
                </a:cubicBezTo>
                <a:cubicBezTo>
                  <a:pt x="1409605" y="857801"/>
                  <a:pt x="1219869" y="1209641"/>
                  <a:pt x="885837" y="1309623"/>
                </a:cubicBezTo>
                <a:cubicBezTo>
                  <a:pt x="551804" y="1409606"/>
                  <a:pt x="199965" y="1219870"/>
                  <a:pt x="99982" y="885837"/>
                </a:cubicBezTo>
                <a:close/>
              </a:path>
            </a:pathLst>
          </a:custGeom>
          <a:noFill/>
          <a:ln w="12700" cap="flat" cmpd="sng" algn="ctr">
            <a:solidFill>
              <a:srgbClr val="740707">
                <a:alpha val="26774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xmlns="" id="{5601ABA4-8F1C-4A92-A911-06EBF9F6E7B1}"/>
              </a:ext>
            </a:extLst>
          </p:cNvPr>
          <p:cNvSpPr/>
          <p:nvPr/>
        </p:nvSpPr>
        <p:spPr>
          <a:xfrm>
            <a:off x="5110149" y="2418500"/>
            <a:ext cx="1974162" cy="1974162"/>
          </a:xfrm>
          <a:custGeom>
            <a:avLst/>
            <a:gdLst/>
            <a:ahLst/>
            <a:cxnLst/>
            <a:rect l="0" t="0" r="0" b="0"/>
            <a:pathLst>
              <a:path w="1569250" h="1569250">
                <a:moveTo>
                  <a:pt x="199965" y="1146692"/>
                </a:moveTo>
                <a:cubicBezTo>
                  <a:pt x="0" y="823794"/>
                  <a:pt x="99658" y="399929"/>
                  <a:pt x="422557" y="199964"/>
                </a:cubicBezTo>
                <a:cubicBezTo>
                  <a:pt x="745455" y="0"/>
                  <a:pt x="1169320" y="99658"/>
                  <a:pt x="1369285" y="422555"/>
                </a:cubicBezTo>
                <a:cubicBezTo>
                  <a:pt x="1569249" y="745454"/>
                  <a:pt x="1469592" y="1169319"/>
                  <a:pt x="1146693" y="1369284"/>
                </a:cubicBezTo>
                <a:cubicBezTo>
                  <a:pt x="823795" y="1569249"/>
                  <a:pt x="399930" y="1469591"/>
                  <a:pt x="199965" y="1146692"/>
                </a:cubicBezTo>
                <a:close/>
              </a:path>
            </a:pathLst>
          </a:custGeom>
          <a:noFill/>
          <a:ln w="12700" cap="flat" cmpd="sng" algn="ctr">
            <a:solidFill>
              <a:srgbClr val="760707">
                <a:alpha val="28548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xmlns="" id="{5808358F-CEE0-4706-B9B3-9D459487E274}"/>
              </a:ext>
            </a:extLst>
          </p:cNvPr>
          <p:cNvSpPr/>
          <p:nvPr/>
        </p:nvSpPr>
        <p:spPr>
          <a:xfrm>
            <a:off x="4990243" y="2299158"/>
            <a:ext cx="2215203" cy="2215203"/>
          </a:xfrm>
          <a:custGeom>
            <a:avLst/>
            <a:gdLst/>
            <a:ahLst/>
            <a:cxnLst/>
            <a:rect l="0" t="0" r="0" b="0"/>
            <a:pathLst>
              <a:path w="1728894" h="1728894">
                <a:moveTo>
                  <a:pt x="299947" y="1407549"/>
                </a:moveTo>
                <a:cubicBezTo>
                  <a:pt x="0" y="1095785"/>
                  <a:pt x="9580" y="599894"/>
                  <a:pt x="321344" y="299947"/>
                </a:cubicBezTo>
                <a:cubicBezTo>
                  <a:pt x="633107" y="0"/>
                  <a:pt x="1128998" y="9580"/>
                  <a:pt x="1428945" y="321343"/>
                </a:cubicBezTo>
                <a:cubicBezTo>
                  <a:pt x="1728893" y="633108"/>
                  <a:pt x="1719312" y="1128998"/>
                  <a:pt x="1407549" y="1428945"/>
                </a:cubicBezTo>
                <a:cubicBezTo>
                  <a:pt x="1095785" y="1728893"/>
                  <a:pt x="599895" y="1719313"/>
                  <a:pt x="299947" y="1407549"/>
                </a:cubicBezTo>
                <a:close/>
              </a:path>
            </a:pathLst>
          </a:custGeom>
          <a:noFill/>
          <a:ln w="12700" cap="flat" cmpd="sng" algn="ctr">
            <a:solidFill>
              <a:srgbClr val="780707">
                <a:alpha val="3032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xmlns="" id="{B8E4D3D9-94E9-4F20-83F8-A876E90A5E1A}"/>
              </a:ext>
            </a:extLst>
          </p:cNvPr>
          <p:cNvSpPr/>
          <p:nvPr/>
        </p:nvSpPr>
        <p:spPr>
          <a:xfrm>
            <a:off x="4829983" y="2139461"/>
            <a:ext cx="2536950" cy="2536950"/>
          </a:xfrm>
          <a:custGeom>
            <a:avLst/>
            <a:gdLst/>
            <a:ahLst/>
            <a:cxnLst/>
            <a:rect l="0" t="0" r="0" b="0"/>
            <a:pathLst>
              <a:path w="2049533" h="2049533">
                <a:moveTo>
                  <a:pt x="480427" y="1748903"/>
                </a:moveTo>
                <a:cubicBezTo>
                  <a:pt x="80498" y="1448273"/>
                  <a:pt x="0" y="880358"/>
                  <a:pt x="300629" y="480428"/>
                </a:cubicBezTo>
                <a:cubicBezTo>
                  <a:pt x="601258" y="80498"/>
                  <a:pt x="1169174" y="0"/>
                  <a:pt x="1569104" y="300629"/>
                </a:cubicBezTo>
                <a:cubicBezTo>
                  <a:pt x="1969034" y="601259"/>
                  <a:pt x="2049532" y="1169175"/>
                  <a:pt x="1748903" y="1569104"/>
                </a:cubicBezTo>
                <a:cubicBezTo>
                  <a:pt x="1448273" y="1969034"/>
                  <a:pt x="880357" y="2049532"/>
                  <a:pt x="480427" y="1748903"/>
                </a:cubicBezTo>
                <a:close/>
              </a:path>
            </a:pathLst>
          </a:custGeom>
          <a:noFill/>
          <a:ln w="12700" cap="flat" cmpd="sng" algn="ctr">
            <a:solidFill>
              <a:srgbClr val="7A0606">
                <a:alpha val="3209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xmlns="" id="{F4B5E7C5-C450-41A9-B94C-4A38661CC078}"/>
              </a:ext>
            </a:extLst>
          </p:cNvPr>
          <p:cNvSpPr/>
          <p:nvPr/>
        </p:nvSpPr>
        <p:spPr>
          <a:xfrm>
            <a:off x="4669725" y="1979767"/>
            <a:ext cx="2858697" cy="2858697"/>
          </a:xfrm>
          <a:custGeom>
            <a:avLst/>
            <a:gdLst/>
            <a:ahLst/>
            <a:cxnLst/>
            <a:rect l="0" t="0" r="0" b="0"/>
            <a:pathLst>
              <a:path w="2389333" h="2389333">
                <a:moveTo>
                  <a:pt x="670488" y="2099837"/>
                </a:moveTo>
                <a:cubicBezTo>
                  <a:pt x="170577" y="1810342"/>
                  <a:pt x="0" y="1170401"/>
                  <a:pt x="289495" y="670489"/>
                </a:cubicBezTo>
                <a:cubicBezTo>
                  <a:pt x="578990" y="170577"/>
                  <a:pt x="1218932" y="0"/>
                  <a:pt x="1718844" y="289495"/>
                </a:cubicBezTo>
                <a:cubicBezTo>
                  <a:pt x="2218756" y="578990"/>
                  <a:pt x="2389332" y="1218932"/>
                  <a:pt x="2099838" y="1718844"/>
                </a:cubicBezTo>
                <a:cubicBezTo>
                  <a:pt x="1810342" y="2218756"/>
                  <a:pt x="1170401" y="2389332"/>
                  <a:pt x="670488" y="2099837"/>
                </a:cubicBezTo>
                <a:close/>
              </a:path>
            </a:pathLst>
          </a:custGeom>
          <a:noFill/>
          <a:ln w="12700" cap="flat" cmpd="sng" algn="ctr">
            <a:solidFill>
              <a:srgbClr val="7C0606">
                <a:alpha val="33871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xmlns="" id="{50A0FD09-3E63-4F15-86A8-2A50816AF3F5}"/>
              </a:ext>
            </a:extLst>
          </p:cNvPr>
          <p:cNvSpPr/>
          <p:nvPr/>
        </p:nvSpPr>
        <p:spPr>
          <a:xfrm>
            <a:off x="4509464" y="1820071"/>
            <a:ext cx="3180444" cy="3180444"/>
          </a:xfrm>
          <a:custGeom>
            <a:avLst/>
            <a:gdLst/>
            <a:ahLst/>
            <a:cxnLst/>
            <a:rect l="0" t="0" r="0" b="0"/>
            <a:pathLst>
              <a:path w="2729133" h="2729132">
                <a:moveTo>
                  <a:pt x="860549" y="2450770"/>
                </a:moveTo>
                <a:cubicBezTo>
                  <a:pt x="260654" y="2172410"/>
                  <a:pt x="0" y="1460443"/>
                  <a:pt x="278361" y="860548"/>
                </a:cubicBezTo>
                <a:cubicBezTo>
                  <a:pt x="556721" y="260654"/>
                  <a:pt x="1268688" y="0"/>
                  <a:pt x="1868583" y="278360"/>
                </a:cubicBezTo>
                <a:cubicBezTo>
                  <a:pt x="2468477" y="556721"/>
                  <a:pt x="2729132" y="1268688"/>
                  <a:pt x="2450771" y="1868582"/>
                </a:cubicBezTo>
                <a:cubicBezTo>
                  <a:pt x="2172411" y="2468477"/>
                  <a:pt x="1460443" y="2729131"/>
                  <a:pt x="860549" y="2450770"/>
                </a:cubicBezTo>
                <a:close/>
              </a:path>
            </a:pathLst>
          </a:custGeom>
          <a:noFill/>
          <a:ln w="12700" cap="flat" cmpd="sng" algn="ctr">
            <a:solidFill>
              <a:srgbClr val="7E0606">
                <a:alpha val="3564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xmlns="" id="{896B12BD-0743-49E2-9909-C06735E6BEA9}"/>
              </a:ext>
            </a:extLst>
          </p:cNvPr>
          <p:cNvSpPr/>
          <p:nvPr/>
        </p:nvSpPr>
        <p:spPr>
          <a:xfrm>
            <a:off x="4349207" y="1660376"/>
            <a:ext cx="3502191" cy="3502191"/>
          </a:xfrm>
          <a:custGeom>
            <a:avLst/>
            <a:gdLst/>
            <a:ahLst/>
            <a:cxnLst/>
            <a:rect l="0" t="0" r="0" b="0"/>
            <a:pathLst>
              <a:path w="3068931" h="3068932">
                <a:moveTo>
                  <a:pt x="1050609" y="2801705"/>
                </a:moveTo>
                <a:cubicBezTo>
                  <a:pt x="350732" y="2534479"/>
                  <a:pt x="0" y="1750486"/>
                  <a:pt x="267226" y="1050609"/>
                </a:cubicBezTo>
                <a:cubicBezTo>
                  <a:pt x="534452" y="350732"/>
                  <a:pt x="1318445" y="0"/>
                  <a:pt x="2018322" y="267226"/>
                </a:cubicBezTo>
                <a:cubicBezTo>
                  <a:pt x="2718198" y="534452"/>
                  <a:pt x="3068930" y="1318445"/>
                  <a:pt x="2801705" y="2018322"/>
                </a:cubicBezTo>
                <a:cubicBezTo>
                  <a:pt x="2534478" y="2718199"/>
                  <a:pt x="1750486" y="3068931"/>
                  <a:pt x="1050609" y="2801705"/>
                </a:cubicBezTo>
                <a:close/>
              </a:path>
            </a:pathLst>
          </a:custGeom>
          <a:noFill/>
          <a:ln w="12700" cap="flat" cmpd="sng" algn="ctr">
            <a:solidFill>
              <a:srgbClr val="7F0606">
                <a:alpha val="37419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xmlns="" id="{2BF6C8EF-4EF4-4C3B-B273-6D4B765E2DFB}"/>
              </a:ext>
            </a:extLst>
          </p:cNvPr>
          <p:cNvSpPr/>
          <p:nvPr/>
        </p:nvSpPr>
        <p:spPr>
          <a:xfrm>
            <a:off x="4188947" y="1500680"/>
            <a:ext cx="3823938" cy="3823938"/>
          </a:xfrm>
          <a:custGeom>
            <a:avLst/>
            <a:gdLst/>
            <a:ahLst/>
            <a:cxnLst/>
            <a:rect l="0" t="0" r="0" b="0"/>
            <a:pathLst>
              <a:path w="3408732" h="3408732">
                <a:moveTo>
                  <a:pt x="1240670" y="3152639"/>
                </a:moveTo>
                <a:cubicBezTo>
                  <a:pt x="440811" y="2896547"/>
                  <a:pt x="0" y="2040529"/>
                  <a:pt x="256092" y="1240670"/>
                </a:cubicBezTo>
                <a:cubicBezTo>
                  <a:pt x="512184" y="440811"/>
                  <a:pt x="1368202" y="0"/>
                  <a:pt x="2168061" y="256092"/>
                </a:cubicBezTo>
                <a:cubicBezTo>
                  <a:pt x="2967920" y="512184"/>
                  <a:pt x="3408731" y="1368202"/>
                  <a:pt x="3152639" y="2168061"/>
                </a:cubicBezTo>
                <a:cubicBezTo>
                  <a:pt x="2896547" y="2967920"/>
                  <a:pt x="2040529" y="3408731"/>
                  <a:pt x="1240670" y="3152639"/>
                </a:cubicBezTo>
                <a:close/>
              </a:path>
            </a:pathLst>
          </a:custGeom>
          <a:noFill/>
          <a:ln w="12700" cap="flat" cmpd="sng" algn="ctr">
            <a:solidFill>
              <a:srgbClr val="810505">
                <a:alpha val="39194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xmlns="" id="{4F40F39E-7995-4FB2-BF4A-896F8B676AD2}"/>
              </a:ext>
            </a:extLst>
          </p:cNvPr>
          <p:cNvSpPr/>
          <p:nvPr/>
        </p:nvSpPr>
        <p:spPr>
          <a:xfrm>
            <a:off x="4028688" y="1340985"/>
            <a:ext cx="4145685" cy="4145685"/>
          </a:xfrm>
          <a:custGeom>
            <a:avLst/>
            <a:gdLst/>
            <a:ahLst/>
            <a:cxnLst/>
            <a:rect l="0" t="0" r="0" b="0"/>
            <a:pathLst>
              <a:path w="3748531" h="3748531">
                <a:moveTo>
                  <a:pt x="1430730" y="3503572"/>
                </a:moveTo>
                <a:cubicBezTo>
                  <a:pt x="530889" y="3258615"/>
                  <a:pt x="0" y="2330571"/>
                  <a:pt x="244958" y="1430730"/>
                </a:cubicBezTo>
                <a:cubicBezTo>
                  <a:pt x="489915" y="530888"/>
                  <a:pt x="1417958" y="0"/>
                  <a:pt x="2317800" y="244957"/>
                </a:cubicBezTo>
                <a:cubicBezTo>
                  <a:pt x="3217642" y="489914"/>
                  <a:pt x="3748530" y="1417958"/>
                  <a:pt x="3503573" y="2317800"/>
                </a:cubicBezTo>
                <a:cubicBezTo>
                  <a:pt x="3258616" y="3217641"/>
                  <a:pt x="2330572" y="3748530"/>
                  <a:pt x="1430730" y="3503572"/>
                </a:cubicBezTo>
                <a:close/>
              </a:path>
            </a:pathLst>
          </a:custGeom>
          <a:noFill/>
          <a:ln w="12700" cap="flat" cmpd="sng" algn="ctr">
            <a:solidFill>
              <a:srgbClr val="830505">
                <a:alpha val="40968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xmlns="" id="{90A0B388-9EFC-4AAE-8CC4-A56CBBB72237}"/>
              </a:ext>
            </a:extLst>
          </p:cNvPr>
          <p:cNvSpPr/>
          <p:nvPr/>
        </p:nvSpPr>
        <p:spPr>
          <a:xfrm>
            <a:off x="3868428" y="1181289"/>
            <a:ext cx="4467432" cy="4467432"/>
          </a:xfrm>
          <a:custGeom>
            <a:avLst/>
            <a:gdLst/>
            <a:ahLst/>
            <a:cxnLst/>
            <a:rect l="0" t="0" r="0" b="0"/>
            <a:pathLst>
              <a:path w="4088331" h="4088330">
                <a:moveTo>
                  <a:pt x="1620790" y="3854506"/>
                </a:moveTo>
                <a:cubicBezTo>
                  <a:pt x="620966" y="3620684"/>
                  <a:pt x="0" y="2620615"/>
                  <a:pt x="233823" y="1620790"/>
                </a:cubicBezTo>
                <a:cubicBezTo>
                  <a:pt x="467645" y="620966"/>
                  <a:pt x="1467715" y="0"/>
                  <a:pt x="2467539" y="233823"/>
                </a:cubicBezTo>
                <a:cubicBezTo>
                  <a:pt x="3467363" y="467646"/>
                  <a:pt x="4088330" y="1467715"/>
                  <a:pt x="3854507" y="2467539"/>
                </a:cubicBezTo>
                <a:cubicBezTo>
                  <a:pt x="3620684" y="3467363"/>
                  <a:pt x="2620614" y="4088329"/>
                  <a:pt x="1620790" y="3854506"/>
                </a:cubicBezTo>
                <a:close/>
              </a:path>
            </a:pathLst>
          </a:custGeom>
          <a:noFill/>
          <a:ln w="12700" cap="flat" cmpd="sng" algn="ctr">
            <a:solidFill>
              <a:srgbClr val="850505">
                <a:alpha val="42742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xmlns="" id="{E14D2BF6-64AF-4E1C-8182-82F9C56FB7FA}"/>
              </a:ext>
            </a:extLst>
          </p:cNvPr>
          <p:cNvSpPr/>
          <p:nvPr/>
        </p:nvSpPr>
        <p:spPr>
          <a:xfrm>
            <a:off x="3708170" y="1021594"/>
            <a:ext cx="4789179" cy="4789179"/>
          </a:xfrm>
          <a:custGeom>
            <a:avLst/>
            <a:gdLst/>
            <a:ahLst/>
            <a:cxnLst/>
            <a:rect l="0" t="0" r="0" b="0"/>
            <a:pathLst>
              <a:path w="4428131" h="4428130">
                <a:moveTo>
                  <a:pt x="1810851" y="4205441"/>
                </a:moveTo>
                <a:cubicBezTo>
                  <a:pt x="711045" y="3982753"/>
                  <a:pt x="0" y="2910658"/>
                  <a:pt x="222689" y="1810851"/>
                </a:cubicBezTo>
                <a:cubicBezTo>
                  <a:pt x="445377" y="711044"/>
                  <a:pt x="1517472" y="0"/>
                  <a:pt x="2617278" y="222688"/>
                </a:cubicBezTo>
                <a:cubicBezTo>
                  <a:pt x="3717085" y="445377"/>
                  <a:pt x="4428130" y="1517472"/>
                  <a:pt x="4205441" y="2617278"/>
                </a:cubicBezTo>
                <a:cubicBezTo>
                  <a:pt x="3982752" y="3717085"/>
                  <a:pt x="2910658" y="4428129"/>
                  <a:pt x="1810851" y="4205441"/>
                </a:cubicBezTo>
                <a:close/>
              </a:path>
            </a:pathLst>
          </a:custGeom>
          <a:noFill/>
          <a:ln w="12700" cap="flat" cmpd="sng" algn="ctr">
            <a:solidFill>
              <a:srgbClr val="870505">
                <a:alpha val="4451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xmlns="" id="{028E606D-A9E0-4C61-8E73-6FB5F125E325}"/>
              </a:ext>
            </a:extLst>
          </p:cNvPr>
          <p:cNvSpPr/>
          <p:nvPr/>
        </p:nvSpPr>
        <p:spPr>
          <a:xfrm>
            <a:off x="3547911" y="861899"/>
            <a:ext cx="5110926" cy="5110926"/>
          </a:xfrm>
          <a:custGeom>
            <a:avLst/>
            <a:gdLst/>
            <a:ahLst/>
            <a:cxnLst/>
            <a:rect l="0" t="0" r="0" b="0"/>
            <a:pathLst>
              <a:path w="4767930" h="4767930">
                <a:moveTo>
                  <a:pt x="2000911" y="4556375"/>
                </a:moveTo>
                <a:cubicBezTo>
                  <a:pt x="801123" y="4344821"/>
                  <a:pt x="0" y="3200701"/>
                  <a:pt x="211554" y="2000912"/>
                </a:cubicBezTo>
                <a:cubicBezTo>
                  <a:pt x="423108" y="801123"/>
                  <a:pt x="1567228" y="0"/>
                  <a:pt x="2767017" y="211554"/>
                </a:cubicBezTo>
                <a:cubicBezTo>
                  <a:pt x="3966806" y="423108"/>
                  <a:pt x="4767929" y="1567229"/>
                  <a:pt x="4556375" y="2767018"/>
                </a:cubicBezTo>
                <a:cubicBezTo>
                  <a:pt x="4344821" y="3966807"/>
                  <a:pt x="3200701" y="4767929"/>
                  <a:pt x="2000911" y="4556375"/>
                </a:cubicBezTo>
                <a:close/>
              </a:path>
            </a:pathLst>
          </a:custGeom>
          <a:noFill/>
          <a:ln w="12700" cap="flat" cmpd="sng" algn="ctr">
            <a:solidFill>
              <a:srgbClr val="890404">
                <a:alpha val="4629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xmlns="" id="{E1B5E652-7250-494A-ACCC-5574AF7C9668}"/>
              </a:ext>
            </a:extLst>
          </p:cNvPr>
          <p:cNvSpPr/>
          <p:nvPr/>
        </p:nvSpPr>
        <p:spPr>
          <a:xfrm>
            <a:off x="3387652" y="702203"/>
            <a:ext cx="5432673" cy="5432673"/>
          </a:xfrm>
          <a:custGeom>
            <a:avLst/>
            <a:gdLst/>
            <a:ahLst/>
            <a:cxnLst/>
            <a:rect l="0" t="0" r="0" b="0"/>
            <a:pathLst>
              <a:path w="5107729" h="5107729">
                <a:moveTo>
                  <a:pt x="2190971" y="4907308"/>
                </a:moveTo>
                <a:cubicBezTo>
                  <a:pt x="891200" y="4706889"/>
                  <a:pt x="0" y="3490743"/>
                  <a:pt x="200419" y="2190972"/>
                </a:cubicBezTo>
                <a:cubicBezTo>
                  <a:pt x="400839" y="891200"/>
                  <a:pt x="1616985" y="0"/>
                  <a:pt x="2916756" y="200419"/>
                </a:cubicBezTo>
                <a:cubicBezTo>
                  <a:pt x="4216527" y="400839"/>
                  <a:pt x="5107728" y="1616985"/>
                  <a:pt x="4907308" y="2916756"/>
                </a:cubicBezTo>
                <a:cubicBezTo>
                  <a:pt x="4706889" y="4216527"/>
                  <a:pt x="3490743" y="5107728"/>
                  <a:pt x="2190971" y="4907308"/>
                </a:cubicBezTo>
                <a:close/>
              </a:path>
            </a:pathLst>
          </a:custGeom>
          <a:noFill/>
          <a:ln w="12700" cap="flat" cmpd="sng" algn="ctr">
            <a:solidFill>
              <a:srgbClr val="8A0404">
                <a:alpha val="4806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xmlns="" id="{43233B77-A0DC-4254-B949-3E63C13F56E7}"/>
              </a:ext>
            </a:extLst>
          </p:cNvPr>
          <p:cNvSpPr/>
          <p:nvPr/>
        </p:nvSpPr>
        <p:spPr>
          <a:xfrm>
            <a:off x="3227392" y="542507"/>
            <a:ext cx="5754420" cy="5754420"/>
          </a:xfrm>
          <a:custGeom>
            <a:avLst/>
            <a:gdLst/>
            <a:ahLst/>
            <a:cxnLst/>
            <a:rect l="0" t="0" r="0" b="0"/>
            <a:pathLst>
              <a:path w="5447529" h="5447529">
                <a:moveTo>
                  <a:pt x="2381033" y="5258243"/>
                </a:moveTo>
                <a:cubicBezTo>
                  <a:pt x="981279" y="5068957"/>
                  <a:pt x="0" y="3780786"/>
                  <a:pt x="189286" y="2381032"/>
                </a:cubicBezTo>
                <a:cubicBezTo>
                  <a:pt x="378571" y="981279"/>
                  <a:pt x="1666742" y="0"/>
                  <a:pt x="3066496" y="189285"/>
                </a:cubicBezTo>
                <a:cubicBezTo>
                  <a:pt x="4466249" y="378570"/>
                  <a:pt x="5447528" y="1666742"/>
                  <a:pt x="5258243" y="3066495"/>
                </a:cubicBezTo>
                <a:cubicBezTo>
                  <a:pt x="5068958" y="4466250"/>
                  <a:pt x="3780787" y="5447528"/>
                  <a:pt x="2381033" y="5258243"/>
                </a:cubicBezTo>
                <a:close/>
              </a:path>
            </a:pathLst>
          </a:custGeom>
          <a:noFill/>
          <a:ln w="12700" cap="flat" cmpd="sng" algn="ctr">
            <a:solidFill>
              <a:srgbClr val="8C0404">
                <a:alpha val="49839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xmlns="" id="{ECA34B9C-9B64-4BC0-AFEC-2A86E8B5471D}"/>
              </a:ext>
            </a:extLst>
          </p:cNvPr>
          <p:cNvSpPr/>
          <p:nvPr/>
        </p:nvSpPr>
        <p:spPr>
          <a:xfrm>
            <a:off x="3067134" y="382812"/>
            <a:ext cx="6076167" cy="6076167"/>
          </a:xfrm>
          <a:custGeom>
            <a:avLst/>
            <a:gdLst/>
            <a:ahLst/>
            <a:cxnLst/>
            <a:rect l="0" t="0" r="0" b="0"/>
            <a:pathLst>
              <a:path w="5787329" h="5787329">
                <a:moveTo>
                  <a:pt x="2571093" y="5609177"/>
                </a:moveTo>
                <a:cubicBezTo>
                  <a:pt x="1071357" y="5431026"/>
                  <a:pt x="0" y="4070830"/>
                  <a:pt x="178151" y="2571093"/>
                </a:cubicBezTo>
                <a:cubicBezTo>
                  <a:pt x="356301" y="1071357"/>
                  <a:pt x="1716498" y="0"/>
                  <a:pt x="3216235" y="178151"/>
                </a:cubicBezTo>
                <a:cubicBezTo>
                  <a:pt x="4715971" y="356302"/>
                  <a:pt x="5787328" y="1716498"/>
                  <a:pt x="5609177" y="3216235"/>
                </a:cubicBezTo>
                <a:cubicBezTo>
                  <a:pt x="5431026" y="4715971"/>
                  <a:pt x="4070829" y="5787328"/>
                  <a:pt x="2571093" y="5609177"/>
                </a:cubicBezTo>
                <a:close/>
              </a:path>
            </a:pathLst>
          </a:custGeom>
          <a:noFill/>
          <a:ln w="12700" cap="flat" cmpd="sng" algn="ctr">
            <a:solidFill>
              <a:srgbClr val="8E0404">
                <a:alpha val="5161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xmlns="" id="{CA0683D5-B19B-4E76-937F-61A430D866EA}"/>
              </a:ext>
            </a:extLst>
          </p:cNvPr>
          <p:cNvSpPr/>
          <p:nvPr/>
        </p:nvSpPr>
        <p:spPr>
          <a:xfrm>
            <a:off x="2906875" y="223117"/>
            <a:ext cx="6397915" cy="6397915"/>
          </a:xfrm>
          <a:custGeom>
            <a:avLst/>
            <a:gdLst/>
            <a:ahLst/>
            <a:cxnLst/>
            <a:rect l="0" t="0" r="0" b="0"/>
            <a:pathLst>
              <a:path w="6127127" h="6127127">
                <a:moveTo>
                  <a:pt x="2761153" y="5960110"/>
                </a:moveTo>
                <a:cubicBezTo>
                  <a:pt x="1161434" y="5793094"/>
                  <a:pt x="0" y="4360871"/>
                  <a:pt x="167016" y="2761153"/>
                </a:cubicBezTo>
                <a:cubicBezTo>
                  <a:pt x="334032" y="1161434"/>
                  <a:pt x="1766255" y="0"/>
                  <a:pt x="3365973" y="167016"/>
                </a:cubicBezTo>
                <a:cubicBezTo>
                  <a:pt x="4965693" y="334032"/>
                  <a:pt x="6127126" y="1766254"/>
                  <a:pt x="5960110" y="3365973"/>
                </a:cubicBezTo>
                <a:cubicBezTo>
                  <a:pt x="5793094" y="4965692"/>
                  <a:pt x="4360872" y="6127126"/>
                  <a:pt x="2761153" y="5960110"/>
                </a:cubicBezTo>
                <a:close/>
              </a:path>
            </a:pathLst>
          </a:custGeom>
          <a:noFill/>
          <a:ln w="12700" cap="flat" cmpd="sng" algn="ctr">
            <a:solidFill>
              <a:srgbClr val="900303">
                <a:alpha val="5338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xmlns="" id="{5FE4F2C4-F64C-4E81-909C-23ECDC171210}"/>
              </a:ext>
            </a:extLst>
          </p:cNvPr>
          <p:cNvSpPr/>
          <p:nvPr/>
        </p:nvSpPr>
        <p:spPr>
          <a:xfrm>
            <a:off x="2746615" y="63420"/>
            <a:ext cx="6719662" cy="6719662"/>
          </a:xfrm>
          <a:custGeom>
            <a:avLst/>
            <a:gdLst/>
            <a:ahLst/>
            <a:cxnLst/>
            <a:rect l="0" t="0" r="0" b="0"/>
            <a:pathLst>
              <a:path w="6466927" h="6466927">
                <a:moveTo>
                  <a:pt x="2951213" y="6311044"/>
                </a:moveTo>
                <a:cubicBezTo>
                  <a:pt x="1251512" y="6155162"/>
                  <a:pt x="0" y="4650915"/>
                  <a:pt x="155882" y="2951214"/>
                </a:cubicBezTo>
                <a:cubicBezTo>
                  <a:pt x="311763" y="1251512"/>
                  <a:pt x="1816011" y="0"/>
                  <a:pt x="3515712" y="155882"/>
                </a:cubicBezTo>
                <a:cubicBezTo>
                  <a:pt x="5215414" y="311764"/>
                  <a:pt x="6466926" y="1816011"/>
                  <a:pt x="6311044" y="3515713"/>
                </a:cubicBezTo>
                <a:cubicBezTo>
                  <a:pt x="6155162" y="5215414"/>
                  <a:pt x="4650914" y="6466926"/>
                  <a:pt x="2951213" y="6311044"/>
                </a:cubicBezTo>
                <a:close/>
              </a:path>
            </a:pathLst>
          </a:custGeom>
          <a:noFill/>
          <a:ln w="12700" cap="flat" cmpd="sng" algn="ctr">
            <a:solidFill>
              <a:srgbClr val="920303">
                <a:alpha val="55161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xmlns="" id="{5A501492-7B60-4C45-A89D-D2C779A243C2}"/>
              </a:ext>
            </a:extLst>
          </p:cNvPr>
          <p:cNvSpPr/>
          <p:nvPr/>
        </p:nvSpPr>
        <p:spPr>
          <a:xfrm>
            <a:off x="2586357" y="-96274"/>
            <a:ext cx="7041409" cy="7041409"/>
          </a:xfrm>
          <a:custGeom>
            <a:avLst/>
            <a:gdLst/>
            <a:ahLst/>
            <a:cxnLst/>
            <a:rect l="0" t="0" r="0" b="0"/>
            <a:pathLst>
              <a:path w="6806727" h="6806727">
                <a:moveTo>
                  <a:pt x="3141274" y="6661979"/>
                </a:moveTo>
                <a:cubicBezTo>
                  <a:pt x="1341591" y="6517231"/>
                  <a:pt x="0" y="4940958"/>
                  <a:pt x="144748" y="3141274"/>
                </a:cubicBezTo>
                <a:cubicBezTo>
                  <a:pt x="289495" y="1341591"/>
                  <a:pt x="1865768" y="0"/>
                  <a:pt x="3665452" y="144748"/>
                </a:cubicBezTo>
                <a:cubicBezTo>
                  <a:pt x="5465136" y="289495"/>
                  <a:pt x="6806726" y="1865768"/>
                  <a:pt x="6661978" y="3665452"/>
                </a:cubicBezTo>
                <a:cubicBezTo>
                  <a:pt x="6517231" y="5465136"/>
                  <a:pt x="4940958" y="6806726"/>
                  <a:pt x="3141274" y="6661979"/>
                </a:cubicBezTo>
                <a:close/>
              </a:path>
            </a:pathLst>
          </a:custGeom>
          <a:noFill/>
          <a:ln w="12700" cap="flat" cmpd="sng" algn="ctr">
            <a:solidFill>
              <a:srgbClr val="940303">
                <a:alpha val="5693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xmlns="" id="{DAC185EF-CA94-4448-B83A-7C20B6E6D6C1}"/>
              </a:ext>
            </a:extLst>
          </p:cNvPr>
          <p:cNvSpPr/>
          <p:nvPr/>
        </p:nvSpPr>
        <p:spPr>
          <a:xfrm>
            <a:off x="2426097" y="-255971"/>
            <a:ext cx="7363156" cy="7363156"/>
          </a:xfrm>
          <a:custGeom>
            <a:avLst/>
            <a:gdLst/>
            <a:ahLst/>
            <a:cxnLst/>
            <a:rect l="0" t="0" r="0" b="0"/>
            <a:pathLst>
              <a:path w="7146527" h="7146527">
                <a:moveTo>
                  <a:pt x="3331334" y="7012913"/>
                </a:moveTo>
                <a:cubicBezTo>
                  <a:pt x="1431669" y="6879300"/>
                  <a:pt x="0" y="5231001"/>
                  <a:pt x="133613" y="3331335"/>
                </a:cubicBezTo>
                <a:cubicBezTo>
                  <a:pt x="267226" y="1431669"/>
                  <a:pt x="1915525" y="0"/>
                  <a:pt x="3815191" y="133613"/>
                </a:cubicBezTo>
                <a:cubicBezTo>
                  <a:pt x="5714857" y="267227"/>
                  <a:pt x="7146526" y="1915525"/>
                  <a:pt x="7012912" y="3815192"/>
                </a:cubicBezTo>
                <a:cubicBezTo>
                  <a:pt x="6879299" y="5714857"/>
                  <a:pt x="5231001" y="7146526"/>
                  <a:pt x="3331334" y="7012913"/>
                </a:cubicBezTo>
                <a:close/>
              </a:path>
            </a:pathLst>
          </a:custGeom>
          <a:noFill/>
          <a:ln w="12700" cap="flat" cmpd="sng" algn="ctr">
            <a:solidFill>
              <a:srgbClr val="950303">
                <a:alpha val="5871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xmlns="" id="{BA08249D-6EA3-43AA-BFF0-2A6300539BCA}"/>
              </a:ext>
            </a:extLst>
          </p:cNvPr>
          <p:cNvSpPr/>
          <p:nvPr/>
        </p:nvSpPr>
        <p:spPr>
          <a:xfrm>
            <a:off x="2265839" y="-415665"/>
            <a:ext cx="7684903" cy="7684903"/>
          </a:xfrm>
          <a:custGeom>
            <a:avLst/>
            <a:gdLst/>
            <a:ahLst/>
            <a:cxnLst/>
            <a:rect l="0" t="0" r="0" b="0"/>
            <a:pathLst>
              <a:path w="7486325" h="7486325">
                <a:moveTo>
                  <a:pt x="3521394" y="7363846"/>
                </a:moveTo>
                <a:cubicBezTo>
                  <a:pt x="1521746" y="7241367"/>
                  <a:pt x="0" y="5521043"/>
                  <a:pt x="122478" y="3521395"/>
                </a:cubicBezTo>
                <a:cubicBezTo>
                  <a:pt x="244957" y="1521746"/>
                  <a:pt x="1965281" y="0"/>
                  <a:pt x="3964929" y="122478"/>
                </a:cubicBezTo>
                <a:cubicBezTo>
                  <a:pt x="5964578" y="244957"/>
                  <a:pt x="7486324" y="1965281"/>
                  <a:pt x="7363846" y="3964930"/>
                </a:cubicBezTo>
                <a:cubicBezTo>
                  <a:pt x="7241367" y="5964578"/>
                  <a:pt x="5521043" y="7486324"/>
                  <a:pt x="3521394" y="7363846"/>
                </a:cubicBezTo>
                <a:close/>
              </a:path>
            </a:pathLst>
          </a:custGeom>
          <a:noFill/>
          <a:ln w="12700" cap="flat" cmpd="sng" algn="ctr">
            <a:solidFill>
              <a:srgbClr val="970202">
                <a:alpha val="60484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xmlns="" id="{5517CBB2-E92B-431F-BEA1-1104CCFA4ACF}"/>
              </a:ext>
            </a:extLst>
          </p:cNvPr>
          <p:cNvSpPr/>
          <p:nvPr/>
        </p:nvSpPr>
        <p:spPr>
          <a:xfrm>
            <a:off x="2105580" y="-575362"/>
            <a:ext cx="8006650" cy="8006650"/>
          </a:xfrm>
          <a:custGeom>
            <a:avLst/>
            <a:gdLst/>
            <a:ahLst/>
            <a:cxnLst/>
            <a:rect l="0" t="0" r="0" b="0"/>
            <a:pathLst>
              <a:path w="7826126" h="7826125">
                <a:moveTo>
                  <a:pt x="3711456" y="7714780"/>
                </a:moveTo>
                <a:cubicBezTo>
                  <a:pt x="1611825" y="7603436"/>
                  <a:pt x="0" y="5811086"/>
                  <a:pt x="111344" y="3711456"/>
                </a:cubicBezTo>
                <a:cubicBezTo>
                  <a:pt x="222689" y="1611825"/>
                  <a:pt x="2015039" y="0"/>
                  <a:pt x="4114669" y="111344"/>
                </a:cubicBezTo>
                <a:cubicBezTo>
                  <a:pt x="6214300" y="222688"/>
                  <a:pt x="7826125" y="2015038"/>
                  <a:pt x="7714781" y="4114669"/>
                </a:cubicBezTo>
                <a:cubicBezTo>
                  <a:pt x="7603437" y="6214300"/>
                  <a:pt x="5811086" y="7826124"/>
                  <a:pt x="3711456" y="7714780"/>
                </a:cubicBezTo>
                <a:close/>
              </a:path>
            </a:pathLst>
          </a:custGeom>
          <a:noFill/>
          <a:ln w="12700" cap="flat" cmpd="sng" algn="ctr">
            <a:solidFill>
              <a:srgbClr val="990202">
                <a:alpha val="62258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xmlns="" id="{63B9B71D-E08E-4924-8C20-8B7675BA7847}"/>
              </a:ext>
            </a:extLst>
          </p:cNvPr>
          <p:cNvSpPr/>
          <p:nvPr/>
        </p:nvSpPr>
        <p:spPr>
          <a:xfrm>
            <a:off x="1945321" y="-735056"/>
            <a:ext cx="8328397" cy="8328397"/>
          </a:xfrm>
          <a:custGeom>
            <a:avLst/>
            <a:gdLst/>
            <a:ahLst/>
            <a:cxnLst/>
            <a:rect l="0" t="0" r="0" b="0"/>
            <a:pathLst>
              <a:path w="8165925" h="8165925">
                <a:moveTo>
                  <a:pt x="3901516" y="8065715"/>
                </a:moveTo>
                <a:cubicBezTo>
                  <a:pt x="1701903" y="7965505"/>
                  <a:pt x="0" y="6101130"/>
                  <a:pt x="100210" y="3901516"/>
                </a:cubicBezTo>
                <a:cubicBezTo>
                  <a:pt x="200419" y="1701903"/>
                  <a:pt x="2064795" y="0"/>
                  <a:pt x="4264408" y="100210"/>
                </a:cubicBezTo>
                <a:cubicBezTo>
                  <a:pt x="6464022" y="200420"/>
                  <a:pt x="8165924" y="2064795"/>
                  <a:pt x="8065715" y="4264409"/>
                </a:cubicBezTo>
                <a:cubicBezTo>
                  <a:pt x="7965504" y="6464022"/>
                  <a:pt x="6101129" y="8165924"/>
                  <a:pt x="3901516" y="8065715"/>
                </a:cubicBezTo>
                <a:close/>
              </a:path>
            </a:pathLst>
          </a:custGeom>
          <a:noFill/>
          <a:ln w="12700" cap="flat" cmpd="sng" algn="ctr">
            <a:solidFill>
              <a:srgbClr val="9B0202">
                <a:alpha val="64032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xmlns="" id="{5029151B-C790-4D92-B148-D2DAE3BE3134}"/>
              </a:ext>
            </a:extLst>
          </p:cNvPr>
          <p:cNvSpPr/>
          <p:nvPr/>
        </p:nvSpPr>
        <p:spPr>
          <a:xfrm>
            <a:off x="1785062" y="-894751"/>
            <a:ext cx="8650144" cy="8650144"/>
          </a:xfrm>
          <a:custGeom>
            <a:avLst/>
            <a:gdLst/>
            <a:ahLst/>
            <a:cxnLst/>
            <a:rect l="0" t="0" r="0" b="0"/>
            <a:pathLst>
              <a:path w="8505724" h="8505724">
                <a:moveTo>
                  <a:pt x="4091576" y="8416648"/>
                </a:moveTo>
                <a:cubicBezTo>
                  <a:pt x="1791980" y="8327573"/>
                  <a:pt x="0" y="6391172"/>
                  <a:pt x="89075" y="4091576"/>
                </a:cubicBezTo>
                <a:cubicBezTo>
                  <a:pt x="178150" y="1791980"/>
                  <a:pt x="2114551" y="0"/>
                  <a:pt x="4414147" y="89075"/>
                </a:cubicBezTo>
                <a:cubicBezTo>
                  <a:pt x="6713743" y="178150"/>
                  <a:pt x="8505723" y="2114551"/>
                  <a:pt x="8416648" y="4414147"/>
                </a:cubicBezTo>
                <a:cubicBezTo>
                  <a:pt x="8327572" y="6713743"/>
                  <a:pt x="6391172" y="8505723"/>
                  <a:pt x="4091576" y="8416648"/>
                </a:cubicBezTo>
                <a:close/>
              </a:path>
            </a:pathLst>
          </a:custGeom>
          <a:noFill/>
          <a:ln w="12700" cap="flat" cmpd="sng" algn="ctr">
            <a:solidFill>
              <a:srgbClr val="9D0202">
                <a:alpha val="6580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xmlns="" id="{1F34C72F-8BAA-494C-A5B0-87ED64D92EF0}"/>
              </a:ext>
            </a:extLst>
          </p:cNvPr>
          <p:cNvSpPr/>
          <p:nvPr/>
        </p:nvSpPr>
        <p:spPr>
          <a:xfrm>
            <a:off x="1624802" y="-1054447"/>
            <a:ext cx="8971891" cy="8971891"/>
          </a:xfrm>
          <a:custGeom>
            <a:avLst/>
            <a:gdLst/>
            <a:ahLst/>
            <a:cxnLst/>
            <a:rect l="0" t="0" r="0" b="0"/>
            <a:pathLst>
              <a:path w="8845525" h="8845524">
                <a:moveTo>
                  <a:pt x="4281637" y="8767582"/>
                </a:moveTo>
                <a:cubicBezTo>
                  <a:pt x="1882059" y="8689641"/>
                  <a:pt x="0" y="6681215"/>
                  <a:pt x="77941" y="4281637"/>
                </a:cubicBezTo>
                <a:cubicBezTo>
                  <a:pt x="155882" y="1882059"/>
                  <a:pt x="2164309" y="0"/>
                  <a:pt x="4563886" y="77941"/>
                </a:cubicBezTo>
                <a:cubicBezTo>
                  <a:pt x="6963465" y="155882"/>
                  <a:pt x="8845524" y="2164308"/>
                  <a:pt x="8767583" y="4563886"/>
                </a:cubicBezTo>
                <a:cubicBezTo>
                  <a:pt x="8689642" y="6963464"/>
                  <a:pt x="6681216" y="8845523"/>
                  <a:pt x="4281637" y="8767582"/>
                </a:cubicBezTo>
                <a:close/>
              </a:path>
            </a:pathLst>
          </a:custGeom>
          <a:noFill/>
          <a:ln w="12700" cap="flat" cmpd="sng" algn="ctr">
            <a:solidFill>
              <a:srgbClr val="9F0101">
                <a:alpha val="67581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xmlns="" id="{AA4EF6E0-F09E-4573-9398-AB25E8BAECBC}"/>
              </a:ext>
            </a:extLst>
          </p:cNvPr>
          <p:cNvSpPr/>
          <p:nvPr/>
        </p:nvSpPr>
        <p:spPr>
          <a:xfrm>
            <a:off x="1464542" y="-1214142"/>
            <a:ext cx="9293638" cy="9293638"/>
          </a:xfrm>
          <a:custGeom>
            <a:avLst/>
            <a:gdLst/>
            <a:ahLst/>
            <a:cxnLst/>
            <a:rect l="0" t="0" r="0" b="0"/>
            <a:pathLst>
              <a:path w="9185323" h="9185324">
                <a:moveTo>
                  <a:pt x="4471697" y="9118516"/>
                </a:moveTo>
                <a:cubicBezTo>
                  <a:pt x="1972137" y="9051709"/>
                  <a:pt x="0" y="6971258"/>
                  <a:pt x="66806" y="4471698"/>
                </a:cubicBezTo>
                <a:cubicBezTo>
                  <a:pt x="133613" y="1972137"/>
                  <a:pt x="2214065" y="0"/>
                  <a:pt x="4713625" y="66807"/>
                </a:cubicBezTo>
                <a:cubicBezTo>
                  <a:pt x="7213186" y="133613"/>
                  <a:pt x="9185322" y="2214065"/>
                  <a:pt x="9118516" y="4713626"/>
                </a:cubicBezTo>
                <a:cubicBezTo>
                  <a:pt x="9051710" y="7213186"/>
                  <a:pt x="6971258" y="9185323"/>
                  <a:pt x="4471697" y="9118516"/>
                </a:cubicBezTo>
                <a:close/>
              </a:path>
            </a:pathLst>
          </a:custGeom>
          <a:noFill/>
          <a:ln w="12700" cap="flat" cmpd="sng" algn="ctr">
            <a:solidFill>
              <a:srgbClr val="A00101">
                <a:alpha val="69355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xmlns="" id="{344C6BF7-B713-403F-83A4-CB49547C03D5}"/>
              </a:ext>
            </a:extLst>
          </p:cNvPr>
          <p:cNvSpPr/>
          <p:nvPr/>
        </p:nvSpPr>
        <p:spPr>
          <a:xfrm>
            <a:off x="1304284" y="-1373838"/>
            <a:ext cx="9615385" cy="9615385"/>
          </a:xfrm>
          <a:custGeom>
            <a:avLst/>
            <a:gdLst/>
            <a:ahLst/>
            <a:cxnLst/>
            <a:rect l="0" t="0" r="0" b="0"/>
            <a:pathLst>
              <a:path w="9525123" h="9525123">
                <a:moveTo>
                  <a:pt x="4661757" y="9469449"/>
                </a:moveTo>
                <a:cubicBezTo>
                  <a:pt x="2062215" y="9413778"/>
                  <a:pt x="0" y="7261300"/>
                  <a:pt x="55672" y="4661757"/>
                </a:cubicBezTo>
                <a:cubicBezTo>
                  <a:pt x="111344" y="2062214"/>
                  <a:pt x="2263821" y="0"/>
                  <a:pt x="4863364" y="55672"/>
                </a:cubicBezTo>
                <a:cubicBezTo>
                  <a:pt x="7462907" y="111344"/>
                  <a:pt x="9525122" y="2263821"/>
                  <a:pt x="9469450" y="4863364"/>
                </a:cubicBezTo>
                <a:cubicBezTo>
                  <a:pt x="9413777" y="7462907"/>
                  <a:pt x="7261300" y="9525122"/>
                  <a:pt x="4661757" y="9469449"/>
                </a:cubicBezTo>
                <a:close/>
              </a:path>
            </a:pathLst>
          </a:custGeom>
          <a:noFill/>
          <a:ln w="12700" cap="flat" cmpd="sng" algn="ctr">
            <a:solidFill>
              <a:srgbClr val="A20101">
                <a:alpha val="71129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xmlns="" id="{CBEB5B8F-E943-4CDD-A3F8-77C8831AB0DA}"/>
              </a:ext>
            </a:extLst>
          </p:cNvPr>
          <p:cNvSpPr/>
          <p:nvPr/>
        </p:nvSpPr>
        <p:spPr>
          <a:xfrm>
            <a:off x="1144024" y="-1533534"/>
            <a:ext cx="9937132" cy="9937132"/>
          </a:xfrm>
          <a:custGeom>
            <a:avLst/>
            <a:gdLst/>
            <a:ahLst/>
            <a:cxnLst/>
            <a:rect l="0" t="0" r="0" b="0"/>
            <a:pathLst>
              <a:path w="9864923" h="9864923">
                <a:moveTo>
                  <a:pt x="4851818" y="9820384"/>
                </a:moveTo>
                <a:cubicBezTo>
                  <a:pt x="2152293" y="9775846"/>
                  <a:pt x="0" y="7551343"/>
                  <a:pt x="44538" y="4851818"/>
                </a:cubicBezTo>
                <a:cubicBezTo>
                  <a:pt x="89076" y="2152293"/>
                  <a:pt x="2313578" y="0"/>
                  <a:pt x="5013104" y="44537"/>
                </a:cubicBezTo>
                <a:cubicBezTo>
                  <a:pt x="7712630" y="89075"/>
                  <a:pt x="9864922" y="2313578"/>
                  <a:pt x="9820385" y="5013104"/>
                </a:cubicBezTo>
                <a:cubicBezTo>
                  <a:pt x="9775847" y="7712629"/>
                  <a:pt x="7551344" y="9864922"/>
                  <a:pt x="4851818" y="9820384"/>
                </a:cubicBezTo>
                <a:close/>
              </a:path>
            </a:pathLst>
          </a:custGeom>
          <a:noFill/>
          <a:ln w="12700" cap="flat" cmpd="sng" algn="ctr">
            <a:solidFill>
              <a:srgbClr val="A40101">
                <a:alpha val="7290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xmlns="" id="{3EE2C0FB-A7CB-4579-B234-B16BC7BFD809}"/>
              </a:ext>
            </a:extLst>
          </p:cNvPr>
          <p:cNvSpPr/>
          <p:nvPr/>
        </p:nvSpPr>
        <p:spPr>
          <a:xfrm>
            <a:off x="983766" y="-1693229"/>
            <a:ext cx="10258879" cy="10258879"/>
          </a:xfrm>
          <a:custGeom>
            <a:avLst/>
            <a:gdLst/>
            <a:ahLst/>
            <a:cxnLst/>
            <a:rect l="0" t="0" r="0" b="0"/>
            <a:pathLst>
              <a:path w="10204723" h="10204722">
                <a:moveTo>
                  <a:pt x="5041879" y="10171318"/>
                </a:moveTo>
                <a:cubicBezTo>
                  <a:pt x="2242371" y="10137915"/>
                  <a:pt x="0" y="7841387"/>
                  <a:pt x="33403" y="5041879"/>
                </a:cubicBezTo>
                <a:cubicBezTo>
                  <a:pt x="66806" y="2242371"/>
                  <a:pt x="2363335" y="0"/>
                  <a:pt x="5162843" y="33403"/>
                </a:cubicBezTo>
                <a:cubicBezTo>
                  <a:pt x="7962351" y="66807"/>
                  <a:pt x="10204722" y="2363335"/>
                  <a:pt x="10171318" y="5162843"/>
                </a:cubicBezTo>
                <a:cubicBezTo>
                  <a:pt x="10137915" y="7962351"/>
                  <a:pt x="7841387" y="10204721"/>
                  <a:pt x="5041879" y="10171318"/>
                </a:cubicBezTo>
                <a:close/>
              </a:path>
            </a:pathLst>
          </a:custGeom>
          <a:noFill/>
          <a:ln w="12700" cap="flat" cmpd="sng" algn="ctr">
            <a:solidFill>
              <a:srgbClr val="A60000">
                <a:alpha val="7467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xmlns="" id="{A55632EC-5FE3-49B9-9139-439AC0558446}"/>
              </a:ext>
            </a:extLst>
          </p:cNvPr>
          <p:cNvSpPr/>
          <p:nvPr/>
        </p:nvSpPr>
        <p:spPr>
          <a:xfrm>
            <a:off x="823506" y="-1852924"/>
            <a:ext cx="10580626" cy="10580626"/>
          </a:xfrm>
          <a:custGeom>
            <a:avLst/>
            <a:gdLst/>
            <a:ahLst/>
            <a:cxnLst/>
            <a:rect l="0" t="0" r="0" b="0"/>
            <a:pathLst>
              <a:path w="10544521" h="10544522">
                <a:moveTo>
                  <a:pt x="5231939" y="10522253"/>
                </a:moveTo>
                <a:cubicBezTo>
                  <a:pt x="2332449" y="10499983"/>
                  <a:pt x="0" y="8131430"/>
                  <a:pt x="22268" y="5231939"/>
                </a:cubicBezTo>
                <a:cubicBezTo>
                  <a:pt x="44537" y="2332449"/>
                  <a:pt x="2413091" y="0"/>
                  <a:pt x="5312581" y="22269"/>
                </a:cubicBezTo>
                <a:cubicBezTo>
                  <a:pt x="8212072" y="44538"/>
                  <a:pt x="10544520" y="2413092"/>
                  <a:pt x="10522252" y="5312582"/>
                </a:cubicBezTo>
                <a:cubicBezTo>
                  <a:pt x="10499983" y="8212072"/>
                  <a:pt x="8131429" y="10544521"/>
                  <a:pt x="5231939" y="10522253"/>
                </a:cubicBezTo>
                <a:close/>
              </a:path>
            </a:pathLst>
          </a:custGeom>
          <a:noFill/>
          <a:ln w="12700" cap="flat" cmpd="sng" algn="ctr">
            <a:solidFill>
              <a:srgbClr val="A80000">
                <a:alpha val="76452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xmlns="" id="{20866C79-E9CE-4220-A8B4-0D81D966F7D2}"/>
              </a:ext>
            </a:extLst>
          </p:cNvPr>
          <p:cNvSpPr/>
          <p:nvPr/>
        </p:nvSpPr>
        <p:spPr>
          <a:xfrm>
            <a:off x="663248" y="-2012620"/>
            <a:ext cx="10902373" cy="10902373"/>
          </a:xfrm>
          <a:custGeom>
            <a:avLst/>
            <a:gdLst/>
            <a:ahLst/>
            <a:cxnLst/>
            <a:rect l="0" t="0" r="0" b="0"/>
            <a:pathLst>
              <a:path w="10884322" h="10884321">
                <a:moveTo>
                  <a:pt x="5422000" y="10873186"/>
                </a:moveTo>
                <a:cubicBezTo>
                  <a:pt x="2422527" y="10862052"/>
                  <a:pt x="0" y="8421472"/>
                  <a:pt x="11135" y="5421999"/>
                </a:cubicBezTo>
                <a:cubicBezTo>
                  <a:pt x="22269" y="2422527"/>
                  <a:pt x="2462849" y="0"/>
                  <a:pt x="5462321" y="11134"/>
                </a:cubicBezTo>
                <a:cubicBezTo>
                  <a:pt x="8461794" y="22268"/>
                  <a:pt x="10884321" y="2462848"/>
                  <a:pt x="10873186" y="5462321"/>
                </a:cubicBezTo>
                <a:cubicBezTo>
                  <a:pt x="10862052" y="8461793"/>
                  <a:pt x="8421472" y="10884320"/>
                  <a:pt x="5422000" y="10873186"/>
                </a:cubicBezTo>
                <a:close/>
              </a:path>
            </a:pathLst>
          </a:custGeom>
          <a:noFill/>
          <a:ln w="12700" cap="flat" cmpd="sng" algn="ctr">
            <a:solidFill>
              <a:srgbClr val="AA0000">
                <a:alpha val="7822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C0D2C545-D896-47F5-A11D-6ED5C18EE235}"/>
              </a:ext>
            </a:extLst>
          </p:cNvPr>
          <p:cNvGrpSpPr/>
          <p:nvPr/>
        </p:nvGrpSpPr>
        <p:grpSpPr>
          <a:xfrm flipH="1">
            <a:off x="-2030957" y="487696"/>
            <a:ext cx="4994596" cy="481494"/>
            <a:chOff x="9188133" y="487696"/>
            <a:chExt cx="4994596" cy="481494"/>
          </a:xfrm>
        </p:grpSpPr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xmlns="" id="{0EC0B2B0-8031-4515-8816-18998E9A1173}"/>
                </a:ext>
              </a:extLst>
            </p:cNvPr>
            <p:cNvSpPr/>
            <p:nvPr/>
          </p:nvSpPr>
          <p:spPr>
            <a:xfrm rot="20652697">
              <a:off x="9188133" y="487696"/>
              <a:ext cx="4741333" cy="320996"/>
            </a:xfrm>
            <a:prstGeom prst="parallelogram">
              <a:avLst>
                <a:gd name="adj" fmla="val 28199"/>
              </a:avLst>
            </a:prstGeom>
            <a:gradFill>
              <a:gsLst>
                <a:gs pos="11000">
                  <a:srgbClr val="AC0000">
                    <a:alpha val="45000"/>
                  </a:srgbClr>
                </a:gs>
                <a:gs pos="96000">
                  <a:srgbClr val="AC000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xmlns="" id="{DC771380-87D6-4BF9-8F96-85E1021DF0B6}"/>
                </a:ext>
              </a:extLst>
            </p:cNvPr>
            <p:cNvSpPr/>
            <p:nvPr/>
          </p:nvSpPr>
          <p:spPr>
            <a:xfrm rot="20652697">
              <a:off x="9441396" y="648194"/>
              <a:ext cx="4741333" cy="320996"/>
            </a:xfrm>
            <a:prstGeom prst="parallelogram">
              <a:avLst>
                <a:gd name="adj" fmla="val 28199"/>
              </a:avLst>
            </a:prstGeom>
            <a:gradFill>
              <a:gsLst>
                <a:gs pos="11000">
                  <a:srgbClr val="AC0000"/>
                </a:gs>
                <a:gs pos="100000">
                  <a:srgbClr val="AC000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26F34C39-88C1-4E30-91FD-5D110DDA12A2}"/>
              </a:ext>
            </a:extLst>
          </p:cNvPr>
          <p:cNvGrpSpPr/>
          <p:nvPr/>
        </p:nvGrpSpPr>
        <p:grpSpPr>
          <a:xfrm>
            <a:off x="7846778" y="5307170"/>
            <a:ext cx="5091080" cy="132046"/>
            <a:chOff x="7846778" y="5130188"/>
            <a:chExt cx="5091080" cy="132046"/>
          </a:xfrm>
        </p:grpSpPr>
        <p:sp>
          <p:nvSpPr>
            <p:cNvPr id="60" name="梯形 59">
              <a:extLst>
                <a:ext uri="{FF2B5EF4-FFF2-40B4-BE49-F238E27FC236}">
                  <a16:creationId xmlns:a16="http://schemas.microsoft.com/office/drawing/2014/main" xmlns="" id="{C9632877-873C-43D2-A263-7EF11D4E6016}"/>
                </a:ext>
              </a:extLst>
            </p:cNvPr>
            <p:cNvSpPr/>
            <p:nvPr/>
          </p:nvSpPr>
          <p:spPr>
            <a:xfrm rot="10800000" flipH="1">
              <a:off x="7846778" y="5130188"/>
              <a:ext cx="2706007" cy="89277"/>
            </a:xfrm>
            <a:prstGeom prst="trapezoid">
              <a:avLst>
                <a:gd name="adj" fmla="val 98972"/>
              </a:avLst>
            </a:prstGeom>
            <a:noFill/>
            <a:ln w="9525">
              <a:gradFill flip="none" rotWithShape="1">
                <a:gsLst>
                  <a:gs pos="0">
                    <a:srgbClr val="AC0000">
                      <a:alpha val="85000"/>
                    </a:srgbClr>
                  </a:gs>
                  <a:gs pos="55000">
                    <a:srgbClr val="AC0000">
                      <a:alpha val="0"/>
                    </a:srgbClr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梯形 60">
              <a:extLst>
                <a:ext uri="{FF2B5EF4-FFF2-40B4-BE49-F238E27FC236}">
                  <a16:creationId xmlns:a16="http://schemas.microsoft.com/office/drawing/2014/main" xmlns="" id="{2C18E07A-BD66-4121-9BA6-B4BE1A99D3DD}"/>
                </a:ext>
              </a:extLst>
            </p:cNvPr>
            <p:cNvSpPr/>
            <p:nvPr/>
          </p:nvSpPr>
          <p:spPr>
            <a:xfrm rot="10800000" flipH="1">
              <a:off x="8272731" y="5189696"/>
              <a:ext cx="4665127" cy="72538"/>
            </a:xfrm>
            <a:prstGeom prst="trapezoid">
              <a:avLst>
                <a:gd name="adj" fmla="val 118887"/>
              </a:avLst>
            </a:prstGeom>
            <a:noFill/>
            <a:ln w="9525">
              <a:gradFill flip="none" rotWithShape="1">
                <a:gsLst>
                  <a:gs pos="0">
                    <a:srgbClr val="AC0000"/>
                  </a:gs>
                  <a:gs pos="69000">
                    <a:srgbClr val="AC0000">
                      <a:alpha val="0"/>
                    </a:srgbClr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1025468A-0AF5-4B53-95CF-246B33A02FB3}"/>
              </a:ext>
            </a:extLst>
          </p:cNvPr>
          <p:cNvGrpSpPr/>
          <p:nvPr/>
        </p:nvGrpSpPr>
        <p:grpSpPr>
          <a:xfrm>
            <a:off x="9188133" y="487696"/>
            <a:ext cx="4994596" cy="481494"/>
            <a:chOff x="9188133" y="487696"/>
            <a:chExt cx="4994596" cy="481494"/>
          </a:xfrm>
        </p:grpSpPr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xmlns="" id="{39EF92DA-292D-476C-84E5-7FDE324EB18C}"/>
                </a:ext>
              </a:extLst>
            </p:cNvPr>
            <p:cNvSpPr/>
            <p:nvPr/>
          </p:nvSpPr>
          <p:spPr>
            <a:xfrm rot="20652697">
              <a:off x="9188133" y="487696"/>
              <a:ext cx="4741333" cy="320996"/>
            </a:xfrm>
            <a:prstGeom prst="parallelogram">
              <a:avLst>
                <a:gd name="adj" fmla="val 28199"/>
              </a:avLst>
            </a:prstGeom>
            <a:gradFill>
              <a:gsLst>
                <a:gs pos="11000">
                  <a:srgbClr val="AC0000">
                    <a:alpha val="45000"/>
                  </a:srgbClr>
                </a:gs>
                <a:gs pos="96000">
                  <a:srgbClr val="AC000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xmlns="" id="{DD5CF0E3-2BAB-4D91-A861-61B0DA0D14C5}"/>
                </a:ext>
              </a:extLst>
            </p:cNvPr>
            <p:cNvSpPr/>
            <p:nvPr/>
          </p:nvSpPr>
          <p:spPr>
            <a:xfrm rot="20652697">
              <a:off x="9441396" y="648194"/>
              <a:ext cx="4741333" cy="320996"/>
            </a:xfrm>
            <a:prstGeom prst="parallelogram">
              <a:avLst>
                <a:gd name="adj" fmla="val 28199"/>
              </a:avLst>
            </a:prstGeom>
            <a:gradFill>
              <a:gsLst>
                <a:gs pos="11000">
                  <a:srgbClr val="AC0000"/>
                </a:gs>
                <a:gs pos="100000">
                  <a:srgbClr val="AC000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9BD897E7-E07F-4552-A2DB-9EAC29570745}"/>
              </a:ext>
            </a:extLst>
          </p:cNvPr>
          <p:cNvGrpSpPr/>
          <p:nvPr/>
        </p:nvGrpSpPr>
        <p:grpSpPr>
          <a:xfrm flipH="1">
            <a:off x="-919144" y="5307170"/>
            <a:ext cx="5091080" cy="132046"/>
            <a:chOff x="7846778" y="5130188"/>
            <a:chExt cx="5091080" cy="132046"/>
          </a:xfrm>
        </p:grpSpPr>
        <p:sp>
          <p:nvSpPr>
            <p:cNvPr id="64" name="梯形 63">
              <a:extLst>
                <a:ext uri="{FF2B5EF4-FFF2-40B4-BE49-F238E27FC236}">
                  <a16:creationId xmlns:a16="http://schemas.microsoft.com/office/drawing/2014/main" xmlns="" id="{33F11900-D662-4B64-9193-594E28846AF4}"/>
                </a:ext>
              </a:extLst>
            </p:cNvPr>
            <p:cNvSpPr/>
            <p:nvPr/>
          </p:nvSpPr>
          <p:spPr>
            <a:xfrm rot="10800000" flipH="1">
              <a:off x="7846778" y="5130188"/>
              <a:ext cx="2706007" cy="89277"/>
            </a:xfrm>
            <a:prstGeom prst="trapezoid">
              <a:avLst>
                <a:gd name="adj" fmla="val 98972"/>
              </a:avLst>
            </a:prstGeom>
            <a:noFill/>
            <a:ln w="9525">
              <a:gradFill flip="none" rotWithShape="1">
                <a:gsLst>
                  <a:gs pos="0">
                    <a:srgbClr val="AC0000">
                      <a:alpha val="85000"/>
                    </a:srgbClr>
                  </a:gs>
                  <a:gs pos="55000">
                    <a:srgbClr val="AC0000">
                      <a:alpha val="0"/>
                    </a:srgbClr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梯形 64">
              <a:extLst>
                <a:ext uri="{FF2B5EF4-FFF2-40B4-BE49-F238E27FC236}">
                  <a16:creationId xmlns:a16="http://schemas.microsoft.com/office/drawing/2014/main" xmlns="" id="{C334AF66-A5A2-4F00-82F2-C3DFD38E25C0}"/>
                </a:ext>
              </a:extLst>
            </p:cNvPr>
            <p:cNvSpPr/>
            <p:nvPr/>
          </p:nvSpPr>
          <p:spPr>
            <a:xfrm rot="10800000" flipH="1">
              <a:off x="8272731" y="5189696"/>
              <a:ext cx="4665127" cy="72538"/>
            </a:xfrm>
            <a:prstGeom prst="trapezoid">
              <a:avLst>
                <a:gd name="adj" fmla="val 118887"/>
              </a:avLst>
            </a:prstGeom>
            <a:noFill/>
            <a:ln w="9525">
              <a:gradFill flip="none" rotWithShape="1">
                <a:gsLst>
                  <a:gs pos="0">
                    <a:srgbClr val="AC0000"/>
                  </a:gs>
                  <a:gs pos="69000">
                    <a:srgbClr val="AC0000">
                      <a:alpha val="0"/>
                    </a:srgbClr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0A44A640-67E9-4CA1-B227-EC0B854A145D}"/>
              </a:ext>
            </a:extLst>
          </p:cNvPr>
          <p:cNvGrpSpPr/>
          <p:nvPr/>
        </p:nvGrpSpPr>
        <p:grpSpPr>
          <a:xfrm>
            <a:off x="1904212" y="1231255"/>
            <a:ext cx="7863456" cy="3946008"/>
            <a:chOff x="1904304" y="1231255"/>
            <a:chExt cx="7863456" cy="3946008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B4E5F8B8-56ED-4D41-B9C4-B1DEBEB85AE0}"/>
                </a:ext>
              </a:extLst>
            </p:cNvPr>
            <p:cNvSpPr txBox="1"/>
            <p:nvPr/>
          </p:nvSpPr>
          <p:spPr>
            <a:xfrm>
              <a:off x="1904304" y="1447661"/>
              <a:ext cx="218823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99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谢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4B3D3F41-D58E-4F20-9860-14B45A8C4343}"/>
                </a:ext>
              </a:extLst>
            </p:cNvPr>
            <p:cNvSpPr txBox="1"/>
            <p:nvPr/>
          </p:nvSpPr>
          <p:spPr>
            <a:xfrm>
              <a:off x="4150707" y="2436269"/>
              <a:ext cx="218823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66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谢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528A3C25-CCC5-4F66-9DB7-FAA5221B315E}"/>
                </a:ext>
              </a:extLst>
            </p:cNvPr>
            <p:cNvSpPr txBox="1"/>
            <p:nvPr/>
          </p:nvSpPr>
          <p:spPr>
            <a:xfrm>
              <a:off x="5784940" y="1231255"/>
              <a:ext cx="218823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99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聆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75FF92D4-02EB-42F7-850E-FA31F2353A80}"/>
                </a:ext>
              </a:extLst>
            </p:cNvPr>
            <p:cNvSpPr txBox="1"/>
            <p:nvPr/>
          </p:nvSpPr>
          <p:spPr>
            <a:xfrm>
              <a:off x="7579525" y="2530385"/>
              <a:ext cx="218823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66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503214D-04A3-4FF4-A71A-0B33FD8965FD}"/>
              </a:ext>
            </a:extLst>
          </p:cNvPr>
          <p:cNvSpPr txBox="1"/>
          <p:nvPr/>
        </p:nvSpPr>
        <p:spPr>
          <a:xfrm>
            <a:off x="8329103" y="1924154"/>
            <a:ext cx="187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陈西设计之家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DB75F81-80F1-4302-AE36-E062AED63834}"/>
              </a:ext>
            </a:extLst>
          </p:cNvPr>
          <p:cNvSpPr txBox="1"/>
          <p:nvPr/>
        </p:nvSpPr>
        <p:spPr>
          <a:xfrm>
            <a:off x="8329103" y="2335838"/>
            <a:ext cx="2632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火星移民计划发布会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326274F6-1BFF-4153-AC6E-6A305245FA1F}"/>
              </a:ext>
            </a:extLst>
          </p:cNvPr>
          <p:cNvGrpSpPr/>
          <p:nvPr/>
        </p:nvGrpSpPr>
        <p:grpSpPr>
          <a:xfrm>
            <a:off x="1904212" y="1231255"/>
            <a:ext cx="7863456" cy="3946008"/>
            <a:chOff x="1904304" y="1231255"/>
            <a:chExt cx="7863456" cy="3946008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A79CDCB5-76EA-44D4-A7C2-A9B9934B30C9}"/>
                </a:ext>
              </a:extLst>
            </p:cNvPr>
            <p:cNvSpPr txBox="1"/>
            <p:nvPr/>
          </p:nvSpPr>
          <p:spPr>
            <a:xfrm>
              <a:off x="1904304" y="1447661"/>
              <a:ext cx="218823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99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谢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793C2EF5-CFDE-4CF3-8820-D88A1F262F02}"/>
                </a:ext>
              </a:extLst>
            </p:cNvPr>
            <p:cNvSpPr txBox="1"/>
            <p:nvPr/>
          </p:nvSpPr>
          <p:spPr>
            <a:xfrm>
              <a:off x="4150707" y="2436269"/>
              <a:ext cx="218823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66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谢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0CB3AF63-AF90-43CE-89F1-B7CEBB3DE752}"/>
                </a:ext>
              </a:extLst>
            </p:cNvPr>
            <p:cNvSpPr txBox="1"/>
            <p:nvPr/>
          </p:nvSpPr>
          <p:spPr>
            <a:xfrm>
              <a:off x="5784940" y="1231255"/>
              <a:ext cx="2188235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99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聆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61D91522-3F64-4144-B9F8-A4E61E194CFE}"/>
                </a:ext>
              </a:extLst>
            </p:cNvPr>
            <p:cNvSpPr txBox="1"/>
            <p:nvPr/>
          </p:nvSpPr>
          <p:spPr>
            <a:xfrm>
              <a:off x="7579525" y="2530385"/>
              <a:ext cx="218823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C0000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zh-CN" altLang="en-US" sz="16600" dirty="0">
                  <a:ln w="15875"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3000">
                        <a:srgbClr val="A03128">
                          <a:alpha val="0"/>
                        </a:srgbClr>
                      </a:gs>
                      <a:gs pos="16000">
                        <a:srgbClr val="AC0000"/>
                      </a:gs>
                    </a:gsLst>
                    <a:lin ang="5400000" scaled="1"/>
                  </a:gra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听</a:t>
              </a:r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C0C60665-65F7-45DD-AE94-97B9FE11E85D}"/>
              </a:ext>
            </a:extLst>
          </p:cNvPr>
          <p:cNvSpPr/>
          <p:nvPr/>
        </p:nvSpPr>
        <p:spPr>
          <a:xfrm>
            <a:off x="-1254642" y="2664470"/>
            <a:ext cx="404037" cy="404037"/>
          </a:xfrm>
          <a:prstGeom prst="rect">
            <a:avLst/>
          </a:prstGeom>
          <a:solidFill>
            <a:srgbClr val="73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 descr="图片包含 户外, 浅色, 交通灯, 红色&#10;&#10;已生成极高可信度的说明">
            <a:extLst>
              <a:ext uri="{FF2B5EF4-FFF2-40B4-BE49-F238E27FC236}">
                <a16:creationId xmlns:a16="http://schemas.microsoft.com/office/drawing/2014/main" xmlns="" id="{485604F3-0086-4F1D-BA0C-FF7D5AD8EE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507" y="687507"/>
            <a:ext cx="7597876" cy="5452208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D78A680-ED48-4F9D-BC2B-920DFB7F96B5}"/>
              </a:ext>
            </a:extLst>
          </p:cNvPr>
          <p:cNvGrpSpPr/>
          <p:nvPr/>
        </p:nvGrpSpPr>
        <p:grpSpPr>
          <a:xfrm>
            <a:off x="2231156" y="4077293"/>
            <a:ext cx="4330969" cy="700761"/>
            <a:chOff x="2108200" y="3848746"/>
            <a:chExt cx="4806950" cy="70076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0813B58B-1B03-4E4B-AACB-7069527919C7}"/>
                </a:ext>
              </a:extLst>
            </p:cNvPr>
            <p:cNvSpPr txBox="1"/>
            <p:nvPr/>
          </p:nvSpPr>
          <p:spPr>
            <a:xfrm>
              <a:off x="2108200" y="3848746"/>
              <a:ext cx="23579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100000">
                        <a:srgbClr val="A03128">
                          <a:alpha val="50000"/>
                        </a:srgbClr>
                      </a:gs>
                      <a:gs pos="0">
                        <a:srgbClr val="AC0000">
                          <a:alpha val="70000"/>
                        </a:srgbClr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From now on</a:t>
              </a:r>
              <a:endParaRPr lang="zh-CN" altLang="en-US" sz="16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EE429470-EF44-497F-839A-D52DBF157E5C}"/>
                </a:ext>
              </a:extLst>
            </p:cNvPr>
            <p:cNvSpPr txBox="1"/>
            <p:nvPr/>
          </p:nvSpPr>
          <p:spPr>
            <a:xfrm>
              <a:off x="2108200" y="4210953"/>
              <a:ext cx="48069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n>
                    <a:gradFill>
                      <a:gsLst>
                        <a:gs pos="0">
                          <a:srgbClr val="893D18">
                            <a:alpha val="80000"/>
                          </a:srgbClr>
                        </a:gs>
                        <a:gs pos="70000">
                          <a:srgbClr val="FF9D42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97000">
                        <a:srgbClr val="A03128">
                          <a:alpha val="0"/>
                        </a:srgbClr>
                      </a:gs>
                      <a:gs pos="0">
                        <a:srgbClr val="A03128"/>
                      </a:gs>
                    </a:gsLst>
                    <a:lin ang="5400000" scaled="1"/>
                  </a:gradFill>
                  <a:latin typeface="方正粗倩简体" panose="03000509000000000000" pitchFamily="65" charset="-122"/>
                  <a:ea typeface="方正粗倩简体" panose="03000509000000000000" pitchFamily="65" charset="-122"/>
                </a:defRPr>
              </a:lvl1pPr>
            </a:lstStyle>
            <a:p>
              <a:r>
                <a:rPr lang="en-US" altLang="zh-CN" sz="1600" dirty="0">
                  <a:gradFill>
                    <a:gsLst>
                      <a:gs pos="100000">
                        <a:srgbClr val="A03128">
                          <a:alpha val="50000"/>
                        </a:srgbClr>
                      </a:gs>
                      <a:gs pos="0">
                        <a:srgbClr val="AC0000">
                          <a:alpha val="70000"/>
                        </a:srgbClr>
                      </a:gs>
                    </a:gsLst>
                    <a:lin ang="5400000" scaled="1"/>
                  </a:gradFill>
                </a:rPr>
                <a:t>Our journey, is the stars in the universe</a:t>
              </a:r>
              <a:endParaRPr lang="zh-CN" altLang="en-US" sz="1600" dirty="0">
                <a:gradFill>
                  <a:gsLst>
                    <a:gs pos="100000">
                      <a:srgbClr val="A03128">
                        <a:alpha val="5000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</a:endParaRPr>
            </a:p>
          </p:txBody>
        </p:sp>
      </p:grpSp>
      <p:pic>
        <p:nvPicPr>
          <p:cNvPr id="53" name="下部云朵" descr="new尘4.png">
            <a:extLst>
              <a:ext uri="{FF2B5EF4-FFF2-40B4-BE49-F238E27FC236}">
                <a16:creationId xmlns:a16="http://schemas.microsoft.com/office/drawing/2014/main" xmlns="" id="{F9C556D9-BD23-4FDD-9260-FB3618F3679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1613292" y="2070426"/>
            <a:ext cx="8749197" cy="488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2" name="上部云朵" descr="new尘4.png">
            <a:extLst>
              <a:ext uri="{FF2B5EF4-FFF2-40B4-BE49-F238E27FC236}">
                <a16:creationId xmlns:a16="http://schemas.microsoft.com/office/drawing/2014/main" xmlns="" id="{5CADA2E0-C41C-4BD1-83BD-44BD1642C8C8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1626396" y="-758809"/>
            <a:ext cx="8749197" cy="488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4" name="公众号：陈西设计之家。微信搜索即可">
            <a:extLst>
              <a:ext uri="{FF2B5EF4-FFF2-40B4-BE49-F238E27FC236}">
                <a16:creationId xmlns:a16="http://schemas.microsoft.com/office/drawing/2014/main" xmlns="" id="{AF0DF2E8-6376-4E78-8D71-E61F11667B16}"/>
              </a:ext>
            </a:extLst>
          </p:cNvPr>
          <p:cNvSpPr/>
          <p:nvPr/>
        </p:nvSpPr>
        <p:spPr>
          <a:xfrm>
            <a:off x="-1224717" y="1979619"/>
            <a:ext cx="337931" cy="337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公众号：陈西设计之家。微信搜索即可">
            <a:extLst>
              <a:ext uri="{FF2B5EF4-FFF2-40B4-BE49-F238E27FC236}">
                <a16:creationId xmlns:a16="http://schemas.microsoft.com/office/drawing/2014/main" xmlns="" id="{4E8DD66F-9BB4-41BA-AF6D-619AB03898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24269" y="3936527"/>
            <a:ext cx="6730158" cy="6526984"/>
          </a:xfrm>
          <a:prstGeom prst="rect">
            <a:avLst/>
          </a:prstGeom>
        </p:spPr>
      </p:pic>
      <p:pic>
        <p:nvPicPr>
          <p:cNvPr id="164" name="公众号：陈西设计之家。微信搜索即可">
            <a:extLst>
              <a:ext uri="{FF2B5EF4-FFF2-40B4-BE49-F238E27FC236}">
                <a16:creationId xmlns:a16="http://schemas.microsoft.com/office/drawing/2014/main" xmlns="" id="{A0E0BEE5-83C8-450E-BCA1-4ED49B2751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941" y="3936527"/>
            <a:ext cx="6730158" cy="65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10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22" dur="2500" fill="hold"/>
                                        <p:tgtEl>
                                          <p:spTgt spid="8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0" dur="2500" fill="hold"/>
                                        <p:tgtEl>
                                          <p:spTgt spid="5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8" dur="2500" fill="hold"/>
                                        <p:tgtEl>
                                          <p:spTgt spid="5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379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397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406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424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433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442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51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469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478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487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496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514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523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532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541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559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568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577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586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59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604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613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622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631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3" grpId="0"/>
      <p:bldP spid="17" grpId="0"/>
      <p:bldP spid="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51544285-36D0-4A5A-A1B8-7CCF5DE63CC5}"/>
              </a:ext>
            </a:extLst>
          </p:cNvPr>
          <p:cNvSpPr/>
          <p:nvPr/>
        </p:nvSpPr>
        <p:spPr>
          <a:xfrm>
            <a:off x="1578429" y="-182891"/>
            <a:ext cx="9035142" cy="6867104"/>
          </a:xfrm>
          <a:custGeom>
            <a:avLst/>
            <a:gdLst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0 w 2133600"/>
              <a:gd name="connsiteY63" fmla="*/ 1727200 h 1879613"/>
              <a:gd name="connsiteX64" fmla="*/ 0 w 2133600"/>
              <a:gd name="connsiteY64" fmla="*/ 1727200 h 1879613"/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114300 w 2133600"/>
              <a:gd name="connsiteY63" fmla="*/ 1720850 h 1879613"/>
              <a:gd name="connsiteX64" fmla="*/ 0 w 2133600"/>
              <a:gd name="connsiteY64" fmla="*/ 1727200 h 1879613"/>
              <a:gd name="connsiteX65" fmla="*/ 0 w 2133600"/>
              <a:gd name="connsiteY65" fmla="*/ 17272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0 w 2743200"/>
              <a:gd name="connsiteY65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95300 w 2743200"/>
              <a:gd name="connsiteY65" fmla="*/ 15684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93700 w 2743200"/>
              <a:gd name="connsiteY66" fmla="*/ 151765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85750 w 2743200"/>
              <a:gd name="connsiteY67" fmla="*/ 141605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177800 w 2743200"/>
              <a:gd name="connsiteY68" fmla="*/ 13144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241300 w 2743200"/>
              <a:gd name="connsiteY69" fmla="*/ 132080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0 w 2743200"/>
              <a:gd name="connsiteY71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31750 w 2743200"/>
              <a:gd name="connsiteY71" fmla="*/ 101600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44450 w 2743200"/>
              <a:gd name="connsiteY72" fmla="*/ 952500 h 1879613"/>
              <a:gd name="connsiteX73" fmla="*/ 0 w 2743200"/>
              <a:gd name="connsiteY73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25400 w 2743200"/>
              <a:gd name="connsiteY72" fmla="*/ 1060450 h 1879613"/>
              <a:gd name="connsiteX73" fmla="*/ 0 w 2743200"/>
              <a:gd name="connsiteY73" fmla="*/ 863600 h 1879613"/>
              <a:gd name="connsiteX0" fmla="*/ 1092200 w 2717800"/>
              <a:gd name="connsiteY0" fmla="*/ 254000 h 1879613"/>
              <a:gd name="connsiteX1" fmla="*/ 1130300 w 2717800"/>
              <a:gd name="connsiteY1" fmla="*/ 152400 h 1879613"/>
              <a:gd name="connsiteX2" fmla="*/ 1206500 w 2717800"/>
              <a:gd name="connsiteY2" fmla="*/ 177800 h 1879613"/>
              <a:gd name="connsiteX3" fmla="*/ 1181100 w 2717800"/>
              <a:gd name="connsiteY3" fmla="*/ 38100 h 1879613"/>
              <a:gd name="connsiteX4" fmla="*/ 1244600 w 2717800"/>
              <a:gd name="connsiteY4" fmla="*/ 76200 h 1879613"/>
              <a:gd name="connsiteX5" fmla="*/ 1244600 w 2717800"/>
              <a:gd name="connsiteY5" fmla="*/ 0 h 1879613"/>
              <a:gd name="connsiteX6" fmla="*/ 1308100 w 2717800"/>
              <a:gd name="connsiteY6" fmla="*/ 177800 h 1879613"/>
              <a:gd name="connsiteX7" fmla="*/ 1333500 w 2717800"/>
              <a:gd name="connsiteY7" fmla="*/ 114300 h 1879613"/>
              <a:gd name="connsiteX8" fmla="*/ 1384300 w 2717800"/>
              <a:gd name="connsiteY8" fmla="*/ 139700 h 1879613"/>
              <a:gd name="connsiteX9" fmla="*/ 1384300 w 2717800"/>
              <a:gd name="connsiteY9" fmla="*/ 76200 h 1879613"/>
              <a:gd name="connsiteX10" fmla="*/ 1409700 w 2717800"/>
              <a:gd name="connsiteY10" fmla="*/ 203200 h 1879613"/>
              <a:gd name="connsiteX11" fmla="*/ 1422400 w 2717800"/>
              <a:gd name="connsiteY11" fmla="*/ 152400 h 1879613"/>
              <a:gd name="connsiteX12" fmla="*/ 1485900 w 2717800"/>
              <a:gd name="connsiteY12" fmla="*/ 38100 h 1879613"/>
              <a:gd name="connsiteX13" fmla="*/ 1549400 w 2717800"/>
              <a:gd name="connsiteY13" fmla="*/ 190500 h 1879613"/>
              <a:gd name="connsiteX14" fmla="*/ 1625600 w 2717800"/>
              <a:gd name="connsiteY14" fmla="*/ 12700 h 1879613"/>
              <a:gd name="connsiteX15" fmla="*/ 1714500 w 2717800"/>
              <a:gd name="connsiteY15" fmla="*/ 139700 h 1879613"/>
              <a:gd name="connsiteX16" fmla="*/ 1778000 w 2717800"/>
              <a:gd name="connsiteY16" fmla="*/ 76200 h 1879613"/>
              <a:gd name="connsiteX17" fmla="*/ 1816100 w 2717800"/>
              <a:gd name="connsiteY17" fmla="*/ 215900 h 1879613"/>
              <a:gd name="connsiteX18" fmla="*/ 1866900 w 2717800"/>
              <a:gd name="connsiteY18" fmla="*/ 165100 h 1879613"/>
              <a:gd name="connsiteX19" fmla="*/ 1930400 w 2717800"/>
              <a:gd name="connsiteY19" fmla="*/ 292100 h 1879613"/>
              <a:gd name="connsiteX20" fmla="*/ 1993900 w 2717800"/>
              <a:gd name="connsiteY20" fmla="*/ 177800 h 1879613"/>
              <a:gd name="connsiteX21" fmla="*/ 2006600 w 2717800"/>
              <a:gd name="connsiteY21" fmla="*/ 317500 h 1879613"/>
              <a:gd name="connsiteX22" fmla="*/ 2120900 w 2717800"/>
              <a:gd name="connsiteY22" fmla="*/ 241300 h 1879613"/>
              <a:gd name="connsiteX23" fmla="*/ 2146300 w 2717800"/>
              <a:gd name="connsiteY23" fmla="*/ 381000 h 1879613"/>
              <a:gd name="connsiteX24" fmla="*/ 2197100 w 2717800"/>
              <a:gd name="connsiteY24" fmla="*/ 355600 h 1879613"/>
              <a:gd name="connsiteX25" fmla="*/ 2197100 w 2717800"/>
              <a:gd name="connsiteY25" fmla="*/ 355600 h 1879613"/>
              <a:gd name="connsiteX26" fmla="*/ 2273300 w 2717800"/>
              <a:gd name="connsiteY26" fmla="*/ 317500 h 1879613"/>
              <a:gd name="connsiteX27" fmla="*/ 2298700 w 2717800"/>
              <a:gd name="connsiteY27" fmla="*/ 508000 h 1879613"/>
              <a:gd name="connsiteX28" fmla="*/ 2438400 w 2717800"/>
              <a:gd name="connsiteY28" fmla="*/ 495300 h 1879613"/>
              <a:gd name="connsiteX29" fmla="*/ 2413000 w 2717800"/>
              <a:gd name="connsiteY29" fmla="*/ 609600 h 1879613"/>
              <a:gd name="connsiteX30" fmla="*/ 2540000 w 2717800"/>
              <a:gd name="connsiteY30" fmla="*/ 609600 h 1879613"/>
              <a:gd name="connsiteX31" fmla="*/ 2451100 w 2717800"/>
              <a:gd name="connsiteY31" fmla="*/ 673100 h 1879613"/>
              <a:gd name="connsiteX32" fmla="*/ 2679700 w 2717800"/>
              <a:gd name="connsiteY32" fmla="*/ 749300 h 1879613"/>
              <a:gd name="connsiteX33" fmla="*/ 2565400 w 2717800"/>
              <a:gd name="connsiteY33" fmla="*/ 787400 h 1879613"/>
              <a:gd name="connsiteX34" fmla="*/ 2667000 w 2717800"/>
              <a:gd name="connsiteY34" fmla="*/ 838200 h 1879613"/>
              <a:gd name="connsiteX35" fmla="*/ 2628900 w 2717800"/>
              <a:gd name="connsiteY35" fmla="*/ 838200 h 1879613"/>
              <a:gd name="connsiteX36" fmla="*/ 2705100 w 2717800"/>
              <a:gd name="connsiteY36" fmla="*/ 838200 h 1879613"/>
              <a:gd name="connsiteX37" fmla="*/ 2590800 w 2717800"/>
              <a:gd name="connsiteY37" fmla="*/ 876300 h 1879613"/>
              <a:gd name="connsiteX38" fmla="*/ 2717800 w 2717800"/>
              <a:gd name="connsiteY38" fmla="*/ 901700 h 1879613"/>
              <a:gd name="connsiteX39" fmla="*/ 2590800 w 2717800"/>
              <a:gd name="connsiteY39" fmla="*/ 927100 h 1879613"/>
              <a:gd name="connsiteX40" fmla="*/ 2705100 w 2717800"/>
              <a:gd name="connsiteY40" fmla="*/ 965200 h 1879613"/>
              <a:gd name="connsiteX41" fmla="*/ 2565400 w 2717800"/>
              <a:gd name="connsiteY41" fmla="*/ 1079500 h 1879613"/>
              <a:gd name="connsiteX42" fmla="*/ 2705100 w 2717800"/>
              <a:gd name="connsiteY42" fmla="*/ 1028700 h 1879613"/>
              <a:gd name="connsiteX43" fmla="*/ 2616200 w 2717800"/>
              <a:gd name="connsiteY43" fmla="*/ 1130300 h 1879613"/>
              <a:gd name="connsiteX44" fmla="*/ 2578100 w 2717800"/>
              <a:gd name="connsiteY44" fmla="*/ 1206500 h 1879613"/>
              <a:gd name="connsiteX45" fmla="*/ 2476500 w 2717800"/>
              <a:gd name="connsiteY45" fmla="*/ 1282700 h 1879613"/>
              <a:gd name="connsiteX46" fmla="*/ 2463800 w 2717800"/>
              <a:gd name="connsiteY46" fmla="*/ 1384300 h 1879613"/>
              <a:gd name="connsiteX47" fmla="*/ 2336800 w 2717800"/>
              <a:gd name="connsiteY47" fmla="*/ 1460500 h 1879613"/>
              <a:gd name="connsiteX48" fmla="*/ 2311400 w 2717800"/>
              <a:gd name="connsiteY48" fmla="*/ 1549400 h 1879613"/>
              <a:gd name="connsiteX49" fmla="*/ 2222500 w 2717800"/>
              <a:gd name="connsiteY49" fmla="*/ 1587500 h 1879613"/>
              <a:gd name="connsiteX50" fmla="*/ 2171700 w 2717800"/>
              <a:gd name="connsiteY50" fmla="*/ 1701800 h 1879613"/>
              <a:gd name="connsiteX51" fmla="*/ 1968500 w 2717800"/>
              <a:gd name="connsiteY51" fmla="*/ 1701800 h 1879613"/>
              <a:gd name="connsiteX52" fmla="*/ 1828800 w 2717800"/>
              <a:gd name="connsiteY52" fmla="*/ 1778000 h 1879613"/>
              <a:gd name="connsiteX53" fmla="*/ 1701800 w 2717800"/>
              <a:gd name="connsiteY53" fmla="*/ 1778000 h 1879613"/>
              <a:gd name="connsiteX54" fmla="*/ 1701800 w 2717800"/>
              <a:gd name="connsiteY54" fmla="*/ 1778000 h 1879613"/>
              <a:gd name="connsiteX55" fmla="*/ 1587500 w 2717800"/>
              <a:gd name="connsiteY55" fmla="*/ 1828800 h 1879613"/>
              <a:gd name="connsiteX56" fmla="*/ 1473200 w 2717800"/>
              <a:gd name="connsiteY56" fmla="*/ 1841500 h 1879613"/>
              <a:gd name="connsiteX57" fmla="*/ 1422400 w 2717800"/>
              <a:gd name="connsiteY57" fmla="*/ 1866900 h 1879613"/>
              <a:gd name="connsiteX58" fmla="*/ 1282700 w 2717800"/>
              <a:gd name="connsiteY58" fmla="*/ 1879600 h 1879613"/>
              <a:gd name="connsiteX59" fmla="*/ 1193800 w 2717800"/>
              <a:gd name="connsiteY59" fmla="*/ 1866900 h 1879613"/>
              <a:gd name="connsiteX60" fmla="*/ 1016000 w 2717800"/>
              <a:gd name="connsiteY60" fmla="*/ 1816100 h 1879613"/>
              <a:gd name="connsiteX61" fmla="*/ 812800 w 2717800"/>
              <a:gd name="connsiteY61" fmla="*/ 1816100 h 1879613"/>
              <a:gd name="connsiteX62" fmla="*/ 800100 w 2717800"/>
              <a:gd name="connsiteY62" fmla="*/ 1739900 h 1879613"/>
              <a:gd name="connsiteX63" fmla="*/ 698500 w 2717800"/>
              <a:gd name="connsiteY63" fmla="*/ 1720850 h 1879613"/>
              <a:gd name="connsiteX64" fmla="*/ 584200 w 2717800"/>
              <a:gd name="connsiteY64" fmla="*/ 1727200 h 1879613"/>
              <a:gd name="connsiteX65" fmla="*/ 425450 w 2717800"/>
              <a:gd name="connsiteY65" fmla="*/ 1606550 h 1879613"/>
              <a:gd name="connsiteX66" fmla="*/ 317500 w 2717800"/>
              <a:gd name="connsiteY66" fmla="*/ 1524000 h 1879613"/>
              <a:gd name="connsiteX67" fmla="*/ 203200 w 2717800"/>
              <a:gd name="connsiteY67" fmla="*/ 1435100 h 1879613"/>
              <a:gd name="connsiteX68" fmla="*/ 273050 w 2717800"/>
              <a:gd name="connsiteY68" fmla="*/ 1390650 h 1879613"/>
              <a:gd name="connsiteX69" fmla="*/ 107950 w 2717800"/>
              <a:gd name="connsiteY69" fmla="*/ 1352550 h 1879613"/>
              <a:gd name="connsiteX70" fmla="*/ 76200 w 2717800"/>
              <a:gd name="connsiteY70" fmla="*/ 1257300 h 1879613"/>
              <a:gd name="connsiteX71" fmla="*/ 107950 w 2717800"/>
              <a:gd name="connsiteY71" fmla="*/ 1098550 h 1879613"/>
              <a:gd name="connsiteX72" fmla="*/ 0 w 2717800"/>
              <a:gd name="connsiteY72" fmla="*/ 10604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0 w 2749550"/>
              <a:gd name="connsiteY72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114300 w 2749550"/>
              <a:gd name="connsiteY72" fmla="*/ 98425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25400 w 2749550"/>
              <a:gd name="connsiteY72" fmla="*/ 104140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27000 w 2749550"/>
              <a:gd name="connsiteY71" fmla="*/ 118110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19050 w 2749550"/>
              <a:gd name="connsiteY74" fmla="*/ 8826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158750 w 2749550"/>
              <a:gd name="connsiteY75" fmla="*/ 863600 h 1879613"/>
              <a:gd name="connsiteX76" fmla="*/ 0 w 2749550"/>
              <a:gd name="connsiteY76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38100 w 2749550"/>
              <a:gd name="connsiteY75" fmla="*/ 946150 h 1879613"/>
              <a:gd name="connsiteX76" fmla="*/ 0 w 2749550"/>
              <a:gd name="connsiteY76" fmla="*/ 146050 h 187961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30200 w 2724150"/>
              <a:gd name="connsiteY76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17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52400 w 2724150"/>
              <a:gd name="connsiteY77" fmla="*/ 9271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1270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228600 w 2724150"/>
              <a:gd name="connsiteY79" fmla="*/ 67310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184150 w 2724150"/>
              <a:gd name="connsiteY80" fmla="*/ 5016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6550 w 2724150"/>
              <a:gd name="connsiteY81" fmla="*/ 450850 h 2063763"/>
              <a:gd name="connsiteX82" fmla="*/ 330200 w 2724150"/>
              <a:gd name="connsiteY82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81000 w 2724150"/>
              <a:gd name="connsiteY81" fmla="*/ 444500 h 2063763"/>
              <a:gd name="connsiteX82" fmla="*/ 330200 w 2724150"/>
              <a:gd name="connsiteY82" fmla="*/ 0 h 20637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711200 w 2724150"/>
              <a:gd name="connsiteY82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450850 w 2724150"/>
              <a:gd name="connsiteY82" fmla="*/ 50800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93725 w 2724150"/>
              <a:gd name="connsiteY83" fmla="*/ 720725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574675 w 2724150"/>
              <a:gd name="connsiteY84" fmla="*/ 52070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688975 w 2724150"/>
              <a:gd name="connsiteY85" fmla="*/ 400050 h 2292363"/>
              <a:gd name="connsiteX86" fmla="*/ 711200 w 2724150"/>
              <a:gd name="connsiteY86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71525 w 2724150"/>
              <a:gd name="connsiteY85" fmla="*/ 647700 h 2292363"/>
              <a:gd name="connsiteX86" fmla="*/ 711200 w 2724150"/>
              <a:gd name="connsiteY86" fmla="*/ 0 h 229236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1092200 w 2724150"/>
              <a:gd name="connsiteY86" fmla="*/ 250825 h 187961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911225 w 2724150"/>
              <a:gd name="connsiteY86" fmla="*/ 219075 h 1879613"/>
              <a:gd name="connsiteX87" fmla="*/ 1092200 w 2724150"/>
              <a:gd name="connsiteY87" fmla="*/ 250825 h 1879613"/>
              <a:gd name="connsiteX0" fmla="*/ 1098550 w 2724150"/>
              <a:gd name="connsiteY0" fmla="*/ 279420 h 1905033"/>
              <a:gd name="connsiteX1" fmla="*/ 1136650 w 2724150"/>
              <a:gd name="connsiteY1" fmla="*/ 177820 h 1905033"/>
              <a:gd name="connsiteX2" fmla="*/ 1212850 w 2724150"/>
              <a:gd name="connsiteY2" fmla="*/ 203220 h 1905033"/>
              <a:gd name="connsiteX3" fmla="*/ 1187450 w 2724150"/>
              <a:gd name="connsiteY3" fmla="*/ 63520 h 1905033"/>
              <a:gd name="connsiteX4" fmla="*/ 1250950 w 2724150"/>
              <a:gd name="connsiteY4" fmla="*/ 101620 h 1905033"/>
              <a:gd name="connsiteX5" fmla="*/ 1250950 w 2724150"/>
              <a:gd name="connsiteY5" fmla="*/ 25420 h 1905033"/>
              <a:gd name="connsiteX6" fmla="*/ 1314450 w 2724150"/>
              <a:gd name="connsiteY6" fmla="*/ 203220 h 1905033"/>
              <a:gd name="connsiteX7" fmla="*/ 1339850 w 2724150"/>
              <a:gd name="connsiteY7" fmla="*/ 139720 h 1905033"/>
              <a:gd name="connsiteX8" fmla="*/ 1390650 w 2724150"/>
              <a:gd name="connsiteY8" fmla="*/ 165120 h 1905033"/>
              <a:gd name="connsiteX9" fmla="*/ 1390650 w 2724150"/>
              <a:gd name="connsiteY9" fmla="*/ 101620 h 1905033"/>
              <a:gd name="connsiteX10" fmla="*/ 1416050 w 2724150"/>
              <a:gd name="connsiteY10" fmla="*/ 228620 h 1905033"/>
              <a:gd name="connsiteX11" fmla="*/ 1428750 w 2724150"/>
              <a:gd name="connsiteY11" fmla="*/ 177820 h 1905033"/>
              <a:gd name="connsiteX12" fmla="*/ 1492250 w 2724150"/>
              <a:gd name="connsiteY12" fmla="*/ 63520 h 1905033"/>
              <a:gd name="connsiteX13" fmla="*/ 1555750 w 2724150"/>
              <a:gd name="connsiteY13" fmla="*/ 215920 h 1905033"/>
              <a:gd name="connsiteX14" fmla="*/ 1631950 w 2724150"/>
              <a:gd name="connsiteY14" fmla="*/ 38120 h 1905033"/>
              <a:gd name="connsiteX15" fmla="*/ 1720850 w 2724150"/>
              <a:gd name="connsiteY15" fmla="*/ 165120 h 1905033"/>
              <a:gd name="connsiteX16" fmla="*/ 1784350 w 2724150"/>
              <a:gd name="connsiteY16" fmla="*/ 101620 h 1905033"/>
              <a:gd name="connsiteX17" fmla="*/ 1822450 w 2724150"/>
              <a:gd name="connsiteY17" fmla="*/ 241320 h 1905033"/>
              <a:gd name="connsiteX18" fmla="*/ 1873250 w 2724150"/>
              <a:gd name="connsiteY18" fmla="*/ 190520 h 1905033"/>
              <a:gd name="connsiteX19" fmla="*/ 1936750 w 2724150"/>
              <a:gd name="connsiteY19" fmla="*/ 317520 h 1905033"/>
              <a:gd name="connsiteX20" fmla="*/ 2000250 w 2724150"/>
              <a:gd name="connsiteY20" fmla="*/ 203220 h 1905033"/>
              <a:gd name="connsiteX21" fmla="*/ 2012950 w 2724150"/>
              <a:gd name="connsiteY21" fmla="*/ 342920 h 1905033"/>
              <a:gd name="connsiteX22" fmla="*/ 2127250 w 2724150"/>
              <a:gd name="connsiteY22" fmla="*/ 266720 h 1905033"/>
              <a:gd name="connsiteX23" fmla="*/ 2152650 w 2724150"/>
              <a:gd name="connsiteY23" fmla="*/ 406420 h 1905033"/>
              <a:gd name="connsiteX24" fmla="*/ 2203450 w 2724150"/>
              <a:gd name="connsiteY24" fmla="*/ 381020 h 1905033"/>
              <a:gd name="connsiteX25" fmla="*/ 2203450 w 2724150"/>
              <a:gd name="connsiteY25" fmla="*/ 381020 h 1905033"/>
              <a:gd name="connsiteX26" fmla="*/ 2279650 w 2724150"/>
              <a:gd name="connsiteY26" fmla="*/ 342920 h 1905033"/>
              <a:gd name="connsiteX27" fmla="*/ 2305050 w 2724150"/>
              <a:gd name="connsiteY27" fmla="*/ 533420 h 1905033"/>
              <a:gd name="connsiteX28" fmla="*/ 2444750 w 2724150"/>
              <a:gd name="connsiteY28" fmla="*/ 520720 h 1905033"/>
              <a:gd name="connsiteX29" fmla="*/ 2419350 w 2724150"/>
              <a:gd name="connsiteY29" fmla="*/ 635020 h 1905033"/>
              <a:gd name="connsiteX30" fmla="*/ 2546350 w 2724150"/>
              <a:gd name="connsiteY30" fmla="*/ 635020 h 1905033"/>
              <a:gd name="connsiteX31" fmla="*/ 2457450 w 2724150"/>
              <a:gd name="connsiteY31" fmla="*/ 698520 h 1905033"/>
              <a:gd name="connsiteX32" fmla="*/ 2686050 w 2724150"/>
              <a:gd name="connsiteY32" fmla="*/ 774720 h 1905033"/>
              <a:gd name="connsiteX33" fmla="*/ 2571750 w 2724150"/>
              <a:gd name="connsiteY33" fmla="*/ 812820 h 1905033"/>
              <a:gd name="connsiteX34" fmla="*/ 2673350 w 2724150"/>
              <a:gd name="connsiteY34" fmla="*/ 863620 h 1905033"/>
              <a:gd name="connsiteX35" fmla="*/ 2635250 w 2724150"/>
              <a:gd name="connsiteY35" fmla="*/ 863620 h 1905033"/>
              <a:gd name="connsiteX36" fmla="*/ 2711450 w 2724150"/>
              <a:gd name="connsiteY36" fmla="*/ 863620 h 1905033"/>
              <a:gd name="connsiteX37" fmla="*/ 2597150 w 2724150"/>
              <a:gd name="connsiteY37" fmla="*/ 901720 h 1905033"/>
              <a:gd name="connsiteX38" fmla="*/ 2724150 w 2724150"/>
              <a:gd name="connsiteY38" fmla="*/ 927120 h 1905033"/>
              <a:gd name="connsiteX39" fmla="*/ 2597150 w 2724150"/>
              <a:gd name="connsiteY39" fmla="*/ 952520 h 1905033"/>
              <a:gd name="connsiteX40" fmla="*/ 2711450 w 2724150"/>
              <a:gd name="connsiteY40" fmla="*/ 990620 h 1905033"/>
              <a:gd name="connsiteX41" fmla="*/ 2571750 w 2724150"/>
              <a:gd name="connsiteY41" fmla="*/ 1104920 h 1905033"/>
              <a:gd name="connsiteX42" fmla="*/ 2711450 w 2724150"/>
              <a:gd name="connsiteY42" fmla="*/ 1054120 h 1905033"/>
              <a:gd name="connsiteX43" fmla="*/ 2622550 w 2724150"/>
              <a:gd name="connsiteY43" fmla="*/ 1155720 h 1905033"/>
              <a:gd name="connsiteX44" fmla="*/ 2584450 w 2724150"/>
              <a:gd name="connsiteY44" fmla="*/ 1231920 h 1905033"/>
              <a:gd name="connsiteX45" fmla="*/ 2482850 w 2724150"/>
              <a:gd name="connsiteY45" fmla="*/ 1308120 h 1905033"/>
              <a:gd name="connsiteX46" fmla="*/ 2470150 w 2724150"/>
              <a:gd name="connsiteY46" fmla="*/ 1409720 h 1905033"/>
              <a:gd name="connsiteX47" fmla="*/ 2343150 w 2724150"/>
              <a:gd name="connsiteY47" fmla="*/ 1485920 h 1905033"/>
              <a:gd name="connsiteX48" fmla="*/ 2317750 w 2724150"/>
              <a:gd name="connsiteY48" fmla="*/ 1574820 h 1905033"/>
              <a:gd name="connsiteX49" fmla="*/ 2228850 w 2724150"/>
              <a:gd name="connsiteY49" fmla="*/ 1612920 h 1905033"/>
              <a:gd name="connsiteX50" fmla="*/ 2178050 w 2724150"/>
              <a:gd name="connsiteY50" fmla="*/ 1727220 h 1905033"/>
              <a:gd name="connsiteX51" fmla="*/ 1974850 w 2724150"/>
              <a:gd name="connsiteY51" fmla="*/ 1727220 h 1905033"/>
              <a:gd name="connsiteX52" fmla="*/ 1835150 w 2724150"/>
              <a:gd name="connsiteY52" fmla="*/ 1803420 h 1905033"/>
              <a:gd name="connsiteX53" fmla="*/ 1708150 w 2724150"/>
              <a:gd name="connsiteY53" fmla="*/ 1803420 h 1905033"/>
              <a:gd name="connsiteX54" fmla="*/ 1708150 w 2724150"/>
              <a:gd name="connsiteY54" fmla="*/ 1803420 h 1905033"/>
              <a:gd name="connsiteX55" fmla="*/ 1593850 w 2724150"/>
              <a:gd name="connsiteY55" fmla="*/ 1854220 h 1905033"/>
              <a:gd name="connsiteX56" fmla="*/ 1479550 w 2724150"/>
              <a:gd name="connsiteY56" fmla="*/ 1866920 h 1905033"/>
              <a:gd name="connsiteX57" fmla="*/ 1428750 w 2724150"/>
              <a:gd name="connsiteY57" fmla="*/ 1892320 h 1905033"/>
              <a:gd name="connsiteX58" fmla="*/ 1289050 w 2724150"/>
              <a:gd name="connsiteY58" fmla="*/ 1905020 h 1905033"/>
              <a:gd name="connsiteX59" fmla="*/ 1200150 w 2724150"/>
              <a:gd name="connsiteY59" fmla="*/ 1892320 h 1905033"/>
              <a:gd name="connsiteX60" fmla="*/ 1022350 w 2724150"/>
              <a:gd name="connsiteY60" fmla="*/ 1841520 h 1905033"/>
              <a:gd name="connsiteX61" fmla="*/ 819150 w 2724150"/>
              <a:gd name="connsiteY61" fmla="*/ 1841520 h 1905033"/>
              <a:gd name="connsiteX62" fmla="*/ 806450 w 2724150"/>
              <a:gd name="connsiteY62" fmla="*/ 1765320 h 1905033"/>
              <a:gd name="connsiteX63" fmla="*/ 704850 w 2724150"/>
              <a:gd name="connsiteY63" fmla="*/ 1746270 h 1905033"/>
              <a:gd name="connsiteX64" fmla="*/ 590550 w 2724150"/>
              <a:gd name="connsiteY64" fmla="*/ 1752620 h 1905033"/>
              <a:gd name="connsiteX65" fmla="*/ 431800 w 2724150"/>
              <a:gd name="connsiteY65" fmla="*/ 1631970 h 1905033"/>
              <a:gd name="connsiteX66" fmla="*/ 323850 w 2724150"/>
              <a:gd name="connsiteY66" fmla="*/ 1549420 h 1905033"/>
              <a:gd name="connsiteX67" fmla="*/ 209550 w 2724150"/>
              <a:gd name="connsiteY67" fmla="*/ 1460520 h 1905033"/>
              <a:gd name="connsiteX68" fmla="*/ 279400 w 2724150"/>
              <a:gd name="connsiteY68" fmla="*/ 1416070 h 1905033"/>
              <a:gd name="connsiteX69" fmla="*/ 114300 w 2724150"/>
              <a:gd name="connsiteY69" fmla="*/ 1377970 h 1905033"/>
              <a:gd name="connsiteX70" fmla="*/ 82550 w 2724150"/>
              <a:gd name="connsiteY70" fmla="*/ 1282720 h 1905033"/>
              <a:gd name="connsiteX71" fmla="*/ 44450 w 2724150"/>
              <a:gd name="connsiteY71" fmla="*/ 1187470 h 1905033"/>
              <a:gd name="connsiteX72" fmla="*/ 114300 w 2724150"/>
              <a:gd name="connsiteY72" fmla="*/ 1123970 h 1905033"/>
              <a:gd name="connsiteX73" fmla="*/ 0 w 2724150"/>
              <a:gd name="connsiteY73" fmla="*/ 1066820 h 1905033"/>
              <a:gd name="connsiteX74" fmla="*/ 177800 w 2724150"/>
              <a:gd name="connsiteY74" fmla="*/ 996970 h 1905033"/>
              <a:gd name="connsiteX75" fmla="*/ 12700 w 2724150"/>
              <a:gd name="connsiteY75" fmla="*/ 971570 h 1905033"/>
              <a:gd name="connsiteX76" fmla="*/ 133350 w 2724150"/>
              <a:gd name="connsiteY76" fmla="*/ 863620 h 1905033"/>
              <a:gd name="connsiteX77" fmla="*/ 107950 w 2724150"/>
              <a:gd name="connsiteY77" fmla="*/ 730270 h 1905033"/>
              <a:gd name="connsiteX78" fmla="*/ 215900 w 2724150"/>
              <a:gd name="connsiteY78" fmla="*/ 628670 h 1905033"/>
              <a:gd name="connsiteX79" fmla="*/ 146050 w 2724150"/>
              <a:gd name="connsiteY79" fmla="*/ 431820 h 1905033"/>
              <a:gd name="connsiteX80" fmla="*/ 374650 w 2724150"/>
              <a:gd name="connsiteY80" fmla="*/ 622320 h 1905033"/>
              <a:gd name="connsiteX81" fmla="*/ 381000 w 2724150"/>
              <a:gd name="connsiteY81" fmla="*/ 285770 h 1905033"/>
              <a:gd name="connsiteX82" fmla="*/ 530225 w 2724150"/>
              <a:gd name="connsiteY82" fmla="*/ 463570 h 1905033"/>
              <a:gd name="connsiteX83" fmla="*/ 539750 w 2724150"/>
              <a:gd name="connsiteY83" fmla="*/ 292120 h 1905033"/>
              <a:gd name="connsiteX84" fmla="*/ 669925 w 2724150"/>
              <a:gd name="connsiteY84" fmla="*/ 304820 h 1905033"/>
              <a:gd name="connsiteX85" fmla="*/ 771525 w 2724150"/>
              <a:gd name="connsiteY85" fmla="*/ 260370 h 1905033"/>
              <a:gd name="connsiteX86" fmla="*/ 857250 w 2724150"/>
              <a:gd name="connsiteY86" fmla="*/ 20 h 1905033"/>
              <a:gd name="connsiteX87" fmla="*/ 1092200 w 2724150"/>
              <a:gd name="connsiteY87" fmla="*/ 276245 h 1905033"/>
              <a:gd name="connsiteX0" fmla="*/ 1098550 w 2724150"/>
              <a:gd name="connsiteY0" fmla="*/ 285949 h 1911562"/>
              <a:gd name="connsiteX1" fmla="*/ 1136650 w 2724150"/>
              <a:gd name="connsiteY1" fmla="*/ 184349 h 1911562"/>
              <a:gd name="connsiteX2" fmla="*/ 1212850 w 2724150"/>
              <a:gd name="connsiteY2" fmla="*/ 209749 h 1911562"/>
              <a:gd name="connsiteX3" fmla="*/ 1187450 w 2724150"/>
              <a:gd name="connsiteY3" fmla="*/ 70049 h 1911562"/>
              <a:gd name="connsiteX4" fmla="*/ 1250950 w 2724150"/>
              <a:gd name="connsiteY4" fmla="*/ 108149 h 1911562"/>
              <a:gd name="connsiteX5" fmla="*/ 1250950 w 2724150"/>
              <a:gd name="connsiteY5" fmla="*/ 31949 h 1911562"/>
              <a:gd name="connsiteX6" fmla="*/ 1314450 w 2724150"/>
              <a:gd name="connsiteY6" fmla="*/ 209749 h 1911562"/>
              <a:gd name="connsiteX7" fmla="*/ 1339850 w 2724150"/>
              <a:gd name="connsiteY7" fmla="*/ 146249 h 1911562"/>
              <a:gd name="connsiteX8" fmla="*/ 1390650 w 2724150"/>
              <a:gd name="connsiteY8" fmla="*/ 171649 h 1911562"/>
              <a:gd name="connsiteX9" fmla="*/ 1390650 w 2724150"/>
              <a:gd name="connsiteY9" fmla="*/ 108149 h 1911562"/>
              <a:gd name="connsiteX10" fmla="*/ 1416050 w 2724150"/>
              <a:gd name="connsiteY10" fmla="*/ 235149 h 1911562"/>
              <a:gd name="connsiteX11" fmla="*/ 1428750 w 2724150"/>
              <a:gd name="connsiteY11" fmla="*/ 184349 h 1911562"/>
              <a:gd name="connsiteX12" fmla="*/ 1492250 w 2724150"/>
              <a:gd name="connsiteY12" fmla="*/ 70049 h 1911562"/>
              <a:gd name="connsiteX13" fmla="*/ 1555750 w 2724150"/>
              <a:gd name="connsiteY13" fmla="*/ 222449 h 1911562"/>
              <a:gd name="connsiteX14" fmla="*/ 1631950 w 2724150"/>
              <a:gd name="connsiteY14" fmla="*/ 44649 h 1911562"/>
              <a:gd name="connsiteX15" fmla="*/ 1720850 w 2724150"/>
              <a:gd name="connsiteY15" fmla="*/ 171649 h 1911562"/>
              <a:gd name="connsiteX16" fmla="*/ 1784350 w 2724150"/>
              <a:gd name="connsiteY16" fmla="*/ 108149 h 1911562"/>
              <a:gd name="connsiteX17" fmla="*/ 1822450 w 2724150"/>
              <a:gd name="connsiteY17" fmla="*/ 247849 h 1911562"/>
              <a:gd name="connsiteX18" fmla="*/ 1873250 w 2724150"/>
              <a:gd name="connsiteY18" fmla="*/ 197049 h 1911562"/>
              <a:gd name="connsiteX19" fmla="*/ 1936750 w 2724150"/>
              <a:gd name="connsiteY19" fmla="*/ 324049 h 1911562"/>
              <a:gd name="connsiteX20" fmla="*/ 2000250 w 2724150"/>
              <a:gd name="connsiteY20" fmla="*/ 209749 h 1911562"/>
              <a:gd name="connsiteX21" fmla="*/ 2012950 w 2724150"/>
              <a:gd name="connsiteY21" fmla="*/ 349449 h 1911562"/>
              <a:gd name="connsiteX22" fmla="*/ 2127250 w 2724150"/>
              <a:gd name="connsiteY22" fmla="*/ 273249 h 1911562"/>
              <a:gd name="connsiteX23" fmla="*/ 2152650 w 2724150"/>
              <a:gd name="connsiteY23" fmla="*/ 412949 h 1911562"/>
              <a:gd name="connsiteX24" fmla="*/ 2203450 w 2724150"/>
              <a:gd name="connsiteY24" fmla="*/ 387549 h 1911562"/>
              <a:gd name="connsiteX25" fmla="*/ 2203450 w 2724150"/>
              <a:gd name="connsiteY25" fmla="*/ 387549 h 1911562"/>
              <a:gd name="connsiteX26" fmla="*/ 2279650 w 2724150"/>
              <a:gd name="connsiteY26" fmla="*/ 349449 h 1911562"/>
              <a:gd name="connsiteX27" fmla="*/ 2305050 w 2724150"/>
              <a:gd name="connsiteY27" fmla="*/ 539949 h 1911562"/>
              <a:gd name="connsiteX28" fmla="*/ 2444750 w 2724150"/>
              <a:gd name="connsiteY28" fmla="*/ 527249 h 1911562"/>
              <a:gd name="connsiteX29" fmla="*/ 2419350 w 2724150"/>
              <a:gd name="connsiteY29" fmla="*/ 641549 h 1911562"/>
              <a:gd name="connsiteX30" fmla="*/ 2546350 w 2724150"/>
              <a:gd name="connsiteY30" fmla="*/ 641549 h 1911562"/>
              <a:gd name="connsiteX31" fmla="*/ 2457450 w 2724150"/>
              <a:gd name="connsiteY31" fmla="*/ 705049 h 1911562"/>
              <a:gd name="connsiteX32" fmla="*/ 2686050 w 2724150"/>
              <a:gd name="connsiteY32" fmla="*/ 781249 h 1911562"/>
              <a:gd name="connsiteX33" fmla="*/ 2571750 w 2724150"/>
              <a:gd name="connsiteY33" fmla="*/ 819349 h 1911562"/>
              <a:gd name="connsiteX34" fmla="*/ 2673350 w 2724150"/>
              <a:gd name="connsiteY34" fmla="*/ 870149 h 1911562"/>
              <a:gd name="connsiteX35" fmla="*/ 2635250 w 2724150"/>
              <a:gd name="connsiteY35" fmla="*/ 870149 h 1911562"/>
              <a:gd name="connsiteX36" fmla="*/ 2711450 w 2724150"/>
              <a:gd name="connsiteY36" fmla="*/ 870149 h 1911562"/>
              <a:gd name="connsiteX37" fmla="*/ 2597150 w 2724150"/>
              <a:gd name="connsiteY37" fmla="*/ 908249 h 1911562"/>
              <a:gd name="connsiteX38" fmla="*/ 2724150 w 2724150"/>
              <a:gd name="connsiteY38" fmla="*/ 933649 h 1911562"/>
              <a:gd name="connsiteX39" fmla="*/ 2597150 w 2724150"/>
              <a:gd name="connsiteY39" fmla="*/ 959049 h 1911562"/>
              <a:gd name="connsiteX40" fmla="*/ 2711450 w 2724150"/>
              <a:gd name="connsiteY40" fmla="*/ 997149 h 1911562"/>
              <a:gd name="connsiteX41" fmla="*/ 2571750 w 2724150"/>
              <a:gd name="connsiteY41" fmla="*/ 1111449 h 1911562"/>
              <a:gd name="connsiteX42" fmla="*/ 2711450 w 2724150"/>
              <a:gd name="connsiteY42" fmla="*/ 1060649 h 1911562"/>
              <a:gd name="connsiteX43" fmla="*/ 2622550 w 2724150"/>
              <a:gd name="connsiteY43" fmla="*/ 1162249 h 1911562"/>
              <a:gd name="connsiteX44" fmla="*/ 2584450 w 2724150"/>
              <a:gd name="connsiteY44" fmla="*/ 1238449 h 1911562"/>
              <a:gd name="connsiteX45" fmla="*/ 2482850 w 2724150"/>
              <a:gd name="connsiteY45" fmla="*/ 1314649 h 1911562"/>
              <a:gd name="connsiteX46" fmla="*/ 2470150 w 2724150"/>
              <a:gd name="connsiteY46" fmla="*/ 1416249 h 1911562"/>
              <a:gd name="connsiteX47" fmla="*/ 2343150 w 2724150"/>
              <a:gd name="connsiteY47" fmla="*/ 1492449 h 1911562"/>
              <a:gd name="connsiteX48" fmla="*/ 2317750 w 2724150"/>
              <a:gd name="connsiteY48" fmla="*/ 1581349 h 1911562"/>
              <a:gd name="connsiteX49" fmla="*/ 2228850 w 2724150"/>
              <a:gd name="connsiteY49" fmla="*/ 1619449 h 1911562"/>
              <a:gd name="connsiteX50" fmla="*/ 2178050 w 2724150"/>
              <a:gd name="connsiteY50" fmla="*/ 1733749 h 1911562"/>
              <a:gd name="connsiteX51" fmla="*/ 1974850 w 2724150"/>
              <a:gd name="connsiteY51" fmla="*/ 1733749 h 1911562"/>
              <a:gd name="connsiteX52" fmla="*/ 1835150 w 2724150"/>
              <a:gd name="connsiteY52" fmla="*/ 1809949 h 1911562"/>
              <a:gd name="connsiteX53" fmla="*/ 1708150 w 2724150"/>
              <a:gd name="connsiteY53" fmla="*/ 1809949 h 1911562"/>
              <a:gd name="connsiteX54" fmla="*/ 1708150 w 2724150"/>
              <a:gd name="connsiteY54" fmla="*/ 1809949 h 1911562"/>
              <a:gd name="connsiteX55" fmla="*/ 1593850 w 2724150"/>
              <a:gd name="connsiteY55" fmla="*/ 1860749 h 1911562"/>
              <a:gd name="connsiteX56" fmla="*/ 1479550 w 2724150"/>
              <a:gd name="connsiteY56" fmla="*/ 1873449 h 1911562"/>
              <a:gd name="connsiteX57" fmla="*/ 1428750 w 2724150"/>
              <a:gd name="connsiteY57" fmla="*/ 1898849 h 1911562"/>
              <a:gd name="connsiteX58" fmla="*/ 1289050 w 2724150"/>
              <a:gd name="connsiteY58" fmla="*/ 1911549 h 1911562"/>
              <a:gd name="connsiteX59" fmla="*/ 1200150 w 2724150"/>
              <a:gd name="connsiteY59" fmla="*/ 1898849 h 1911562"/>
              <a:gd name="connsiteX60" fmla="*/ 1022350 w 2724150"/>
              <a:gd name="connsiteY60" fmla="*/ 1848049 h 1911562"/>
              <a:gd name="connsiteX61" fmla="*/ 819150 w 2724150"/>
              <a:gd name="connsiteY61" fmla="*/ 1848049 h 1911562"/>
              <a:gd name="connsiteX62" fmla="*/ 806450 w 2724150"/>
              <a:gd name="connsiteY62" fmla="*/ 1771849 h 1911562"/>
              <a:gd name="connsiteX63" fmla="*/ 704850 w 2724150"/>
              <a:gd name="connsiteY63" fmla="*/ 1752799 h 1911562"/>
              <a:gd name="connsiteX64" fmla="*/ 590550 w 2724150"/>
              <a:gd name="connsiteY64" fmla="*/ 1759149 h 1911562"/>
              <a:gd name="connsiteX65" fmla="*/ 431800 w 2724150"/>
              <a:gd name="connsiteY65" fmla="*/ 1638499 h 1911562"/>
              <a:gd name="connsiteX66" fmla="*/ 323850 w 2724150"/>
              <a:gd name="connsiteY66" fmla="*/ 1555949 h 1911562"/>
              <a:gd name="connsiteX67" fmla="*/ 209550 w 2724150"/>
              <a:gd name="connsiteY67" fmla="*/ 1467049 h 1911562"/>
              <a:gd name="connsiteX68" fmla="*/ 279400 w 2724150"/>
              <a:gd name="connsiteY68" fmla="*/ 1422599 h 1911562"/>
              <a:gd name="connsiteX69" fmla="*/ 114300 w 2724150"/>
              <a:gd name="connsiteY69" fmla="*/ 1384499 h 1911562"/>
              <a:gd name="connsiteX70" fmla="*/ 82550 w 2724150"/>
              <a:gd name="connsiteY70" fmla="*/ 1289249 h 1911562"/>
              <a:gd name="connsiteX71" fmla="*/ 44450 w 2724150"/>
              <a:gd name="connsiteY71" fmla="*/ 1193999 h 1911562"/>
              <a:gd name="connsiteX72" fmla="*/ 114300 w 2724150"/>
              <a:gd name="connsiteY72" fmla="*/ 1130499 h 1911562"/>
              <a:gd name="connsiteX73" fmla="*/ 0 w 2724150"/>
              <a:gd name="connsiteY73" fmla="*/ 1073349 h 1911562"/>
              <a:gd name="connsiteX74" fmla="*/ 177800 w 2724150"/>
              <a:gd name="connsiteY74" fmla="*/ 1003499 h 1911562"/>
              <a:gd name="connsiteX75" fmla="*/ 12700 w 2724150"/>
              <a:gd name="connsiteY75" fmla="*/ 978099 h 1911562"/>
              <a:gd name="connsiteX76" fmla="*/ 133350 w 2724150"/>
              <a:gd name="connsiteY76" fmla="*/ 870149 h 1911562"/>
              <a:gd name="connsiteX77" fmla="*/ 107950 w 2724150"/>
              <a:gd name="connsiteY77" fmla="*/ 736799 h 1911562"/>
              <a:gd name="connsiteX78" fmla="*/ 215900 w 2724150"/>
              <a:gd name="connsiteY78" fmla="*/ 635199 h 1911562"/>
              <a:gd name="connsiteX79" fmla="*/ 146050 w 2724150"/>
              <a:gd name="connsiteY79" fmla="*/ 438349 h 1911562"/>
              <a:gd name="connsiteX80" fmla="*/ 374650 w 2724150"/>
              <a:gd name="connsiteY80" fmla="*/ 628849 h 1911562"/>
              <a:gd name="connsiteX81" fmla="*/ 381000 w 2724150"/>
              <a:gd name="connsiteY81" fmla="*/ 292299 h 1911562"/>
              <a:gd name="connsiteX82" fmla="*/ 530225 w 2724150"/>
              <a:gd name="connsiteY82" fmla="*/ 470099 h 1911562"/>
              <a:gd name="connsiteX83" fmla="*/ 539750 w 2724150"/>
              <a:gd name="connsiteY83" fmla="*/ 298649 h 1911562"/>
              <a:gd name="connsiteX84" fmla="*/ 669925 w 2724150"/>
              <a:gd name="connsiteY84" fmla="*/ 311349 h 1911562"/>
              <a:gd name="connsiteX85" fmla="*/ 771525 w 2724150"/>
              <a:gd name="connsiteY85" fmla="*/ 266899 h 1911562"/>
              <a:gd name="connsiteX86" fmla="*/ 857250 w 2724150"/>
              <a:gd name="connsiteY86" fmla="*/ 6549 h 1911562"/>
              <a:gd name="connsiteX87" fmla="*/ 946150 w 2724150"/>
              <a:gd name="connsiteY87" fmla="*/ 95449 h 1911562"/>
              <a:gd name="connsiteX88" fmla="*/ 1092200 w 2724150"/>
              <a:gd name="connsiteY88" fmla="*/ 282774 h 1911562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724150" h="1906801">
                <a:moveTo>
                  <a:pt x="1098550" y="281188"/>
                </a:moveTo>
                <a:lnTo>
                  <a:pt x="1136650" y="179588"/>
                </a:lnTo>
                <a:lnTo>
                  <a:pt x="1212850" y="204988"/>
                </a:lnTo>
                <a:lnTo>
                  <a:pt x="1187450" y="65288"/>
                </a:lnTo>
                <a:lnTo>
                  <a:pt x="1250950" y="103388"/>
                </a:lnTo>
                <a:lnTo>
                  <a:pt x="1250950" y="27188"/>
                </a:lnTo>
                <a:lnTo>
                  <a:pt x="1314450" y="204988"/>
                </a:lnTo>
                <a:lnTo>
                  <a:pt x="1339850" y="141488"/>
                </a:lnTo>
                <a:lnTo>
                  <a:pt x="1390650" y="166888"/>
                </a:lnTo>
                <a:lnTo>
                  <a:pt x="1390650" y="103388"/>
                </a:lnTo>
                <a:lnTo>
                  <a:pt x="1416050" y="230388"/>
                </a:lnTo>
                <a:lnTo>
                  <a:pt x="1428750" y="179588"/>
                </a:lnTo>
                <a:lnTo>
                  <a:pt x="1492250" y="65288"/>
                </a:lnTo>
                <a:lnTo>
                  <a:pt x="1555750" y="217688"/>
                </a:lnTo>
                <a:lnTo>
                  <a:pt x="1631950" y="39888"/>
                </a:lnTo>
                <a:lnTo>
                  <a:pt x="1720850" y="166888"/>
                </a:lnTo>
                <a:lnTo>
                  <a:pt x="1784350" y="103388"/>
                </a:lnTo>
                <a:lnTo>
                  <a:pt x="1822450" y="243088"/>
                </a:lnTo>
                <a:lnTo>
                  <a:pt x="1873250" y="192288"/>
                </a:lnTo>
                <a:lnTo>
                  <a:pt x="1936750" y="319288"/>
                </a:lnTo>
                <a:lnTo>
                  <a:pt x="2000250" y="204988"/>
                </a:lnTo>
                <a:lnTo>
                  <a:pt x="2012950" y="344688"/>
                </a:lnTo>
                <a:lnTo>
                  <a:pt x="2127250" y="268488"/>
                </a:lnTo>
                <a:lnTo>
                  <a:pt x="2152650" y="408188"/>
                </a:lnTo>
                <a:lnTo>
                  <a:pt x="2203450" y="382788"/>
                </a:lnTo>
                <a:lnTo>
                  <a:pt x="2203450" y="382788"/>
                </a:lnTo>
                <a:lnTo>
                  <a:pt x="2279650" y="344688"/>
                </a:lnTo>
                <a:lnTo>
                  <a:pt x="2305050" y="535188"/>
                </a:lnTo>
                <a:lnTo>
                  <a:pt x="2444750" y="522488"/>
                </a:lnTo>
                <a:lnTo>
                  <a:pt x="2419350" y="636788"/>
                </a:lnTo>
                <a:lnTo>
                  <a:pt x="2546350" y="636788"/>
                </a:lnTo>
                <a:lnTo>
                  <a:pt x="2457450" y="700288"/>
                </a:lnTo>
                <a:lnTo>
                  <a:pt x="2686050" y="776488"/>
                </a:lnTo>
                <a:lnTo>
                  <a:pt x="2571750" y="814588"/>
                </a:lnTo>
                <a:lnTo>
                  <a:pt x="2673350" y="865388"/>
                </a:lnTo>
                <a:lnTo>
                  <a:pt x="2635250" y="865388"/>
                </a:lnTo>
                <a:lnTo>
                  <a:pt x="2711450" y="865388"/>
                </a:lnTo>
                <a:lnTo>
                  <a:pt x="2597150" y="903488"/>
                </a:lnTo>
                <a:lnTo>
                  <a:pt x="2724150" y="928888"/>
                </a:lnTo>
                <a:lnTo>
                  <a:pt x="2597150" y="954288"/>
                </a:lnTo>
                <a:lnTo>
                  <a:pt x="2711450" y="992388"/>
                </a:lnTo>
                <a:lnTo>
                  <a:pt x="2571750" y="1106688"/>
                </a:lnTo>
                <a:lnTo>
                  <a:pt x="2711450" y="1055888"/>
                </a:lnTo>
                <a:lnTo>
                  <a:pt x="2622550" y="1157488"/>
                </a:lnTo>
                <a:lnTo>
                  <a:pt x="2584450" y="1233688"/>
                </a:lnTo>
                <a:lnTo>
                  <a:pt x="2482850" y="1309888"/>
                </a:lnTo>
                <a:lnTo>
                  <a:pt x="2470150" y="1411488"/>
                </a:lnTo>
                <a:lnTo>
                  <a:pt x="2343150" y="1487688"/>
                </a:lnTo>
                <a:lnTo>
                  <a:pt x="2317750" y="1576588"/>
                </a:lnTo>
                <a:lnTo>
                  <a:pt x="2228850" y="1614688"/>
                </a:lnTo>
                <a:lnTo>
                  <a:pt x="2178050" y="1728988"/>
                </a:lnTo>
                <a:lnTo>
                  <a:pt x="1974850" y="1728988"/>
                </a:lnTo>
                <a:lnTo>
                  <a:pt x="1835150" y="1805188"/>
                </a:lnTo>
                <a:lnTo>
                  <a:pt x="1708150" y="1805188"/>
                </a:lnTo>
                <a:lnTo>
                  <a:pt x="1708150" y="1805188"/>
                </a:lnTo>
                <a:cubicBezTo>
                  <a:pt x="1670050" y="1822121"/>
                  <a:pt x="1634022" y="1844829"/>
                  <a:pt x="1593850" y="1855988"/>
                </a:cubicBezTo>
                <a:cubicBezTo>
                  <a:pt x="1556914" y="1866248"/>
                  <a:pt x="1479550" y="1868688"/>
                  <a:pt x="1479550" y="1868688"/>
                </a:cubicBezTo>
                <a:lnTo>
                  <a:pt x="1428750" y="1894088"/>
                </a:lnTo>
                <a:cubicBezTo>
                  <a:pt x="1306035" y="1907723"/>
                  <a:pt x="1352784" y="1906788"/>
                  <a:pt x="1289050" y="1906788"/>
                </a:cubicBezTo>
                <a:lnTo>
                  <a:pt x="1200150" y="1894088"/>
                </a:lnTo>
                <a:lnTo>
                  <a:pt x="1022350" y="1843288"/>
                </a:lnTo>
                <a:lnTo>
                  <a:pt x="819150" y="1843288"/>
                </a:lnTo>
                <a:lnTo>
                  <a:pt x="806450" y="1767088"/>
                </a:lnTo>
                <a:cubicBezTo>
                  <a:pt x="787400" y="1751213"/>
                  <a:pt x="740833" y="1750155"/>
                  <a:pt x="704850" y="1748038"/>
                </a:cubicBezTo>
                <a:lnTo>
                  <a:pt x="590550" y="1754388"/>
                </a:lnTo>
                <a:lnTo>
                  <a:pt x="431800" y="1633738"/>
                </a:lnTo>
                <a:lnTo>
                  <a:pt x="323850" y="1551188"/>
                </a:lnTo>
                <a:lnTo>
                  <a:pt x="209550" y="1462288"/>
                </a:lnTo>
                <a:lnTo>
                  <a:pt x="279400" y="1417838"/>
                </a:lnTo>
                <a:lnTo>
                  <a:pt x="114300" y="1379738"/>
                </a:lnTo>
                <a:lnTo>
                  <a:pt x="82550" y="1284488"/>
                </a:lnTo>
                <a:lnTo>
                  <a:pt x="44450" y="1189238"/>
                </a:lnTo>
                <a:lnTo>
                  <a:pt x="114300" y="1125738"/>
                </a:lnTo>
                <a:lnTo>
                  <a:pt x="0" y="1068588"/>
                </a:lnTo>
                <a:lnTo>
                  <a:pt x="177800" y="998738"/>
                </a:lnTo>
                <a:lnTo>
                  <a:pt x="12700" y="973338"/>
                </a:lnTo>
                <a:lnTo>
                  <a:pt x="133350" y="865388"/>
                </a:lnTo>
                <a:lnTo>
                  <a:pt x="107950" y="732038"/>
                </a:lnTo>
                <a:lnTo>
                  <a:pt x="215900" y="630438"/>
                </a:lnTo>
                <a:lnTo>
                  <a:pt x="146050" y="433588"/>
                </a:lnTo>
                <a:lnTo>
                  <a:pt x="374650" y="624088"/>
                </a:lnTo>
                <a:lnTo>
                  <a:pt x="381000" y="287538"/>
                </a:lnTo>
                <a:cubicBezTo>
                  <a:pt x="393700" y="203930"/>
                  <a:pt x="475192" y="577521"/>
                  <a:pt x="530225" y="465338"/>
                </a:cubicBezTo>
                <a:cubicBezTo>
                  <a:pt x="530754" y="400250"/>
                  <a:pt x="513292" y="436763"/>
                  <a:pt x="539750" y="293888"/>
                </a:cubicBezTo>
                <a:cubicBezTo>
                  <a:pt x="547158" y="238855"/>
                  <a:pt x="641350" y="419830"/>
                  <a:pt x="669925" y="306588"/>
                </a:cubicBezTo>
                <a:cubicBezTo>
                  <a:pt x="694796" y="260021"/>
                  <a:pt x="764646" y="377496"/>
                  <a:pt x="771525" y="262138"/>
                </a:cubicBezTo>
                <a:cubicBezTo>
                  <a:pt x="811742" y="252084"/>
                  <a:pt x="819066" y="39278"/>
                  <a:pt x="857250" y="1788"/>
                </a:cubicBezTo>
                <a:cubicBezTo>
                  <a:pt x="886354" y="-26787"/>
                  <a:pt x="924821" y="297560"/>
                  <a:pt x="942975" y="239913"/>
                </a:cubicBezTo>
                <a:cubicBezTo>
                  <a:pt x="1042458" y="-75999"/>
                  <a:pt x="1074208" y="84867"/>
                  <a:pt x="1092200" y="278013"/>
                </a:cubicBezTo>
                <a:lnTo>
                  <a:pt x="1098550" y="281188"/>
                </a:lnTo>
                <a:close/>
              </a:path>
            </a:pathLst>
          </a:custGeom>
          <a:gradFill>
            <a:gsLst>
              <a:gs pos="42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</a:gradFill>
          <a:ln w="6350"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C0000">
                    <a:alpha val="2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8567A640-15B4-45ED-A3B3-E72E02FC0FD2}"/>
              </a:ext>
            </a:extLst>
          </p:cNvPr>
          <p:cNvSpPr/>
          <p:nvPr/>
        </p:nvSpPr>
        <p:spPr>
          <a:xfrm>
            <a:off x="2670629" y="647229"/>
            <a:ext cx="6850742" cy="5206864"/>
          </a:xfrm>
          <a:custGeom>
            <a:avLst/>
            <a:gdLst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0 w 2133600"/>
              <a:gd name="connsiteY63" fmla="*/ 1727200 h 1879613"/>
              <a:gd name="connsiteX64" fmla="*/ 0 w 2133600"/>
              <a:gd name="connsiteY64" fmla="*/ 1727200 h 1879613"/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114300 w 2133600"/>
              <a:gd name="connsiteY63" fmla="*/ 1720850 h 1879613"/>
              <a:gd name="connsiteX64" fmla="*/ 0 w 2133600"/>
              <a:gd name="connsiteY64" fmla="*/ 1727200 h 1879613"/>
              <a:gd name="connsiteX65" fmla="*/ 0 w 2133600"/>
              <a:gd name="connsiteY65" fmla="*/ 17272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0 w 2743200"/>
              <a:gd name="connsiteY65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95300 w 2743200"/>
              <a:gd name="connsiteY65" fmla="*/ 15684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93700 w 2743200"/>
              <a:gd name="connsiteY66" fmla="*/ 151765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85750 w 2743200"/>
              <a:gd name="connsiteY67" fmla="*/ 141605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177800 w 2743200"/>
              <a:gd name="connsiteY68" fmla="*/ 13144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241300 w 2743200"/>
              <a:gd name="connsiteY69" fmla="*/ 132080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0 w 2743200"/>
              <a:gd name="connsiteY71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31750 w 2743200"/>
              <a:gd name="connsiteY71" fmla="*/ 101600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44450 w 2743200"/>
              <a:gd name="connsiteY72" fmla="*/ 952500 h 1879613"/>
              <a:gd name="connsiteX73" fmla="*/ 0 w 2743200"/>
              <a:gd name="connsiteY73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25400 w 2743200"/>
              <a:gd name="connsiteY72" fmla="*/ 1060450 h 1879613"/>
              <a:gd name="connsiteX73" fmla="*/ 0 w 2743200"/>
              <a:gd name="connsiteY73" fmla="*/ 863600 h 1879613"/>
              <a:gd name="connsiteX0" fmla="*/ 1092200 w 2717800"/>
              <a:gd name="connsiteY0" fmla="*/ 254000 h 1879613"/>
              <a:gd name="connsiteX1" fmla="*/ 1130300 w 2717800"/>
              <a:gd name="connsiteY1" fmla="*/ 152400 h 1879613"/>
              <a:gd name="connsiteX2" fmla="*/ 1206500 w 2717800"/>
              <a:gd name="connsiteY2" fmla="*/ 177800 h 1879613"/>
              <a:gd name="connsiteX3" fmla="*/ 1181100 w 2717800"/>
              <a:gd name="connsiteY3" fmla="*/ 38100 h 1879613"/>
              <a:gd name="connsiteX4" fmla="*/ 1244600 w 2717800"/>
              <a:gd name="connsiteY4" fmla="*/ 76200 h 1879613"/>
              <a:gd name="connsiteX5" fmla="*/ 1244600 w 2717800"/>
              <a:gd name="connsiteY5" fmla="*/ 0 h 1879613"/>
              <a:gd name="connsiteX6" fmla="*/ 1308100 w 2717800"/>
              <a:gd name="connsiteY6" fmla="*/ 177800 h 1879613"/>
              <a:gd name="connsiteX7" fmla="*/ 1333500 w 2717800"/>
              <a:gd name="connsiteY7" fmla="*/ 114300 h 1879613"/>
              <a:gd name="connsiteX8" fmla="*/ 1384300 w 2717800"/>
              <a:gd name="connsiteY8" fmla="*/ 139700 h 1879613"/>
              <a:gd name="connsiteX9" fmla="*/ 1384300 w 2717800"/>
              <a:gd name="connsiteY9" fmla="*/ 76200 h 1879613"/>
              <a:gd name="connsiteX10" fmla="*/ 1409700 w 2717800"/>
              <a:gd name="connsiteY10" fmla="*/ 203200 h 1879613"/>
              <a:gd name="connsiteX11" fmla="*/ 1422400 w 2717800"/>
              <a:gd name="connsiteY11" fmla="*/ 152400 h 1879613"/>
              <a:gd name="connsiteX12" fmla="*/ 1485900 w 2717800"/>
              <a:gd name="connsiteY12" fmla="*/ 38100 h 1879613"/>
              <a:gd name="connsiteX13" fmla="*/ 1549400 w 2717800"/>
              <a:gd name="connsiteY13" fmla="*/ 190500 h 1879613"/>
              <a:gd name="connsiteX14" fmla="*/ 1625600 w 2717800"/>
              <a:gd name="connsiteY14" fmla="*/ 12700 h 1879613"/>
              <a:gd name="connsiteX15" fmla="*/ 1714500 w 2717800"/>
              <a:gd name="connsiteY15" fmla="*/ 139700 h 1879613"/>
              <a:gd name="connsiteX16" fmla="*/ 1778000 w 2717800"/>
              <a:gd name="connsiteY16" fmla="*/ 76200 h 1879613"/>
              <a:gd name="connsiteX17" fmla="*/ 1816100 w 2717800"/>
              <a:gd name="connsiteY17" fmla="*/ 215900 h 1879613"/>
              <a:gd name="connsiteX18" fmla="*/ 1866900 w 2717800"/>
              <a:gd name="connsiteY18" fmla="*/ 165100 h 1879613"/>
              <a:gd name="connsiteX19" fmla="*/ 1930400 w 2717800"/>
              <a:gd name="connsiteY19" fmla="*/ 292100 h 1879613"/>
              <a:gd name="connsiteX20" fmla="*/ 1993900 w 2717800"/>
              <a:gd name="connsiteY20" fmla="*/ 177800 h 1879613"/>
              <a:gd name="connsiteX21" fmla="*/ 2006600 w 2717800"/>
              <a:gd name="connsiteY21" fmla="*/ 317500 h 1879613"/>
              <a:gd name="connsiteX22" fmla="*/ 2120900 w 2717800"/>
              <a:gd name="connsiteY22" fmla="*/ 241300 h 1879613"/>
              <a:gd name="connsiteX23" fmla="*/ 2146300 w 2717800"/>
              <a:gd name="connsiteY23" fmla="*/ 381000 h 1879613"/>
              <a:gd name="connsiteX24" fmla="*/ 2197100 w 2717800"/>
              <a:gd name="connsiteY24" fmla="*/ 355600 h 1879613"/>
              <a:gd name="connsiteX25" fmla="*/ 2197100 w 2717800"/>
              <a:gd name="connsiteY25" fmla="*/ 355600 h 1879613"/>
              <a:gd name="connsiteX26" fmla="*/ 2273300 w 2717800"/>
              <a:gd name="connsiteY26" fmla="*/ 317500 h 1879613"/>
              <a:gd name="connsiteX27" fmla="*/ 2298700 w 2717800"/>
              <a:gd name="connsiteY27" fmla="*/ 508000 h 1879613"/>
              <a:gd name="connsiteX28" fmla="*/ 2438400 w 2717800"/>
              <a:gd name="connsiteY28" fmla="*/ 495300 h 1879613"/>
              <a:gd name="connsiteX29" fmla="*/ 2413000 w 2717800"/>
              <a:gd name="connsiteY29" fmla="*/ 609600 h 1879613"/>
              <a:gd name="connsiteX30" fmla="*/ 2540000 w 2717800"/>
              <a:gd name="connsiteY30" fmla="*/ 609600 h 1879613"/>
              <a:gd name="connsiteX31" fmla="*/ 2451100 w 2717800"/>
              <a:gd name="connsiteY31" fmla="*/ 673100 h 1879613"/>
              <a:gd name="connsiteX32" fmla="*/ 2679700 w 2717800"/>
              <a:gd name="connsiteY32" fmla="*/ 749300 h 1879613"/>
              <a:gd name="connsiteX33" fmla="*/ 2565400 w 2717800"/>
              <a:gd name="connsiteY33" fmla="*/ 787400 h 1879613"/>
              <a:gd name="connsiteX34" fmla="*/ 2667000 w 2717800"/>
              <a:gd name="connsiteY34" fmla="*/ 838200 h 1879613"/>
              <a:gd name="connsiteX35" fmla="*/ 2628900 w 2717800"/>
              <a:gd name="connsiteY35" fmla="*/ 838200 h 1879613"/>
              <a:gd name="connsiteX36" fmla="*/ 2705100 w 2717800"/>
              <a:gd name="connsiteY36" fmla="*/ 838200 h 1879613"/>
              <a:gd name="connsiteX37" fmla="*/ 2590800 w 2717800"/>
              <a:gd name="connsiteY37" fmla="*/ 876300 h 1879613"/>
              <a:gd name="connsiteX38" fmla="*/ 2717800 w 2717800"/>
              <a:gd name="connsiteY38" fmla="*/ 901700 h 1879613"/>
              <a:gd name="connsiteX39" fmla="*/ 2590800 w 2717800"/>
              <a:gd name="connsiteY39" fmla="*/ 927100 h 1879613"/>
              <a:gd name="connsiteX40" fmla="*/ 2705100 w 2717800"/>
              <a:gd name="connsiteY40" fmla="*/ 965200 h 1879613"/>
              <a:gd name="connsiteX41" fmla="*/ 2565400 w 2717800"/>
              <a:gd name="connsiteY41" fmla="*/ 1079500 h 1879613"/>
              <a:gd name="connsiteX42" fmla="*/ 2705100 w 2717800"/>
              <a:gd name="connsiteY42" fmla="*/ 1028700 h 1879613"/>
              <a:gd name="connsiteX43" fmla="*/ 2616200 w 2717800"/>
              <a:gd name="connsiteY43" fmla="*/ 1130300 h 1879613"/>
              <a:gd name="connsiteX44" fmla="*/ 2578100 w 2717800"/>
              <a:gd name="connsiteY44" fmla="*/ 1206500 h 1879613"/>
              <a:gd name="connsiteX45" fmla="*/ 2476500 w 2717800"/>
              <a:gd name="connsiteY45" fmla="*/ 1282700 h 1879613"/>
              <a:gd name="connsiteX46" fmla="*/ 2463800 w 2717800"/>
              <a:gd name="connsiteY46" fmla="*/ 1384300 h 1879613"/>
              <a:gd name="connsiteX47" fmla="*/ 2336800 w 2717800"/>
              <a:gd name="connsiteY47" fmla="*/ 1460500 h 1879613"/>
              <a:gd name="connsiteX48" fmla="*/ 2311400 w 2717800"/>
              <a:gd name="connsiteY48" fmla="*/ 1549400 h 1879613"/>
              <a:gd name="connsiteX49" fmla="*/ 2222500 w 2717800"/>
              <a:gd name="connsiteY49" fmla="*/ 1587500 h 1879613"/>
              <a:gd name="connsiteX50" fmla="*/ 2171700 w 2717800"/>
              <a:gd name="connsiteY50" fmla="*/ 1701800 h 1879613"/>
              <a:gd name="connsiteX51" fmla="*/ 1968500 w 2717800"/>
              <a:gd name="connsiteY51" fmla="*/ 1701800 h 1879613"/>
              <a:gd name="connsiteX52" fmla="*/ 1828800 w 2717800"/>
              <a:gd name="connsiteY52" fmla="*/ 1778000 h 1879613"/>
              <a:gd name="connsiteX53" fmla="*/ 1701800 w 2717800"/>
              <a:gd name="connsiteY53" fmla="*/ 1778000 h 1879613"/>
              <a:gd name="connsiteX54" fmla="*/ 1701800 w 2717800"/>
              <a:gd name="connsiteY54" fmla="*/ 1778000 h 1879613"/>
              <a:gd name="connsiteX55" fmla="*/ 1587500 w 2717800"/>
              <a:gd name="connsiteY55" fmla="*/ 1828800 h 1879613"/>
              <a:gd name="connsiteX56" fmla="*/ 1473200 w 2717800"/>
              <a:gd name="connsiteY56" fmla="*/ 1841500 h 1879613"/>
              <a:gd name="connsiteX57" fmla="*/ 1422400 w 2717800"/>
              <a:gd name="connsiteY57" fmla="*/ 1866900 h 1879613"/>
              <a:gd name="connsiteX58" fmla="*/ 1282700 w 2717800"/>
              <a:gd name="connsiteY58" fmla="*/ 1879600 h 1879613"/>
              <a:gd name="connsiteX59" fmla="*/ 1193800 w 2717800"/>
              <a:gd name="connsiteY59" fmla="*/ 1866900 h 1879613"/>
              <a:gd name="connsiteX60" fmla="*/ 1016000 w 2717800"/>
              <a:gd name="connsiteY60" fmla="*/ 1816100 h 1879613"/>
              <a:gd name="connsiteX61" fmla="*/ 812800 w 2717800"/>
              <a:gd name="connsiteY61" fmla="*/ 1816100 h 1879613"/>
              <a:gd name="connsiteX62" fmla="*/ 800100 w 2717800"/>
              <a:gd name="connsiteY62" fmla="*/ 1739900 h 1879613"/>
              <a:gd name="connsiteX63" fmla="*/ 698500 w 2717800"/>
              <a:gd name="connsiteY63" fmla="*/ 1720850 h 1879613"/>
              <a:gd name="connsiteX64" fmla="*/ 584200 w 2717800"/>
              <a:gd name="connsiteY64" fmla="*/ 1727200 h 1879613"/>
              <a:gd name="connsiteX65" fmla="*/ 425450 w 2717800"/>
              <a:gd name="connsiteY65" fmla="*/ 1606550 h 1879613"/>
              <a:gd name="connsiteX66" fmla="*/ 317500 w 2717800"/>
              <a:gd name="connsiteY66" fmla="*/ 1524000 h 1879613"/>
              <a:gd name="connsiteX67" fmla="*/ 203200 w 2717800"/>
              <a:gd name="connsiteY67" fmla="*/ 1435100 h 1879613"/>
              <a:gd name="connsiteX68" fmla="*/ 273050 w 2717800"/>
              <a:gd name="connsiteY68" fmla="*/ 1390650 h 1879613"/>
              <a:gd name="connsiteX69" fmla="*/ 107950 w 2717800"/>
              <a:gd name="connsiteY69" fmla="*/ 1352550 h 1879613"/>
              <a:gd name="connsiteX70" fmla="*/ 76200 w 2717800"/>
              <a:gd name="connsiteY70" fmla="*/ 1257300 h 1879613"/>
              <a:gd name="connsiteX71" fmla="*/ 107950 w 2717800"/>
              <a:gd name="connsiteY71" fmla="*/ 1098550 h 1879613"/>
              <a:gd name="connsiteX72" fmla="*/ 0 w 2717800"/>
              <a:gd name="connsiteY72" fmla="*/ 10604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0 w 2749550"/>
              <a:gd name="connsiteY72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114300 w 2749550"/>
              <a:gd name="connsiteY72" fmla="*/ 98425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25400 w 2749550"/>
              <a:gd name="connsiteY72" fmla="*/ 104140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27000 w 2749550"/>
              <a:gd name="connsiteY71" fmla="*/ 118110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19050 w 2749550"/>
              <a:gd name="connsiteY74" fmla="*/ 8826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158750 w 2749550"/>
              <a:gd name="connsiteY75" fmla="*/ 863600 h 1879613"/>
              <a:gd name="connsiteX76" fmla="*/ 0 w 2749550"/>
              <a:gd name="connsiteY76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38100 w 2749550"/>
              <a:gd name="connsiteY75" fmla="*/ 946150 h 1879613"/>
              <a:gd name="connsiteX76" fmla="*/ 0 w 2749550"/>
              <a:gd name="connsiteY76" fmla="*/ 146050 h 187961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30200 w 2724150"/>
              <a:gd name="connsiteY76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17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52400 w 2724150"/>
              <a:gd name="connsiteY77" fmla="*/ 9271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1270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228600 w 2724150"/>
              <a:gd name="connsiteY79" fmla="*/ 67310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184150 w 2724150"/>
              <a:gd name="connsiteY80" fmla="*/ 5016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6550 w 2724150"/>
              <a:gd name="connsiteY81" fmla="*/ 450850 h 2063763"/>
              <a:gd name="connsiteX82" fmla="*/ 330200 w 2724150"/>
              <a:gd name="connsiteY82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81000 w 2724150"/>
              <a:gd name="connsiteY81" fmla="*/ 444500 h 2063763"/>
              <a:gd name="connsiteX82" fmla="*/ 330200 w 2724150"/>
              <a:gd name="connsiteY82" fmla="*/ 0 h 20637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711200 w 2724150"/>
              <a:gd name="connsiteY82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450850 w 2724150"/>
              <a:gd name="connsiteY82" fmla="*/ 50800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93725 w 2724150"/>
              <a:gd name="connsiteY83" fmla="*/ 720725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574675 w 2724150"/>
              <a:gd name="connsiteY84" fmla="*/ 52070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688975 w 2724150"/>
              <a:gd name="connsiteY85" fmla="*/ 400050 h 2292363"/>
              <a:gd name="connsiteX86" fmla="*/ 711200 w 2724150"/>
              <a:gd name="connsiteY86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71525 w 2724150"/>
              <a:gd name="connsiteY85" fmla="*/ 647700 h 2292363"/>
              <a:gd name="connsiteX86" fmla="*/ 711200 w 2724150"/>
              <a:gd name="connsiteY86" fmla="*/ 0 h 229236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1092200 w 2724150"/>
              <a:gd name="connsiteY86" fmla="*/ 250825 h 187961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911225 w 2724150"/>
              <a:gd name="connsiteY86" fmla="*/ 219075 h 1879613"/>
              <a:gd name="connsiteX87" fmla="*/ 1092200 w 2724150"/>
              <a:gd name="connsiteY87" fmla="*/ 250825 h 1879613"/>
              <a:gd name="connsiteX0" fmla="*/ 1098550 w 2724150"/>
              <a:gd name="connsiteY0" fmla="*/ 279420 h 1905033"/>
              <a:gd name="connsiteX1" fmla="*/ 1136650 w 2724150"/>
              <a:gd name="connsiteY1" fmla="*/ 177820 h 1905033"/>
              <a:gd name="connsiteX2" fmla="*/ 1212850 w 2724150"/>
              <a:gd name="connsiteY2" fmla="*/ 203220 h 1905033"/>
              <a:gd name="connsiteX3" fmla="*/ 1187450 w 2724150"/>
              <a:gd name="connsiteY3" fmla="*/ 63520 h 1905033"/>
              <a:gd name="connsiteX4" fmla="*/ 1250950 w 2724150"/>
              <a:gd name="connsiteY4" fmla="*/ 101620 h 1905033"/>
              <a:gd name="connsiteX5" fmla="*/ 1250950 w 2724150"/>
              <a:gd name="connsiteY5" fmla="*/ 25420 h 1905033"/>
              <a:gd name="connsiteX6" fmla="*/ 1314450 w 2724150"/>
              <a:gd name="connsiteY6" fmla="*/ 203220 h 1905033"/>
              <a:gd name="connsiteX7" fmla="*/ 1339850 w 2724150"/>
              <a:gd name="connsiteY7" fmla="*/ 139720 h 1905033"/>
              <a:gd name="connsiteX8" fmla="*/ 1390650 w 2724150"/>
              <a:gd name="connsiteY8" fmla="*/ 165120 h 1905033"/>
              <a:gd name="connsiteX9" fmla="*/ 1390650 w 2724150"/>
              <a:gd name="connsiteY9" fmla="*/ 101620 h 1905033"/>
              <a:gd name="connsiteX10" fmla="*/ 1416050 w 2724150"/>
              <a:gd name="connsiteY10" fmla="*/ 228620 h 1905033"/>
              <a:gd name="connsiteX11" fmla="*/ 1428750 w 2724150"/>
              <a:gd name="connsiteY11" fmla="*/ 177820 h 1905033"/>
              <a:gd name="connsiteX12" fmla="*/ 1492250 w 2724150"/>
              <a:gd name="connsiteY12" fmla="*/ 63520 h 1905033"/>
              <a:gd name="connsiteX13" fmla="*/ 1555750 w 2724150"/>
              <a:gd name="connsiteY13" fmla="*/ 215920 h 1905033"/>
              <a:gd name="connsiteX14" fmla="*/ 1631950 w 2724150"/>
              <a:gd name="connsiteY14" fmla="*/ 38120 h 1905033"/>
              <a:gd name="connsiteX15" fmla="*/ 1720850 w 2724150"/>
              <a:gd name="connsiteY15" fmla="*/ 165120 h 1905033"/>
              <a:gd name="connsiteX16" fmla="*/ 1784350 w 2724150"/>
              <a:gd name="connsiteY16" fmla="*/ 101620 h 1905033"/>
              <a:gd name="connsiteX17" fmla="*/ 1822450 w 2724150"/>
              <a:gd name="connsiteY17" fmla="*/ 241320 h 1905033"/>
              <a:gd name="connsiteX18" fmla="*/ 1873250 w 2724150"/>
              <a:gd name="connsiteY18" fmla="*/ 190520 h 1905033"/>
              <a:gd name="connsiteX19" fmla="*/ 1936750 w 2724150"/>
              <a:gd name="connsiteY19" fmla="*/ 317520 h 1905033"/>
              <a:gd name="connsiteX20" fmla="*/ 2000250 w 2724150"/>
              <a:gd name="connsiteY20" fmla="*/ 203220 h 1905033"/>
              <a:gd name="connsiteX21" fmla="*/ 2012950 w 2724150"/>
              <a:gd name="connsiteY21" fmla="*/ 342920 h 1905033"/>
              <a:gd name="connsiteX22" fmla="*/ 2127250 w 2724150"/>
              <a:gd name="connsiteY22" fmla="*/ 266720 h 1905033"/>
              <a:gd name="connsiteX23" fmla="*/ 2152650 w 2724150"/>
              <a:gd name="connsiteY23" fmla="*/ 406420 h 1905033"/>
              <a:gd name="connsiteX24" fmla="*/ 2203450 w 2724150"/>
              <a:gd name="connsiteY24" fmla="*/ 381020 h 1905033"/>
              <a:gd name="connsiteX25" fmla="*/ 2203450 w 2724150"/>
              <a:gd name="connsiteY25" fmla="*/ 381020 h 1905033"/>
              <a:gd name="connsiteX26" fmla="*/ 2279650 w 2724150"/>
              <a:gd name="connsiteY26" fmla="*/ 342920 h 1905033"/>
              <a:gd name="connsiteX27" fmla="*/ 2305050 w 2724150"/>
              <a:gd name="connsiteY27" fmla="*/ 533420 h 1905033"/>
              <a:gd name="connsiteX28" fmla="*/ 2444750 w 2724150"/>
              <a:gd name="connsiteY28" fmla="*/ 520720 h 1905033"/>
              <a:gd name="connsiteX29" fmla="*/ 2419350 w 2724150"/>
              <a:gd name="connsiteY29" fmla="*/ 635020 h 1905033"/>
              <a:gd name="connsiteX30" fmla="*/ 2546350 w 2724150"/>
              <a:gd name="connsiteY30" fmla="*/ 635020 h 1905033"/>
              <a:gd name="connsiteX31" fmla="*/ 2457450 w 2724150"/>
              <a:gd name="connsiteY31" fmla="*/ 698520 h 1905033"/>
              <a:gd name="connsiteX32" fmla="*/ 2686050 w 2724150"/>
              <a:gd name="connsiteY32" fmla="*/ 774720 h 1905033"/>
              <a:gd name="connsiteX33" fmla="*/ 2571750 w 2724150"/>
              <a:gd name="connsiteY33" fmla="*/ 812820 h 1905033"/>
              <a:gd name="connsiteX34" fmla="*/ 2673350 w 2724150"/>
              <a:gd name="connsiteY34" fmla="*/ 863620 h 1905033"/>
              <a:gd name="connsiteX35" fmla="*/ 2635250 w 2724150"/>
              <a:gd name="connsiteY35" fmla="*/ 863620 h 1905033"/>
              <a:gd name="connsiteX36" fmla="*/ 2711450 w 2724150"/>
              <a:gd name="connsiteY36" fmla="*/ 863620 h 1905033"/>
              <a:gd name="connsiteX37" fmla="*/ 2597150 w 2724150"/>
              <a:gd name="connsiteY37" fmla="*/ 901720 h 1905033"/>
              <a:gd name="connsiteX38" fmla="*/ 2724150 w 2724150"/>
              <a:gd name="connsiteY38" fmla="*/ 927120 h 1905033"/>
              <a:gd name="connsiteX39" fmla="*/ 2597150 w 2724150"/>
              <a:gd name="connsiteY39" fmla="*/ 952520 h 1905033"/>
              <a:gd name="connsiteX40" fmla="*/ 2711450 w 2724150"/>
              <a:gd name="connsiteY40" fmla="*/ 990620 h 1905033"/>
              <a:gd name="connsiteX41" fmla="*/ 2571750 w 2724150"/>
              <a:gd name="connsiteY41" fmla="*/ 1104920 h 1905033"/>
              <a:gd name="connsiteX42" fmla="*/ 2711450 w 2724150"/>
              <a:gd name="connsiteY42" fmla="*/ 1054120 h 1905033"/>
              <a:gd name="connsiteX43" fmla="*/ 2622550 w 2724150"/>
              <a:gd name="connsiteY43" fmla="*/ 1155720 h 1905033"/>
              <a:gd name="connsiteX44" fmla="*/ 2584450 w 2724150"/>
              <a:gd name="connsiteY44" fmla="*/ 1231920 h 1905033"/>
              <a:gd name="connsiteX45" fmla="*/ 2482850 w 2724150"/>
              <a:gd name="connsiteY45" fmla="*/ 1308120 h 1905033"/>
              <a:gd name="connsiteX46" fmla="*/ 2470150 w 2724150"/>
              <a:gd name="connsiteY46" fmla="*/ 1409720 h 1905033"/>
              <a:gd name="connsiteX47" fmla="*/ 2343150 w 2724150"/>
              <a:gd name="connsiteY47" fmla="*/ 1485920 h 1905033"/>
              <a:gd name="connsiteX48" fmla="*/ 2317750 w 2724150"/>
              <a:gd name="connsiteY48" fmla="*/ 1574820 h 1905033"/>
              <a:gd name="connsiteX49" fmla="*/ 2228850 w 2724150"/>
              <a:gd name="connsiteY49" fmla="*/ 1612920 h 1905033"/>
              <a:gd name="connsiteX50" fmla="*/ 2178050 w 2724150"/>
              <a:gd name="connsiteY50" fmla="*/ 1727220 h 1905033"/>
              <a:gd name="connsiteX51" fmla="*/ 1974850 w 2724150"/>
              <a:gd name="connsiteY51" fmla="*/ 1727220 h 1905033"/>
              <a:gd name="connsiteX52" fmla="*/ 1835150 w 2724150"/>
              <a:gd name="connsiteY52" fmla="*/ 1803420 h 1905033"/>
              <a:gd name="connsiteX53" fmla="*/ 1708150 w 2724150"/>
              <a:gd name="connsiteY53" fmla="*/ 1803420 h 1905033"/>
              <a:gd name="connsiteX54" fmla="*/ 1708150 w 2724150"/>
              <a:gd name="connsiteY54" fmla="*/ 1803420 h 1905033"/>
              <a:gd name="connsiteX55" fmla="*/ 1593850 w 2724150"/>
              <a:gd name="connsiteY55" fmla="*/ 1854220 h 1905033"/>
              <a:gd name="connsiteX56" fmla="*/ 1479550 w 2724150"/>
              <a:gd name="connsiteY56" fmla="*/ 1866920 h 1905033"/>
              <a:gd name="connsiteX57" fmla="*/ 1428750 w 2724150"/>
              <a:gd name="connsiteY57" fmla="*/ 1892320 h 1905033"/>
              <a:gd name="connsiteX58" fmla="*/ 1289050 w 2724150"/>
              <a:gd name="connsiteY58" fmla="*/ 1905020 h 1905033"/>
              <a:gd name="connsiteX59" fmla="*/ 1200150 w 2724150"/>
              <a:gd name="connsiteY59" fmla="*/ 1892320 h 1905033"/>
              <a:gd name="connsiteX60" fmla="*/ 1022350 w 2724150"/>
              <a:gd name="connsiteY60" fmla="*/ 1841520 h 1905033"/>
              <a:gd name="connsiteX61" fmla="*/ 819150 w 2724150"/>
              <a:gd name="connsiteY61" fmla="*/ 1841520 h 1905033"/>
              <a:gd name="connsiteX62" fmla="*/ 806450 w 2724150"/>
              <a:gd name="connsiteY62" fmla="*/ 1765320 h 1905033"/>
              <a:gd name="connsiteX63" fmla="*/ 704850 w 2724150"/>
              <a:gd name="connsiteY63" fmla="*/ 1746270 h 1905033"/>
              <a:gd name="connsiteX64" fmla="*/ 590550 w 2724150"/>
              <a:gd name="connsiteY64" fmla="*/ 1752620 h 1905033"/>
              <a:gd name="connsiteX65" fmla="*/ 431800 w 2724150"/>
              <a:gd name="connsiteY65" fmla="*/ 1631970 h 1905033"/>
              <a:gd name="connsiteX66" fmla="*/ 323850 w 2724150"/>
              <a:gd name="connsiteY66" fmla="*/ 1549420 h 1905033"/>
              <a:gd name="connsiteX67" fmla="*/ 209550 w 2724150"/>
              <a:gd name="connsiteY67" fmla="*/ 1460520 h 1905033"/>
              <a:gd name="connsiteX68" fmla="*/ 279400 w 2724150"/>
              <a:gd name="connsiteY68" fmla="*/ 1416070 h 1905033"/>
              <a:gd name="connsiteX69" fmla="*/ 114300 w 2724150"/>
              <a:gd name="connsiteY69" fmla="*/ 1377970 h 1905033"/>
              <a:gd name="connsiteX70" fmla="*/ 82550 w 2724150"/>
              <a:gd name="connsiteY70" fmla="*/ 1282720 h 1905033"/>
              <a:gd name="connsiteX71" fmla="*/ 44450 w 2724150"/>
              <a:gd name="connsiteY71" fmla="*/ 1187470 h 1905033"/>
              <a:gd name="connsiteX72" fmla="*/ 114300 w 2724150"/>
              <a:gd name="connsiteY72" fmla="*/ 1123970 h 1905033"/>
              <a:gd name="connsiteX73" fmla="*/ 0 w 2724150"/>
              <a:gd name="connsiteY73" fmla="*/ 1066820 h 1905033"/>
              <a:gd name="connsiteX74" fmla="*/ 177800 w 2724150"/>
              <a:gd name="connsiteY74" fmla="*/ 996970 h 1905033"/>
              <a:gd name="connsiteX75" fmla="*/ 12700 w 2724150"/>
              <a:gd name="connsiteY75" fmla="*/ 971570 h 1905033"/>
              <a:gd name="connsiteX76" fmla="*/ 133350 w 2724150"/>
              <a:gd name="connsiteY76" fmla="*/ 863620 h 1905033"/>
              <a:gd name="connsiteX77" fmla="*/ 107950 w 2724150"/>
              <a:gd name="connsiteY77" fmla="*/ 730270 h 1905033"/>
              <a:gd name="connsiteX78" fmla="*/ 215900 w 2724150"/>
              <a:gd name="connsiteY78" fmla="*/ 628670 h 1905033"/>
              <a:gd name="connsiteX79" fmla="*/ 146050 w 2724150"/>
              <a:gd name="connsiteY79" fmla="*/ 431820 h 1905033"/>
              <a:gd name="connsiteX80" fmla="*/ 374650 w 2724150"/>
              <a:gd name="connsiteY80" fmla="*/ 622320 h 1905033"/>
              <a:gd name="connsiteX81" fmla="*/ 381000 w 2724150"/>
              <a:gd name="connsiteY81" fmla="*/ 285770 h 1905033"/>
              <a:gd name="connsiteX82" fmla="*/ 530225 w 2724150"/>
              <a:gd name="connsiteY82" fmla="*/ 463570 h 1905033"/>
              <a:gd name="connsiteX83" fmla="*/ 539750 w 2724150"/>
              <a:gd name="connsiteY83" fmla="*/ 292120 h 1905033"/>
              <a:gd name="connsiteX84" fmla="*/ 669925 w 2724150"/>
              <a:gd name="connsiteY84" fmla="*/ 304820 h 1905033"/>
              <a:gd name="connsiteX85" fmla="*/ 771525 w 2724150"/>
              <a:gd name="connsiteY85" fmla="*/ 260370 h 1905033"/>
              <a:gd name="connsiteX86" fmla="*/ 857250 w 2724150"/>
              <a:gd name="connsiteY86" fmla="*/ 20 h 1905033"/>
              <a:gd name="connsiteX87" fmla="*/ 1092200 w 2724150"/>
              <a:gd name="connsiteY87" fmla="*/ 276245 h 1905033"/>
              <a:gd name="connsiteX0" fmla="*/ 1098550 w 2724150"/>
              <a:gd name="connsiteY0" fmla="*/ 285949 h 1911562"/>
              <a:gd name="connsiteX1" fmla="*/ 1136650 w 2724150"/>
              <a:gd name="connsiteY1" fmla="*/ 184349 h 1911562"/>
              <a:gd name="connsiteX2" fmla="*/ 1212850 w 2724150"/>
              <a:gd name="connsiteY2" fmla="*/ 209749 h 1911562"/>
              <a:gd name="connsiteX3" fmla="*/ 1187450 w 2724150"/>
              <a:gd name="connsiteY3" fmla="*/ 70049 h 1911562"/>
              <a:gd name="connsiteX4" fmla="*/ 1250950 w 2724150"/>
              <a:gd name="connsiteY4" fmla="*/ 108149 h 1911562"/>
              <a:gd name="connsiteX5" fmla="*/ 1250950 w 2724150"/>
              <a:gd name="connsiteY5" fmla="*/ 31949 h 1911562"/>
              <a:gd name="connsiteX6" fmla="*/ 1314450 w 2724150"/>
              <a:gd name="connsiteY6" fmla="*/ 209749 h 1911562"/>
              <a:gd name="connsiteX7" fmla="*/ 1339850 w 2724150"/>
              <a:gd name="connsiteY7" fmla="*/ 146249 h 1911562"/>
              <a:gd name="connsiteX8" fmla="*/ 1390650 w 2724150"/>
              <a:gd name="connsiteY8" fmla="*/ 171649 h 1911562"/>
              <a:gd name="connsiteX9" fmla="*/ 1390650 w 2724150"/>
              <a:gd name="connsiteY9" fmla="*/ 108149 h 1911562"/>
              <a:gd name="connsiteX10" fmla="*/ 1416050 w 2724150"/>
              <a:gd name="connsiteY10" fmla="*/ 235149 h 1911562"/>
              <a:gd name="connsiteX11" fmla="*/ 1428750 w 2724150"/>
              <a:gd name="connsiteY11" fmla="*/ 184349 h 1911562"/>
              <a:gd name="connsiteX12" fmla="*/ 1492250 w 2724150"/>
              <a:gd name="connsiteY12" fmla="*/ 70049 h 1911562"/>
              <a:gd name="connsiteX13" fmla="*/ 1555750 w 2724150"/>
              <a:gd name="connsiteY13" fmla="*/ 222449 h 1911562"/>
              <a:gd name="connsiteX14" fmla="*/ 1631950 w 2724150"/>
              <a:gd name="connsiteY14" fmla="*/ 44649 h 1911562"/>
              <a:gd name="connsiteX15" fmla="*/ 1720850 w 2724150"/>
              <a:gd name="connsiteY15" fmla="*/ 171649 h 1911562"/>
              <a:gd name="connsiteX16" fmla="*/ 1784350 w 2724150"/>
              <a:gd name="connsiteY16" fmla="*/ 108149 h 1911562"/>
              <a:gd name="connsiteX17" fmla="*/ 1822450 w 2724150"/>
              <a:gd name="connsiteY17" fmla="*/ 247849 h 1911562"/>
              <a:gd name="connsiteX18" fmla="*/ 1873250 w 2724150"/>
              <a:gd name="connsiteY18" fmla="*/ 197049 h 1911562"/>
              <a:gd name="connsiteX19" fmla="*/ 1936750 w 2724150"/>
              <a:gd name="connsiteY19" fmla="*/ 324049 h 1911562"/>
              <a:gd name="connsiteX20" fmla="*/ 2000250 w 2724150"/>
              <a:gd name="connsiteY20" fmla="*/ 209749 h 1911562"/>
              <a:gd name="connsiteX21" fmla="*/ 2012950 w 2724150"/>
              <a:gd name="connsiteY21" fmla="*/ 349449 h 1911562"/>
              <a:gd name="connsiteX22" fmla="*/ 2127250 w 2724150"/>
              <a:gd name="connsiteY22" fmla="*/ 273249 h 1911562"/>
              <a:gd name="connsiteX23" fmla="*/ 2152650 w 2724150"/>
              <a:gd name="connsiteY23" fmla="*/ 412949 h 1911562"/>
              <a:gd name="connsiteX24" fmla="*/ 2203450 w 2724150"/>
              <a:gd name="connsiteY24" fmla="*/ 387549 h 1911562"/>
              <a:gd name="connsiteX25" fmla="*/ 2203450 w 2724150"/>
              <a:gd name="connsiteY25" fmla="*/ 387549 h 1911562"/>
              <a:gd name="connsiteX26" fmla="*/ 2279650 w 2724150"/>
              <a:gd name="connsiteY26" fmla="*/ 349449 h 1911562"/>
              <a:gd name="connsiteX27" fmla="*/ 2305050 w 2724150"/>
              <a:gd name="connsiteY27" fmla="*/ 539949 h 1911562"/>
              <a:gd name="connsiteX28" fmla="*/ 2444750 w 2724150"/>
              <a:gd name="connsiteY28" fmla="*/ 527249 h 1911562"/>
              <a:gd name="connsiteX29" fmla="*/ 2419350 w 2724150"/>
              <a:gd name="connsiteY29" fmla="*/ 641549 h 1911562"/>
              <a:gd name="connsiteX30" fmla="*/ 2546350 w 2724150"/>
              <a:gd name="connsiteY30" fmla="*/ 641549 h 1911562"/>
              <a:gd name="connsiteX31" fmla="*/ 2457450 w 2724150"/>
              <a:gd name="connsiteY31" fmla="*/ 705049 h 1911562"/>
              <a:gd name="connsiteX32" fmla="*/ 2686050 w 2724150"/>
              <a:gd name="connsiteY32" fmla="*/ 781249 h 1911562"/>
              <a:gd name="connsiteX33" fmla="*/ 2571750 w 2724150"/>
              <a:gd name="connsiteY33" fmla="*/ 819349 h 1911562"/>
              <a:gd name="connsiteX34" fmla="*/ 2673350 w 2724150"/>
              <a:gd name="connsiteY34" fmla="*/ 870149 h 1911562"/>
              <a:gd name="connsiteX35" fmla="*/ 2635250 w 2724150"/>
              <a:gd name="connsiteY35" fmla="*/ 870149 h 1911562"/>
              <a:gd name="connsiteX36" fmla="*/ 2711450 w 2724150"/>
              <a:gd name="connsiteY36" fmla="*/ 870149 h 1911562"/>
              <a:gd name="connsiteX37" fmla="*/ 2597150 w 2724150"/>
              <a:gd name="connsiteY37" fmla="*/ 908249 h 1911562"/>
              <a:gd name="connsiteX38" fmla="*/ 2724150 w 2724150"/>
              <a:gd name="connsiteY38" fmla="*/ 933649 h 1911562"/>
              <a:gd name="connsiteX39" fmla="*/ 2597150 w 2724150"/>
              <a:gd name="connsiteY39" fmla="*/ 959049 h 1911562"/>
              <a:gd name="connsiteX40" fmla="*/ 2711450 w 2724150"/>
              <a:gd name="connsiteY40" fmla="*/ 997149 h 1911562"/>
              <a:gd name="connsiteX41" fmla="*/ 2571750 w 2724150"/>
              <a:gd name="connsiteY41" fmla="*/ 1111449 h 1911562"/>
              <a:gd name="connsiteX42" fmla="*/ 2711450 w 2724150"/>
              <a:gd name="connsiteY42" fmla="*/ 1060649 h 1911562"/>
              <a:gd name="connsiteX43" fmla="*/ 2622550 w 2724150"/>
              <a:gd name="connsiteY43" fmla="*/ 1162249 h 1911562"/>
              <a:gd name="connsiteX44" fmla="*/ 2584450 w 2724150"/>
              <a:gd name="connsiteY44" fmla="*/ 1238449 h 1911562"/>
              <a:gd name="connsiteX45" fmla="*/ 2482850 w 2724150"/>
              <a:gd name="connsiteY45" fmla="*/ 1314649 h 1911562"/>
              <a:gd name="connsiteX46" fmla="*/ 2470150 w 2724150"/>
              <a:gd name="connsiteY46" fmla="*/ 1416249 h 1911562"/>
              <a:gd name="connsiteX47" fmla="*/ 2343150 w 2724150"/>
              <a:gd name="connsiteY47" fmla="*/ 1492449 h 1911562"/>
              <a:gd name="connsiteX48" fmla="*/ 2317750 w 2724150"/>
              <a:gd name="connsiteY48" fmla="*/ 1581349 h 1911562"/>
              <a:gd name="connsiteX49" fmla="*/ 2228850 w 2724150"/>
              <a:gd name="connsiteY49" fmla="*/ 1619449 h 1911562"/>
              <a:gd name="connsiteX50" fmla="*/ 2178050 w 2724150"/>
              <a:gd name="connsiteY50" fmla="*/ 1733749 h 1911562"/>
              <a:gd name="connsiteX51" fmla="*/ 1974850 w 2724150"/>
              <a:gd name="connsiteY51" fmla="*/ 1733749 h 1911562"/>
              <a:gd name="connsiteX52" fmla="*/ 1835150 w 2724150"/>
              <a:gd name="connsiteY52" fmla="*/ 1809949 h 1911562"/>
              <a:gd name="connsiteX53" fmla="*/ 1708150 w 2724150"/>
              <a:gd name="connsiteY53" fmla="*/ 1809949 h 1911562"/>
              <a:gd name="connsiteX54" fmla="*/ 1708150 w 2724150"/>
              <a:gd name="connsiteY54" fmla="*/ 1809949 h 1911562"/>
              <a:gd name="connsiteX55" fmla="*/ 1593850 w 2724150"/>
              <a:gd name="connsiteY55" fmla="*/ 1860749 h 1911562"/>
              <a:gd name="connsiteX56" fmla="*/ 1479550 w 2724150"/>
              <a:gd name="connsiteY56" fmla="*/ 1873449 h 1911562"/>
              <a:gd name="connsiteX57" fmla="*/ 1428750 w 2724150"/>
              <a:gd name="connsiteY57" fmla="*/ 1898849 h 1911562"/>
              <a:gd name="connsiteX58" fmla="*/ 1289050 w 2724150"/>
              <a:gd name="connsiteY58" fmla="*/ 1911549 h 1911562"/>
              <a:gd name="connsiteX59" fmla="*/ 1200150 w 2724150"/>
              <a:gd name="connsiteY59" fmla="*/ 1898849 h 1911562"/>
              <a:gd name="connsiteX60" fmla="*/ 1022350 w 2724150"/>
              <a:gd name="connsiteY60" fmla="*/ 1848049 h 1911562"/>
              <a:gd name="connsiteX61" fmla="*/ 819150 w 2724150"/>
              <a:gd name="connsiteY61" fmla="*/ 1848049 h 1911562"/>
              <a:gd name="connsiteX62" fmla="*/ 806450 w 2724150"/>
              <a:gd name="connsiteY62" fmla="*/ 1771849 h 1911562"/>
              <a:gd name="connsiteX63" fmla="*/ 704850 w 2724150"/>
              <a:gd name="connsiteY63" fmla="*/ 1752799 h 1911562"/>
              <a:gd name="connsiteX64" fmla="*/ 590550 w 2724150"/>
              <a:gd name="connsiteY64" fmla="*/ 1759149 h 1911562"/>
              <a:gd name="connsiteX65" fmla="*/ 431800 w 2724150"/>
              <a:gd name="connsiteY65" fmla="*/ 1638499 h 1911562"/>
              <a:gd name="connsiteX66" fmla="*/ 323850 w 2724150"/>
              <a:gd name="connsiteY66" fmla="*/ 1555949 h 1911562"/>
              <a:gd name="connsiteX67" fmla="*/ 209550 w 2724150"/>
              <a:gd name="connsiteY67" fmla="*/ 1467049 h 1911562"/>
              <a:gd name="connsiteX68" fmla="*/ 279400 w 2724150"/>
              <a:gd name="connsiteY68" fmla="*/ 1422599 h 1911562"/>
              <a:gd name="connsiteX69" fmla="*/ 114300 w 2724150"/>
              <a:gd name="connsiteY69" fmla="*/ 1384499 h 1911562"/>
              <a:gd name="connsiteX70" fmla="*/ 82550 w 2724150"/>
              <a:gd name="connsiteY70" fmla="*/ 1289249 h 1911562"/>
              <a:gd name="connsiteX71" fmla="*/ 44450 w 2724150"/>
              <a:gd name="connsiteY71" fmla="*/ 1193999 h 1911562"/>
              <a:gd name="connsiteX72" fmla="*/ 114300 w 2724150"/>
              <a:gd name="connsiteY72" fmla="*/ 1130499 h 1911562"/>
              <a:gd name="connsiteX73" fmla="*/ 0 w 2724150"/>
              <a:gd name="connsiteY73" fmla="*/ 1073349 h 1911562"/>
              <a:gd name="connsiteX74" fmla="*/ 177800 w 2724150"/>
              <a:gd name="connsiteY74" fmla="*/ 1003499 h 1911562"/>
              <a:gd name="connsiteX75" fmla="*/ 12700 w 2724150"/>
              <a:gd name="connsiteY75" fmla="*/ 978099 h 1911562"/>
              <a:gd name="connsiteX76" fmla="*/ 133350 w 2724150"/>
              <a:gd name="connsiteY76" fmla="*/ 870149 h 1911562"/>
              <a:gd name="connsiteX77" fmla="*/ 107950 w 2724150"/>
              <a:gd name="connsiteY77" fmla="*/ 736799 h 1911562"/>
              <a:gd name="connsiteX78" fmla="*/ 215900 w 2724150"/>
              <a:gd name="connsiteY78" fmla="*/ 635199 h 1911562"/>
              <a:gd name="connsiteX79" fmla="*/ 146050 w 2724150"/>
              <a:gd name="connsiteY79" fmla="*/ 438349 h 1911562"/>
              <a:gd name="connsiteX80" fmla="*/ 374650 w 2724150"/>
              <a:gd name="connsiteY80" fmla="*/ 628849 h 1911562"/>
              <a:gd name="connsiteX81" fmla="*/ 381000 w 2724150"/>
              <a:gd name="connsiteY81" fmla="*/ 292299 h 1911562"/>
              <a:gd name="connsiteX82" fmla="*/ 530225 w 2724150"/>
              <a:gd name="connsiteY82" fmla="*/ 470099 h 1911562"/>
              <a:gd name="connsiteX83" fmla="*/ 539750 w 2724150"/>
              <a:gd name="connsiteY83" fmla="*/ 298649 h 1911562"/>
              <a:gd name="connsiteX84" fmla="*/ 669925 w 2724150"/>
              <a:gd name="connsiteY84" fmla="*/ 311349 h 1911562"/>
              <a:gd name="connsiteX85" fmla="*/ 771525 w 2724150"/>
              <a:gd name="connsiteY85" fmla="*/ 266899 h 1911562"/>
              <a:gd name="connsiteX86" fmla="*/ 857250 w 2724150"/>
              <a:gd name="connsiteY86" fmla="*/ 6549 h 1911562"/>
              <a:gd name="connsiteX87" fmla="*/ 946150 w 2724150"/>
              <a:gd name="connsiteY87" fmla="*/ 95449 h 1911562"/>
              <a:gd name="connsiteX88" fmla="*/ 1092200 w 2724150"/>
              <a:gd name="connsiteY88" fmla="*/ 282774 h 1911562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724150" h="1906801">
                <a:moveTo>
                  <a:pt x="1098550" y="281188"/>
                </a:moveTo>
                <a:lnTo>
                  <a:pt x="1136650" y="179588"/>
                </a:lnTo>
                <a:lnTo>
                  <a:pt x="1212850" y="204988"/>
                </a:lnTo>
                <a:lnTo>
                  <a:pt x="1187450" y="65288"/>
                </a:lnTo>
                <a:lnTo>
                  <a:pt x="1250950" y="103388"/>
                </a:lnTo>
                <a:lnTo>
                  <a:pt x="1250950" y="27188"/>
                </a:lnTo>
                <a:lnTo>
                  <a:pt x="1314450" y="204988"/>
                </a:lnTo>
                <a:lnTo>
                  <a:pt x="1339850" y="141488"/>
                </a:lnTo>
                <a:lnTo>
                  <a:pt x="1390650" y="166888"/>
                </a:lnTo>
                <a:lnTo>
                  <a:pt x="1390650" y="103388"/>
                </a:lnTo>
                <a:lnTo>
                  <a:pt x="1416050" y="230388"/>
                </a:lnTo>
                <a:lnTo>
                  <a:pt x="1428750" y="179588"/>
                </a:lnTo>
                <a:lnTo>
                  <a:pt x="1492250" y="65288"/>
                </a:lnTo>
                <a:lnTo>
                  <a:pt x="1555750" y="217688"/>
                </a:lnTo>
                <a:lnTo>
                  <a:pt x="1631950" y="39888"/>
                </a:lnTo>
                <a:lnTo>
                  <a:pt x="1720850" y="166888"/>
                </a:lnTo>
                <a:lnTo>
                  <a:pt x="1784350" y="103388"/>
                </a:lnTo>
                <a:lnTo>
                  <a:pt x="1822450" y="243088"/>
                </a:lnTo>
                <a:lnTo>
                  <a:pt x="1873250" y="192288"/>
                </a:lnTo>
                <a:lnTo>
                  <a:pt x="1936750" y="319288"/>
                </a:lnTo>
                <a:lnTo>
                  <a:pt x="2000250" y="204988"/>
                </a:lnTo>
                <a:lnTo>
                  <a:pt x="2012950" y="344688"/>
                </a:lnTo>
                <a:lnTo>
                  <a:pt x="2127250" y="268488"/>
                </a:lnTo>
                <a:lnTo>
                  <a:pt x="2152650" y="408188"/>
                </a:lnTo>
                <a:lnTo>
                  <a:pt x="2203450" y="382788"/>
                </a:lnTo>
                <a:lnTo>
                  <a:pt x="2203450" y="382788"/>
                </a:lnTo>
                <a:lnTo>
                  <a:pt x="2279650" y="344688"/>
                </a:lnTo>
                <a:lnTo>
                  <a:pt x="2305050" y="535188"/>
                </a:lnTo>
                <a:lnTo>
                  <a:pt x="2444750" y="522488"/>
                </a:lnTo>
                <a:lnTo>
                  <a:pt x="2419350" y="636788"/>
                </a:lnTo>
                <a:lnTo>
                  <a:pt x="2546350" y="636788"/>
                </a:lnTo>
                <a:lnTo>
                  <a:pt x="2457450" y="700288"/>
                </a:lnTo>
                <a:lnTo>
                  <a:pt x="2686050" y="776488"/>
                </a:lnTo>
                <a:lnTo>
                  <a:pt x="2571750" y="814588"/>
                </a:lnTo>
                <a:lnTo>
                  <a:pt x="2673350" y="865388"/>
                </a:lnTo>
                <a:lnTo>
                  <a:pt x="2635250" y="865388"/>
                </a:lnTo>
                <a:lnTo>
                  <a:pt x="2711450" y="865388"/>
                </a:lnTo>
                <a:lnTo>
                  <a:pt x="2597150" y="903488"/>
                </a:lnTo>
                <a:lnTo>
                  <a:pt x="2724150" y="928888"/>
                </a:lnTo>
                <a:lnTo>
                  <a:pt x="2597150" y="954288"/>
                </a:lnTo>
                <a:lnTo>
                  <a:pt x="2711450" y="992388"/>
                </a:lnTo>
                <a:lnTo>
                  <a:pt x="2571750" y="1106688"/>
                </a:lnTo>
                <a:lnTo>
                  <a:pt x="2711450" y="1055888"/>
                </a:lnTo>
                <a:lnTo>
                  <a:pt x="2622550" y="1157488"/>
                </a:lnTo>
                <a:lnTo>
                  <a:pt x="2584450" y="1233688"/>
                </a:lnTo>
                <a:lnTo>
                  <a:pt x="2482850" y="1309888"/>
                </a:lnTo>
                <a:lnTo>
                  <a:pt x="2470150" y="1411488"/>
                </a:lnTo>
                <a:lnTo>
                  <a:pt x="2343150" y="1487688"/>
                </a:lnTo>
                <a:lnTo>
                  <a:pt x="2317750" y="1576588"/>
                </a:lnTo>
                <a:lnTo>
                  <a:pt x="2228850" y="1614688"/>
                </a:lnTo>
                <a:lnTo>
                  <a:pt x="2178050" y="1728988"/>
                </a:lnTo>
                <a:lnTo>
                  <a:pt x="1974850" y="1728988"/>
                </a:lnTo>
                <a:lnTo>
                  <a:pt x="1835150" y="1805188"/>
                </a:lnTo>
                <a:lnTo>
                  <a:pt x="1708150" y="1805188"/>
                </a:lnTo>
                <a:lnTo>
                  <a:pt x="1708150" y="1805188"/>
                </a:lnTo>
                <a:cubicBezTo>
                  <a:pt x="1670050" y="1822121"/>
                  <a:pt x="1634022" y="1844829"/>
                  <a:pt x="1593850" y="1855988"/>
                </a:cubicBezTo>
                <a:cubicBezTo>
                  <a:pt x="1556914" y="1866248"/>
                  <a:pt x="1479550" y="1868688"/>
                  <a:pt x="1479550" y="1868688"/>
                </a:cubicBezTo>
                <a:lnTo>
                  <a:pt x="1428750" y="1894088"/>
                </a:lnTo>
                <a:cubicBezTo>
                  <a:pt x="1306035" y="1907723"/>
                  <a:pt x="1352784" y="1906788"/>
                  <a:pt x="1289050" y="1906788"/>
                </a:cubicBezTo>
                <a:lnTo>
                  <a:pt x="1200150" y="1894088"/>
                </a:lnTo>
                <a:lnTo>
                  <a:pt x="1022350" y="1843288"/>
                </a:lnTo>
                <a:lnTo>
                  <a:pt x="819150" y="1843288"/>
                </a:lnTo>
                <a:lnTo>
                  <a:pt x="806450" y="1767088"/>
                </a:lnTo>
                <a:cubicBezTo>
                  <a:pt x="787400" y="1751213"/>
                  <a:pt x="740833" y="1750155"/>
                  <a:pt x="704850" y="1748038"/>
                </a:cubicBezTo>
                <a:lnTo>
                  <a:pt x="590550" y="1754388"/>
                </a:lnTo>
                <a:lnTo>
                  <a:pt x="431800" y="1633738"/>
                </a:lnTo>
                <a:lnTo>
                  <a:pt x="323850" y="1551188"/>
                </a:lnTo>
                <a:lnTo>
                  <a:pt x="209550" y="1462288"/>
                </a:lnTo>
                <a:lnTo>
                  <a:pt x="279400" y="1417838"/>
                </a:lnTo>
                <a:lnTo>
                  <a:pt x="114300" y="1379738"/>
                </a:lnTo>
                <a:lnTo>
                  <a:pt x="82550" y="1284488"/>
                </a:lnTo>
                <a:lnTo>
                  <a:pt x="44450" y="1189238"/>
                </a:lnTo>
                <a:lnTo>
                  <a:pt x="114300" y="1125738"/>
                </a:lnTo>
                <a:lnTo>
                  <a:pt x="0" y="1068588"/>
                </a:lnTo>
                <a:lnTo>
                  <a:pt x="177800" y="998738"/>
                </a:lnTo>
                <a:lnTo>
                  <a:pt x="12700" y="973338"/>
                </a:lnTo>
                <a:lnTo>
                  <a:pt x="133350" y="865388"/>
                </a:lnTo>
                <a:lnTo>
                  <a:pt x="107950" y="732038"/>
                </a:lnTo>
                <a:lnTo>
                  <a:pt x="215900" y="630438"/>
                </a:lnTo>
                <a:lnTo>
                  <a:pt x="146050" y="433588"/>
                </a:lnTo>
                <a:lnTo>
                  <a:pt x="374650" y="624088"/>
                </a:lnTo>
                <a:lnTo>
                  <a:pt x="381000" y="287538"/>
                </a:lnTo>
                <a:cubicBezTo>
                  <a:pt x="393700" y="203930"/>
                  <a:pt x="475192" y="577521"/>
                  <a:pt x="530225" y="465338"/>
                </a:cubicBezTo>
                <a:cubicBezTo>
                  <a:pt x="530754" y="400250"/>
                  <a:pt x="513292" y="436763"/>
                  <a:pt x="539750" y="293888"/>
                </a:cubicBezTo>
                <a:cubicBezTo>
                  <a:pt x="547158" y="238855"/>
                  <a:pt x="641350" y="419830"/>
                  <a:pt x="669925" y="306588"/>
                </a:cubicBezTo>
                <a:cubicBezTo>
                  <a:pt x="694796" y="260021"/>
                  <a:pt x="764646" y="377496"/>
                  <a:pt x="771525" y="262138"/>
                </a:cubicBezTo>
                <a:cubicBezTo>
                  <a:pt x="811742" y="252084"/>
                  <a:pt x="819066" y="39278"/>
                  <a:pt x="857250" y="1788"/>
                </a:cubicBezTo>
                <a:cubicBezTo>
                  <a:pt x="886354" y="-26787"/>
                  <a:pt x="924821" y="297560"/>
                  <a:pt x="942975" y="239913"/>
                </a:cubicBezTo>
                <a:cubicBezTo>
                  <a:pt x="1042458" y="-75999"/>
                  <a:pt x="1074208" y="84867"/>
                  <a:pt x="1092200" y="278013"/>
                </a:cubicBezTo>
                <a:lnTo>
                  <a:pt x="1098550" y="281188"/>
                </a:lnTo>
                <a:close/>
              </a:path>
            </a:pathLst>
          </a:custGeom>
          <a:gradFill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</a:gradFill>
          <a:ln w="6350"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C0000">
                    <a:alpha val="2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DF1A5314-DB7D-4DCF-93E5-55357566B7C5}"/>
              </a:ext>
            </a:extLst>
          </p:cNvPr>
          <p:cNvSpPr/>
          <p:nvPr/>
        </p:nvSpPr>
        <p:spPr>
          <a:xfrm>
            <a:off x="3779070" y="1489693"/>
            <a:ext cx="4633860" cy="3521936"/>
          </a:xfrm>
          <a:custGeom>
            <a:avLst/>
            <a:gdLst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0 w 2133600"/>
              <a:gd name="connsiteY63" fmla="*/ 1727200 h 1879613"/>
              <a:gd name="connsiteX64" fmla="*/ 0 w 2133600"/>
              <a:gd name="connsiteY64" fmla="*/ 1727200 h 1879613"/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114300 w 2133600"/>
              <a:gd name="connsiteY63" fmla="*/ 1720850 h 1879613"/>
              <a:gd name="connsiteX64" fmla="*/ 0 w 2133600"/>
              <a:gd name="connsiteY64" fmla="*/ 1727200 h 1879613"/>
              <a:gd name="connsiteX65" fmla="*/ 0 w 2133600"/>
              <a:gd name="connsiteY65" fmla="*/ 17272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0 w 2743200"/>
              <a:gd name="connsiteY65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95300 w 2743200"/>
              <a:gd name="connsiteY65" fmla="*/ 15684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93700 w 2743200"/>
              <a:gd name="connsiteY66" fmla="*/ 151765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85750 w 2743200"/>
              <a:gd name="connsiteY67" fmla="*/ 141605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177800 w 2743200"/>
              <a:gd name="connsiteY68" fmla="*/ 13144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241300 w 2743200"/>
              <a:gd name="connsiteY69" fmla="*/ 132080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0 w 2743200"/>
              <a:gd name="connsiteY71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31750 w 2743200"/>
              <a:gd name="connsiteY71" fmla="*/ 101600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44450 w 2743200"/>
              <a:gd name="connsiteY72" fmla="*/ 952500 h 1879613"/>
              <a:gd name="connsiteX73" fmla="*/ 0 w 2743200"/>
              <a:gd name="connsiteY73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25400 w 2743200"/>
              <a:gd name="connsiteY72" fmla="*/ 1060450 h 1879613"/>
              <a:gd name="connsiteX73" fmla="*/ 0 w 2743200"/>
              <a:gd name="connsiteY73" fmla="*/ 863600 h 1879613"/>
              <a:gd name="connsiteX0" fmla="*/ 1092200 w 2717800"/>
              <a:gd name="connsiteY0" fmla="*/ 254000 h 1879613"/>
              <a:gd name="connsiteX1" fmla="*/ 1130300 w 2717800"/>
              <a:gd name="connsiteY1" fmla="*/ 152400 h 1879613"/>
              <a:gd name="connsiteX2" fmla="*/ 1206500 w 2717800"/>
              <a:gd name="connsiteY2" fmla="*/ 177800 h 1879613"/>
              <a:gd name="connsiteX3" fmla="*/ 1181100 w 2717800"/>
              <a:gd name="connsiteY3" fmla="*/ 38100 h 1879613"/>
              <a:gd name="connsiteX4" fmla="*/ 1244600 w 2717800"/>
              <a:gd name="connsiteY4" fmla="*/ 76200 h 1879613"/>
              <a:gd name="connsiteX5" fmla="*/ 1244600 w 2717800"/>
              <a:gd name="connsiteY5" fmla="*/ 0 h 1879613"/>
              <a:gd name="connsiteX6" fmla="*/ 1308100 w 2717800"/>
              <a:gd name="connsiteY6" fmla="*/ 177800 h 1879613"/>
              <a:gd name="connsiteX7" fmla="*/ 1333500 w 2717800"/>
              <a:gd name="connsiteY7" fmla="*/ 114300 h 1879613"/>
              <a:gd name="connsiteX8" fmla="*/ 1384300 w 2717800"/>
              <a:gd name="connsiteY8" fmla="*/ 139700 h 1879613"/>
              <a:gd name="connsiteX9" fmla="*/ 1384300 w 2717800"/>
              <a:gd name="connsiteY9" fmla="*/ 76200 h 1879613"/>
              <a:gd name="connsiteX10" fmla="*/ 1409700 w 2717800"/>
              <a:gd name="connsiteY10" fmla="*/ 203200 h 1879613"/>
              <a:gd name="connsiteX11" fmla="*/ 1422400 w 2717800"/>
              <a:gd name="connsiteY11" fmla="*/ 152400 h 1879613"/>
              <a:gd name="connsiteX12" fmla="*/ 1485900 w 2717800"/>
              <a:gd name="connsiteY12" fmla="*/ 38100 h 1879613"/>
              <a:gd name="connsiteX13" fmla="*/ 1549400 w 2717800"/>
              <a:gd name="connsiteY13" fmla="*/ 190500 h 1879613"/>
              <a:gd name="connsiteX14" fmla="*/ 1625600 w 2717800"/>
              <a:gd name="connsiteY14" fmla="*/ 12700 h 1879613"/>
              <a:gd name="connsiteX15" fmla="*/ 1714500 w 2717800"/>
              <a:gd name="connsiteY15" fmla="*/ 139700 h 1879613"/>
              <a:gd name="connsiteX16" fmla="*/ 1778000 w 2717800"/>
              <a:gd name="connsiteY16" fmla="*/ 76200 h 1879613"/>
              <a:gd name="connsiteX17" fmla="*/ 1816100 w 2717800"/>
              <a:gd name="connsiteY17" fmla="*/ 215900 h 1879613"/>
              <a:gd name="connsiteX18" fmla="*/ 1866900 w 2717800"/>
              <a:gd name="connsiteY18" fmla="*/ 165100 h 1879613"/>
              <a:gd name="connsiteX19" fmla="*/ 1930400 w 2717800"/>
              <a:gd name="connsiteY19" fmla="*/ 292100 h 1879613"/>
              <a:gd name="connsiteX20" fmla="*/ 1993900 w 2717800"/>
              <a:gd name="connsiteY20" fmla="*/ 177800 h 1879613"/>
              <a:gd name="connsiteX21" fmla="*/ 2006600 w 2717800"/>
              <a:gd name="connsiteY21" fmla="*/ 317500 h 1879613"/>
              <a:gd name="connsiteX22" fmla="*/ 2120900 w 2717800"/>
              <a:gd name="connsiteY22" fmla="*/ 241300 h 1879613"/>
              <a:gd name="connsiteX23" fmla="*/ 2146300 w 2717800"/>
              <a:gd name="connsiteY23" fmla="*/ 381000 h 1879613"/>
              <a:gd name="connsiteX24" fmla="*/ 2197100 w 2717800"/>
              <a:gd name="connsiteY24" fmla="*/ 355600 h 1879613"/>
              <a:gd name="connsiteX25" fmla="*/ 2197100 w 2717800"/>
              <a:gd name="connsiteY25" fmla="*/ 355600 h 1879613"/>
              <a:gd name="connsiteX26" fmla="*/ 2273300 w 2717800"/>
              <a:gd name="connsiteY26" fmla="*/ 317500 h 1879613"/>
              <a:gd name="connsiteX27" fmla="*/ 2298700 w 2717800"/>
              <a:gd name="connsiteY27" fmla="*/ 508000 h 1879613"/>
              <a:gd name="connsiteX28" fmla="*/ 2438400 w 2717800"/>
              <a:gd name="connsiteY28" fmla="*/ 495300 h 1879613"/>
              <a:gd name="connsiteX29" fmla="*/ 2413000 w 2717800"/>
              <a:gd name="connsiteY29" fmla="*/ 609600 h 1879613"/>
              <a:gd name="connsiteX30" fmla="*/ 2540000 w 2717800"/>
              <a:gd name="connsiteY30" fmla="*/ 609600 h 1879613"/>
              <a:gd name="connsiteX31" fmla="*/ 2451100 w 2717800"/>
              <a:gd name="connsiteY31" fmla="*/ 673100 h 1879613"/>
              <a:gd name="connsiteX32" fmla="*/ 2679700 w 2717800"/>
              <a:gd name="connsiteY32" fmla="*/ 749300 h 1879613"/>
              <a:gd name="connsiteX33" fmla="*/ 2565400 w 2717800"/>
              <a:gd name="connsiteY33" fmla="*/ 787400 h 1879613"/>
              <a:gd name="connsiteX34" fmla="*/ 2667000 w 2717800"/>
              <a:gd name="connsiteY34" fmla="*/ 838200 h 1879613"/>
              <a:gd name="connsiteX35" fmla="*/ 2628900 w 2717800"/>
              <a:gd name="connsiteY35" fmla="*/ 838200 h 1879613"/>
              <a:gd name="connsiteX36" fmla="*/ 2705100 w 2717800"/>
              <a:gd name="connsiteY36" fmla="*/ 838200 h 1879613"/>
              <a:gd name="connsiteX37" fmla="*/ 2590800 w 2717800"/>
              <a:gd name="connsiteY37" fmla="*/ 876300 h 1879613"/>
              <a:gd name="connsiteX38" fmla="*/ 2717800 w 2717800"/>
              <a:gd name="connsiteY38" fmla="*/ 901700 h 1879613"/>
              <a:gd name="connsiteX39" fmla="*/ 2590800 w 2717800"/>
              <a:gd name="connsiteY39" fmla="*/ 927100 h 1879613"/>
              <a:gd name="connsiteX40" fmla="*/ 2705100 w 2717800"/>
              <a:gd name="connsiteY40" fmla="*/ 965200 h 1879613"/>
              <a:gd name="connsiteX41" fmla="*/ 2565400 w 2717800"/>
              <a:gd name="connsiteY41" fmla="*/ 1079500 h 1879613"/>
              <a:gd name="connsiteX42" fmla="*/ 2705100 w 2717800"/>
              <a:gd name="connsiteY42" fmla="*/ 1028700 h 1879613"/>
              <a:gd name="connsiteX43" fmla="*/ 2616200 w 2717800"/>
              <a:gd name="connsiteY43" fmla="*/ 1130300 h 1879613"/>
              <a:gd name="connsiteX44" fmla="*/ 2578100 w 2717800"/>
              <a:gd name="connsiteY44" fmla="*/ 1206500 h 1879613"/>
              <a:gd name="connsiteX45" fmla="*/ 2476500 w 2717800"/>
              <a:gd name="connsiteY45" fmla="*/ 1282700 h 1879613"/>
              <a:gd name="connsiteX46" fmla="*/ 2463800 w 2717800"/>
              <a:gd name="connsiteY46" fmla="*/ 1384300 h 1879613"/>
              <a:gd name="connsiteX47" fmla="*/ 2336800 w 2717800"/>
              <a:gd name="connsiteY47" fmla="*/ 1460500 h 1879613"/>
              <a:gd name="connsiteX48" fmla="*/ 2311400 w 2717800"/>
              <a:gd name="connsiteY48" fmla="*/ 1549400 h 1879613"/>
              <a:gd name="connsiteX49" fmla="*/ 2222500 w 2717800"/>
              <a:gd name="connsiteY49" fmla="*/ 1587500 h 1879613"/>
              <a:gd name="connsiteX50" fmla="*/ 2171700 w 2717800"/>
              <a:gd name="connsiteY50" fmla="*/ 1701800 h 1879613"/>
              <a:gd name="connsiteX51" fmla="*/ 1968500 w 2717800"/>
              <a:gd name="connsiteY51" fmla="*/ 1701800 h 1879613"/>
              <a:gd name="connsiteX52" fmla="*/ 1828800 w 2717800"/>
              <a:gd name="connsiteY52" fmla="*/ 1778000 h 1879613"/>
              <a:gd name="connsiteX53" fmla="*/ 1701800 w 2717800"/>
              <a:gd name="connsiteY53" fmla="*/ 1778000 h 1879613"/>
              <a:gd name="connsiteX54" fmla="*/ 1701800 w 2717800"/>
              <a:gd name="connsiteY54" fmla="*/ 1778000 h 1879613"/>
              <a:gd name="connsiteX55" fmla="*/ 1587500 w 2717800"/>
              <a:gd name="connsiteY55" fmla="*/ 1828800 h 1879613"/>
              <a:gd name="connsiteX56" fmla="*/ 1473200 w 2717800"/>
              <a:gd name="connsiteY56" fmla="*/ 1841500 h 1879613"/>
              <a:gd name="connsiteX57" fmla="*/ 1422400 w 2717800"/>
              <a:gd name="connsiteY57" fmla="*/ 1866900 h 1879613"/>
              <a:gd name="connsiteX58" fmla="*/ 1282700 w 2717800"/>
              <a:gd name="connsiteY58" fmla="*/ 1879600 h 1879613"/>
              <a:gd name="connsiteX59" fmla="*/ 1193800 w 2717800"/>
              <a:gd name="connsiteY59" fmla="*/ 1866900 h 1879613"/>
              <a:gd name="connsiteX60" fmla="*/ 1016000 w 2717800"/>
              <a:gd name="connsiteY60" fmla="*/ 1816100 h 1879613"/>
              <a:gd name="connsiteX61" fmla="*/ 812800 w 2717800"/>
              <a:gd name="connsiteY61" fmla="*/ 1816100 h 1879613"/>
              <a:gd name="connsiteX62" fmla="*/ 800100 w 2717800"/>
              <a:gd name="connsiteY62" fmla="*/ 1739900 h 1879613"/>
              <a:gd name="connsiteX63" fmla="*/ 698500 w 2717800"/>
              <a:gd name="connsiteY63" fmla="*/ 1720850 h 1879613"/>
              <a:gd name="connsiteX64" fmla="*/ 584200 w 2717800"/>
              <a:gd name="connsiteY64" fmla="*/ 1727200 h 1879613"/>
              <a:gd name="connsiteX65" fmla="*/ 425450 w 2717800"/>
              <a:gd name="connsiteY65" fmla="*/ 1606550 h 1879613"/>
              <a:gd name="connsiteX66" fmla="*/ 317500 w 2717800"/>
              <a:gd name="connsiteY66" fmla="*/ 1524000 h 1879613"/>
              <a:gd name="connsiteX67" fmla="*/ 203200 w 2717800"/>
              <a:gd name="connsiteY67" fmla="*/ 1435100 h 1879613"/>
              <a:gd name="connsiteX68" fmla="*/ 273050 w 2717800"/>
              <a:gd name="connsiteY68" fmla="*/ 1390650 h 1879613"/>
              <a:gd name="connsiteX69" fmla="*/ 107950 w 2717800"/>
              <a:gd name="connsiteY69" fmla="*/ 1352550 h 1879613"/>
              <a:gd name="connsiteX70" fmla="*/ 76200 w 2717800"/>
              <a:gd name="connsiteY70" fmla="*/ 1257300 h 1879613"/>
              <a:gd name="connsiteX71" fmla="*/ 107950 w 2717800"/>
              <a:gd name="connsiteY71" fmla="*/ 1098550 h 1879613"/>
              <a:gd name="connsiteX72" fmla="*/ 0 w 2717800"/>
              <a:gd name="connsiteY72" fmla="*/ 10604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0 w 2749550"/>
              <a:gd name="connsiteY72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114300 w 2749550"/>
              <a:gd name="connsiteY72" fmla="*/ 98425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25400 w 2749550"/>
              <a:gd name="connsiteY72" fmla="*/ 104140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27000 w 2749550"/>
              <a:gd name="connsiteY71" fmla="*/ 118110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19050 w 2749550"/>
              <a:gd name="connsiteY74" fmla="*/ 8826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158750 w 2749550"/>
              <a:gd name="connsiteY75" fmla="*/ 863600 h 1879613"/>
              <a:gd name="connsiteX76" fmla="*/ 0 w 2749550"/>
              <a:gd name="connsiteY76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38100 w 2749550"/>
              <a:gd name="connsiteY75" fmla="*/ 946150 h 1879613"/>
              <a:gd name="connsiteX76" fmla="*/ 0 w 2749550"/>
              <a:gd name="connsiteY76" fmla="*/ 146050 h 187961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30200 w 2724150"/>
              <a:gd name="connsiteY76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17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52400 w 2724150"/>
              <a:gd name="connsiteY77" fmla="*/ 9271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1270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228600 w 2724150"/>
              <a:gd name="connsiteY79" fmla="*/ 67310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184150 w 2724150"/>
              <a:gd name="connsiteY80" fmla="*/ 5016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6550 w 2724150"/>
              <a:gd name="connsiteY81" fmla="*/ 450850 h 2063763"/>
              <a:gd name="connsiteX82" fmla="*/ 330200 w 2724150"/>
              <a:gd name="connsiteY82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81000 w 2724150"/>
              <a:gd name="connsiteY81" fmla="*/ 444500 h 2063763"/>
              <a:gd name="connsiteX82" fmla="*/ 330200 w 2724150"/>
              <a:gd name="connsiteY82" fmla="*/ 0 h 20637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711200 w 2724150"/>
              <a:gd name="connsiteY82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450850 w 2724150"/>
              <a:gd name="connsiteY82" fmla="*/ 50800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93725 w 2724150"/>
              <a:gd name="connsiteY83" fmla="*/ 720725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574675 w 2724150"/>
              <a:gd name="connsiteY84" fmla="*/ 52070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688975 w 2724150"/>
              <a:gd name="connsiteY85" fmla="*/ 400050 h 2292363"/>
              <a:gd name="connsiteX86" fmla="*/ 711200 w 2724150"/>
              <a:gd name="connsiteY86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71525 w 2724150"/>
              <a:gd name="connsiteY85" fmla="*/ 647700 h 2292363"/>
              <a:gd name="connsiteX86" fmla="*/ 711200 w 2724150"/>
              <a:gd name="connsiteY86" fmla="*/ 0 h 229236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1092200 w 2724150"/>
              <a:gd name="connsiteY86" fmla="*/ 250825 h 187961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911225 w 2724150"/>
              <a:gd name="connsiteY86" fmla="*/ 219075 h 1879613"/>
              <a:gd name="connsiteX87" fmla="*/ 1092200 w 2724150"/>
              <a:gd name="connsiteY87" fmla="*/ 250825 h 1879613"/>
              <a:gd name="connsiteX0" fmla="*/ 1098550 w 2724150"/>
              <a:gd name="connsiteY0" fmla="*/ 279420 h 1905033"/>
              <a:gd name="connsiteX1" fmla="*/ 1136650 w 2724150"/>
              <a:gd name="connsiteY1" fmla="*/ 177820 h 1905033"/>
              <a:gd name="connsiteX2" fmla="*/ 1212850 w 2724150"/>
              <a:gd name="connsiteY2" fmla="*/ 203220 h 1905033"/>
              <a:gd name="connsiteX3" fmla="*/ 1187450 w 2724150"/>
              <a:gd name="connsiteY3" fmla="*/ 63520 h 1905033"/>
              <a:gd name="connsiteX4" fmla="*/ 1250950 w 2724150"/>
              <a:gd name="connsiteY4" fmla="*/ 101620 h 1905033"/>
              <a:gd name="connsiteX5" fmla="*/ 1250950 w 2724150"/>
              <a:gd name="connsiteY5" fmla="*/ 25420 h 1905033"/>
              <a:gd name="connsiteX6" fmla="*/ 1314450 w 2724150"/>
              <a:gd name="connsiteY6" fmla="*/ 203220 h 1905033"/>
              <a:gd name="connsiteX7" fmla="*/ 1339850 w 2724150"/>
              <a:gd name="connsiteY7" fmla="*/ 139720 h 1905033"/>
              <a:gd name="connsiteX8" fmla="*/ 1390650 w 2724150"/>
              <a:gd name="connsiteY8" fmla="*/ 165120 h 1905033"/>
              <a:gd name="connsiteX9" fmla="*/ 1390650 w 2724150"/>
              <a:gd name="connsiteY9" fmla="*/ 101620 h 1905033"/>
              <a:gd name="connsiteX10" fmla="*/ 1416050 w 2724150"/>
              <a:gd name="connsiteY10" fmla="*/ 228620 h 1905033"/>
              <a:gd name="connsiteX11" fmla="*/ 1428750 w 2724150"/>
              <a:gd name="connsiteY11" fmla="*/ 177820 h 1905033"/>
              <a:gd name="connsiteX12" fmla="*/ 1492250 w 2724150"/>
              <a:gd name="connsiteY12" fmla="*/ 63520 h 1905033"/>
              <a:gd name="connsiteX13" fmla="*/ 1555750 w 2724150"/>
              <a:gd name="connsiteY13" fmla="*/ 215920 h 1905033"/>
              <a:gd name="connsiteX14" fmla="*/ 1631950 w 2724150"/>
              <a:gd name="connsiteY14" fmla="*/ 38120 h 1905033"/>
              <a:gd name="connsiteX15" fmla="*/ 1720850 w 2724150"/>
              <a:gd name="connsiteY15" fmla="*/ 165120 h 1905033"/>
              <a:gd name="connsiteX16" fmla="*/ 1784350 w 2724150"/>
              <a:gd name="connsiteY16" fmla="*/ 101620 h 1905033"/>
              <a:gd name="connsiteX17" fmla="*/ 1822450 w 2724150"/>
              <a:gd name="connsiteY17" fmla="*/ 241320 h 1905033"/>
              <a:gd name="connsiteX18" fmla="*/ 1873250 w 2724150"/>
              <a:gd name="connsiteY18" fmla="*/ 190520 h 1905033"/>
              <a:gd name="connsiteX19" fmla="*/ 1936750 w 2724150"/>
              <a:gd name="connsiteY19" fmla="*/ 317520 h 1905033"/>
              <a:gd name="connsiteX20" fmla="*/ 2000250 w 2724150"/>
              <a:gd name="connsiteY20" fmla="*/ 203220 h 1905033"/>
              <a:gd name="connsiteX21" fmla="*/ 2012950 w 2724150"/>
              <a:gd name="connsiteY21" fmla="*/ 342920 h 1905033"/>
              <a:gd name="connsiteX22" fmla="*/ 2127250 w 2724150"/>
              <a:gd name="connsiteY22" fmla="*/ 266720 h 1905033"/>
              <a:gd name="connsiteX23" fmla="*/ 2152650 w 2724150"/>
              <a:gd name="connsiteY23" fmla="*/ 406420 h 1905033"/>
              <a:gd name="connsiteX24" fmla="*/ 2203450 w 2724150"/>
              <a:gd name="connsiteY24" fmla="*/ 381020 h 1905033"/>
              <a:gd name="connsiteX25" fmla="*/ 2203450 w 2724150"/>
              <a:gd name="connsiteY25" fmla="*/ 381020 h 1905033"/>
              <a:gd name="connsiteX26" fmla="*/ 2279650 w 2724150"/>
              <a:gd name="connsiteY26" fmla="*/ 342920 h 1905033"/>
              <a:gd name="connsiteX27" fmla="*/ 2305050 w 2724150"/>
              <a:gd name="connsiteY27" fmla="*/ 533420 h 1905033"/>
              <a:gd name="connsiteX28" fmla="*/ 2444750 w 2724150"/>
              <a:gd name="connsiteY28" fmla="*/ 520720 h 1905033"/>
              <a:gd name="connsiteX29" fmla="*/ 2419350 w 2724150"/>
              <a:gd name="connsiteY29" fmla="*/ 635020 h 1905033"/>
              <a:gd name="connsiteX30" fmla="*/ 2546350 w 2724150"/>
              <a:gd name="connsiteY30" fmla="*/ 635020 h 1905033"/>
              <a:gd name="connsiteX31" fmla="*/ 2457450 w 2724150"/>
              <a:gd name="connsiteY31" fmla="*/ 698520 h 1905033"/>
              <a:gd name="connsiteX32" fmla="*/ 2686050 w 2724150"/>
              <a:gd name="connsiteY32" fmla="*/ 774720 h 1905033"/>
              <a:gd name="connsiteX33" fmla="*/ 2571750 w 2724150"/>
              <a:gd name="connsiteY33" fmla="*/ 812820 h 1905033"/>
              <a:gd name="connsiteX34" fmla="*/ 2673350 w 2724150"/>
              <a:gd name="connsiteY34" fmla="*/ 863620 h 1905033"/>
              <a:gd name="connsiteX35" fmla="*/ 2635250 w 2724150"/>
              <a:gd name="connsiteY35" fmla="*/ 863620 h 1905033"/>
              <a:gd name="connsiteX36" fmla="*/ 2711450 w 2724150"/>
              <a:gd name="connsiteY36" fmla="*/ 863620 h 1905033"/>
              <a:gd name="connsiteX37" fmla="*/ 2597150 w 2724150"/>
              <a:gd name="connsiteY37" fmla="*/ 901720 h 1905033"/>
              <a:gd name="connsiteX38" fmla="*/ 2724150 w 2724150"/>
              <a:gd name="connsiteY38" fmla="*/ 927120 h 1905033"/>
              <a:gd name="connsiteX39" fmla="*/ 2597150 w 2724150"/>
              <a:gd name="connsiteY39" fmla="*/ 952520 h 1905033"/>
              <a:gd name="connsiteX40" fmla="*/ 2711450 w 2724150"/>
              <a:gd name="connsiteY40" fmla="*/ 990620 h 1905033"/>
              <a:gd name="connsiteX41" fmla="*/ 2571750 w 2724150"/>
              <a:gd name="connsiteY41" fmla="*/ 1104920 h 1905033"/>
              <a:gd name="connsiteX42" fmla="*/ 2711450 w 2724150"/>
              <a:gd name="connsiteY42" fmla="*/ 1054120 h 1905033"/>
              <a:gd name="connsiteX43" fmla="*/ 2622550 w 2724150"/>
              <a:gd name="connsiteY43" fmla="*/ 1155720 h 1905033"/>
              <a:gd name="connsiteX44" fmla="*/ 2584450 w 2724150"/>
              <a:gd name="connsiteY44" fmla="*/ 1231920 h 1905033"/>
              <a:gd name="connsiteX45" fmla="*/ 2482850 w 2724150"/>
              <a:gd name="connsiteY45" fmla="*/ 1308120 h 1905033"/>
              <a:gd name="connsiteX46" fmla="*/ 2470150 w 2724150"/>
              <a:gd name="connsiteY46" fmla="*/ 1409720 h 1905033"/>
              <a:gd name="connsiteX47" fmla="*/ 2343150 w 2724150"/>
              <a:gd name="connsiteY47" fmla="*/ 1485920 h 1905033"/>
              <a:gd name="connsiteX48" fmla="*/ 2317750 w 2724150"/>
              <a:gd name="connsiteY48" fmla="*/ 1574820 h 1905033"/>
              <a:gd name="connsiteX49" fmla="*/ 2228850 w 2724150"/>
              <a:gd name="connsiteY49" fmla="*/ 1612920 h 1905033"/>
              <a:gd name="connsiteX50" fmla="*/ 2178050 w 2724150"/>
              <a:gd name="connsiteY50" fmla="*/ 1727220 h 1905033"/>
              <a:gd name="connsiteX51" fmla="*/ 1974850 w 2724150"/>
              <a:gd name="connsiteY51" fmla="*/ 1727220 h 1905033"/>
              <a:gd name="connsiteX52" fmla="*/ 1835150 w 2724150"/>
              <a:gd name="connsiteY52" fmla="*/ 1803420 h 1905033"/>
              <a:gd name="connsiteX53" fmla="*/ 1708150 w 2724150"/>
              <a:gd name="connsiteY53" fmla="*/ 1803420 h 1905033"/>
              <a:gd name="connsiteX54" fmla="*/ 1708150 w 2724150"/>
              <a:gd name="connsiteY54" fmla="*/ 1803420 h 1905033"/>
              <a:gd name="connsiteX55" fmla="*/ 1593850 w 2724150"/>
              <a:gd name="connsiteY55" fmla="*/ 1854220 h 1905033"/>
              <a:gd name="connsiteX56" fmla="*/ 1479550 w 2724150"/>
              <a:gd name="connsiteY56" fmla="*/ 1866920 h 1905033"/>
              <a:gd name="connsiteX57" fmla="*/ 1428750 w 2724150"/>
              <a:gd name="connsiteY57" fmla="*/ 1892320 h 1905033"/>
              <a:gd name="connsiteX58" fmla="*/ 1289050 w 2724150"/>
              <a:gd name="connsiteY58" fmla="*/ 1905020 h 1905033"/>
              <a:gd name="connsiteX59" fmla="*/ 1200150 w 2724150"/>
              <a:gd name="connsiteY59" fmla="*/ 1892320 h 1905033"/>
              <a:gd name="connsiteX60" fmla="*/ 1022350 w 2724150"/>
              <a:gd name="connsiteY60" fmla="*/ 1841520 h 1905033"/>
              <a:gd name="connsiteX61" fmla="*/ 819150 w 2724150"/>
              <a:gd name="connsiteY61" fmla="*/ 1841520 h 1905033"/>
              <a:gd name="connsiteX62" fmla="*/ 806450 w 2724150"/>
              <a:gd name="connsiteY62" fmla="*/ 1765320 h 1905033"/>
              <a:gd name="connsiteX63" fmla="*/ 704850 w 2724150"/>
              <a:gd name="connsiteY63" fmla="*/ 1746270 h 1905033"/>
              <a:gd name="connsiteX64" fmla="*/ 590550 w 2724150"/>
              <a:gd name="connsiteY64" fmla="*/ 1752620 h 1905033"/>
              <a:gd name="connsiteX65" fmla="*/ 431800 w 2724150"/>
              <a:gd name="connsiteY65" fmla="*/ 1631970 h 1905033"/>
              <a:gd name="connsiteX66" fmla="*/ 323850 w 2724150"/>
              <a:gd name="connsiteY66" fmla="*/ 1549420 h 1905033"/>
              <a:gd name="connsiteX67" fmla="*/ 209550 w 2724150"/>
              <a:gd name="connsiteY67" fmla="*/ 1460520 h 1905033"/>
              <a:gd name="connsiteX68" fmla="*/ 279400 w 2724150"/>
              <a:gd name="connsiteY68" fmla="*/ 1416070 h 1905033"/>
              <a:gd name="connsiteX69" fmla="*/ 114300 w 2724150"/>
              <a:gd name="connsiteY69" fmla="*/ 1377970 h 1905033"/>
              <a:gd name="connsiteX70" fmla="*/ 82550 w 2724150"/>
              <a:gd name="connsiteY70" fmla="*/ 1282720 h 1905033"/>
              <a:gd name="connsiteX71" fmla="*/ 44450 w 2724150"/>
              <a:gd name="connsiteY71" fmla="*/ 1187470 h 1905033"/>
              <a:gd name="connsiteX72" fmla="*/ 114300 w 2724150"/>
              <a:gd name="connsiteY72" fmla="*/ 1123970 h 1905033"/>
              <a:gd name="connsiteX73" fmla="*/ 0 w 2724150"/>
              <a:gd name="connsiteY73" fmla="*/ 1066820 h 1905033"/>
              <a:gd name="connsiteX74" fmla="*/ 177800 w 2724150"/>
              <a:gd name="connsiteY74" fmla="*/ 996970 h 1905033"/>
              <a:gd name="connsiteX75" fmla="*/ 12700 w 2724150"/>
              <a:gd name="connsiteY75" fmla="*/ 971570 h 1905033"/>
              <a:gd name="connsiteX76" fmla="*/ 133350 w 2724150"/>
              <a:gd name="connsiteY76" fmla="*/ 863620 h 1905033"/>
              <a:gd name="connsiteX77" fmla="*/ 107950 w 2724150"/>
              <a:gd name="connsiteY77" fmla="*/ 730270 h 1905033"/>
              <a:gd name="connsiteX78" fmla="*/ 215900 w 2724150"/>
              <a:gd name="connsiteY78" fmla="*/ 628670 h 1905033"/>
              <a:gd name="connsiteX79" fmla="*/ 146050 w 2724150"/>
              <a:gd name="connsiteY79" fmla="*/ 431820 h 1905033"/>
              <a:gd name="connsiteX80" fmla="*/ 374650 w 2724150"/>
              <a:gd name="connsiteY80" fmla="*/ 622320 h 1905033"/>
              <a:gd name="connsiteX81" fmla="*/ 381000 w 2724150"/>
              <a:gd name="connsiteY81" fmla="*/ 285770 h 1905033"/>
              <a:gd name="connsiteX82" fmla="*/ 530225 w 2724150"/>
              <a:gd name="connsiteY82" fmla="*/ 463570 h 1905033"/>
              <a:gd name="connsiteX83" fmla="*/ 539750 w 2724150"/>
              <a:gd name="connsiteY83" fmla="*/ 292120 h 1905033"/>
              <a:gd name="connsiteX84" fmla="*/ 669925 w 2724150"/>
              <a:gd name="connsiteY84" fmla="*/ 304820 h 1905033"/>
              <a:gd name="connsiteX85" fmla="*/ 771525 w 2724150"/>
              <a:gd name="connsiteY85" fmla="*/ 260370 h 1905033"/>
              <a:gd name="connsiteX86" fmla="*/ 857250 w 2724150"/>
              <a:gd name="connsiteY86" fmla="*/ 20 h 1905033"/>
              <a:gd name="connsiteX87" fmla="*/ 1092200 w 2724150"/>
              <a:gd name="connsiteY87" fmla="*/ 276245 h 1905033"/>
              <a:gd name="connsiteX0" fmla="*/ 1098550 w 2724150"/>
              <a:gd name="connsiteY0" fmla="*/ 285949 h 1911562"/>
              <a:gd name="connsiteX1" fmla="*/ 1136650 w 2724150"/>
              <a:gd name="connsiteY1" fmla="*/ 184349 h 1911562"/>
              <a:gd name="connsiteX2" fmla="*/ 1212850 w 2724150"/>
              <a:gd name="connsiteY2" fmla="*/ 209749 h 1911562"/>
              <a:gd name="connsiteX3" fmla="*/ 1187450 w 2724150"/>
              <a:gd name="connsiteY3" fmla="*/ 70049 h 1911562"/>
              <a:gd name="connsiteX4" fmla="*/ 1250950 w 2724150"/>
              <a:gd name="connsiteY4" fmla="*/ 108149 h 1911562"/>
              <a:gd name="connsiteX5" fmla="*/ 1250950 w 2724150"/>
              <a:gd name="connsiteY5" fmla="*/ 31949 h 1911562"/>
              <a:gd name="connsiteX6" fmla="*/ 1314450 w 2724150"/>
              <a:gd name="connsiteY6" fmla="*/ 209749 h 1911562"/>
              <a:gd name="connsiteX7" fmla="*/ 1339850 w 2724150"/>
              <a:gd name="connsiteY7" fmla="*/ 146249 h 1911562"/>
              <a:gd name="connsiteX8" fmla="*/ 1390650 w 2724150"/>
              <a:gd name="connsiteY8" fmla="*/ 171649 h 1911562"/>
              <a:gd name="connsiteX9" fmla="*/ 1390650 w 2724150"/>
              <a:gd name="connsiteY9" fmla="*/ 108149 h 1911562"/>
              <a:gd name="connsiteX10" fmla="*/ 1416050 w 2724150"/>
              <a:gd name="connsiteY10" fmla="*/ 235149 h 1911562"/>
              <a:gd name="connsiteX11" fmla="*/ 1428750 w 2724150"/>
              <a:gd name="connsiteY11" fmla="*/ 184349 h 1911562"/>
              <a:gd name="connsiteX12" fmla="*/ 1492250 w 2724150"/>
              <a:gd name="connsiteY12" fmla="*/ 70049 h 1911562"/>
              <a:gd name="connsiteX13" fmla="*/ 1555750 w 2724150"/>
              <a:gd name="connsiteY13" fmla="*/ 222449 h 1911562"/>
              <a:gd name="connsiteX14" fmla="*/ 1631950 w 2724150"/>
              <a:gd name="connsiteY14" fmla="*/ 44649 h 1911562"/>
              <a:gd name="connsiteX15" fmla="*/ 1720850 w 2724150"/>
              <a:gd name="connsiteY15" fmla="*/ 171649 h 1911562"/>
              <a:gd name="connsiteX16" fmla="*/ 1784350 w 2724150"/>
              <a:gd name="connsiteY16" fmla="*/ 108149 h 1911562"/>
              <a:gd name="connsiteX17" fmla="*/ 1822450 w 2724150"/>
              <a:gd name="connsiteY17" fmla="*/ 247849 h 1911562"/>
              <a:gd name="connsiteX18" fmla="*/ 1873250 w 2724150"/>
              <a:gd name="connsiteY18" fmla="*/ 197049 h 1911562"/>
              <a:gd name="connsiteX19" fmla="*/ 1936750 w 2724150"/>
              <a:gd name="connsiteY19" fmla="*/ 324049 h 1911562"/>
              <a:gd name="connsiteX20" fmla="*/ 2000250 w 2724150"/>
              <a:gd name="connsiteY20" fmla="*/ 209749 h 1911562"/>
              <a:gd name="connsiteX21" fmla="*/ 2012950 w 2724150"/>
              <a:gd name="connsiteY21" fmla="*/ 349449 h 1911562"/>
              <a:gd name="connsiteX22" fmla="*/ 2127250 w 2724150"/>
              <a:gd name="connsiteY22" fmla="*/ 273249 h 1911562"/>
              <a:gd name="connsiteX23" fmla="*/ 2152650 w 2724150"/>
              <a:gd name="connsiteY23" fmla="*/ 412949 h 1911562"/>
              <a:gd name="connsiteX24" fmla="*/ 2203450 w 2724150"/>
              <a:gd name="connsiteY24" fmla="*/ 387549 h 1911562"/>
              <a:gd name="connsiteX25" fmla="*/ 2203450 w 2724150"/>
              <a:gd name="connsiteY25" fmla="*/ 387549 h 1911562"/>
              <a:gd name="connsiteX26" fmla="*/ 2279650 w 2724150"/>
              <a:gd name="connsiteY26" fmla="*/ 349449 h 1911562"/>
              <a:gd name="connsiteX27" fmla="*/ 2305050 w 2724150"/>
              <a:gd name="connsiteY27" fmla="*/ 539949 h 1911562"/>
              <a:gd name="connsiteX28" fmla="*/ 2444750 w 2724150"/>
              <a:gd name="connsiteY28" fmla="*/ 527249 h 1911562"/>
              <a:gd name="connsiteX29" fmla="*/ 2419350 w 2724150"/>
              <a:gd name="connsiteY29" fmla="*/ 641549 h 1911562"/>
              <a:gd name="connsiteX30" fmla="*/ 2546350 w 2724150"/>
              <a:gd name="connsiteY30" fmla="*/ 641549 h 1911562"/>
              <a:gd name="connsiteX31" fmla="*/ 2457450 w 2724150"/>
              <a:gd name="connsiteY31" fmla="*/ 705049 h 1911562"/>
              <a:gd name="connsiteX32" fmla="*/ 2686050 w 2724150"/>
              <a:gd name="connsiteY32" fmla="*/ 781249 h 1911562"/>
              <a:gd name="connsiteX33" fmla="*/ 2571750 w 2724150"/>
              <a:gd name="connsiteY33" fmla="*/ 819349 h 1911562"/>
              <a:gd name="connsiteX34" fmla="*/ 2673350 w 2724150"/>
              <a:gd name="connsiteY34" fmla="*/ 870149 h 1911562"/>
              <a:gd name="connsiteX35" fmla="*/ 2635250 w 2724150"/>
              <a:gd name="connsiteY35" fmla="*/ 870149 h 1911562"/>
              <a:gd name="connsiteX36" fmla="*/ 2711450 w 2724150"/>
              <a:gd name="connsiteY36" fmla="*/ 870149 h 1911562"/>
              <a:gd name="connsiteX37" fmla="*/ 2597150 w 2724150"/>
              <a:gd name="connsiteY37" fmla="*/ 908249 h 1911562"/>
              <a:gd name="connsiteX38" fmla="*/ 2724150 w 2724150"/>
              <a:gd name="connsiteY38" fmla="*/ 933649 h 1911562"/>
              <a:gd name="connsiteX39" fmla="*/ 2597150 w 2724150"/>
              <a:gd name="connsiteY39" fmla="*/ 959049 h 1911562"/>
              <a:gd name="connsiteX40" fmla="*/ 2711450 w 2724150"/>
              <a:gd name="connsiteY40" fmla="*/ 997149 h 1911562"/>
              <a:gd name="connsiteX41" fmla="*/ 2571750 w 2724150"/>
              <a:gd name="connsiteY41" fmla="*/ 1111449 h 1911562"/>
              <a:gd name="connsiteX42" fmla="*/ 2711450 w 2724150"/>
              <a:gd name="connsiteY42" fmla="*/ 1060649 h 1911562"/>
              <a:gd name="connsiteX43" fmla="*/ 2622550 w 2724150"/>
              <a:gd name="connsiteY43" fmla="*/ 1162249 h 1911562"/>
              <a:gd name="connsiteX44" fmla="*/ 2584450 w 2724150"/>
              <a:gd name="connsiteY44" fmla="*/ 1238449 h 1911562"/>
              <a:gd name="connsiteX45" fmla="*/ 2482850 w 2724150"/>
              <a:gd name="connsiteY45" fmla="*/ 1314649 h 1911562"/>
              <a:gd name="connsiteX46" fmla="*/ 2470150 w 2724150"/>
              <a:gd name="connsiteY46" fmla="*/ 1416249 h 1911562"/>
              <a:gd name="connsiteX47" fmla="*/ 2343150 w 2724150"/>
              <a:gd name="connsiteY47" fmla="*/ 1492449 h 1911562"/>
              <a:gd name="connsiteX48" fmla="*/ 2317750 w 2724150"/>
              <a:gd name="connsiteY48" fmla="*/ 1581349 h 1911562"/>
              <a:gd name="connsiteX49" fmla="*/ 2228850 w 2724150"/>
              <a:gd name="connsiteY49" fmla="*/ 1619449 h 1911562"/>
              <a:gd name="connsiteX50" fmla="*/ 2178050 w 2724150"/>
              <a:gd name="connsiteY50" fmla="*/ 1733749 h 1911562"/>
              <a:gd name="connsiteX51" fmla="*/ 1974850 w 2724150"/>
              <a:gd name="connsiteY51" fmla="*/ 1733749 h 1911562"/>
              <a:gd name="connsiteX52" fmla="*/ 1835150 w 2724150"/>
              <a:gd name="connsiteY52" fmla="*/ 1809949 h 1911562"/>
              <a:gd name="connsiteX53" fmla="*/ 1708150 w 2724150"/>
              <a:gd name="connsiteY53" fmla="*/ 1809949 h 1911562"/>
              <a:gd name="connsiteX54" fmla="*/ 1708150 w 2724150"/>
              <a:gd name="connsiteY54" fmla="*/ 1809949 h 1911562"/>
              <a:gd name="connsiteX55" fmla="*/ 1593850 w 2724150"/>
              <a:gd name="connsiteY55" fmla="*/ 1860749 h 1911562"/>
              <a:gd name="connsiteX56" fmla="*/ 1479550 w 2724150"/>
              <a:gd name="connsiteY56" fmla="*/ 1873449 h 1911562"/>
              <a:gd name="connsiteX57" fmla="*/ 1428750 w 2724150"/>
              <a:gd name="connsiteY57" fmla="*/ 1898849 h 1911562"/>
              <a:gd name="connsiteX58" fmla="*/ 1289050 w 2724150"/>
              <a:gd name="connsiteY58" fmla="*/ 1911549 h 1911562"/>
              <a:gd name="connsiteX59" fmla="*/ 1200150 w 2724150"/>
              <a:gd name="connsiteY59" fmla="*/ 1898849 h 1911562"/>
              <a:gd name="connsiteX60" fmla="*/ 1022350 w 2724150"/>
              <a:gd name="connsiteY60" fmla="*/ 1848049 h 1911562"/>
              <a:gd name="connsiteX61" fmla="*/ 819150 w 2724150"/>
              <a:gd name="connsiteY61" fmla="*/ 1848049 h 1911562"/>
              <a:gd name="connsiteX62" fmla="*/ 806450 w 2724150"/>
              <a:gd name="connsiteY62" fmla="*/ 1771849 h 1911562"/>
              <a:gd name="connsiteX63" fmla="*/ 704850 w 2724150"/>
              <a:gd name="connsiteY63" fmla="*/ 1752799 h 1911562"/>
              <a:gd name="connsiteX64" fmla="*/ 590550 w 2724150"/>
              <a:gd name="connsiteY64" fmla="*/ 1759149 h 1911562"/>
              <a:gd name="connsiteX65" fmla="*/ 431800 w 2724150"/>
              <a:gd name="connsiteY65" fmla="*/ 1638499 h 1911562"/>
              <a:gd name="connsiteX66" fmla="*/ 323850 w 2724150"/>
              <a:gd name="connsiteY66" fmla="*/ 1555949 h 1911562"/>
              <a:gd name="connsiteX67" fmla="*/ 209550 w 2724150"/>
              <a:gd name="connsiteY67" fmla="*/ 1467049 h 1911562"/>
              <a:gd name="connsiteX68" fmla="*/ 279400 w 2724150"/>
              <a:gd name="connsiteY68" fmla="*/ 1422599 h 1911562"/>
              <a:gd name="connsiteX69" fmla="*/ 114300 w 2724150"/>
              <a:gd name="connsiteY69" fmla="*/ 1384499 h 1911562"/>
              <a:gd name="connsiteX70" fmla="*/ 82550 w 2724150"/>
              <a:gd name="connsiteY70" fmla="*/ 1289249 h 1911562"/>
              <a:gd name="connsiteX71" fmla="*/ 44450 w 2724150"/>
              <a:gd name="connsiteY71" fmla="*/ 1193999 h 1911562"/>
              <a:gd name="connsiteX72" fmla="*/ 114300 w 2724150"/>
              <a:gd name="connsiteY72" fmla="*/ 1130499 h 1911562"/>
              <a:gd name="connsiteX73" fmla="*/ 0 w 2724150"/>
              <a:gd name="connsiteY73" fmla="*/ 1073349 h 1911562"/>
              <a:gd name="connsiteX74" fmla="*/ 177800 w 2724150"/>
              <a:gd name="connsiteY74" fmla="*/ 1003499 h 1911562"/>
              <a:gd name="connsiteX75" fmla="*/ 12700 w 2724150"/>
              <a:gd name="connsiteY75" fmla="*/ 978099 h 1911562"/>
              <a:gd name="connsiteX76" fmla="*/ 133350 w 2724150"/>
              <a:gd name="connsiteY76" fmla="*/ 870149 h 1911562"/>
              <a:gd name="connsiteX77" fmla="*/ 107950 w 2724150"/>
              <a:gd name="connsiteY77" fmla="*/ 736799 h 1911562"/>
              <a:gd name="connsiteX78" fmla="*/ 215900 w 2724150"/>
              <a:gd name="connsiteY78" fmla="*/ 635199 h 1911562"/>
              <a:gd name="connsiteX79" fmla="*/ 146050 w 2724150"/>
              <a:gd name="connsiteY79" fmla="*/ 438349 h 1911562"/>
              <a:gd name="connsiteX80" fmla="*/ 374650 w 2724150"/>
              <a:gd name="connsiteY80" fmla="*/ 628849 h 1911562"/>
              <a:gd name="connsiteX81" fmla="*/ 381000 w 2724150"/>
              <a:gd name="connsiteY81" fmla="*/ 292299 h 1911562"/>
              <a:gd name="connsiteX82" fmla="*/ 530225 w 2724150"/>
              <a:gd name="connsiteY82" fmla="*/ 470099 h 1911562"/>
              <a:gd name="connsiteX83" fmla="*/ 539750 w 2724150"/>
              <a:gd name="connsiteY83" fmla="*/ 298649 h 1911562"/>
              <a:gd name="connsiteX84" fmla="*/ 669925 w 2724150"/>
              <a:gd name="connsiteY84" fmla="*/ 311349 h 1911562"/>
              <a:gd name="connsiteX85" fmla="*/ 771525 w 2724150"/>
              <a:gd name="connsiteY85" fmla="*/ 266899 h 1911562"/>
              <a:gd name="connsiteX86" fmla="*/ 857250 w 2724150"/>
              <a:gd name="connsiteY86" fmla="*/ 6549 h 1911562"/>
              <a:gd name="connsiteX87" fmla="*/ 946150 w 2724150"/>
              <a:gd name="connsiteY87" fmla="*/ 95449 h 1911562"/>
              <a:gd name="connsiteX88" fmla="*/ 1092200 w 2724150"/>
              <a:gd name="connsiteY88" fmla="*/ 282774 h 1911562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724150" h="1906801">
                <a:moveTo>
                  <a:pt x="1098550" y="281188"/>
                </a:moveTo>
                <a:lnTo>
                  <a:pt x="1136650" y="179588"/>
                </a:lnTo>
                <a:lnTo>
                  <a:pt x="1212850" y="204988"/>
                </a:lnTo>
                <a:lnTo>
                  <a:pt x="1187450" y="65288"/>
                </a:lnTo>
                <a:lnTo>
                  <a:pt x="1250950" y="103388"/>
                </a:lnTo>
                <a:lnTo>
                  <a:pt x="1250950" y="27188"/>
                </a:lnTo>
                <a:lnTo>
                  <a:pt x="1314450" y="204988"/>
                </a:lnTo>
                <a:lnTo>
                  <a:pt x="1339850" y="141488"/>
                </a:lnTo>
                <a:lnTo>
                  <a:pt x="1390650" y="166888"/>
                </a:lnTo>
                <a:lnTo>
                  <a:pt x="1390650" y="103388"/>
                </a:lnTo>
                <a:lnTo>
                  <a:pt x="1416050" y="230388"/>
                </a:lnTo>
                <a:lnTo>
                  <a:pt x="1428750" y="179588"/>
                </a:lnTo>
                <a:lnTo>
                  <a:pt x="1492250" y="65288"/>
                </a:lnTo>
                <a:lnTo>
                  <a:pt x="1555750" y="217688"/>
                </a:lnTo>
                <a:lnTo>
                  <a:pt x="1631950" y="39888"/>
                </a:lnTo>
                <a:lnTo>
                  <a:pt x="1720850" y="166888"/>
                </a:lnTo>
                <a:lnTo>
                  <a:pt x="1784350" y="103388"/>
                </a:lnTo>
                <a:lnTo>
                  <a:pt x="1822450" y="243088"/>
                </a:lnTo>
                <a:lnTo>
                  <a:pt x="1873250" y="192288"/>
                </a:lnTo>
                <a:lnTo>
                  <a:pt x="1936750" y="319288"/>
                </a:lnTo>
                <a:lnTo>
                  <a:pt x="2000250" y="204988"/>
                </a:lnTo>
                <a:lnTo>
                  <a:pt x="2012950" y="344688"/>
                </a:lnTo>
                <a:lnTo>
                  <a:pt x="2127250" y="268488"/>
                </a:lnTo>
                <a:lnTo>
                  <a:pt x="2152650" y="408188"/>
                </a:lnTo>
                <a:lnTo>
                  <a:pt x="2203450" y="382788"/>
                </a:lnTo>
                <a:lnTo>
                  <a:pt x="2203450" y="382788"/>
                </a:lnTo>
                <a:lnTo>
                  <a:pt x="2279650" y="344688"/>
                </a:lnTo>
                <a:lnTo>
                  <a:pt x="2305050" y="535188"/>
                </a:lnTo>
                <a:lnTo>
                  <a:pt x="2444750" y="522488"/>
                </a:lnTo>
                <a:lnTo>
                  <a:pt x="2419350" y="636788"/>
                </a:lnTo>
                <a:lnTo>
                  <a:pt x="2546350" y="636788"/>
                </a:lnTo>
                <a:lnTo>
                  <a:pt x="2457450" y="700288"/>
                </a:lnTo>
                <a:lnTo>
                  <a:pt x="2686050" y="776488"/>
                </a:lnTo>
                <a:lnTo>
                  <a:pt x="2571750" y="814588"/>
                </a:lnTo>
                <a:lnTo>
                  <a:pt x="2673350" y="865388"/>
                </a:lnTo>
                <a:lnTo>
                  <a:pt x="2635250" y="865388"/>
                </a:lnTo>
                <a:lnTo>
                  <a:pt x="2711450" y="865388"/>
                </a:lnTo>
                <a:lnTo>
                  <a:pt x="2597150" y="903488"/>
                </a:lnTo>
                <a:lnTo>
                  <a:pt x="2724150" y="928888"/>
                </a:lnTo>
                <a:lnTo>
                  <a:pt x="2597150" y="954288"/>
                </a:lnTo>
                <a:lnTo>
                  <a:pt x="2711450" y="992388"/>
                </a:lnTo>
                <a:lnTo>
                  <a:pt x="2571750" y="1106688"/>
                </a:lnTo>
                <a:lnTo>
                  <a:pt x="2711450" y="1055888"/>
                </a:lnTo>
                <a:lnTo>
                  <a:pt x="2622550" y="1157488"/>
                </a:lnTo>
                <a:lnTo>
                  <a:pt x="2584450" y="1233688"/>
                </a:lnTo>
                <a:lnTo>
                  <a:pt x="2482850" y="1309888"/>
                </a:lnTo>
                <a:lnTo>
                  <a:pt x="2470150" y="1411488"/>
                </a:lnTo>
                <a:lnTo>
                  <a:pt x="2343150" y="1487688"/>
                </a:lnTo>
                <a:lnTo>
                  <a:pt x="2317750" y="1576588"/>
                </a:lnTo>
                <a:lnTo>
                  <a:pt x="2228850" y="1614688"/>
                </a:lnTo>
                <a:lnTo>
                  <a:pt x="2178050" y="1728988"/>
                </a:lnTo>
                <a:lnTo>
                  <a:pt x="1974850" y="1728988"/>
                </a:lnTo>
                <a:lnTo>
                  <a:pt x="1835150" y="1805188"/>
                </a:lnTo>
                <a:lnTo>
                  <a:pt x="1708150" y="1805188"/>
                </a:lnTo>
                <a:lnTo>
                  <a:pt x="1708150" y="1805188"/>
                </a:lnTo>
                <a:cubicBezTo>
                  <a:pt x="1670050" y="1822121"/>
                  <a:pt x="1634022" y="1844829"/>
                  <a:pt x="1593850" y="1855988"/>
                </a:cubicBezTo>
                <a:cubicBezTo>
                  <a:pt x="1556914" y="1866248"/>
                  <a:pt x="1479550" y="1868688"/>
                  <a:pt x="1479550" y="1868688"/>
                </a:cubicBezTo>
                <a:lnTo>
                  <a:pt x="1428750" y="1894088"/>
                </a:lnTo>
                <a:cubicBezTo>
                  <a:pt x="1306035" y="1907723"/>
                  <a:pt x="1352784" y="1906788"/>
                  <a:pt x="1289050" y="1906788"/>
                </a:cubicBezTo>
                <a:lnTo>
                  <a:pt x="1200150" y="1894088"/>
                </a:lnTo>
                <a:lnTo>
                  <a:pt x="1022350" y="1843288"/>
                </a:lnTo>
                <a:lnTo>
                  <a:pt x="819150" y="1843288"/>
                </a:lnTo>
                <a:lnTo>
                  <a:pt x="806450" y="1767088"/>
                </a:lnTo>
                <a:cubicBezTo>
                  <a:pt x="787400" y="1751213"/>
                  <a:pt x="740833" y="1750155"/>
                  <a:pt x="704850" y="1748038"/>
                </a:cubicBezTo>
                <a:lnTo>
                  <a:pt x="590550" y="1754388"/>
                </a:lnTo>
                <a:lnTo>
                  <a:pt x="431800" y="1633738"/>
                </a:lnTo>
                <a:lnTo>
                  <a:pt x="323850" y="1551188"/>
                </a:lnTo>
                <a:lnTo>
                  <a:pt x="209550" y="1462288"/>
                </a:lnTo>
                <a:lnTo>
                  <a:pt x="279400" y="1417838"/>
                </a:lnTo>
                <a:lnTo>
                  <a:pt x="114300" y="1379738"/>
                </a:lnTo>
                <a:lnTo>
                  <a:pt x="82550" y="1284488"/>
                </a:lnTo>
                <a:lnTo>
                  <a:pt x="44450" y="1189238"/>
                </a:lnTo>
                <a:lnTo>
                  <a:pt x="114300" y="1125738"/>
                </a:lnTo>
                <a:lnTo>
                  <a:pt x="0" y="1068588"/>
                </a:lnTo>
                <a:lnTo>
                  <a:pt x="177800" y="998738"/>
                </a:lnTo>
                <a:lnTo>
                  <a:pt x="12700" y="973338"/>
                </a:lnTo>
                <a:lnTo>
                  <a:pt x="133350" y="865388"/>
                </a:lnTo>
                <a:lnTo>
                  <a:pt x="107950" y="732038"/>
                </a:lnTo>
                <a:lnTo>
                  <a:pt x="215900" y="630438"/>
                </a:lnTo>
                <a:lnTo>
                  <a:pt x="146050" y="433588"/>
                </a:lnTo>
                <a:lnTo>
                  <a:pt x="374650" y="624088"/>
                </a:lnTo>
                <a:lnTo>
                  <a:pt x="381000" y="287538"/>
                </a:lnTo>
                <a:cubicBezTo>
                  <a:pt x="393700" y="203930"/>
                  <a:pt x="475192" y="577521"/>
                  <a:pt x="530225" y="465338"/>
                </a:cubicBezTo>
                <a:cubicBezTo>
                  <a:pt x="530754" y="400250"/>
                  <a:pt x="513292" y="436763"/>
                  <a:pt x="539750" y="293888"/>
                </a:cubicBezTo>
                <a:cubicBezTo>
                  <a:pt x="547158" y="238855"/>
                  <a:pt x="641350" y="419830"/>
                  <a:pt x="669925" y="306588"/>
                </a:cubicBezTo>
                <a:cubicBezTo>
                  <a:pt x="694796" y="260021"/>
                  <a:pt x="764646" y="377496"/>
                  <a:pt x="771525" y="262138"/>
                </a:cubicBezTo>
                <a:cubicBezTo>
                  <a:pt x="811742" y="252084"/>
                  <a:pt x="819066" y="39278"/>
                  <a:pt x="857250" y="1788"/>
                </a:cubicBezTo>
                <a:cubicBezTo>
                  <a:pt x="886354" y="-26787"/>
                  <a:pt x="924821" y="297560"/>
                  <a:pt x="942975" y="239913"/>
                </a:cubicBezTo>
                <a:cubicBezTo>
                  <a:pt x="1042458" y="-75999"/>
                  <a:pt x="1074208" y="84867"/>
                  <a:pt x="1092200" y="278013"/>
                </a:cubicBezTo>
                <a:lnTo>
                  <a:pt x="1098550" y="281188"/>
                </a:lnTo>
                <a:close/>
              </a:path>
            </a:pathLst>
          </a:custGeom>
          <a:gradFill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</a:gradFill>
          <a:ln w="6350"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C0000">
                    <a:alpha val="2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F7E867AB-F714-4E54-952B-C973EA64C765}"/>
              </a:ext>
            </a:extLst>
          </p:cNvPr>
          <p:cNvSpPr/>
          <p:nvPr/>
        </p:nvSpPr>
        <p:spPr>
          <a:xfrm>
            <a:off x="4508129" y="2043810"/>
            <a:ext cx="3175742" cy="2413702"/>
          </a:xfrm>
          <a:custGeom>
            <a:avLst/>
            <a:gdLst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0 w 2133600"/>
              <a:gd name="connsiteY63" fmla="*/ 1727200 h 1879613"/>
              <a:gd name="connsiteX64" fmla="*/ 0 w 2133600"/>
              <a:gd name="connsiteY64" fmla="*/ 1727200 h 1879613"/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114300 w 2133600"/>
              <a:gd name="connsiteY63" fmla="*/ 1720850 h 1879613"/>
              <a:gd name="connsiteX64" fmla="*/ 0 w 2133600"/>
              <a:gd name="connsiteY64" fmla="*/ 1727200 h 1879613"/>
              <a:gd name="connsiteX65" fmla="*/ 0 w 2133600"/>
              <a:gd name="connsiteY65" fmla="*/ 17272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0 w 2743200"/>
              <a:gd name="connsiteY65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95300 w 2743200"/>
              <a:gd name="connsiteY65" fmla="*/ 15684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93700 w 2743200"/>
              <a:gd name="connsiteY66" fmla="*/ 151765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85750 w 2743200"/>
              <a:gd name="connsiteY67" fmla="*/ 141605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177800 w 2743200"/>
              <a:gd name="connsiteY68" fmla="*/ 13144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241300 w 2743200"/>
              <a:gd name="connsiteY69" fmla="*/ 132080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0 w 2743200"/>
              <a:gd name="connsiteY71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31750 w 2743200"/>
              <a:gd name="connsiteY71" fmla="*/ 101600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44450 w 2743200"/>
              <a:gd name="connsiteY72" fmla="*/ 952500 h 1879613"/>
              <a:gd name="connsiteX73" fmla="*/ 0 w 2743200"/>
              <a:gd name="connsiteY73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25400 w 2743200"/>
              <a:gd name="connsiteY72" fmla="*/ 1060450 h 1879613"/>
              <a:gd name="connsiteX73" fmla="*/ 0 w 2743200"/>
              <a:gd name="connsiteY73" fmla="*/ 863600 h 1879613"/>
              <a:gd name="connsiteX0" fmla="*/ 1092200 w 2717800"/>
              <a:gd name="connsiteY0" fmla="*/ 254000 h 1879613"/>
              <a:gd name="connsiteX1" fmla="*/ 1130300 w 2717800"/>
              <a:gd name="connsiteY1" fmla="*/ 152400 h 1879613"/>
              <a:gd name="connsiteX2" fmla="*/ 1206500 w 2717800"/>
              <a:gd name="connsiteY2" fmla="*/ 177800 h 1879613"/>
              <a:gd name="connsiteX3" fmla="*/ 1181100 w 2717800"/>
              <a:gd name="connsiteY3" fmla="*/ 38100 h 1879613"/>
              <a:gd name="connsiteX4" fmla="*/ 1244600 w 2717800"/>
              <a:gd name="connsiteY4" fmla="*/ 76200 h 1879613"/>
              <a:gd name="connsiteX5" fmla="*/ 1244600 w 2717800"/>
              <a:gd name="connsiteY5" fmla="*/ 0 h 1879613"/>
              <a:gd name="connsiteX6" fmla="*/ 1308100 w 2717800"/>
              <a:gd name="connsiteY6" fmla="*/ 177800 h 1879613"/>
              <a:gd name="connsiteX7" fmla="*/ 1333500 w 2717800"/>
              <a:gd name="connsiteY7" fmla="*/ 114300 h 1879613"/>
              <a:gd name="connsiteX8" fmla="*/ 1384300 w 2717800"/>
              <a:gd name="connsiteY8" fmla="*/ 139700 h 1879613"/>
              <a:gd name="connsiteX9" fmla="*/ 1384300 w 2717800"/>
              <a:gd name="connsiteY9" fmla="*/ 76200 h 1879613"/>
              <a:gd name="connsiteX10" fmla="*/ 1409700 w 2717800"/>
              <a:gd name="connsiteY10" fmla="*/ 203200 h 1879613"/>
              <a:gd name="connsiteX11" fmla="*/ 1422400 w 2717800"/>
              <a:gd name="connsiteY11" fmla="*/ 152400 h 1879613"/>
              <a:gd name="connsiteX12" fmla="*/ 1485900 w 2717800"/>
              <a:gd name="connsiteY12" fmla="*/ 38100 h 1879613"/>
              <a:gd name="connsiteX13" fmla="*/ 1549400 w 2717800"/>
              <a:gd name="connsiteY13" fmla="*/ 190500 h 1879613"/>
              <a:gd name="connsiteX14" fmla="*/ 1625600 w 2717800"/>
              <a:gd name="connsiteY14" fmla="*/ 12700 h 1879613"/>
              <a:gd name="connsiteX15" fmla="*/ 1714500 w 2717800"/>
              <a:gd name="connsiteY15" fmla="*/ 139700 h 1879613"/>
              <a:gd name="connsiteX16" fmla="*/ 1778000 w 2717800"/>
              <a:gd name="connsiteY16" fmla="*/ 76200 h 1879613"/>
              <a:gd name="connsiteX17" fmla="*/ 1816100 w 2717800"/>
              <a:gd name="connsiteY17" fmla="*/ 215900 h 1879613"/>
              <a:gd name="connsiteX18" fmla="*/ 1866900 w 2717800"/>
              <a:gd name="connsiteY18" fmla="*/ 165100 h 1879613"/>
              <a:gd name="connsiteX19" fmla="*/ 1930400 w 2717800"/>
              <a:gd name="connsiteY19" fmla="*/ 292100 h 1879613"/>
              <a:gd name="connsiteX20" fmla="*/ 1993900 w 2717800"/>
              <a:gd name="connsiteY20" fmla="*/ 177800 h 1879613"/>
              <a:gd name="connsiteX21" fmla="*/ 2006600 w 2717800"/>
              <a:gd name="connsiteY21" fmla="*/ 317500 h 1879613"/>
              <a:gd name="connsiteX22" fmla="*/ 2120900 w 2717800"/>
              <a:gd name="connsiteY22" fmla="*/ 241300 h 1879613"/>
              <a:gd name="connsiteX23" fmla="*/ 2146300 w 2717800"/>
              <a:gd name="connsiteY23" fmla="*/ 381000 h 1879613"/>
              <a:gd name="connsiteX24" fmla="*/ 2197100 w 2717800"/>
              <a:gd name="connsiteY24" fmla="*/ 355600 h 1879613"/>
              <a:gd name="connsiteX25" fmla="*/ 2197100 w 2717800"/>
              <a:gd name="connsiteY25" fmla="*/ 355600 h 1879613"/>
              <a:gd name="connsiteX26" fmla="*/ 2273300 w 2717800"/>
              <a:gd name="connsiteY26" fmla="*/ 317500 h 1879613"/>
              <a:gd name="connsiteX27" fmla="*/ 2298700 w 2717800"/>
              <a:gd name="connsiteY27" fmla="*/ 508000 h 1879613"/>
              <a:gd name="connsiteX28" fmla="*/ 2438400 w 2717800"/>
              <a:gd name="connsiteY28" fmla="*/ 495300 h 1879613"/>
              <a:gd name="connsiteX29" fmla="*/ 2413000 w 2717800"/>
              <a:gd name="connsiteY29" fmla="*/ 609600 h 1879613"/>
              <a:gd name="connsiteX30" fmla="*/ 2540000 w 2717800"/>
              <a:gd name="connsiteY30" fmla="*/ 609600 h 1879613"/>
              <a:gd name="connsiteX31" fmla="*/ 2451100 w 2717800"/>
              <a:gd name="connsiteY31" fmla="*/ 673100 h 1879613"/>
              <a:gd name="connsiteX32" fmla="*/ 2679700 w 2717800"/>
              <a:gd name="connsiteY32" fmla="*/ 749300 h 1879613"/>
              <a:gd name="connsiteX33" fmla="*/ 2565400 w 2717800"/>
              <a:gd name="connsiteY33" fmla="*/ 787400 h 1879613"/>
              <a:gd name="connsiteX34" fmla="*/ 2667000 w 2717800"/>
              <a:gd name="connsiteY34" fmla="*/ 838200 h 1879613"/>
              <a:gd name="connsiteX35" fmla="*/ 2628900 w 2717800"/>
              <a:gd name="connsiteY35" fmla="*/ 838200 h 1879613"/>
              <a:gd name="connsiteX36" fmla="*/ 2705100 w 2717800"/>
              <a:gd name="connsiteY36" fmla="*/ 838200 h 1879613"/>
              <a:gd name="connsiteX37" fmla="*/ 2590800 w 2717800"/>
              <a:gd name="connsiteY37" fmla="*/ 876300 h 1879613"/>
              <a:gd name="connsiteX38" fmla="*/ 2717800 w 2717800"/>
              <a:gd name="connsiteY38" fmla="*/ 901700 h 1879613"/>
              <a:gd name="connsiteX39" fmla="*/ 2590800 w 2717800"/>
              <a:gd name="connsiteY39" fmla="*/ 927100 h 1879613"/>
              <a:gd name="connsiteX40" fmla="*/ 2705100 w 2717800"/>
              <a:gd name="connsiteY40" fmla="*/ 965200 h 1879613"/>
              <a:gd name="connsiteX41" fmla="*/ 2565400 w 2717800"/>
              <a:gd name="connsiteY41" fmla="*/ 1079500 h 1879613"/>
              <a:gd name="connsiteX42" fmla="*/ 2705100 w 2717800"/>
              <a:gd name="connsiteY42" fmla="*/ 1028700 h 1879613"/>
              <a:gd name="connsiteX43" fmla="*/ 2616200 w 2717800"/>
              <a:gd name="connsiteY43" fmla="*/ 1130300 h 1879613"/>
              <a:gd name="connsiteX44" fmla="*/ 2578100 w 2717800"/>
              <a:gd name="connsiteY44" fmla="*/ 1206500 h 1879613"/>
              <a:gd name="connsiteX45" fmla="*/ 2476500 w 2717800"/>
              <a:gd name="connsiteY45" fmla="*/ 1282700 h 1879613"/>
              <a:gd name="connsiteX46" fmla="*/ 2463800 w 2717800"/>
              <a:gd name="connsiteY46" fmla="*/ 1384300 h 1879613"/>
              <a:gd name="connsiteX47" fmla="*/ 2336800 w 2717800"/>
              <a:gd name="connsiteY47" fmla="*/ 1460500 h 1879613"/>
              <a:gd name="connsiteX48" fmla="*/ 2311400 w 2717800"/>
              <a:gd name="connsiteY48" fmla="*/ 1549400 h 1879613"/>
              <a:gd name="connsiteX49" fmla="*/ 2222500 w 2717800"/>
              <a:gd name="connsiteY49" fmla="*/ 1587500 h 1879613"/>
              <a:gd name="connsiteX50" fmla="*/ 2171700 w 2717800"/>
              <a:gd name="connsiteY50" fmla="*/ 1701800 h 1879613"/>
              <a:gd name="connsiteX51" fmla="*/ 1968500 w 2717800"/>
              <a:gd name="connsiteY51" fmla="*/ 1701800 h 1879613"/>
              <a:gd name="connsiteX52" fmla="*/ 1828800 w 2717800"/>
              <a:gd name="connsiteY52" fmla="*/ 1778000 h 1879613"/>
              <a:gd name="connsiteX53" fmla="*/ 1701800 w 2717800"/>
              <a:gd name="connsiteY53" fmla="*/ 1778000 h 1879613"/>
              <a:gd name="connsiteX54" fmla="*/ 1701800 w 2717800"/>
              <a:gd name="connsiteY54" fmla="*/ 1778000 h 1879613"/>
              <a:gd name="connsiteX55" fmla="*/ 1587500 w 2717800"/>
              <a:gd name="connsiteY55" fmla="*/ 1828800 h 1879613"/>
              <a:gd name="connsiteX56" fmla="*/ 1473200 w 2717800"/>
              <a:gd name="connsiteY56" fmla="*/ 1841500 h 1879613"/>
              <a:gd name="connsiteX57" fmla="*/ 1422400 w 2717800"/>
              <a:gd name="connsiteY57" fmla="*/ 1866900 h 1879613"/>
              <a:gd name="connsiteX58" fmla="*/ 1282700 w 2717800"/>
              <a:gd name="connsiteY58" fmla="*/ 1879600 h 1879613"/>
              <a:gd name="connsiteX59" fmla="*/ 1193800 w 2717800"/>
              <a:gd name="connsiteY59" fmla="*/ 1866900 h 1879613"/>
              <a:gd name="connsiteX60" fmla="*/ 1016000 w 2717800"/>
              <a:gd name="connsiteY60" fmla="*/ 1816100 h 1879613"/>
              <a:gd name="connsiteX61" fmla="*/ 812800 w 2717800"/>
              <a:gd name="connsiteY61" fmla="*/ 1816100 h 1879613"/>
              <a:gd name="connsiteX62" fmla="*/ 800100 w 2717800"/>
              <a:gd name="connsiteY62" fmla="*/ 1739900 h 1879613"/>
              <a:gd name="connsiteX63" fmla="*/ 698500 w 2717800"/>
              <a:gd name="connsiteY63" fmla="*/ 1720850 h 1879613"/>
              <a:gd name="connsiteX64" fmla="*/ 584200 w 2717800"/>
              <a:gd name="connsiteY64" fmla="*/ 1727200 h 1879613"/>
              <a:gd name="connsiteX65" fmla="*/ 425450 w 2717800"/>
              <a:gd name="connsiteY65" fmla="*/ 1606550 h 1879613"/>
              <a:gd name="connsiteX66" fmla="*/ 317500 w 2717800"/>
              <a:gd name="connsiteY66" fmla="*/ 1524000 h 1879613"/>
              <a:gd name="connsiteX67" fmla="*/ 203200 w 2717800"/>
              <a:gd name="connsiteY67" fmla="*/ 1435100 h 1879613"/>
              <a:gd name="connsiteX68" fmla="*/ 273050 w 2717800"/>
              <a:gd name="connsiteY68" fmla="*/ 1390650 h 1879613"/>
              <a:gd name="connsiteX69" fmla="*/ 107950 w 2717800"/>
              <a:gd name="connsiteY69" fmla="*/ 1352550 h 1879613"/>
              <a:gd name="connsiteX70" fmla="*/ 76200 w 2717800"/>
              <a:gd name="connsiteY70" fmla="*/ 1257300 h 1879613"/>
              <a:gd name="connsiteX71" fmla="*/ 107950 w 2717800"/>
              <a:gd name="connsiteY71" fmla="*/ 1098550 h 1879613"/>
              <a:gd name="connsiteX72" fmla="*/ 0 w 2717800"/>
              <a:gd name="connsiteY72" fmla="*/ 10604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0 w 2749550"/>
              <a:gd name="connsiteY72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114300 w 2749550"/>
              <a:gd name="connsiteY72" fmla="*/ 98425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25400 w 2749550"/>
              <a:gd name="connsiteY72" fmla="*/ 104140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27000 w 2749550"/>
              <a:gd name="connsiteY71" fmla="*/ 118110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19050 w 2749550"/>
              <a:gd name="connsiteY74" fmla="*/ 8826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158750 w 2749550"/>
              <a:gd name="connsiteY75" fmla="*/ 863600 h 1879613"/>
              <a:gd name="connsiteX76" fmla="*/ 0 w 2749550"/>
              <a:gd name="connsiteY76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38100 w 2749550"/>
              <a:gd name="connsiteY75" fmla="*/ 946150 h 1879613"/>
              <a:gd name="connsiteX76" fmla="*/ 0 w 2749550"/>
              <a:gd name="connsiteY76" fmla="*/ 146050 h 187961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30200 w 2724150"/>
              <a:gd name="connsiteY76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17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52400 w 2724150"/>
              <a:gd name="connsiteY77" fmla="*/ 9271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1270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228600 w 2724150"/>
              <a:gd name="connsiteY79" fmla="*/ 67310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184150 w 2724150"/>
              <a:gd name="connsiteY80" fmla="*/ 5016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6550 w 2724150"/>
              <a:gd name="connsiteY81" fmla="*/ 450850 h 2063763"/>
              <a:gd name="connsiteX82" fmla="*/ 330200 w 2724150"/>
              <a:gd name="connsiteY82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81000 w 2724150"/>
              <a:gd name="connsiteY81" fmla="*/ 444500 h 2063763"/>
              <a:gd name="connsiteX82" fmla="*/ 330200 w 2724150"/>
              <a:gd name="connsiteY82" fmla="*/ 0 h 20637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711200 w 2724150"/>
              <a:gd name="connsiteY82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450850 w 2724150"/>
              <a:gd name="connsiteY82" fmla="*/ 50800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93725 w 2724150"/>
              <a:gd name="connsiteY83" fmla="*/ 720725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574675 w 2724150"/>
              <a:gd name="connsiteY84" fmla="*/ 52070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688975 w 2724150"/>
              <a:gd name="connsiteY85" fmla="*/ 400050 h 2292363"/>
              <a:gd name="connsiteX86" fmla="*/ 711200 w 2724150"/>
              <a:gd name="connsiteY86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71525 w 2724150"/>
              <a:gd name="connsiteY85" fmla="*/ 647700 h 2292363"/>
              <a:gd name="connsiteX86" fmla="*/ 711200 w 2724150"/>
              <a:gd name="connsiteY86" fmla="*/ 0 h 229236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1092200 w 2724150"/>
              <a:gd name="connsiteY86" fmla="*/ 250825 h 187961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911225 w 2724150"/>
              <a:gd name="connsiteY86" fmla="*/ 219075 h 1879613"/>
              <a:gd name="connsiteX87" fmla="*/ 1092200 w 2724150"/>
              <a:gd name="connsiteY87" fmla="*/ 250825 h 1879613"/>
              <a:gd name="connsiteX0" fmla="*/ 1098550 w 2724150"/>
              <a:gd name="connsiteY0" fmla="*/ 279420 h 1905033"/>
              <a:gd name="connsiteX1" fmla="*/ 1136650 w 2724150"/>
              <a:gd name="connsiteY1" fmla="*/ 177820 h 1905033"/>
              <a:gd name="connsiteX2" fmla="*/ 1212850 w 2724150"/>
              <a:gd name="connsiteY2" fmla="*/ 203220 h 1905033"/>
              <a:gd name="connsiteX3" fmla="*/ 1187450 w 2724150"/>
              <a:gd name="connsiteY3" fmla="*/ 63520 h 1905033"/>
              <a:gd name="connsiteX4" fmla="*/ 1250950 w 2724150"/>
              <a:gd name="connsiteY4" fmla="*/ 101620 h 1905033"/>
              <a:gd name="connsiteX5" fmla="*/ 1250950 w 2724150"/>
              <a:gd name="connsiteY5" fmla="*/ 25420 h 1905033"/>
              <a:gd name="connsiteX6" fmla="*/ 1314450 w 2724150"/>
              <a:gd name="connsiteY6" fmla="*/ 203220 h 1905033"/>
              <a:gd name="connsiteX7" fmla="*/ 1339850 w 2724150"/>
              <a:gd name="connsiteY7" fmla="*/ 139720 h 1905033"/>
              <a:gd name="connsiteX8" fmla="*/ 1390650 w 2724150"/>
              <a:gd name="connsiteY8" fmla="*/ 165120 h 1905033"/>
              <a:gd name="connsiteX9" fmla="*/ 1390650 w 2724150"/>
              <a:gd name="connsiteY9" fmla="*/ 101620 h 1905033"/>
              <a:gd name="connsiteX10" fmla="*/ 1416050 w 2724150"/>
              <a:gd name="connsiteY10" fmla="*/ 228620 h 1905033"/>
              <a:gd name="connsiteX11" fmla="*/ 1428750 w 2724150"/>
              <a:gd name="connsiteY11" fmla="*/ 177820 h 1905033"/>
              <a:gd name="connsiteX12" fmla="*/ 1492250 w 2724150"/>
              <a:gd name="connsiteY12" fmla="*/ 63520 h 1905033"/>
              <a:gd name="connsiteX13" fmla="*/ 1555750 w 2724150"/>
              <a:gd name="connsiteY13" fmla="*/ 215920 h 1905033"/>
              <a:gd name="connsiteX14" fmla="*/ 1631950 w 2724150"/>
              <a:gd name="connsiteY14" fmla="*/ 38120 h 1905033"/>
              <a:gd name="connsiteX15" fmla="*/ 1720850 w 2724150"/>
              <a:gd name="connsiteY15" fmla="*/ 165120 h 1905033"/>
              <a:gd name="connsiteX16" fmla="*/ 1784350 w 2724150"/>
              <a:gd name="connsiteY16" fmla="*/ 101620 h 1905033"/>
              <a:gd name="connsiteX17" fmla="*/ 1822450 w 2724150"/>
              <a:gd name="connsiteY17" fmla="*/ 241320 h 1905033"/>
              <a:gd name="connsiteX18" fmla="*/ 1873250 w 2724150"/>
              <a:gd name="connsiteY18" fmla="*/ 190520 h 1905033"/>
              <a:gd name="connsiteX19" fmla="*/ 1936750 w 2724150"/>
              <a:gd name="connsiteY19" fmla="*/ 317520 h 1905033"/>
              <a:gd name="connsiteX20" fmla="*/ 2000250 w 2724150"/>
              <a:gd name="connsiteY20" fmla="*/ 203220 h 1905033"/>
              <a:gd name="connsiteX21" fmla="*/ 2012950 w 2724150"/>
              <a:gd name="connsiteY21" fmla="*/ 342920 h 1905033"/>
              <a:gd name="connsiteX22" fmla="*/ 2127250 w 2724150"/>
              <a:gd name="connsiteY22" fmla="*/ 266720 h 1905033"/>
              <a:gd name="connsiteX23" fmla="*/ 2152650 w 2724150"/>
              <a:gd name="connsiteY23" fmla="*/ 406420 h 1905033"/>
              <a:gd name="connsiteX24" fmla="*/ 2203450 w 2724150"/>
              <a:gd name="connsiteY24" fmla="*/ 381020 h 1905033"/>
              <a:gd name="connsiteX25" fmla="*/ 2203450 w 2724150"/>
              <a:gd name="connsiteY25" fmla="*/ 381020 h 1905033"/>
              <a:gd name="connsiteX26" fmla="*/ 2279650 w 2724150"/>
              <a:gd name="connsiteY26" fmla="*/ 342920 h 1905033"/>
              <a:gd name="connsiteX27" fmla="*/ 2305050 w 2724150"/>
              <a:gd name="connsiteY27" fmla="*/ 533420 h 1905033"/>
              <a:gd name="connsiteX28" fmla="*/ 2444750 w 2724150"/>
              <a:gd name="connsiteY28" fmla="*/ 520720 h 1905033"/>
              <a:gd name="connsiteX29" fmla="*/ 2419350 w 2724150"/>
              <a:gd name="connsiteY29" fmla="*/ 635020 h 1905033"/>
              <a:gd name="connsiteX30" fmla="*/ 2546350 w 2724150"/>
              <a:gd name="connsiteY30" fmla="*/ 635020 h 1905033"/>
              <a:gd name="connsiteX31" fmla="*/ 2457450 w 2724150"/>
              <a:gd name="connsiteY31" fmla="*/ 698520 h 1905033"/>
              <a:gd name="connsiteX32" fmla="*/ 2686050 w 2724150"/>
              <a:gd name="connsiteY32" fmla="*/ 774720 h 1905033"/>
              <a:gd name="connsiteX33" fmla="*/ 2571750 w 2724150"/>
              <a:gd name="connsiteY33" fmla="*/ 812820 h 1905033"/>
              <a:gd name="connsiteX34" fmla="*/ 2673350 w 2724150"/>
              <a:gd name="connsiteY34" fmla="*/ 863620 h 1905033"/>
              <a:gd name="connsiteX35" fmla="*/ 2635250 w 2724150"/>
              <a:gd name="connsiteY35" fmla="*/ 863620 h 1905033"/>
              <a:gd name="connsiteX36" fmla="*/ 2711450 w 2724150"/>
              <a:gd name="connsiteY36" fmla="*/ 863620 h 1905033"/>
              <a:gd name="connsiteX37" fmla="*/ 2597150 w 2724150"/>
              <a:gd name="connsiteY37" fmla="*/ 901720 h 1905033"/>
              <a:gd name="connsiteX38" fmla="*/ 2724150 w 2724150"/>
              <a:gd name="connsiteY38" fmla="*/ 927120 h 1905033"/>
              <a:gd name="connsiteX39" fmla="*/ 2597150 w 2724150"/>
              <a:gd name="connsiteY39" fmla="*/ 952520 h 1905033"/>
              <a:gd name="connsiteX40" fmla="*/ 2711450 w 2724150"/>
              <a:gd name="connsiteY40" fmla="*/ 990620 h 1905033"/>
              <a:gd name="connsiteX41" fmla="*/ 2571750 w 2724150"/>
              <a:gd name="connsiteY41" fmla="*/ 1104920 h 1905033"/>
              <a:gd name="connsiteX42" fmla="*/ 2711450 w 2724150"/>
              <a:gd name="connsiteY42" fmla="*/ 1054120 h 1905033"/>
              <a:gd name="connsiteX43" fmla="*/ 2622550 w 2724150"/>
              <a:gd name="connsiteY43" fmla="*/ 1155720 h 1905033"/>
              <a:gd name="connsiteX44" fmla="*/ 2584450 w 2724150"/>
              <a:gd name="connsiteY44" fmla="*/ 1231920 h 1905033"/>
              <a:gd name="connsiteX45" fmla="*/ 2482850 w 2724150"/>
              <a:gd name="connsiteY45" fmla="*/ 1308120 h 1905033"/>
              <a:gd name="connsiteX46" fmla="*/ 2470150 w 2724150"/>
              <a:gd name="connsiteY46" fmla="*/ 1409720 h 1905033"/>
              <a:gd name="connsiteX47" fmla="*/ 2343150 w 2724150"/>
              <a:gd name="connsiteY47" fmla="*/ 1485920 h 1905033"/>
              <a:gd name="connsiteX48" fmla="*/ 2317750 w 2724150"/>
              <a:gd name="connsiteY48" fmla="*/ 1574820 h 1905033"/>
              <a:gd name="connsiteX49" fmla="*/ 2228850 w 2724150"/>
              <a:gd name="connsiteY49" fmla="*/ 1612920 h 1905033"/>
              <a:gd name="connsiteX50" fmla="*/ 2178050 w 2724150"/>
              <a:gd name="connsiteY50" fmla="*/ 1727220 h 1905033"/>
              <a:gd name="connsiteX51" fmla="*/ 1974850 w 2724150"/>
              <a:gd name="connsiteY51" fmla="*/ 1727220 h 1905033"/>
              <a:gd name="connsiteX52" fmla="*/ 1835150 w 2724150"/>
              <a:gd name="connsiteY52" fmla="*/ 1803420 h 1905033"/>
              <a:gd name="connsiteX53" fmla="*/ 1708150 w 2724150"/>
              <a:gd name="connsiteY53" fmla="*/ 1803420 h 1905033"/>
              <a:gd name="connsiteX54" fmla="*/ 1708150 w 2724150"/>
              <a:gd name="connsiteY54" fmla="*/ 1803420 h 1905033"/>
              <a:gd name="connsiteX55" fmla="*/ 1593850 w 2724150"/>
              <a:gd name="connsiteY55" fmla="*/ 1854220 h 1905033"/>
              <a:gd name="connsiteX56" fmla="*/ 1479550 w 2724150"/>
              <a:gd name="connsiteY56" fmla="*/ 1866920 h 1905033"/>
              <a:gd name="connsiteX57" fmla="*/ 1428750 w 2724150"/>
              <a:gd name="connsiteY57" fmla="*/ 1892320 h 1905033"/>
              <a:gd name="connsiteX58" fmla="*/ 1289050 w 2724150"/>
              <a:gd name="connsiteY58" fmla="*/ 1905020 h 1905033"/>
              <a:gd name="connsiteX59" fmla="*/ 1200150 w 2724150"/>
              <a:gd name="connsiteY59" fmla="*/ 1892320 h 1905033"/>
              <a:gd name="connsiteX60" fmla="*/ 1022350 w 2724150"/>
              <a:gd name="connsiteY60" fmla="*/ 1841520 h 1905033"/>
              <a:gd name="connsiteX61" fmla="*/ 819150 w 2724150"/>
              <a:gd name="connsiteY61" fmla="*/ 1841520 h 1905033"/>
              <a:gd name="connsiteX62" fmla="*/ 806450 w 2724150"/>
              <a:gd name="connsiteY62" fmla="*/ 1765320 h 1905033"/>
              <a:gd name="connsiteX63" fmla="*/ 704850 w 2724150"/>
              <a:gd name="connsiteY63" fmla="*/ 1746270 h 1905033"/>
              <a:gd name="connsiteX64" fmla="*/ 590550 w 2724150"/>
              <a:gd name="connsiteY64" fmla="*/ 1752620 h 1905033"/>
              <a:gd name="connsiteX65" fmla="*/ 431800 w 2724150"/>
              <a:gd name="connsiteY65" fmla="*/ 1631970 h 1905033"/>
              <a:gd name="connsiteX66" fmla="*/ 323850 w 2724150"/>
              <a:gd name="connsiteY66" fmla="*/ 1549420 h 1905033"/>
              <a:gd name="connsiteX67" fmla="*/ 209550 w 2724150"/>
              <a:gd name="connsiteY67" fmla="*/ 1460520 h 1905033"/>
              <a:gd name="connsiteX68" fmla="*/ 279400 w 2724150"/>
              <a:gd name="connsiteY68" fmla="*/ 1416070 h 1905033"/>
              <a:gd name="connsiteX69" fmla="*/ 114300 w 2724150"/>
              <a:gd name="connsiteY69" fmla="*/ 1377970 h 1905033"/>
              <a:gd name="connsiteX70" fmla="*/ 82550 w 2724150"/>
              <a:gd name="connsiteY70" fmla="*/ 1282720 h 1905033"/>
              <a:gd name="connsiteX71" fmla="*/ 44450 w 2724150"/>
              <a:gd name="connsiteY71" fmla="*/ 1187470 h 1905033"/>
              <a:gd name="connsiteX72" fmla="*/ 114300 w 2724150"/>
              <a:gd name="connsiteY72" fmla="*/ 1123970 h 1905033"/>
              <a:gd name="connsiteX73" fmla="*/ 0 w 2724150"/>
              <a:gd name="connsiteY73" fmla="*/ 1066820 h 1905033"/>
              <a:gd name="connsiteX74" fmla="*/ 177800 w 2724150"/>
              <a:gd name="connsiteY74" fmla="*/ 996970 h 1905033"/>
              <a:gd name="connsiteX75" fmla="*/ 12700 w 2724150"/>
              <a:gd name="connsiteY75" fmla="*/ 971570 h 1905033"/>
              <a:gd name="connsiteX76" fmla="*/ 133350 w 2724150"/>
              <a:gd name="connsiteY76" fmla="*/ 863620 h 1905033"/>
              <a:gd name="connsiteX77" fmla="*/ 107950 w 2724150"/>
              <a:gd name="connsiteY77" fmla="*/ 730270 h 1905033"/>
              <a:gd name="connsiteX78" fmla="*/ 215900 w 2724150"/>
              <a:gd name="connsiteY78" fmla="*/ 628670 h 1905033"/>
              <a:gd name="connsiteX79" fmla="*/ 146050 w 2724150"/>
              <a:gd name="connsiteY79" fmla="*/ 431820 h 1905033"/>
              <a:gd name="connsiteX80" fmla="*/ 374650 w 2724150"/>
              <a:gd name="connsiteY80" fmla="*/ 622320 h 1905033"/>
              <a:gd name="connsiteX81" fmla="*/ 381000 w 2724150"/>
              <a:gd name="connsiteY81" fmla="*/ 285770 h 1905033"/>
              <a:gd name="connsiteX82" fmla="*/ 530225 w 2724150"/>
              <a:gd name="connsiteY82" fmla="*/ 463570 h 1905033"/>
              <a:gd name="connsiteX83" fmla="*/ 539750 w 2724150"/>
              <a:gd name="connsiteY83" fmla="*/ 292120 h 1905033"/>
              <a:gd name="connsiteX84" fmla="*/ 669925 w 2724150"/>
              <a:gd name="connsiteY84" fmla="*/ 304820 h 1905033"/>
              <a:gd name="connsiteX85" fmla="*/ 771525 w 2724150"/>
              <a:gd name="connsiteY85" fmla="*/ 260370 h 1905033"/>
              <a:gd name="connsiteX86" fmla="*/ 857250 w 2724150"/>
              <a:gd name="connsiteY86" fmla="*/ 20 h 1905033"/>
              <a:gd name="connsiteX87" fmla="*/ 1092200 w 2724150"/>
              <a:gd name="connsiteY87" fmla="*/ 276245 h 1905033"/>
              <a:gd name="connsiteX0" fmla="*/ 1098550 w 2724150"/>
              <a:gd name="connsiteY0" fmla="*/ 285949 h 1911562"/>
              <a:gd name="connsiteX1" fmla="*/ 1136650 w 2724150"/>
              <a:gd name="connsiteY1" fmla="*/ 184349 h 1911562"/>
              <a:gd name="connsiteX2" fmla="*/ 1212850 w 2724150"/>
              <a:gd name="connsiteY2" fmla="*/ 209749 h 1911562"/>
              <a:gd name="connsiteX3" fmla="*/ 1187450 w 2724150"/>
              <a:gd name="connsiteY3" fmla="*/ 70049 h 1911562"/>
              <a:gd name="connsiteX4" fmla="*/ 1250950 w 2724150"/>
              <a:gd name="connsiteY4" fmla="*/ 108149 h 1911562"/>
              <a:gd name="connsiteX5" fmla="*/ 1250950 w 2724150"/>
              <a:gd name="connsiteY5" fmla="*/ 31949 h 1911562"/>
              <a:gd name="connsiteX6" fmla="*/ 1314450 w 2724150"/>
              <a:gd name="connsiteY6" fmla="*/ 209749 h 1911562"/>
              <a:gd name="connsiteX7" fmla="*/ 1339850 w 2724150"/>
              <a:gd name="connsiteY7" fmla="*/ 146249 h 1911562"/>
              <a:gd name="connsiteX8" fmla="*/ 1390650 w 2724150"/>
              <a:gd name="connsiteY8" fmla="*/ 171649 h 1911562"/>
              <a:gd name="connsiteX9" fmla="*/ 1390650 w 2724150"/>
              <a:gd name="connsiteY9" fmla="*/ 108149 h 1911562"/>
              <a:gd name="connsiteX10" fmla="*/ 1416050 w 2724150"/>
              <a:gd name="connsiteY10" fmla="*/ 235149 h 1911562"/>
              <a:gd name="connsiteX11" fmla="*/ 1428750 w 2724150"/>
              <a:gd name="connsiteY11" fmla="*/ 184349 h 1911562"/>
              <a:gd name="connsiteX12" fmla="*/ 1492250 w 2724150"/>
              <a:gd name="connsiteY12" fmla="*/ 70049 h 1911562"/>
              <a:gd name="connsiteX13" fmla="*/ 1555750 w 2724150"/>
              <a:gd name="connsiteY13" fmla="*/ 222449 h 1911562"/>
              <a:gd name="connsiteX14" fmla="*/ 1631950 w 2724150"/>
              <a:gd name="connsiteY14" fmla="*/ 44649 h 1911562"/>
              <a:gd name="connsiteX15" fmla="*/ 1720850 w 2724150"/>
              <a:gd name="connsiteY15" fmla="*/ 171649 h 1911562"/>
              <a:gd name="connsiteX16" fmla="*/ 1784350 w 2724150"/>
              <a:gd name="connsiteY16" fmla="*/ 108149 h 1911562"/>
              <a:gd name="connsiteX17" fmla="*/ 1822450 w 2724150"/>
              <a:gd name="connsiteY17" fmla="*/ 247849 h 1911562"/>
              <a:gd name="connsiteX18" fmla="*/ 1873250 w 2724150"/>
              <a:gd name="connsiteY18" fmla="*/ 197049 h 1911562"/>
              <a:gd name="connsiteX19" fmla="*/ 1936750 w 2724150"/>
              <a:gd name="connsiteY19" fmla="*/ 324049 h 1911562"/>
              <a:gd name="connsiteX20" fmla="*/ 2000250 w 2724150"/>
              <a:gd name="connsiteY20" fmla="*/ 209749 h 1911562"/>
              <a:gd name="connsiteX21" fmla="*/ 2012950 w 2724150"/>
              <a:gd name="connsiteY21" fmla="*/ 349449 h 1911562"/>
              <a:gd name="connsiteX22" fmla="*/ 2127250 w 2724150"/>
              <a:gd name="connsiteY22" fmla="*/ 273249 h 1911562"/>
              <a:gd name="connsiteX23" fmla="*/ 2152650 w 2724150"/>
              <a:gd name="connsiteY23" fmla="*/ 412949 h 1911562"/>
              <a:gd name="connsiteX24" fmla="*/ 2203450 w 2724150"/>
              <a:gd name="connsiteY24" fmla="*/ 387549 h 1911562"/>
              <a:gd name="connsiteX25" fmla="*/ 2203450 w 2724150"/>
              <a:gd name="connsiteY25" fmla="*/ 387549 h 1911562"/>
              <a:gd name="connsiteX26" fmla="*/ 2279650 w 2724150"/>
              <a:gd name="connsiteY26" fmla="*/ 349449 h 1911562"/>
              <a:gd name="connsiteX27" fmla="*/ 2305050 w 2724150"/>
              <a:gd name="connsiteY27" fmla="*/ 539949 h 1911562"/>
              <a:gd name="connsiteX28" fmla="*/ 2444750 w 2724150"/>
              <a:gd name="connsiteY28" fmla="*/ 527249 h 1911562"/>
              <a:gd name="connsiteX29" fmla="*/ 2419350 w 2724150"/>
              <a:gd name="connsiteY29" fmla="*/ 641549 h 1911562"/>
              <a:gd name="connsiteX30" fmla="*/ 2546350 w 2724150"/>
              <a:gd name="connsiteY30" fmla="*/ 641549 h 1911562"/>
              <a:gd name="connsiteX31" fmla="*/ 2457450 w 2724150"/>
              <a:gd name="connsiteY31" fmla="*/ 705049 h 1911562"/>
              <a:gd name="connsiteX32" fmla="*/ 2686050 w 2724150"/>
              <a:gd name="connsiteY32" fmla="*/ 781249 h 1911562"/>
              <a:gd name="connsiteX33" fmla="*/ 2571750 w 2724150"/>
              <a:gd name="connsiteY33" fmla="*/ 819349 h 1911562"/>
              <a:gd name="connsiteX34" fmla="*/ 2673350 w 2724150"/>
              <a:gd name="connsiteY34" fmla="*/ 870149 h 1911562"/>
              <a:gd name="connsiteX35" fmla="*/ 2635250 w 2724150"/>
              <a:gd name="connsiteY35" fmla="*/ 870149 h 1911562"/>
              <a:gd name="connsiteX36" fmla="*/ 2711450 w 2724150"/>
              <a:gd name="connsiteY36" fmla="*/ 870149 h 1911562"/>
              <a:gd name="connsiteX37" fmla="*/ 2597150 w 2724150"/>
              <a:gd name="connsiteY37" fmla="*/ 908249 h 1911562"/>
              <a:gd name="connsiteX38" fmla="*/ 2724150 w 2724150"/>
              <a:gd name="connsiteY38" fmla="*/ 933649 h 1911562"/>
              <a:gd name="connsiteX39" fmla="*/ 2597150 w 2724150"/>
              <a:gd name="connsiteY39" fmla="*/ 959049 h 1911562"/>
              <a:gd name="connsiteX40" fmla="*/ 2711450 w 2724150"/>
              <a:gd name="connsiteY40" fmla="*/ 997149 h 1911562"/>
              <a:gd name="connsiteX41" fmla="*/ 2571750 w 2724150"/>
              <a:gd name="connsiteY41" fmla="*/ 1111449 h 1911562"/>
              <a:gd name="connsiteX42" fmla="*/ 2711450 w 2724150"/>
              <a:gd name="connsiteY42" fmla="*/ 1060649 h 1911562"/>
              <a:gd name="connsiteX43" fmla="*/ 2622550 w 2724150"/>
              <a:gd name="connsiteY43" fmla="*/ 1162249 h 1911562"/>
              <a:gd name="connsiteX44" fmla="*/ 2584450 w 2724150"/>
              <a:gd name="connsiteY44" fmla="*/ 1238449 h 1911562"/>
              <a:gd name="connsiteX45" fmla="*/ 2482850 w 2724150"/>
              <a:gd name="connsiteY45" fmla="*/ 1314649 h 1911562"/>
              <a:gd name="connsiteX46" fmla="*/ 2470150 w 2724150"/>
              <a:gd name="connsiteY46" fmla="*/ 1416249 h 1911562"/>
              <a:gd name="connsiteX47" fmla="*/ 2343150 w 2724150"/>
              <a:gd name="connsiteY47" fmla="*/ 1492449 h 1911562"/>
              <a:gd name="connsiteX48" fmla="*/ 2317750 w 2724150"/>
              <a:gd name="connsiteY48" fmla="*/ 1581349 h 1911562"/>
              <a:gd name="connsiteX49" fmla="*/ 2228850 w 2724150"/>
              <a:gd name="connsiteY49" fmla="*/ 1619449 h 1911562"/>
              <a:gd name="connsiteX50" fmla="*/ 2178050 w 2724150"/>
              <a:gd name="connsiteY50" fmla="*/ 1733749 h 1911562"/>
              <a:gd name="connsiteX51" fmla="*/ 1974850 w 2724150"/>
              <a:gd name="connsiteY51" fmla="*/ 1733749 h 1911562"/>
              <a:gd name="connsiteX52" fmla="*/ 1835150 w 2724150"/>
              <a:gd name="connsiteY52" fmla="*/ 1809949 h 1911562"/>
              <a:gd name="connsiteX53" fmla="*/ 1708150 w 2724150"/>
              <a:gd name="connsiteY53" fmla="*/ 1809949 h 1911562"/>
              <a:gd name="connsiteX54" fmla="*/ 1708150 w 2724150"/>
              <a:gd name="connsiteY54" fmla="*/ 1809949 h 1911562"/>
              <a:gd name="connsiteX55" fmla="*/ 1593850 w 2724150"/>
              <a:gd name="connsiteY55" fmla="*/ 1860749 h 1911562"/>
              <a:gd name="connsiteX56" fmla="*/ 1479550 w 2724150"/>
              <a:gd name="connsiteY56" fmla="*/ 1873449 h 1911562"/>
              <a:gd name="connsiteX57" fmla="*/ 1428750 w 2724150"/>
              <a:gd name="connsiteY57" fmla="*/ 1898849 h 1911562"/>
              <a:gd name="connsiteX58" fmla="*/ 1289050 w 2724150"/>
              <a:gd name="connsiteY58" fmla="*/ 1911549 h 1911562"/>
              <a:gd name="connsiteX59" fmla="*/ 1200150 w 2724150"/>
              <a:gd name="connsiteY59" fmla="*/ 1898849 h 1911562"/>
              <a:gd name="connsiteX60" fmla="*/ 1022350 w 2724150"/>
              <a:gd name="connsiteY60" fmla="*/ 1848049 h 1911562"/>
              <a:gd name="connsiteX61" fmla="*/ 819150 w 2724150"/>
              <a:gd name="connsiteY61" fmla="*/ 1848049 h 1911562"/>
              <a:gd name="connsiteX62" fmla="*/ 806450 w 2724150"/>
              <a:gd name="connsiteY62" fmla="*/ 1771849 h 1911562"/>
              <a:gd name="connsiteX63" fmla="*/ 704850 w 2724150"/>
              <a:gd name="connsiteY63" fmla="*/ 1752799 h 1911562"/>
              <a:gd name="connsiteX64" fmla="*/ 590550 w 2724150"/>
              <a:gd name="connsiteY64" fmla="*/ 1759149 h 1911562"/>
              <a:gd name="connsiteX65" fmla="*/ 431800 w 2724150"/>
              <a:gd name="connsiteY65" fmla="*/ 1638499 h 1911562"/>
              <a:gd name="connsiteX66" fmla="*/ 323850 w 2724150"/>
              <a:gd name="connsiteY66" fmla="*/ 1555949 h 1911562"/>
              <a:gd name="connsiteX67" fmla="*/ 209550 w 2724150"/>
              <a:gd name="connsiteY67" fmla="*/ 1467049 h 1911562"/>
              <a:gd name="connsiteX68" fmla="*/ 279400 w 2724150"/>
              <a:gd name="connsiteY68" fmla="*/ 1422599 h 1911562"/>
              <a:gd name="connsiteX69" fmla="*/ 114300 w 2724150"/>
              <a:gd name="connsiteY69" fmla="*/ 1384499 h 1911562"/>
              <a:gd name="connsiteX70" fmla="*/ 82550 w 2724150"/>
              <a:gd name="connsiteY70" fmla="*/ 1289249 h 1911562"/>
              <a:gd name="connsiteX71" fmla="*/ 44450 w 2724150"/>
              <a:gd name="connsiteY71" fmla="*/ 1193999 h 1911562"/>
              <a:gd name="connsiteX72" fmla="*/ 114300 w 2724150"/>
              <a:gd name="connsiteY72" fmla="*/ 1130499 h 1911562"/>
              <a:gd name="connsiteX73" fmla="*/ 0 w 2724150"/>
              <a:gd name="connsiteY73" fmla="*/ 1073349 h 1911562"/>
              <a:gd name="connsiteX74" fmla="*/ 177800 w 2724150"/>
              <a:gd name="connsiteY74" fmla="*/ 1003499 h 1911562"/>
              <a:gd name="connsiteX75" fmla="*/ 12700 w 2724150"/>
              <a:gd name="connsiteY75" fmla="*/ 978099 h 1911562"/>
              <a:gd name="connsiteX76" fmla="*/ 133350 w 2724150"/>
              <a:gd name="connsiteY76" fmla="*/ 870149 h 1911562"/>
              <a:gd name="connsiteX77" fmla="*/ 107950 w 2724150"/>
              <a:gd name="connsiteY77" fmla="*/ 736799 h 1911562"/>
              <a:gd name="connsiteX78" fmla="*/ 215900 w 2724150"/>
              <a:gd name="connsiteY78" fmla="*/ 635199 h 1911562"/>
              <a:gd name="connsiteX79" fmla="*/ 146050 w 2724150"/>
              <a:gd name="connsiteY79" fmla="*/ 438349 h 1911562"/>
              <a:gd name="connsiteX80" fmla="*/ 374650 w 2724150"/>
              <a:gd name="connsiteY80" fmla="*/ 628849 h 1911562"/>
              <a:gd name="connsiteX81" fmla="*/ 381000 w 2724150"/>
              <a:gd name="connsiteY81" fmla="*/ 292299 h 1911562"/>
              <a:gd name="connsiteX82" fmla="*/ 530225 w 2724150"/>
              <a:gd name="connsiteY82" fmla="*/ 470099 h 1911562"/>
              <a:gd name="connsiteX83" fmla="*/ 539750 w 2724150"/>
              <a:gd name="connsiteY83" fmla="*/ 298649 h 1911562"/>
              <a:gd name="connsiteX84" fmla="*/ 669925 w 2724150"/>
              <a:gd name="connsiteY84" fmla="*/ 311349 h 1911562"/>
              <a:gd name="connsiteX85" fmla="*/ 771525 w 2724150"/>
              <a:gd name="connsiteY85" fmla="*/ 266899 h 1911562"/>
              <a:gd name="connsiteX86" fmla="*/ 857250 w 2724150"/>
              <a:gd name="connsiteY86" fmla="*/ 6549 h 1911562"/>
              <a:gd name="connsiteX87" fmla="*/ 946150 w 2724150"/>
              <a:gd name="connsiteY87" fmla="*/ 95449 h 1911562"/>
              <a:gd name="connsiteX88" fmla="*/ 1092200 w 2724150"/>
              <a:gd name="connsiteY88" fmla="*/ 282774 h 1911562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724150" h="1906801">
                <a:moveTo>
                  <a:pt x="1098550" y="281188"/>
                </a:moveTo>
                <a:lnTo>
                  <a:pt x="1136650" y="179588"/>
                </a:lnTo>
                <a:lnTo>
                  <a:pt x="1212850" y="204988"/>
                </a:lnTo>
                <a:lnTo>
                  <a:pt x="1187450" y="65288"/>
                </a:lnTo>
                <a:lnTo>
                  <a:pt x="1250950" y="103388"/>
                </a:lnTo>
                <a:lnTo>
                  <a:pt x="1250950" y="27188"/>
                </a:lnTo>
                <a:lnTo>
                  <a:pt x="1314450" y="204988"/>
                </a:lnTo>
                <a:lnTo>
                  <a:pt x="1339850" y="141488"/>
                </a:lnTo>
                <a:lnTo>
                  <a:pt x="1390650" y="166888"/>
                </a:lnTo>
                <a:lnTo>
                  <a:pt x="1390650" y="103388"/>
                </a:lnTo>
                <a:lnTo>
                  <a:pt x="1416050" y="230388"/>
                </a:lnTo>
                <a:lnTo>
                  <a:pt x="1428750" y="179588"/>
                </a:lnTo>
                <a:lnTo>
                  <a:pt x="1492250" y="65288"/>
                </a:lnTo>
                <a:lnTo>
                  <a:pt x="1555750" y="217688"/>
                </a:lnTo>
                <a:lnTo>
                  <a:pt x="1631950" y="39888"/>
                </a:lnTo>
                <a:lnTo>
                  <a:pt x="1720850" y="166888"/>
                </a:lnTo>
                <a:lnTo>
                  <a:pt x="1784350" y="103388"/>
                </a:lnTo>
                <a:lnTo>
                  <a:pt x="1822450" y="243088"/>
                </a:lnTo>
                <a:lnTo>
                  <a:pt x="1873250" y="192288"/>
                </a:lnTo>
                <a:lnTo>
                  <a:pt x="1936750" y="319288"/>
                </a:lnTo>
                <a:lnTo>
                  <a:pt x="2000250" y="204988"/>
                </a:lnTo>
                <a:lnTo>
                  <a:pt x="2012950" y="344688"/>
                </a:lnTo>
                <a:lnTo>
                  <a:pt x="2127250" y="268488"/>
                </a:lnTo>
                <a:lnTo>
                  <a:pt x="2152650" y="408188"/>
                </a:lnTo>
                <a:lnTo>
                  <a:pt x="2203450" y="382788"/>
                </a:lnTo>
                <a:lnTo>
                  <a:pt x="2203450" y="382788"/>
                </a:lnTo>
                <a:lnTo>
                  <a:pt x="2279650" y="344688"/>
                </a:lnTo>
                <a:lnTo>
                  <a:pt x="2305050" y="535188"/>
                </a:lnTo>
                <a:lnTo>
                  <a:pt x="2444750" y="522488"/>
                </a:lnTo>
                <a:lnTo>
                  <a:pt x="2419350" y="636788"/>
                </a:lnTo>
                <a:lnTo>
                  <a:pt x="2546350" y="636788"/>
                </a:lnTo>
                <a:lnTo>
                  <a:pt x="2457450" y="700288"/>
                </a:lnTo>
                <a:lnTo>
                  <a:pt x="2686050" y="776488"/>
                </a:lnTo>
                <a:lnTo>
                  <a:pt x="2571750" y="814588"/>
                </a:lnTo>
                <a:lnTo>
                  <a:pt x="2673350" y="865388"/>
                </a:lnTo>
                <a:lnTo>
                  <a:pt x="2635250" y="865388"/>
                </a:lnTo>
                <a:lnTo>
                  <a:pt x="2711450" y="865388"/>
                </a:lnTo>
                <a:lnTo>
                  <a:pt x="2597150" y="903488"/>
                </a:lnTo>
                <a:lnTo>
                  <a:pt x="2724150" y="928888"/>
                </a:lnTo>
                <a:lnTo>
                  <a:pt x="2597150" y="954288"/>
                </a:lnTo>
                <a:lnTo>
                  <a:pt x="2711450" y="992388"/>
                </a:lnTo>
                <a:lnTo>
                  <a:pt x="2571750" y="1106688"/>
                </a:lnTo>
                <a:lnTo>
                  <a:pt x="2711450" y="1055888"/>
                </a:lnTo>
                <a:lnTo>
                  <a:pt x="2622550" y="1157488"/>
                </a:lnTo>
                <a:lnTo>
                  <a:pt x="2584450" y="1233688"/>
                </a:lnTo>
                <a:lnTo>
                  <a:pt x="2482850" y="1309888"/>
                </a:lnTo>
                <a:lnTo>
                  <a:pt x="2470150" y="1411488"/>
                </a:lnTo>
                <a:lnTo>
                  <a:pt x="2343150" y="1487688"/>
                </a:lnTo>
                <a:lnTo>
                  <a:pt x="2317750" y="1576588"/>
                </a:lnTo>
                <a:lnTo>
                  <a:pt x="2228850" y="1614688"/>
                </a:lnTo>
                <a:lnTo>
                  <a:pt x="2178050" y="1728988"/>
                </a:lnTo>
                <a:lnTo>
                  <a:pt x="1974850" y="1728988"/>
                </a:lnTo>
                <a:lnTo>
                  <a:pt x="1835150" y="1805188"/>
                </a:lnTo>
                <a:lnTo>
                  <a:pt x="1708150" y="1805188"/>
                </a:lnTo>
                <a:lnTo>
                  <a:pt x="1708150" y="1805188"/>
                </a:lnTo>
                <a:cubicBezTo>
                  <a:pt x="1670050" y="1822121"/>
                  <a:pt x="1634022" y="1844829"/>
                  <a:pt x="1593850" y="1855988"/>
                </a:cubicBezTo>
                <a:cubicBezTo>
                  <a:pt x="1556914" y="1866248"/>
                  <a:pt x="1479550" y="1868688"/>
                  <a:pt x="1479550" y="1868688"/>
                </a:cubicBezTo>
                <a:lnTo>
                  <a:pt x="1428750" y="1894088"/>
                </a:lnTo>
                <a:cubicBezTo>
                  <a:pt x="1306035" y="1907723"/>
                  <a:pt x="1352784" y="1906788"/>
                  <a:pt x="1289050" y="1906788"/>
                </a:cubicBezTo>
                <a:lnTo>
                  <a:pt x="1200150" y="1894088"/>
                </a:lnTo>
                <a:lnTo>
                  <a:pt x="1022350" y="1843288"/>
                </a:lnTo>
                <a:lnTo>
                  <a:pt x="819150" y="1843288"/>
                </a:lnTo>
                <a:lnTo>
                  <a:pt x="806450" y="1767088"/>
                </a:lnTo>
                <a:cubicBezTo>
                  <a:pt x="787400" y="1751213"/>
                  <a:pt x="740833" y="1750155"/>
                  <a:pt x="704850" y="1748038"/>
                </a:cubicBezTo>
                <a:lnTo>
                  <a:pt x="590550" y="1754388"/>
                </a:lnTo>
                <a:lnTo>
                  <a:pt x="431800" y="1633738"/>
                </a:lnTo>
                <a:lnTo>
                  <a:pt x="323850" y="1551188"/>
                </a:lnTo>
                <a:lnTo>
                  <a:pt x="209550" y="1462288"/>
                </a:lnTo>
                <a:lnTo>
                  <a:pt x="279400" y="1417838"/>
                </a:lnTo>
                <a:lnTo>
                  <a:pt x="114300" y="1379738"/>
                </a:lnTo>
                <a:lnTo>
                  <a:pt x="82550" y="1284488"/>
                </a:lnTo>
                <a:lnTo>
                  <a:pt x="44450" y="1189238"/>
                </a:lnTo>
                <a:lnTo>
                  <a:pt x="114300" y="1125738"/>
                </a:lnTo>
                <a:lnTo>
                  <a:pt x="0" y="1068588"/>
                </a:lnTo>
                <a:lnTo>
                  <a:pt x="177800" y="998738"/>
                </a:lnTo>
                <a:lnTo>
                  <a:pt x="12700" y="973338"/>
                </a:lnTo>
                <a:lnTo>
                  <a:pt x="133350" y="865388"/>
                </a:lnTo>
                <a:lnTo>
                  <a:pt x="107950" y="732038"/>
                </a:lnTo>
                <a:lnTo>
                  <a:pt x="215900" y="630438"/>
                </a:lnTo>
                <a:lnTo>
                  <a:pt x="146050" y="433588"/>
                </a:lnTo>
                <a:lnTo>
                  <a:pt x="374650" y="624088"/>
                </a:lnTo>
                <a:lnTo>
                  <a:pt x="381000" y="287538"/>
                </a:lnTo>
                <a:cubicBezTo>
                  <a:pt x="393700" y="203930"/>
                  <a:pt x="475192" y="577521"/>
                  <a:pt x="530225" y="465338"/>
                </a:cubicBezTo>
                <a:cubicBezTo>
                  <a:pt x="530754" y="400250"/>
                  <a:pt x="513292" y="436763"/>
                  <a:pt x="539750" y="293888"/>
                </a:cubicBezTo>
                <a:cubicBezTo>
                  <a:pt x="547158" y="238855"/>
                  <a:pt x="641350" y="419830"/>
                  <a:pt x="669925" y="306588"/>
                </a:cubicBezTo>
                <a:cubicBezTo>
                  <a:pt x="694796" y="260021"/>
                  <a:pt x="764646" y="377496"/>
                  <a:pt x="771525" y="262138"/>
                </a:cubicBezTo>
                <a:cubicBezTo>
                  <a:pt x="811742" y="252084"/>
                  <a:pt x="819066" y="39278"/>
                  <a:pt x="857250" y="1788"/>
                </a:cubicBezTo>
                <a:cubicBezTo>
                  <a:pt x="886354" y="-26787"/>
                  <a:pt x="924821" y="297560"/>
                  <a:pt x="942975" y="239913"/>
                </a:cubicBezTo>
                <a:cubicBezTo>
                  <a:pt x="1042458" y="-75999"/>
                  <a:pt x="1074208" y="84867"/>
                  <a:pt x="1092200" y="278013"/>
                </a:cubicBezTo>
                <a:lnTo>
                  <a:pt x="1098550" y="281188"/>
                </a:lnTo>
                <a:close/>
              </a:path>
            </a:pathLst>
          </a:custGeom>
          <a:gradFill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</a:gradFill>
          <a:ln w="6350"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C0000">
                    <a:alpha val="2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633C20C0-444E-46FB-AC5D-EC8C757B8B4B}"/>
              </a:ext>
            </a:extLst>
          </p:cNvPr>
          <p:cNvSpPr/>
          <p:nvPr/>
        </p:nvSpPr>
        <p:spPr>
          <a:xfrm>
            <a:off x="5161979" y="2414619"/>
            <a:ext cx="1868042" cy="1672084"/>
          </a:xfrm>
          <a:custGeom>
            <a:avLst/>
            <a:gdLst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0 w 2133600"/>
              <a:gd name="connsiteY63" fmla="*/ 1727200 h 1879613"/>
              <a:gd name="connsiteX64" fmla="*/ 0 w 2133600"/>
              <a:gd name="connsiteY64" fmla="*/ 1727200 h 1879613"/>
              <a:gd name="connsiteX0" fmla="*/ 508000 w 2133600"/>
              <a:gd name="connsiteY0" fmla="*/ 254000 h 1879613"/>
              <a:gd name="connsiteX1" fmla="*/ 546100 w 2133600"/>
              <a:gd name="connsiteY1" fmla="*/ 152400 h 1879613"/>
              <a:gd name="connsiteX2" fmla="*/ 622300 w 2133600"/>
              <a:gd name="connsiteY2" fmla="*/ 177800 h 1879613"/>
              <a:gd name="connsiteX3" fmla="*/ 596900 w 2133600"/>
              <a:gd name="connsiteY3" fmla="*/ 38100 h 1879613"/>
              <a:gd name="connsiteX4" fmla="*/ 660400 w 2133600"/>
              <a:gd name="connsiteY4" fmla="*/ 76200 h 1879613"/>
              <a:gd name="connsiteX5" fmla="*/ 660400 w 2133600"/>
              <a:gd name="connsiteY5" fmla="*/ 0 h 1879613"/>
              <a:gd name="connsiteX6" fmla="*/ 723900 w 2133600"/>
              <a:gd name="connsiteY6" fmla="*/ 177800 h 1879613"/>
              <a:gd name="connsiteX7" fmla="*/ 749300 w 2133600"/>
              <a:gd name="connsiteY7" fmla="*/ 114300 h 1879613"/>
              <a:gd name="connsiteX8" fmla="*/ 800100 w 2133600"/>
              <a:gd name="connsiteY8" fmla="*/ 139700 h 1879613"/>
              <a:gd name="connsiteX9" fmla="*/ 800100 w 2133600"/>
              <a:gd name="connsiteY9" fmla="*/ 76200 h 1879613"/>
              <a:gd name="connsiteX10" fmla="*/ 825500 w 2133600"/>
              <a:gd name="connsiteY10" fmla="*/ 203200 h 1879613"/>
              <a:gd name="connsiteX11" fmla="*/ 838200 w 2133600"/>
              <a:gd name="connsiteY11" fmla="*/ 152400 h 1879613"/>
              <a:gd name="connsiteX12" fmla="*/ 901700 w 2133600"/>
              <a:gd name="connsiteY12" fmla="*/ 38100 h 1879613"/>
              <a:gd name="connsiteX13" fmla="*/ 965200 w 2133600"/>
              <a:gd name="connsiteY13" fmla="*/ 190500 h 1879613"/>
              <a:gd name="connsiteX14" fmla="*/ 1041400 w 2133600"/>
              <a:gd name="connsiteY14" fmla="*/ 12700 h 1879613"/>
              <a:gd name="connsiteX15" fmla="*/ 1130300 w 2133600"/>
              <a:gd name="connsiteY15" fmla="*/ 139700 h 1879613"/>
              <a:gd name="connsiteX16" fmla="*/ 1193800 w 2133600"/>
              <a:gd name="connsiteY16" fmla="*/ 76200 h 1879613"/>
              <a:gd name="connsiteX17" fmla="*/ 1231900 w 2133600"/>
              <a:gd name="connsiteY17" fmla="*/ 215900 h 1879613"/>
              <a:gd name="connsiteX18" fmla="*/ 1282700 w 2133600"/>
              <a:gd name="connsiteY18" fmla="*/ 165100 h 1879613"/>
              <a:gd name="connsiteX19" fmla="*/ 1346200 w 2133600"/>
              <a:gd name="connsiteY19" fmla="*/ 292100 h 1879613"/>
              <a:gd name="connsiteX20" fmla="*/ 1409700 w 2133600"/>
              <a:gd name="connsiteY20" fmla="*/ 177800 h 1879613"/>
              <a:gd name="connsiteX21" fmla="*/ 1422400 w 2133600"/>
              <a:gd name="connsiteY21" fmla="*/ 317500 h 1879613"/>
              <a:gd name="connsiteX22" fmla="*/ 1536700 w 2133600"/>
              <a:gd name="connsiteY22" fmla="*/ 241300 h 1879613"/>
              <a:gd name="connsiteX23" fmla="*/ 1562100 w 2133600"/>
              <a:gd name="connsiteY23" fmla="*/ 381000 h 1879613"/>
              <a:gd name="connsiteX24" fmla="*/ 1612900 w 2133600"/>
              <a:gd name="connsiteY24" fmla="*/ 355600 h 1879613"/>
              <a:gd name="connsiteX25" fmla="*/ 1612900 w 2133600"/>
              <a:gd name="connsiteY25" fmla="*/ 355600 h 1879613"/>
              <a:gd name="connsiteX26" fmla="*/ 1689100 w 2133600"/>
              <a:gd name="connsiteY26" fmla="*/ 317500 h 1879613"/>
              <a:gd name="connsiteX27" fmla="*/ 1714500 w 2133600"/>
              <a:gd name="connsiteY27" fmla="*/ 508000 h 1879613"/>
              <a:gd name="connsiteX28" fmla="*/ 1854200 w 2133600"/>
              <a:gd name="connsiteY28" fmla="*/ 495300 h 1879613"/>
              <a:gd name="connsiteX29" fmla="*/ 1828800 w 2133600"/>
              <a:gd name="connsiteY29" fmla="*/ 609600 h 1879613"/>
              <a:gd name="connsiteX30" fmla="*/ 1955800 w 2133600"/>
              <a:gd name="connsiteY30" fmla="*/ 609600 h 1879613"/>
              <a:gd name="connsiteX31" fmla="*/ 1866900 w 2133600"/>
              <a:gd name="connsiteY31" fmla="*/ 673100 h 1879613"/>
              <a:gd name="connsiteX32" fmla="*/ 2095500 w 2133600"/>
              <a:gd name="connsiteY32" fmla="*/ 749300 h 1879613"/>
              <a:gd name="connsiteX33" fmla="*/ 1981200 w 2133600"/>
              <a:gd name="connsiteY33" fmla="*/ 787400 h 1879613"/>
              <a:gd name="connsiteX34" fmla="*/ 2082800 w 2133600"/>
              <a:gd name="connsiteY34" fmla="*/ 838200 h 1879613"/>
              <a:gd name="connsiteX35" fmla="*/ 2044700 w 2133600"/>
              <a:gd name="connsiteY35" fmla="*/ 838200 h 1879613"/>
              <a:gd name="connsiteX36" fmla="*/ 2120900 w 2133600"/>
              <a:gd name="connsiteY36" fmla="*/ 838200 h 1879613"/>
              <a:gd name="connsiteX37" fmla="*/ 2006600 w 2133600"/>
              <a:gd name="connsiteY37" fmla="*/ 876300 h 1879613"/>
              <a:gd name="connsiteX38" fmla="*/ 2133600 w 2133600"/>
              <a:gd name="connsiteY38" fmla="*/ 901700 h 1879613"/>
              <a:gd name="connsiteX39" fmla="*/ 2006600 w 2133600"/>
              <a:gd name="connsiteY39" fmla="*/ 927100 h 1879613"/>
              <a:gd name="connsiteX40" fmla="*/ 2120900 w 2133600"/>
              <a:gd name="connsiteY40" fmla="*/ 965200 h 1879613"/>
              <a:gd name="connsiteX41" fmla="*/ 1981200 w 2133600"/>
              <a:gd name="connsiteY41" fmla="*/ 1079500 h 1879613"/>
              <a:gd name="connsiteX42" fmla="*/ 2120900 w 2133600"/>
              <a:gd name="connsiteY42" fmla="*/ 1028700 h 1879613"/>
              <a:gd name="connsiteX43" fmla="*/ 2032000 w 2133600"/>
              <a:gd name="connsiteY43" fmla="*/ 1130300 h 1879613"/>
              <a:gd name="connsiteX44" fmla="*/ 1993900 w 2133600"/>
              <a:gd name="connsiteY44" fmla="*/ 1206500 h 1879613"/>
              <a:gd name="connsiteX45" fmla="*/ 1892300 w 2133600"/>
              <a:gd name="connsiteY45" fmla="*/ 1282700 h 1879613"/>
              <a:gd name="connsiteX46" fmla="*/ 1879600 w 2133600"/>
              <a:gd name="connsiteY46" fmla="*/ 1384300 h 1879613"/>
              <a:gd name="connsiteX47" fmla="*/ 1752600 w 2133600"/>
              <a:gd name="connsiteY47" fmla="*/ 1460500 h 1879613"/>
              <a:gd name="connsiteX48" fmla="*/ 1727200 w 2133600"/>
              <a:gd name="connsiteY48" fmla="*/ 1549400 h 1879613"/>
              <a:gd name="connsiteX49" fmla="*/ 1638300 w 2133600"/>
              <a:gd name="connsiteY49" fmla="*/ 1587500 h 1879613"/>
              <a:gd name="connsiteX50" fmla="*/ 1587500 w 2133600"/>
              <a:gd name="connsiteY50" fmla="*/ 1701800 h 1879613"/>
              <a:gd name="connsiteX51" fmla="*/ 1384300 w 2133600"/>
              <a:gd name="connsiteY51" fmla="*/ 1701800 h 1879613"/>
              <a:gd name="connsiteX52" fmla="*/ 1244600 w 2133600"/>
              <a:gd name="connsiteY52" fmla="*/ 1778000 h 1879613"/>
              <a:gd name="connsiteX53" fmla="*/ 1117600 w 2133600"/>
              <a:gd name="connsiteY53" fmla="*/ 1778000 h 1879613"/>
              <a:gd name="connsiteX54" fmla="*/ 1117600 w 2133600"/>
              <a:gd name="connsiteY54" fmla="*/ 1778000 h 1879613"/>
              <a:gd name="connsiteX55" fmla="*/ 1003300 w 2133600"/>
              <a:gd name="connsiteY55" fmla="*/ 1828800 h 1879613"/>
              <a:gd name="connsiteX56" fmla="*/ 889000 w 2133600"/>
              <a:gd name="connsiteY56" fmla="*/ 1841500 h 1879613"/>
              <a:gd name="connsiteX57" fmla="*/ 838200 w 2133600"/>
              <a:gd name="connsiteY57" fmla="*/ 1866900 h 1879613"/>
              <a:gd name="connsiteX58" fmla="*/ 698500 w 2133600"/>
              <a:gd name="connsiteY58" fmla="*/ 1879600 h 1879613"/>
              <a:gd name="connsiteX59" fmla="*/ 609600 w 2133600"/>
              <a:gd name="connsiteY59" fmla="*/ 1866900 h 1879613"/>
              <a:gd name="connsiteX60" fmla="*/ 431800 w 2133600"/>
              <a:gd name="connsiteY60" fmla="*/ 1816100 h 1879613"/>
              <a:gd name="connsiteX61" fmla="*/ 228600 w 2133600"/>
              <a:gd name="connsiteY61" fmla="*/ 1816100 h 1879613"/>
              <a:gd name="connsiteX62" fmla="*/ 215900 w 2133600"/>
              <a:gd name="connsiteY62" fmla="*/ 1739900 h 1879613"/>
              <a:gd name="connsiteX63" fmla="*/ 114300 w 2133600"/>
              <a:gd name="connsiteY63" fmla="*/ 1720850 h 1879613"/>
              <a:gd name="connsiteX64" fmla="*/ 0 w 2133600"/>
              <a:gd name="connsiteY64" fmla="*/ 1727200 h 1879613"/>
              <a:gd name="connsiteX65" fmla="*/ 0 w 2133600"/>
              <a:gd name="connsiteY65" fmla="*/ 17272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0 w 2743200"/>
              <a:gd name="connsiteY65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95300 w 2743200"/>
              <a:gd name="connsiteY65" fmla="*/ 15684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0 w 2743200"/>
              <a:gd name="connsiteY66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93700 w 2743200"/>
              <a:gd name="connsiteY66" fmla="*/ 151765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0 w 2743200"/>
              <a:gd name="connsiteY67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85750 w 2743200"/>
              <a:gd name="connsiteY67" fmla="*/ 141605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0 w 2743200"/>
              <a:gd name="connsiteY68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177800 w 2743200"/>
              <a:gd name="connsiteY68" fmla="*/ 13144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0 w 2743200"/>
              <a:gd name="connsiteY69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241300 w 2743200"/>
              <a:gd name="connsiteY69" fmla="*/ 132080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0 w 2743200"/>
              <a:gd name="connsiteY70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0 w 2743200"/>
              <a:gd name="connsiteY71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31750 w 2743200"/>
              <a:gd name="connsiteY71" fmla="*/ 101600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0 w 2743200"/>
              <a:gd name="connsiteY72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44450 w 2743200"/>
              <a:gd name="connsiteY72" fmla="*/ 952500 h 1879613"/>
              <a:gd name="connsiteX73" fmla="*/ 0 w 2743200"/>
              <a:gd name="connsiteY73" fmla="*/ 863600 h 1879613"/>
              <a:gd name="connsiteX0" fmla="*/ 1117600 w 2743200"/>
              <a:gd name="connsiteY0" fmla="*/ 254000 h 1879613"/>
              <a:gd name="connsiteX1" fmla="*/ 1155700 w 2743200"/>
              <a:gd name="connsiteY1" fmla="*/ 152400 h 1879613"/>
              <a:gd name="connsiteX2" fmla="*/ 1231900 w 2743200"/>
              <a:gd name="connsiteY2" fmla="*/ 177800 h 1879613"/>
              <a:gd name="connsiteX3" fmla="*/ 1206500 w 2743200"/>
              <a:gd name="connsiteY3" fmla="*/ 38100 h 1879613"/>
              <a:gd name="connsiteX4" fmla="*/ 1270000 w 2743200"/>
              <a:gd name="connsiteY4" fmla="*/ 76200 h 1879613"/>
              <a:gd name="connsiteX5" fmla="*/ 1270000 w 2743200"/>
              <a:gd name="connsiteY5" fmla="*/ 0 h 1879613"/>
              <a:gd name="connsiteX6" fmla="*/ 1333500 w 2743200"/>
              <a:gd name="connsiteY6" fmla="*/ 177800 h 1879613"/>
              <a:gd name="connsiteX7" fmla="*/ 1358900 w 2743200"/>
              <a:gd name="connsiteY7" fmla="*/ 114300 h 1879613"/>
              <a:gd name="connsiteX8" fmla="*/ 1409700 w 2743200"/>
              <a:gd name="connsiteY8" fmla="*/ 139700 h 1879613"/>
              <a:gd name="connsiteX9" fmla="*/ 1409700 w 2743200"/>
              <a:gd name="connsiteY9" fmla="*/ 76200 h 1879613"/>
              <a:gd name="connsiteX10" fmla="*/ 1435100 w 2743200"/>
              <a:gd name="connsiteY10" fmla="*/ 203200 h 1879613"/>
              <a:gd name="connsiteX11" fmla="*/ 1447800 w 2743200"/>
              <a:gd name="connsiteY11" fmla="*/ 152400 h 1879613"/>
              <a:gd name="connsiteX12" fmla="*/ 1511300 w 2743200"/>
              <a:gd name="connsiteY12" fmla="*/ 38100 h 1879613"/>
              <a:gd name="connsiteX13" fmla="*/ 1574800 w 2743200"/>
              <a:gd name="connsiteY13" fmla="*/ 190500 h 1879613"/>
              <a:gd name="connsiteX14" fmla="*/ 1651000 w 2743200"/>
              <a:gd name="connsiteY14" fmla="*/ 12700 h 1879613"/>
              <a:gd name="connsiteX15" fmla="*/ 1739900 w 2743200"/>
              <a:gd name="connsiteY15" fmla="*/ 139700 h 1879613"/>
              <a:gd name="connsiteX16" fmla="*/ 1803400 w 2743200"/>
              <a:gd name="connsiteY16" fmla="*/ 76200 h 1879613"/>
              <a:gd name="connsiteX17" fmla="*/ 1841500 w 2743200"/>
              <a:gd name="connsiteY17" fmla="*/ 215900 h 1879613"/>
              <a:gd name="connsiteX18" fmla="*/ 1892300 w 2743200"/>
              <a:gd name="connsiteY18" fmla="*/ 165100 h 1879613"/>
              <a:gd name="connsiteX19" fmla="*/ 1955800 w 2743200"/>
              <a:gd name="connsiteY19" fmla="*/ 292100 h 1879613"/>
              <a:gd name="connsiteX20" fmla="*/ 2019300 w 2743200"/>
              <a:gd name="connsiteY20" fmla="*/ 177800 h 1879613"/>
              <a:gd name="connsiteX21" fmla="*/ 2032000 w 2743200"/>
              <a:gd name="connsiteY21" fmla="*/ 317500 h 1879613"/>
              <a:gd name="connsiteX22" fmla="*/ 2146300 w 2743200"/>
              <a:gd name="connsiteY22" fmla="*/ 241300 h 1879613"/>
              <a:gd name="connsiteX23" fmla="*/ 2171700 w 2743200"/>
              <a:gd name="connsiteY23" fmla="*/ 381000 h 1879613"/>
              <a:gd name="connsiteX24" fmla="*/ 2222500 w 2743200"/>
              <a:gd name="connsiteY24" fmla="*/ 355600 h 1879613"/>
              <a:gd name="connsiteX25" fmla="*/ 2222500 w 2743200"/>
              <a:gd name="connsiteY25" fmla="*/ 355600 h 1879613"/>
              <a:gd name="connsiteX26" fmla="*/ 2298700 w 2743200"/>
              <a:gd name="connsiteY26" fmla="*/ 317500 h 1879613"/>
              <a:gd name="connsiteX27" fmla="*/ 2324100 w 2743200"/>
              <a:gd name="connsiteY27" fmla="*/ 508000 h 1879613"/>
              <a:gd name="connsiteX28" fmla="*/ 2463800 w 2743200"/>
              <a:gd name="connsiteY28" fmla="*/ 495300 h 1879613"/>
              <a:gd name="connsiteX29" fmla="*/ 2438400 w 2743200"/>
              <a:gd name="connsiteY29" fmla="*/ 609600 h 1879613"/>
              <a:gd name="connsiteX30" fmla="*/ 2565400 w 2743200"/>
              <a:gd name="connsiteY30" fmla="*/ 609600 h 1879613"/>
              <a:gd name="connsiteX31" fmla="*/ 2476500 w 2743200"/>
              <a:gd name="connsiteY31" fmla="*/ 673100 h 1879613"/>
              <a:gd name="connsiteX32" fmla="*/ 2705100 w 2743200"/>
              <a:gd name="connsiteY32" fmla="*/ 749300 h 1879613"/>
              <a:gd name="connsiteX33" fmla="*/ 2590800 w 2743200"/>
              <a:gd name="connsiteY33" fmla="*/ 787400 h 1879613"/>
              <a:gd name="connsiteX34" fmla="*/ 2692400 w 2743200"/>
              <a:gd name="connsiteY34" fmla="*/ 838200 h 1879613"/>
              <a:gd name="connsiteX35" fmla="*/ 2654300 w 2743200"/>
              <a:gd name="connsiteY35" fmla="*/ 838200 h 1879613"/>
              <a:gd name="connsiteX36" fmla="*/ 2730500 w 2743200"/>
              <a:gd name="connsiteY36" fmla="*/ 838200 h 1879613"/>
              <a:gd name="connsiteX37" fmla="*/ 2616200 w 2743200"/>
              <a:gd name="connsiteY37" fmla="*/ 876300 h 1879613"/>
              <a:gd name="connsiteX38" fmla="*/ 2743200 w 2743200"/>
              <a:gd name="connsiteY38" fmla="*/ 901700 h 1879613"/>
              <a:gd name="connsiteX39" fmla="*/ 2616200 w 2743200"/>
              <a:gd name="connsiteY39" fmla="*/ 927100 h 1879613"/>
              <a:gd name="connsiteX40" fmla="*/ 2730500 w 2743200"/>
              <a:gd name="connsiteY40" fmla="*/ 965200 h 1879613"/>
              <a:gd name="connsiteX41" fmla="*/ 2590800 w 2743200"/>
              <a:gd name="connsiteY41" fmla="*/ 1079500 h 1879613"/>
              <a:gd name="connsiteX42" fmla="*/ 2730500 w 2743200"/>
              <a:gd name="connsiteY42" fmla="*/ 1028700 h 1879613"/>
              <a:gd name="connsiteX43" fmla="*/ 2641600 w 2743200"/>
              <a:gd name="connsiteY43" fmla="*/ 1130300 h 1879613"/>
              <a:gd name="connsiteX44" fmla="*/ 2603500 w 2743200"/>
              <a:gd name="connsiteY44" fmla="*/ 1206500 h 1879613"/>
              <a:gd name="connsiteX45" fmla="*/ 2501900 w 2743200"/>
              <a:gd name="connsiteY45" fmla="*/ 1282700 h 1879613"/>
              <a:gd name="connsiteX46" fmla="*/ 2489200 w 2743200"/>
              <a:gd name="connsiteY46" fmla="*/ 1384300 h 1879613"/>
              <a:gd name="connsiteX47" fmla="*/ 2362200 w 2743200"/>
              <a:gd name="connsiteY47" fmla="*/ 1460500 h 1879613"/>
              <a:gd name="connsiteX48" fmla="*/ 2336800 w 2743200"/>
              <a:gd name="connsiteY48" fmla="*/ 1549400 h 1879613"/>
              <a:gd name="connsiteX49" fmla="*/ 2247900 w 2743200"/>
              <a:gd name="connsiteY49" fmla="*/ 1587500 h 1879613"/>
              <a:gd name="connsiteX50" fmla="*/ 2197100 w 2743200"/>
              <a:gd name="connsiteY50" fmla="*/ 1701800 h 1879613"/>
              <a:gd name="connsiteX51" fmla="*/ 1993900 w 2743200"/>
              <a:gd name="connsiteY51" fmla="*/ 1701800 h 1879613"/>
              <a:gd name="connsiteX52" fmla="*/ 1854200 w 2743200"/>
              <a:gd name="connsiteY52" fmla="*/ 1778000 h 1879613"/>
              <a:gd name="connsiteX53" fmla="*/ 1727200 w 2743200"/>
              <a:gd name="connsiteY53" fmla="*/ 1778000 h 1879613"/>
              <a:gd name="connsiteX54" fmla="*/ 1727200 w 2743200"/>
              <a:gd name="connsiteY54" fmla="*/ 1778000 h 1879613"/>
              <a:gd name="connsiteX55" fmla="*/ 1612900 w 2743200"/>
              <a:gd name="connsiteY55" fmla="*/ 1828800 h 1879613"/>
              <a:gd name="connsiteX56" fmla="*/ 1498600 w 2743200"/>
              <a:gd name="connsiteY56" fmla="*/ 1841500 h 1879613"/>
              <a:gd name="connsiteX57" fmla="*/ 1447800 w 2743200"/>
              <a:gd name="connsiteY57" fmla="*/ 1866900 h 1879613"/>
              <a:gd name="connsiteX58" fmla="*/ 1308100 w 2743200"/>
              <a:gd name="connsiteY58" fmla="*/ 1879600 h 1879613"/>
              <a:gd name="connsiteX59" fmla="*/ 1219200 w 2743200"/>
              <a:gd name="connsiteY59" fmla="*/ 1866900 h 1879613"/>
              <a:gd name="connsiteX60" fmla="*/ 1041400 w 2743200"/>
              <a:gd name="connsiteY60" fmla="*/ 1816100 h 1879613"/>
              <a:gd name="connsiteX61" fmla="*/ 838200 w 2743200"/>
              <a:gd name="connsiteY61" fmla="*/ 1816100 h 1879613"/>
              <a:gd name="connsiteX62" fmla="*/ 825500 w 2743200"/>
              <a:gd name="connsiteY62" fmla="*/ 1739900 h 1879613"/>
              <a:gd name="connsiteX63" fmla="*/ 723900 w 2743200"/>
              <a:gd name="connsiteY63" fmla="*/ 1720850 h 1879613"/>
              <a:gd name="connsiteX64" fmla="*/ 609600 w 2743200"/>
              <a:gd name="connsiteY64" fmla="*/ 1727200 h 1879613"/>
              <a:gd name="connsiteX65" fmla="*/ 450850 w 2743200"/>
              <a:gd name="connsiteY65" fmla="*/ 1606550 h 1879613"/>
              <a:gd name="connsiteX66" fmla="*/ 342900 w 2743200"/>
              <a:gd name="connsiteY66" fmla="*/ 1524000 h 1879613"/>
              <a:gd name="connsiteX67" fmla="*/ 228600 w 2743200"/>
              <a:gd name="connsiteY67" fmla="*/ 1435100 h 1879613"/>
              <a:gd name="connsiteX68" fmla="*/ 298450 w 2743200"/>
              <a:gd name="connsiteY68" fmla="*/ 1390650 h 1879613"/>
              <a:gd name="connsiteX69" fmla="*/ 133350 w 2743200"/>
              <a:gd name="connsiteY69" fmla="*/ 1352550 h 1879613"/>
              <a:gd name="connsiteX70" fmla="*/ 101600 w 2743200"/>
              <a:gd name="connsiteY70" fmla="*/ 1257300 h 1879613"/>
              <a:gd name="connsiteX71" fmla="*/ 133350 w 2743200"/>
              <a:gd name="connsiteY71" fmla="*/ 1098550 h 1879613"/>
              <a:gd name="connsiteX72" fmla="*/ 25400 w 2743200"/>
              <a:gd name="connsiteY72" fmla="*/ 1060450 h 1879613"/>
              <a:gd name="connsiteX73" fmla="*/ 0 w 2743200"/>
              <a:gd name="connsiteY73" fmla="*/ 863600 h 1879613"/>
              <a:gd name="connsiteX0" fmla="*/ 1092200 w 2717800"/>
              <a:gd name="connsiteY0" fmla="*/ 254000 h 1879613"/>
              <a:gd name="connsiteX1" fmla="*/ 1130300 w 2717800"/>
              <a:gd name="connsiteY1" fmla="*/ 152400 h 1879613"/>
              <a:gd name="connsiteX2" fmla="*/ 1206500 w 2717800"/>
              <a:gd name="connsiteY2" fmla="*/ 177800 h 1879613"/>
              <a:gd name="connsiteX3" fmla="*/ 1181100 w 2717800"/>
              <a:gd name="connsiteY3" fmla="*/ 38100 h 1879613"/>
              <a:gd name="connsiteX4" fmla="*/ 1244600 w 2717800"/>
              <a:gd name="connsiteY4" fmla="*/ 76200 h 1879613"/>
              <a:gd name="connsiteX5" fmla="*/ 1244600 w 2717800"/>
              <a:gd name="connsiteY5" fmla="*/ 0 h 1879613"/>
              <a:gd name="connsiteX6" fmla="*/ 1308100 w 2717800"/>
              <a:gd name="connsiteY6" fmla="*/ 177800 h 1879613"/>
              <a:gd name="connsiteX7" fmla="*/ 1333500 w 2717800"/>
              <a:gd name="connsiteY7" fmla="*/ 114300 h 1879613"/>
              <a:gd name="connsiteX8" fmla="*/ 1384300 w 2717800"/>
              <a:gd name="connsiteY8" fmla="*/ 139700 h 1879613"/>
              <a:gd name="connsiteX9" fmla="*/ 1384300 w 2717800"/>
              <a:gd name="connsiteY9" fmla="*/ 76200 h 1879613"/>
              <a:gd name="connsiteX10" fmla="*/ 1409700 w 2717800"/>
              <a:gd name="connsiteY10" fmla="*/ 203200 h 1879613"/>
              <a:gd name="connsiteX11" fmla="*/ 1422400 w 2717800"/>
              <a:gd name="connsiteY11" fmla="*/ 152400 h 1879613"/>
              <a:gd name="connsiteX12" fmla="*/ 1485900 w 2717800"/>
              <a:gd name="connsiteY12" fmla="*/ 38100 h 1879613"/>
              <a:gd name="connsiteX13" fmla="*/ 1549400 w 2717800"/>
              <a:gd name="connsiteY13" fmla="*/ 190500 h 1879613"/>
              <a:gd name="connsiteX14" fmla="*/ 1625600 w 2717800"/>
              <a:gd name="connsiteY14" fmla="*/ 12700 h 1879613"/>
              <a:gd name="connsiteX15" fmla="*/ 1714500 w 2717800"/>
              <a:gd name="connsiteY15" fmla="*/ 139700 h 1879613"/>
              <a:gd name="connsiteX16" fmla="*/ 1778000 w 2717800"/>
              <a:gd name="connsiteY16" fmla="*/ 76200 h 1879613"/>
              <a:gd name="connsiteX17" fmla="*/ 1816100 w 2717800"/>
              <a:gd name="connsiteY17" fmla="*/ 215900 h 1879613"/>
              <a:gd name="connsiteX18" fmla="*/ 1866900 w 2717800"/>
              <a:gd name="connsiteY18" fmla="*/ 165100 h 1879613"/>
              <a:gd name="connsiteX19" fmla="*/ 1930400 w 2717800"/>
              <a:gd name="connsiteY19" fmla="*/ 292100 h 1879613"/>
              <a:gd name="connsiteX20" fmla="*/ 1993900 w 2717800"/>
              <a:gd name="connsiteY20" fmla="*/ 177800 h 1879613"/>
              <a:gd name="connsiteX21" fmla="*/ 2006600 w 2717800"/>
              <a:gd name="connsiteY21" fmla="*/ 317500 h 1879613"/>
              <a:gd name="connsiteX22" fmla="*/ 2120900 w 2717800"/>
              <a:gd name="connsiteY22" fmla="*/ 241300 h 1879613"/>
              <a:gd name="connsiteX23" fmla="*/ 2146300 w 2717800"/>
              <a:gd name="connsiteY23" fmla="*/ 381000 h 1879613"/>
              <a:gd name="connsiteX24" fmla="*/ 2197100 w 2717800"/>
              <a:gd name="connsiteY24" fmla="*/ 355600 h 1879613"/>
              <a:gd name="connsiteX25" fmla="*/ 2197100 w 2717800"/>
              <a:gd name="connsiteY25" fmla="*/ 355600 h 1879613"/>
              <a:gd name="connsiteX26" fmla="*/ 2273300 w 2717800"/>
              <a:gd name="connsiteY26" fmla="*/ 317500 h 1879613"/>
              <a:gd name="connsiteX27" fmla="*/ 2298700 w 2717800"/>
              <a:gd name="connsiteY27" fmla="*/ 508000 h 1879613"/>
              <a:gd name="connsiteX28" fmla="*/ 2438400 w 2717800"/>
              <a:gd name="connsiteY28" fmla="*/ 495300 h 1879613"/>
              <a:gd name="connsiteX29" fmla="*/ 2413000 w 2717800"/>
              <a:gd name="connsiteY29" fmla="*/ 609600 h 1879613"/>
              <a:gd name="connsiteX30" fmla="*/ 2540000 w 2717800"/>
              <a:gd name="connsiteY30" fmla="*/ 609600 h 1879613"/>
              <a:gd name="connsiteX31" fmla="*/ 2451100 w 2717800"/>
              <a:gd name="connsiteY31" fmla="*/ 673100 h 1879613"/>
              <a:gd name="connsiteX32" fmla="*/ 2679700 w 2717800"/>
              <a:gd name="connsiteY32" fmla="*/ 749300 h 1879613"/>
              <a:gd name="connsiteX33" fmla="*/ 2565400 w 2717800"/>
              <a:gd name="connsiteY33" fmla="*/ 787400 h 1879613"/>
              <a:gd name="connsiteX34" fmla="*/ 2667000 w 2717800"/>
              <a:gd name="connsiteY34" fmla="*/ 838200 h 1879613"/>
              <a:gd name="connsiteX35" fmla="*/ 2628900 w 2717800"/>
              <a:gd name="connsiteY35" fmla="*/ 838200 h 1879613"/>
              <a:gd name="connsiteX36" fmla="*/ 2705100 w 2717800"/>
              <a:gd name="connsiteY36" fmla="*/ 838200 h 1879613"/>
              <a:gd name="connsiteX37" fmla="*/ 2590800 w 2717800"/>
              <a:gd name="connsiteY37" fmla="*/ 876300 h 1879613"/>
              <a:gd name="connsiteX38" fmla="*/ 2717800 w 2717800"/>
              <a:gd name="connsiteY38" fmla="*/ 901700 h 1879613"/>
              <a:gd name="connsiteX39" fmla="*/ 2590800 w 2717800"/>
              <a:gd name="connsiteY39" fmla="*/ 927100 h 1879613"/>
              <a:gd name="connsiteX40" fmla="*/ 2705100 w 2717800"/>
              <a:gd name="connsiteY40" fmla="*/ 965200 h 1879613"/>
              <a:gd name="connsiteX41" fmla="*/ 2565400 w 2717800"/>
              <a:gd name="connsiteY41" fmla="*/ 1079500 h 1879613"/>
              <a:gd name="connsiteX42" fmla="*/ 2705100 w 2717800"/>
              <a:gd name="connsiteY42" fmla="*/ 1028700 h 1879613"/>
              <a:gd name="connsiteX43" fmla="*/ 2616200 w 2717800"/>
              <a:gd name="connsiteY43" fmla="*/ 1130300 h 1879613"/>
              <a:gd name="connsiteX44" fmla="*/ 2578100 w 2717800"/>
              <a:gd name="connsiteY44" fmla="*/ 1206500 h 1879613"/>
              <a:gd name="connsiteX45" fmla="*/ 2476500 w 2717800"/>
              <a:gd name="connsiteY45" fmla="*/ 1282700 h 1879613"/>
              <a:gd name="connsiteX46" fmla="*/ 2463800 w 2717800"/>
              <a:gd name="connsiteY46" fmla="*/ 1384300 h 1879613"/>
              <a:gd name="connsiteX47" fmla="*/ 2336800 w 2717800"/>
              <a:gd name="connsiteY47" fmla="*/ 1460500 h 1879613"/>
              <a:gd name="connsiteX48" fmla="*/ 2311400 w 2717800"/>
              <a:gd name="connsiteY48" fmla="*/ 1549400 h 1879613"/>
              <a:gd name="connsiteX49" fmla="*/ 2222500 w 2717800"/>
              <a:gd name="connsiteY49" fmla="*/ 1587500 h 1879613"/>
              <a:gd name="connsiteX50" fmla="*/ 2171700 w 2717800"/>
              <a:gd name="connsiteY50" fmla="*/ 1701800 h 1879613"/>
              <a:gd name="connsiteX51" fmla="*/ 1968500 w 2717800"/>
              <a:gd name="connsiteY51" fmla="*/ 1701800 h 1879613"/>
              <a:gd name="connsiteX52" fmla="*/ 1828800 w 2717800"/>
              <a:gd name="connsiteY52" fmla="*/ 1778000 h 1879613"/>
              <a:gd name="connsiteX53" fmla="*/ 1701800 w 2717800"/>
              <a:gd name="connsiteY53" fmla="*/ 1778000 h 1879613"/>
              <a:gd name="connsiteX54" fmla="*/ 1701800 w 2717800"/>
              <a:gd name="connsiteY54" fmla="*/ 1778000 h 1879613"/>
              <a:gd name="connsiteX55" fmla="*/ 1587500 w 2717800"/>
              <a:gd name="connsiteY55" fmla="*/ 1828800 h 1879613"/>
              <a:gd name="connsiteX56" fmla="*/ 1473200 w 2717800"/>
              <a:gd name="connsiteY56" fmla="*/ 1841500 h 1879613"/>
              <a:gd name="connsiteX57" fmla="*/ 1422400 w 2717800"/>
              <a:gd name="connsiteY57" fmla="*/ 1866900 h 1879613"/>
              <a:gd name="connsiteX58" fmla="*/ 1282700 w 2717800"/>
              <a:gd name="connsiteY58" fmla="*/ 1879600 h 1879613"/>
              <a:gd name="connsiteX59" fmla="*/ 1193800 w 2717800"/>
              <a:gd name="connsiteY59" fmla="*/ 1866900 h 1879613"/>
              <a:gd name="connsiteX60" fmla="*/ 1016000 w 2717800"/>
              <a:gd name="connsiteY60" fmla="*/ 1816100 h 1879613"/>
              <a:gd name="connsiteX61" fmla="*/ 812800 w 2717800"/>
              <a:gd name="connsiteY61" fmla="*/ 1816100 h 1879613"/>
              <a:gd name="connsiteX62" fmla="*/ 800100 w 2717800"/>
              <a:gd name="connsiteY62" fmla="*/ 1739900 h 1879613"/>
              <a:gd name="connsiteX63" fmla="*/ 698500 w 2717800"/>
              <a:gd name="connsiteY63" fmla="*/ 1720850 h 1879613"/>
              <a:gd name="connsiteX64" fmla="*/ 584200 w 2717800"/>
              <a:gd name="connsiteY64" fmla="*/ 1727200 h 1879613"/>
              <a:gd name="connsiteX65" fmla="*/ 425450 w 2717800"/>
              <a:gd name="connsiteY65" fmla="*/ 1606550 h 1879613"/>
              <a:gd name="connsiteX66" fmla="*/ 317500 w 2717800"/>
              <a:gd name="connsiteY66" fmla="*/ 1524000 h 1879613"/>
              <a:gd name="connsiteX67" fmla="*/ 203200 w 2717800"/>
              <a:gd name="connsiteY67" fmla="*/ 1435100 h 1879613"/>
              <a:gd name="connsiteX68" fmla="*/ 273050 w 2717800"/>
              <a:gd name="connsiteY68" fmla="*/ 1390650 h 1879613"/>
              <a:gd name="connsiteX69" fmla="*/ 107950 w 2717800"/>
              <a:gd name="connsiteY69" fmla="*/ 1352550 h 1879613"/>
              <a:gd name="connsiteX70" fmla="*/ 76200 w 2717800"/>
              <a:gd name="connsiteY70" fmla="*/ 1257300 h 1879613"/>
              <a:gd name="connsiteX71" fmla="*/ 107950 w 2717800"/>
              <a:gd name="connsiteY71" fmla="*/ 1098550 h 1879613"/>
              <a:gd name="connsiteX72" fmla="*/ 0 w 2717800"/>
              <a:gd name="connsiteY72" fmla="*/ 10604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0 w 2749550"/>
              <a:gd name="connsiteY72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114300 w 2749550"/>
              <a:gd name="connsiteY72" fmla="*/ 98425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39700 w 2749550"/>
              <a:gd name="connsiteY71" fmla="*/ 1098550 h 1879613"/>
              <a:gd name="connsiteX72" fmla="*/ 25400 w 2749550"/>
              <a:gd name="connsiteY72" fmla="*/ 1041400 h 1879613"/>
              <a:gd name="connsiteX73" fmla="*/ 0 w 2749550"/>
              <a:gd name="connsiteY73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127000 w 2749550"/>
              <a:gd name="connsiteY71" fmla="*/ 118110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0 w 2749550"/>
              <a:gd name="connsiteY74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19050 w 2749550"/>
              <a:gd name="connsiteY74" fmla="*/ 8826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0 w 2749550"/>
              <a:gd name="connsiteY75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158750 w 2749550"/>
              <a:gd name="connsiteY75" fmla="*/ 863600 h 1879613"/>
              <a:gd name="connsiteX76" fmla="*/ 0 w 2749550"/>
              <a:gd name="connsiteY76" fmla="*/ 146050 h 1879613"/>
              <a:gd name="connsiteX0" fmla="*/ 1123950 w 2749550"/>
              <a:gd name="connsiteY0" fmla="*/ 254000 h 1879613"/>
              <a:gd name="connsiteX1" fmla="*/ 1162050 w 2749550"/>
              <a:gd name="connsiteY1" fmla="*/ 152400 h 1879613"/>
              <a:gd name="connsiteX2" fmla="*/ 1238250 w 2749550"/>
              <a:gd name="connsiteY2" fmla="*/ 177800 h 1879613"/>
              <a:gd name="connsiteX3" fmla="*/ 1212850 w 2749550"/>
              <a:gd name="connsiteY3" fmla="*/ 38100 h 1879613"/>
              <a:gd name="connsiteX4" fmla="*/ 1276350 w 2749550"/>
              <a:gd name="connsiteY4" fmla="*/ 76200 h 1879613"/>
              <a:gd name="connsiteX5" fmla="*/ 1276350 w 2749550"/>
              <a:gd name="connsiteY5" fmla="*/ 0 h 1879613"/>
              <a:gd name="connsiteX6" fmla="*/ 1339850 w 2749550"/>
              <a:gd name="connsiteY6" fmla="*/ 177800 h 1879613"/>
              <a:gd name="connsiteX7" fmla="*/ 1365250 w 2749550"/>
              <a:gd name="connsiteY7" fmla="*/ 114300 h 1879613"/>
              <a:gd name="connsiteX8" fmla="*/ 1416050 w 2749550"/>
              <a:gd name="connsiteY8" fmla="*/ 139700 h 1879613"/>
              <a:gd name="connsiteX9" fmla="*/ 1416050 w 2749550"/>
              <a:gd name="connsiteY9" fmla="*/ 76200 h 1879613"/>
              <a:gd name="connsiteX10" fmla="*/ 1441450 w 2749550"/>
              <a:gd name="connsiteY10" fmla="*/ 203200 h 1879613"/>
              <a:gd name="connsiteX11" fmla="*/ 1454150 w 2749550"/>
              <a:gd name="connsiteY11" fmla="*/ 152400 h 1879613"/>
              <a:gd name="connsiteX12" fmla="*/ 1517650 w 2749550"/>
              <a:gd name="connsiteY12" fmla="*/ 38100 h 1879613"/>
              <a:gd name="connsiteX13" fmla="*/ 1581150 w 2749550"/>
              <a:gd name="connsiteY13" fmla="*/ 190500 h 1879613"/>
              <a:gd name="connsiteX14" fmla="*/ 1657350 w 2749550"/>
              <a:gd name="connsiteY14" fmla="*/ 12700 h 1879613"/>
              <a:gd name="connsiteX15" fmla="*/ 1746250 w 2749550"/>
              <a:gd name="connsiteY15" fmla="*/ 139700 h 1879613"/>
              <a:gd name="connsiteX16" fmla="*/ 1809750 w 2749550"/>
              <a:gd name="connsiteY16" fmla="*/ 76200 h 1879613"/>
              <a:gd name="connsiteX17" fmla="*/ 1847850 w 2749550"/>
              <a:gd name="connsiteY17" fmla="*/ 215900 h 1879613"/>
              <a:gd name="connsiteX18" fmla="*/ 1898650 w 2749550"/>
              <a:gd name="connsiteY18" fmla="*/ 165100 h 1879613"/>
              <a:gd name="connsiteX19" fmla="*/ 1962150 w 2749550"/>
              <a:gd name="connsiteY19" fmla="*/ 292100 h 1879613"/>
              <a:gd name="connsiteX20" fmla="*/ 2025650 w 2749550"/>
              <a:gd name="connsiteY20" fmla="*/ 177800 h 1879613"/>
              <a:gd name="connsiteX21" fmla="*/ 2038350 w 2749550"/>
              <a:gd name="connsiteY21" fmla="*/ 317500 h 1879613"/>
              <a:gd name="connsiteX22" fmla="*/ 2152650 w 2749550"/>
              <a:gd name="connsiteY22" fmla="*/ 241300 h 1879613"/>
              <a:gd name="connsiteX23" fmla="*/ 2178050 w 2749550"/>
              <a:gd name="connsiteY23" fmla="*/ 381000 h 1879613"/>
              <a:gd name="connsiteX24" fmla="*/ 2228850 w 2749550"/>
              <a:gd name="connsiteY24" fmla="*/ 355600 h 1879613"/>
              <a:gd name="connsiteX25" fmla="*/ 2228850 w 2749550"/>
              <a:gd name="connsiteY25" fmla="*/ 355600 h 1879613"/>
              <a:gd name="connsiteX26" fmla="*/ 2305050 w 2749550"/>
              <a:gd name="connsiteY26" fmla="*/ 317500 h 1879613"/>
              <a:gd name="connsiteX27" fmla="*/ 2330450 w 2749550"/>
              <a:gd name="connsiteY27" fmla="*/ 508000 h 1879613"/>
              <a:gd name="connsiteX28" fmla="*/ 2470150 w 2749550"/>
              <a:gd name="connsiteY28" fmla="*/ 495300 h 1879613"/>
              <a:gd name="connsiteX29" fmla="*/ 2444750 w 2749550"/>
              <a:gd name="connsiteY29" fmla="*/ 609600 h 1879613"/>
              <a:gd name="connsiteX30" fmla="*/ 2571750 w 2749550"/>
              <a:gd name="connsiteY30" fmla="*/ 609600 h 1879613"/>
              <a:gd name="connsiteX31" fmla="*/ 2482850 w 2749550"/>
              <a:gd name="connsiteY31" fmla="*/ 673100 h 1879613"/>
              <a:gd name="connsiteX32" fmla="*/ 2711450 w 2749550"/>
              <a:gd name="connsiteY32" fmla="*/ 749300 h 1879613"/>
              <a:gd name="connsiteX33" fmla="*/ 2597150 w 2749550"/>
              <a:gd name="connsiteY33" fmla="*/ 787400 h 1879613"/>
              <a:gd name="connsiteX34" fmla="*/ 2698750 w 2749550"/>
              <a:gd name="connsiteY34" fmla="*/ 838200 h 1879613"/>
              <a:gd name="connsiteX35" fmla="*/ 2660650 w 2749550"/>
              <a:gd name="connsiteY35" fmla="*/ 838200 h 1879613"/>
              <a:gd name="connsiteX36" fmla="*/ 2736850 w 2749550"/>
              <a:gd name="connsiteY36" fmla="*/ 838200 h 1879613"/>
              <a:gd name="connsiteX37" fmla="*/ 2622550 w 2749550"/>
              <a:gd name="connsiteY37" fmla="*/ 876300 h 1879613"/>
              <a:gd name="connsiteX38" fmla="*/ 2749550 w 2749550"/>
              <a:gd name="connsiteY38" fmla="*/ 901700 h 1879613"/>
              <a:gd name="connsiteX39" fmla="*/ 2622550 w 2749550"/>
              <a:gd name="connsiteY39" fmla="*/ 927100 h 1879613"/>
              <a:gd name="connsiteX40" fmla="*/ 2736850 w 2749550"/>
              <a:gd name="connsiteY40" fmla="*/ 965200 h 1879613"/>
              <a:gd name="connsiteX41" fmla="*/ 2597150 w 2749550"/>
              <a:gd name="connsiteY41" fmla="*/ 1079500 h 1879613"/>
              <a:gd name="connsiteX42" fmla="*/ 2736850 w 2749550"/>
              <a:gd name="connsiteY42" fmla="*/ 1028700 h 1879613"/>
              <a:gd name="connsiteX43" fmla="*/ 2647950 w 2749550"/>
              <a:gd name="connsiteY43" fmla="*/ 1130300 h 1879613"/>
              <a:gd name="connsiteX44" fmla="*/ 2609850 w 2749550"/>
              <a:gd name="connsiteY44" fmla="*/ 1206500 h 1879613"/>
              <a:gd name="connsiteX45" fmla="*/ 2508250 w 2749550"/>
              <a:gd name="connsiteY45" fmla="*/ 1282700 h 1879613"/>
              <a:gd name="connsiteX46" fmla="*/ 2495550 w 2749550"/>
              <a:gd name="connsiteY46" fmla="*/ 1384300 h 1879613"/>
              <a:gd name="connsiteX47" fmla="*/ 2368550 w 2749550"/>
              <a:gd name="connsiteY47" fmla="*/ 1460500 h 1879613"/>
              <a:gd name="connsiteX48" fmla="*/ 2343150 w 2749550"/>
              <a:gd name="connsiteY48" fmla="*/ 1549400 h 1879613"/>
              <a:gd name="connsiteX49" fmla="*/ 2254250 w 2749550"/>
              <a:gd name="connsiteY49" fmla="*/ 1587500 h 1879613"/>
              <a:gd name="connsiteX50" fmla="*/ 2203450 w 2749550"/>
              <a:gd name="connsiteY50" fmla="*/ 1701800 h 1879613"/>
              <a:gd name="connsiteX51" fmla="*/ 2000250 w 2749550"/>
              <a:gd name="connsiteY51" fmla="*/ 1701800 h 1879613"/>
              <a:gd name="connsiteX52" fmla="*/ 1860550 w 2749550"/>
              <a:gd name="connsiteY52" fmla="*/ 1778000 h 1879613"/>
              <a:gd name="connsiteX53" fmla="*/ 1733550 w 2749550"/>
              <a:gd name="connsiteY53" fmla="*/ 1778000 h 1879613"/>
              <a:gd name="connsiteX54" fmla="*/ 1733550 w 2749550"/>
              <a:gd name="connsiteY54" fmla="*/ 1778000 h 1879613"/>
              <a:gd name="connsiteX55" fmla="*/ 1619250 w 2749550"/>
              <a:gd name="connsiteY55" fmla="*/ 1828800 h 1879613"/>
              <a:gd name="connsiteX56" fmla="*/ 1504950 w 2749550"/>
              <a:gd name="connsiteY56" fmla="*/ 1841500 h 1879613"/>
              <a:gd name="connsiteX57" fmla="*/ 1454150 w 2749550"/>
              <a:gd name="connsiteY57" fmla="*/ 1866900 h 1879613"/>
              <a:gd name="connsiteX58" fmla="*/ 1314450 w 2749550"/>
              <a:gd name="connsiteY58" fmla="*/ 1879600 h 1879613"/>
              <a:gd name="connsiteX59" fmla="*/ 1225550 w 2749550"/>
              <a:gd name="connsiteY59" fmla="*/ 1866900 h 1879613"/>
              <a:gd name="connsiteX60" fmla="*/ 1047750 w 2749550"/>
              <a:gd name="connsiteY60" fmla="*/ 1816100 h 1879613"/>
              <a:gd name="connsiteX61" fmla="*/ 844550 w 2749550"/>
              <a:gd name="connsiteY61" fmla="*/ 1816100 h 1879613"/>
              <a:gd name="connsiteX62" fmla="*/ 831850 w 2749550"/>
              <a:gd name="connsiteY62" fmla="*/ 1739900 h 1879613"/>
              <a:gd name="connsiteX63" fmla="*/ 730250 w 2749550"/>
              <a:gd name="connsiteY63" fmla="*/ 1720850 h 1879613"/>
              <a:gd name="connsiteX64" fmla="*/ 615950 w 2749550"/>
              <a:gd name="connsiteY64" fmla="*/ 1727200 h 1879613"/>
              <a:gd name="connsiteX65" fmla="*/ 457200 w 2749550"/>
              <a:gd name="connsiteY65" fmla="*/ 1606550 h 1879613"/>
              <a:gd name="connsiteX66" fmla="*/ 349250 w 2749550"/>
              <a:gd name="connsiteY66" fmla="*/ 1524000 h 1879613"/>
              <a:gd name="connsiteX67" fmla="*/ 234950 w 2749550"/>
              <a:gd name="connsiteY67" fmla="*/ 1435100 h 1879613"/>
              <a:gd name="connsiteX68" fmla="*/ 304800 w 2749550"/>
              <a:gd name="connsiteY68" fmla="*/ 1390650 h 1879613"/>
              <a:gd name="connsiteX69" fmla="*/ 139700 w 2749550"/>
              <a:gd name="connsiteY69" fmla="*/ 1352550 h 1879613"/>
              <a:gd name="connsiteX70" fmla="*/ 107950 w 2749550"/>
              <a:gd name="connsiteY70" fmla="*/ 1257300 h 1879613"/>
              <a:gd name="connsiteX71" fmla="*/ 69850 w 2749550"/>
              <a:gd name="connsiteY71" fmla="*/ 1162050 h 1879613"/>
              <a:gd name="connsiteX72" fmla="*/ 139700 w 2749550"/>
              <a:gd name="connsiteY72" fmla="*/ 1098550 h 1879613"/>
              <a:gd name="connsiteX73" fmla="*/ 25400 w 2749550"/>
              <a:gd name="connsiteY73" fmla="*/ 1041400 h 1879613"/>
              <a:gd name="connsiteX74" fmla="*/ 203200 w 2749550"/>
              <a:gd name="connsiteY74" fmla="*/ 971550 h 1879613"/>
              <a:gd name="connsiteX75" fmla="*/ 38100 w 2749550"/>
              <a:gd name="connsiteY75" fmla="*/ 946150 h 1879613"/>
              <a:gd name="connsiteX76" fmla="*/ 0 w 2749550"/>
              <a:gd name="connsiteY76" fmla="*/ 146050 h 187961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30200 w 2724150"/>
              <a:gd name="connsiteY76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317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330200 w 2724150"/>
              <a:gd name="connsiteY77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52400 w 2724150"/>
              <a:gd name="connsiteY77" fmla="*/ 9271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330200 w 2724150"/>
              <a:gd name="connsiteY78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1270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330200 w 2724150"/>
              <a:gd name="connsiteY79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228600 w 2724150"/>
              <a:gd name="connsiteY79" fmla="*/ 67310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30200 w 2724150"/>
              <a:gd name="connsiteY80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184150 w 2724150"/>
              <a:gd name="connsiteY80" fmla="*/ 5016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0200 w 2724150"/>
              <a:gd name="connsiteY81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36550 w 2724150"/>
              <a:gd name="connsiteY81" fmla="*/ 450850 h 2063763"/>
              <a:gd name="connsiteX82" fmla="*/ 330200 w 2724150"/>
              <a:gd name="connsiteY82" fmla="*/ 0 h 2063763"/>
              <a:gd name="connsiteX0" fmla="*/ 1098550 w 2724150"/>
              <a:gd name="connsiteY0" fmla="*/ 438150 h 2063763"/>
              <a:gd name="connsiteX1" fmla="*/ 1136650 w 2724150"/>
              <a:gd name="connsiteY1" fmla="*/ 336550 h 2063763"/>
              <a:gd name="connsiteX2" fmla="*/ 1212850 w 2724150"/>
              <a:gd name="connsiteY2" fmla="*/ 361950 h 2063763"/>
              <a:gd name="connsiteX3" fmla="*/ 1187450 w 2724150"/>
              <a:gd name="connsiteY3" fmla="*/ 222250 h 2063763"/>
              <a:gd name="connsiteX4" fmla="*/ 1250950 w 2724150"/>
              <a:gd name="connsiteY4" fmla="*/ 260350 h 2063763"/>
              <a:gd name="connsiteX5" fmla="*/ 1250950 w 2724150"/>
              <a:gd name="connsiteY5" fmla="*/ 184150 h 2063763"/>
              <a:gd name="connsiteX6" fmla="*/ 1314450 w 2724150"/>
              <a:gd name="connsiteY6" fmla="*/ 361950 h 2063763"/>
              <a:gd name="connsiteX7" fmla="*/ 1339850 w 2724150"/>
              <a:gd name="connsiteY7" fmla="*/ 298450 h 2063763"/>
              <a:gd name="connsiteX8" fmla="*/ 1390650 w 2724150"/>
              <a:gd name="connsiteY8" fmla="*/ 323850 h 2063763"/>
              <a:gd name="connsiteX9" fmla="*/ 1390650 w 2724150"/>
              <a:gd name="connsiteY9" fmla="*/ 260350 h 2063763"/>
              <a:gd name="connsiteX10" fmla="*/ 1416050 w 2724150"/>
              <a:gd name="connsiteY10" fmla="*/ 387350 h 2063763"/>
              <a:gd name="connsiteX11" fmla="*/ 1428750 w 2724150"/>
              <a:gd name="connsiteY11" fmla="*/ 336550 h 2063763"/>
              <a:gd name="connsiteX12" fmla="*/ 1492250 w 2724150"/>
              <a:gd name="connsiteY12" fmla="*/ 222250 h 2063763"/>
              <a:gd name="connsiteX13" fmla="*/ 1555750 w 2724150"/>
              <a:gd name="connsiteY13" fmla="*/ 374650 h 2063763"/>
              <a:gd name="connsiteX14" fmla="*/ 1631950 w 2724150"/>
              <a:gd name="connsiteY14" fmla="*/ 196850 h 2063763"/>
              <a:gd name="connsiteX15" fmla="*/ 1720850 w 2724150"/>
              <a:gd name="connsiteY15" fmla="*/ 323850 h 2063763"/>
              <a:gd name="connsiteX16" fmla="*/ 1784350 w 2724150"/>
              <a:gd name="connsiteY16" fmla="*/ 260350 h 2063763"/>
              <a:gd name="connsiteX17" fmla="*/ 1822450 w 2724150"/>
              <a:gd name="connsiteY17" fmla="*/ 400050 h 2063763"/>
              <a:gd name="connsiteX18" fmla="*/ 1873250 w 2724150"/>
              <a:gd name="connsiteY18" fmla="*/ 349250 h 2063763"/>
              <a:gd name="connsiteX19" fmla="*/ 1936750 w 2724150"/>
              <a:gd name="connsiteY19" fmla="*/ 476250 h 2063763"/>
              <a:gd name="connsiteX20" fmla="*/ 2000250 w 2724150"/>
              <a:gd name="connsiteY20" fmla="*/ 361950 h 2063763"/>
              <a:gd name="connsiteX21" fmla="*/ 2012950 w 2724150"/>
              <a:gd name="connsiteY21" fmla="*/ 501650 h 2063763"/>
              <a:gd name="connsiteX22" fmla="*/ 2127250 w 2724150"/>
              <a:gd name="connsiteY22" fmla="*/ 425450 h 2063763"/>
              <a:gd name="connsiteX23" fmla="*/ 2152650 w 2724150"/>
              <a:gd name="connsiteY23" fmla="*/ 565150 h 2063763"/>
              <a:gd name="connsiteX24" fmla="*/ 2203450 w 2724150"/>
              <a:gd name="connsiteY24" fmla="*/ 539750 h 2063763"/>
              <a:gd name="connsiteX25" fmla="*/ 2203450 w 2724150"/>
              <a:gd name="connsiteY25" fmla="*/ 539750 h 2063763"/>
              <a:gd name="connsiteX26" fmla="*/ 2279650 w 2724150"/>
              <a:gd name="connsiteY26" fmla="*/ 501650 h 2063763"/>
              <a:gd name="connsiteX27" fmla="*/ 2305050 w 2724150"/>
              <a:gd name="connsiteY27" fmla="*/ 692150 h 2063763"/>
              <a:gd name="connsiteX28" fmla="*/ 2444750 w 2724150"/>
              <a:gd name="connsiteY28" fmla="*/ 679450 h 2063763"/>
              <a:gd name="connsiteX29" fmla="*/ 2419350 w 2724150"/>
              <a:gd name="connsiteY29" fmla="*/ 793750 h 2063763"/>
              <a:gd name="connsiteX30" fmla="*/ 2546350 w 2724150"/>
              <a:gd name="connsiteY30" fmla="*/ 793750 h 2063763"/>
              <a:gd name="connsiteX31" fmla="*/ 2457450 w 2724150"/>
              <a:gd name="connsiteY31" fmla="*/ 857250 h 2063763"/>
              <a:gd name="connsiteX32" fmla="*/ 2686050 w 2724150"/>
              <a:gd name="connsiteY32" fmla="*/ 933450 h 2063763"/>
              <a:gd name="connsiteX33" fmla="*/ 2571750 w 2724150"/>
              <a:gd name="connsiteY33" fmla="*/ 971550 h 2063763"/>
              <a:gd name="connsiteX34" fmla="*/ 2673350 w 2724150"/>
              <a:gd name="connsiteY34" fmla="*/ 1022350 h 2063763"/>
              <a:gd name="connsiteX35" fmla="*/ 2635250 w 2724150"/>
              <a:gd name="connsiteY35" fmla="*/ 1022350 h 2063763"/>
              <a:gd name="connsiteX36" fmla="*/ 2711450 w 2724150"/>
              <a:gd name="connsiteY36" fmla="*/ 1022350 h 2063763"/>
              <a:gd name="connsiteX37" fmla="*/ 2597150 w 2724150"/>
              <a:gd name="connsiteY37" fmla="*/ 1060450 h 2063763"/>
              <a:gd name="connsiteX38" fmla="*/ 2724150 w 2724150"/>
              <a:gd name="connsiteY38" fmla="*/ 1085850 h 2063763"/>
              <a:gd name="connsiteX39" fmla="*/ 2597150 w 2724150"/>
              <a:gd name="connsiteY39" fmla="*/ 1111250 h 2063763"/>
              <a:gd name="connsiteX40" fmla="*/ 2711450 w 2724150"/>
              <a:gd name="connsiteY40" fmla="*/ 1149350 h 2063763"/>
              <a:gd name="connsiteX41" fmla="*/ 2571750 w 2724150"/>
              <a:gd name="connsiteY41" fmla="*/ 1263650 h 2063763"/>
              <a:gd name="connsiteX42" fmla="*/ 2711450 w 2724150"/>
              <a:gd name="connsiteY42" fmla="*/ 1212850 h 2063763"/>
              <a:gd name="connsiteX43" fmla="*/ 2622550 w 2724150"/>
              <a:gd name="connsiteY43" fmla="*/ 1314450 h 2063763"/>
              <a:gd name="connsiteX44" fmla="*/ 2584450 w 2724150"/>
              <a:gd name="connsiteY44" fmla="*/ 1390650 h 2063763"/>
              <a:gd name="connsiteX45" fmla="*/ 2482850 w 2724150"/>
              <a:gd name="connsiteY45" fmla="*/ 1466850 h 2063763"/>
              <a:gd name="connsiteX46" fmla="*/ 2470150 w 2724150"/>
              <a:gd name="connsiteY46" fmla="*/ 1568450 h 2063763"/>
              <a:gd name="connsiteX47" fmla="*/ 2343150 w 2724150"/>
              <a:gd name="connsiteY47" fmla="*/ 1644650 h 2063763"/>
              <a:gd name="connsiteX48" fmla="*/ 2317750 w 2724150"/>
              <a:gd name="connsiteY48" fmla="*/ 1733550 h 2063763"/>
              <a:gd name="connsiteX49" fmla="*/ 2228850 w 2724150"/>
              <a:gd name="connsiteY49" fmla="*/ 1771650 h 2063763"/>
              <a:gd name="connsiteX50" fmla="*/ 2178050 w 2724150"/>
              <a:gd name="connsiteY50" fmla="*/ 1885950 h 2063763"/>
              <a:gd name="connsiteX51" fmla="*/ 1974850 w 2724150"/>
              <a:gd name="connsiteY51" fmla="*/ 1885950 h 2063763"/>
              <a:gd name="connsiteX52" fmla="*/ 1835150 w 2724150"/>
              <a:gd name="connsiteY52" fmla="*/ 1962150 h 2063763"/>
              <a:gd name="connsiteX53" fmla="*/ 1708150 w 2724150"/>
              <a:gd name="connsiteY53" fmla="*/ 1962150 h 2063763"/>
              <a:gd name="connsiteX54" fmla="*/ 1708150 w 2724150"/>
              <a:gd name="connsiteY54" fmla="*/ 1962150 h 2063763"/>
              <a:gd name="connsiteX55" fmla="*/ 1593850 w 2724150"/>
              <a:gd name="connsiteY55" fmla="*/ 2012950 h 2063763"/>
              <a:gd name="connsiteX56" fmla="*/ 1479550 w 2724150"/>
              <a:gd name="connsiteY56" fmla="*/ 2025650 h 2063763"/>
              <a:gd name="connsiteX57" fmla="*/ 1428750 w 2724150"/>
              <a:gd name="connsiteY57" fmla="*/ 2051050 h 2063763"/>
              <a:gd name="connsiteX58" fmla="*/ 1289050 w 2724150"/>
              <a:gd name="connsiteY58" fmla="*/ 2063750 h 2063763"/>
              <a:gd name="connsiteX59" fmla="*/ 1200150 w 2724150"/>
              <a:gd name="connsiteY59" fmla="*/ 2051050 h 2063763"/>
              <a:gd name="connsiteX60" fmla="*/ 1022350 w 2724150"/>
              <a:gd name="connsiteY60" fmla="*/ 2000250 h 2063763"/>
              <a:gd name="connsiteX61" fmla="*/ 819150 w 2724150"/>
              <a:gd name="connsiteY61" fmla="*/ 2000250 h 2063763"/>
              <a:gd name="connsiteX62" fmla="*/ 806450 w 2724150"/>
              <a:gd name="connsiteY62" fmla="*/ 1924050 h 2063763"/>
              <a:gd name="connsiteX63" fmla="*/ 704850 w 2724150"/>
              <a:gd name="connsiteY63" fmla="*/ 1905000 h 2063763"/>
              <a:gd name="connsiteX64" fmla="*/ 590550 w 2724150"/>
              <a:gd name="connsiteY64" fmla="*/ 1911350 h 2063763"/>
              <a:gd name="connsiteX65" fmla="*/ 431800 w 2724150"/>
              <a:gd name="connsiteY65" fmla="*/ 1790700 h 2063763"/>
              <a:gd name="connsiteX66" fmla="*/ 323850 w 2724150"/>
              <a:gd name="connsiteY66" fmla="*/ 1708150 h 2063763"/>
              <a:gd name="connsiteX67" fmla="*/ 209550 w 2724150"/>
              <a:gd name="connsiteY67" fmla="*/ 1619250 h 2063763"/>
              <a:gd name="connsiteX68" fmla="*/ 279400 w 2724150"/>
              <a:gd name="connsiteY68" fmla="*/ 1574800 h 2063763"/>
              <a:gd name="connsiteX69" fmla="*/ 114300 w 2724150"/>
              <a:gd name="connsiteY69" fmla="*/ 1536700 h 2063763"/>
              <a:gd name="connsiteX70" fmla="*/ 82550 w 2724150"/>
              <a:gd name="connsiteY70" fmla="*/ 1441450 h 2063763"/>
              <a:gd name="connsiteX71" fmla="*/ 44450 w 2724150"/>
              <a:gd name="connsiteY71" fmla="*/ 1346200 h 2063763"/>
              <a:gd name="connsiteX72" fmla="*/ 114300 w 2724150"/>
              <a:gd name="connsiteY72" fmla="*/ 1282700 h 2063763"/>
              <a:gd name="connsiteX73" fmla="*/ 0 w 2724150"/>
              <a:gd name="connsiteY73" fmla="*/ 1225550 h 2063763"/>
              <a:gd name="connsiteX74" fmla="*/ 177800 w 2724150"/>
              <a:gd name="connsiteY74" fmla="*/ 1155700 h 2063763"/>
              <a:gd name="connsiteX75" fmla="*/ 12700 w 2724150"/>
              <a:gd name="connsiteY75" fmla="*/ 1130300 h 2063763"/>
              <a:gd name="connsiteX76" fmla="*/ 133350 w 2724150"/>
              <a:gd name="connsiteY76" fmla="*/ 1022350 h 2063763"/>
              <a:gd name="connsiteX77" fmla="*/ 107950 w 2724150"/>
              <a:gd name="connsiteY77" fmla="*/ 889000 h 2063763"/>
              <a:gd name="connsiteX78" fmla="*/ 215900 w 2724150"/>
              <a:gd name="connsiteY78" fmla="*/ 787400 h 2063763"/>
              <a:gd name="connsiteX79" fmla="*/ 146050 w 2724150"/>
              <a:gd name="connsiteY79" fmla="*/ 590550 h 2063763"/>
              <a:gd name="connsiteX80" fmla="*/ 374650 w 2724150"/>
              <a:gd name="connsiteY80" fmla="*/ 781050 h 2063763"/>
              <a:gd name="connsiteX81" fmla="*/ 381000 w 2724150"/>
              <a:gd name="connsiteY81" fmla="*/ 444500 h 2063763"/>
              <a:gd name="connsiteX82" fmla="*/ 330200 w 2724150"/>
              <a:gd name="connsiteY82" fmla="*/ 0 h 20637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711200 w 2724150"/>
              <a:gd name="connsiteY82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450850 w 2724150"/>
              <a:gd name="connsiteY82" fmla="*/ 50800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711200 w 2724150"/>
              <a:gd name="connsiteY83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93725 w 2724150"/>
              <a:gd name="connsiteY83" fmla="*/ 720725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52450 w 2724150"/>
              <a:gd name="connsiteY82" fmla="*/ 85725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711200 w 2724150"/>
              <a:gd name="connsiteY84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574675 w 2724150"/>
              <a:gd name="connsiteY84" fmla="*/ 52070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11200 w 2724150"/>
              <a:gd name="connsiteY85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688975 w 2724150"/>
              <a:gd name="connsiteY85" fmla="*/ 400050 h 2292363"/>
              <a:gd name="connsiteX86" fmla="*/ 711200 w 2724150"/>
              <a:gd name="connsiteY86" fmla="*/ 0 h 2292363"/>
              <a:gd name="connsiteX0" fmla="*/ 1098550 w 2724150"/>
              <a:gd name="connsiteY0" fmla="*/ 666750 h 2292363"/>
              <a:gd name="connsiteX1" fmla="*/ 1136650 w 2724150"/>
              <a:gd name="connsiteY1" fmla="*/ 565150 h 2292363"/>
              <a:gd name="connsiteX2" fmla="*/ 1212850 w 2724150"/>
              <a:gd name="connsiteY2" fmla="*/ 590550 h 2292363"/>
              <a:gd name="connsiteX3" fmla="*/ 1187450 w 2724150"/>
              <a:gd name="connsiteY3" fmla="*/ 450850 h 2292363"/>
              <a:gd name="connsiteX4" fmla="*/ 1250950 w 2724150"/>
              <a:gd name="connsiteY4" fmla="*/ 488950 h 2292363"/>
              <a:gd name="connsiteX5" fmla="*/ 1250950 w 2724150"/>
              <a:gd name="connsiteY5" fmla="*/ 412750 h 2292363"/>
              <a:gd name="connsiteX6" fmla="*/ 1314450 w 2724150"/>
              <a:gd name="connsiteY6" fmla="*/ 590550 h 2292363"/>
              <a:gd name="connsiteX7" fmla="*/ 1339850 w 2724150"/>
              <a:gd name="connsiteY7" fmla="*/ 527050 h 2292363"/>
              <a:gd name="connsiteX8" fmla="*/ 1390650 w 2724150"/>
              <a:gd name="connsiteY8" fmla="*/ 552450 h 2292363"/>
              <a:gd name="connsiteX9" fmla="*/ 1390650 w 2724150"/>
              <a:gd name="connsiteY9" fmla="*/ 488950 h 2292363"/>
              <a:gd name="connsiteX10" fmla="*/ 1416050 w 2724150"/>
              <a:gd name="connsiteY10" fmla="*/ 615950 h 2292363"/>
              <a:gd name="connsiteX11" fmla="*/ 1428750 w 2724150"/>
              <a:gd name="connsiteY11" fmla="*/ 565150 h 2292363"/>
              <a:gd name="connsiteX12" fmla="*/ 1492250 w 2724150"/>
              <a:gd name="connsiteY12" fmla="*/ 450850 h 2292363"/>
              <a:gd name="connsiteX13" fmla="*/ 1555750 w 2724150"/>
              <a:gd name="connsiteY13" fmla="*/ 603250 h 2292363"/>
              <a:gd name="connsiteX14" fmla="*/ 1631950 w 2724150"/>
              <a:gd name="connsiteY14" fmla="*/ 425450 h 2292363"/>
              <a:gd name="connsiteX15" fmla="*/ 1720850 w 2724150"/>
              <a:gd name="connsiteY15" fmla="*/ 552450 h 2292363"/>
              <a:gd name="connsiteX16" fmla="*/ 1784350 w 2724150"/>
              <a:gd name="connsiteY16" fmla="*/ 488950 h 2292363"/>
              <a:gd name="connsiteX17" fmla="*/ 1822450 w 2724150"/>
              <a:gd name="connsiteY17" fmla="*/ 628650 h 2292363"/>
              <a:gd name="connsiteX18" fmla="*/ 1873250 w 2724150"/>
              <a:gd name="connsiteY18" fmla="*/ 577850 h 2292363"/>
              <a:gd name="connsiteX19" fmla="*/ 1936750 w 2724150"/>
              <a:gd name="connsiteY19" fmla="*/ 704850 h 2292363"/>
              <a:gd name="connsiteX20" fmla="*/ 2000250 w 2724150"/>
              <a:gd name="connsiteY20" fmla="*/ 590550 h 2292363"/>
              <a:gd name="connsiteX21" fmla="*/ 2012950 w 2724150"/>
              <a:gd name="connsiteY21" fmla="*/ 730250 h 2292363"/>
              <a:gd name="connsiteX22" fmla="*/ 2127250 w 2724150"/>
              <a:gd name="connsiteY22" fmla="*/ 654050 h 2292363"/>
              <a:gd name="connsiteX23" fmla="*/ 2152650 w 2724150"/>
              <a:gd name="connsiteY23" fmla="*/ 793750 h 2292363"/>
              <a:gd name="connsiteX24" fmla="*/ 2203450 w 2724150"/>
              <a:gd name="connsiteY24" fmla="*/ 768350 h 2292363"/>
              <a:gd name="connsiteX25" fmla="*/ 2203450 w 2724150"/>
              <a:gd name="connsiteY25" fmla="*/ 768350 h 2292363"/>
              <a:gd name="connsiteX26" fmla="*/ 2279650 w 2724150"/>
              <a:gd name="connsiteY26" fmla="*/ 730250 h 2292363"/>
              <a:gd name="connsiteX27" fmla="*/ 2305050 w 2724150"/>
              <a:gd name="connsiteY27" fmla="*/ 920750 h 2292363"/>
              <a:gd name="connsiteX28" fmla="*/ 2444750 w 2724150"/>
              <a:gd name="connsiteY28" fmla="*/ 908050 h 2292363"/>
              <a:gd name="connsiteX29" fmla="*/ 2419350 w 2724150"/>
              <a:gd name="connsiteY29" fmla="*/ 1022350 h 2292363"/>
              <a:gd name="connsiteX30" fmla="*/ 2546350 w 2724150"/>
              <a:gd name="connsiteY30" fmla="*/ 1022350 h 2292363"/>
              <a:gd name="connsiteX31" fmla="*/ 2457450 w 2724150"/>
              <a:gd name="connsiteY31" fmla="*/ 1085850 h 2292363"/>
              <a:gd name="connsiteX32" fmla="*/ 2686050 w 2724150"/>
              <a:gd name="connsiteY32" fmla="*/ 1162050 h 2292363"/>
              <a:gd name="connsiteX33" fmla="*/ 2571750 w 2724150"/>
              <a:gd name="connsiteY33" fmla="*/ 1200150 h 2292363"/>
              <a:gd name="connsiteX34" fmla="*/ 2673350 w 2724150"/>
              <a:gd name="connsiteY34" fmla="*/ 1250950 h 2292363"/>
              <a:gd name="connsiteX35" fmla="*/ 2635250 w 2724150"/>
              <a:gd name="connsiteY35" fmla="*/ 1250950 h 2292363"/>
              <a:gd name="connsiteX36" fmla="*/ 2711450 w 2724150"/>
              <a:gd name="connsiteY36" fmla="*/ 1250950 h 2292363"/>
              <a:gd name="connsiteX37" fmla="*/ 2597150 w 2724150"/>
              <a:gd name="connsiteY37" fmla="*/ 1289050 h 2292363"/>
              <a:gd name="connsiteX38" fmla="*/ 2724150 w 2724150"/>
              <a:gd name="connsiteY38" fmla="*/ 1314450 h 2292363"/>
              <a:gd name="connsiteX39" fmla="*/ 2597150 w 2724150"/>
              <a:gd name="connsiteY39" fmla="*/ 1339850 h 2292363"/>
              <a:gd name="connsiteX40" fmla="*/ 2711450 w 2724150"/>
              <a:gd name="connsiteY40" fmla="*/ 1377950 h 2292363"/>
              <a:gd name="connsiteX41" fmla="*/ 2571750 w 2724150"/>
              <a:gd name="connsiteY41" fmla="*/ 1492250 h 2292363"/>
              <a:gd name="connsiteX42" fmla="*/ 2711450 w 2724150"/>
              <a:gd name="connsiteY42" fmla="*/ 1441450 h 2292363"/>
              <a:gd name="connsiteX43" fmla="*/ 2622550 w 2724150"/>
              <a:gd name="connsiteY43" fmla="*/ 1543050 h 2292363"/>
              <a:gd name="connsiteX44" fmla="*/ 2584450 w 2724150"/>
              <a:gd name="connsiteY44" fmla="*/ 1619250 h 2292363"/>
              <a:gd name="connsiteX45" fmla="*/ 2482850 w 2724150"/>
              <a:gd name="connsiteY45" fmla="*/ 1695450 h 2292363"/>
              <a:gd name="connsiteX46" fmla="*/ 2470150 w 2724150"/>
              <a:gd name="connsiteY46" fmla="*/ 1797050 h 2292363"/>
              <a:gd name="connsiteX47" fmla="*/ 2343150 w 2724150"/>
              <a:gd name="connsiteY47" fmla="*/ 1873250 h 2292363"/>
              <a:gd name="connsiteX48" fmla="*/ 2317750 w 2724150"/>
              <a:gd name="connsiteY48" fmla="*/ 1962150 h 2292363"/>
              <a:gd name="connsiteX49" fmla="*/ 2228850 w 2724150"/>
              <a:gd name="connsiteY49" fmla="*/ 2000250 h 2292363"/>
              <a:gd name="connsiteX50" fmla="*/ 2178050 w 2724150"/>
              <a:gd name="connsiteY50" fmla="*/ 2114550 h 2292363"/>
              <a:gd name="connsiteX51" fmla="*/ 1974850 w 2724150"/>
              <a:gd name="connsiteY51" fmla="*/ 2114550 h 2292363"/>
              <a:gd name="connsiteX52" fmla="*/ 1835150 w 2724150"/>
              <a:gd name="connsiteY52" fmla="*/ 2190750 h 2292363"/>
              <a:gd name="connsiteX53" fmla="*/ 1708150 w 2724150"/>
              <a:gd name="connsiteY53" fmla="*/ 2190750 h 2292363"/>
              <a:gd name="connsiteX54" fmla="*/ 1708150 w 2724150"/>
              <a:gd name="connsiteY54" fmla="*/ 2190750 h 2292363"/>
              <a:gd name="connsiteX55" fmla="*/ 1593850 w 2724150"/>
              <a:gd name="connsiteY55" fmla="*/ 2241550 h 2292363"/>
              <a:gd name="connsiteX56" fmla="*/ 1479550 w 2724150"/>
              <a:gd name="connsiteY56" fmla="*/ 2254250 h 2292363"/>
              <a:gd name="connsiteX57" fmla="*/ 1428750 w 2724150"/>
              <a:gd name="connsiteY57" fmla="*/ 2279650 h 2292363"/>
              <a:gd name="connsiteX58" fmla="*/ 1289050 w 2724150"/>
              <a:gd name="connsiteY58" fmla="*/ 2292350 h 2292363"/>
              <a:gd name="connsiteX59" fmla="*/ 1200150 w 2724150"/>
              <a:gd name="connsiteY59" fmla="*/ 2279650 h 2292363"/>
              <a:gd name="connsiteX60" fmla="*/ 1022350 w 2724150"/>
              <a:gd name="connsiteY60" fmla="*/ 2228850 h 2292363"/>
              <a:gd name="connsiteX61" fmla="*/ 819150 w 2724150"/>
              <a:gd name="connsiteY61" fmla="*/ 2228850 h 2292363"/>
              <a:gd name="connsiteX62" fmla="*/ 806450 w 2724150"/>
              <a:gd name="connsiteY62" fmla="*/ 2152650 h 2292363"/>
              <a:gd name="connsiteX63" fmla="*/ 704850 w 2724150"/>
              <a:gd name="connsiteY63" fmla="*/ 2133600 h 2292363"/>
              <a:gd name="connsiteX64" fmla="*/ 590550 w 2724150"/>
              <a:gd name="connsiteY64" fmla="*/ 2139950 h 2292363"/>
              <a:gd name="connsiteX65" fmla="*/ 431800 w 2724150"/>
              <a:gd name="connsiteY65" fmla="*/ 2019300 h 2292363"/>
              <a:gd name="connsiteX66" fmla="*/ 323850 w 2724150"/>
              <a:gd name="connsiteY66" fmla="*/ 1936750 h 2292363"/>
              <a:gd name="connsiteX67" fmla="*/ 209550 w 2724150"/>
              <a:gd name="connsiteY67" fmla="*/ 1847850 h 2292363"/>
              <a:gd name="connsiteX68" fmla="*/ 279400 w 2724150"/>
              <a:gd name="connsiteY68" fmla="*/ 1803400 h 2292363"/>
              <a:gd name="connsiteX69" fmla="*/ 114300 w 2724150"/>
              <a:gd name="connsiteY69" fmla="*/ 1765300 h 2292363"/>
              <a:gd name="connsiteX70" fmla="*/ 82550 w 2724150"/>
              <a:gd name="connsiteY70" fmla="*/ 1670050 h 2292363"/>
              <a:gd name="connsiteX71" fmla="*/ 44450 w 2724150"/>
              <a:gd name="connsiteY71" fmla="*/ 1574800 h 2292363"/>
              <a:gd name="connsiteX72" fmla="*/ 114300 w 2724150"/>
              <a:gd name="connsiteY72" fmla="*/ 1511300 h 2292363"/>
              <a:gd name="connsiteX73" fmla="*/ 0 w 2724150"/>
              <a:gd name="connsiteY73" fmla="*/ 1454150 h 2292363"/>
              <a:gd name="connsiteX74" fmla="*/ 177800 w 2724150"/>
              <a:gd name="connsiteY74" fmla="*/ 1384300 h 2292363"/>
              <a:gd name="connsiteX75" fmla="*/ 12700 w 2724150"/>
              <a:gd name="connsiteY75" fmla="*/ 1358900 h 2292363"/>
              <a:gd name="connsiteX76" fmla="*/ 133350 w 2724150"/>
              <a:gd name="connsiteY76" fmla="*/ 1250950 h 2292363"/>
              <a:gd name="connsiteX77" fmla="*/ 107950 w 2724150"/>
              <a:gd name="connsiteY77" fmla="*/ 1117600 h 2292363"/>
              <a:gd name="connsiteX78" fmla="*/ 215900 w 2724150"/>
              <a:gd name="connsiteY78" fmla="*/ 1016000 h 2292363"/>
              <a:gd name="connsiteX79" fmla="*/ 146050 w 2724150"/>
              <a:gd name="connsiteY79" fmla="*/ 819150 h 2292363"/>
              <a:gd name="connsiteX80" fmla="*/ 374650 w 2724150"/>
              <a:gd name="connsiteY80" fmla="*/ 1009650 h 2292363"/>
              <a:gd name="connsiteX81" fmla="*/ 381000 w 2724150"/>
              <a:gd name="connsiteY81" fmla="*/ 673100 h 2292363"/>
              <a:gd name="connsiteX82" fmla="*/ 530225 w 2724150"/>
              <a:gd name="connsiteY82" fmla="*/ 850900 h 2292363"/>
              <a:gd name="connsiteX83" fmla="*/ 539750 w 2724150"/>
              <a:gd name="connsiteY83" fmla="*/ 679450 h 2292363"/>
              <a:gd name="connsiteX84" fmla="*/ 669925 w 2724150"/>
              <a:gd name="connsiteY84" fmla="*/ 692150 h 2292363"/>
              <a:gd name="connsiteX85" fmla="*/ 771525 w 2724150"/>
              <a:gd name="connsiteY85" fmla="*/ 647700 h 2292363"/>
              <a:gd name="connsiteX86" fmla="*/ 711200 w 2724150"/>
              <a:gd name="connsiteY86" fmla="*/ 0 h 229236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1092200 w 2724150"/>
              <a:gd name="connsiteY86" fmla="*/ 250825 h 1879613"/>
              <a:gd name="connsiteX0" fmla="*/ 1098550 w 2724150"/>
              <a:gd name="connsiteY0" fmla="*/ 254000 h 1879613"/>
              <a:gd name="connsiteX1" fmla="*/ 1136650 w 2724150"/>
              <a:gd name="connsiteY1" fmla="*/ 152400 h 1879613"/>
              <a:gd name="connsiteX2" fmla="*/ 1212850 w 2724150"/>
              <a:gd name="connsiteY2" fmla="*/ 177800 h 1879613"/>
              <a:gd name="connsiteX3" fmla="*/ 1187450 w 2724150"/>
              <a:gd name="connsiteY3" fmla="*/ 38100 h 1879613"/>
              <a:gd name="connsiteX4" fmla="*/ 1250950 w 2724150"/>
              <a:gd name="connsiteY4" fmla="*/ 76200 h 1879613"/>
              <a:gd name="connsiteX5" fmla="*/ 1250950 w 2724150"/>
              <a:gd name="connsiteY5" fmla="*/ 0 h 1879613"/>
              <a:gd name="connsiteX6" fmla="*/ 1314450 w 2724150"/>
              <a:gd name="connsiteY6" fmla="*/ 177800 h 1879613"/>
              <a:gd name="connsiteX7" fmla="*/ 1339850 w 2724150"/>
              <a:gd name="connsiteY7" fmla="*/ 114300 h 1879613"/>
              <a:gd name="connsiteX8" fmla="*/ 1390650 w 2724150"/>
              <a:gd name="connsiteY8" fmla="*/ 139700 h 1879613"/>
              <a:gd name="connsiteX9" fmla="*/ 1390650 w 2724150"/>
              <a:gd name="connsiteY9" fmla="*/ 76200 h 1879613"/>
              <a:gd name="connsiteX10" fmla="*/ 1416050 w 2724150"/>
              <a:gd name="connsiteY10" fmla="*/ 203200 h 1879613"/>
              <a:gd name="connsiteX11" fmla="*/ 1428750 w 2724150"/>
              <a:gd name="connsiteY11" fmla="*/ 152400 h 1879613"/>
              <a:gd name="connsiteX12" fmla="*/ 1492250 w 2724150"/>
              <a:gd name="connsiteY12" fmla="*/ 38100 h 1879613"/>
              <a:gd name="connsiteX13" fmla="*/ 1555750 w 2724150"/>
              <a:gd name="connsiteY13" fmla="*/ 190500 h 1879613"/>
              <a:gd name="connsiteX14" fmla="*/ 1631950 w 2724150"/>
              <a:gd name="connsiteY14" fmla="*/ 12700 h 1879613"/>
              <a:gd name="connsiteX15" fmla="*/ 1720850 w 2724150"/>
              <a:gd name="connsiteY15" fmla="*/ 139700 h 1879613"/>
              <a:gd name="connsiteX16" fmla="*/ 1784350 w 2724150"/>
              <a:gd name="connsiteY16" fmla="*/ 76200 h 1879613"/>
              <a:gd name="connsiteX17" fmla="*/ 1822450 w 2724150"/>
              <a:gd name="connsiteY17" fmla="*/ 215900 h 1879613"/>
              <a:gd name="connsiteX18" fmla="*/ 1873250 w 2724150"/>
              <a:gd name="connsiteY18" fmla="*/ 165100 h 1879613"/>
              <a:gd name="connsiteX19" fmla="*/ 1936750 w 2724150"/>
              <a:gd name="connsiteY19" fmla="*/ 292100 h 1879613"/>
              <a:gd name="connsiteX20" fmla="*/ 2000250 w 2724150"/>
              <a:gd name="connsiteY20" fmla="*/ 177800 h 1879613"/>
              <a:gd name="connsiteX21" fmla="*/ 2012950 w 2724150"/>
              <a:gd name="connsiteY21" fmla="*/ 317500 h 1879613"/>
              <a:gd name="connsiteX22" fmla="*/ 2127250 w 2724150"/>
              <a:gd name="connsiteY22" fmla="*/ 241300 h 1879613"/>
              <a:gd name="connsiteX23" fmla="*/ 2152650 w 2724150"/>
              <a:gd name="connsiteY23" fmla="*/ 381000 h 1879613"/>
              <a:gd name="connsiteX24" fmla="*/ 2203450 w 2724150"/>
              <a:gd name="connsiteY24" fmla="*/ 355600 h 1879613"/>
              <a:gd name="connsiteX25" fmla="*/ 2203450 w 2724150"/>
              <a:gd name="connsiteY25" fmla="*/ 355600 h 1879613"/>
              <a:gd name="connsiteX26" fmla="*/ 2279650 w 2724150"/>
              <a:gd name="connsiteY26" fmla="*/ 317500 h 1879613"/>
              <a:gd name="connsiteX27" fmla="*/ 2305050 w 2724150"/>
              <a:gd name="connsiteY27" fmla="*/ 508000 h 1879613"/>
              <a:gd name="connsiteX28" fmla="*/ 2444750 w 2724150"/>
              <a:gd name="connsiteY28" fmla="*/ 495300 h 1879613"/>
              <a:gd name="connsiteX29" fmla="*/ 2419350 w 2724150"/>
              <a:gd name="connsiteY29" fmla="*/ 609600 h 1879613"/>
              <a:gd name="connsiteX30" fmla="*/ 2546350 w 2724150"/>
              <a:gd name="connsiteY30" fmla="*/ 609600 h 1879613"/>
              <a:gd name="connsiteX31" fmla="*/ 2457450 w 2724150"/>
              <a:gd name="connsiteY31" fmla="*/ 673100 h 1879613"/>
              <a:gd name="connsiteX32" fmla="*/ 2686050 w 2724150"/>
              <a:gd name="connsiteY32" fmla="*/ 749300 h 1879613"/>
              <a:gd name="connsiteX33" fmla="*/ 2571750 w 2724150"/>
              <a:gd name="connsiteY33" fmla="*/ 787400 h 1879613"/>
              <a:gd name="connsiteX34" fmla="*/ 2673350 w 2724150"/>
              <a:gd name="connsiteY34" fmla="*/ 838200 h 1879613"/>
              <a:gd name="connsiteX35" fmla="*/ 2635250 w 2724150"/>
              <a:gd name="connsiteY35" fmla="*/ 838200 h 1879613"/>
              <a:gd name="connsiteX36" fmla="*/ 2711450 w 2724150"/>
              <a:gd name="connsiteY36" fmla="*/ 838200 h 1879613"/>
              <a:gd name="connsiteX37" fmla="*/ 2597150 w 2724150"/>
              <a:gd name="connsiteY37" fmla="*/ 876300 h 1879613"/>
              <a:gd name="connsiteX38" fmla="*/ 2724150 w 2724150"/>
              <a:gd name="connsiteY38" fmla="*/ 901700 h 1879613"/>
              <a:gd name="connsiteX39" fmla="*/ 2597150 w 2724150"/>
              <a:gd name="connsiteY39" fmla="*/ 927100 h 1879613"/>
              <a:gd name="connsiteX40" fmla="*/ 2711450 w 2724150"/>
              <a:gd name="connsiteY40" fmla="*/ 965200 h 1879613"/>
              <a:gd name="connsiteX41" fmla="*/ 2571750 w 2724150"/>
              <a:gd name="connsiteY41" fmla="*/ 1079500 h 1879613"/>
              <a:gd name="connsiteX42" fmla="*/ 2711450 w 2724150"/>
              <a:gd name="connsiteY42" fmla="*/ 1028700 h 1879613"/>
              <a:gd name="connsiteX43" fmla="*/ 2622550 w 2724150"/>
              <a:gd name="connsiteY43" fmla="*/ 1130300 h 1879613"/>
              <a:gd name="connsiteX44" fmla="*/ 2584450 w 2724150"/>
              <a:gd name="connsiteY44" fmla="*/ 1206500 h 1879613"/>
              <a:gd name="connsiteX45" fmla="*/ 2482850 w 2724150"/>
              <a:gd name="connsiteY45" fmla="*/ 1282700 h 1879613"/>
              <a:gd name="connsiteX46" fmla="*/ 2470150 w 2724150"/>
              <a:gd name="connsiteY46" fmla="*/ 1384300 h 1879613"/>
              <a:gd name="connsiteX47" fmla="*/ 2343150 w 2724150"/>
              <a:gd name="connsiteY47" fmla="*/ 1460500 h 1879613"/>
              <a:gd name="connsiteX48" fmla="*/ 2317750 w 2724150"/>
              <a:gd name="connsiteY48" fmla="*/ 1549400 h 1879613"/>
              <a:gd name="connsiteX49" fmla="*/ 2228850 w 2724150"/>
              <a:gd name="connsiteY49" fmla="*/ 1587500 h 1879613"/>
              <a:gd name="connsiteX50" fmla="*/ 2178050 w 2724150"/>
              <a:gd name="connsiteY50" fmla="*/ 1701800 h 1879613"/>
              <a:gd name="connsiteX51" fmla="*/ 1974850 w 2724150"/>
              <a:gd name="connsiteY51" fmla="*/ 1701800 h 1879613"/>
              <a:gd name="connsiteX52" fmla="*/ 1835150 w 2724150"/>
              <a:gd name="connsiteY52" fmla="*/ 1778000 h 1879613"/>
              <a:gd name="connsiteX53" fmla="*/ 1708150 w 2724150"/>
              <a:gd name="connsiteY53" fmla="*/ 1778000 h 1879613"/>
              <a:gd name="connsiteX54" fmla="*/ 1708150 w 2724150"/>
              <a:gd name="connsiteY54" fmla="*/ 1778000 h 1879613"/>
              <a:gd name="connsiteX55" fmla="*/ 1593850 w 2724150"/>
              <a:gd name="connsiteY55" fmla="*/ 1828800 h 1879613"/>
              <a:gd name="connsiteX56" fmla="*/ 1479550 w 2724150"/>
              <a:gd name="connsiteY56" fmla="*/ 1841500 h 1879613"/>
              <a:gd name="connsiteX57" fmla="*/ 1428750 w 2724150"/>
              <a:gd name="connsiteY57" fmla="*/ 1866900 h 1879613"/>
              <a:gd name="connsiteX58" fmla="*/ 1289050 w 2724150"/>
              <a:gd name="connsiteY58" fmla="*/ 1879600 h 1879613"/>
              <a:gd name="connsiteX59" fmla="*/ 1200150 w 2724150"/>
              <a:gd name="connsiteY59" fmla="*/ 1866900 h 1879613"/>
              <a:gd name="connsiteX60" fmla="*/ 1022350 w 2724150"/>
              <a:gd name="connsiteY60" fmla="*/ 1816100 h 1879613"/>
              <a:gd name="connsiteX61" fmla="*/ 819150 w 2724150"/>
              <a:gd name="connsiteY61" fmla="*/ 1816100 h 1879613"/>
              <a:gd name="connsiteX62" fmla="*/ 806450 w 2724150"/>
              <a:gd name="connsiteY62" fmla="*/ 1739900 h 1879613"/>
              <a:gd name="connsiteX63" fmla="*/ 704850 w 2724150"/>
              <a:gd name="connsiteY63" fmla="*/ 1720850 h 1879613"/>
              <a:gd name="connsiteX64" fmla="*/ 590550 w 2724150"/>
              <a:gd name="connsiteY64" fmla="*/ 1727200 h 1879613"/>
              <a:gd name="connsiteX65" fmla="*/ 431800 w 2724150"/>
              <a:gd name="connsiteY65" fmla="*/ 1606550 h 1879613"/>
              <a:gd name="connsiteX66" fmla="*/ 323850 w 2724150"/>
              <a:gd name="connsiteY66" fmla="*/ 1524000 h 1879613"/>
              <a:gd name="connsiteX67" fmla="*/ 209550 w 2724150"/>
              <a:gd name="connsiteY67" fmla="*/ 1435100 h 1879613"/>
              <a:gd name="connsiteX68" fmla="*/ 279400 w 2724150"/>
              <a:gd name="connsiteY68" fmla="*/ 1390650 h 1879613"/>
              <a:gd name="connsiteX69" fmla="*/ 114300 w 2724150"/>
              <a:gd name="connsiteY69" fmla="*/ 1352550 h 1879613"/>
              <a:gd name="connsiteX70" fmla="*/ 82550 w 2724150"/>
              <a:gd name="connsiteY70" fmla="*/ 1257300 h 1879613"/>
              <a:gd name="connsiteX71" fmla="*/ 44450 w 2724150"/>
              <a:gd name="connsiteY71" fmla="*/ 1162050 h 1879613"/>
              <a:gd name="connsiteX72" fmla="*/ 114300 w 2724150"/>
              <a:gd name="connsiteY72" fmla="*/ 1098550 h 1879613"/>
              <a:gd name="connsiteX73" fmla="*/ 0 w 2724150"/>
              <a:gd name="connsiteY73" fmla="*/ 1041400 h 1879613"/>
              <a:gd name="connsiteX74" fmla="*/ 177800 w 2724150"/>
              <a:gd name="connsiteY74" fmla="*/ 971550 h 1879613"/>
              <a:gd name="connsiteX75" fmla="*/ 12700 w 2724150"/>
              <a:gd name="connsiteY75" fmla="*/ 946150 h 1879613"/>
              <a:gd name="connsiteX76" fmla="*/ 133350 w 2724150"/>
              <a:gd name="connsiteY76" fmla="*/ 838200 h 1879613"/>
              <a:gd name="connsiteX77" fmla="*/ 107950 w 2724150"/>
              <a:gd name="connsiteY77" fmla="*/ 704850 h 1879613"/>
              <a:gd name="connsiteX78" fmla="*/ 215900 w 2724150"/>
              <a:gd name="connsiteY78" fmla="*/ 603250 h 1879613"/>
              <a:gd name="connsiteX79" fmla="*/ 146050 w 2724150"/>
              <a:gd name="connsiteY79" fmla="*/ 406400 h 1879613"/>
              <a:gd name="connsiteX80" fmla="*/ 374650 w 2724150"/>
              <a:gd name="connsiteY80" fmla="*/ 596900 h 1879613"/>
              <a:gd name="connsiteX81" fmla="*/ 381000 w 2724150"/>
              <a:gd name="connsiteY81" fmla="*/ 260350 h 1879613"/>
              <a:gd name="connsiteX82" fmla="*/ 530225 w 2724150"/>
              <a:gd name="connsiteY82" fmla="*/ 438150 h 1879613"/>
              <a:gd name="connsiteX83" fmla="*/ 539750 w 2724150"/>
              <a:gd name="connsiteY83" fmla="*/ 266700 h 1879613"/>
              <a:gd name="connsiteX84" fmla="*/ 669925 w 2724150"/>
              <a:gd name="connsiteY84" fmla="*/ 279400 h 1879613"/>
              <a:gd name="connsiteX85" fmla="*/ 771525 w 2724150"/>
              <a:gd name="connsiteY85" fmla="*/ 234950 h 1879613"/>
              <a:gd name="connsiteX86" fmla="*/ 911225 w 2724150"/>
              <a:gd name="connsiteY86" fmla="*/ 219075 h 1879613"/>
              <a:gd name="connsiteX87" fmla="*/ 1092200 w 2724150"/>
              <a:gd name="connsiteY87" fmla="*/ 250825 h 1879613"/>
              <a:gd name="connsiteX0" fmla="*/ 1098550 w 2724150"/>
              <a:gd name="connsiteY0" fmla="*/ 279420 h 1905033"/>
              <a:gd name="connsiteX1" fmla="*/ 1136650 w 2724150"/>
              <a:gd name="connsiteY1" fmla="*/ 177820 h 1905033"/>
              <a:gd name="connsiteX2" fmla="*/ 1212850 w 2724150"/>
              <a:gd name="connsiteY2" fmla="*/ 203220 h 1905033"/>
              <a:gd name="connsiteX3" fmla="*/ 1187450 w 2724150"/>
              <a:gd name="connsiteY3" fmla="*/ 63520 h 1905033"/>
              <a:gd name="connsiteX4" fmla="*/ 1250950 w 2724150"/>
              <a:gd name="connsiteY4" fmla="*/ 101620 h 1905033"/>
              <a:gd name="connsiteX5" fmla="*/ 1250950 w 2724150"/>
              <a:gd name="connsiteY5" fmla="*/ 25420 h 1905033"/>
              <a:gd name="connsiteX6" fmla="*/ 1314450 w 2724150"/>
              <a:gd name="connsiteY6" fmla="*/ 203220 h 1905033"/>
              <a:gd name="connsiteX7" fmla="*/ 1339850 w 2724150"/>
              <a:gd name="connsiteY7" fmla="*/ 139720 h 1905033"/>
              <a:gd name="connsiteX8" fmla="*/ 1390650 w 2724150"/>
              <a:gd name="connsiteY8" fmla="*/ 165120 h 1905033"/>
              <a:gd name="connsiteX9" fmla="*/ 1390650 w 2724150"/>
              <a:gd name="connsiteY9" fmla="*/ 101620 h 1905033"/>
              <a:gd name="connsiteX10" fmla="*/ 1416050 w 2724150"/>
              <a:gd name="connsiteY10" fmla="*/ 228620 h 1905033"/>
              <a:gd name="connsiteX11" fmla="*/ 1428750 w 2724150"/>
              <a:gd name="connsiteY11" fmla="*/ 177820 h 1905033"/>
              <a:gd name="connsiteX12" fmla="*/ 1492250 w 2724150"/>
              <a:gd name="connsiteY12" fmla="*/ 63520 h 1905033"/>
              <a:gd name="connsiteX13" fmla="*/ 1555750 w 2724150"/>
              <a:gd name="connsiteY13" fmla="*/ 215920 h 1905033"/>
              <a:gd name="connsiteX14" fmla="*/ 1631950 w 2724150"/>
              <a:gd name="connsiteY14" fmla="*/ 38120 h 1905033"/>
              <a:gd name="connsiteX15" fmla="*/ 1720850 w 2724150"/>
              <a:gd name="connsiteY15" fmla="*/ 165120 h 1905033"/>
              <a:gd name="connsiteX16" fmla="*/ 1784350 w 2724150"/>
              <a:gd name="connsiteY16" fmla="*/ 101620 h 1905033"/>
              <a:gd name="connsiteX17" fmla="*/ 1822450 w 2724150"/>
              <a:gd name="connsiteY17" fmla="*/ 241320 h 1905033"/>
              <a:gd name="connsiteX18" fmla="*/ 1873250 w 2724150"/>
              <a:gd name="connsiteY18" fmla="*/ 190520 h 1905033"/>
              <a:gd name="connsiteX19" fmla="*/ 1936750 w 2724150"/>
              <a:gd name="connsiteY19" fmla="*/ 317520 h 1905033"/>
              <a:gd name="connsiteX20" fmla="*/ 2000250 w 2724150"/>
              <a:gd name="connsiteY20" fmla="*/ 203220 h 1905033"/>
              <a:gd name="connsiteX21" fmla="*/ 2012950 w 2724150"/>
              <a:gd name="connsiteY21" fmla="*/ 342920 h 1905033"/>
              <a:gd name="connsiteX22" fmla="*/ 2127250 w 2724150"/>
              <a:gd name="connsiteY22" fmla="*/ 266720 h 1905033"/>
              <a:gd name="connsiteX23" fmla="*/ 2152650 w 2724150"/>
              <a:gd name="connsiteY23" fmla="*/ 406420 h 1905033"/>
              <a:gd name="connsiteX24" fmla="*/ 2203450 w 2724150"/>
              <a:gd name="connsiteY24" fmla="*/ 381020 h 1905033"/>
              <a:gd name="connsiteX25" fmla="*/ 2203450 w 2724150"/>
              <a:gd name="connsiteY25" fmla="*/ 381020 h 1905033"/>
              <a:gd name="connsiteX26" fmla="*/ 2279650 w 2724150"/>
              <a:gd name="connsiteY26" fmla="*/ 342920 h 1905033"/>
              <a:gd name="connsiteX27" fmla="*/ 2305050 w 2724150"/>
              <a:gd name="connsiteY27" fmla="*/ 533420 h 1905033"/>
              <a:gd name="connsiteX28" fmla="*/ 2444750 w 2724150"/>
              <a:gd name="connsiteY28" fmla="*/ 520720 h 1905033"/>
              <a:gd name="connsiteX29" fmla="*/ 2419350 w 2724150"/>
              <a:gd name="connsiteY29" fmla="*/ 635020 h 1905033"/>
              <a:gd name="connsiteX30" fmla="*/ 2546350 w 2724150"/>
              <a:gd name="connsiteY30" fmla="*/ 635020 h 1905033"/>
              <a:gd name="connsiteX31" fmla="*/ 2457450 w 2724150"/>
              <a:gd name="connsiteY31" fmla="*/ 698520 h 1905033"/>
              <a:gd name="connsiteX32" fmla="*/ 2686050 w 2724150"/>
              <a:gd name="connsiteY32" fmla="*/ 774720 h 1905033"/>
              <a:gd name="connsiteX33" fmla="*/ 2571750 w 2724150"/>
              <a:gd name="connsiteY33" fmla="*/ 812820 h 1905033"/>
              <a:gd name="connsiteX34" fmla="*/ 2673350 w 2724150"/>
              <a:gd name="connsiteY34" fmla="*/ 863620 h 1905033"/>
              <a:gd name="connsiteX35" fmla="*/ 2635250 w 2724150"/>
              <a:gd name="connsiteY35" fmla="*/ 863620 h 1905033"/>
              <a:gd name="connsiteX36" fmla="*/ 2711450 w 2724150"/>
              <a:gd name="connsiteY36" fmla="*/ 863620 h 1905033"/>
              <a:gd name="connsiteX37" fmla="*/ 2597150 w 2724150"/>
              <a:gd name="connsiteY37" fmla="*/ 901720 h 1905033"/>
              <a:gd name="connsiteX38" fmla="*/ 2724150 w 2724150"/>
              <a:gd name="connsiteY38" fmla="*/ 927120 h 1905033"/>
              <a:gd name="connsiteX39" fmla="*/ 2597150 w 2724150"/>
              <a:gd name="connsiteY39" fmla="*/ 952520 h 1905033"/>
              <a:gd name="connsiteX40" fmla="*/ 2711450 w 2724150"/>
              <a:gd name="connsiteY40" fmla="*/ 990620 h 1905033"/>
              <a:gd name="connsiteX41" fmla="*/ 2571750 w 2724150"/>
              <a:gd name="connsiteY41" fmla="*/ 1104920 h 1905033"/>
              <a:gd name="connsiteX42" fmla="*/ 2711450 w 2724150"/>
              <a:gd name="connsiteY42" fmla="*/ 1054120 h 1905033"/>
              <a:gd name="connsiteX43" fmla="*/ 2622550 w 2724150"/>
              <a:gd name="connsiteY43" fmla="*/ 1155720 h 1905033"/>
              <a:gd name="connsiteX44" fmla="*/ 2584450 w 2724150"/>
              <a:gd name="connsiteY44" fmla="*/ 1231920 h 1905033"/>
              <a:gd name="connsiteX45" fmla="*/ 2482850 w 2724150"/>
              <a:gd name="connsiteY45" fmla="*/ 1308120 h 1905033"/>
              <a:gd name="connsiteX46" fmla="*/ 2470150 w 2724150"/>
              <a:gd name="connsiteY46" fmla="*/ 1409720 h 1905033"/>
              <a:gd name="connsiteX47" fmla="*/ 2343150 w 2724150"/>
              <a:gd name="connsiteY47" fmla="*/ 1485920 h 1905033"/>
              <a:gd name="connsiteX48" fmla="*/ 2317750 w 2724150"/>
              <a:gd name="connsiteY48" fmla="*/ 1574820 h 1905033"/>
              <a:gd name="connsiteX49" fmla="*/ 2228850 w 2724150"/>
              <a:gd name="connsiteY49" fmla="*/ 1612920 h 1905033"/>
              <a:gd name="connsiteX50" fmla="*/ 2178050 w 2724150"/>
              <a:gd name="connsiteY50" fmla="*/ 1727220 h 1905033"/>
              <a:gd name="connsiteX51" fmla="*/ 1974850 w 2724150"/>
              <a:gd name="connsiteY51" fmla="*/ 1727220 h 1905033"/>
              <a:gd name="connsiteX52" fmla="*/ 1835150 w 2724150"/>
              <a:gd name="connsiteY52" fmla="*/ 1803420 h 1905033"/>
              <a:gd name="connsiteX53" fmla="*/ 1708150 w 2724150"/>
              <a:gd name="connsiteY53" fmla="*/ 1803420 h 1905033"/>
              <a:gd name="connsiteX54" fmla="*/ 1708150 w 2724150"/>
              <a:gd name="connsiteY54" fmla="*/ 1803420 h 1905033"/>
              <a:gd name="connsiteX55" fmla="*/ 1593850 w 2724150"/>
              <a:gd name="connsiteY55" fmla="*/ 1854220 h 1905033"/>
              <a:gd name="connsiteX56" fmla="*/ 1479550 w 2724150"/>
              <a:gd name="connsiteY56" fmla="*/ 1866920 h 1905033"/>
              <a:gd name="connsiteX57" fmla="*/ 1428750 w 2724150"/>
              <a:gd name="connsiteY57" fmla="*/ 1892320 h 1905033"/>
              <a:gd name="connsiteX58" fmla="*/ 1289050 w 2724150"/>
              <a:gd name="connsiteY58" fmla="*/ 1905020 h 1905033"/>
              <a:gd name="connsiteX59" fmla="*/ 1200150 w 2724150"/>
              <a:gd name="connsiteY59" fmla="*/ 1892320 h 1905033"/>
              <a:gd name="connsiteX60" fmla="*/ 1022350 w 2724150"/>
              <a:gd name="connsiteY60" fmla="*/ 1841520 h 1905033"/>
              <a:gd name="connsiteX61" fmla="*/ 819150 w 2724150"/>
              <a:gd name="connsiteY61" fmla="*/ 1841520 h 1905033"/>
              <a:gd name="connsiteX62" fmla="*/ 806450 w 2724150"/>
              <a:gd name="connsiteY62" fmla="*/ 1765320 h 1905033"/>
              <a:gd name="connsiteX63" fmla="*/ 704850 w 2724150"/>
              <a:gd name="connsiteY63" fmla="*/ 1746270 h 1905033"/>
              <a:gd name="connsiteX64" fmla="*/ 590550 w 2724150"/>
              <a:gd name="connsiteY64" fmla="*/ 1752620 h 1905033"/>
              <a:gd name="connsiteX65" fmla="*/ 431800 w 2724150"/>
              <a:gd name="connsiteY65" fmla="*/ 1631970 h 1905033"/>
              <a:gd name="connsiteX66" fmla="*/ 323850 w 2724150"/>
              <a:gd name="connsiteY66" fmla="*/ 1549420 h 1905033"/>
              <a:gd name="connsiteX67" fmla="*/ 209550 w 2724150"/>
              <a:gd name="connsiteY67" fmla="*/ 1460520 h 1905033"/>
              <a:gd name="connsiteX68" fmla="*/ 279400 w 2724150"/>
              <a:gd name="connsiteY68" fmla="*/ 1416070 h 1905033"/>
              <a:gd name="connsiteX69" fmla="*/ 114300 w 2724150"/>
              <a:gd name="connsiteY69" fmla="*/ 1377970 h 1905033"/>
              <a:gd name="connsiteX70" fmla="*/ 82550 w 2724150"/>
              <a:gd name="connsiteY70" fmla="*/ 1282720 h 1905033"/>
              <a:gd name="connsiteX71" fmla="*/ 44450 w 2724150"/>
              <a:gd name="connsiteY71" fmla="*/ 1187470 h 1905033"/>
              <a:gd name="connsiteX72" fmla="*/ 114300 w 2724150"/>
              <a:gd name="connsiteY72" fmla="*/ 1123970 h 1905033"/>
              <a:gd name="connsiteX73" fmla="*/ 0 w 2724150"/>
              <a:gd name="connsiteY73" fmla="*/ 1066820 h 1905033"/>
              <a:gd name="connsiteX74" fmla="*/ 177800 w 2724150"/>
              <a:gd name="connsiteY74" fmla="*/ 996970 h 1905033"/>
              <a:gd name="connsiteX75" fmla="*/ 12700 w 2724150"/>
              <a:gd name="connsiteY75" fmla="*/ 971570 h 1905033"/>
              <a:gd name="connsiteX76" fmla="*/ 133350 w 2724150"/>
              <a:gd name="connsiteY76" fmla="*/ 863620 h 1905033"/>
              <a:gd name="connsiteX77" fmla="*/ 107950 w 2724150"/>
              <a:gd name="connsiteY77" fmla="*/ 730270 h 1905033"/>
              <a:gd name="connsiteX78" fmla="*/ 215900 w 2724150"/>
              <a:gd name="connsiteY78" fmla="*/ 628670 h 1905033"/>
              <a:gd name="connsiteX79" fmla="*/ 146050 w 2724150"/>
              <a:gd name="connsiteY79" fmla="*/ 431820 h 1905033"/>
              <a:gd name="connsiteX80" fmla="*/ 374650 w 2724150"/>
              <a:gd name="connsiteY80" fmla="*/ 622320 h 1905033"/>
              <a:gd name="connsiteX81" fmla="*/ 381000 w 2724150"/>
              <a:gd name="connsiteY81" fmla="*/ 285770 h 1905033"/>
              <a:gd name="connsiteX82" fmla="*/ 530225 w 2724150"/>
              <a:gd name="connsiteY82" fmla="*/ 463570 h 1905033"/>
              <a:gd name="connsiteX83" fmla="*/ 539750 w 2724150"/>
              <a:gd name="connsiteY83" fmla="*/ 292120 h 1905033"/>
              <a:gd name="connsiteX84" fmla="*/ 669925 w 2724150"/>
              <a:gd name="connsiteY84" fmla="*/ 304820 h 1905033"/>
              <a:gd name="connsiteX85" fmla="*/ 771525 w 2724150"/>
              <a:gd name="connsiteY85" fmla="*/ 260370 h 1905033"/>
              <a:gd name="connsiteX86" fmla="*/ 857250 w 2724150"/>
              <a:gd name="connsiteY86" fmla="*/ 20 h 1905033"/>
              <a:gd name="connsiteX87" fmla="*/ 1092200 w 2724150"/>
              <a:gd name="connsiteY87" fmla="*/ 276245 h 1905033"/>
              <a:gd name="connsiteX0" fmla="*/ 1098550 w 2724150"/>
              <a:gd name="connsiteY0" fmla="*/ 285949 h 1911562"/>
              <a:gd name="connsiteX1" fmla="*/ 1136650 w 2724150"/>
              <a:gd name="connsiteY1" fmla="*/ 184349 h 1911562"/>
              <a:gd name="connsiteX2" fmla="*/ 1212850 w 2724150"/>
              <a:gd name="connsiteY2" fmla="*/ 209749 h 1911562"/>
              <a:gd name="connsiteX3" fmla="*/ 1187450 w 2724150"/>
              <a:gd name="connsiteY3" fmla="*/ 70049 h 1911562"/>
              <a:gd name="connsiteX4" fmla="*/ 1250950 w 2724150"/>
              <a:gd name="connsiteY4" fmla="*/ 108149 h 1911562"/>
              <a:gd name="connsiteX5" fmla="*/ 1250950 w 2724150"/>
              <a:gd name="connsiteY5" fmla="*/ 31949 h 1911562"/>
              <a:gd name="connsiteX6" fmla="*/ 1314450 w 2724150"/>
              <a:gd name="connsiteY6" fmla="*/ 209749 h 1911562"/>
              <a:gd name="connsiteX7" fmla="*/ 1339850 w 2724150"/>
              <a:gd name="connsiteY7" fmla="*/ 146249 h 1911562"/>
              <a:gd name="connsiteX8" fmla="*/ 1390650 w 2724150"/>
              <a:gd name="connsiteY8" fmla="*/ 171649 h 1911562"/>
              <a:gd name="connsiteX9" fmla="*/ 1390650 w 2724150"/>
              <a:gd name="connsiteY9" fmla="*/ 108149 h 1911562"/>
              <a:gd name="connsiteX10" fmla="*/ 1416050 w 2724150"/>
              <a:gd name="connsiteY10" fmla="*/ 235149 h 1911562"/>
              <a:gd name="connsiteX11" fmla="*/ 1428750 w 2724150"/>
              <a:gd name="connsiteY11" fmla="*/ 184349 h 1911562"/>
              <a:gd name="connsiteX12" fmla="*/ 1492250 w 2724150"/>
              <a:gd name="connsiteY12" fmla="*/ 70049 h 1911562"/>
              <a:gd name="connsiteX13" fmla="*/ 1555750 w 2724150"/>
              <a:gd name="connsiteY13" fmla="*/ 222449 h 1911562"/>
              <a:gd name="connsiteX14" fmla="*/ 1631950 w 2724150"/>
              <a:gd name="connsiteY14" fmla="*/ 44649 h 1911562"/>
              <a:gd name="connsiteX15" fmla="*/ 1720850 w 2724150"/>
              <a:gd name="connsiteY15" fmla="*/ 171649 h 1911562"/>
              <a:gd name="connsiteX16" fmla="*/ 1784350 w 2724150"/>
              <a:gd name="connsiteY16" fmla="*/ 108149 h 1911562"/>
              <a:gd name="connsiteX17" fmla="*/ 1822450 w 2724150"/>
              <a:gd name="connsiteY17" fmla="*/ 247849 h 1911562"/>
              <a:gd name="connsiteX18" fmla="*/ 1873250 w 2724150"/>
              <a:gd name="connsiteY18" fmla="*/ 197049 h 1911562"/>
              <a:gd name="connsiteX19" fmla="*/ 1936750 w 2724150"/>
              <a:gd name="connsiteY19" fmla="*/ 324049 h 1911562"/>
              <a:gd name="connsiteX20" fmla="*/ 2000250 w 2724150"/>
              <a:gd name="connsiteY20" fmla="*/ 209749 h 1911562"/>
              <a:gd name="connsiteX21" fmla="*/ 2012950 w 2724150"/>
              <a:gd name="connsiteY21" fmla="*/ 349449 h 1911562"/>
              <a:gd name="connsiteX22" fmla="*/ 2127250 w 2724150"/>
              <a:gd name="connsiteY22" fmla="*/ 273249 h 1911562"/>
              <a:gd name="connsiteX23" fmla="*/ 2152650 w 2724150"/>
              <a:gd name="connsiteY23" fmla="*/ 412949 h 1911562"/>
              <a:gd name="connsiteX24" fmla="*/ 2203450 w 2724150"/>
              <a:gd name="connsiteY24" fmla="*/ 387549 h 1911562"/>
              <a:gd name="connsiteX25" fmla="*/ 2203450 w 2724150"/>
              <a:gd name="connsiteY25" fmla="*/ 387549 h 1911562"/>
              <a:gd name="connsiteX26" fmla="*/ 2279650 w 2724150"/>
              <a:gd name="connsiteY26" fmla="*/ 349449 h 1911562"/>
              <a:gd name="connsiteX27" fmla="*/ 2305050 w 2724150"/>
              <a:gd name="connsiteY27" fmla="*/ 539949 h 1911562"/>
              <a:gd name="connsiteX28" fmla="*/ 2444750 w 2724150"/>
              <a:gd name="connsiteY28" fmla="*/ 527249 h 1911562"/>
              <a:gd name="connsiteX29" fmla="*/ 2419350 w 2724150"/>
              <a:gd name="connsiteY29" fmla="*/ 641549 h 1911562"/>
              <a:gd name="connsiteX30" fmla="*/ 2546350 w 2724150"/>
              <a:gd name="connsiteY30" fmla="*/ 641549 h 1911562"/>
              <a:gd name="connsiteX31" fmla="*/ 2457450 w 2724150"/>
              <a:gd name="connsiteY31" fmla="*/ 705049 h 1911562"/>
              <a:gd name="connsiteX32" fmla="*/ 2686050 w 2724150"/>
              <a:gd name="connsiteY32" fmla="*/ 781249 h 1911562"/>
              <a:gd name="connsiteX33" fmla="*/ 2571750 w 2724150"/>
              <a:gd name="connsiteY33" fmla="*/ 819349 h 1911562"/>
              <a:gd name="connsiteX34" fmla="*/ 2673350 w 2724150"/>
              <a:gd name="connsiteY34" fmla="*/ 870149 h 1911562"/>
              <a:gd name="connsiteX35" fmla="*/ 2635250 w 2724150"/>
              <a:gd name="connsiteY35" fmla="*/ 870149 h 1911562"/>
              <a:gd name="connsiteX36" fmla="*/ 2711450 w 2724150"/>
              <a:gd name="connsiteY36" fmla="*/ 870149 h 1911562"/>
              <a:gd name="connsiteX37" fmla="*/ 2597150 w 2724150"/>
              <a:gd name="connsiteY37" fmla="*/ 908249 h 1911562"/>
              <a:gd name="connsiteX38" fmla="*/ 2724150 w 2724150"/>
              <a:gd name="connsiteY38" fmla="*/ 933649 h 1911562"/>
              <a:gd name="connsiteX39" fmla="*/ 2597150 w 2724150"/>
              <a:gd name="connsiteY39" fmla="*/ 959049 h 1911562"/>
              <a:gd name="connsiteX40" fmla="*/ 2711450 w 2724150"/>
              <a:gd name="connsiteY40" fmla="*/ 997149 h 1911562"/>
              <a:gd name="connsiteX41" fmla="*/ 2571750 w 2724150"/>
              <a:gd name="connsiteY41" fmla="*/ 1111449 h 1911562"/>
              <a:gd name="connsiteX42" fmla="*/ 2711450 w 2724150"/>
              <a:gd name="connsiteY42" fmla="*/ 1060649 h 1911562"/>
              <a:gd name="connsiteX43" fmla="*/ 2622550 w 2724150"/>
              <a:gd name="connsiteY43" fmla="*/ 1162249 h 1911562"/>
              <a:gd name="connsiteX44" fmla="*/ 2584450 w 2724150"/>
              <a:gd name="connsiteY44" fmla="*/ 1238449 h 1911562"/>
              <a:gd name="connsiteX45" fmla="*/ 2482850 w 2724150"/>
              <a:gd name="connsiteY45" fmla="*/ 1314649 h 1911562"/>
              <a:gd name="connsiteX46" fmla="*/ 2470150 w 2724150"/>
              <a:gd name="connsiteY46" fmla="*/ 1416249 h 1911562"/>
              <a:gd name="connsiteX47" fmla="*/ 2343150 w 2724150"/>
              <a:gd name="connsiteY47" fmla="*/ 1492449 h 1911562"/>
              <a:gd name="connsiteX48" fmla="*/ 2317750 w 2724150"/>
              <a:gd name="connsiteY48" fmla="*/ 1581349 h 1911562"/>
              <a:gd name="connsiteX49" fmla="*/ 2228850 w 2724150"/>
              <a:gd name="connsiteY49" fmla="*/ 1619449 h 1911562"/>
              <a:gd name="connsiteX50" fmla="*/ 2178050 w 2724150"/>
              <a:gd name="connsiteY50" fmla="*/ 1733749 h 1911562"/>
              <a:gd name="connsiteX51" fmla="*/ 1974850 w 2724150"/>
              <a:gd name="connsiteY51" fmla="*/ 1733749 h 1911562"/>
              <a:gd name="connsiteX52" fmla="*/ 1835150 w 2724150"/>
              <a:gd name="connsiteY52" fmla="*/ 1809949 h 1911562"/>
              <a:gd name="connsiteX53" fmla="*/ 1708150 w 2724150"/>
              <a:gd name="connsiteY53" fmla="*/ 1809949 h 1911562"/>
              <a:gd name="connsiteX54" fmla="*/ 1708150 w 2724150"/>
              <a:gd name="connsiteY54" fmla="*/ 1809949 h 1911562"/>
              <a:gd name="connsiteX55" fmla="*/ 1593850 w 2724150"/>
              <a:gd name="connsiteY55" fmla="*/ 1860749 h 1911562"/>
              <a:gd name="connsiteX56" fmla="*/ 1479550 w 2724150"/>
              <a:gd name="connsiteY56" fmla="*/ 1873449 h 1911562"/>
              <a:gd name="connsiteX57" fmla="*/ 1428750 w 2724150"/>
              <a:gd name="connsiteY57" fmla="*/ 1898849 h 1911562"/>
              <a:gd name="connsiteX58" fmla="*/ 1289050 w 2724150"/>
              <a:gd name="connsiteY58" fmla="*/ 1911549 h 1911562"/>
              <a:gd name="connsiteX59" fmla="*/ 1200150 w 2724150"/>
              <a:gd name="connsiteY59" fmla="*/ 1898849 h 1911562"/>
              <a:gd name="connsiteX60" fmla="*/ 1022350 w 2724150"/>
              <a:gd name="connsiteY60" fmla="*/ 1848049 h 1911562"/>
              <a:gd name="connsiteX61" fmla="*/ 819150 w 2724150"/>
              <a:gd name="connsiteY61" fmla="*/ 1848049 h 1911562"/>
              <a:gd name="connsiteX62" fmla="*/ 806450 w 2724150"/>
              <a:gd name="connsiteY62" fmla="*/ 1771849 h 1911562"/>
              <a:gd name="connsiteX63" fmla="*/ 704850 w 2724150"/>
              <a:gd name="connsiteY63" fmla="*/ 1752799 h 1911562"/>
              <a:gd name="connsiteX64" fmla="*/ 590550 w 2724150"/>
              <a:gd name="connsiteY64" fmla="*/ 1759149 h 1911562"/>
              <a:gd name="connsiteX65" fmla="*/ 431800 w 2724150"/>
              <a:gd name="connsiteY65" fmla="*/ 1638499 h 1911562"/>
              <a:gd name="connsiteX66" fmla="*/ 323850 w 2724150"/>
              <a:gd name="connsiteY66" fmla="*/ 1555949 h 1911562"/>
              <a:gd name="connsiteX67" fmla="*/ 209550 w 2724150"/>
              <a:gd name="connsiteY67" fmla="*/ 1467049 h 1911562"/>
              <a:gd name="connsiteX68" fmla="*/ 279400 w 2724150"/>
              <a:gd name="connsiteY68" fmla="*/ 1422599 h 1911562"/>
              <a:gd name="connsiteX69" fmla="*/ 114300 w 2724150"/>
              <a:gd name="connsiteY69" fmla="*/ 1384499 h 1911562"/>
              <a:gd name="connsiteX70" fmla="*/ 82550 w 2724150"/>
              <a:gd name="connsiteY70" fmla="*/ 1289249 h 1911562"/>
              <a:gd name="connsiteX71" fmla="*/ 44450 w 2724150"/>
              <a:gd name="connsiteY71" fmla="*/ 1193999 h 1911562"/>
              <a:gd name="connsiteX72" fmla="*/ 114300 w 2724150"/>
              <a:gd name="connsiteY72" fmla="*/ 1130499 h 1911562"/>
              <a:gd name="connsiteX73" fmla="*/ 0 w 2724150"/>
              <a:gd name="connsiteY73" fmla="*/ 1073349 h 1911562"/>
              <a:gd name="connsiteX74" fmla="*/ 177800 w 2724150"/>
              <a:gd name="connsiteY74" fmla="*/ 1003499 h 1911562"/>
              <a:gd name="connsiteX75" fmla="*/ 12700 w 2724150"/>
              <a:gd name="connsiteY75" fmla="*/ 978099 h 1911562"/>
              <a:gd name="connsiteX76" fmla="*/ 133350 w 2724150"/>
              <a:gd name="connsiteY76" fmla="*/ 870149 h 1911562"/>
              <a:gd name="connsiteX77" fmla="*/ 107950 w 2724150"/>
              <a:gd name="connsiteY77" fmla="*/ 736799 h 1911562"/>
              <a:gd name="connsiteX78" fmla="*/ 215900 w 2724150"/>
              <a:gd name="connsiteY78" fmla="*/ 635199 h 1911562"/>
              <a:gd name="connsiteX79" fmla="*/ 146050 w 2724150"/>
              <a:gd name="connsiteY79" fmla="*/ 438349 h 1911562"/>
              <a:gd name="connsiteX80" fmla="*/ 374650 w 2724150"/>
              <a:gd name="connsiteY80" fmla="*/ 628849 h 1911562"/>
              <a:gd name="connsiteX81" fmla="*/ 381000 w 2724150"/>
              <a:gd name="connsiteY81" fmla="*/ 292299 h 1911562"/>
              <a:gd name="connsiteX82" fmla="*/ 530225 w 2724150"/>
              <a:gd name="connsiteY82" fmla="*/ 470099 h 1911562"/>
              <a:gd name="connsiteX83" fmla="*/ 539750 w 2724150"/>
              <a:gd name="connsiteY83" fmla="*/ 298649 h 1911562"/>
              <a:gd name="connsiteX84" fmla="*/ 669925 w 2724150"/>
              <a:gd name="connsiteY84" fmla="*/ 311349 h 1911562"/>
              <a:gd name="connsiteX85" fmla="*/ 771525 w 2724150"/>
              <a:gd name="connsiteY85" fmla="*/ 266899 h 1911562"/>
              <a:gd name="connsiteX86" fmla="*/ 857250 w 2724150"/>
              <a:gd name="connsiteY86" fmla="*/ 6549 h 1911562"/>
              <a:gd name="connsiteX87" fmla="*/ 946150 w 2724150"/>
              <a:gd name="connsiteY87" fmla="*/ 95449 h 1911562"/>
              <a:gd name="connsiteX88" fmla="*/ 1092200 w 2724150"/>
              <a:gd name="connsiteY88" fmla="*/ 282774 h 1911562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944 h 1907557"/>
              <a:gd name="connsiteX1" fmla="*/ 1136650 w 2724150"/>
              <a:gd name="connsiteY1" fmla="*/ 180344 h 1907557"/>
              <a:gd name="connsiteX2" fmla="*/ 1212850 w 2724150"/>
              <a:gd name="connsiteY2" fmla="*/ 205744 h 1907557"/>
              <a:gd name="connsiteX3" fmla="*/ 1187450 w 2724150"/>
              <a:gd name="connsiteY3" fmla="*/ 66044 h 1907557"/>
              <a:gd name="connsiteX4" fmla="*/ 1250950 w 2724150"/>
              <a:gd name="connsiteY4" fmla="*/ 104144 h 1907557"/>
              <a:gd name="connsiteX5" fmla="*/ 1250950 w 2724150"/>
              <a:gd name="connsiteY5" fmla="*/ 27944 h 1907557"/>
              <a:gd name="connsiteX6" fmla="*/ 1314450 w 2724150"/>
              <a:gd name="connsiteY6" fmla="*/ 205744 h 1907557"/>
              <a:gd name="connsiteX7" fmla="*/ 1339850 w 2724150"/>
              <a:gd name="connsiteY7" fmla="*/ 142244 h 1907557"/>
              <a:gd name="connsiteX8" fmla="*/ 1390650 w 2724150"/>
              <a:gd name="connsiteY8" fmla="*/ 167644 h 1907557"/>
              <a:gd name="connsiteX9" fmla="*/ 1390650 w 2724150"/>
              <a:gd name="connsiteY9" fmla="*/ 104144 h 1907557"/>
              <a:gd name="connsiteX10" fmla="*/ 1416050 w 2724150"/>
              <a:gd name="connsiteY10" fmla="*/ 231144 h 1907557"/>
              <a:gd name="connsiteX11" fmla="*/ 1428750 w 2724150"/>
              <a:gd name="connsiteY11" fmla="*/ 180344 h 1907557"/>
              <a:gd name="connsiteX12" fmla="*/ 1492250 w 2724150"/>
              <a:gd name="connsiteY12" fmla="*/ 66044 h 1907557"/>
              <a:gd name="connsiteX13" fmla="*/ 1555750 w 2724150"/>
              <a:gd name="connsiteY13" fmla="*/ 218444 h 1907557"/>
              <a:gd name="connsiteX14" fmla="*/ 1631950 w 2724150"/>
              <a:gd name="connsiteY14" fmla="*/ 40644 h 1907557"/>
              <a:gd name="connsiteX15" fmla="*/ 1720850 w 2724150"/>
              <a:gd name="connsiteY15" fmla="*/ 167644 h 1907557"/>
              <a:gd name="connsiteX16" fmla="*/ 1784350 w 2724150"/>
              <a:gd name="connsiteY16" fmla="*/ 104144 h 1907557"/>
              <a:gd name="connsiteX17" fmla="*/ 1822450 w 2724150"/>
              <a:gd name="connsiteY17" fmla="*/ 243844 h 1907557"/>
              <a:gd name="connsiteX18" fmla="*/ 1873250 w 2724150"/>
              <a:gd name="connsiteY18" fmla="*/ 193044 h 1907557"/>
              <a:gd name="connsiteX19" fmla="*/ 1936750 w 2724150"/>
              <a:gd name="connsiteY19" fmla="*/ 320044 h 1907557"/>
              <a:gd name="connsiteX20" fmla="*/ 2000250 w 2724150"/>
              <a:gd name="connsiteY20" fmla="*/ 205744 h 1907557"/>
              <a:gd name="connsiteX21" fmla="*/ 2012950 w 2724150"/>
              <a:gd name="connsiteY21" fmla="*/ 345444 h 1907557"/>
              <a:gd name="connsiteX22" fmla="*/ 2127250 w 2724150"/>
              <a:gd name="connsiteY22" fmla="*/ 269244 h 1907557"/>
              <a:gd name="connsiteX23" fmla="*/ 2152650 w 2724150"/>
              <a:gd name="connsiteY23" fmla="*/ 408944 h 1907557"/>
              <a:gd name="connsiteX24" fmla="*/ 2203450 w 2724150"/>
              <a:gd name="connsiteY24" fmla="*/ 383544 h 1907557"/>
              <a:gd name="connsiteX25" fmla="*/ 2203450 w 2724150"/>
              <a:gd name="connsiteY25" fmla="*/ 383544 h 1907557"/>
              <a:gd name="connsiteX26" fmla="*/ 2279650 w 2724150"/>
              <a:gd name="connsiteY26" fmla="*/ 345444 h 1907557"/>
              <a:gd name="connsiteX27" fmla="*/ 2305050 w 2724150"/>
              <a:gd name="connsiteY27" fmla="*/ 535944 h 1907557"/>
              <a:gd name="connsiteX28" fmla="*/ 2444750 w 2724150"/>
              <a:gd name="connsiteY28" fmla="*/ 523244 h 1907557"/>
              <a:gd name="connsiteX29" fmla="*/ 2419350 w 2724150"/>
              <a:gd name="connsiteY29" fmla="*/ 637544 h 1907557"/>
              <a:gd name="connsiteX30" fmla="*/ 2546350 w 2724150"/>
              <a:gd name="connsiteY30" fmla="*/ 637544 h 1907557"/>
              <a:gd name="connsiteX31" fmla="*/ 2457450 w 2724150"/>
              <a:gd name="connsiteY31" fmla="*/ 701044 h 1907557"/>
              <a:gd name="connsiteX32" fmla="*/ 2686050 w 2724150"/>
              <a:gd name="connsiteY32" fmla="*/ 777244 h 1907557"/>
              <a:gd name="connsiteX33" fmla="*/ 2571750 w 2724150"/>
              <a:gd name="connsiteY33" fmla="*/ 815344 h 1907557"/>
              <a:gd name="connsiteX34" fmla="*/ 2673350 w 2724150"/>
              <a:gd name="connsiteY34" fmla="*/ 866144 h 1907557"/>
              <a:gd name="connsiteX35" fmla="*/ 2635250 w 2724150"/>
              <a:gd name="connsiteY35" fmla="*/ 866144 h 1907557"/>
              <a:gd name="connsiteX36" fmla="*/ 2711450 w 2724150"/>
              <a:gd name="connsiteY36" fmla="*/ 866144 h 1907557"/>
              <a:gd name="connsiteX37" fmla="*/ 2597150 w 2724150"/>
              <a:gd name="connsiteY37" fmla="*/ 904244 h 1907557"/>
              <a:gd name="connsiteX38" fmla="*/ 2724150 w 2724150"/>
              <a:gd name="connsiteY38" fmla="*/ 929644 h 1907557"/>
              <a:gd name="connsiteX39" fmla="*/ 2597150 w 2724150"/>
              <a:gd name="connsiteY39" fmla="*/ 955044 h 1907557"/>
              <a:gd name="connsiteX40" fmla="*/ 2711450 w 2724150"/>
              <a:gd name="connsiteY40" fmla="*/ 993144 h 1907557"/>
              <a:gd name="connsiteX41" fmla="*/ 2571750 w 2724150"/>
              <a:gd name="connsiteY41" fmla="*/ 1107444 h 1907557"/>
              <a:gd name="connsiteX42" fmla="*/ 2711450 w 2724150"/>
              <a:gd name="connsiteY42" fmla="*/ 1056644 h 1907557"/>
              <a:gd name="connsiteX43" fmla="*/ 2622550 w 2724150"/>
              <a:gd name="connsiteY43" fmla="*/ 1158244 h 1907557"/>
              <a:gd name="connsiteX44" fmla="*/ 2584450 w 2724150"/>
              <a:gd name="connsiteY44" fmla="*/ 1234444 h 1907557"/>
              <a:gd name="connsiteX45" fmla="*/ 2482850 w 2724150"/>
              <a:gd name="connsiteY45" fmla="*/ 1310644 h 1907557"/>
              <a:gd name="connsiteX46" fmla="*/ 2470150 w 2724150"/>
              <a:gd name="connsiteY46" fmla="*/ 1412244 h 1907557"/>
              <a:gd name="connsiteX47" fmla="*/ 2343150 w 2724150"/>
              <a:gd name="connsiteY47" fmla="*/ 1488444 h 1907557"/>
              <a:gd name="connsiteX48" fmla="*/ 2317750 w 2724150"/>
              <a:gd name="connsiteY48" fmla="*/ 1577344 h 1907557"/>
              <a:gd name="connsiteX49" fmla="*/ 2228850 w 2724150"/>
              <a:gd name="connsiteY49" fmla="*/ 1615444 h 1907557"/>
              <a:gd name="connsiteX50" fmla="*/ 2178050 w 2724150"/>
              <a:gd name="connsiteY50" fmla="*/ 1729744 h 1907557"/>
              <a:gd name="connsiteX51" fmla="*/ 1974850 w 2724150"/>
              <a:gd name="connsiteY51" fmla="*/ 1729744 h 1907557"/>
              <a:gd name="connsiteX52" fmla="*/ 1835150 w 2724150"/>
              <a:gd name="connsiteY52" fmla="*/ 1805944 h 1907557"/>
              <a:gd name="connsiteX53" fmla="*/ 1708150 w 2724150"/>
              <a:gd name="connsiteY53" fmla="*/ 1805944 h 1907557"/>
              <a:gd name="connsiteX54" fmla="*/ 1708150 w 2724150"/>
              <a:gd name="connsiteY54" fmla="*/ 1805944 h 1907557"/>
              <a:gd name="connsiteX55" fmla="*/ 1593850 w 2724150"/>
              <a:gd name="connsiteY55" fmla="*/ 1856744 h 1907557"/>
              <a:gd name="connsiteX56" fmla="*/ 1479550 w 2724150"/>
              <a:gd name="connsiteY56" fmla="*/ 1869444 h 1907557"/>
              <a:gd name="connsiteX57" fmla="*/ 1428750 w 2724150"/>
              <a:gd name="connsiteY57" fmla="*/ 1894844 h 1907557"/>
              <a:gd name="connsiteX58" fmla="*/ 1289050 w 2724150"/>
              <a:gd name="connsiteY58" fmla="*/ 1907544 h 1907557"/>
              <a:gd name="connsiteX59" fmla="*/ 1200150 w 2724150"/>
              <a:gd name="connsiteY59" fmla="*/ 1894844 h 1907557"/>
              <a:gd name="connsiteX60" fmla="*/ 1022350 w 2724150"/>
              <a:gd name="connsiteY60" fmla="*/ 1844044 h 1907557"/>
              <a:gd name="connsiteX61" fmla="*/ 819150 w 2724150"/>
              <a:gd name="connsiteY61" fmla="*/ 1844044 h 1907557"/>
              <a:gd name="connsiteX62" fmla="*/ 806450 w 2724150"/>
              <a:gd name="connsiteY62" fmla="*/ 1767844 h 1907557"/>
              <a:gd name="connsiteX63" fmla="*/ 704850 w 2724150"/>
              <a:gd name="connsiteY63" fmla="*/ 1748794 h 1907557"/>
              <a:gd name="connsiteX64" fmla="*/ 590550 w 2724150"/>
              <a:gd name="connsiteY64" fmla="*/ 1755144 h 1907557"/>
              <a:gd name="connsiteX65" fmla="*/ 431800 w 2724150"/>
              <a:gd name="connsiteY65" fmla="*/ 1634494 h 1907557"/>
              <a:gd name="connsiteX66" fmla="*/ 323850 w 2724150"/>
              <a:gd name="connsiteY66" fmla="*/ 1551944 h 1907557"/>
              <a:gd name="connsiteX67" fmla="*/ 209550 w 2724150"/>
              <a:gd name="connsiteY67" fmla="*/ 1463044 h 1907557"/>
              <a:gd name="connsiteX68" fmla="*/ 279400 w 2724150"/>
              <a:gd name="connsiteY68" fmla="*/ 1418594 h 1907557"/>
              <a:gd name="connsiteX69" fmla="*/ 114300 w 2724150"/>
              <a:gd name="connsiteY69" fmla="*/ 1380494 h 1907557"/>
              <a:gd name="connsiteX70" fmla="*/ 82550 w 2724150"/>
              <a:gd name="connsiteY70" fmla="*/ 1285244 h 1907557"/>
              <a:gd name="connsiteX71" fmla="*/ 44450 w 2724150"/>
              <a:gd name="connsiteY71" fmla="*/ 1189994 h 1907557"/>
              <a:gd name="connsiteX72" fmla="*/ 114300 w 2724150"/>
              <a:gd name="connsiteY72" fmla="*/ 1126494 h 1907557"/>
              <a:gd name="connsiteX73" fmla="*/ 0 w 2724150"/>
              <a:gd name="connsiteY73" fmla="*/ 1069344 h 1907557"/>
              <a:gd name="connsiteX74" fmla="*/ 177800 w 2724150"/>
              <a:gd name="connsiteY74" fmla="*/ 999494 h 1907557"/>
              <a:gd name="connsiteX75" fmla="*/ 12700 w 2724150"/>
              <a:gd name="connsiteY75" fmla="*/ 974094 h 1907557"/>
              <a:gd name="connsiteX76" fmla="*/ 133350 w 2724150"/>
              <a:gd name="connsiteY76" fmla="*/ 866144 h 1907557"/>
              <a:gd name="connsiteX77" fmla="*/ 107950 w 2724150"/>
              <a:gd name="connsiteY77" fmla="*/ 732794 h 1907557"/>
              <a:gd name="connsiteX78" fmla="*/ 215900 w 2724150"/>
              <a:gd name="connsiteY78" fmla="*/ 631194 h 1907557"/>
              <a:gd name="connsiteX79" fmla="*/ 146050 w 2724150"/>
              <a:gd name="connsiteY79" fmla="*/ 434344 h 1907557"/>
              <a:gd name="connsiteX80" fmla="*/ 374650 w 2724150"/>
              <a:gd name="connsiteY80" fmla="*/ 624844 h 1907557"/>
              <a:gd name="connsiteX81" fmla="*/ 381000 w 2724150"/>
              <a:gd name="connsiteY81" fmla="*/ 288294 h 1907557"/>
              <a:gd name="connsiteX82" fmla="*/ 530225 w 2724150"/>
              <a:gd name="connsiteY82" fmla="*/ 466094 h 1907557"/>
              <a:gd name="connsiteX83" fmla="*/ 539750 w 2724150"/>
              <a:gd name="connsiteY83" fmla="*/ 294644 h 1907557"/>
              <a:gd name="connsiteX84" fmla="*/ 669925 w 2724150"/>
              <a:gd name="connsiteY84" fmla="*/ 307344 h 1907557"/>
              <a:gd name="connsiteX85" fmla="*/ 771525 w 2724150"/>
              <a:gd name="connsiteY85" fmla="*/ 262894 h 1907557"/>
              <a:gd name="connsiteX86" fmla="*/ 857250 w 2724150"/>
              <a:gd name="connsiteY86" fmla="*/ 2544 h 1907557"/>
              <a:gd name="connsiteX87" fmla="*/ 942975 w 2724150"/>
              <a:gd name="connsiteY87" fmla="*/ 240669 h 1907557"/>
              <a:gd name="connsiteX88" fmla="*/ 1092200 w 2724150"/>
              <a:gd name="connsiteY88" fmla="*/ 278769 h 1907557"/>
              <a:gd name="connsiteX89" fmla="*/ 1098550 w 2724150"/>
              <a:gd name="connsiteY89" fmla="*/ 281944 h 1907557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  <a:gd name="connsiteX0" fmla="*/ 1098550 w 2724150"/>
              <a:gd name="connsiteY0" fmla="*/ 281188 h 1906801"/>
              <a:gd name="connsiteX1" fmla="*/ 1136650 w 2724150"/>
              <a:gd name="connsiteY1" fmla="*/ 179588 h 1906801"/>
              <a:gd name="connsiteX2" fmla="*/ 1212850 w 2724150"/>
              <a:gd name="connsiteY2" fmla="*/ 204988 h 1906801"/>
              <a:gd name="connsiteX3" fmla="*/ 1187450 w 2724150"/>
              <a:gd name="connsiteY3" fmla="*/ 65288 h 1906801"/>
              <a:gd name="connsiteX4" fmla="*/ 1250950 w 2724150"/>
              <a:gd name="connsiteY4" fmla="*/ 103388 h 1906801"/>
              <a:gd name="connsiteX5" fmla="*/ 1250950 w 2724150"/>
              <a:gd name="connsiteY5" fmla="*/ 27188 h 1906801"/>
              <a:gd name="connsiteX6" fmla="*/ 1314450 w 2724150"/>
              <a:gd name="connsiteY6" fmla="*/ 204988 h 1906801"/>
              <a:gd name="connsiteX7" fmla="*/ 1339850 w 2724150"/>
              <a:gd name="connsiteY7" fmla="*/ 141488 h 1906801"/>
              <a:gd name="connsiteX8" fmla="*/ 1390650 w 2724150"/>
              <a:gd name="connsiteY8" fmla="*/ 166888 h 1906801"/>
              <a:gd name="connsiteX9" fmla="*/ 1390650 w 2724150"/>
              <a:gd name="connsiteY9" fmla="*/ 103388 h 1906801"/>
              <a:gd name="connsiteX10" fmla="*/ 1416050 w 2724150"/>
              <a:gd name="connsiteY10" fmla="*/ 230388 h 1906801"/>
              <a:gd name="connsiteX11" fmla="*/ 1428750 w 2724150"/>
              <a:gd name="connsiteY11" fmla="*/ 179588 h 1906801"/>
              <a:gd name="connsiteX12" fmla="*/ 1492250 w 2724150"/>
              <a:gd name="connsiteY12" fmla="*/ 65288 h 1906801"/>
              <a:gd name="connsiteX13" fmla="*/ 1555750 w 2724150"/>
              <a:gd name="connsiteY13" fmla="*/ 217688 h 1906801"/>
              <a:gd name="connsiteX14" fmla="*/ 1631950 w 2724150"/>
              <a:gd name="connsiteY14" fmla="*/ 39888 h 1906801"/>
              <a:gd name="connsiteX15" fmla="*/ 1720850 w 2724150"/>
              <a:gd name="connsiteY15" fmla="*/ 166888 h 1906801"/>
              <a:gd name="connsiteX16" fmla="*/ 1784350 w 2724150"/>
              <a:gd name="connsiteY16" fmla="*/ 103388 h 1906801"/>
              <a:gd name="connsiteX17" fmla="*/ 1822450 w 2724150"/>
              <a:gd name="connsiteY17" fmla="*/ 243088 h 1906801"/>
              <a:gd name="connsiteX18" fmla="*/ 1873250 w 2724150"/>
              <a:gd name="connsiteY18" fmla="*/ 192288 h 1906801"/>
              <a:gd name="connsiteX19" fmla="*/ 1936750 w 2724150"/>
              <a:gd name="connsiteY19" fmla="*/ 319288 h 1906801"/>
              <a:gd name="connsiteX20" fmla="*/ 2000250 w 2724150"/>
              <a:gd name="connsiteY20" fmla="*/ 204988 h 1906801"/>
              <a:gd name="connsiteX21" fmla="*/ 2012950 w 2724150"/>
              <a:gd name="connsiteY21" fmla="*/ 344688 h 1906801"/>
              <a:gd name="connsiteX22" fmla="*/ 2127250 w 2724150"/>
              <a:gd name="connsiteY22" fmla="*/ 268488 h 1906801"/>
              <a:gd name="connsiteX23" fmla="*/ 2152650 w 2724150"/>
              <a:gd name="connsiteY23" fmla="*/ 408188 h 1906801"/>
              <a:gd name="connsiteX24" fmla="*/ 2203450 w 2724150"/>
              <a:gd name="connsiteY24" fmla="*/ 382788 h 1906801"/>
              <a:gd name="connsiteX25" fmla="*/ 2203450 w 2724150"/>
              <a:gd name="connsiteY25" fmla="*/ 382788 h 1906801"/>
              <a:gd name="connsiteX26" fmla="*/ 2279650 w 2724150"/>
              <a:gd name="connsiteY26" fmla="*/ 344688 h 1906801"/>
              <a:gd name="connsiteX27" fmla="*/ 2305050 w 2724150"/>
              <a:gd name="connsiteY27" fmla="*/ 535188 h 1906801"/>
              <a:gd name="connsiteX28" fmla="*/ 2444750 w 2724150"/>
              <a:gd name="connsiteY28" fmla="*/ 522488 h 1906801"/>
              <a:gd name="connsiteX29" fmla="*/ 2419350 w 2724150"/>
              <a:gd name="connsiteY29" fmla="*/ 636788 h 1906801"/>
              <a:gd name="connsiteX30" fmla="*/ 2546350 w 2724150"/>
              <a:gd name="connsiteY30" fmla="*/ 636788 h 1906801"/>
              <a:gd name="connsiteX31" fmla="*/ 2457450 w 2724150"/>
              <a:gd name="connsiteY31" fmla="*/ 700288 h 1906801"/>
              <a:gd name="connsiteX32" fmla="*/ 2686050 w 2724150"/>
              <a:gd name="connsiteY32" fmla="*/ 776488 h 1906801"/>
              <a:gd name="connsiteX33" fmla="*/ 2571750 w 2724150"/>
              <a:gd name="connsiteY33" fmla="*/ 814588 h 1906801"/>
              <a:gd name="connsiteX34" fmla="*/ 2673350 w 2724150"/>
              <a:gd name="connsiteY34" fmla="*/ 865388 h 1906801"/>
              <a:gd name="connsiteX35" fmla="*/ 2635250 w 2724150"/>
              <a:gd name="connsiteY35" fmla="*/ 865388 h 1906801"/>
              <a:gd name="connsiteX36" fmla="*/ 2711450 w 2724150"/>
              <a:gd name="connsiteY36" fmla="*/ 865388 h 1906801"/>
              <a:gd name="connsiteX37" fmla="*/ 2597150 w 2724150"/>
              <a:gd name="connsiteY37" fmla="*/ 903488 h 1906801"/>
              <a:gd name="connsiteX38" fmla="*/ 2724150 w 2724150"/>
              <a:gd name="connsiteY38" fmla="*/ 928888 h 1906801"/>
              <a:gd name="connsiteX39" fmla="*/ 2597150 w 2724150"/>
              <a:gd name="connsiteY39" fmla="*/ 954288 h 1906801"/>
              <a:gd name="connsiteX40" fmla="*/ 2711450 w 2724150"/>
              <a:gd name="connsiteY40" fmla="*/ 992388 h 1906801"/>
              <a:gd name="connsiteX41" fmla="*/ 2571750 w 2724150"/>
              <a:gd name="connsiteY41" fmla="*/ 1106688 h 1906801"/>
              <a:gd name="connsiteX42" fmla="*/ 2711450 w 2724150"/>
              <a:gd name="connsiteY42" fmla="*/ 1055888 h 1906801"/>
              <a:gd name="connsiteX43" fmla="*/ 2622550 w 2724150"/>
              <a:gd name="connsiteY43" fmla="*/ 1157488 h 1906801"/>
              <a:gd name="connsiteX44" fmla="*/ 2584450 w 2724150"/>
              <a:gd name="connsiteY44" fmla="*/ 1233688 h 1906801"/>
              <a:gd name="connsiteX45" fmla="*/ 2482850 w 2724150"/>
              <a:gd name="connsiteY45" fmla="*/ 1309888 h 1906801"/>
              <a:gd name="connsiteX46" fmla="*/ 2470150 w 2724150"/>
              <a:gd name="connsiteY46" fmla="*/ 1411488 h 1906801"/>
              <a:gd name="connsiteX47" fmla="*/ 2343150 w 2724150"/>
              <a:gd name="connsiteY47" fmla="*/ 1487688 h 1906801"/>
              <a:gd name="connsiteX48" fmla="*/ 2317750 w 2724150"/>
              <a:gd name="connsiteY48" fmla="*/ 1576588 h 1906801"/>
              <a:gd name="connsiteX49" fmla="*/ 2228850 w 2724150"/>
              <a:gd name="connsiteY49" fmla="*/ 1614688 h 1906801"/>
              <a:gd name="connsiteX50" fmla="*/ 2178050 w 2724150"/>
              <a:gd name="connsiteY50" fmla="*/ 1728988 h 1906801"/>
              <a:gd name="connsiteX51" fmla="*/ 1974850 w 2724150"/>
              <a:gd name="connsiteY51" fmla="*/ 1728988 h 1906801"/>
              <a:gd name="connsiteX52" fmla="*/ 1835150 w 2724150"/>
              <a:gd name="connsiteY52" fmla="*/ 1805188 h 1906801"/>
              <a:gd name="connsiteX53" fmla="*/ 1708150 w 2724150"/>
              <a:gd name="connsiteY53" fmla="*/ 1805188 h 1906801"/>
              <a:gd name="connsiteX54" fmla="*/ 1708150 w 2724150"/>
              <a:gd name="connsiteY54" fmla="*/ 1805188 h 1906801"/>
              <a:gd name="connsiteX55" fmla="*/ 1593850 w 2724150"/>
              <a:gd name="connsiteY55" fmla="*/ 1855988 h 1906801"/>
              <a:gd name="connsiteX56" fmla="*/ 1479550 w 2724150"/>
              <a:gd name="connsiteY56" fmla="*/ 1868688 h 1906801"/>
              <a:gd name="connsiteX57" fmla="*/ 1428750 w 2724150"/>
              <a:gd name="connsiteY57" fmla="*/ 1894088 h 1906801"/>
              <a:gd name="connsiteX58" fmla="*/ 1289050 w 2724150"/>
              <a:gd name="connsiteY58" fmla="*/ 1906788 h 1906801"/>
              <a:gd name="connsiteX59" fmla="*/ 1200150 w 2724150"/>
              <a:gd name="connsiteY59" fmla="*/ 1894088 h 1906801"/>
              <a:gd name="connsiteX60" fmla="*/ 1022350 w 2724150"/>
              <a:gd name="connsiteY60" fmla="*/ 1843288 h 1906801"/>
              <a:gd name="connsiteX61" fmla="*/ 819150 w 2724150"/>
              <a:gd name="connsiteY61" fmla="*/ 1843288 h 1906801"/>
              <a:gd name="connsiteX62" fmla="*/ 806450 w 2724150"/>
              <a:gd name="connsiteY62" fmla="*/ 1767088 h 1906801"/>
              <a:gd name="connsiteX63" fmla="*/ 704850 w 2724150"/>
              <a:gd name="connsiteY63" fmla="*/ 1748038 h 1906801"/>
              <a:gd name="connsiteX64" fmla="*/ 590550 w 2724150"/>
              <a:gd name="connsiteY64" fmla="*/ 1754388 h 1906801"/>
              <a:gd name="connsiteX65" fmla="*/ 431800 w 2724150"/>
              <a:gd name="connsiteY65" fmla="*/ 1633738 h 1906801"/>
              <a:gd name="connsiteX66" fmla="*/ 323850 w 2724150"/>
              <a:gd name="connsiteY66" fmla="*/ 1551188 h 1906801"/>
              <a:gd name="connsiteX67" fmla="*/ 209550 w 2724150"/>
              <a:gd name="connsiteY67" fmla="*/ 1462288 h 1906801"/>
              <a:gd name="connsiteX68" fmla="*/ 279400 w 2724150"/>
              <a:gd name="connsiteY68" fmla="*/ 1417838 h 1906801"/>
              <a:gd name="connsiteX69" fmla="*/ 114300 w 2724150"/>
              <a:gd name="connsiteY69" fmla="*/ 1379738 h 1906801"/>
              <a:gd name="connsiteX70" fmla="*/ 82550 w 2724150"/>
              <a:gd name="connsiteY70" fmla="*/ 1284488 h 1906801"/>
              <a:gd name="connsiteX71" fmla="*/ 44450 w 2724150"/>
              <a:gd name="connsiteY71" fmla="*/ 1189238 h 1906801"/>
              <a:gd name="connsiteX72" fmla="*/ 114300 w 2724150"/>
              <a:gd name="connsiteY72" fmla="*/ 1125738 h 1906801"/>
              <a:gd name="connsiteX73" fmla="*/ 0 w 2724150"/>
              <a:gd name="connsiteY73" fmla="*/ 1068588 h 1906801"/>
              <a:gd name="connsiteX74" fmla="*/ 177800 w 2724150"/>
              <a:gd name="connsiteY74" fmla="*/ 998738 h 1906801"/>
              <a:gd name="connsiteX75" fmla="*/ 12700 w 2724150"/>
              <a:gd name="connsiteY75" fmla="*/ 973338 h 1906801"/>
              <a:gd name="connsiteX76" fmla="*/ 133350 w 2724150"/>
              <a:gd name="connsiteY76" fmla="*/ 865388 h 1906801"/>
              <a:gd name="connsiteX77" fmla="*/ 107950 w 2724150"/>
              <a:gd name="connsiteY77" fmla="*/ 732038 h 1906801"/>
              <a:gd name="connsiteX78" fmla="*/ 215900 w 2724150"/>
              <a:gd name="connsiteY78" fmla="*/ 630438 h 1906801"/>
              <a:gd name="connsiteX79" fmla="*/ 146050 w 2724150"/>
              <a:gd name="connsiteY79" fmla="*/ 433588 h 1906801"/>
              <a:gd name="connsiteX80" fmla="*/ 374650 w 2724150"/>
              <a:gd name="connsiteY80" fmla="*/ 624088 h 1906801"/>
              <a:gd name="connsiteX81" fmla="*/ 381000 w 2724150"/>
              <a:gd name="connsiteY81" fmla="*/ 287538 h 1906801"/>
              <a:gd name="connsiteX82" fmla="*/ 530225 w 2724150"/>
              <a:gd name="connsiteY82" fmla="*/ 465338 h 1906801"/>
              <a:gd name="connsiteX83" fmla="*/ 539750 w 2724150"/>
              <a:gd name="connsiteY83" fmla="*/ 293888 h 1906801"/>
              <a:gd name="connsiteX84" fmla="*/ 669925 w 2724150"/>
              <a:gd name="connsiteY84" fmla="*/ 306588 h 1906801"/>
              <a:gd name="connsiteX85" fmla="*/ 771525 w 2724150"/>
              <a:gd name="connsiteY85" fmla="*/ 262138 h 1906801"/>
              <a:gd name="connsiteX86" fmla="*/ 857250 w 2724150"/>
              <a:gd name="connsiteY86" fmla="*/ 1788 h 1906801"/>
              <a:gd name="connsiteX87" fmla="*/ 942975 w 2724150"/>
              <a:gd name="connsiteY87" fmla="*/ 239913 h 1906801"/>
              <a:gd name="connsiteX88" fmla="*/ 1092200 w 2724150"/>
              <a:gd name="connsiteY88" fmla="*/ 278013 h 1906801"/>
              <a:gd name="connsiteX89" fmla="*/ 1098550 w 2724150"/>
              <a:gd name="connsiteY89" fmla="*/ 281188 h 1906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724150" h="1906801">
                <a:moveTo>
                  <a:pt x="1098550" y="281188"/>
                </a:moveTo>
                <a:lnTo>
                  <a:pt x="1136650" y="179588"/>
                </a:lnTo>
                <a:lnTo>
                  <a:pt x="1212850" y="204988"/>
                </a:lnTo>
                <a:lnTo>
                  <a:pt x="1187450" y="65288"/>
                </a:lnTo>
                <a:lnTo>
                  <a:pt x="1250950" y="103388"/>
                </a:lnTo>
                <a:lnTo>
                  <a:pt x="1250950" y="27188"/>
                </a:lnTo>
                <a:lnTo>
                  <a:pt x="1314450" y="204988"/>
                </a:lnTo>
                <a:lnTo>
                  <a:pt x="1339850" y="141488"/>
                </a:lnTo>
                <a:lnTo>
                  <a:pt x="1390650" y="166888"/>
                </a:lnTo>
                <a:lnTo>
                  <a:pt x="1390650" y="103388"/>
                </a:lnTo>
                <a:lnTo>
                  <a:pt x="1416050" y="230388"/>
                </a:lnTo>
                <a:lnTo>
                  <a:pt x="1428750" y="179588"/>
                </a:lnTo>
                <a:lnTo>
                  <a:pt x="1492250" y="65288"/>
                </a:lnTo>
                <a:lnTo>
                  <a:pt x="1555750" y="217688"/>
                </a:lnTo>
                <a:lnTo>
                  <a:pt x="1631950" y="39888"/>
                </a:lnTo>
                <a:lnTo>
                  <a:pt x="1720850" y="166888"/>
                </a:lnTo>
                <a:lnTo>
                  <a:pt x="1784350" y="103388"/>
                </a:lnTo>
                <a:lnTo>
                  <a:pt x="1822450" y="243088"/>
                </a:lnTo>
                <a:lnTo>
                  <a:pt x="1873250" y="192288"/>
                </a:lnTo>
                <a:lnTo>
                  <a:pt x="1936750" y="319288"/>
                </a:lnTo>
                <a:lnTo>
                  <a:pt x="2000250" y="204988"/>
                </a:lnTo>
                <a:lnTo>
                  <a:pt x="2012950" y="344688"/>
                </a:lnTo>
                <a:lnTo>
                  <a:pt x="2127250" y="268488"/>
                </a:lnTo>
                <a:lnTo>
                  <a:pt x="2152650" y="408188"/>
                </a:lnTo>
                <a:lnTo>
                  <a:pt x="2203450" y="382788"/>
                </a:lnTo>
                <a:lnTo>
                  <a:pt x="2203450" y="382788"/>
                </a:lnTo>
                <a:lnTo>
                  <a:pt x="2279650" y="344688"/>
                </a:lnTo>
                <a:lnTo>
                  <a:pt x="2305050" y="535188"/>
                </a:lnTo>
                <a:lnTo>
                  <a:pt x="2444750" y="522488"/>
                </a:lnTo>
                <a:lnTo>
                  <a:pt x="2419350" y="636788"/>
                </a:lnTo>
                <a:lnTo>
                  <a:pt x="2546350" y="636788"/>
                </a:lnTo>
                <a:lnTo>
                  <a:pt x="2457450" y="700288"/>
                </a:lnTo>
                <a:lnTo>
                  <a:pt x="2686050" y="776488"/>
                </a:lnTo>
                <a:lnTo>
                  <a:pt x="2571750" y="814588"/>
                </a:lnTo>
                <a:lnTo>
                  <a:pt x="2673350" y="865388"/>
                </a:lnTo>
                <a:lnTo>
                  <a:pt x="2635250" y="865388"/>
                </a:lnTo>
                <a:lnTo>
                  <a:pt x="2711450" y="865388"/>
                </a:lnTo>
                <a:lnTo>
                  <a:pt x="2597150" y="903488"/>
                </a:lnTo>
                <a:lnTo>
                  <a:pt x="2724150" y="928888"/>
                </a:lnTo>
                <a:lnTo>
                  <a:pt x="2597150" y="954288"/>
                </a:lnTo>
                <a:lnTo>
                  <a:pt x="2711450" y="992388"/>
                </a:lnTo>
                <a:lnTo>
                  <a:pt x="2571750" y="1106688"/>
                </a:lnTo>
                <a:lnTo>
                  <a:pt x="2711450" y="1055888"/>
                </a:lnTo>
                <a:lnTo>
                  <a:pt x="2622550" y="1157488"/>
                </a:lnTo>
                <a:lnTo>
                  <a:pt x="2584450" y="1233688"/>
                </a:lnTo>
                <a:lnTo>
                  <a:pt x="2482850" y="1309888"/>
                </a:lnTo>
                <a:lnTo>
                  <a:pt x="2470150" y="1411488"/>
                </a:lnTo>
                <a:lnTo>
                  <a:pt x="2343150" y="1487688"/>
                </a:lnTo>
                <a:lnTo>
                  <a:pt x="2317750" y="1576588"/>
                </a:lnTo>
                <a:lnTo>
                  <a:pt x="2228850" y="1614688"/>
                </a:lnTo>
                <a:lnTo>
                  <a:pt x="2178050" y="1728988"/>
                </a:lnTo>
                <a:lnTo>
                  <a:pt x="1974850" y="1728988"/>
                </a:lnTo>
                <a:lnTo>
                  <a:pt x="1835150" y="1805188"/>
                </a:lnTo>
                <a:lnTo>
                  <a:pt x="1708150" y="1805188"/>
                </a:lnTo>
                <a:lnTo>
                  <a:pt x="1708150" y="1805188"/>
                </a:lnTo>
                <a:cubicBezTo>
                  <a:pt x="1670050" y="1822121"/>
                  <a:pt x="1634022" y="1844829"/>
                  <a:pt x="1593850" y="1855988"/>
                </a:cubicBezTo>
                <a:cubicBezTo>
                  <a:pt x="1556914" y="1866248"/>
                  <a:pt x="1479550" y="1868688"/>
                  <a:pt x="1479550" y="1868688"/>
                </a:cubicBezTo>
                <a:lnTo>
                  <a:pt x="1428750" y="1894088"/>
                </a:lnTo>
                <a:cubicBezTo>
                  <a:pt x="1306035" y="1907723"/>
                  <a:pt x="1352784" y="1906788"/>
                  <a:pt x="1289050" y="1906788"/>
                </a:cubicBezTo>
                <a:lnTo>
                  <a:pt x="1200150" y="1894088"/>
                </a:lnTo>
                <a:lnTo>
                  <a:pt x="1022350" y="1843288"/>
                </a:lnTo>
                <a:lnTo>
                  <a:pt x="819150" y="1843288"/>
                </a:lnTo>
                <a:lnTo>
                  <a:pt x="806450" y="1767088"/>
                </a:lnTo>
                <a:cubicBezTo>
                  <a:pt x="787400" y="1751213"/>
                  <a:pt x="740833" y="1750155"/>
                  <a:pt x="704850" y="1748038"/>
                </a:cubicBezTo>
                <a:lnTo>
                  <a:pt x="590550" y="1754388"/>
                </a:lnTo>
                <a:lnTo>
                  <a:pt x="431800" y="1633738"/>
                </a:lnTo>
                <a:lnTo>
                  <a:pt x="323850" y="1551188"/>
                </a:lnTo>
                <a:lnTo>
                  <a:pt x="209550" y="1462288"/>
                </a:lnTo>
                <a:lnTo>
                  <a:pt x="279400" y="1417838"/>
                </a:lnTo>
                <a:lnTo>
                  <a:pt x="114300" y="1379738"/>
                </a:lnTo>
                <a:lnTo>
                  <a:pt x="82550" y="1284488"/>
                </a:lnTo>
                <a:lnTo>
                  <a:pt x="44450" y="1189238"/>
                </a:lnTo>
                <a:lnTo>
                  <a:pt x="114300" y="1125738"/>
                </a:lnTo>
                <a:lnTo>
                  <a:pt x="0" y="1068588"/>
                </a:lnTo>
                <a:lnTo>
                  <a:pt x="177800" y="998738"/>
                </a:lnTo>
                <a:lnTo>
                  <a:pt x="12700" y="973338"/>
                </a:lnTo>
                <a:lnTo>
                  <a:pt x="133350" y="865388"/>
                </a:lnTo>
                <a:lnTo>
                  <a:pt x="107950" y="732038"/>
                </a:lnTo>
                <a:lnTo>
                  <a:pt x="215900" y="630438"/>
                </a:lnTo>
                <a:lnTo>
                  <a:pt x="146050" y="433588"/>
                </a:lnTo>
                <a:lnTo>
                  <a:pt x="374650" y="624088"/>
                </a:lnTo>
                <a:lnTo>
                  <a:pt x="381000" y="287538"/>
                </a:lnTo>
                <a:cubicBezTo>
                  <a:pt x="393700" y="203930"/>
                  <a:pt x="475192" y="577521"/>
                  <a:pt x="530225" y="465338"/>
                </a:cubicBezTo>
                <a:cubicBezTo>
                  <a:pt x="530754" y="400250"/>
                  <a:pt x="513292" y="436763"/>
                  <a:pt x="539750" y="293888"/>
                </a:cubicBezTo>
                <a:cubicBezTo>
                  <a:pt x="547158" y="238855"/>
                  <a:pt x="641350" y="419830"/>
                  <a:pt x="669925" y="306588"/>
                </a:cubicBezTo>
                <a:cubicBezTo>
                  <a:pt x="694796" y="260021"/>
                  <a:pt x="764646" y="377496"/>
                  <a:pt x="771525" y="262138"/>
                </a:cubicBezTo>
                <a:cubicBezTo>
                  <a:pt x="811742" y="252084"/>
                  <a:pt x="819066" y="39278"/>
                  <a:pt x="857250" y="1788"/>
                </a:cubicBezTo>
                <a:cubicBezTo>
                  <a:pt x="886354" y="-26787"/>
                  <a:pt x="924821" y="297560"/>
                  <a:pt x="942975" y="239913"/>
                </a:cubicBezTo>
                <a:cubicBezTo>
                  <a:pt x="1042458" y="-75999"/>
                  <a:pt x="1074208" y="84867"/>
                  <a:pt x="1092200" y="278013"/>
                </a:cubicBezTo>
                <a:lnTo>
                  <a:pt x="1098550" y="281188"/>
                </a:lnTo>
                <a:close/>
              </a:path>
            </a:pathLst>
          </a:custGeom>
          <a:gradFill>
            <a:gsLst>
              <a:gs pos="45000">
                <a:srgbClr val="CC0000">
                  <a:alpha val="0"/>
                </a:srgbClr>
              </a:gs>
              <a:gs pos="100000">
                <a:srgbClr val="9E0000"/>
              </a:gs>
            </a:gsLst>
            <a:path path="circle">
              <a:fillToRect l="50000" t="50000" r="50000" b="50000"/>
            </a:path>
          </a:gradFill>
          <a:ln w="6350">
            <a:gradFill>
              <a:gsLst>
                <a:gs pos="0">
                  <a:srgbClr val="CF2F03">
                    <a:alpha val="0"/>
                  </a:srgbClr>
                </a:gs>
                <a:gs pos="100000">
                  <a:srgbClr val="CC0000">
                    <a:alpha val="2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7562C341-FF72-4CC8-91C2-C08F24936492}"/>
              </a:ext>
            </a:extLst>
          </p:cNvPr>
          <p:cNvSpPr/>
          <p:nvPr/>
        </p:nvSpPr>
        <p:spPr>
          <a:xfrm>
            <a:off x="2670629" y="-1248229"/>
            <a:ext cx="261257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1C07878-463F-4676-9CC4-07CD69DBAD6C}"/>
              </a:ext>
            </a:extLst>
          </p:cNvPr>
          <p:cNvSpPr txBox="1"/>
          <p:nvPr/>
        </p:nvSpPr>
        <p:spPr>
          <a:xfrm>
            <a:off x="457200" y="6321047"/>
            <a:ext cx="112791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" dirty="0">
                <a:gradFill>
                  <a:gsLst>
                    <a:gs pos="15000">
                      <a:srgbClr val="CC0000"/>
                    </a:gs>
                    <a:gs pos="98000">
                      <a:srgbClr val="CF2F03">
                        <a:alpha val="0"/>
                      </a:srgbClr>
                    </a:gs>
                  </a:gsLst>
                  <a:lin ang="5400000" scaled="1"/>
                </a:gra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你好，我是「陈西」。梦想没有来路，又何谈归途。世界上只有一种真正的英雄主义，那就是认清生活的真相后依然热爱生活。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xmlns="" id="{3CD308E2-5ABE-4ABF-984F-EB23BAE5445C}"/>
              </a:ext>
            </a:extLst>
          </p:cNvPr>
          <p:cNvSpPr txBox="1"/>
          <p:nvPr/>
        </p:nvSpPr>
        <p:spPr>
          <a:xfrm>
            <a:off x="5702454" y="2887550"/>
            <a:ext cx="7870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zh-CN" altLang="en-US" sz="2200" dirty="0">
                <a:ln w="3175">
                  <a:gradFill>
                    <a:gsLst>
                      <a:gs pos="2700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35000">
                      <a:srgbClr val="AC0000"/>
                    </a:gs>
                  </a:gsLst>
                  <a:lin ang="5400000" scaled="1"/>
                </a:gradFill>
              </a:rPr>
              <a:t>陈西作品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2546F06-4F17-4845-9FE3-8FC4E29E5837}"/>
              </a:ext>
            </a:extLst>
          </p:cNvPr>
          <p:cNvSpPr/>
          <p:nvPr/>
        </p:nvSpPr>
        <p:spPr>
          <a:xfrm>
            <a:off x="5702453" y="2898399"/>
            <a:ext cx="787094" cy="749150"/>
          </a:xfrm>
          <a:prstGeom prst="roundRect">
            <a:avLst>
              <a:gd name="adj" fmla="val 4906"/>
            </a:avLst>
          </a:prstGeom>
          <a:noFill/>
          <a:ln w="9525">
            <a:solidFill>
              <a:srgbClr val="7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5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C056E8B3-9C79-4DA2-8913-2A02BA95B2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666"/>
            <a:ext cx="12192000" cy="518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F3C5A11E-C1B7-4BB1-898D-9062104583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35" y="1188720"/>
            <a:ext cx="11935530" cy="448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7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陈西设计之</a:t>
            </a:r>
            <a:r>
              <a:rPr lang="zh-CN" altLang="en-US" dirty="0" smtClean="0"/>
              <a:t>家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75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44000">
                <a:srgbClr val="290503">
                  <a:alpha val="85000"/>
                </a:srgbClr>
              </a:gs>
              <a:gs pos="86000">
                <a:srgbClr val="2A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xmlns="" id="{E02F3219-FF4E-4151-A260-5ADC7299C4F3}"/>
              </a:ext>
            </a:extLst>
          </p:cNvPr>
          <p:cNvGrpSpPr/>
          <p:nvPr/>
        </p:nvGrpSpPr>
        <p:grpSpPr>
          <a:xfrm>
            <a:off x="2705100" y="30769"/>
            <a:ext cx="6796462" cy="6796462"/>
            <a:chOff x="1371602" y="-1295399"/>
            <a:chExt cx="9448798" cy="9448798"/>
          </a:xfrm>
        </p:grpSpPr>
        <p:sp>
          <p:nvSpPr>
            <p:cNvPr id="196" name="矩形 195">
              <a:extLst>
                <a:ext uri="{FF2B5EF4-FFF2-40B4-BE49-F238E27FC236}">
                  <a16:creationId xmlns:a16="http://schemas.microsoft.com/office/drawing/2014/main" xmlns="" id="{C03DFE01-0469-4CEE-80D0-4C8E41D16D82}"/>
                </a:ext>
              </a:extLst>
            </p:cNvPr>
            <p:cNvSpPr/>
            <p:nvPr/>
          </p:nvSpPr>
          <p:spPr>
            <a:xfrm rot="-523441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xmlns="" id="{2E155875-2DB7-4D01-840C-517DBA3E0393}"/>
                </a:ext>
              </a:extLst>
            </p:cNvPr>
            <p:cNvSpPr/>
            <p:nvPr/>
          </p:nvSpPr>
          <p:spPr>
            <a:xfrm rot="-506883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xmlns="" id="{65C46B7C-5C73-439A-B362-E983A015D130}"/>
                </a:ext>
              </a:extLst>
            </p:cNvPr>
            <p:cNvSpPr/>
            <p:nvPr/>
          </p:nvSpPr>
          <p:spPr>
            <a:xfrm rot="-490325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xmlns="" id="{0A00ABCD-79F5-45C5-819C-7598B2A860ED}"/>
                </a:ext>
              </a:extLst>
            </p:cNvPr>
            <p:cNvSpPr/>
            <p:nvPr/>
          </p:nvSpPr>
          <p:spPr>
            <a:xfrm rot="-473767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xmlns="" id="{E0616A1A-5277-407D-8BD9-0FD0286BEA78}"/>
                </a:ext>
              </a:extLst>
            </p:cNvPr>
            <p:cNvSpPr/>
            <p:nvPr/>
          </p:nvSpPr>
          <p:spPr>
            <a:xfrm rot="-457209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xmlns="" id="{4E1558C0-ABE2-4918-B160-3805A8F81059}"/>
                </a:ext>
              </a:extLst>
            </p:cNvPr>
            <p:cNvSpPr/>
            <p:nvPr/>
          </p:nvSpPr>
          <p:spPr>
            <a:xfrm rot="-440650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 201">
              <a:extLst>
                <a:ext uri="{FF2B5EF4-FFF2-40B4-BE49-F238E27FC236}">
                  <a16:creationId xmlns:a16="http://schemas.microsoft.com/office/drawing/2014/main" xmlns="" id="{6E7E084B-5029-46CB-B250-243FA2C170A6}"/>
                </a:ext>
              </a:extLst>
            </p:cNvPr>
            <p:cNvSpPr/>
            <p:nvPr/>
          </p:nvSpPr>
          <p:spPr>
            <a:xfrm rot="-424092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 202">
              <a:extLst>
                <a:ext uri="{FF2B5EF4-FFF2-40B4-BE49-F238E27FC236}">
                  <a16:creationId xmlns:a16="http://schemas.microsoft.com/office/drawing/2014/main" xmlns="" id="{3660C180-1FF8-4C2B-B5D2-E951BE11EAC1}"/>
                </a:ext>
              </a:extLst>
            </p:cNvPr>
            <p:cNvSpPr/>
            <p:nvPr/>
          </p:nvSpPr>
          <p:spPr>
            <a:xfrm rot="-407534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 203">
              <a:extLst>
                <a:ext uri="{FF2B5EF4-FFF2-40B4-BE49-F238E27FC236}">
                  <a16:creationId xmlns:a16="http://schemas.microsoft.com/office/drawing/2014/main" xmlns="" id="{BF5866F4-4BA2-4EE5-8D65-D0DE3487DEB2}"/>
                </a:ext>
              </a:extLst>
            </p:cNvPr>
            <p:cNvSpPr/>
            <p:nvPr/>
          </p:nvSpPr>
          <p:spPr>
            <a:xfrm rot="-390976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 204">
              <a:extLst>
                <a:ext uri="{FF2B5EF4-FFF2-40B4-BE49-F238E27FC236}">
                  <a16:creationId xmlns:a16="http://schemas.microsoft.com/office/drawing/2014/main" xmlns="" id="{1B8A57B1-6A5E-43C6-8178-79400830AE0B}"/>
                </a:ext>
              </a:extLst>
            </p:cNvPr>
            <p:cNvSpPr/>
            <p:nvPr/>
          </p:nvSpPr>
          <p:spPr>
            <a:xfrm rot="-374418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 205">
              <a:extLst>
                <a:ext uri="{FF2B5EF4-FFF2-40B4-BE49-F238E27FC236}">
                  <a16:creationId xmlns:a16="http://schemas.microsoft.com/office/drawing/2014/main" xmlns="" id="{269F5DA9-BB8E-4D3D-BB82-804198DF7B02}"/>
                </a:ext>
              </a:extLst>
            </p:cNvPr>
            <p:cNvSpPr/>
            <p:nvPr/>
          </p:nvSpPr>
          <p:spPr>
            <a:xfrm rot="-357859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矩形 206">
              <a:extLst>
                <a:ext uri="{FF2B5EF4-FFF2-40B4-BE49-F238E27FC236}">
                  <a16:creationId xmlns:a16="http://schemas.microsoft.com/office/drawing/2014/main" xmlns="" id="{FBB14995-4FF6-4882-91B2-07775CFF4530}"/>
                </a:ext>
              </a:extLst>
            </p:cNvPr>
            <p:cNvSpPr/>
            <p:nvPr/>
          </p:nvSpPr>
          <p:spPr>
            <a:xfrm rot="-341301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矩形 207">
              <a:extLst>
                <a:ext uri="{FF2B5EF4-FFF2-40B4-BE49-F238E27FC236}">
                  <a16:creationId xmlns:a16="http://schemas.microsoft.com/office/drawing/2014/main" xmlns="" id="{37E63DCF-7332-4DBE-B518-0F65752E2602}"/>
                </a:ext>
              </a:extLst>
            </p:cNvPr>
            <p:cNvSpPr/>
            <p:nvPr/>
          </p:nvSpPr>
          <p:spPr>
            <a:xfrm rot="-324743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矩形 208">
              <a:extLst>
                <a:ext uri="{FF2B5EF4-FFF2-40B4-BE49-F238E27FC236}">
                  <a16:creationId xmlns:a16="http://schemas.microsoft.com/office/drawing/2014/main" xmlns="" id="{45B7EB43-5E66-44A7-AE2B-776F0FD151A6}"/>
                </a:ext>
              </a:extLst>
            </p:cNvPr>
            <p:cNvSpPr/>
            <p:nvPr/>
          </p:nvSpPr>
          <p:spPr>
            <a:xfrm rot="-308185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矩形 209">
              <a:extLst>
                <a:ext uri="{FF2B5EF4-FFF2-40B4-BE49-F238E27FC236}">
                  <a16:creationId xmlns:a16="http://schemas.microsoft.com/office/drawing/2014/main" xmlns="" id="{5B67B88B-2A00-4A39-A881-F38868BDCC71}"/>
                </a:ext>
              </a:extLst>
            </p:cNvPr>
            <p:cNvSpPr/>
            <p:nvPr/>
          </p:nvSpPr>
          <p:spPr>
            <a:xfrm rot="-291627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矩形 210">
              <a:extLst>
                <a:ext uri="{FF2B5EF4-FFF2-40B4-BE49-F238E27FC236}">
                  <a16:creationId xmlns:a16="http://schemas.microsoft.com/office/drawing/2014/main" xmlns="" id="{FA51DF9C-0D4E-4669-9B7B-9C8E3139160D}"/>
                </a:ext>
              </a:extLst>
            </p:cNvPr>
            <p:cNvSpPr/>
            <p:nvPr/>
          </p:nvSpPr>
          <p:spPr>
            <a:xfrm rot="-275068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矩形 211">
              <a:extLst>
                <a:ext uri="{FF2B5EF4-FFF2-40B4-BE49-F238E27FC236}">
                  <a16:creationId xmlns:a16="http://schemas.microsoft.com/office/drawing/2014/main" xmlns="" id="{CDC36930-8A02-4706-9B83-273675110153}"/>
                </a:ext>
              </a:extLst>
            </p:cNvPr>
            <p:cNvSpPr/>
            <p:nvPr/>
          </p:nvSpPr>
          <p:spPr>
            <a:xfrm rot="-258510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矩形 212">
              <a:extLst>
                <a:ext uri="{FF2B5EF4-FFF2-40B4-BE49-F238E27FC236}">
                  <a16:creationId xmlns:a16="http://schemas.microsoft.com/office/drawing/2014/main" xmlns="" id="{A6F3EB5C-051C-47FB-AF06-6E14867DA6DC}"/>
                </a:ext>
              </a:extLst>
            </p:cNvPr>
            <p:cNvSpPr/>
            <p:nvPr/>
          </p:nvSpPr>
          <p:spPr>
            <a:xfrm rot="-241952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矩形 213">
              <a:extLst>
                <a:ext uri="{FF2B5EF4-FFF2-40B4-BE49-F238E27FC236}">
                  <a16:creationId xmlns:a16="http://schemas.microsoft.com/office/drawing/2014/main" xmlns="" id="{E8C599D3-BF11-4254-B92E-6F5FB5E76128}"/>
                </a:ext>
              </a:extLst>
            </p:cNvPr>
            <p:cNvSpPr/>
            <p:nvPr/>
          </p:nvSpPr>
          <p:spPr>
            <a:xfrm rot="-225394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矩形 214">
              <a:extLst>
                <a:ext uri="{FF2B5EF4-FFF2-40B4-BE49-F238E27FC236}">
                  <a16:creationId xmlns:a16="http://schemas.microsoft.com/office/drawing/2014/main" xmlns="" id="{B2144911-375D-4A15-B4D8-C416E7ED0536}"/>
                </a:ext>
              </a:extLst>
            </p:cNvPr>
            <p:cNvSpPr/>
            <p:nvPr/>
          </p:nvSpPr>
          <p:spPr>
            <a:xfrm rot="-208836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矩形 215">
              <a:extLst>
                <a:ext uri="{FF2B5EF4-FFF2-40B4-BE49-F238E27FC236}">
                  <a16:creationId xmlns:a16="http://schemas.microsoft.com/office/drawing/2014/main" xmlns="" id="{B6CC3519-9DBA-4F4A-9CD4-03FFD3E91850}"/>
                </a:ext>
              </a:extLst>
            </p:cNvPr>
            <p:cNvSpPr/>
            <p:nvPr/>
          </p:nvSpPr>
          <p:spPr>
            <a:xfrm rot="-192277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矩形 216">
              <a:extLst>
                <a:ext uri="{FF2B5EF4-FFF2-40B4-BE49-F238E27FC236}">
                  <a16:creationId xmlns:a16="http://schemas.microsoft.com/office/drawing/2014/main" xmlns="" id="{8BF9D132-0D76-4BC4-898C-BE708A31B556}"/>
                </a:ext>
              </a:extLst>
            </p:cNvPr>
            <p:cNvSpPr/>
            <p:nvPr/>
          </p:nvSpPr>
          <p:spPr>
            <a:xfrm rot="-175719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矩形 217">
              <a:extLst>
                <a:ext uri="{FF2B5EF4-FFF2-40B4-BE49-F238E27FC236}">
                  <a16:creationId xmlns:a16="http://schemas.microsoft.com/office/drawing/2014/main" xmlns="" id="{D69DB6AB-0548-4FD6-B6C5-6D34385270EA}"/>
                </a:ext>
              </a:extLst>
            </p:cNvPr>
            <p:cNvSpPr/>
            <p:nvPr/>
          </p:nvSpPr>
          <p:spPr>
            <a:xfrm rot="-1591615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矩形 218">
              <a:extLst>
                <a:ext uri="{FF2B5EF4-FFF2-40B4-BE49-F238E27FC236}">
                  <a16:creationId xmlns:a16="http://schemas.microsoft.com/office/drawing/2014/main" xmlns="" id="{B9B8BFC3-D6E7-4D5A-9E6F-9FFFCAC90C24}"/>
                </a:ext>
              </a:extLst>
            </p:cNvPr>
            <p:cNvSpPr/>
            <p:nvPr/>
          </p:nvSpPr>
          <p:spPr>
            <a:xfrm rot="-142603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矩形 219">
              <a:extLst>
                <a:ext uri="{FF2B5EF4-FFF2-40B4-BE49-F238E27FC236}">
                  <a16:creationId xmlns:a16="http://schemas.microsoft.com/office/drawing/2014/main" xmlns="" id="{51F43718-D0ED-43D9-8CAF-390713EB43D3}"/>
                </a:ext>
              </a:extLst>
            </p:cNvPr>
            <p:cNvSpPr/>
            <p:nvPr/>
          </p:nvSpPr>
          <p:spPr>
            <a:xfrm rot="-1260451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矩形 220">
              <a:extLst>
                <a:ext uri="{FF2B5EF4-FFF2-40B4-BE49-F238E27FC236}">
                  <a16:creationId xmlns:a16="http://schemas.microsoft.com/office/drawing/2014/main" xmlns="" id="{9EC80C7E-3B45-4330-AFFE-7B5E8CE08013}"/>
                </a:ext>
              </a:extLst>
            </p:cNvPr>
            <p:cNvSpPr/>
            <p:nvPr/>
          </p:nvSpPr>
          <p:spPr>
            <a:xfrm rot="-1094869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矩形 221">
              <a:extLst>
                <a:ext uri="{FF2B5EF4-FFF2-40B4-BE49-F238E27FC236}">
                  <a16:creationId xmlns:a16="http://schemas.microsoft.com/office/drawing/2014/main" xmlns="" id="{1D22BC2A-4673-4ED4-A44A-02102DE2B463}"/>
                </a:ext>
              </a:extLst>
            </p:cNvPr>
            <p:cNvSpPr/>
            <p:nvPr/>
          </p:nvSpPr>
          <p:spPr>
            <a:xfrm rot="-929287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矩形 222">
              <a:extLst>
                <a:ext uri="{FF2B5EF4-FFF2-40B4-BE49-F238E27FC236}">
                  <a16:creationId xmlns:a16="http://schemas.microsoft.com/office/drawing/2014/main" xmlns="" id="{5FF9F872-2A7F-457D-B535-C703F82BCBCD}"/>
                </a:ext>
              </a:extLst>
            </p:cNvPr>
            <p:cNvSpPr/>
            <p:nvPr/>
          </p:nvSpPr>
          <p:spPr>
            <a:xfrm rot="-763705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矩形 223">
              <a:extLst>
                <a:ext uri="{FF2B5EF4-FFF2-40B4-BE49-F238E27FC236}">
                  <a16:creationId xmlns:a16="http://schemas.microsoft.com/office/drawing/2014/main" xmlns="" id="{287072EC-D9B0-4937-B5E0-4CD90EBB5967}"/>
                </a:ext>
              </a:extLst>
            </p:cNvPr>
            <p:cNvSpPr/>
            <p:nvPr/>
          </p:nvSpPr>
          <p:spPr>
            <a:xfrm rot="-598123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矩形 224">
              <a:extLst>
                <a:ext uri="{FF2B5EF4-FFF2-40B4-BE49-F238E27FC236}">
                  <a16:creationId xmlns:a16="http://schemas.microsoft.com/office/drawing/2014/main" xmlns="" id="{33C57951-EB5E-4A47-AC91-557EC8592190}"/>
                </a:ext>
              </a:extLst>
            </p:cNvPr>
            <p:cNvSpPr/>
            <p:nvPr/>
          </p:nvSpPr>
          <p:spPr>
            <a:xfrm rot="-432541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矩形 225">
              <a:extLst>
                <a:ext uri="{FF2B5EF4-FFF2-40B4-BE49-F238E27FC236}">
                  <a16:creationId xmlns:a16="http://schemas.microsoft.com/office/drawing/2014/main" xmlns="" id="{562BD54E-25E9-4DB6-855C-9C471BD0ABBB}"/>
                </a:ext>
              </a:extLst>
            </p:cNvPr>
            <p:cNvSpPr/>
            <p:nvPr/>
          </p:nvSpPr>
          <p:spPr>
            <a:xfrm rot="-266959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矩形 226">
              <a:extLst>
                <a:ext uri="{FF2B5EF4-FFF2-40B4-BE49-F238E27FC236}">
                  <a16:creationId xmlns:a16="http://schemas.microsoft.com/office/drawing/2014/main" xmlns="" id="{B611C30D-82F6-45B2-AAD3-EDA396F8C395}"/>
                </a:ext>
              </a:extLst>
            </p:cNvPr>
            <p:cNvSpPr/>
            <p:nvPr/>
          </p:nvSpPr>
          <p:spPr>
            <a:xfrm rot="-101377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矩形 227">
              <a:extLst>
                <a:ext uri="{FF2B5EF4-FFF2-40B4-BE49-F238E27FC236}">
                  <a16:creationId xmlns:a16="http://schemas.microsoft.com/office/drawing/2014/main" xmlns="" id="{7173B3F4-84EA-425A-B344-86804C8CDAA1}"/>
                </a:ext>
              </a:extLst>
            </p:cNvPr>
            <p:cNvSpPr/>
            <p:nvPr/>
          </p:nvSpPr>
          <p:spPr>
            <a:xfrm rot="64205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6925362-6F7A-4E96-8920-51DA5BF3ACF3}"/>
              </a:ext>
            </a:extLst>
          </p:cNvPr>
          <p:cNvGrpSpPr/>
          <p:nvPr/>
        </p:nvGrpSpPr>
        <p:grpSpPr>
          <a:xfrm>
            <a:off x="1283368" y="-1383633"/>
            <a:ext cx="9625266" cy="9625266"/>
            <a:chOff x="1371602" y="-1295399"/>
            <a:chExt cx="9448798" cy="9448798"/>
          </a:xfrm>
        </p:grpSpPr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xmlns="" id="{36D9EE26-30FA-43B7-AC49-1BA39C227503}"/>
                </a:ext>
              </a:extLst>
            </p:cNvPr>
            <p:cNvSpPr/>
            <p:nvPr/>
          </p:nvSpPr>
          <p:spPr>
            <a:xfrm rot="-523441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xmlns="" id="{0587B33A-ED36-493F-B134-17EE45B2AD6E}"/>
                </a:ext>
              </a:extLst>
            </p:cNvPr>
            <p:cNvSpPr/>
            <p:nvPr/>
          </p:nvSpPr>
          <p:spPr>
            <a:xfrm rot="-506883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xmlns="" id="{CF90207A-5F66-44D3-A9E6-8287C2EF9F88}"/>
                </a:ext>
              </a:extLst>
            </p:cNvPr>
            <p:cNvSpPr/>
            <p:nvPr/>
          </p:nvSpPr>
          <p:spPr>
            <a:xfrm rot="-490325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xmlns="" id="{DB7DE6CA-23C0-4546-8442-C7EBFB83DABC}"/>
                </a:ext>
              </a:extLst>
            </p:cNvPr>
            <p:cNvSpPr/>
            <p:nvPr/>
          </p:nvSpPr>
          <p:spPr>
            <a:xfrm rot="-473767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xmlns="" id="{E1F8EA1C-7DC1-45E2-A749-6BE210EA673A}"/>
                </a:ext>
              </a:extLst>
            </p:cNvPr>
            <p:cNvSpPr/>
            <p:nvPr/>
          </p:nvSpPr>
          <p:spPr>
            <a:xfrm rot="-457209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xmlns="" id="{5C9DC111-99F5-49EF-AB91-C345997B550A}"/>
                </a:ext>
              </a:extLst>
            </p:cNvPr>
            <p:cNvSpPr/>
            <p:nvPr/>
          </p:nvSpPr>
          <p:spPr>
            <a:xfrm rot="-440650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xmlns="" id="{2C15F196-82ED-40D5-A1D1-3EDC14845D77}"/>
                </a:ext>
              </a:extLst>
            </p:cNvPr>
            <p:cNvSpPr/>
            <p:nvPr/>
          </p:nvSpPr>
          <p:spPr>
            <a:xfrm rot="-424092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xmlns="" id="{6886A3AD-803B-40D5-AA9D-684513A44105}"/>
                </a:ext>
              </a:extLst>
            </p:cNvPr>
            <p:cNvSpPr/>
            <p:nvPr/>
          </p:nvSpPr>
          <p:spPr>
            <a:xfrm rot="-407534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>
              <a:extLst>
                <a:ext uri="{FF2B5EF4-FFF2-40B4-BE49-F238E27FC236}">
                  <a16:creationId xmlns:a16="http://schemas.microsoft.com/office/drawing/2014/main" xmlns="" id="{F3553D27-BB02-4B4D-8CEC-B355178EE3C9}"/>
                </a:ext>
              </a:extLst>
            </p:cNvPr>
            <p:cNvSpPr/>
            <p:nvPr/>
          </p:nvSpPr>
          <p:spPr>
            <a:xfrm rot="-390976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>
              <a:extLst>
                <a:ext uri="{FF2B5EF4-FFF2-40B4-BE49-F238E27FC236}">
                  <a16:creationId xmlns:a16="http://schemas.microsoft.com/office/drawing/2014/main" xmlns="" id="{01B7E95A-443C-464C-9F28-B3832D424B59}"/>
                </a:ext>
              </a:extLst>
            </p:cNvPr>
            <p:cNvSpPr/>
            <p:nvPr/>
          </p:nvSpPr>
          <p:spPr>
            <a:xfrm rot="-374418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>
              <a:extLst>
                <a:ext uri="{FF2B5EF4-FFF2-40B4-BE49-F238E27FC236}">
                  <a16:creationId xmlns:a16="http://schemas.microsoft.com/office/drawing/2014/main" xmlns="" id="{40590B11-7AD7-42FE-844B-798DB21565CD}"/>
                </a:ext>
              </a:extLst>
            </p:cNvPr>
            <p:cNvSpPr/>
            <p:nvPr/>
          </p:nvSpPr>
          <p:spPr>
            <a:xfrm rot="-357859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>
              <a:extLst>
                <a:ext uri="{FF2B5EF4-FFF2-40B4-BE49-F238E27FC236}">
                  <a16:creationId xmlns:a16="http://schemas.microsoft.com/office/drawing/2014/main" xmlns="" id="{850DC572-80B9-4F28-AB22-49A94F491BA6}"/>
                </a:ext>
              </a:extLst>
            </p:cNvPr>
            <p:cNvSpPr/>
            <p:nvPr/>
          </p:nvSpPr>
          <p:spPr>
            <a:xfrm rot="-341301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>
              <a:extLst>
                <a:ext uri="{FF2B5EF4-FFF2-40B4-BE49-F238E27FC236}">
                  <a16:creationId xmlns:a16="http://schemas.microsoft.com/office/drawing/2014/main" xmlns="" id="{9415855E-80BB-43B3-A146-E09DF6E77FC9}"/>
                </a:ext>
              </a:extLst>
            </p:cNvPr>
            <p:cNvSpPr/>
            <p:nvPr/>
          </p:nvSpPr>
          <p:spPr>
            <a:xfrm rot="-324743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xmlns="" id="{3BD91A6E-CCFA-40FD-A589-8FCA73740168}"/>
                </a:ext>
              </a:extLst>
            </p:cNvPr>
            <p:cNvSpPr/>
            <p:nvPr/>
          </p:nvSpPr>
          <p:spPr>
            <a:xfrm rot="-308185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>
              <a:extLst>
                <a:ext uri="{FF2B5EF4-FFF2-40B4-BE49-F238E27FC236}">
                  <a16:creationId xmlns:a16="http://schemas.microsoft.com/office/drawing/2014/main" xmlns="" id="{EF748E97-8875-47C9-B774-2F5B5D030C41}"/>
                </a:ext>
              </a:extLst>
            </p:cNvPr>
            <p:cNvSpPr/>
            <p:nvPr/>
          </p:nvSpPr>
          <p:spPr>
            <a:xfrm rot="-291627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>
              <a:extLst>
                <a:ext uri="{FF2B5EF4-FFF2-40B4-BE49-F238E27FC236}">
                  <a16:creationId xmlns:a16="http://schemas.microsoft.com/office/drawing/2014/main" xmlns="" id="{5C2B9809-A6FA-499D-B329-7AB03153065D}"/>
                </a:ext>
              </a:extLst>
            </p:cNvPr>
            <p:cNvSpPr/>
            <p:nvPr/>
          </p:nvSpPr>
          <p:spPr>
            <a:xfrm rot="-275068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>
              <a:extLst>
                <a:ext uri="{FF2B5EF4-FFF2-40B4-BE49-F238E27FC236}">
                  <a16:creationId xmlns:a16="http://schemas.microsoft.com/office/drawing/2014/main" xmlns="" id="{60EC220B-F4C2-4F70-91C8-EA39250D6D28}"/>
                </a:ext>
              </a:extLst>
            </p:cNvPr>
            <p:cNvSpPr/>
            <p:nvPr/>
          </p:nvSpPr>
          <p:spPr>
            <a:xfrm rot="-258510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>
              <a:extLst>
                <a:ext uri="{FF2B5EF4-FFF2-40B4-BE49-F238E27FC236}">
                  <a16:creationId xmlns:a16="http://schemas.microsoft.com/office/drawing/2014/main" xmlns="" id="{51725225-1522-422D-B44A-32D2EC3F3383}"/>
                </a:ext>
              </a:extLst>
            </p:cNvPr>
            <p:cNvSpPr/>
            <p:nvPr/>
          </p:nvSpPr>
          <p:spPr>
            <a:xfrm rot="-2419524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>
              <a:extLst>
                <a:ext uri="{FF2B5EF4-FFF2-40B4-BE49-F238E27FC236}">
                  <a16:creationId xmlns:a16="http://schemas.microsoft.com/office/drawing/2014/main" xmlns="" id="{7F314AA5-4A58-4B4F-9A77-253BCCF18CC9}"/>
                </a:ext>
              </a:extLst>
            </p:cNvPr>
            <p:cNvSpPr/>
            <p:nvPr/>
          </p:nvSpPr>
          <p:spPr>
            <a:xfrm rot="-225394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>
              <a:extLst>
                <a:ext uri="{FF2B5EF4-FFF2-40B4-BE49-F238E27FC236}">
                  <a16:creationId xmlns:a16="http://schemas.microsoft.com/office/drawing/2014/main" xmlns="" id="{4E962615-2E60-4DE0-B430-80B075BD4DC1}"/>
                </a:ext>
              </a:extLst>
            </p:cNvPr>
            <p:cNvSpPr/>
            <p:nvPr/>
          </p:nvSpPr>
          <p:spPr>
            <a:xfrm rot="-2088360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>
              <a:extLst>
                <a:ext uri="{FF2B5EF4-FFF2-40B4-BE49-F238E27FC236}">
                  <a16:creationId xmlns:a16="http://schemas.microsoft.com/office/drawing/2014/main" xmlns="" id="{AE9A8F8E-499A-450A-A1D2-E9208DDEC77A}"/>
                </a:ext>
              </a:extLst>
            </p:cNvPr>
            <p:cNvSpPr/>
            <p:nvPr/>
          </p:nvSpPr>
          <p:spPr>
            <a:xfrm rot="-1922778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>
              <a:extLst>
                <a:ext uri="{FF2B5EF4-FFF2-40B4-BE49-F238E27FC236}">
                  <a16:creationId xmlns:a16="http://schemas.microsoft.com/office/drawing/2014/main" xmlns="" id="{03FD0A16-44DC-412E-97A2-E470E615CC94}"/>
                </a:ext>
              </a:extLst>
            </p:cNvPr>
            <p:cNvSpPr/>
            <p:nvPr/>
          </p:nvSpPr>
          <p:spPr>
            <a:xfrm rot="-1757196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>
              <a:extLst>
                <a:ext uri="{FF2B5EF4-FFF2-40B4-BE49-F238E27FC236}">
                  <a16:creationId xmlns:a16="http://schemas.microsoft.com/office/drawing/2014/main" xmlns="" id="{21700574-FC34-4CCC-8394-757AF6B978BE}"/>
                </a:ext>
              </a:extLst>
            </p:cNvPr>
            <p:cNvSpPr/>
            <p:nvPr/>
          </p:nvSpPr>
          <p:spPr>
            <a:xfrm rot="-1591615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>
              <a:extLst>
                <a:ext uri="{FF2B5EF4-FFF2-40B4-BE49-F238E27FC236}">
                  <a16:creationId xmlns:a16="http://schemas.microsoft.com/office/drawing/2014/main" xmlns="" id="{D3BE1160-5EA0-4458-A1B4-A9DDCFEE1F8C}"/>
                </a:ext>
              </a:extLst>
            </p:cNvPr>
            <p:cNvSpPr/>
            <p:nvPr/>
          </p:nvSpPr>
          <p:spPr>
            <a:xfrm rot="-1426032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>
              <a:extLst>
                <a:ext uri="{FF2B5EF4-FFF2-40B4-BE49-F238E27FC236}">
                  <a16:creationId xmlns:a16="http://schemas.microsoft.com/office/drawing/2014/main" xmlns="" id="{0F87C1E0-558C-455F-ABB2-7277DF28CA17}"/>
                </a:ext>
              </a:extLst>
            </p:cNvPr>
            <p:cNvSpPr/>
            <p:nvPr/>
          </p:nvSpPr>
          <p:spPr>
            <a:xfrm rot="-1260451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>
              <a:extLst>
                <a:ext uri="{FF2B5EF4-FFF2-40B4-BE49-F238E27FC236}">
                  <a16:creationId xmlns:a16="http://schemas.microsoft.com/office/drawing/2014/main" xmlns="" id="{056B4FCD-EB87-4AA6-82BA-D5AA598EB8A3}"/>
                </a:ext>
              </a:extLst>
            </p:cNvPr>
            <p:cNvSpPr/>
            <p:nvPr/>
          </p:nvSpPr>
          <p:spPr>
            <a:xfrm rot="-1094869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>
              <a:extLst>
                <a:ext uri="{FF2B5EF4-FFF2-40B4-BE49-F238E27FC236}">
                  <a16:creationId xmlns:a16="http://schemas.microsoft.com/office/drawing/2014/main" xmlns="" id="{375187FB-71B4-480F-A93D-3D8E174B4595}"/>
                </a:ext>
              </a:extLst>
            </p:cNvPr>
            <p:cNvSpPr/>
            <p:nvPr/>
          </p:nvSpPr>
          <p:spPr>
            <a:xfrm rot="-929287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>
              <a:extLst>
                <a:ext uri="{FF2B5EF4-FFF2-40B4-BE49-F238E27FC236}">
                  <a16:creationId xmlns:a16="http://schemas.microsoft.com/office/drawing/2014/main" xmlns="" id="{31082F4C-44EC-4AE5-8D61-E8E780ADD0D7}"/>
                </a:ext>
              </a:extLst>
            </p:cNvPr>
            <p:cNvSpPr/>
            <p:nvPr/>
          </p:nvSpPr>
          <p:spPr>
            <a:xfrm rot="-763705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>
              <a:extLst>
                <a:ext uri="{FF2B5EF4-FFF2-40B4-BE49-F238E27FC236}">
                  <a16:creationId xmlns:a16="http://schemas.microsoft.com/office/drawing/2014/main" xmlns="" id="{BD6869E4-136B-43ED-A1D4-8D82A42CE6E1}"/>
                </a:ext>
              </a:extLst>
            </p:cNvPr>
            <p:cNvSpPr/>
            <p:nvPr/>
          </p:nvSpPr>
          <p:spPr>
            <a:xfrm rot="-598123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>
              <a:extLst>
                <a:ext uri="{FF2B5EF4-FFF2-40B4-BE49-F238E27FC236}">
                  <a16:creationId xmlns:a16="http://schemas.microsoft.com/office/drawing/2014/main" xmlns="" id="{FD949FDF-F213-434C-8978-12CB1F79009B}"/>
                </a:ext>
              </a:extLst>
            </p:cNvPr>
            <p:cNvSpPr/>
            <p:nvPr/>
          </p:nvSpPr>
          <p:spPr>
            <a:xfrm rot="-432541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xmlns="" id="{8C072E4B-229A-48D9-AEC9-2B81890CAD0D}"/>
                </a:ext>
              </a:extLst>
            </p:cNvPr>
            <p:cNvSpPr/>
            <p:nvPr/>
          </p:nvSpPr>
          <p:spPr>
            <a:xfrm rot="-266959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xmlns="" id="{17895D1A-270E-45AF-9171-1A3BB599F1B1}"/>
                </a:ext>
              </a:extLst>
            </p:cNvPr>
            <p:cNvSpPr/>
            <p:nvPr/>
          </p:nvSpPr>
          <p:spPr>
            <a:xfrm rot="-101377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xmlns="" id="{09A671EB-76B0-46B7-A063-4CF0AB0D7408}"/>
                </a:ext>
              </a:extLst>
            </p:cNvPr>
            <p:cNvSpPr/>
            <p:nvPr/>
          </p:nvSpPr>
          <p:spPr>
            <a:xfrm rot="64205">
              <a:off x="1371604" y="-1295399"/>
              <a:ext cx="9448794" cy="9448798"/>
            </a:xfrm>
            <a:prstGeom prst="rect">
              <a:avLst/>
            </a:prstGeom>
            <a:noFill/>
            <a:ln w="6350">
              <a:gradFill>
                <a:gsLst>
                  <a:gs pos="0">
                    <a:srgbClr val="A40000"/>
                  </a:gs>
                  <a:gs pos="52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109C391-1565-48E3-A7AC-4AD2CD6BD8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2213" y="1305538"/>
            <a:ext cx="3182388" cy="499915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EA01482E-4867-495B-B33C-10DBF761E1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" y="4962328"/>
            <a:ext cx="5613218" cy="5443762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xmlns="" id="{C5E680B7-A330-485C-87CB-3B0E783802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51130" y="4962328"/>
            <a:ext cx="5613218" cy="5443762"/>
          </a:xfrm>
          <a:prstGeom prst="rect">
            <a:avLst/>
          </a:prstGeom>
        </p:spPr>
      </p:pic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0679AFD4-3F5C-4D21-BF9F-36A863C7777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139718" y="822866"/>
            <a:ext cx="3956532" cy="1577605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0"/>
                </a:schemeClr>
              </a:gs>
              <a:gs pos="64000">
                <a:srgbClr val="C00000">
                  <a:alpha val="45000"/>
                </a:srgbClr>
              </a:gs>
              <a:gs pos="100000">
                <a:srgbClr val="770000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C86D4A16-9165-4143-B089-CAF28D107663}"/>
              </a:ext>
            </a:extLst>
          </p:cNvPr>
          <p:cNvSpPr txBox="1"/>
          <p:nvPr/>
        </p:nvSpPr>
        <p:spPr>
          <a:xfrm>
            <a:off x="3714746" y="2398939"/>
            <a:ext cx="4800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</a:rPr>
              <a:t>火星移民计划之破局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FC16D7EB-371A-445C-9776-06A7B00514AB}"/>
              </a:ext>
            </a:extLst>
          </p:cNvPr>
          <p:cNvSpPr txBox="1"/>
          <p:nvPr/>
        </p:nvSpPr>
        <p:spPr>
          <a:xfrm>
            <a:off x="3709527" y="3191094"/>
            <a:ext cx="47876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15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15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urna</a:t>
            </a:r>
            <a:r>
              <a:rPr lang="en-US" altLang="zh-CN" sz="20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15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</a:t>
            </a: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68912291-3667-4252-9D66-7F9BC95DDB05}"/>
              </a:ext>
            </a:extLst>
          </p:cNvPr>
          <p:cNvSpPr/>
          <p:nvPr/>
        </p:nvSpPr>
        <p:spPr>
          <a:xfrm>
            <a:off x="5815211" y="6877808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6D4B0D0B-BDEF-4ADD-BFE0-9FAF07C64EDF}"/>
              </a:ext>
            </a:extLst>
          </p:cNvPr>
          <p:cNvSpPr/>
          <p:nvPr/>
        </p:nvSpPr>
        <p:spPr>
          <a:xfrm>
            <a:off x="5927982" y="6887371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A932FE2E-994C-4EC6-A5CF-901B8CACE4D3}"/>
              </a:ext>
            </a:extLst>
          </p:cNvPr>
          <p:cNvSpPr/>
          <p:nvPr/>
        </p:nvSpPr>
        <p:spPr>
          <a:xfrm>
            <a:off x="6076035" y="6877808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A068454D-143F-4A86-B685-A92D4B3A2FA0}"/>
              </a:ext>
            </a:extLst>
          </p:cNvPr>
          <p:cNvSpPr/>
          <p:nvPr/>
        </p:nvSpPr>
        <p:spPr>
          <a:xfrm>
            <a:off x="6018720" y="6968327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B94364B8-0F51-4CBB-B789-482A9344E296}"/>
              </a:ext>
            </a:extLst>
          </p:cNvPr>
          <p:cNvSpPr/>
          <p:nvPr/>
        </p:nvSpPr>
        <p:spPr>
          <a:xfrm>
            <a:off x="6036951" y="6967055"/>
            <a:ext cx="74369" cy="7436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E3925106-6FCB-4C48-8EB8-CE1F025900EA}"/>
              </a:ext>
            </a:extLst>
          </p:cNvPr>
          <p:cNvSpPr/>
          <p:nvPr/>
        </p:nvSpPr>
        <p:spPr>
          <a:xfrm>
            <a:off x="5835341" y="6929870"/>
            <a:ext cx="74369" cy="74369"/>
          </a:xfrm>
          <a:prstGeom prst="ellipse">
            <a:avLst/>
          </a:prstGeom>
          <a:solidFill>
            <a:srgbClr val="CF2F03">
              <a:alpha val="8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3B12008B-B47D-4FF3-8984-2BAFD581EAE2}"/>
              </a:ext>
            </a:extLst>
          </p:cNvPr>
          <p:cNvSpPr/>
          <p:nvPr/>
        </p:nvSpPr>
        <p:spPr>
          <a:xfrm>
            <a:off x="5975524" y="7061831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EE0C6CFB-685A-42F4-8474-EA8A6D7D5336}"/>
              </a:ext>
            </a:extLst>
          </p:cNvPr>
          <p:cNvSpPr/>
          <p:nvPr/>
        </p:nvSpPr>
        <p:spPr>
          <a:xfrm>
            <a:off x="720997" y="-2419485"/>
            <a:ext cx="243582" cy="167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F34DD3B5-A1E2-41FF-8BA6-3778E5EABADA}"/>
              </a:ext>
            </a:extLst>
          </p:cNvPr>
          <p:cNvSpPr/>
          <p:nvPr/>
        </p:nvSpPr>
        <p:spPr>
          <a:xfrm>
            <a:off x="6034904" y="7171712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11064B95-4FBB-4010-B4A0-447A7F52A84F}"/>
              </a:ext>
            </a:extLst>
          </p:cNvPr>
          <p:cNvSpPr/>
          <p:nvPr/>
        </p:nvSpPr>
        <p:spPr>
          <a:xfrm>
            <a:off x="6065601" y="7381869"/>
            <a:ext cx="45719" cy="4571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54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8" dur="1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6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Motion origin="layout" path="M 0.00065 -0.00069 C 0.00065 -0.0243 -0.00169 -0.05578 0.00156 -0.06921 C 0.00482 -0.08217 0.00469 -0.09213 0.00898 -0.09953 C 0.01289 -0.10694 0.01758 -0.11991 0.01719 -0.12592 C 0.0168 -0.13171 0.01693 -0.14282 0.01654 -0.14768 " pathEditMode="relative" rAng="0" ptsTypes="AAAAA">
                                      <p:cBhvr>
                                        <p:cTn id="56" dur="3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-736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accel="23000" decel="2900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7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18900"/>
                                  </p:stCondLst>
                                  <p:childTnLst>
                                    <p:animMotion origin="layout" path="M 0.00039 -0.0007 C 0.00039 -0.02454 -0.0069 -0.05463 -0.00768 -0.07269 C -0.00834 -0.09653 -0.00143 -0.11783 -0.00313 -0.14005 C -0.00352 -0.14584 -0.00912 -0.19885 -0.00925 -0.20394 " pathEditMode="relative" rAng="0" ptsTypes="AAAA">
                                      <p:cBhvr>
                                        <p:cTn id="60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1016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accel="23000" decel="29000" fill="hold" nodeType="withEffect">
                                  <p:stCondLst>
                                    <p:cond delay="1940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animMotion origin="layout" path="M 0.00065 -0.0007 C 0.00065 -0.02454 -0.0017 -0.05602 0.00156 -0.06899 C 0.00482 -0.08241 0.00469 -0.0919 0.00898 -0.09931 C 0.01302 -0.10649 0.01719 -0.12524 0.01679 -0.13079 C 0.0164 -0.13681 0.01419 -0.15047 0.0138 -0.15556 " pathEditMode="relative" rAng="0" ptsTypes="AAAAA">
                                      <p:cBhvr>
                                        <p:cTn id="64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" y="-7755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" presetClass="emph" presetSubtype="0" accel="23000" decel="2900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19400"/>
                                  </p:stCondLst>
                                  <p:childTnLst>
                                    <p:animMotion origin="layout" path="M 0.00065 -0.0007 C 0.00065 -0.025 -0.00586 -0.04746 -0.00248 -0.06065 C -0.0043 -0.07963 -0.01055 -0.09561 -0.01029 -0.11459 C -0.01068 -0.12014 -0.00196 -0.16343 -0.00235 -0.16806 " pathEditMode="relative" rAng="0" ptsTypes="AAAA">
                                      <p:cBhvr>
                                        <p:cTn id="68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838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accel="23000" decel="29000" fill="hold" nodeType="withEffect">
                                  <p:stCondLst>
                                    <p:cond delay="1870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8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18600"/>
                                  </p:stCondLst>
                                  <p:childTnLst>
                                    <p:animMotion origin="layout" path="M -0.00013 -7.40741E-7 C -0.00013 -0.02361 -0.00065 -0.03796 0.00052 -0.05255 C 0.00156 -0.06759 0.00599 -0.07847 0.00638 -0.09005 C 0.00677 -0.10185 0.00313 -0.11667 0.00287 -0.12292 C 0.00247 -0.1287 0.01524 -0.14537 0.01484 -0.15023 " pathEditMode="relative" rAng="0" ptsTypes="AAAAA">
                                      <p:cBhvr>
                                        <p:cTn id="72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752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" presetClass="emph" presetSubtype="0" accel="23000" decel="2900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Scale>
                                      <p:cBhvr>
                                        <p:cTn id="74" dur="2000" fill="hold"/>
                                        <p:tgtEl>
                                          <p:spTgt spid="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animMotion origin="layout" path="M 0.00065 -0.0007 C 0.00065 -0.02408 -0.00365 -0.04537 -0.00039 -0.05903 C 0.0013 -0.0757 0.00755 -0.08774 0.00781 -0.09931 C 0.00742 -0.1051 0.00104 -0.12454 0.00065 -0.12894 " pathEditMode="relative" rAng="0" ptsTypes="AAAA">
                                      <p:cBhvr>
                                        <p:cTn id="76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641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accel="23000" decel="29000" fill="hold" nodeType="withEffect">
                                  <p:stCondLst>
                                    <p:cond delay="1990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8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19700"/>
                                  </p:stCondLst>
                                  <p:childTnLst>
                                    <p:animMotion origin="layout" path="M 0.00013 -0.0007 C 0.00013 -0.02431 -0.00781 -0.02593 -0.00442 -0.03959 C -0.00104 -0.05232 -0.00546 -0.06297 -0.00104 -0.07037 C 0.00313 -0.07801 0.00274 -0.09445 0.00235 -0.1 C 0.00196 -0.10579 0.00339 -0.11551 0.003 -0.1206 " pathEditMode="relative" rAng="0" ptsTypes="AAAAA">
                                      <p:cBhvr>
                                        <p:cTn id="80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" presetClass="emph" presetSubtype="0" accel="23000" decel="29000" fill="hold" nodeType="withEffect">
                                  <p:stCondLst>
                                    <p:cond delay="1930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8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19700"/>
                                  </p:stCondLst>
                                  <p:childTnLst>
                                    <p:animMotion origin="layout" path="M 0.00013 -0.00069 C 0.00013 -0.0243 -0.00781 -0.02592 -0.00443 -0.03958 C -0.00104 -0.05231 -0.00547 -0.06296 -0.00104 -0.07037 C 0.00313 -0.07801 0.00274 -0.09444 0.00235 -0.1 C 0.00195 -0.10579 0.00339 -0.11551 0.003 -0.1206 " pathEditMode="relative" rAng="0" ptsTypes="AAAAA">
                                      <p:cBhvr>
                                        <p:cTn id="84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" presetClass="emph" presetSubtype="0" accel="23000" decel="29000" fill="hold" nodeType="withEffect">
                                  <p:stCondLst>
                                    <p:cond delay="1930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9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19900"/>
                                  </p:stCondLst>
                                  <p:childTnLst>
                                    <p:animMotion origin="layout" path="M 0.00039 -0.00069 C 0.00039 -0.02407 -0.00221 -0.03611 0.00091 -0.04977 C 0.00247 -0.06574 -0.00169 -0.08148 -0.00261 -0.09352 C -0.003 -0.1 0.00078 -0.12454 0.00039 -0.12894 " pathEditMode="relative" rAng="0" ptsTypes="AAAA">
                                      <p:cBhvr>
                                        <p:cTn id="88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641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" presetClass="emph" presetSubtype="0" accel="23000" decel="29000" fill="hold" nodeType="withEffect">
                                  <p:stCondLst>
                                    <p:cond delay="19900"/>
                                  </p:stCondLst>
                                  <p:childTnLst>
                                    <p:animScale>
                                      <p:cBhvr>
                                        <p:cTn id="90" dur="2000" fill="hold"/>
                                        <p:tgtEl>
                                          <p:spTgt spid="9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0" presetClass="entr" presetSubtype="0" decel="100000" fill="hold" grpId="0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6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animMotion origin="layout" path="M 0.00065 -0.00069 C 0.00065 -0.0243 -0.00169 -0.05578 0.00156 -0.06921 C 0.00482 -0.08217 0.00469 -0.09213 0.00898 -0.09953 C 0.01289 -0.10694 0.01758 -0.11991 0.01719 -0.12592 C 0.0168 -0.13171 0.01693 -0.14282 0.01654 -0.14768 " pathEditMode="relative" rAng="0" ptsTypes="AAAAA">
                                      <p:cBhvr>
                                        <p:cTn id="107" dur="3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-7361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6" presetClass="emph" presetSubtype="0" accel="23000" decel="2900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animScale>
                                      <p:cBhvr>
                                        <p:cTn id="109" dur="2000" fill="hold"/>
                                        <p:tgtEl>
                                          <p:spTgt spid="7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0" presetClass="path" presetSubtype="0" accel="50000" decel="50000" fill="hold" grpId="0" nodeType="withEffect">
                                  <p:stCondLst>
                                    <p:cond delay="18900"/>
                                  </p:stCondLst>
                                  <p:childTnLst>
                                    <p:animMotion origin="layout" path="M 0.00039 -0.0007 C 0.00039 -0.02454 -0.0069 -0.05463 -0.00768 -0.07269 C -0.00834 -0.09653 -0.00143 -0.11783 -0.00313 -0.14005 C -0.00352 -0.14584 -0.00912 -0.19885 -0.00925 -0.20394 " pathEditMode="relative" rAng="0" ptsTypes="AAAA">
                                      <p:cBhvr>
                                        <p:cTn id="111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10162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6" presetClass="emph" presetSubtype="0" accel="23000" decel="29000" fill="hold" grpId="1" nodeType="withEffect">
                                  <p:stCondLst>
                                    <p:cond delay="19400"/>
                                  </p:stCondLst>
                                  <p:childTnLst>
                                    <p:animScale>
                                      <p:cBhvr>
                                        <p:cTn id="113" dur="2000" fill="hold"/>
                                        <p:tgtEl>
                                          <p:spTgt spid="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0" nodeType="withEffect">
                                  <p:stCondLst>
                                    <p:cond delay="18100"/>
                                  </p:stCondLst>
                                  <p:childTnLst>
                                    <p:animMotion origin="layout" path="M 0.00065 -0.0007 C 0.00065 -0.02454 -0.0017 -0.05602 0.00156 -0.06899 C 0.00482 -0.08241 0.00469 -0.0919 0.00898 -0.09931 C 0.01302 -0.10649 0.01719 -0.12524 0.01679 -0.13079 C 0.0164 -0.13681 0.01419 -0.15047 0.0138 -0.15556 " pathEditMode="relative" rAng="0" ptsTypes="AAAAA">
                                      <p:cBhvr>
                                        <p:cTn id="115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" y="-7755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6" presetClass="emph" presetSubtype="0" accel="23000" decel="29000" fill="hold" grpId="1" nodeType="withEffect">
                                  <p:stCondLst>
                                    <p:cond delay="19500"/>
                                  </p:stCondLst>
                                  <p:childTnLst>
                                    <p:animScale>
                                      <p:cBhvr>
                                        <p:cTn id="117" dur="20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0" presetClass="path" presetSubtype="0" accel="50000" decel="50000" fill="hold" grpId="0" nodeType="withEffect">
                                  <p:stCondLst>
                                    <p:cond delay="19400"/>
                                  </p:stCondLst>
                                  <p:childTnLst>
                                    <p:animMotion origin="layout" path="M 0.00065 -0.0007 C 0.00065 -0.025 -0.00586 -0.04746 -0.00248 -0.06065 C -0.0043 -0.07963 -0.01055 -0.09561 -0.01029 -0.11459 C -0.01068 -0.12014 -0.00196 -0.16343 -0.00235 -0.16806 " pathEditMode="relative" rAng="0" ptsTypes="AAAA">
                                      <p:cBhvr>
                                        <p:cTn id="119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838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6" presetClass="emph" presetSubtype="0" accel="23000" decel="29000" fill="hold" grpId="1" nodeType="withEffect">
                                  <p:stCondLst>
                                    <p:cond delay="18700"/>
                                  </p:stCondLst>
                                  <p:childTnLst>
                                    <p:animScale>
                                      <p:cBhvr>
                                        <p:cTn id="121" dur="2000" fill="hold"/>
                                        <p:tgtEl>
                                          <p:spTgt spid="8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grpId="0" nodeType="withEffect">
                                  <p:stCondLst>
                                    <p:cond delay="18600"/>
                                  </p:stCondLst>
                                  <p:childTnLst>
                                    <p:animMotion origin="layout" path="M -0.00013 -7.40741E-7 C -0.00013 -0.02361 -0.00065 -0.03796 0.00052 -0.05255 C 0.00156 -0.06759 0.00599 -0.07847 0.00638 -0.09005 C 0.00677 -0.10185 0.00313 -0.11667 0.00287 -0.12292 C 0.00247 -0.1287 0.01524 -0.14537 0.01484 -0.15023 " pathEditMode="relative" rAng="0" ptsTypes="AAAAA">
                                      <p:cBhvr>
                                        <p:cTn id="123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7523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6" presetClass="emph" presetSubtype="0" accel="23000" decel="2900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0" presetClass="path" presetSubtype="0" accel="50000" decel="50000" fill="hold" grpId="0" nodeType="withEffect">
                                  <p:stCondLst>
                                    <p:cond delay="19600"/>
                                  </p:stCondLst>
                                  <p:childTnLst>
                                    <p:animMotion origin="layout" path="M 0.00065 -0.0007 C 0.00065 -0.02408 -0.00365 -0.04537 -0.00039 -0.05903 C 0.0013 -0.0757 0.00755 -0.08774 0.00781 -0.09931 C 0.00742 -0.1051 0.00104 -0.12454 0.00065 -0.12894 " pathEditMode="relative" rAng="0" ptsTypes="AAAA">
                                      <p:cBhvr>
                                        <p:cTn id="127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6412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6" presetClass="emph" presetSubtype="0" accel="23000" decel="29000" fill="hold" grpId="1" nodeType="withEffect">
                                  <p:stCondLst>
                                    <p:cond delay="19900"/>
                                  </p:stCondLst>
                                  <p:childTnLst>
                                    <p:animScale>
                                      <p:cBhvr>
                                        <p:cTn id="129" dur="2000" fill="hold"/>
                                        <p:tgtEl>
                                          <p:spTgt spid="8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0" presetClass="path" presetSubtype="0" accel="50000" decel="50000" fill="hold" grpId="0" nodeType="withEffect">
                                  <p:stCondLst>
                                    <p:cond delay="19700"/>
                                  </p:stCondLst>
                                  <p:childTnLst>
                                    <p:animMotion origin="layout" path="M 0.00013 -0.0007 C 0.00013 -0.02431 -0.00781 -0.02593 -0.00442 -0.03959 C -0.00104 -0.05232 -0.00546 -0.06297 -0.00104 -0.07037 C 0.00313 -0.07801 0.00274 -0.09445 0.00235 -0.1 C 0.00196 -0.10579 0.00339 -0.11551 0.003 -0.1206 " pathEditMode="relative" rAng="0" ptsTypes="AAAAA">
                                      <p:cBhvr>
                                        <p:cTn id="131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6" presetClass="emph" presetSubtype="0" accel="23000" decel="29000" fill="hold" grpId="1" nodeType="withEffect">
                                  <p:stCondLst>
                                    <p:cond delay="19300"/>
                                  </p:stCondLst>
                                  <p:childTnLst>
                                    <p:animScale>
                                      <p:cBhvr>
                                        <p:cTn id="133" dur="2000" fill="hold"/>
                                        <p:tgtEl>
                                          <p:spTgt spid="8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grpId="0" nodeType="withEffect">
                                  <p:stCondLst>
                                    <p:cond delay="19700"/>
                                  </p:stCondLst>
                                  <p:childTnLst>
                                    <p:animMotion origin="layout" path="M 0.00013 -0.00069 C 0.00013 -0.0243 -0.00781 -0.02592 -0.00443 -0.03958 C -0.00104 -0.05231 -0.00547 -0.06296 -0.00104 -0.07037 C 0.00313 -0.07801 0.00274 -0.09444 0.00235 -0.1 C 0.00195 -0.10579 0.00339 -0.11551 0.003 -0.1206 " pathEditMode="relative" rAng="0" ptsTypes="AAAAA">
                                      <p:cBhvr>
                                        <p:cTn id="135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6" presetClass="emph" presetSubtype="0" accel="23000" decel="29000" fill="hold" grpId="1" nodeType="withEffect">
                                  <p:stCondLst>
                                    <p:cond delay="19300"/>
                                  </p:stCondLst>
                                  <p:childTnLst>
                                    <p:animScale>
                                      <p:cBhvr>
                                        <p:cTn id="137" dur="2000" fill="hold"/>
                                        <p:tgtEl>
                                          <p:spTgt spid="9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0" presetClass="path" presetSubtype="0" accel="50000" decel="50000" fill="hold" grpId="0" nodeType="withEffect">
                                  <p:stCondLst>
                                    <p:cond delay="19900"/>
                                  </p:stCondLst>
                                  <p:childTnLst>
                                    <p:animMotion origin="layout" path="M 0.00039 -0.00069 C 0.00039 -0.02407 -0.00221 -0.03611 0.00091 -0.04977 C 0.00247 -0.06574 -0.00169 -0.08148 -0.00261 -0.09352 C -0.003 -0.1 0.00078 -0.12454 0.00039 -0.12894 " pathEditMode="relative" rAng="0" ptsTypes="AAAA">
                                      <p:cBhvr>
                                        <p:cTn id="139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6412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6" presetClass="emph" presetSubtype="0" accel="23000" decel="29000" fill="hold" grpId="1" nodeType="withEffect">
                                  <p:stCondLst>
                                    <p:cond delay="19900"/>
                                  </p:stCondLst>
                                  <p:childTnLst>
                                    <p:animScale>
                                      <p:cBhvr>
                                        <p:cTn id="141" dur="2000" fill="hold"/>
                                        <p:tgtEl>
                                          <p:spTgt spid="9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9" grpId="0" animBg="1"/>
      <p:bldP spid="90" grpId="0"/>
      <p:bldP spid="91" grpId="0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92" grpId="0" animBg="1"/>
      <p:bldP spid="92" grpId="1" animBg="1"/>
      <p:bldP spid="93" grpId="0" animBg="1"/>
      <p:bldP spid="9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中心环形2">
            <a:extLst>
              <a:ext uri="{FF2B5EF4-FFF2-40B4-BE49-F238E27FC236}">
                <a16:creationId xmlns:a16="http://schemas.microsoft.com/office/drawing/2014/main" xmlns="" id="{F11B7877-AD5F-4BE0-B94F-6339CD054B6B}"/>
              </a:ext>
            </a:extLst>
          </p:cNvPr>
          <p:cNvGrpSpPr/>
          <p:nvPr/>
        </p:nvGrpSpPr>
        <p:grpSpPr>
          <a:xfrm>
            <a:off x="4297899" y="1631515"/>
            <a:ext cx="3596202" cy="3594970"/>
            <a:chOff x="4475711" y="1475967"/>
            <a:chExt cx="3596202" cy="3594970"/>
          </a:xfrm>
        </p:grpSpPr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xmlns="" id="{B083DB92-A72E-40B3-8330-1F7E9153CB98}"/>
                </a:ext>
              </a:extLst>
            </p:cNvPr>
            <p:cNvSpPr/>
            <p:nvPr/>
          </p:nvSpPr>
          <p:spPr>
            <a:xfrm rot="-5400000" flipH="1">
              <a:off x="5805851" y="178732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xmlns="" id="{473AB5F2-47FC-4827-9F63-BBF6C1AA3038}"/>
                </a:ext>
              </a:extLst>
            </p:cNvPr>
            <p:cNvSpPr/>
            <p:nvPr/>
          </p:nvSpPr>
          <p:spPr>
            <a:xfrm rot="-4968000" flipH="1">
              <a:off x="5808311" y="1748224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xmlns="" id="{16537FA8-7910-4005-B0DD-6E670DC8A35F}"/>
                </a:ext>
              </a:extLst>
            </p:cNvPr>
            <p:cNvSpPr/>
            <p:nvPr/>
          </p:nvSpPr>
          <p:spPr>
            <a:xfrm rot="-4536000" flipH="1">
              <a:off x="5815652" y="170974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xmlns="" id="{1F035E80-6CB4-419D-9310-0CA68D1D597F}"/>
                </a:ext>
              </a:extLst>
            </p:cNvPr>
            <p:cNvSpPr/>
            <p:nvPr/>
          </p:nvSpPr>
          <p:spPr>
            <a:xfrm rot="-4104000" flipH="1">
              <a:off x="5827759" y="167248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xmlns="" id="{ABA7D0F8-D0C9-478D-964D-A2D1D4EF56F5}"/>
                </a:ext>
              </a:extLst>
            </p:cNvPr>
            <p:cNvSpPr/>
            <p:nvPr/>
          </p:nvSpPr>
          <p:spPr>
            <a:xfrm rot="-3672000" flipH="1">
              <a:off x="5844440" y="163703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xmlns="" id="{650289D7-9C8C-42CF-83B7-26F9C594700C}"/>
                </a:ext>
              </a:extLst>
            </p:cNvPr>
            <p:cNvSpPr/>
            <p:nvPr/>
          </p:nvSpPr>
          <p:spPr>
            <a:xfrm rot="-3240000" flipH="1">
              <a:off x="5865433" y="1603951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xmlns="" id="{C8E71D87-99B3-46FA-9408-731265E28BE0}"/>
                </a:ext>
              </a:extLst>
            </p:cNvPr>
            <p:cNvSpPr/>
            <p:nvPr/>
          </p:nvSpPr>
          <p:spPr>
            <a:xfrm rot="-2808000" flipH="1">
              <a:off x="5890406" y="1573764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xmlns="" id="{E4E94988-2C21-43C0-A7B1-A79E86A139C2}"/>
                </a:ext>
              </a:extLst>
            </p:cNvPr>
            <p:cNvSpPr/>
            <p:nvPr/>
          </p:nvSpPr>
          <p:spPr>
            <a:xfrm rot="-2376000" flipH="1">
              <a:off x="5918965" y="154694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xmlns="" id="{90160C8F-D0CC-447D-9372-D7BA5809FB5D}"/>
                </a:ext>
              </a:extLst>
            </p:cNvPr>
            <p:cNvSpPr/>
            <p:nvPr/>
          </p:nvSpPr>
          <p:spPr>
            <a:xfrm rot="-1944000" flipH="1">
              <a:off x="5950661" y="152391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xmlns="" id="{90EC9546-6186-4478-90D3-64857D0B9913}"/>
                </a:ext>
              </a:extLst>
            </p:cNvPr>
            <p:cNvSpPr/>
            <p:nvPr/>
          </p:nvSpPr>
          <p:spPr>
            <a:xfrm rot="-1512000" flipH="1">
              <a:off x="5984993" y="150504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xmlns="" id="{63F70B3E-A11D-4101-BD66-1150455B9253}"/>
                </a:ext>
              </a:extLst>
            </p:cNvPr>
            <p:cNvSpPr/>
            <p:nvPr/>
          </p:nvSpPr>
          <p:spPr>
            <a:xfrm rot="-1080000" flipH="1">
              <a:off x="6021420" y="14906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xmlns="" id="{B18AD099-2831-4A12-B05D-91765D4EE0AC}"/>
                </a:ext>
              </a:extLst>
            </p:cNvPr>
            <p:cNvSpPr/>
            <p:nvPr/>
          </p:nvSpPr>
          <p:spPr>
            <a:xfrm rot="-648000" flipH="1">
              <a:off x="6059367" y="148087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xmlns="" id="{6FDCD477-1170-45F8-8ADA-521A0859EE62}"/>
                </a:ext>
              </a:extLst>
            </p:cNvPr>
            <p:cNvSpPr/>
            <p:nvPr/>
          </p:nvSpPr>
          <p:spPr>
            <a:xfrm rot="-216000" flipH="1">
              <a:off x="6098236" y="147596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xmlns="" id="{D54D66FD-7844-4F57-81E5-3F1439D0B8F4}"/>
                </a:ext>
              </a:extLst>
            </p:cNvPr>
            <p:cNvSpPr/>
            <p:nvPr/>
          </p:nvSpPr>
          <p:spPr>
            <a:xfrm rot="216000" flipH="1">
              <a:off x="6137414" y="147596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xmlns="" id="{16C9C5DC-7E00-49EB-BD90-2D100F4A0A5B}"/>
                </a:ext>
              </a:extLst>
            </p:cNvPr>
            <p:cNvSpPr/>
            <p:nvPr/>
          </p:nvSpPr>
          <p:spPr>
            <a:xfrm rot="648000" flipH="1">
              <a:off x="6176283" y="148087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xmlns="" id="{ABCD6E57-E249-499E-8532-88FE18D07513}"/>
                </a:ext>
              </a:extLst>
            </p:cNvPr>
            <p:cNvSpPr/>
            <p:nvPr/>
          </p:nvSpPr>
          <p:spPr>
            <a:xfrm rot="1080000" flipH="1">
              <a:off x="6214230" y="14906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xmlns="" id="{6A2FBAE9-2653-40DE-AC29-53DEB03CD704}"/>
                </a:ext>
              </a:extLst>
            </p:cNvPr>
            <p:cNvSpPr/>
            <p:nvPr/>
          </p:nvSpPr>
          <p:spPr>
            <a:xfrm rot="1512000" flipH="1">
              <a:off x="6250657" y="150504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xmlns="" id="{19ED6F8B-E4FA-4201-8FFF-A40EBC25B14C}"/>
                </a:ext>
              </a:extLst>
            </p:cNvPr>
            <p:cNvSpPr/>
            <p:nvPr/>
          </p:nvSpPr>
          <p:spPr>
            <a:xfrm rot="1944000" flipH="1">
              <a:off x="6284989" y="152391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xmlns="" id="{68A38DEB-4C52-49C3-9BEE-F9BBFE31805A}"/>
                </a:ext>
              </a:extLst>
            </p:cNvPr>
            <p:cNvSpPr/>
            <p:nvPr/>
          </p:nvSpPr>
          <p:spPr>
            <a:xfrm rot="2376000" flipH="1">
              <a:off x="6316685" y="154694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xmlns="" id="{5466C251-06DF-4EB3-A515-2D1B5ECC5247}"/>
                </a:ext>
              </a:extLst>
            </p:cNvPr>
            <p:cNvSpPr/>
            <p:nvPr/>
          </p:nvSpPr>
          <p:spPr>
            <a:xfrm rot="2808000" flipH="1">
              <a:off x="6345244" y="1573764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xmlns="" id="{232DD2AC-33CD-4BDD-844A-091E1A7156FB}"/>
                </a:ext>
              </a:extLst>
            </p:cNvPr>
            <p:cNvSpPr/>
            <p:nvPr/>
          </p:nvSpPr>
          <p:spPr>
            <a:xfrm rot="3240000" flipH="1">
              <a:off x="6370217" y="1603951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xmlns="" id="{D2992E3C-8685-4F94-9194-F63C14991EC3}"/>
                </a:ext>
              </a:extLst>
            </p:cNvPr>
            <p:cNvSpPr/>
            <p:nvPr/>
          </p:nvSpPr>
          <p:spPr>
            <a:xfrm rot="3672000" flipH="1">
              <a:off x="6391210" y="163703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xmlns="" id="{A83AF3B8-3C2C-4A6E-95C2-F1A97AB448E1}"/>
                </a:ext>
              </a:extLst>
            </p:cNvPr>
            <p:cNvSpPr/>
            <p:nvPr/>
          </p:nvSpPr>
          <p:spPr>
            <a:xfrm rot="4104000" flipH="1">
              <a:off x="6407891" y="167248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xmlns="" id="{AB7EC282-FBE4-4C24-AF84-78DE31C867F6}"/>
                </a:ext>
              </a:extLst>
            </p:cNvPr>
            <p:cNvSpPr/>
            <p:nvPr/>
          </p:nvSpPr>
          <p:spPr>
            <a:xfrm rot="4536000" flipH="1">
              <a:off x="6419998" y="170974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xmlns="" id="{E6DE3398-8E31-4C74-9D44-153E9F0DDB8C}"/>
                </a:ext>
              </a:extLst>
            </p:cNvPr>
            <p:cNvSpPr/>
            <p:nvPr/>
          </p:nvSpPr>
          <p:spPr>
            <a:xfrm rot="4968000" flipH="1">
              <a:off x="6427339" y="1748224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xmlns="" id="{BCCEEF38-8D2A-4CA5-BABD-C1A9938105D3}"/>
                </a:ext>
              </a:extLst>
            </p:cNvPr>
            <p:cNvSpPr/>
            <p:nvPr/>
          </p:nvSpPr>
          <p:spPr>
            <a:xfrm rot="5400000" flipH="1">
              <a:off x="6429799" y="178732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xmlns="" id="{62684EF0-2B3B-4D43-8A70-8B0A6828C586}"/>
                </a:ext>
              </a:extLst>
            </p:cNvPr>
            <p:cNvSpPr/>
            <p:nvPr/>
          </p:nvSpPr>
          <p:spPr>
            <a:xfrm rot="5832000" flipH="1">
              <a:off x="6427339" y="182642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xmlns="" id="{23B75673-E231-4341-BA39-2557B4DF2A41}"/>
                </a:ext>
              </a:extLst>
            </p:cNvPr>
            <p:cNvSpPr/>
            <p:nvPr/>
          </p:nvSpPr>
          <p:spPr>
            <a:xfrm rot="6264000" flipH="1">
              <a:off x="6419998" y="186491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xmlns="" id="{104AC395-0A53-4049-AD85-B7D336AC3E9D}"/>
                </a:ext>
              </a:extLst>
            </p:cNvPr>
            <p:cNvSpPr/>
            <p:nvPr/>
          </p:nvSpPr>
          <p:spPr>
            <a:xfrm rot="6696000" flipH="1">
              <a:off x="6407891" y="190217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xmlns="" id="{C81D13A9-0A28-4C65-8BE3-8B027B71AFBF}"/>
                </a:ext>
              </a:extLst>
            </p:cNvPr>
            <p:cNvSpPr/>
            <p:nvPr/>
          </p:nvSpPr>
          <p:spPr>
            <a:xfrm rot="7128000" flipH="1">
              <a:off x="6391210" y="19376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xmlns="" id="{15120207-F459-40ED-BAD1-A81BB726F9F1}"/>
                </a:ext>
              </a:extLst>
            </p:cNvPr>
            <p:cNvSpPr/>
            <p:nvPr/>
          </p:nvSpPr>
          <p:spPr>
            <a:xfrm rot="7560000" flipH="1">
              <a:off x="6370217" y="197069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xmlns="" id="{B267A082-A9BB-4350-8F9D-4246F64AC8B3}"/>
                </a:ext>
              </a:extLst>
            </p:cNvPr>
            <p:cNvSpPr/>
            <p:nvPr/>
          </p:nvSpPr>
          <p:spPr>
            <a:xfrm rot="7992000" flipH="1">
              <a:off x="6345244" y="200088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xmlns="" id="{85E2E1D7-889D-4ABF-9ED5-07E9BB379D85}"/>
                </a:ext>
              </a:extLst>
            </p:cNvPr>
            <p:cNvSpPr/>
            <p:nvPr/>
          </p:nvSpPr>
          <p:spPr>
            <a:xfrm rot="8424000" flipH="1">
              <a:off x="6316685" y="202770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xmlns="" id="{6AAAA4E9-4EBD-4529-92B1-3D604A206371}"/>
                </a:ext>
              </a:extLst>
            </p:cNvPr>
            <p:cNvSpPr/>
            <p:nvPr/>
          </p:nvSpPr>
          <p:spPr>
            <a:xfrm rot="8856000" flipH="1">
              <a:off x="6284989" y="205073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xmlns="" id="{9FA904CB-2029-4D97-A811-39B4E3D39026}"/>
                </a:ext>
              </a:extLst>
            </p:cNvPr>
            <p:cNvSpPr/>
            <p:nvPr/>
          </p:nvSpPr>
          <p:spPr>
            <a:xfrm rot="9288000" flipH="1">
              <a:off x="6250657" y="206960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xmlns="" id="{18B28F5A-CB3B-4E22-A417-CB59EC3D2034}"/>
                </a:ext>
              </a:extLst>
            </p:cNvPr>
            <p:cNvSpPr/>
            <p:nvPr/>
          </p:nvSpPr>
          <p:spPr>
            <a:xfrm rot="9720000" flipH="1">
              <a:off x="6214230" y="208403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xmlns="" id="{22D3A2EB-FCF2-48BF-8A47-EC76414B8D1B}"/>
                </a:ext>
              </a:extLst>
            </p:cNvPr>
            <p:cNvSpPr/>
            <p:nvPr/>
          </p:nvSpPr>
          <p:spPr>
            <a:xfrm rot="10152000" flipH="1">
              <a:off x="6176283" y="209377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xmlns="" id="{A44999B0-AF13-4CE5-8988-9C25F9B3A504}"/>
                </a:ext>
              </a:extLst>
            </p:cNvPr>
            <p:cNvSpPr/>
            <p:nvPr/>
          </p:nvSpPr>
          <p:spPr>
            <a:xfrm rot="10584000" flipH="1">
              <a:off x="6137414" y="209868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xmlns="" id="{1360F8F1-4275-4607-B054-2D46A45C8B79}"/>
                </a:ext>
              </a:extLst>
            </p:cNvPr>
            <p:cNvSpPr/>
            <p:nvPr/>
          </p:nvSpPr>
          <p:spPr>
            <a:xfrm rot="11016000" flipH="1">
              <a:off x="6098236" y="209868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xmlns="" id="{426E6EBE-5DB1-4DEF-864B-28BD461E84D4}"/>
                </a:ext>
              </a:extLst>
            </p:cNvPr>
            <p:cNvSpPr/>
            <p:nvPr/>
          </p:nvSpPr>
          <p:spPr>
            <a:xfrm rot="11448000" flipH="1">
              <a:off x="6059367" y="209377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xmlns="" id="{350A3EBF-E033-4F52-BFDC-8C3934599C6C}"/>
                </a:ext>
              </a:extLst>
            </p:cNvPr>
            <p:cNvSpPr/>
            <p:nvPr/>
          </p:nvSpPr>
          <p:spPr>
            <a:xfrm rot="11880000" flipH="1">
              <a:off x="6021420" y="208403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xmlns="" id="{29591070-22AD-445A-9ACE-09A62E83AC67}"/>
                </a:ext>
              </a:extLst>
            </p:cNvPr>
            <p:cNvSpPr/>
            <p:nvPr/>
          </p:nvSpPr>
          <p:spPr>
            <a:xfrm rot="12312000" flipH="1">
              <a:off x="5984993" y="206960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xmlns="" id="{387E2480-C849-4923-904B-CE771494C4A9}"/>
                </a:ext>
              </a:extLst>
            </p:cNvPr>
            <p:cNvSpPr/>
            <p:nvPr/>
          </p:nvSpPr>
          <p:spPr>
            <a:xfrm rot="12744000" flipH="1">
              <a:off x="5950661" y="205073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xmlns="" id="{6E3243CB-CAB2-4335-8C91-53F13E63CCC3}"/>
                </a:ext>
              </a:extLst>
            </p:cNvPr>
            <p:cNvSpPr/>
            <p:nvPr/>
          </p:nvSpPr>
          <p:spPr>
            <a:xfrm rot="13176000" flipH="1">
              <a:off x="5918965" y="202770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xmlns="" id="{1BC8D7F1-2AD5-4A43-BAD9-D32DCA0895C0}"/>
                </a:ext>
              </a:extLst>
            </p:cNvPr>
            <p:cNvSpPr/>
            <p:nvPr/>
          </p:nvSpPr>
          <p:spPr>
            <a:xfrm rot="13608000" flipH="1">
              <a:off x="5890406" y="200088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xmlns="" id="{BF451686-8027-4D0F-83AD-517E67801951}"/>
                </a:ext>
              </a:extLst>
            </p:cNvPr>
            <p:cNvSpPr/>
            <p:nvPr/>
          </p:nvSpPr>
          <p:spPr>
            <a:xfrm rot="14040000" flipH="1">
              <a:off x="5865433" y="197069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xmlns="" id="{933BB831-A43C-4E50-B4F6-0C8032535189}"/>
                </a:ext>
              </a:extLst>
            </p:cNvPr>
            <p:cNvSpPr/>
            <p:nvPr/>
          </p:nvSpPr>
          <p:spPr>
            <a:xfrm rot="14472000" flipH="1">
              <a:off x="5844440" y="19376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xmlns="" id="{1ABD6941-9478-418C-80F9-8E1FC68DABA9}"/>
                </a:ext>
              </a:extLst>
            </p:cNvPr>
            <p:cNvSpPr/>
            <p:nvPr/>
          </p:nvSpPr>
          <p:spPr>
            <a:xfrm rot="14904000" flipH="1">
              <a:off x="5827759" y="190217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xmlns="" id="{7B229EE4-F6E9-4527-85CC-B7BCDBD6DAA1}"/>
                </a:ext>
              </a:extLst>
            </p:cNvPr>
            <p:cNvSpPr/>
            <p:nvPr/>
          </p:nvSpPr>
          <p:spPr>
            <a:xfrm rot="15336000" flipH="1">
              <a:off x="5815652" y="186491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xmlns="" id="{3903D1B6-412D-4EFA-8336-7A89D4B7892D}"/>
                </a:ext>
              </a:extLst>
            </p:cNvPr>
            <p:cNvSpPr/>
            <p:nvPr/>
          </p:nvSpPr>
          <p:spPr>
            <a:xfrm rot="15767999" flipH="1">
              <a:off x="5808311" y="182642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9" name="外围环形">
            <a:extLst>
              <a:ext uri="{FF2B5EF4-FFF2-40B4-BE49-F238E27FC236}">
                <a16:creationId xmlns:a16="http://schemas.microsoft.com/office/drawing/2014/main" xmlns="" id="{9FDBD08B-3E85-4C0C-BB8B-6513499ADF47}"/>
              </a:ext>
            </a:extLst>
          </p:cNvPr>
          <p:cNvGrpSpPr/>
          <p:nvPr/>
        </p:nvGrpSpPr>
        <p:grpSpPr>
          <a:xfrm>
            <a:off x="2820477" y="153754"/>
            <a:ext cx="6552124" cy="6553262"/>
            <a:chOff x="5766323" y="-1863741"/>
            <a:chExt cx="7405917" cy="7407205"/>
          </a:xfrm>
        </p:grpSpPr>
        <p:cxnSp>
          <p:nvCxnSpPr>
            <p:cNvPr id="566" name="直接连接符 565">
              <a:extLst>
                <a:ext uri="{FF2B5EF4-FFF2-40B4-BE49-F238E27FC236}">
                  <a16:creationId xmlns:a16="http://schemas.microsoft.com/office/drawing/2014/main" xmlns="" id="{6B5DB8C4-8F98-4D4E-AC56-B1F9B0E9BD85}"/>
                </a:ext>
              </a:extLst>
            </p:cNvPr>
            <p:cNvCxnSpPr>
              <a:cxnSpLocks/>
            </p:cNvCxnSpPr>
            <p:nvPr/>
          </p:nvCxnSpPr>
          <p:spPr>
            <a:xfrm rot="-5400000">
              <a:off x="5870571" y="1735614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7" name="直接连接符 566">
              <a:extLst>
                <a:ext uri="{FF2B5EF4-FFF2-40B4-BE49-F238E27FC236}">
                  <a16:creationId xmlns:a16="http://schemas.microsoft.com/office/drawing/2014/main" xmlns="" id="{49A72F27-1FEE-4E15-920C-C7A69BD29861}"/>
                </a:ext>
              </a:extLst>
            </p:cNvPr>
            <p:cNvCxnSpPr>
              <a:cxnSpLocks/>
            </p:cNvCxnSpPr>
            <p:nvPr/>
          </p:nvCxnSpPr>
          <p:spPr>
            <a:xfrm rot="-5139759">
              <a:off x="5880881" y="1463351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8" name="直接连接符 567">
              <a:extLst>
                <a:ext uri="{FF2B5EF4-FFF2-40B4-BE49-F238E27FC236}">
                  <a16:creationId xmlns:a16="http://schemas.microsoft.com/office/drawing/2014/main" xmlns="" id="{B07CC766-14CC-4F41-A788-74A9A6068B67}"/>
                </a:ext>
              </a:extLst>
            </p:cNvPr>
            <p:cNvCxnSpPr>
              <a:cxnSpLocks/>
            </p:cNvCxnSpPr>
            <p:nvPr/>
          </p:nvCxnSpPr>
          <p:spPr>
            <a:xfrm rot="-4879518">
              <a:off x="5911753" y="1192647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9" name="直接连接符 568">
              <a:extLst>
                <a:ext uri="{FF2B5EF4-FFF2-40B4-BE49-F238E27FC236}">
                  <a16:creationId xmlns:a16="http://schemas.microsoft.com/office/drawing/2014/main" xmlns="" id="{9A8DF9FD-7F02-49D6-94A5-FBF468752BEB}"/>
                </a:ext>
              </a:extLst>
            </p:cNvPr>
            <p:cNvCxnSpPr>
              <a:cxnSpLocks/>
            </p:cNvCxnSpPr>
            <p:nvPr/>
          </p:nvCxnSpPr>
          <p:spPr>
            <a:xfrm rot="-4619277">
              <a:off x="5963009" y="925053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直接连接符 569">
              <a:extLst>
                <a:ext uri="{FF2B5EF4-FFF2-40B4-BE49-F238E27FC236}">
                  <a16:creationId xmlns:a16="http://schemas.microsoft.com/office/drawing/2014/main" xmlns="" id="{0BD924DE-34C1-411E-B4F7-2B5685A8D325}"/>
                </a:ext>
              </a:extLst>
            </p:cNvPr>
            <p:cNvCxnSpPr>
              <a:cxnSpLocks/>
            </p:cNvCxnSpPr>
            <p:nvPr/>
          </p:nvCxnSpPr>
          <p:spPr>
            <a:xfrm rot="-4359036">
              <a:off x="6034356" y="662102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1" name="直接连接符 570">
              <a:extLst>
                <a:ext uri="{FF2B5EF4-FFF2-40B4-BE49-F238E27FC236}">
                  <a16:creationId xmlns:a16="http://schemas.microsoft.com/office/drawing/2014/main" xmlns="" id="{35DA18CE-E0B6-4E17-AE33-E101489B4AA0}"/>
                </a:ext>
              </a:extLst>
            </p:cNvPr>
            <p:cNvCxnSpPr>
              <a:cxnSpLocks/>
            </p:cNvCxnSpPr>
            <p:nvPr/>
          </p:nvCxnSpPr>
          <p:spPr>
            <a:xfrm rot="-4098795">
              <a:off x="6125386" y="405299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直接连接符 571">
              <a:extLst>
                <a:ext uri="{FF2B5EF4-FFF2-40B4-BE49-F238E27FC236}">
                  <a16:creationId xmlns:a16="http://schemas.microsoft.com/office/drawing/2014/main" xmlns="" id="{5C633179-B95F-4672-9CC4-643CFE747E44}"/>
                </a:ext>
              </a:extLst>
            </p:cNvPr>
            <p:cNvCxnSpPr>
              <a:cxnSpLocks/>
            </p:cNvCxnSpPr>
            <p:nvPr/>
          </p:nvCxnSpPr>
          <p:spPr>
            <a:xfrm rot="-3838554">
              <a:off x="6235576" y="156117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直接连接符 572">
              <a:extLst>
                <a:ext uri="{FF2B5EF4-FFF2-40B4-BE49-F238E27FC236}">
                  <a16:creationId xmlns:a16="http://schemas.microsoft.com/office/drawing/2014/main" xmlns="" id="{E95669AB-CDB2-4624-A2D8-606F0CD89A1E}"/>
                </a:ext>
              </a:extLst>
            </p:cNvPr>
            <p:cNvCxnSpPr>
              <a:cxnSpLocks/>
            </p:cNvCxnSpPr>
            <p:nvPr/>
          </p:nvCxnSpPr>
          <p:spPr>
            <a:xfrm rot="-3578313">
              <a:off x="6364296" y="-84018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4" name="直接连接符 573">
              <a:extLst>
                <a:ext uri="{FF2B5EF4-FFF2-40B4-BE49-F238E27FC236}">
                  <a16:creationId xmlns:a16="http://schemas.microsoft.com/office/drawing/2014/main" xmlns="" id="{3385573B-D3F3-432C-BA07-4173A2F34C11}"/>
                </a:ext>
              </a:extLst>
            </p:cNvPr>
            <p:cNvCxnSpPr>
              <a:cxnSpLocks/>
            </p:cNvCxnSpPr>
            <p:nvPr/>
          </p:nvCxnSpPr>
          <p:spPr>
            <a:xfrm rot="-3318072">
              <a:off x="6510809" y="-313730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直接连接符 574">
              <a:extLst>
                <a:ext uri="{FF2B5EF4-FFF2-40B4-BE49-F238E27FC236}">
                  <a16:creationId xmlns:a16="http://schemas.microsoft.com/office/drawing/2014/main" xmlns="" id="{90D3EF91-780E-4DF4-ADFC-D04FD35C7A78}"/>
                </a:ext>
              </a:extLst>
            </p:cNvPr>
            <p:cNvCxnSpPr>
              <a:cxnSpLocks/>
            </p:cNvCxnSpPr>
            <p:nvPr/>
          </p:nvCxnSpPr>
          <p:spPr>
            <a:xfrm rot="-3057831">
              <a:off x="6674275" y="-531704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直接连接符 575">
              <a:extLst>
                <a:ext uri="{FF2B5EF4-FFF2-40B4-BE49-F238E27FC236}">
                  <a16:creationId xmlns:a16="http://schemas.microsoft.com/office/drawing/2014/main" xmlns="" id="{B50E07EB-CF12-42C9-87B2-630A3D486CEE}"/>
                </a:ext>
              </a:extLst>
            </p:cNvPr>
            <p:cNvCxnSpPr>
              <a:cxnSpLocks/>
            </p:cNvCxnSpPr>
            <p:nvPr/>
          </p:nvCxnSpPr>
          <p:spPr>
            <a:xfrm rot="-2797590">
              <a:off x="6853758" y="-736691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直接连接符 576">
              <a:extLst>
                <a:ext uri="{FF2B5EF4-FFF2-40B4-BE49-F238E27FC236}">
                  <a16:creationId xmlns:a16="http://schemas.microsoft.com/office/drawing/2014/main" xmlns="" id="{1EA7FBE7-62FD-410A-B75E-297BC3311A8F}"/>
                </a:ext>
              </a:extLst>
            </p:cNvPr>
            <p:cNvCxnSpPr>
              <a:cxnSpLocks/>
            </p:cNvCxnSpPr>
            <p:nvPr/>
          </p:nvCxnSpPr>
          <p:spPr>
            <a:xfrm rot="-2537349">
              <a:off x="7048229" y="-927516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8" name="直接连接符 577">
              <a:extLst>
                <a:ext uri="{FF2B5EF4-FFF2-40B4-BE49-F238E27FC236}">
                  <a16:creationId xmlns:a16="http://schemas.microsoft.com/office/drawing/2014/main" xmlns="" id="{AB5E8D8C-9F57-4A46-A1E9-7DE7F04A596E}"/>
                </a:ext>
              </a:extLst>
            </p:cNvPr>
            <p:cNvCxnSpPr>
              <a:cxnSpLocks/>
            </p:cNvCxnSpPr>
            <p:nvPr/>
          </p:nvCxnSpPr>
          <p:spPr>
            <a:xfrm rot="-2277109">
              <a:off x="7256576" y="-1103088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直接连接符 578">
              <a:extLst>
                <a:ext uri="{FF2B5EF4-FFF2-40B4-BE49-F238E27FC236}">
                  <a16:creationId xmlns:a16="http://schemas.microsoft.com/office/drawing/2014/main" xmlns="" id="{C4F4AE4D-D259-4385-A322-894D4B8A404B}"/>
                </a:ext>
              </a:extLst>
            </p:cNvPr>
            <p:cNvCxnSpPr>
              <a:cxnSpLocks/>
            </p:cNvCxnSpPr>
            <p:nvPr/>
          </p:nvCxnSpPr>
          <p:spPr>
            <a:xfrm rot="-2016867">
              <a:off x="7477605" y="-1262400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0" name="直接连接符 579">
              <a:extLst>
                <a:ext uri="{FF2B5EF4-FFF2-40B4-BE49-F238E27FC236}">
                  <a16:creationId xmlns:a16="http://schemas.microsoft.com/office/drawing/2014/main" xmlns="" id="{62330E37-C670-4AB7-9A9C-83D7BE77C857}"/>
                </a:ext>
              </a:extLst>
            </p:cNvPr>
            <p:cNvCxnSpPr>
              <a:cxnSpLocks/>
            </p:cNvCxnSpPr>
            <p:nvPr/>
          </p:nvCxnSpPr>
          <p:spPr>
            <a:xfrm rot="-1756627">
              <a:off x="7710049" y="-1404539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1" name="直接连接符 580">
              <a:extLst>
                <a:ext uri="{FF2B5EF4-FFF2-40B4-BE49-F238E27FC236}">
                  <a16:creationId xmlns:a16="http://schemas.microsoft.com/office/drawing/2014/main" xmlns="" id="{F659BBCD-7898-4808-A937-4ABF65EDF5F7}"/>
                </a:ext>
              </a:extLst>
            </p:cNvPr>
            <p:cNvCxnSpPr>
              <a:cxnSpLocks/>
            </p:cNvCxnSpPr>
            <p:nvPr/>
          </p:nvCxnSpPr>
          <p:spPr>
            <a:xfrm rot="-1496385">
              <a:off x="7952577" y="-1528692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2" name="直接连接符 581">
              <a:extLst>
                <a:ext uri="{FF2B5EF4-FFF2-40B4-BE49-F238E27FC236}">
                  <a16:creationId xmlns:a16="http://schemas.microsoft.com/office/drawing/2014/main" xmlns="" id="{78326780-3D38-42DB-97AC-80750215B47F}"/>
                </a:ext>
              </a:extLst>
            </p:cNvPr>
            <p:cNvCxnSpPr>
              <a:cxnSpLocks/>
            </p:cNvCxnSpPr>
            <p:nvPr/>
          </p:nvCxnSpPr>
          <p:spPr>
            <a:xfrm rot="-1236145">
              <a:off x="8203799" y="-1634147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3" name="直接连接符 582">
              <a:extLst>
                <a:ext uri="{FF2B5EF4-FFF2-40B4-BE49-F238E27FC236}">
                  <a16:creationId xmlns:a16="http://schemas.microsoft.com/office/drawing/2014/main" xmlns="" id="{E3FAE78E-C2C1-424E-9DA5-5792B5C78F46}"/>
                </a:ext>
              </a:extLst>
            </p:cNvPr>
            <p:cNvCxnSpPr>
              <a:cxnSpLocks/>
            </p:cNvCxnSpPr>
            <p:nvPr/>
          </p:nvCxnSpPr>
          <p:spPr>
            <a:xfrm rot="-975904">
              <a:off x="8462278" y="-1720301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4" name="直接连接符 583">
              <a:extLst>
                <a:ext uri="{FF2B5EF4-FFF2-40B4-BE49-F238E27FC236}">
                  <a16:creationId xmlns:a16="http://schemas.microsoft.com/office/drawing/2014/main" xmlns="" id="{4021992D-576B-4D44-AC53-DDBDC1D869FF}"/>
                </a:ext>
              </a:extLst>
            </p:cNvPr>
            <p:cNvCxnSpPr>
              <a:cxnSpLocks/>
            </p:cNvCxnSpPr>
            <p:nvPr/>
          </p:nvCxnSpPr>
          <p:spPr>
            <a:xfrm rot="-715663">
              <a:off x="8726532" y="-1786659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5" name="直接连接符 584">
              <a:extLst>
                <a:ext uri="{FF2B5EF4-FFF2-40B4-BE49-F238E27FC236}">
                  <a16:creationId xmlns:a16="http://schemas.microsoft.com/office/drawing/2014/main" xmlns="" id="{21E61015-B25C-4893-8F05-A9F6A27FA6AE}"/>
                </a:ext>
              </a:extLst>
            </p:cNvPr>
            <p:cNvCxnSpPr>
              <a:cxnSpLocks/>
            </p:cNvCxnSpPr>
            <p:nvPr/>
          </p:nvCxnSpPr>
          <p:spPr>
            <a:xfrm rot="-455422">
              <a:off x="8995048" y="-1832842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6" name="直接连接符 585">
              <a:extLst>
                <a:ext uri="{FF2B5EF4-FFF2-40B4-BE49-F238E27FC236}">
                  <a16:creationId xmlns:a16="http://schemas.microsoft.com/office/drawing/2014/main" xmlns="" id="{FEB0EE8F-C43A-4B00-83A5-ADED1851D6D5}"/>
                </a:ext>
              </a:extLst>
            </p:cNvPr>
            <p:cNvCxnSpPr>
              <a:cxnSpLocks/>
            </p:cNvCxnSpPr>
            <p:nvPr/>
          </p:nvCxnSpPr>
          <p:spPr>
            <a:xfrm rot="-195181">
              <a:off x="9266288" y="-1858585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7" name="直接连接符 586">
              <a:extLst>
                <a:ext uri="{FF2B5EF4-FFF2-40B4-BE49-F238E27FC236}">
                  <a16:creationId xmlns:a16="http://schemas.microsoft.com/office/drawing/2014/main" xmlns="" id="{DA2C49C6-3A6A-4E97-BEFA-C2A01785567B}"/>
                </a:ext>
              </a:extLst>
            </p:cNvPr>
            <p:cNvCxnSpPr>
              <a:cxnSpLocks/>
            </p:cNvCxnSpPr>
            <p:nvPr/>
          </p:nvCxnSpPr>
          <p:spPr>
            <a:xfrm rot="65060">
              <a:off x="9538698" y="-1863741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8" name="直接连接符 587">
              <a:extLst>
                <a:ext uri="{FF2B5EF4-FFF2-40B4-BE49-F238E27FC236}">
                  <a16:creationId xmlns:a16="http://schemas.microsoft.com/office/drawing/2014/main" xmlns="" id="{02EAB640-D775-4411-8E25-008A1F24B26C}"/>
                </a:ext>
              </a:extLst>
            </p:cNvPr>
            <p:cNvCxnSpPr>
              <a:cxnSpLocks/>
            </p:cNvCxnSpPr>
            <p:nvPr/>
          </p:nvCxnSpPr>
          <p:spPr>
            <a:xfrm rot="325301">
              <a:off x="9810717" y="-1848281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9" name="直接连接符 588">
              <a:extLst>
                <a:ext uri="{FF2B5EF4-FFF2-40B4-BE49-F238E27FC236}">
                  <a16:creationId xmlns:a16="http://schemas.microsoft.com/office/drawing/2014/main" xmlns="" id="{A453E210-F2FD-4096-85B0-03AE50F84D54}"/>
                </a:ext>
              </a:extLst>
            </p:cNvPr>
            <p:cNvCxnSpPr>
              <a:cxnSpLocks/>
            </p:cNvCxnSpPr>
            <p:nvPr/>
          </p:nvCxnSpPr>
          <p:spPr>
            <a:xfrm rot="585542">
              <a:off x="10080789" y="-1812292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0" name="直接连接符 589">
              <a:extLst>
                <a:ext uri="{FF2B5EF4-FFF2-40B4-BE49-F238E27FC236}">
                  <a16:creationId xmlns:a16="http://schemas.microsoft.com/office/drawing/2014/main" xmlns="" id="{0A2CE2B1-B9E9-4F4B-B0DF-493681728258}"/>
                </a:ext>
              </a:extLst>
            </p:cNvPr>
            <p:cNvCxnSpPr>
              <a:cxnSpLocks/>
            </p:cNvCxnSpPr>
            <p:nvPr/>
          </p:nvCxnSpPr>
          <p:spPr>
            <a:xfrm rot="845783">
              <a:off x="10347365" y="-1755981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1" name="直接连接符 590">
              <a:extLst>
                <a:ext uri="{FF2B5EF4-FFF2-40B4-BE49-F238E27FC236}">
                  <a16:creationId xmlns:a16="http://schemas.microsoft.com/office/drawing/2014/main" xmlns="" id="{B7C573AE-3F95-49AC-835D-B551AA16588C}"/>
                </a:ext>
              </a:extLst>
            </p:cNvPr>
            <p:cNvCxnSpPr>
              <a:cxnSpLocks/>
            </p:cNvCxnSpPr>
            <p:nvPr/>
          </p:nvCxnSpPr>
          <p:spPr>
            <a:xfrm rot="1106024">
              <a:off x="10608918" y="-1679670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2" name="直接连接符 591">
              <a:extLst>
                <a:ext uri="{FF2B5EF4-FFF2-40B4-BE49-F238E27FC236}">
                  <a16:creationId xmlns:a16="http://schemas.microsoft.com/office/drawing/2014/main" xmlns="" id="{782F2180-9CA5-4CB7-B129-38F658C95DBA}"/>
                </a:ext>
              </a:extLst>
            </p:cNvPr>
            <p:cNvCxnSpPr>
              <a:cxnSpLocks/>
            </p:cNvCxnSpPr>
            <p:nvPr/>
          </p:nvCxnSpPr>
          <p:spPr>
            <a:xfrm rot="1366265">
              <a:off x="10863952" y="-1583797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3" name="直接连接符 592">
              <a:extLst>
                <a:ext uri="{FF2B5EF4-FFF2-40B4-BE49-F238E27FC236}">
                  <a16:creationId xmlns:a16="http://schemas.microsoft.com/office/drawing/2014/main" xmlns="" id="{5A75304A-8567-4791-9100-176240309BE4}"/>
                </a:ext>
              </a:extLst>
            </p:cNvPr>
            <p:cNvCxnSpPr>
              <a:cxnSpLocks/>
            </p:cNvCxnSpPr>
            <p:nvPr/>
          </p:nvCxnSpPr>
          <p:spPr>
            <a:xfrm rot="1626506">
              <a:off x="11111004" y="-1468911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4" name="直接连接符 593">
              <a:extLst>
                <a:ext uri="{FF2B5EF4-FFF2-40B4-BE49-F238E27FC236}">
                  <a16:creationId xmlns:a16="http://schemas.microsoft.com/office/drawing/2014/main" xmlns="" id="{88A49649-A04D-43AB-BD30-6D7F8ABCD590}"/>
                </a:ext>
              </a:extLst>
            </p:cNvPr>
            <p:cNvCxnSpPr>
              <a:cxnSpLocks/>
            </p:cNvCxnSpPr>
            <p:nvPr/>
          </p:nvCxnSpPr>
          <p:spPr>
            <a:xfrm rot="1886747">
              <a:off x="11348660" y="-1335669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5" name="直接连接符 594">
              <a:extLst>
                <a:ext uri="{FF2B5EF4-FFF2-40B4-BE49-F238E27FC236}">
                  <a16:creationId xmlns:a16="http://schemas.microsoft.com/office/drawing/2014/main" xmlns="" id="{A7BBFF35-E7E9-4BA2-8C92-D3ED552E649A}"/>
                </a:ext>
              </a:extLst>
            </p:cNvPr>
            <p:cNvCxnSpPr>
              <a:cxnSpLocks/>
            </p:cNvCxnSpPr>
            <p:nvPr/>
          </p:nvCxnSpPr>
          <p:spPr>
            <a:xfrm rot="2146988">
              <a:off x="11575559" y="-1184836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6" name="直接连接符 595">
              <a:extLst>
                <a:ext uri="{FF2B5EF4-FFF2-40B4-BE49-F238E27FC236}">
                  <a16:creationId xmlns:a16="http://schemas.microsoft.com/office/drawing/2014/main" xmlns="" id="{FA452D1B-2C8D-4AFE-906F-25B10D385A06}"/>
                </a:ext>
              </a:extLst>
            </p:cNvPr>
            <p:cNvCxnSpPr>
              <a:cxnSpLocks/>
            </p:cNvCxnSpPr>
            <p:nvPr/>
          </p:nvCxnSpPr>
          <p:spPr>
            <a:xfrm rot="2407229">
              <a:off x="11790400" y="-1017274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7" name="直接连接符 596">
              <a:extLst>
                <a:ext uri="{FF2B5EF4-FFF2-40B4-BE49-F238E27FC236}">
                  <a16:creationId xmlns:a16="http://schemas.microsoft.com/office/drawing/2014/main" xmlns="" id="{6F02238D-7F4C-4BF5-8870-63C6FA195980}"/>
                </a:ext>
              </a:extLst>
            </p:cNvPr>
            <p:cNvCxnSpPr>
              <a:cxnSpLocks/>
            </p:cNvCxnSpPr>
            <p:nvPr/>
          </p:nvCxnSpPr>
          <p:spPr>
            <a:xfrm rot="2667470">
              <a:off x="11991953" y="-833944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8" name="直接连接符 597">
              <a:extLst>
                <a:ext uri="{FF2B5EF4-FFF2-40B4-BE49-F238E27FC236}">
                  <a16:creationId xmlns:a16="http://schemas.microsoft.com/office/drawing/2014/main" xmlns="" id="{C88DEC4C-D497-4338-9B67-943196A5DC53}"/>
                </a:ext>
              </a:extLst>
            </p:cNvPr>
            <p:cNvCxnSpPr>
              <a:cxnSpLocks/>
            </p:cNvCxnSpPr>
            <p:nvPr/>
          </p:nvCxnSpPr>
          <p:spPr>
            <a:xfrm rot="2927711">
              <a:off x="12179065" y="-635896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9" name="直接连接符 598">
              <a:extLst>
                <a:ext uri="{FF2B5EF4-FFF2-40B4-BE49-F238E27FC236}">
                  <a16:creationId xmlns:a16="http://schemas.microsoft.com/office/drawing/2014/main" xmlns="" id="{B3A7D2F6-0B05-4266-9F2C-B1B3B1DFD81B}"/>
                </a:ext>
              </a:extLst>
            </p:cNvPr>
            <p:cNvCxnSpPr>
              <a:cxnSpLocks/>
            </p:cNvCxnSpPr>
            <p:nvPr/>
          </p:nvCxnSpPr>
          <p:spPr>
            <a:xfrm rot="3187952">
              <a:off x="12350662" y="-424264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0" name="直接连接符 599">
              <a:extLst>
                <a:ext uri="{FF2B5EF4-FFF2-40B4-BE49-F238E27FC236}">
                  <a16:creationId xmlns:a16="http://schemas.microsoft.com/office/drawing/2014/main" xmlns="" id="{3AFECB82-7CB0-4620-84B6-0E4F75B3253C}"/>
                </a:ext>
              </a:extLst>
            </p:cNvPr>
            <p:cNvCxnSpPr>
              <a:cxnSpLocks/>
            </p:cNvCxnSpPr>
            <p:nvPr/>
          </p:nvCxnSpPr>
          <p:spPr>
            <a:xfrm rot="3448193">
              <a:off x="12505763" y="-200260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1" name="直接连接符 600">
              <a:extLst>
                <a:ext uri="{FF2B5EF4-FFF2-40B4-BE49-F238E27FC236}">
                  <a16:creationId xmlns:a16="http://schemas.microsoft.com/office/drawing/2014/main" xmlns="" id="{FD183B1B-451B-405B-B85C-D414E5ABE16C}"/>
                </a:ext>
              </a:extLst>
            </p:cNvPr>
            <p:cNvCxnSpPr>
              <a:cxnSpLocks/>
            </p:cNvCxnSpPr>
            <p:nvPr/>
          </p:nvCxnSpPr>
          <p:spPr>
            <a:xfrm rot="3708434">
              <a:off x="12643478" y="34832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2" name="直接连接符 601">
              <a:extLst>
                <a:ext uri="{FF2B5EF4-FFF2-40B4-BE49-F238E27FC236}">
                  <a16:creationId xmlns:a16="http://schemas.microsoft.com/office/drawing/2014/main" xmlns="" id="{DEF0CE90-A953-48A3-A23F-E0B2A4493C71}"/>
                </a:ext>
              </a:extLst>
            </p:cNvPr>
            <p:cNvCxnSpPr>
              <a:cxnSpLocks/>
            </p:cNvCxnSpPr>
            <p:nvPr/>
          </p:nvCxnSpPr>
          <p:spPr>
            <a:xfrm rot="3968675">
              <a:off x="12763019" y="279666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3" name="直接连接符 602">
              <a:extLst>
                <a:ext uri="{FF2B5EF4-FFF2-40B4-BE49-F238E27FC236}">
                  <a16:creationId xmlns:a16="http://schemas.microsoft.com/office/drawing/2014/main" xmlns="" id="{F1361198-CEF3-4164-AA63-D8118B18D547}"/>
                </a:ext>
              </a:extLst>
            </p:cNvPr>
            <p:cNvCxnSpPr>
              <a:cxnSpLocks/>
            </p:cNvCxnSpPr>
            <p:nvPr/>
          </p:nvCxnSpPr>
          <p:spPr>
            <a:xfrm rot="4228916">
              <a:off x="12863701" y="532839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4" name="直接连接符 603">
              <a:extLst>
                <a:ext uri="{FF2B5EF4-FFF2-40B4-BE49-F238E27FC236}">
                  <a16:creationId xmlns:a16="http://schemas.microsoft.com/office/drawing/2014/main" xmlns="" id="{C0B53347-911D-4BB8-A176-0AE9BABBDED3}"/>
                </a:ext>
              </a:extLst>
            </p:cNvPr>
            <p:cNvCxnSpPr>
              <a:cxnSpLocks/>
            </p:cNvCxnSpPr>
            <p:nvPr/>
          </p:nvCxnSpPr>
          <p:spPr>
            <a:xfrm rot="4489156">
              <a:off x="12944948" y="792902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5" name="直接连接符 604">
              <a:extLst>
                <a:ext uri="{FF2B5EF4-FFF2-40B4-BE49-F238E27FC236}">
                  <a16:creationId xmlns:a16="http://schemas.microsoft.com/office/drawing/2014/main" xmlns="" id="{BC31390B-58FC-4A30-92C5-C673BF2C0A17}"/>
                </a:ext>
              </a:extLst>
            </p:cNvPr>
            <p:cNvCxnSpPr>
              <a:cxnSpLocks/>
            </p:cNvCxnSpPr>
            <p:nvPr/>
          </p:nvCxnSpPr>
          <p:spPr>
            <a:xfrm rot="4749397">
              <a:off x="13006293" y="1058364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6" name="直接连接符 605">
              <a:extLst>
                <a:ext uri="{FF2B5EF4-FFF2-40B4-BE49-F238E27FC236}">
                  <a16:creationId xmlns:a16="http://schemas.microsoft.com/office/drawing/2014/main" xmlns="" id="{1DD72436-C847-4360-AF7E-D7D158D65134}"/>
                </a:ext>
              </a:extLst>
            </p:cNvPr>
            <p:cNvCxnSpPr>
              <a:cxnSpLocks/>
            </p:cNvCxnSpPr>
            <p:nvPr/>
          </p:nvCxnSpPr>
          <p:spPr>
            <a:xfrm rot="5009638">
              <a:off x="13047387" y="1327706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7" name="直接连接符 606">
              <a:extLst>
                <a:ext uri="{FF2B5EF4-FFF2-40B4-BE49-F238E27FC236}">
                  <a16:creationId xmlns:a16="http://schemas.microsoft.com/office/drawing/2014/main" xmlns="" id="{9D498D59-F887-4761-9222-D9E712D888AD}"/>
                </a:ext>
              </a:extLst>
            </p:cNvPr>
            <p:cNvCxnSpPr>
              <a:cxnSpLocks/>
            </p:cNvCxnSpPr>
            <p:nvPr/>
          </p:nvCxnSpPr>
          <p:spPr>
            <a:xfrm rot="5269879">
              <a:off x="13067993" y="1599385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8" name="直接连接符 607">
              <a:extLst>
                <a:ext uri="{FF2B5EF4-FFF2-40B4-BE49-F238E27FC236}">
                  <a16:creationId xmlns:a16="http://schemas.microsoft.com/office/drawing/2014/main" xmlns="" id="{C68B1706-0822-4F2E-B128-16DC69C4D34A}"/>
                </a:ext>
              </a:extLst>
            </p:cNvPr>
            <p:cNvCxnSpPr>
              <a:cxnSpLocks/>
            </p:cNvCxnSpPr>
            <p:nvPr/>
          </p:nvCxnSpPr>
          <p:spPr>
            <a:xfrm rot="5530121">
              <a:off x="13067993" y="1871843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9" name="直接连接符 608">
              <a:extLst>
                <a:ext uri="{FF2B5EF4-FFF2-40B4-BE49-F238E27FC236}">
                  <a16:creationId xmlns:a16="http://schemas.microsoft.com/office/drawing/2014/main" xmlns="" id="{897A2AF1-A397-4A0C-9FF7-64482E58F2BE}"/>
                </a:ext>
              </a:extLst>
            </p:cNvPr>
            <p:cNvCxnSpPr>
              <a:cxnSpLocks/>
            </p:cNvCxnSpPr>
            <p:nvPr/>
          </p:nvCxnSpPr>
          <p:spPr>
            <a:xfrm rot="5790362">
              <a:off x="13047387" y="2143522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0" name="直接连接符 609">
              <a:extLst>
                <a:ext uri="{FF2B5EF4-FFF2-40B4-BE49-F238E27FC236}">
                  <a16:creationId xmlns:a16="http://schemas.microsoft.com/office/drawing/2014/main" xmlns="" id="{8A123AD6-6A9F-4EA0-A242-14F779E621D4}"/>
                </a:ext>
              </a:extLst>
            </p:cNvPr>
            <p:cNvCxnSpPr>
              <a:cxnSpLocks/>
            </p:cNvCxnSpPr>
            <p:nvPr/>
          </p:nvCxnSpPr>
          <p:spPr>
            <a:xfrm rot="6050603">
              <a:off x="13006293" y="2412864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直接连接符 610">
              <a:extLst>
                <a:ext uri="{FF2B5EF4-FFF2-40B4-BE49-F238E27FC236}">
                  <a16:creationId xmlns:a16="http://schemas.microsoft.com/office/drawing/2014/main" xmlns="" id="{0F883961-FBF5-4939-BF38-2E7350439FDA}"/>
                </a:ext>
              </a:extLst>
            </p:cNvPr>
            <p:cNvCxnSpPr>
              <a:cxnSpLocks/>
            </p:cNvCxnSpPr>
            <p:nvPr/>
          </p:nvCxnSpPr>
          <p:spPr>
            <a:xfrm rot="6310844">
              <a:off x="12944948" y="2678326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直接连接符 611">
              <a:extLst>
                <a:ext uri="{FF2B5EF4-FFF2-40B4-BE49-F238E27FC236}">
                  <a16:creationId xmlns:a16="http://schemas.microsoft.com/office/drawing/2014/main" xmlns="" id="{12037FAA-A0BA-4EE8-8168-9C26FBE62A78}"/>
                </a:ext>
              </a:extLst>
            </p:cNvPr>
            <p:cNvCxnSpPr>
              <a:cxnSpLocks/>
            </p:cNvCxnSpPr>
            <p:nvPr/>
          </p:nvCxnSpPr>
          <p:spPr>
            <a:xfrm rot="6571084">
              <a:off x="12863701" y="2938389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3" name="直接连接符 612">
              <a:extLst>
                <a:ext uri="{FF2B5EF4-FFF2-40B4-BE49-F238E27FC236}">
                  <a16:creationId xmlns:a16="http://schemas.microsoft.com/office/drawing/2014/main" xmlns="" id="{6F26D453-B377-42A0-B404-5A742ABAF54D}"/>
                </a:ext>
              </a:extLst>
            </p:cNvPr>
            <p:cNvCxnSpPr>
              <a:cxnSpLocks/>
            </p:cNvCxnSpPr>
            <p:nvPr/>
          </p:nvCxnSpPr>
          <p:spPr>
            <a:xfrm rot="6831325">
              <a:off x="12763019" y="3191563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4" name="直接连接符 613">
              <a:extLst>
                <a:ext uri="{FF2B5EF4-FFF2-40B4-BE49-F238E27FC236}">
                  <a16:creationId xmlns:a16="http://schemas.microsoft.com/office/drawing/2014/main" xmlns="" id="{22CA1178-3C38-4498-BFE1-AA8992190AD0}"/>
                </a:ext>
              </a:extLst>
            </p:cNvPr>
            <p:cNvCxnSpPr>
              <a:cxnSpLocks/>
            </p:cNvCxnSpPr>
            <p:nvPr/>
          </p:nvCxnSpPr>
          <p:spPr>
            <a:xfrm rot="7091566">
              <a:off x="12643478" y="3436396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直接连接符 614">
              <a:extLst>
                <a:ext uri="{FF2B5EF4-FFF2-40B4-BE49-F238E27FC236}">
                  <a16:creationId xmlns:a16="http://schemas.microsoft.com/office/drawing/2014/main" xmlns="" id="{F7B28439-5450-4B26-A3C9-F1A88925C157}"/>
                </a:ext>
              </a:extLst>
            </p:cNvPr>
            <p:cNvCxnSpPr>
              <a:cxnSpLocks/>
            </p:cNvCxnSpPr>
            <p:nvPr/>
          </p:nvCxnSpPr>
          <p:spPr>
            <a:xfrm rot="7351807">
              <a:off x="12505763" y="3671488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6" name="直接连接符 615">
              <a:extLst>
                <a:ext uri="{FF2B5EF4-FFF2-40B4-BE49-F238E27FC236}">
                  <a16:creationId xmlns:a16="http://schemas.microsoft.com/office/drawing/2014/main" xmlns="" id="{B500E28B-FEFF-4B41-B6CC-701D9D2BE421}"/>
                </a:ext>
              </a:extLst>
            </p:cNvPr>
            <p:cNvCxnSpPr>
              <a:cxnSpLocks/>
            </p:cNvCxnSpPr>
            <p:nvPr/>
          </p:nvCxnSpPr>
          <p:spPr>
            <a:xfrm rot="7612048">
              <a:off x="12350662" y="3895492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直接连接符 616">
              <a:extLst>
                <a:ext uri="{FF2B5EF4-FFF2-40B4-BE49-F238E27FC236}">
                  <a16:creationId xmlns:a16="http://schemas.microsoft.com/office/drawing/2014/main" xmlns="" id="{54AF4578-7D10-4798-B333-46A67A1FCB48}"/>
                </a:ext>
              </a:extLst>
            </p:cNvPr>
            <p:cNvCxnSpPr>
              <a:cxnSpLocks/>
            </p:cNvCxnSpPr>
            <p:nvPr/>
          </p:nvCxnSpPr>
          <p:spPr>
            <a:xfrm rot="7872289">
              <a:off x="12179065" y="4107124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8" name="直接连接符 617">
              <a:extLst>
                <a:ext uri="{FF2B5EF4-FFF2-40B4-BE49-F238E27FC236}">
                  <a16:creationId xmlns:a16="http://schemas.microsoft.com/office/drawing/2014/main" xmlns="" id="{39BF3C01-2684-4145-AF12-DA26CC970637}"/>
                </a:ext>
              </a:extLst>
            </p:cNvPr>
            <p:cNvCxnSpPr>
              <a:cxnSpLocks/>
            </p:cNvCxnSpPr>
            <p:nvPr/>
          </p:nvCxnSpPr>
          <p:spPr>
            <a:xfrm rot="8132531">
              <a:off x="11991953" y="4305172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9" name="直接连接符 618">
              <a:extLst>
                <a:ext uri="{FF2B5EF4-FFF2-40B4-BE49-F238E27FC236}">
                  <a16:creationId xmlns:a16="http://schemas.microsoft.com/office/drawing/2014/main" xmlns="" id="{BB33AD24-8F23-4D64-8B44-3451A9029817}"/>
                </a:ext>
              </a:extLst>
            </p:cNvPr>
            <p:cNvCxnSpPr>
              <a:cxnSpLocks/>
            </p:cNvCxnSpPr>
            <p:nvPr/>
          </p:nvCxnSpPr>
          <p:spPr>
            <a:xfrm rot="8392771">
              <a:off x="11790400" y="4488502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0" name="直接连接符 619">
              <a:extLst>
                <a:ext uri="{FF2B5EF4-FFF2-40B4-BE49-F238E27FC236}">
                  <a16:creationId xmlns:a16="http://schemas.microsoft.com/office/drawing/2014/main" xmlns="" id="{D80DCB9B-2F7F-416C-8775-7BE537F68930}"/>
                </a:ext>
              </a:extLst>
            </p:cNvPr>
            <p:cNvCxnSpPr>
              <a:cxnSpLocks/>
            </p:cNvCxnSpPr>
            <p:nvPr/>
          </p:nvCxnSpPr>
          <p:spPr>
            <a:xfrm rot="8653012">
              <a:off x="11575559" y="4656063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1" name="直接连接符 620">
              <a:extLst>
                <a:ext uri="{FF2B5EF4-FFF2-40B4-BE49-F238E27FC236}">
                  <a16:creationId xmlns:a16="http://schemas.microsoft.com/office/drawing/2014/main" xmlns="" id="{BF7167DE-C20B-4EEB-938D-36FEAC86DE11}"/>
                </a:ext>
              </a:extLst>
            </p:cNvPr>
            <p:cNvCxnSpPr>
              <a:cxnSpLocks/>
            </p:cNvCxnSpPr>
            <p:nvPr/>
          </p:nvCxnSpPr>
          <p:spPr>
            <a:xfrm rot="8913253">
              <a:off x="11348660" y="4806897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直接连接符 621">
              <a:extLst>
                <a:ext uri="{FF2B5EF4-FFF2-40B4-BE49-F238E27FC236}">
                  <a16:creationId xmlns:a16="http://schemas.microsoft.com/office/drawing/2014/main" xmlns="" id="{8BC79F83-7FD0-42EC-86D6-CC1472493495}"/>
                </a:ext>
              </a:extLst>
            </p:cNvPr>
            <p:cNvCxnSpPr>
              <a:cxnSpLocks/>
            </p:cNvCxnSpPr>
            <p:nvPr/>
          </p:nvCxnSpPr>
          <p:spPr>
            <a:xfrm rot="9173494">
              <a:off x="11111004" y="4940139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3" name="直接连接符 622">
              <a:extLst>
                <a:ext uri="{FF2B5EF4-FFF2-40B4-BE49-F238E27FC236}">
                  <a16:creationId xmlns:a16="http://schemas.microsoft.com/office/drawing/2014/main" xmlns="" id="{5E39FFE4-2990-41CE-B129-EE9467D22BFD}"/>
                </a:ext>
              </a:extLst>
            </p:cNvPr>
            <p:cNvCxnSpPr>
              <a:cxnSpLocks/>
            </p:cNvCxnSpPr>
            <p:nvPr/>
          </p:nvCxnSpPr>
          <p:spPr>
            <a:xfrm rot="9433735">
              <a:off x="10863952" y="5055025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4" name="直接连接符 623">
              <a:extLst>
                <a:ext uri="{FF2B5EF4-FFF2-40B4-BE49-F238E27FC236}">
                  <a16:creationId xmlns:a16="http://schemas.microsoft.com/office/drawing/2014/main" xmlns="" id="{3708ABF7-24AF-4C73-B271-F24A6B6F7492}"/>
                </a:ext>
              </a:extLst>
            </p:cNvPr>
            <p:cNvCxnSpPr>
              <a:cxnSpLocks/>
            </p:cNvCxnSpPr>
            <p:nvPr/>
          </p:nvCxnSpPr>
          <p:spPr>
            <a:xfrm rot="9693976">
              <a:off x="10608918" y="5150898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直接连接符 624">
              <a:extLst>
                <a:ext uri="{FF2B5EF4-FFF2-40B4-BE49-F238E27FC236}">
                  <a16:creationId xmlns:a16="http://schemas.microsoft.com/office/drawing/2014/main" xmlns="" id="{5EB93275-CEFE-4A63-A7CF-B3864BF8CD5A}"/>
                </a:ext>
              </a:extLst>
            </p:cNvPr>
            <p:cNvCxnSpPr>
              <a:cxnSpLocks/>
            </p:cNvCxnSpPr>
            <p:nvPr/>
          </p:nvCxnSpPr>
          <p:spPr>
            <a:xfrm rot="9954217">
              <a:off x="10347365" y="5227208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6" name="直接连接符 625">
              <a:extLst>
                <a:ext uri="{FF2B5EF4-FFF2-40B4-BE49-F238E27FC236}">
                  <a16:creationId xmlns:a16="http://schemas.microsoft.com/office/drawing/2014/main" xmlns="" id="{B291CB9D-13FB-432E-9423-F95BD94BBEB0}"/>
                </a:ext>
              </a:extLst>
            </p:cNvPr>
            <p:cNvCxnSpPr>
              <a:cxnSpLocks/>
            </p:cNvCxnSpPr>
            <p:nvPr/>
          </p:nvCxnSpPr>
          <p:spPr>
            <a:xfrm rot="10214458">
              <a:off x="10080789" y="5283520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7" name="直接连接符 626">
              <a:extLst>
                <a:ext uri="{FF2B5EF4-FFF2-40B4-BE49-F238E27FC236}">
                  <a16:creationId xmlns:a16="http://schemas.microsoft.com/office/drawing/2014/main" xmlns="" id="{BC5FEA8D-8C07-42D6-BA12-E8EECEDF0E1F}"/>
                </a:ext>
              </a:extLst>
            </p:cNvPr>
            <p:cNvCxnSpPr>
              <a:cxnSpLocks/>
            </p:cNvCxnSpPr>
            <p:nvPr/>
          </p:nvCxnSpPr>
          <p:spPr>
            <a:xfrm rot="10474698">
              <a:off x="9810717" y="5319509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直接连接符 627">
              <a:extLst>
                <a:ext uri="{FF2B5EF4-FFF2-40B4-BE49-F238E27FC236}">
                  <a16:creationId xmlns:a16="http://schemas.microsoft.com/office/drawing/2014/main" xmlns="" id="{F9310269-0EFB-45BD-B69A-89E88F3A0E2F}"/>
                </a:ext>
              </a:extLst>
            </p:cNvPr>
            <p:cNvCxnSpPr>
              <a:cxnSpLocks/>
            </p:cNvCxnSpPr>
            <p:nvPr/>
          </p:nvCxnSpPr>
          <p:spPr>
            <a:xfrm rot="10734940">
              <a:off x="9538698" y="5334969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9" name="直接连接符 628">
              <a:extLst>
                <a:ext uri="{FF2B5EF4-FFF2-40B4-BE49-F238E27FC236}">
                  <a16:creationId xmlns:a16="http://schemas.microsoft.com/office/drawing/2014/main" xmlns="" id="{34B2B98F-32A7-4B0B-8268-A6827FBAE1FC}"/>
                </a:ext>
              </a:extLst>
            </p:cNvPr>
            <p:cNvCxnSpPr>
              <a:cxnSpLocks/>
            </p:cNvCxnSpPr>
            <p:nvPr/>
          </p:nvCxnSpPr>
          <p:spPr>
            <a:xfrm rot="10995180">
              <a:off x="9266288" y="5329813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0" name="直接连接符 629">
              <a:extLst>
                <a:ext uri="{FF2B5EF4-FFF2-40B4-BE49-F238E27FC236}">
                  <a16:creationId xmlns:a16="http://schemas.microsoft.com/office/drawing/2014/main" xmlns="" id="{89871D30-43A7-4AA8-9A06-1A90CF1686F9}"/>
                </a:ext>
              </a:extLst>
            </p:cNvPr>
            <p:cNvCxnSpPr>
              <a:cxnSpLocks/>
            </p:cNvCxnSpPr>
            <p:nvPr/>
          </p:nvCxnSpPr>
          <p:spPr>
            <a:xfrm rot="11255422">
              <a:off x="8995048" y="5304070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直接连接符 630">
              <a:extLst>
                <a:ext uri="{FF2B5EF4-FFF2-40B4-BE49-F238E27FC236}">
                  <a16:creationId xmlns:a16="http://schemas.microsoft.com/office/drawing/2014/main" xmlns="" id="{F14E9B6B-965D-4B7A-9203-01DC16EAF7FB}"/>
                </a:ext>
              </a:extLst>
            </p:cNvPr>
            <p:cNvCxnSpPr>
              <a:cxnSpLocks/>
            </p:cNvCxnSpPr>
            <p:nvPr/>
          </p:nvCxnSpPr>
          <p:spPr>
            <a:xfrm rot="11515662">
              <a:off x="8726532" y="5257887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2" name="直接连接符 631">
              <a:extLst>
                <a:ext uri="{FF2B5EF4-FFF2-40B4-BE49-F238E27FC236}">
                  <a16:creationId xmlns:a16="http://schemas.microsoft.com/office/drawing/2014/main" xmlns="" id="{F0ABA188-3D0D-460F-BACC-032C1366125C}"/>
                </a:ext>
              </a:extLst>
            </p:cNvPr>
            <p:cNvCxnSpPr>
              <a:cxnSpLocks/>
            </p:cNvCxnSpPr>
            <p:nvPr/>
          </p:nvCxnSpPr>
          <p:spPr>
            <a:xfrm rot="11775904">
              <a:off x="8462278" y="5191528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3" name="直接连接符 632">
              <a:extLst>
                <a:ext uri="{FF2B5EF4-FFF2-40B4-BE49-F238E27FC236}">
                  <a16:creationId xmlns:a16="http://schemas.microsoft.com/office/drawing/2014/main" xmlns="" id="{D622A9D5-19A3-4ECB-804C-9269051F6DD3}"/>
                </a:ext>
              </a:extLst>
            </p:cNvPr>
            <p:cNvCxnSpPr>
              <a:cxnSpLocks/>
            </p:cNvCxnSpPr>
            <p:nvPr/>
          </p:nvCxnSpPr>
          <p:spPr>
            <a:xfrm rot="12036145">
              <a:off x="8203799" y="5105375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4" name="直接连接符 633">
              <a:extLst>
                <a:ext uri="{FF2B5EF4-FFF2-40B4-BE49-F238E27FC236}">
                  <a16:creationId xmlns:a16="http://schemas.microsoft.com/office/drawing/2014/main" xmlns="" id="{08E2E675-2225-4597-B65D-B5FAFE97A6FB}"/>
                </a:ext>
              </a:extLst>
            </p:cNvPr>
            <p:cNvCxnSpPr>
              <a:cxnSpLocks/>
            </p:cNvCxnSpPr>
            <p:nvPr/>
          </p:nvCxnSpPr>
          <p:spPr>
            <a:xfrm rot="12296385">
              <a:off x="7952577" y="4999920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5" name="直接连接符 634">
              <a:extLst>
                <a:ext uri="{FF2B5EF4-FFF2-40B4-BE49-F238E27FC236}">
                  <a16:creationId xmlns:a16="http://schemas.microsoft.com/office/drawing/2014/main" xmlns="" id="{28F7E3C2-D7AF-44DC-98FD-8FD39E4C8B38}"/>
                </a:ext>
              </a:extLst>
            </p:cNvPr>
            <p:cNvCxnSpPr>
              <a:cxnSpLocks/>
            </p:cNvCxnSpPr>
            <p:nvPr/>
          </p:nvCxnSpPr>
          <p:spPr>
            <a:xfrm rot="12556627">
              <a:off x="7710049" y="4875767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6" name="直接连接符 635">
              <a:extLst>
                <a:ext uri="{FF2B5EF4-FFF2-40B4-BE49-F238E27FC236}">
                  <a16:creationId xmlns:a16="http://schemas.microsoft.com/office/drawing/2014/main" xmlns="" id="{096EC276-7E98-477F-8BE5-22736245118F}"/>
                </a:ext>
              </a:extLst>
            </p:cNvPr>
            <p:cNvCxnSpPr>
              <a:cxnSpLocks/>
            </p:cNvCxnSpPr>
            <p:nvPr/>
          </p:nvCxnSpPr>
          <p:spPr>
            <a:xfrm rot="12816867">
              <a:off x="7477605" y="4733628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7" name="直接连接符 636">
              <a:extLst>
                <a:ext uri="{FF2B5EF4-FFF2-40B4-BE49-F238E27FC236}">
                  <a16:creationId xmlns:a16="http://schemas.microsoft.com/office/drawing/2014/main" xmlns="" id="{BD38AA99-68AE-4D5A-8768-1DC00EDC08FF}"/>
                </a:ext>
              </a:extLst>
            </p:cNvPr>
            <p:cNvCxnSpPr>
              <a:cxnSpLocks/>
            </p:cNvCxnSpPr>
            <p:nvPr/>
          </p:nvCxnSpPr>
          <p:spPr>
            <a:xfrm rot="13077109">
              <a:off x="7256576" y="4574316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8" name="直接连接符 637">
              <a:extLst>
                <a:ext uri="{FF2B5EF4-FFF2-40B4-BE49-F238E27FC236}">
                  <a16:creationId xmlns:a16="http://schemas.microsoft.com/office/drawing/2014/main" xmlns="" id="{6E57A241-AAE5-4632-B40A-5379BAA8A363}"/>
                </a:ext>
              </a:extLst>
            </p:cNvPr>
            <p:cNvCxnSpPr>
              <a:cxnSpLocks/>
            </p:cNvCxnSpPr>
            <p:nvPr/>
          </p:nvCxnSpPr>
          <p:spPr>
            <a:xfrm rot="13337349">
              <a:off x="7048229" y="4398744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9" name="直接连接符 638">
              <a:extLst>
                <a:ext uri="{FF2B5EF4-FFF2-40B4-BE49-F238E27FC236}">
                  <a16:creationId xmlns:a16="http://schemas.microsoft.com/office/drawing/2014/main" xmlns="" id="{158AACB2-B714-4AD1-A906-B0E47F569D31}"/>
                </a:ext>
              </a:extLst>
            </p:cNvPr>
            <p:cNvCxnSpPr>
              <a:cxnSpLocks/>
            </p:cNvCxnSpPr>
            <p:nvPr/>
          </p:nvCxnSpPr>
          <p:spPr>
            <a:xfrm rot="13597591">
              <a:off x="6853758" y="4207919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0" name="直接连接符 639">
              <a:extLst>
                <a:ext uri="{FF2B5EF4-FFF2-40B4-BE49-F238E27FC236}">
                  <a16:creationId xmlns:a16="http://schemas.microsoft.com/office/drawing/2014/main" xmlns="" id="{F32A89D8-8EBE-4152-9659-B064223BC60E}"/>
                </a:ext>
              </a:extLst>
            </p:cNvPr>
            <p:cNvCxnSpPr>
              <a:cxnSpLocks/>
            </p:cNvCxnSpPr>
            <p:nvPr/>
          </p:nvCxnSpPr>
          <p:spPr>
            <a:xfrm rot="13857831">
              <a:off x="6674275" y="4002932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1" name="直接连接符 640">
              <a:extLst>
                <a:ext uri="{FF2B5EF4-FFF2-40B4-BE49-F238E27FC236}">
                  <a16:creationId xmlns:a16="http://schemas.microsoft.com/office/drawing/2014/main" xmlns="" id="{5A1311B3-DEC1-40C2-BBFD-EC631FE2B1BA}"/>
                </a:ext>
              </a:extLst>
            </p:cNvPr>
            <p:cNvCxnSpPr>
              <a:cxnSpLocks/>
            </p:cNvCxnSpPr>
            <p:nvPr/>
          </p:nvCxnSpPr>
          <p:spPr>
            <a:xfrm rot="14118073">
              <a:off x="6510809" y="3784958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2" name="直接连接符 641">
              <a:extLst>
                <a:ext uri="{FF2B5EF4-FFF2-40B4-BE49-F238E27FC236}">
                  <a16:creationId xmlns:a16="http://schemas.microsoft.com/office/drawing/2014/main" xmlns="" id="{C4ADB5A4-89F6-4841-8CD5-883CF1EEF5FC}"/>
                </a:ext>
              </a:extLst>
            </p:cNvPr>
            <p:cNvCxnSpPr>
              <a:cxnSpLocks/>
            </p:cNvCxnSpPr>
            <p:nvPr/>
          </p:nvCxnSpPr>
          <p:spPr>
            <a:xfrm rot="14378313">
              <a:off x="6364296" y="3555246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3" name="直接连接符 642">
              <a:extLst>
                <a:ext uri="{FF2B5EF4-FFF2-40B4-BE49-F238E27FC236}">
                  <a16:creationId xmlns:a16="http://schemas.microsoft.com/office/drawing/2014/main" xmlns="" id="{954A9CAF-A1CF-442F-92BE-211C2167A366}"/>
                </a:ext>
              </a:extLst>
            </p:cNvPr>
            <p:cNvCxnSpPr>
              <a:cxnSpLocks/>
            </p:cNvCxnSpPr>
            <p:nvPr/>
          </p:nvCxnSpPr>
          <p:spPr>
            <a:xfrm rot="14638554">
              <a:off x="6235576" y="3315111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4" name="直接连接符 643">
              <a:extLst>
                <a:ext uri="{FF2B5EF4-FFF2-40B4-BE49-F238E27FC236}">
                  <a16:creationId xmlns:a16="http://schemas.microsoft.com/office/drawing/2014/main" xmlns="" id="{2904D281-8D52-44AC-A941-9586B1DF2100}"/>
                </a:ext>
              </a:extLst>
            </p:cNvPr>
            <p:cNvCxnSpPr>
              <a:cxnSpLocks/>
            </p:cNvCxnSpPr>
            <p:nvPr/>
          </p:nvCxnSpPr>
          <p:spPr>
            <a:xfrm rot="14898795">
              <a:off x="6125386" y="3065929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5" name="直接连接符 644">
              <a:extLst>
                <a:ext uri="{FF2B5EF4-FFF2-40B4-BE49-F238E27FC236}">
                  <a16:creationId xmlns:a16="http://schemas.microsoft.com/office/drawing/2014/main" xmlns="" id="{B6D63DF9-CB0D-4CAC-934D-FAD4CDA53E6E}"/>
                </a:ext>
              </a:extLst>
            </p:cNvPr>
            <p:cNvCxnSpPr>
              <a:cxnSpLocks/>
            </p:cNvCxnSpPr>
            <p:nvPr/>
          </p:nvCxnSpPr>
          <p:spPr>
            <a:xfrm rot="15159036">
              <a:off x="6034356" y="2809127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6" name="直接连接符 645">
              <a:extLst>
                <a:ext uri="{FF2B5EF4-FFF2-40B4-BE49-F238E27FC236}">
                  <a16:creationId xmlns:a16="http://schemas.microsoft.com/office/drawing/2014/main" xmlns="" id="{D2927060-A770-4D44-801B-25CE2FED7140}"/>
                </a:ext>
              </a:extLst>
            </p:cNvPr>
            <p:cNvCxnSpPr>
              <a:cxnSpLocks/>
            </p:cNvCxnSpPr>
            <p:nvPr/>
          </p:nvCxnSpPr>
          <p:spPr>
            <a:xfrm rot="15419277">
              <a:off x="5963009" y="2546175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7" name="直接连接符 646">
              <a:extLst>
                <a:ext uri="{FF2B5EF4-FFF2-40B4-BE49-F238E27FC236}">
                  <a16:creationId xmlns:a16="http://schemas.microsoft.com/office/drawing/2014/main" xmlns="" id="{2307C043-67B6-45F2-9813-FFCCDD24FCD9}"/>
                </a:ext>
              </a:extLst>
            </p:cNvPr>
            <p:cNvCxnSpPr>
              <a:cxnSpLocks/>
            </p:cNvCxnSpPr>
            <p:nvPr/>
          </p:nvCxnSpPr>
          <p:spPr>
            <a:xfrm rot="15679517">
              <a:off x="5911753" y="2278581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8" name="直接连接符 647">
              <a:extLst>
                <a:ext uri="{FF2B5EF4-FFF2-40B4-BE49-F238E27FC236}">
                  <a16:creationId xmlns:a16="http://schemas.microsoft.com/office/drawing/2014/main" xmlns="" id="{097A7275-045D-4559-AF3C-E0A0F6834B7F}"/>
                </a:ext>
              </a:extLst>
            </p:cNvPr>
            <p:cNvCxnSpPr>
              <a:cxnSpLocks/>
            </p:cNvCxnSpPr>
            <p:nvPr/>
          </p:nvCxnSpPr>
          <p:spPr>
            <a:xfrm rot="15939760">
              <a:off x="5880881" y="2007877"/>
              <a:ext cx="0" cy="208495"/>
            </a:xfrm>
            <a:prstGeom prst="line">
              <a:avLst/>
            </a:prstGeom>
            <a:ln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4" name="任意多边形: 形状 733">
            <a:extLst>
              <a:ext uri="{FF2B5EF4-FFF2-40B4-BE49-F238E27FC236}">
                <a16:creationId xmlns:a16="http://schemas.microsoft.com/office/drawing/2014/main" xmlns="" id="{2489E213-9B06-4F35-A91D-4353696C2B66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5" name="文本框 734">
            <a:extLst>
              <a:ext uri="{FF2B5EF4-FFF2-40B4-BE49-F238E27FC236}">
                <a16:creationId xmlns:a16="http://schemas.microsoft.com/office/drawing/2014/main" xmlns="" id="{38830B05-4D22-4482-8CA7-1AD8B8A63F5F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736" name="文本框 735">
            <a:extLst>
              <a:ext uri="{FF2B5EF4-FFF2-40B4-BE49-F238E27FC236}">
                <a16:creationId xmlns:a16="http://schemas.microsoft.com/office/drawing/2014/main" xmlns="" id="{529AC033-89BB-44C3-8CF8-4B3D41968524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737" name="直接连接符 736">
            <a:extLst>
              <a:ext uri="{FF2B5EF4-FFF2-40B4-BE49-F238E27FC236}">
                <a16:creationId xmlns:a16="http://schemas.microsoft.com/office/drawing/2014/main" xmlns="" id="{48BA3C68-B2FF-4271-A963-87C01A26C98C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8" name="椭圆 737">
            <a:extLst>
              <a:ext uri="{FF2B5EF4-FFF2-40B4-BE49-F238E27FC236}">
                <a16:creationId xmlns:a16="http://schemas.microsoft.com/office/drawing/2014/main" xmlns="" id="{4569ABF0-DD4C-4D0B-913E-2BB40942805A}"/>
              </a:ext>
            </a:extLst>
          </p:cNvPr>
          <p:cNvSpPr/>
          <p:nvPr/>
        </p:nvSpPr>
        <p:spPr>
          <a:xfrm>
            <a:off x="8244745" y="3114382"/>
            <a:ext cx="633354" cy="633354"/>
          </a:xfrm>
          <a:prstGeom prst="ellipse">
            <a:avLst/>
          </a:prstGeom>
          <a:solidFill>
            <a:schemeClr val="tx1">
              <a:alpha val="65000"/>
            </a:schemeClr>
          </a:solidFill>
          <a:ln w="1270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9" name="文本框 738">
            <a:extLst>
              <a:ext uri="{FF2B5EF4-FFF2-40B4-BE49-F238E27FC236}">
                <a16:creationId xmlns:a16="http://schemas.microsoft.com/office/drawing/2014/main" xmlns="" id="{608613A9-B423-42A0-ADAD-747FBB873D77}"/>
              </a:ext>
            </a:extLst>
          </p:cNvPr>
          <p:cNvSpPr txBox="1"/>
          <p:nvPr/>
        </p:nvSpPr>
        <p:spPr>
          <a:xfrm>
            <a:off x="8218446" y="3261782"/>
            <a:ext cx="685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zh-CN" altLang="en-US" sz="1600" dirty="0">
                <a:gradFill>
                  <a:gsLst>
                    <a:gs pos="97000">
                      <a:srgbClr val="A03128">
                        <a:alpha val="10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移民</a:t>
            </a:r>
          </a:p>
        </p:txBody>
      </p:sp>
      <p:sp>
        <p:nvSpPr>
          <p:cNvPr id="740" name="文本框 739">
            <a:extLst>
              <a:ext uri="{FF2B5EF4-FFF2-40B4-BE49-F238E27FC236}">
                <a16:creationId xmlns:a16="http://schemas.microsoft.com/office/drawing/2014/main" xmlns="" id="{9B249DA6-AC6D-4BDC-98F4-756ECDAE12F6}"/>
              </a:ext>
            </a:extLst>
          </p:cNvPr>
          <p:cNvSpPr txBox="1"/>
          <p:nvPr/>
        </p:nvSpPr>
        <p:spPr>
          <a:xfrm>
            <a:off x="9596755" y="3278336"/>
            <a:ext cx="1993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. </a:t>
            </a:r>
          </a:p>
        </p:txBody>
      </p:sp>
      <p:sp>
        <p:nvSpPr>
          <p:cNvPr id="741" name="文本框 740">
            <a:extLst>
              <a:ext uri="{FF2B5EF4-FFF2-40B4-BE49-F238E27FC236}">
                <a16:creationId xmlns:a16="http://schemas.microsoft.com/office/drawing/2014/main" xmlns="" id="{3C3F19FB-5BB9-4894-A8A5-83CAA0D9EF3C}"/>
              </a:ext>
            </a:extLst>
          </p:cNvPr>
          <p:cNvSpPr txBox="1"/>
          <p:nvPr/>
        </p:nvSpPr>
        <p:spPr>
          <a:xfrm>
            <a:off x="9604546" y="2878190"/>
            <a:ext cx="2210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火星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移民</a:t>
            </a:r>
          </a:p>
        </p:txBody>
      </p:sp>
      <p:sp>
        <p:nvSpPr>
          <p:cNvPr id="742" name="椭圆 741">
            <a:extLst>
              <a:ext uri="{FF2B5EF4-FFF2-40B4-BE49-F238E27FC236}">
                <a16:creationId xmlns:a16="http://schemas.microsoft.com/office/drawing/2014/main" xmlns="" id="{FFBBCE9D-17B9-485D-A7D1-08B672E15D0F}"/>
              </a:ext>
            </a:extLst>
          </p:cNvPr>
          <p:cNvSpPr/>
          <p:nvPr/>
        </p:nvSpPr>
        <p:spPr>
          <a:xfrm>
            <a:off x="7469893" y="1300251"/>
            <a:ext cx="633354" cy="633354"/>
          </a:xfrm>
          <a:prstGeom prst="ellipse">
            <a:avLst/>
          </a:prstGeom>
          <a:solidFill>
            <a:schemeClr val="tx1">
              <a:alpha val="65000"/>
            </a:schemeClr>
          </a:solidFill>
          <a:ln w="1270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3" name="文本框 742">
            <a:extLst>
              <a:ext uri="{FF2B5EF4-FFF2-40B4-BE49-F238E27FC236}">
                <a16:creationId xmlns:a16="http://schemas.microsoft.com/office/drawing/2014/main" xmlns="" id="{356A71B2-3190-4157-8B34-1F5D92BA765C}"/>
              </a:ext>
            </a:extLst>
          </p:cNvPr>
          <p:cNvSpPr txBox="1"/>
          <p:nvPr/>
        </p:nvSpPr>
        <p:spPr>
          <a:xfrm>
            <a:off x="7443594" y="1447651"/>
            <a:ext cx="685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zh-CN" altLang="en-US" sz="1600" dirty="0">
                <a:gradFill>
                  <a:gsLst>
                    <a:gs pos="97000">
                      <a:srgbClr val="A03128">
                        <a:alpha val="10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开拓</a:t>
            </a:r>
          </a:p>
        </p:txBody>
      </p:sp>
      <p:sp>
        <p:nvSpPr>
          <p:cNvPr id="744" name="文本框 743">
            <a:extLst>
              <a:ext uri="{FF2B5EF4-FFF2-40B4-BE49-F238E27FC236}">
                <a16:creationId xmlns:a16="http://schemas.microsoft.com/office/drawing/2014/main" xmlns="" id="{E326CEF6-5EEC-4FE0-BC2A-B63DE39E8171}"/>
              </a:ext>
            </a:extLst>
          </p:cNvPr>
          <p:cNvSpPr txBox="1"/>
          <p:nvPr/>
        </p:nvSpPr>
        <p:spPr>
          <a:xfrm>
            <a:off x="9031948" y="1422371"/>
            <a:ext cx="259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. </a:t>
            </a:r>
          </a:p>
        </p:txBody>
      </p:sp>
      <p:sp>
        <p:nvSpPr>
          <p:cNvPr id="745" name="文本框 744">
            <a:extLst>
              <a:ext uri="{FF2B5EF4-FFF2-40B4-BE49-F238E27FC236}">
                <a16:creationId xmlns:a16="http://schemas.microsoft.com/office/drawing/2014/main" xmlns="" id="{4E08F912-56C9-4332-AF42-3B4F3330279C}"/>
              </a:ext>
            </a:extLst>
          </p:cNvPr>
          <p:cNvSpPr txBox="1"/>
          <p:nvPr/>
        </p:nvSpPr>
        <p:spPr>
          <a:xfrm>
            <a:off x="9039739" y="1022225"/>
            <a:ext cx="2210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火星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开拓</a:t>
            </a:r>
          </a:p>
        </p:txBody>
      </p:sp>
      <p:sp>
        <p:nvSpPr>
          <p:cNvPr id="746" name="椭圆 745">
            <a:extLst>
              <a:ext uri="{FF2B5EF4-FFF2-40B4-BE49-F238E27FC236}">
                <a16:creationId xmlns:a16="http://schemas.microsoft.com/office/drawing/2014/main" xmlns="" id="{865E02E5-B10D-4875-B0E1-92CC9B7EB769}"/>
              </a:ext>
            </a:extLst>
          </p:cNvPr>
          <p:cNvSpPr/>
          <p:nvPr/>
        </p:nvSpPr>
        <p:spPr>
          <a:xfrm>
            <a:off x="7469893" y="5035892"/>
            <a:ext cx="633354" cy="633354"/>
          </a:xfrm>
          <a:prstGeom prst="ellipse">
            <a:avLst/>
          </a:prstGeom>
          <a:solidFill>
            <a:schemeClr val="tx1">
              <a:alpha val="65000"/>
            </a:schemeClr>
          </a:solidFill>
          <a:ln w="1270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7" name="文本框 746">
            <a:extLst>
              <a:ext uri="{FF2B5EF4-FFF2-40B4-BE49-F238E27FC236}">
                <a16:creationId xmlns:a16="http://schemas.microsoft.com/office/drawing/2014/main" xmlns="" id="{D9A9062D-4CA4-4638-850A-D6DDB7F4F171}"/>
              </a:ext>
            </a:extLst>
          </p:cNvPr>
          <p:cNvSpPr txBox="1"/>
          <p:nvPr/>
        </p:nvSpPr>
        <p:spPr>
          <a:xfrm>
            <a:off x="7443594" y="5183292"/>
            <a:ext cx="685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zh-CN" altLang="en-US" sz="1600" dirty="0">
                <a:gradFill>
                  <a:gsLst>
                    <a:gs pos="97000">
                      <a:srgbClr val="A03128">
                        <a:alpha val="10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进化</a:t>
            </a:r>
          </a:p>
        </p:txBody>
      </p:sp>
      <p:sp>
        <p:nvSpPr>
          <p:cNvPr id="748" name="文本框 747">
            <a:extLst>
              <a:ext uri="{FF2B5EF4-FFF2-40B4-BE49-F238E27FC236}">
                <a16:creationId xmlns:a16="http://schemas.microsoft.com/office/drawing/2014/main" xmlns="" id="{E7FAB768-3C89-493B-8628-B2A2A8C89769}"/>
              </a:ext>
            </a:extLst>
          </p:cNvPr>
          <p:cNvSpPr txBox="1"/>
          <p:nvPr/>
        </p:nvSpPr>
        <p:spPr>
          <a:xfrm>
            <a:off x="9031948" y="5322748"/>
            <a:ext cx="259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. </a:t>
            </a:r>
          </a:p>
        </p:txBody>
      </p:sp>
      <p:sp>
        <p:nvSpPr>
          <p:cNvPr id="749" name="文本框 748">
            <a:extLst>
              <a:ext uri="{FF2B5EF4-FFF2-40B4-BE49-F238E27FC236}">
                <a16:creationId xmlns:a16="http://schemas.microsoft.com/office/drawing/2014/main" xmlns="" id="{0CB99F1D-E0B9-493A-A6C0-FB03857B2BEC}"/>
              </a:ext>
            </a:extLst>
          </p:cNvPr>
          <p:cNvSpPr txBox="1"/>
          <p:nvPr/>
        </p:nvSpPr>
        <p:spPr>
          <a:xfrm>
            <a:off x="9039739" y="4922602"/>
            <a:ext cx="2210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火星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进化</a:t>
            </a:r>
          </a:p>
        </p:txBody>
      </p:sp>
      <p:sp>
        <p:nvSpPr>
          <p:cNvPr id="750" name="椭圆 749">
            <a:extLst>
              <a:ext uri="{FF2B5EF4-FFF2-40B4-BE49-F238E27FC236}">
                <a16:creationId xmlns:a16="http://schemas.microsoft.com/office/drawing/2014/main" xmlns="" id="{F7C2DB58-243E-4DD6-868B-83FFBEEA9DC5}"/>
              </a:ext>
            </a:extLst>
          </p:cNvPr>
          <p:cNvSpPr/>
          <p:nvPr/>
        </p:nvSpPr>
        <p:spPr>
          <a:xfrm>
            <a:off x="3289918" y="3116944"/>
            <a:ext cx="633354" cy="633354"/>
          </a:xfrm>
          <a:prstGeom prst="ellipse">
            <a:avLst/>
          </a:prstGeom>
          <a:solidFill>
            <a:schemeClr val="tx1">
              <a:alpha val="65000"/>
            </a:schemeClr>
          </a:solidFill>
          <a:ln w="12700">
            <a:gradFill>
              <a:gsLst>
                <a:gs pos="0">
                  <a:srgbClr val="CC0000"/>
                </a:gs>
                <a:gs pos="100000">
                  <a:srgbClr val="CC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1" name="文本框 750">
            <a:extLst>
              <a:ext uri="{FF2B5EF4-FFF2-40B4-BE49-F238E27FC236}">
                <a16:creationId xmlns:a16="http://schemas.microsoft.com/office/drawing/2014/main" xmlns="" id="{317B4F18-D55F-4A7E-9229-5212448CE331}"/>
              </a:ext>
            </a:extLst>
          </p:cNvPr>
          <p:cNvSpPr txBox="1"/>
          <p:nvPr/>
        </p:nvSpPr>
        <p:spPr>
          <a:xfrm>
            <a:off x="3263619" y="3264344"/>
            <a:ext cx="685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zh-CN" altLang="en-US" sz="1600" dirty="0">
                <a:gradFill>
                  <a:gsLst>
                    <a:gs pos="97000">
                      <a:srgbClr val="A03128">
                        <a:alpha val="1000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起航</a:t>
            </a:r>
          </a:p>
        </p:txBody>
      </p:sp>
      <p:sp>
        <p:nvSpPr>
          <p:cNvPr id="752" name="文本框 751">
            <a:extLst>
              <a:ext uri="{FF2B5EF4-FFF2-40B4-BE49-F238E27FC236}">
                <a16:creationId xmlns:a16="http://schemas.microsoft.com/office/drawing/2014/main" xmlns="" id="{3AF15D42-959B-40B3-BA6B-630C181440A5}"/>
              </a:ext>
            </a:extLst>
          </p:cNvPr>
          <p:cNvSpPr txBox="1"/>
          <p:nvPr/>
        </p:nvSpPr>
        <p:spPr>
          <a:xfrm>
            <a:off x="601684" y="3418461"/>
            <a:ext cx="2038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. </a:t>
            </a:r>
          </a:p>
        </p:txBody>
      </p:sp>
      <p:sp>
        <p:nvSpPr>
          <p:cNvPr id="753" name="文本框 752">
            <a:extLst>
              <a:ext uri="{FF2B5EF4-FFF2-40B4-BE49-F238E27FC236}">
                <a16:creationId xmlns:a16="http://schemas.microsoft.com/office/drawing/2014/main" xmlns="" id="{55FB27A5-823D-4AE6-BDE0-5E744845F2F2}"/>
              </a:ext>
            </a:extLst>
          </p:cNvPr>
          <p:cNvSpPr txBox="1"/>
          <p:nvPr/>
        </p:nvSpPr>
        <p:spPr>
          <a:xfrm>
            <a:off x="965200" y="3018315"/>
            <a:ext cx="1675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火星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起航</a:t>
            </a:r>
          </a:p>
        </p:txBody>
      </p:sp>
      <p:sp>
        <p:nvSpPr>
          <p:cNvPr id="756" name="椭圆 755">
            <a:extLst>
              <a:ext uri="{FF2B5EF4-FFF2-40B4-BE49-F238E27FC236}">
                <a16:creationId xmlns:a16="http://schemas.microsoft.com/office/drawing/2014/main" xmlns="" id="{68C40023-5F05-45B0-8057-21DCB31D911A}"/>
              </a:ext>
            </a:extLst>
          </p:cNvPr>
          <p:cNvSpPr/>
          <p:nvPr/>
        </p:nvSpPr>
        <p:spPr>
          <a:xfrm>
            <a:off x="913508" y="4773595"/>
            <a:ext cx="1434639" cy="1434639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7" name="椭圆 756">
            <a:extLst>
              <a:ext uri="{FF2B5EF4-FFF2-40B4-BE49-F238E27FC236}">
                <a16:creationId xmlns:a16="http://schemas.microsoft.com/office/drawing/2014/main" xmlns="" id="{E59F5C1D-02E0-41F2-A182-C6B851235011}"/>
              </a:ext>
            </a:extLst>
          </p:cNvPr>
          <p:cNvSpPr/>
          <p:nvPr/>
        </p:nvSpPr>
        <p:spPr>
          <a:xfrm>
            <a:off x="853662" y="5797363"/>
            <a:ext cx="750080" cy="750080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8" name="弧形 757">
            <a:extLst>
              <a:ext uri="{FF2B5EF4-FFF2-40B4-BE49-F238E27FC236}">
                <a16:creationId xmlns:a16="http://schemas.microsoft.com/office/drawing/2014/main" xmlns="" id="{A0BAA4A8-E3A9-4554-A259-C77F9F316317}"/>
              </a:ext>
            </a:extLst>
          </p:cNvPr>
          <p:cNvSpPr/>
          <p:nvPr/>
        </p:nvSpPr>
        <p:spPr>
          <a:xfrm>
            <a:off x="3634429" y="963386"/>
            <a:ext cx="4925406" cy="4925406"/>
          </a:xfrm>
          <a:prstGeom prst="arc">
            <a:avLst>
              <a:gd name="adj1" fmla="val 11667600"/>
              <a:gd name="adj2" fmla="val 17879692"/>
            </a:avLst>
          </a:prstGeom>
          <a:ln>
            <a:gradFill>
              <a:gsLst>
                <a:gs pos="0">
                  <a:srgbClr val="A40000">
                    <a:alpha val="25000"/>
                  </a:srgbClr>
                </a:gs>
                <a:gs pos="100000">
                  <a:srgbClr val="A40000"/>
                </a:gs>
              </a:gsLst>
              <a:lin ang="0" scaled="0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9" name="弧形 758">
            <a:extLst>
              <a:ext uri="{FF2B5EF4-FFF2-40B4-BE49-F238E27FC236}">
                <a16:creationId xmlns:a16="http://schemas.microsoft.com/office/drawing/2014/main" xmlns="" id="{BEDF3F30-D144-4D9B-B3A0-B1872A7DF520}"/>
              </a:ext>
            </a:extLst>
          </p:cNvPr>
          <p:cNvSpPr/>
          <p:nvPr/>
        </p:nvSpPr>
        <p:spPr>
          <a:xfrm>
            <a:off x="3636212" y="975954"/>
            <a:ext cx="4925406" cy="4925406"/>
          </a:xfrm>
          <a:prstGeom prst="arc">
            <a:avLst>
              <a:gd name="adj1" fmla="val 3652175"/>
              <a:gd name="adj2" fmla="val 9841606"/>
            </a:avLst>
          </a:prstGeom>
          <a:ln>
            <a:gradFill>
              <a:gsLst>
                <a:gs pos="0">
                  <a:srgbClr val="A40000">
                    <a:alpha val="25000"/>
                  </a:srgbClr>
                </a:gs>
                <a:gs pos="100000">
                  <a:srgbClr val="A40000"/>
                </a:gs>
              </a:gsLst>
              <a:lin ang="0" scaled="0"/>
            </a:gradFill>
            <a:headEnd type="arrow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0" name="弧形 759">
            <a:extLst>
              <a:ext uri="{FF2B5EF4-FFF2-40B4-BE49-F238E27FC236}">
                <a16:creationId xmlns:a16="http://schemas.microsoft.com/office/drawing/2014/main" xmlns="" id="{28ADD373-2BED-47EF-9910-176E221CE90F}"/>
              </a:ext>
            </a:extLst>
          </p:cNvPr>
          <p:cNvSpPr/>
          <p:nvPr/>
        </p:nvSpPr>
        <p:spPr>
          <a:xfrm>
            <a:off x="3633297" y="966297"/>
            <a:ext cx="4925406" cy="4925406"/>
          </a:xfrm>
          <a:prstGeom prst="arc">
            <a:avLst>
              <a:gd name="adj1" fmla="val 19628822"/>
              <a:gd name="adj2" fmla="val 20862875"/>
            </a:avLst>
          </a:prstGeom>
          <a:ln>
            <a:gradFill flip="none" rotWithShape="1">
              <a:gsLst>
                <a:gs pos="0">
                  <a:srgbClr val="A40000">
                    <a:alpha val="25000"/>
                  </a:srgbClr>
                </a:gs>
                <a:gs pos="100000">
                  <a:srgbClr val="A40000"/>
                </a:gs>
              </a:gsLst>
              <a:lin ang="5400000" scaled="1"/>
              <a:tileRect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1" name="弧形 760">
            <a:extLst>
              <a:ext uri="{FF2B5EF4-FFF2-40B4-BE49-F238E27FC236}">
                <a16:creationId xmlns:a16="http://schemas.microsoft.com/office/drawing/2014/main" xmlns="" id="{0598A252-B22F-4BF5-8C03-1D4F0A7D9DB5}"/>
              </a:ext>
            </a:extLst>
          </p:cNvPr>
          <p:cNvSpPr/>
          <p:nvPr/>
        </p:nvSpPr>
        <p:spPr>
          <a:xfrm>
            <a:off x="3633297" y="966297"/>
            <a:ext cx="4925406" cy="4925406"/>
          </a:xfrm>
          <a:prstGeom prst="arc">
            <a:avLst>
              <a:gd name="adj1" fmla="val 792312"/>
              <a:gd name="adj2" fmla="val 2098679"/>
            </a:avLst>
          </a:prstGeom>
          <a:ln>
            <a:gradFill flip="none" rotWithShape="1">
              <a:gsLst>
                <a:gs pos="0">
                  <a:srgbClr val="A40000">
                    <a:alpha val="25000"/>
                  </a:srgbClr>
                </a:gs>
                <a:gs pos="100000">
                  <a:srgbClr val="A40000"/>
                </a:gs>
              </a:gsLst>
              <a:lin ang="16200000" scaled="1"/>
              <a:tileRect/>
            </a:gradFill>
            <a:headEnd type="arrow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2" name="中心环形">
            <a:extLst>
              <a:ext uri="{FF2B5EF4-FFF2-40B4-BE49-F238E27FC236}">
                <a16:creationId xmlns:a16="http://schemas.microsoft.com/office/drawing/2014/main" xmlns="" id="{735532B8-1905-4BE3-970D-7A8087E444EC}"/>
              </a:ext>
            </a:extLst>
          </p:cNvPr>
          <p:cNvGrpSpPr/>
          <p:nvPr/>
        </p:nvGrpSpPr>
        <p:grpSpPr>
          <a:xfrm>
            <a:off x="4297899" y="1631515"/>
            <a:ext cx="3596202" cy="3594970"/>
            <a:chOff x="4475711" y="1475967"/>
            <a:chExt cx="3596202" cy="3594970"/>
          </a:xfrm>
        </p:grpSpPr>
        <p:sp>
          <p:nvSpPr>
            <p:cNvPr id="763" name="任意多边形: 形状 762">
              <a:extLst>
                <a:ext uri="{FF2B5EF4-FFF2-40B4-BE49-F238E27FC236}">
                  <a16:creationId xmlns:a16="http://schemas.microsoft.com/office/drawing/2014/main" xmlns="" id="{D0EA91ED-5E61-4284-BB0C-E059C1F9A61B}"/>
                </a:ext>
              </a:extLst>
            </p:cNvPr>
            <p:cNvSpPr/>
            <p:nvPr/>
          </p:nvSpPr>
          <p:spPr>
            <a:xfrm rot="-5400000" flipH="1">
              <a:off x="5805851" y="178732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4" name="任意多边形: 形状 763">
              <a:extLst>
                <a:ext uri="{FF2B5EF4-FFF2-40B4-BE49-F238E27FC236}">
                  <a16:creationId xmlns:a16="http://schemas.microsoft.com/office/drawing/2014/main" xmlns="" id="{B07412BB-0063-4DDE-BB12-6056C02BDD51}"/>
                </a:ext>
              </a:extLst>
            </p:cNvPr>
            <p:cNvSpPr/>
            <p:nvPr/>
          </p:nvSpPr>
          <p:spPr>
            <a:xfrm rot="-4968000" flipH="1">
              <a:off x="5808311" y="1748224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xmlns="" id="{9F43D16A-0AA6-4A4A-A5F2-C63AA8C39296}"/>
                </a:ext>
              </a:extLst>
            </p:cNvPr>
            <p:cNvSpPr/>
            <p:nvPr/>
          </p:nvSpPr>
          <p:spPr>
            <a:xfrm rot="-4536000" flipH="1">
              <a:off x="5815652" y="170974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xmlns="" id="{43420D32-55CF-4C46-AD7D-C8EF5713E675}"/>
                </a:ext>
              </a:extLst>
            </p:cNvPr>
            <p:cNvSpPr/>
            <p:nvPr/>
          </p:nvSpPr>
          <p:spPr>
            <a:xfrm rot="-4104000" flipH="1">
              <a:off x="5827759" y="167248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xmlns="" id="{B19A861A-DB1B-4D94-9C1F-8103354513B8}"/>
                </a:ext>
              </a:extLst>
            </p:cNvPr>
            <p:cNvSpPr/>
            <p:nvPr/>
          </p:nvSpPr>
          <p:spPr>
            <a:xfrm rot="-3672000" flipH="1">
              <a:off x="5844440" y="163703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xmlns="" id="{D90A5D68-0137-453D-A1C3-F528ADBD4C91}"/>
                </a:ext>
              </a:extLst>
            </p:cNvPr>
            <p:cNvSpPr/>
            <p:nvPr/>
          </p:nvSpPr>
          <p:spPr>
            <a:xfrm rot="-3240000" flipH="1">
              <a:off x="5865433" y="1603951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xmlns="" id="{06E41AFA-EF1F-4A17-8C26-59978BF90CDE}"/>
                </a:ext>
              </a:extLst>
            </p:cNvPr>
            <p:cNvSpPr/>
            <p:nvPr/>
          </p:nvSpPr>
          <p:spPr>
            <a:xfrm rot="-2808000" flipH="1">
              <a:off x="5890406" y="1573764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xmlns="" id="{81F88F95-FB25-4E34-A08A-1F0A9215726E}"/>
                </a:ext>
              </a:extLst>
            </p:cNvPr>
            <p:cNvSpPr/>
            <p:nvPr/>
          </p:nvSpPr>
          <p:spPr>
            <a:xfrm rot="-2376000" flipH="1">
              <a:off x="5918965" y="154694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xmlns="" id="{4B5AF2E3-EA27-4683-ADBE-CA1AAEC7ECDA}"/>
                </a:ext>
              </a:extLst>
            </p:cNvPr>
            <p:cNvSpPr/>
            <p:nvPr/>
          </p:nvSpPr>
          <p:spPr>
            <a:xfrm rot="-1944000" flipH="1">
              <a:off x="5950661" y="152391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xmlns="" id="{EFD3B9D7-B8A0-4160-8140-F56ACDF00211}"/>
                </a:ext>
              </a:extLst>
            </p:cNvPr>
            <p:cNvSpPr/>
            <p:nvPr/>
          </p:nvSpPr>
          <p:spPr>
            <a:xfrm rot="-1512000" flipH="1">
              <a:off x="5984993" y="150504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xmlns="" id="{F3D3E626-63FF-4CFF-B9BF-939CC1EEE58B}"/>
                </a:ext>
              </a:extLst>
            </p:cNvPr>
            <p:cNvSpPr/>
            <p:nvPr/>
          </p:nvSpPr>
          <p:spPr>
            <a:xfrm rot="-1080000" flipH="1">
              <a:off x="6021420" y="14906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xmlns="" id="{A0731181-E0A7-4875-9919-66B9988C8ACA}"/>
                </a:ext>
              </a:extLst>
            </p:cNvPr>
            <p:cNvSpPr/>
            <p:nvPr/>
          </p:nvSpPr>
          <p:spPr>
            <a:xfrm rot="-648000" flipH="1">
              <a:off x="6059367" y="148087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xmlns="" id="{2E12D37F-E0BB-4D18-A2B9-C79D44A9B00C}"/>
                </a:ext>
              </a:extLst>
            </p:cNvPr>
            <p:cNvSpPr/>
            <p:nvPr/>
          </p:nvSpPr>
          <p:spPr>
            <a:xfrm rot="-216000" flipH="1">
              <a:off x="6098236" y="147596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xmlns="" id="{E942685B-FE3F-4996-B951-52264E1D5EB2}"/>
                </a:ext>
              </a:extLst>
            </p:cNvPr>
            <p:cNvSpPr/>
            <p:nvPr/>
          </p:nvSpPr>
          <p:spPr>
            <a:xfrm rot="216000" flipH="1">
              <a:off x="6137414" y="147596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xmlns="" id="{DAF95C0A-EBDB-4608-AAAB-F1C0005D62AB}"/>
                </a:ext>
              </a:extLst>
            </p:cNvPr>
            <p:cNvSpPr/>
            <p:nvPr/>
          </p:nvSpPr>
          <p:spPr>
            <a:xfrm rot="648000" flipH="1">
              <a:off x="6176283" y="148087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xmlns="" id="{24B4BDC7-EC1C-4562-B5A0-2EA6D6B6FD20}"/>
                </a:ext>
              </a:extLst>
            </p:cNvPr>
            <p:cNvSpPr/>
            <p:nvPr/>
          </p:nvSpPr>
          <p:spPr>
            <a:xfrm rot="1080000" flipH="1">
              <a:off x="6214230" y="14906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xmlns="" id="{EDE2A733-E973-4ADE-A54A-BCAC6354D1AB}"/>
                </a:ext>
              </a:extLst>
            </p:cNvPr>
            <p:cNvSpPr/>
            <p:nvPr/>
          </p:nvSpPr>
          <p:spPr>
            <a:xfrm rot="1512000" flipH="1">
              <a:off x="6250657" y="150504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xmlns="" id="{88B8FAFF-5F47-4846-8198-AC4D3D4FD107}"/>
                </a:ext>
              </a:extLst>
            </p:cNvPr>
            <p:cNvSpPr/>
            <p:nvPr/>
          </p:nvSpPr>
          <p:spPr>
            <a:xfrm rot="1944000" flipH="1">
              <a:off x="6284989" y="1523917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xmlns="" id="{F6E4B774-E7E6-4ABA-99E1-C54BC6DB362C}"/>
                </a:ext>
              </a:extLst>
            </p:cNvPr>
            <p:cNvSpPr/>
            <p:nvPr/>
          </p:nvSpPr>
          <p:spPr>
            <a:xfrm rot="2376000" flipH="1">
              <a:off x="6316685" y="154694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xmlns="" id="{EAE9F69F-BB3C-4266-8047-02C5897D6814}"/>
                </a:ext>
              </a:extLst>
            </p:cNvPr>
            <p:cNvSpPr/>
            <p:nvPr/>
          </p:nvSpPr>
          <p:spPr>
            <a:xfrm rot="2808000" flipH="1">
              <a:off x="6345244" y="1573764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xmlns="" id="{A0E5E084-6673-4E82-889A-79DE9B870894}"/>
                </a:ext>
              </a:extLst>
            </p:cNvPr>
            <p:cNvSpPr/>
            <p:nvPr/>
          </p:nvSpPr>
          <p:spPr>
            <a:xfrm rot="3240000" flipH="1">
              <a:off x="6370217" y="1603951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xmlns="" id="{4DF42B58-3AC6-48C9-A2D5-41F2F23AF334}"/>
                </a:ext>
              </a:extLst>
            </p:cNvPr>
            <p:cNvSpPr/>
            <p:nvPr/>
          </p:nvSpPr>
          <p:spPr>
            <a:xfrm rot="3672000" flipH="1">
              <a:off x="6391210" y="163703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xmlns="" id="{42D94F65-124C-44BD-9DE4-33D2A0312967}"/>
                </a:ext>
              </a:extLst>
            </p:cNvPr>
            <p:cNvSpPr/>
            <p:nvPr/>
          </p:nvSpPr>
          <p:spPr>
            <a:xfrm rot="4104000" flipH="1">
              <a:off x="6407891" y="167248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xmlns="" id="{FA258D45-8A10-4B4D-AF35-08548A9E42B1}"/>
                </a:ext>
              </a:extLst>
            </p:cNvPr>
            <p:cNvSpPr/>
            <p:nvPr/>
          </p:nvSpPr>
          <p:spPr>
            <a:xfrm rot="4536000" flipH="1">
              <a:off x="6419998" y="170974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xmlns="" id="{970A54EF-7DFB-4AAF-8EFA-5D3054FF4264}"/>
                </a:ext>
              </a:extLst>
            </p:cNvPr>
            <p:cNvSpPr/>
            <p:nvPr/>
          </p:nvSpPr>
          <p:spPr>
            <a:xfrm rot="4968000" flipH="1">
              <a:off x="6427339" y="1748224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8" name="任意多边形: 形状 787">
              <a:extLst>
                <a:ext uri="{FF2B5EF4-FFF2-40B4-BE49-F238E27FC236}">
                  <a16:creationId xmlns:a16="http://schemas.microsoft.com/office/drawing/2014/main" xmlns="" id="{384A64B4-9D89-4008-96C9-402D4DCD40BB}"/>
                </a:ext>
              </a:extLst>
            </p:cNvPr>
            <p:cNvSpPr/>
            <p:nvPr/>
          </p:nvSpPr>
          <p:spPr>
            <a:xfrm rot="5400000" flipH="1">
              <a:off x="6429799" y="178732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9" name="任意多边形: 形状 788">
              <a:extLst>
                <a:ext uri="{FF2B5EF4-FFF2-40B4-BE49-F238E27FC236}">
                  <a16:creationId xmlns:a16="http://schemas.microsoft.com/office/drawing/2014/main" xmlns="" id="{C8737908-DEF7-460B-A800-A44406783831}"/>
                </a:ext>
              </a:extLst>
            </p:cNvPr>
            <p:cNvSpPr/>
            <p:nvPr/>
          </p:nvSpPr>
          <p:spPr>
            <a:xfrm rot="5832000" flipH="1">
              <a:off x="6427339" y="182642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xmlns="" id="{9546DA42-286B-476E-A540-89A2BA74EEE6}"/>
                </a:ext>
              </a:extLst>
            </p:cNvPr>
            <p:cNvSpPr/>
            <p:nvPr/>
          </p:nvSpPr>
          <p:spPr>
            <a:xfrm rot="6264000" flipH="1">
              <a:off x="6419998" y="186491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1" name="任意多边形: 形状 790">
              <a:extLst>
                <a:ext uri="{FF2B5EF4-FFF2-40B4-BE49-F238E27FC236}">
                  <a16:creationId xmlns:a16="http://schemas.microsoft.com/office/drawing/2014/main" xmlns="" id="{57142A94-D096-40CA-BD85-53931892ECCB}"/>
                </a:ext>
              </a:extLst>
            </p:cNvPr>
            <p:cNvSpPr/>
            <p:nvPr/>
          </p:nvSpPr>
          <p:spPr>
            <a:xfrm rot="6696000" flipH="1">
              <a:off x="6407891" y="190217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:a16="http://schemas.microsoft.com/office/drawing/2014/main" xmlns="" id="{2A8D18A7-2674-4978-AA48-52DE45383166}"/>
                </a:ext>
              </a:extLst>
            </p:cNvPr>
            <p:cNvSpPr/>
            <p:nvPr/>
          </p:nvSpPr>
          <p:spPr>
            <a:xfrm rot="7128000" flipH="1">
              <a:off x="6391210" y="19376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3" name="任意多边形: 形状 792">
              <a:extLst>
                <a:ext uri="{FF2B5EF4-FFF2-40B4-BE49-F238E27FC236}">
                  <a16:creationId xmlns:a16="http://schemas.microsoft.com/office/drawing/2014/main" xmlns="" id="{B8A626A4-DA1A-44CB-926B-7C26D971EBFA}"/>
                </a:ext>
              </a:extLst>
            </p:cNvPr>
            <p:cNvSpPr/>
            <p:nvPr/>
          </p:nvSpPr>
          <p:spPr>
            <a:xfrm rot="7560000" flipH="1">
              <a:off x="6370217" y="197069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:a16="http://schemas.microsoft.com/office/drawing/2014/main" xmlns="" id="{307136A7-C90C-498A-A2C2-AC90A6004438}"/>
                </a:ext>
              </a:extLst>
            </p:cNvPr>
            <p:cNvSpPr/>
            <p:nvPr/>
          </p:nvSpPr>
          <p:spPr>
            <a:xfrm rot="7992000" flipH="1">
              <a:off x="6345244" y="200088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5" name="任意多边形: 形状 794">
              <a:extLst>
                <a:ext uri="{FF2B5EF4-FFF2-40B4-BE49-F238E27FC236}">
                  <a16:creationId xmlns:a16="http://schemas.microsoft.com/office/drawing/2014/main" xmlns="" id="{561FC377-EC67-41EC-8001-29568B26BEB6}"/>
                </a:ext>
              </a:extLst>
            </p:cNvPr>
            <p:cNvSpPr/>
            <p:nvPr/>
          </p:nvSpPr>
          <p:spPr>
            <a:xfrm rot="8424000" flipH="1">
              <a:off x="6316685" y="202770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xmlns="" id="{478425C5-DDB9-4FDA-860D-D97BDB32278F}"/>
                </a:ext>
              </a:extLst>
            </p:cNvPr>
            <p:cNvSpPr/>
            <p:nvPr/>
          </p:nvSpPr>
          <p:spPr>
            <a:xfrm rot="8856000" flipH="1">
              <a:off x="6284989" y="205073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xmlns="" id="{135611C7-BDAE-4139-84D5-FF9EBE033962}"/>
                </a:ext>
              </a:extLst>
            </p:cNvPr>
            <p:cNvSpPr/>
            <p:nvPr/>
          </p:nvSpPr>
          <p:spPr>
            <a:xfrm rot="9288000" flipH="1">
              <a:off x="6250657" y="206960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8" name="任意多边形: 形状 797">
              <a:extLst>
                <a:ext uri="{FF2B5EF4-FFF2-40B4-BE49-F238E27FC236}">
                  <a16:creationId xmlns:a16="http://schemas.microsoft.com/office/drawing/2014/main" xmlns="" id="{B786E981-8C08-4B67-B1EA-C86B24FEA3D2}"/>
                </a:ext>
              </a:extLst>
            </p:cNvPr>
            <p:cNvSpPr/>
            <p:nvPr/>
          </p:nvSpPr>
          <p:spPr>
            <a:xfrm rot="9720000" flipH="1">
              <a:off x="6214230" y="208403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9" name="任意多边形: 形状 798">
              <a:extLst>
                <a:ext uri="{FF2B5EF4-FFF2-40B4-BE49-F238E27FC236}">
                  <a16:creationId xmlns:a16="http://schemas.microsoft.com/office/drawing/2014/main" xmlns="" id="{CAB78A6F-CA33-4C2B-9C92-DB2C8A46B8B5}"/>
                </a:ext>
              </a:extLst>
            </p:cNvPr>
            <p:cNvSpPr/>
            <p:nvPr/>
          </p:nvSpPr>
          <p:spPr>
            <a:xfrm rot="10152000" flipH="1">
              <a:off x="6176283" y="209377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0" name="任意多边形: 形状 799">
              <a:extLst>
                <a:ext uri="{FF2B5EF4-FFF2-40B4-BE49-F238E27FC236}">
                  <a16:creationId xmlns:a16="http://schemas.microsoft.com/office/drawing/2014/main" xmlns="" id="{EB48C737-CF6C-421B-9F3A-7D8B7CDBDB6F}"/>
                </a:ext>
              </a:extLst>
            </p:cNvPr>
            <p:cNvSpPr/>
            <p:nvPr/>
          </p:nvSpPr>
          <p:spPr>
            <a:xfrm rot="10584000" flipH="1">
              <a:off x="6137414" y="209868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xmlns="" id="{099CADFF-3F20-4764-96BA-BDF9D3506E48}"/>
                </a:ext>
              </a:extLst>
            </p:cNvPr>
            <p:cNvSpPr/>
            <p:nvPr/>
          </p:nvSpPr>
          <p:spPr>
            <a:xfrm rot="11016000" flipH="1">
              <a:off x="6098236" y="209868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xmlns="" id="{9018F0A5-26A0-4507-9589-62987F362767}"/>
                </a:ext>
              </a:extLst>
            </p:cNvPr>
            <p:cNvSpPr/>
            <p:nvPr/>
          </p:nvSpPr>
          <p:spPr>
            <a:xfrm rot="11448000" flipH="1">
              <a:off x="6059367" y="209377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xmlns="" id="{F50340EA-12CC-4405-9525-E36402B8A63F}"/>
                </a:ext>
              </a:extLst>
            </p:cNvPr>
            <p:cNvSpPr/>
            <p:nvPr/>
          </p:nvSpPr>
          <p:spPr>
            <a:xfrm rot="11880000" flipH="1">
              <a:off x="6021420" y="208403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xmlns="" id="{97EAA10F-B5DC-4C32-84EB-8EF0ECD04209}"/>
                </a:ext>
              </a:extLst>
            </p:cNvPr>
            <p:cNvSpPr/>
            <p:nvPr/>
          </p:nvSpPr>
          <p:spPr>
            <a:xfrm rot="12312000" flipH="1">
              <a:off x="5984993" y="2069608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xmlns="" id="{7FAECF8B-34B6-4808-B74E-2EBB34778587}"/>
                </a:ext>
              </a:extLst>
            </p:cNvPr>
            <p:cNvSpPr/>
            <p:nvPr/>
          </p:nvSpPr>
          <p:spPr>
            <a:xfrm rot="12744000" flipH="1">
              <a:off x="5950661" y="2050733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xmlns="" id="{22F49CC3-CD68-4D99-8EF7-98D84F446714}"/>
                </a:ext>
              </a:extLst>
            </p:cNvPr>
            <p:cNvSpPr/>
            <p:nvPr/>
          </p:nvSpPr>
          <p:spPr>
            <a:xfrm rot="13176000" flipH="1">
              <a:off x="5918965" y="2027705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xmlns="" id="{7A1FC42F-6D9A-4481-B918-3B353D45D87F}"/>
                </a:ext>
              </a:extLst>
            </p:cNvPr>
            <p:cNvSpPr/>
            <p:nvPr/>
          </p:nvSpPr>
          <p:spPr>
            <a:xfrm rot="13608000" flipH="1">
              <a:off x="5890406" y="200088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xmlns="" id="{1C9879D3-DEF0-4E6A-9A07-0A41E5066D96}"/>
                </a:ext>
              </a:extLst>
            </p:cNvPr>
            <p:cNvSpPr/>
            <p:nvPr/>
          </p:nvSpPr>
          <p:spPr>
            <a:xfrm rot="14040000" flipH="1">
              <a:off x="5865433" y="1970699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xmlns="" id="{847330A7-807A-412E-90C8-CB4D7B33CB19}"/>
                </a:ext>
              </a:extLst>
            </p:cNvPr>
            <p:cNvSpPr/>
            <p:nvPr/>
          </p:nvSpPr>
          <p:spPr>
            <a:xfrm rot="14472000" flipH="1">
              <a:off x="5844440" y="193762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xmlns="" id="{F4C635D7-0C43-4927-BF4B-0DAEB9F529C8}"/>
                </a:ext>
              </a:extLst>
            </p:cNvPr>
            <p:cNvSpPr/>
            <p:nvPr/>
          </p:nvSpPr>
          <p:spPr>
            <a:xfrm rot="14904000" flipH="1">
              <a:off x="5827759" y="190217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xmlns="" id="{C97D415D-12B7-4820-BDE3-3C4695891464}"/>
                </a:ext>
              </a:extLst>
            </p:cNvPr>
            <p:cNvSpPr/>
            <p:nvPr/>
          </p:nvSpPr>
          <p:spPr>
            <a:xfrm rot="15336000" flipH="1">
              <a:off x="5815652" y="1864910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xmlns="" id="{776C55D2-0131-4EB5-90F7-C0EA1FB2CEB0}"/>
                </a:ext>
              </a:extLst>
            </p:cNvPr>
            <p:cNvSpPr/>
            <p:nvPr/>
          </p:nvSpPr>
          <p:spPr>
            <a:xfrm rot="15767999" flipH="1">
              <a:off x="5808311" y="1826426"/>
              <a:ext cx="311974" cy="2972254"/>
            </a:xfrm>
            <a:custGeom>
              <a:avLst/>
              <a:gdLst>
                <a:gd name="connsiteX0" fmla="*/ 246795 w 246795"/>
                <a:gd name="connsiteY0" fmla="*/ 2336800 h 2336800"/>
                <a:gd name="connsiteX1" fmla="*/ 43595 w 246795"/>
                <a:gd name="connsiteY1" fmla="*/ 1843315 h 2336800"/>
                <a:gd name="connsiteX2" fmla="*/ 174223 w 246795"/>
                <a:gd name="connsiteY2" fmla="*/ 1248229 h 2336800"/>
                <a:gd name="connsiteX3" fmla="*/ 52 w 246795"/>
                <a:gd name="connsiteY3" fmla="*/ 537029 h 2336800"/>
                <a:gd name="connsiteX4" fmla="*/ 159709 w 246795"/>
                <a:gd name="connsiteY4" fmla="*/ 0 h 2336800"/>
                <a:gd name="connsiteX0" fmla="*/ 204173 w 233719"/>
                <a:gd name="connsiteY0" fmla="*/ 2336800 h 2336800"/>
                <a:gd name="connsiteX1" fmla="*/ 973 w 233719"/>
                <a:gd name="connsiteY1" fmla="*/ 1843315 h 2336800"/>
                <a:gd name="connsiteX2" fmla="*/ 131601 w 233719"/>
                <a:gd name="connsiteY2" fmla="*/ 1248229 h 2336800"/>
                <a:gd name="connsiteX3" fmla="*/ 233655 w 233719"/>
                <a:gd name="connsiteY3" fmla="*/ 565604 h 2336800"/>
                <a:gd name="connsiteX4" fmla="*/ 117087 w 233719"/>
                <a:gd name="connsiteY4" fmla="*/ 0 h 2336800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4173 w 233719"/>
                <a:gd name="connsiteY0" fmla="*/ 2422525 h 2422525"/>
                <a:gd name="connsiteX1" fmla="*/ 973 w 233719"/>
                <a:gd name="connsiteY1" fmla="*/ 1929040 h 2422525"/>
                <a:gd name="connsiteX2" fmla="*/ 131601 w 233719"/>
                <a:gd name="connsiteY2" fmla="*/ 1333954 h 2422525"/>
                <a:gd name="connsiteX3" fmla="*/ 233655 w 233719"/>
                <a:gd name="connsiteY3" fmla="*/ 651329 h 2422525"/>
                <a:gd name="connsiteX4" fmla="*/ 40887 w 233719"/>
                <a:gd name="connsiteY4" fmla="*/ 0 h 2422525"/>
                <a:gd name="connsiteX0" fmla="*/ 205010 w 234795"/>
                <a:gd name="connsiteY0" fmla="*/ 2422525 h 2422525"/>
                <a:gd name="connsiteX1" fmla="*/ 1810 w 234795"/>
                <a:gd name="connsiteY1" fmla="*/ 1929040 h 2422525"/>
                <a:gd name="connsiteX2" fmla="*/ 132438 w 234795"/>
                <a:gd name="connsiteY2" fmla="*/ 1333954 h 2422525"/>
                <a:gd name="connsiteX3" fmla="*/ 234492 w 234795"/>
                <a:gd name="connsiteY3" fmla="*/ 651329 h 2422525"/>
                <a:gd name="connsiteX4" fmla="*/ 6936 w 234795"/>
                <a:gd name="connsiteY4" fmla="*/ 361113 h 2422525"/>
                <a:gd name="connsiteX5" fmla="*/ 41724 w 234795"/>
                <a:gd name="connsiteY5" fmla="*/ 0 h 2422525"/>
                <a:gd name="connsiteX0" fmla="*/ 205010 w 205010"/>
                <a:gd name="connsiteY0" fmla="*/ 2422525 h 2422525"/>
                <a:gd name="connsiteX1" fmla="*/ 1810 w 205010"/>
                <a:gd name="connsiteY1" fmla="*/ 1929040 h 2422525"/>
                <a:gd name="connsiteX2" fmla="*/ 132438 w 205010"/>
                <a:gd name="connsiteY2" fmla="*/ 1333954 h 2422525"/>
                <a:gd name="connsiteX3" fmla="*/ 186867 w 205010"/>
                <a:gd name="connsiteY3" fmla="*/ 803729 h 2422525"/>
                <a:gd name="connsiteX4" fmla="*/ 6936 w 205010"/>
                <a:gd name="connsiteY4" fmla="*/ 361113 h 2422525"/>
                <a:gd name="connsiteX5" fmla="*/ 41724 w 205010"/>
                <a:gd name="connsiteY5" fmla="*/ 0 h 2422525"/>
                <a:gd name="connsiteX0" fmla="*/ 210911 w 210911"/>
                <a:gd name="connsiteY0" fmla="*/ 2746375 h 2746375"/>
                <a:gd name="connsiteX1" fmla="*/ 7711 w 210911"/>
                <a:gd name="connsiteY1" fmla="*/ 2252890 h 2746375"/>
                <a:gd name="connsiteX2" fmla="*/ 138339 w 210911"/>
                <a:gd name="connsiteY2" fmla="*/ 1657804 h 2746375"/>
                <a:gd name="connsiteX3" fmla="*/ 192768 w 210911"/>
                <a:gd name="connsiteY3" fmla="*/ 1127579 h 2746375"/>
                <a:gd name="connsiteX4" fmla="*/ 12837 w 210911"/>
                <a:gd name="connsiteY4" fmla="*/ 684963 h 2746375"/>
                <a:gd name="connsiteX5" fmla="*/ 0 w 210911"/>
                <a:gd name="connsiteY5" fmla="*/ 0 h 2746375"/>
                <a:gd name="connsiteX0" fmla="*/ 235039 w 235039"/>
                <a:gd name="connsiteY0" fmla="*/ 2746375 h 2746375"/>
                <a:gd name="connsiteX1" fmla="*/ 31839 w 235039"/>
                <a:gd name="connsiteY1" fmla="*/ 2252890 h 2746375"/>
                <a:gd name="connsiteX2" fmla="*/ 162467 w 235039"/>
                <a:gd name="connsiteY2" fmla="*/ 1657804 h 2746375"/>
                <a:gd name="connsiteX3" fmla="*/ 216896 w 235039"/>
                <a:gd name="connsiteY3" fmla="*/ 1127579 h 2746375"/>
                <a:gd name="connsiteX4" fmla="*/ 8390 w 235039"/>
                <a:gd name="connsiteY4" fmla="*/ 408738 h 2746375"/>
                <a:gd name="connsiteX5" fmla="*/ 24128 w 235039"/>
                <a:gd name="connsiteY5" fmla="*/ 0 h 2746375"/>
                <a:gd name="connsiteX0" fmla="*/ 231810 w 231810"/>
                <a:gd name="connsiteY0" fmla="*/ 2746375 h 2746375"/>
                <a:gd name="connsiteX1" fmla="*/ 28610 w 231810"/>
                <a:gd name="connsiteY1" fmla="*/ 2252890 h 2746375"/>
                <a:gd name="connsiteX2" fmla="*/ 159238 w 231810"/>
                <a:gd name="connsiteY2" fmla="*/ 1657804 h 2746375"/>
                <a:gd name="connsiteX3" fmla="*/ 213667 w 231810"/>
                <a:gd name="connsiteY3" fmla="*/ 1127579 h 2746375"/>
                <a:gd name="connsiteX4" fmla="*/ 5161 w 231810"/>
                <a:gd name="connsiteY4" fmla="*/ 408738 h 2746375"/>
                <a:gd name="connsiteX5" fmla="*/ 78049 w 231810"/>
                <a:gd name="connsiteY5" fmla="*/ 0 h 2746375"/>
                <a:gd name="connsiteX0" fmla="*/ 28610 w 214000"/>
                <a:gd name="connsiteY0" fmla="*/ 2252890 h 2252890"/>
                <a:gd name="connsiteX1" fmla="*/ 159238 w 214000"/>
                <a:gd name="connsiteY1" fmla="*/ 1657804 h 2252890"/>
                <a:gd name="connsiteX2" fmla="*/ 213667 w 214000"/>
                <a:gd name="connsiteY2" fmla="*/ 1127579 h 2252890"/>
                <a:gd name="connsiteX3" fmla="*/ 5161 w 214000"/>
                <a:gd name="connsiteY3" fmla="*/ 408738 h 2252890"/>
                <a:gd name="connsiteX4" fmla="*/ 78049 w 214000"/>
                <a:gd name="connsiteY4" fmla="*/ 0 h 2252890"/>
                <a:gd name="connsiteX0" fmla="*/ 159238 w 214000"/>
                <a:gd name="connsiteY0" fmla="*/ 1657804 h 1657804"/>
                <a:gd name="connsiteX1" fmla="*/ 213667 w 214000"/>
                <a:gd name="connsiteY1" fmla="*/ 1127579 h 1657804"/>
                <a:gd name="connsiteX2" fmla="*/ 5161 w 214000"/>
                <a:gd name="connsiteY2" fmla="*/ 408738 h 1657804"/>
                <a:gd name="connsiteX3" fmla="*/ 78049 w 214000"/>
                <a:gd name="connsiteY3" fmla="*/ 0 h 1657804"/>
                <a:gd name="connsiteX0" fmla="*/ 131888 w 186708"/>
                <a:gd name="connsiteY0" fmla="*/ 1657804 h 1657804"/>
                <a:gd name="connsiteX1" fmla="*/ 186317 w 186708"/>
                <a:gd name="connsiteY1" fmla="*/ 1127579 h 1657804"/>
                <a:gd name="connsiteX2" fmla="*/ 6386 w 186708"/>
                <a:gd name="connsiteY2" fmla="*/ 408738 h 1657804"/>
                <a:gd name="connsiteX3" fmla="*/ 50699 w 186708"/>
                <a:gd name="connsiteY3" fmla="*/ 0 h 1657804"/>
                <a:gd name="connsiteX0" fmla="*/ 0 w 397720"/>
                <a:gd name="connsiteY0" fmla="*/ 3191329 h 3191329"/>
                <a:gd name="connsiteX1" fmla="*/ 397329 w 397720"/>
                <a:gd name="connsiteY1" fmla="*/ 1127579 h 3191329"/>
                <a:gd name="connsiteX2" fmla="*/ 217398 w 397720"/>
                <a:gd name="connsiteY2" fmla="*/ 408738 h 3191329"/>
                <a:gd name="connsiteX3" fmla="*/ 261711 w 397720"/>
                <a:gd name="connsiteY3" fmla="*/ 0 h 3191329"/>
                <a:gd name="connsiteX0" fmla="*/ 0 w 312423"/>
                <a:gd name="connsiteY0" fmla="*/ 3191329 h 3191329"/>
                <a:gd name="connsiteX1" fmla="*/ 311604 w 312423"/>
                <a:gd name="connsiteY1" fmla="*/ 1784804 h 3191329"/>
                <a:gd name="connsiteX2" fmla="*/ 217398 w 312423"/>
                <a:gd name="connsiteY2" fmla="*/ 408738 h 3191329"/>
                <a:gd name="connsiteX3" fmla="*/ 261711 w 312423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3191329 h 3191329"/>
                <a:gd name="connsiteX1" fmla="*/ 311604 w 311974"/>
                <a:gd name="connsiteY1" fmla="*/ 1784804 h 3191329"/>
                <a:gd name="connsiteX2" fmla="*/ 122148 w 311974"/>
                <a:gd name="connsiteY2" fmla="*/ 951663 h 3191329"/>
                <a:gd name="connsiteX3" fmla="*/ 261711 w 311974"/>
                <a:gd name="connsiteY3" fmla="*/ 0 h 3191329"/>
                <a:gd name="connsiteX0" fmla="*/ 0 w 311974"/>
                <a:gd name="connsiteY0" fmla="*/ 2972254 h 2972254"/>
                <a:gd name="connsiteX1" fmla="*/ 311604 w 311974"/>
                <a:gd name="connsiteY1" fmla="*/ 1565729 h 2972254"/>
                <a:gd name="connsiteX2" fmla="*/ 122148 w 311974"/>
                <a:gd name="connsiteY2" fmla="*/ 732588 h 2972254"/>
                <a:gd name="connsiteX3" fmla="*/ 204561 w 311974"/>
                <a:gd name="connsiteY3" fmla="*/ 0 h 297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74" h="2972254">
                  <a:moveTo>
                    <a:pt x="0" y="2972254"/>
                  </a:moveTo>
                  <a:cubicBezTo>
                    <a:pt x="30843" y="2784702"/>
                    <a:pt x="302359" y="1713582"/>
                    <a:pt x="311604" y="1565729"/>
                  </a:cubicBezTo>
                  <a:cubicBezTo>
                    <a:pt x="320849" y="1417876"/>
                    <a:pt x="154276" y="841143"/>
                    <a:pt x="122148" y="732588"/>
                  </a:cubicBezTo>
                  <a:cubicBezTo>
                    <a:pt x="90020" y="624033"/>
                    <a:pt x="76525" y="274498"/>
                    <a:pt x="204561" y="0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CC0000">
                      <a:lumMod val="99000"/>
                      <a:lumOff val="1000"/>
                      <a:alpha val="80000"/>
                    </a:srgbClr>
                  </a:gs>
                  <a:gs pos="65000">
                    <a:srgbClr val="CF2F03">
                      <a:alpha val="0"/>
                    </a:srgbClr>
                  </a:gs>
                </a:gsLst>
                <a:lin ang="5400000" scaled="1"/>
              </a:gradFill>
              <a:headEnd type="none"/>
              <a:tailEnd type="oval" w="med" len="med"/>
            </a:ln>
            <a:effectLst>
              <a:outerShdw blurRad="101600" sx="102000" sy="102000" algn="ctr" rotWithShape="0">
                <a:srgbClr val="CF2F03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9416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accel="29000" decel="3100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7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1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grpId="0" nodeType="withEffect">
                                  <p:stCondLst>
                                    <p:cond delay="10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11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25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25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4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4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0" presetClass="entr" presetSubtype="0" decel="100000" fill="hold" grpId="0" nodeType="withEffect">
                                  <p:stCondLst>
                                    <p:cond delay="15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168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0" presetClass="entr" presetSubtype="0" decel="100000" fill="hold" grpId="0" nodeType="withEffect">
                                  <p:stCondLst>
                                    <p:cond delay="15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16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189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10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grpId="0" nodeType="withEffect">
                                  <p:stCondLst>
                                    <p:cond delay="18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10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98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9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0" presetClass="entr" presetSubtype="0" decel="100000" fill="hold" grpId="0" nodeType="withEffect">
                                  <p:stCondLst>
                                    <p:cond delay="20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1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" presetClass="entr" presetSubtype="4" decel="30000" fill="hold" grpId="0" nodeType="withEffect">
                                  <p:stCondLst>
                                    <p:cond delay="23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75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75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decel="30000" fill="hold" grpId="0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75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34" grpId="0" animBg="1"/>
      <p:bldP spid="735" grpId="0"/>
      <p:bldP spid="736" grpId="0"/>
      <p:bldP spid="738" grpId="0" animBg="1"/>
      <p:bldP spid="739" grpId="0"/>
      <p:bldP spid="740" grpId="0"/>
      <p:bldP spid="741" grpId="0"/>
      <p:bldP spid="742" grpId="0" animBg="1"/>
      <p:bldP spid="743" grpId="0"/>
      <p:bldP spid="744" grpId="0"/>
      <p:bldP spid="745" grpId="0"/>
      <p:bldP spid="746" grpId="0" animBg="1"/>
      <p:bldP spid="747" grpId="0"/>
      <p:bldP spid="748" grpId="0"/>
      <p:bldP spid="749" grpId="0"/>
      <p:bldP spid="750" grpId="0" animBg="1"/>
      <p:bldP spid="751" grpId="0"/>
      <p:bldP spid="752" grpId="0"/>
      <p:bldP spid="753" grpId="0"/>
      <p:bldP spid="756" grpId="0" animBg="1"/>
      <p:bldP spid="757" grpId="0" animBg="1"/>
      <p:bldP spid="758" grpId="0" animBg="1"/>
      <p:bldP spid="759" grpId="0" animBg="1"/>
      <p:bldP spid="760" grpId="0" animBg="1"/>
      <p:bldP spid="7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xmlns="" id="{73921769-0CB7-4FCF-B3EF-A1331322481E}"/>
              </a:ext>
            </a:extLst>
          </p:cNvPr>
          <p:cNvGrpSpPr/>
          <p:nvPr/>
        </p:nvGrpSpPr>
        <p:grpSpPr>
          <a:xfrm>
            <a:off x="3483372" y="1241978"/>
            <a:ext cx="5223536" cy="4321390"/>
            <a:chOff x="3483372" y="1241978"/>
            <a:chExt cx="5223536" cy="432139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042EE059-5523-4E14-AB06-12A5AAB95B46}"/>
                </a:ext>
              </a:extLst>
            </p:cNvPr>
            <p:cNvSpPr/>
            <p:nvPr/>
          </p:nvSpPr>
          <p:spPr>
            <a:xfrm>
              <a:off x="5518150" y="1733550"/>
              <a:ext cx="552450" cy="850900"/>
            </a:xfrm>
            <a:custGeom>
              <a:avLst/>
              <a:gdLst>
                <a:gd name="connsiteX0" fmla="*/ 0 w 552450"/>
                <a:gd name="connsiteY0" fmla="*/ 0 h 850900"/>
                <a:gd name="connsiteX1" fmla="*/ 184150 w 552450"/>
                <a:gd name="connsiteY1" fmla="*/ 215900 h 850900"/>
                <a:gd name="connsiteX2" fmla="*/ 412750 w 552450"/>
                <a:gd name="connsiteY2" fmla="*/ 558800 h 850900"/>
                <a:gd name="connsiteX3" fmla="*/ 527050 w 552450"/>
                <a:gd name="connsiteY3" fmla="*/ 768350 h 850900"/>
                <a:gd name="connsiteX4" fmla="*/ 552450 w 552450"/>
                <a:gd name="connsiteY4" fmla="*/ 850900 h 85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850900">
                  <a:moveTo>
                    <a:pt x="0" y="0"/>
                  </a:moveTo>
                  <a:lnTo>
                    <a:pt x="184150" y="215900"/>
                  </a:lnTo>
                  <a:lnTo>
                    <a:pt x="412750" y="558800"/>
                  </a:lnTo>
                  <a:lnTo>
                    <a:pt x="527050" y="768350"/>
                  </a:lnTo>
                  <a:lnTo>
                    <a:pt x="552450" y="850900"/>
                  </a:lnTo>
                </a:path>
              </a:pathLst>
            </a:custGeom>
            <a:noFill/>
            <a:ln>
              <a:gradFill>
                <a:gsLst>
                  <a:gs pos="0">
                    <a:srgbClr val="A40000"/>
                  </a:gs>
                  <a:gs pos="100000">
                    <a:srgbClr val="760000"/>
                  </a:gs>
                </a:gsLst>
                <a:lin ang="5400000" scaled="1"/>
              </a:gradFill>
              <a:head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033C4091-3502-4DB3-B747-B9C6A0039579}"/>
                </a:ext>
              </a:extLst>
            </p:cNvPr>
            <p:cNvSpPr/>
            <p:nvPr/>
          </p:nvSpPr>
          <p:spPr>
            <a:xfrm>
              <a:off x="6108700" y="1681163"/>
              <a:ext cx="590550" cy="895350"/>
            </a:xfrm>
            <a:custGeom>
              <a:avLst/>
              <a:gdLst>
                <a:gd name="connsiteX0" fmla="*/ 590550 w 590550"/>
                <a:gd name="connsiteY0" fmla="*/ 0 h 895350"/>
                <a:gd name="connsiteX1" fmla="*/ 514350 w 590550"/>
                <a:gd name="connsiteY1" fmla="*/ 171450 h 895350"/>
                <a:gd name="connsiteX2" fmla="*/ 412750 w 590550"/>
                <a:gd name="connsiteY2" fmla="*/ 336550 h 895350"/>
                <a:gd name="connsiteX3" fmla="*/ 292100 w 590550"/>
                <a:gd name="connsiteY3" fmla="*/ 514350 h 895350"/>
                <a:gd name="connsiteX4" fmla="*/ 152400 w 590550"/>
                <a:gd name="connsiteY4" fmla="*/ 692150 h 895350"/>
                <a:gd name="connsiteX5" fmla="*/ 63500 w 590550"/>
                <a:gd name="connsiteY5" fmla="*/ 812800 h 895350"/>
                <a:gd name="connsiteX6" fmla="*/ 25400 w 590550"/>
                <a:gd name="connsiteY6" fmla="*/ 850900 h 895350"/>
                <a:gd name="connsiteX7" fmla="*/ 0 w 590550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0550" h="895350">
                  <a:moveTo>
                    <a:pt x="590550" y="0"/>
                  </a:moveTo>
                  <a:lnTo>
                    <a:pt x="514350" y="171450"/>
                  </a:lnTo>
                  <a:lnTo>
                    <a:pt x="412750" y="336550"/>
                  </a:lnTo>
                  <a:lnTo>
                    <a:pt x="292100" y="514350"/>
                  </a:lnTo>
                  <a:lnTo>
                    <a:pt x="152400" y="692150"/>
                  </a:lnTo>
                  <a:lnTo>
                    <a:pt x="63500" y="812800"/>
                  </a:lnTo>
                  <a:lnTo>
                    <a:pt x="25400" y="850900"/>
                  </a:lnTo>
                  <a:lnTo>
                    <a:pt x="0" y="895350"/>
                  </a:lnTo>
                </a:path>
              </a:pathLst>
            </a:custGeom>
            <a:noFill/>
            <a:ln>
              <a:gradFill>
                <a:gsLst>
                  <a:gs pos="0">
                    <a:srgbClr val="A40000"/>
                  </a:gs>
                  <a:gs pos="100000">
                    <a:srgbClr val="760000"/>
                  </a:gs>
                </a:gsLst>
                <a:lin ang="5400000" scaled="1"/>
              </a:gradFill>
              <a:head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23CDA623-E96D-4D1E-8B18-83C12B7908CF}"/>
                </a:ext>
              </a:extLst>
            </p:cNvPr>
            <p:cNvSpPr/>
            <p:nvPr/>
          </p:nvSpPr>
          <p:spPr>
            <a:xfrm>
              <a:off x="6318250" y="1835150"/>
              <a:ext cx="1130300" cy="1028700"/>
            </a:xfrm>
            <a:custGeom>
              <a:avLst/>
              <a:gdLst>
                <a:gd name="connsiteX0" fmla="*/ 0 w 1130300"/>
                <a:gd name="connsiteY0" fmla="*/ 1028700 h 1028700"/>
                <a:gd name="connsiteX1" fmla="*/ 228600 w 1130300"/>
                <a:gd name="connsiteY1" fmla="*/ 863600 h 1028700"/>
                <a:gd name="connsiteX2" fmla="*/ 539750 w 1130300"/>
                <a:gd name="connsiteY2" fmla="*/ 673100 h 1028700"/>
                <a:gd name="connsiteX3" fmla="*/ 673100 w 1130300"/>
                <a:gd name="connsiteY3" fmla="*/ 590550 h 1028700"/>
                <a:gd name="connsiteX4" fmla="*/ 838200 w 1130300"/>
                <a:gd name="connsiteY4" fmla="*/ 495300 h 1028700"/>
                <a:gd name="connsiteX5" fmla="*/ 1035050 w 1130300"/>
                <a:gd name="connsiteY5" fmla="*/ 317500 h 1028700"/>
                <a:gd name="connsiteX6" fmla="*/ 1130300 w 1130300"/>
                <a:gd name="connsiteY6" fmla="*/ 165100 h 1028700"/>
                <a:gd name="connsiteX7" fmla="*/ 1130300 w 1130300"/>
                <a:gd name="connsiteY7" fmla="*/ 82550 h 1028700"/>
                <a:gd name="connsiteX8" fmla="*/ 927100 w 1130300"/>
                <a:gd name="connsiteY8" fmla="*/ 0 h 1028700"/>
                <a:gd name="connsiteX9" fmla="*/ 755650 w 1130300"/>
                <a:gd name="connsiteY9" fmla="*/ 25400 h 1028700"/>
                <a:gd name="connsiteX10" fmla="*/ 590550 w 1130300"/>
                <a:gd name="connsiteY10" fmla="*/ 222250 h 1028700"/>
                <a:gd name="connsiteX11" fmla="*/ 241300 w 1130300"/>
                <a:gd name="connsiteY11" fmla="*/ 577850 h 1028700"/>
                <a:gd name="connsiteX12" fmla="*/ 101600 w 1130300"/>
                <a:gd name="connsiteY12" fmla="*/ 800100 h 1028700"/>
                <a:gd name="connsiteX13" fmla="*/ 19050 w 1130300"/>
                <a:gd name="connsiteY13" fmla="*/ 927100 h 1028700"/>
                <a:gd name="connsiteX14" fmla="*/ 0 w 1130300"/>
                <a:gd name="connsiteY14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0300" h="1028700">
                  <a:moveTo>
                    <a:pt x="0" y="1028700"/>
                  </a:moveTo>
                  <a:lnTo>
                    <a:pt x="228600" y="863600"/>
                  </a:lnTo>
                  <a:lnTo>
                    <a:pt x="539750" y="673100"/>
                  </a:lnTo>
                  <a:lnTo>
                    <a:pt x="673100" y="590550"/>
                  </a:lnTo>
                  <a:lnTo>
                    <a:pt x="838200" y="495300"/>
                  </a:lnTo>
                  <a:lnTo>
                    <a:pt x="1035050" y="317500"/>
                  </a:lnTo>
                  <a:lnTo>
                    <a:pt x="1130300" y="165100"/>
                  </a:lnTo>
                  <a:lnTo>
                    <a:pt x="1130300" y="82550"/>
                  </a:lnTo>
                  <a:lnTo>
                    <a:pt x="927100" y="0"/>
                  </a:lnTo>
                  <a:lnTo>
                    <a:pt x="755650" y="25400"/>
                  </a:lnTo>
                  <a:lnTo>
                    <a:pt x="590550" y="222250"/>
                  </a:lnTo>
                  <a:lnTo>
                    <a:pt x="241300" y="577850"/>
                  </a:lnTo>
                  <a:lnTo>
                    <a:pt x="101600" y="800100"/>
                  </a:lnTo>
                  <a:lnTo>
                    <a:pt x="19050" y="927100"/>
                  </a:lnTo>
                  <a:lnTo>
                    <a:pt x="0" y="1028700"/>
                  </a:lnTo>
                  <a:close/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0E0C2F7C-E4D1-46E8-BEA0-7ACF1FC15B43}"/>
                </a:ext>
              </a:extLst>
            </p:cNvPr>
            <p:cNvSpPr/>
            <p:nvPr/>
          </p:nvSpPr>
          <p:spPr>
            <a:xfrm>
              <a:off x="6348413" y="2690813"/>
              <a:ext cx="1763497" cy="204787"/>
            </a:xfrm>
            <a:custGeom>
              <a:avLst/>
              <a:gdLst>
                <a:gd name="connsiteX0" fmla="*/ 0 w 1752600"/>
                <a:gd name="connsiteY0" fmla="*/ 204787 h 204787"/>
                <a:gd name="connsiteX1" fmla="*/ 0 w 1752600"/>
                <a:gd name="connsiteY1" fmla="*/ 204787 h 204787"/>
                <a:gd name="connsiteX2" fmla="*/ 47625 w 1752600"/>
                <a:gd name="connsiteY2" fmla="*/ 185737 h 204787"/>
                <a:gd name="connsiteX3" fmla="*/ 128587 w 1752600"/>
                <a:gd name="connsiteY3" fmla="*/ 142875 h 204787"/>
                <a:gd name="connsiteX4" fmla="*/ 233362 w 1752600"/>
                <a:gd name="connsiteY4" fmla="*/ 95250 h 204787"/>
                <a:gd name="connsiteX5" fmla="*/ 385762 w 1752600"/>
                <a:gd name="connsiteY5" fmla="*/ 61912 h 204787"/>
                <a:gd name="connsiteX6" fmla="*/ 433387 w 1752600"/>
                <a:gd name="connsiteY6" fmla="*/ 52387 h 204787"/>
                <a:gd name="connsiteX7" fmla="*/ 747712 w 1752600"/>
                <a:gd name="connsiteY7" fmla="*/ 66675 h 204787"/>
                <a:gd name="connsiteX8" fmla="*/ 1052512 w 1752600"/>
                <a:gd name="connsiteY8" fmla="*/ 90487 h 204787"/>
                <a:gd name="connsiteX9" fmla="*/ 1295400 w 1752600"/>
                <a:gd name="connsiteY9" fmla="*/ 133350 h 204787"/>
                <a:gd name="connsiteX10" fmla="*/ 1462087 w 1752600"/>
                <a:gd name="connsiteY10" fmla="*/ 142875 h 204787"/>
                <a:gd name="connsiteX11" fmla="*/ 1619250 w 1752600"/>
                <a:gd name="connsiteY11" fmla="*/ 128587 h 204787"/>
                <a:gd name="connsiteX12" fmla="*/ 1752600 w 1752600"/>
                <a:gd name="connsiteY12" fmla="*/ 109537 h 204787"/>
                <a:gd name="connsiteX13" fmla="*/ 1738312 w 1752600"/>
                <a:gd name="connsiteY13" fmla="*/ 71437 h 204787"/>
                <a:gd name="connsiteX14" fmla="*/ 1600200 w 1752600"/>
                <a:gd name="connsiteY14" fmla="*/ 9525 h 204787"/>
                <a:gd name="connsiteX15" fmla="*/ 1509712 w 1752600"/>
                <a:gd name="connsiteY15" fmla="*/ 0 h 204787"/>
                <a:gd name="connsiteX16" fmla="*/ 1395412 w 1752600"/>
                <a:gd name="connsiteY16" fmla="*/ 19050 h 204787"/>
                <a:gd name="connsiteX17" fmla="*/ 1309687 w 1752600"/>
                <a:gd name="connsiteY17" fmla="*/ 52387 h 204787"/>
                <a:gd name="connsiteX18" fmla="*/ 1171575 w 1752600"/>
                <a:gd name="connsiteY18" fmla="*/ 76200 h 204787"/>
                <a:gd name="connsiteX19" fmla="*/ 1062037 w 1752600"/>
                <a:gd name="connsiteY19" fmla="*/ 76200 h 204787"/>
                <a:gd name="connsiteX20" fmla="*/ 1019175 w 1752600"/>
                <a:gd name="connsiteY20" fmla="*/ 85725 h 204787"/>
                <a:gd name="connsiteX0" fmla="*/ 0 w 1763497"/>
                <a:gd name="connsiteY0" fmla="*/ 204787 h 204787"/>
                <a:gd name="connsiteX1" fmla="*/ 0 w 1763497"/>
                <a:gd name="connsiteY1" fmla="*/ 204787 h 204787"/>
                <a:gd name="connsiteX2" fmla="*/ 47625 w 1763497"/>
                <a:gd name="connsiteY2" fmla="*/ 185737 h 204787"/>
                <a:gd name="connsiteX3" fmla="*/ 128587 w 1763497"/>
                <a:gd name="connsiteY3" fmla="*/ 142875 h 204787"/>
                <a:gd name="connsiteX4" fmla="*/ 233362 w 1763497"/>
                <a:gd name="connsiteY4" fmla="*/ 95250 h 204787"/>
                <a:gd name="connsiteX5" fmla="*/ 385762 w 1763497"/>
                <a:gd name="connsiteY5" fmla="*/ 61912 h 204787"/>
                <a:gd name="connsiteX6" fmla="*/ 433387 w 1763497"/>
                <a:gd name="connsiteY6" fmla="*/ 52387 h 204787"/>
                <a:gd name="connsiteX7" fmla="*/ 747712 w 1763497"/>
                <a:gd name="connsiteY7" fmla="*/ 66675 h 204787"/>
                <a:gd name="connsiteX8" fmla="*/ 1052512 w 1763497"/>
                <a:gd name="connsiteY8" fmla="*/ 90487 h 204787"/>
                <a:gd name="connsiteX9" fmla="*/ 1295400 w 1763497"/>
                <a:gd name="connsiteY9" fmla="*/ 133350 h 204787"/>
                <a:gd name="connsiteX10" fmla="*/ 1462087 w 1763497"/>
                <a:gd name="connsiteY10" fmla="*/ 142875 h 204787"/>
                <a:gd name="connsiteX11" fmla="*/ 1619250 w 1763497"/>
                <a:gd name="connsiteY11" fmla="*/ 128587 h 204787"/>
                <a:gd name="connsiteX12" fmla="*/ 1752600 w 1763497"/>
                <a:gd name="connsiteY12" fmla="*/ 109537 h 204787"/>
                <a:gd name="connsiteX13" fmla="*/ 1738312 w 1763497"/>
                <a:gd name="connsiteY13" fmla="*/ 71437 h 204787"/>
                <a:gd name="connsiteX14" fmla="*/ 1600200 w 1763497"/>
                <a:gd name="connsiteY14" fmla="*/ 9525 h 204787"/>
                <a:gd name="connsiteX15" fmla="*/ 1509712 w 1763497"/>
                <a:gd name="connsiteY15" fmla="*/ 0 h 204787"/>
                <a:gd name="connsiteX16" fmla="*/ 1395412 w 1763497"/>
                <a:gd name="connsiteY16" fmla="*/ 19050 h 204787"/>
                <a:gd name="connsiteX17" fmla="*/ 1309687 w 1763497"/>
                <a:gd name="connsiteY17" fmla="*/ 52387 h 204787"/>
                <a:gd name="connsiteX18" fmla="*/ 1171575 w 1763497"/>
                <a:gd name="connsiteY18" fmla="*/ 76200 h 204787"/>
                <a:gd name="connsiteX19" fmla="*/ 1062037 w 1763497"/>
                <a:gd name="connsiteY19" fmla="*/ 76200 h 204787"/>
                <a:gd name="connsiteX20" fmla="*/ 1019175 w 1763497"/>
                <a:gd name="connsiteY20" fmla="*/ 85725 h 204787"/>
                <a:gd name="connsiteX0" fmla="*/ 0 w 1763497"/>
                <a:gd name="connsiteY0" fmla="*/ 204787 h 204787"/>
                <a:gd name="connsiteX1" fmla="*/ 0 w 1763497"/>
                <a:gd name="connsiteY1" fmla="*/ 204787 h 204787"/>
                <a:gd name="connsiteX2" fmla="*/ 47625 w 1763497"/>
                <a:gd name="connsiteY2" fmla="*/ 185737 h 204787"/>
                <a:gd name="connsiteX3" fmla="*/ 128587 w 1763497"/>
                <a:gd name="connsiteY3" fmla="*/ 142875 h 204787"/>
                <a:gd name="connsiteX4" fmla="*/ 233362 w 1763497"/>
                <a:gd name="connsiteY4" fmla="*/ 95250 h 204787"/>
                <a:gd name="connsiteX5" fmla="*/ 385762 w 1763497"/>
                <a:gd name="connsiteY5" fmla="*/ 61912 h 204787"/>
                <a:gd name="connsiteX6" fmla="*/ 433387 w 1763497"/>
                <a:gd name="connsiteY6" fmla="*/ 52387 h 204787"/>
                <a:gd name="connsiteX7" fmla="*/ 747712 w 1763497"/>
                <a:gd name="connsiteY7" fmla="*/ 66675 h 204787"/>
                <a:gd name="connsiteX8" fmla="*/ 1052512 w 1763497"/>
                <a:gd name="connsiteY8" fmla="*/ 90487 h 204787"/>
                <a:gd name="connsiteX9" fmla="*/ 1295400 w 1763497"/>
                <a:gd name="connsiteY9" fmla="*/ 133350 h 204787"/>
                <a:gd name="connsiteX10" fmla="*/ 1462087 w 1763497"/>
                <a:gd name="connsiteY10" fmla="*/ 142875 h 204787"/>
                <a:gd name="connsiteX11" fmla="*/ 1619250 w 1763497"/>
                <a:gd name="connsiteY11" fmla="*/ 128587 h 204787"/>
                <a:gd name="connsiteX12" fmla="*/ 1752600 w 1763497"/>
                <a:gd name="connsiteY12" fmla="*/ 109537 h 204787"/>
                <a:gd name="connsiteX13" fmla="*/ 1738312 w 1763497"/>
                <a:gd name="connsiteY13" fmla="*/ 71437 h 204787"/>
                <a:gd name="connsiteX14" fmla="*/ 1600200 w 1763497"/>
                <a:gd name="connsiteY14" fmla="*/ 9525 h 204787"/>
                <a:gd name="connsiteX15" fmla="*/ 1509712 w 1763497"/>
                <a:gd name="connsiteY15" fmla="*/ 0 h 204787"/>
                <a:gd name="connsiteX16" fmla="*/ 1395412 w 1763497"/>
                <a:gd name="connsiteY16" fmla="*/ 19050 h 204787"/>
                <a:gd name="connsiteX17" fmla="*/ 1309687 w 1763497"/>
                <a:gd name="connsiteY17" fmla="*/ 52387 h 204787"/>
                <a:gd name="connsiteX18" fmla="*/ 1171575 w 1763497"/>
                <a:gd name="connsiteY18" fmla="*/ 76200 h 204787"/>
                <a:gd name="connsiteX19" fmla="*/ 1062037 w 1763497"/>
                <a:gd name="connsiteY19" fmla="*/ 76200 h 204787"/>
                <a:gd name="connsiteX20" fmla="*/ 1019175 w 1763497"/>
                <a:gd name="connsiteY20" fmla="*/ 85725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63497" h="204787">
                  <a:moveTo>
                    <a:pt x="0" y="204787"/>
                  </a:moveTo>
                  <a:lnTo>
                    <a:pt x="0" y="204787"/>
                  </a:lnTo>
                  <a:lnTo>
                    <a:pt x="47625" y="185737"/>
                  </a:lnTo>
                  <a:lnTo>
                    <a:pt x="128587" y="142875"/>
                  </a:lnTo>
                  <a:lnTo>
                    <a:pt x="233362" y="95250"/>
                  </a:lnTo>
                  <a:lnTo>
                    <a:pt x="385762" y="61912"/>
                  </a:lnTo>
                  <a:lnTo>
                    <a:pt x="433387" y="52387"/>
                  </a:lnTo>
                  <a:lnTo>
                    <a:pt x="747712" y="66675"/>
                  </a:lnTo>
                  <a:lnTo>
                    <a:pt x="1052512" y="90487"/>
                  </a:lnTo>
                  <a:lnTo>
                    <a:pt x="1295400" y="133350"/>
                  </a:lnTo>
                  <a:lnTo>
                    <a:pt x="1462087" y="142875"/>
                  </a:lnTo>
                  <a:lnTo>
                    <a:pt x="1619250" y="128587"/>
                  </a:lnTo>
                  <a:cubicBezTo>
                    <a:pt x="1667669" y="123031"/>
                    <a:pt x="1732756" y="119062"/>
                    <a:pt x="1752600" y="109537"/>
                  </a:cubicBezTo>
                  <a:cubicBezTo>
                    <a:pt x="1772444" y="100012"/>
                    <a:pt x="1763712" y="88106"/>
                    <a:pt x="1738312" y="71437"/>
                  </a:cubicBezTo>
                  <a:cubicBezTo>
                    <a:pt x="1712912" y="54768"/>
                    <a:pt x="1638300" y="21431"/>
                    <a:pt x="1600200" y="9525"/>
                  </a:cubicBezTo>
                  <a:lnTo>
                    <a:pt x="1509712" y="0"/>
                  </a:lnTo>
                  <a:lnTo>
                    <a:pt x="1395412" y="19050"/>
                  </a:lnTo>
                  <a:lnTo>
                    <a:pt x="1309687" y="52387"/>
                  </a:lnTo>
                  <a:lnTo>
                    <a:pt x="1171575" y="76200"/>
                  </a:lnTo>
                  <a:lnTo>
                    <a:pt x="1062037" y="76200"/>
                  </a:lnTo>
                  <a:lnTo>
                    <a:pt x="1019175" y="8572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623E1955-E800-43C6-8D99-3F17BCF1428D}"/>
                </a:ext>
              </a:extLst>
            </p:cNvPr>
            <p:cNvSpPr/>
            <p:nvPr/>
          </p:nvSpPr>
          <p:spPr>
            <a:xfrm>
              <a:off x="6886576" y="2473325"/>
              <a:ext cx="1403686" cy="184150"/>
            </a:xfrm>
            <a:custGeom>
              <a:avLst/>
              <a:gdLst>
                <a:gd name="connsiteX0" fmla="*/ 0 w 1412875"/>
                <a:gd name="connsiteY0" fmla="*/ 22225 h 184150"/>
                <a:gd name="connsiteX1" fmla="*/ 171450 w 1412875"/>
                <a:gd name="connsiteY1" fmla="*/ 47625 h 184150"/>
                <a:gd name="connsiteX2" fmla="*/ 234950 w 1412875"/>
                <a:gd name="connsiteY2" fmla="*/ 50800 h 184150"/>
                <a:gd name="connsiteX3" fmla="*/ 450850 w 1412875"/>
                <a:gd name="connsiteY3" fmla="*/ 69850 h 184150"/>
                <a:gd name="connsiteX4" fmla="*/ 485775 w 1412875"/>
                <a:gd name="connsiteY4" fmla="*/ 69850 h 184150"/>
                <a:gd name="connsiteX5" fmla="*/ 587375 w 1412875"/>
                <a:gd name="connsiteY5" fmla="*/ 111125 h 184150"/>
                <a:gd name="connsiteX6" fmla="*/ 796925 w 1412875"/>
                <a:gd name="connsiteY6" fmla="*/ 149225 h 184150"/>
                <a:gd name="connsiteX7" fmla="*/ 958850 w 1412875"/>
                <a:gd name="connsiteY7" fmla="*/ 184150 h 184150"/>
                <a:gd name="connsiteX8" fmla="*/ 1063625 w 1412875"/>
                <a:gd name="connsiteY8" fmla="*/ 177800 h 184150"/>
                <a:gd name="connsiteX9" fmla="*/ 1206500 w 1412875"/>
                <a:gd name="connsiteY9" fmla="*/ 165100 h 184150"/>
                <a:gd name="connsiteX10" fmla="*/ 1336675 w 1412875"/>
                <a:gd name="connsiteY10" fmla="*/ 142875 h 184150"/>
                <a:gd name="connsiteX11" fmla="*/ 1412875 w 1412875"/>
                <a:gd name="connsiteY11" fmla="*/ 104775 h 184150"/>
                <a:gd name="connsiteX12" fmla="*/ 1311275 w 1412875"/>
                <a:gd name="connsiteY12" fmla="*/ 63500 h 184150"/>
                <a:gd name="connsiteX13" fmla="*/ 1193800 w 1412875"/>
                <a:gd name="connsiteY13" fmla="*/ 15875 h 184150"/>
                <a:gd name="connsiteX14" fmla="*/ 1101725 w 1412875"/>
                <a:gd name="connsiteY14" fmla="*/ 0 h 184150"/>
                <a:gd name="connsiteX15" fmla="*/ 971550 w 1412875"/>
                <a:gd name="connsiteY15" fmla="*/ 0 h 184150"/>
                <a:gd name="connsiteX16" fmla="*/ 844550 w 1412875"/>
                <a:gd name="connsiteY16" fmla="*/ 3175 h 184150"/>
                <a:gd name="connsiteX17" fmla="*/ 752475 w 1412875"/>
                <a:gd name="connsiteY17" fmla="*/ 12700 h 184150"/>
                <a:gd name="connsiteX18" fmla="*/ 679450 w 1412875"/>
                <a:gd name="connsiteY18" fmla="*/ 28575 h 184150"/>
                <a:gd name="connsiteX19" fmla="*/ 574675 w 1412875"/>
                <a:gd name="connsiteY19" fmla="*/ 41275 h 184150"/>
                <a:gd name="connsiteX20" fmla="*/ 530225 w 1412875"/>
                <a:gd name="connsiteY20" fmla="*/ 53975 h 184150"/>
                <a:gd name="connsiteX21" fmla="*/ 488950 w 1412875"/>
                <a:gd name="connsiteY21" fmla="*/ 53975 h 184150"/>
                <a:gd name="connsiteX22" fmla="*/ 431800 w 1412875"/>
                <a:gd name="connsiteY22" fmla="*/ 69850 h 184150"/>
                <a:gd name="connsiteX0" fmla="*/ 0 w 1413147"/>
                <a:gd name="connsiteY0" fmla="*/ 22225 h 184150"/>
                <a:gd name="connsiteX1" fmla="*/ 171450 w 1413147"/>
                <a:gd name="connsiteY1" fmla="*/ 47625 h 184150"/>
                <a:gd name="connsiteX2" fmla="*/ 234950 w 1413147"/>
                <a:gd name="connsiteY2" fmla="*/ 50800 h 184150"/>
                <a:gd name="connsiteX3" fmla="*/ 450850 w 1413147"/>
                <a:gd name="connsiteY3" fmla="*/ 69850 h 184150"/>
                <a:gd name="connsiteX4" fmla="*/ 485775 w 1413147"/>
                <a:gd name="connsiteY4" fmla="*/ 69850 h 184150"/>
                <a:gd name="connsiteX5" fmla="*/ 587375 w 1413147"/>
                <a:gd name="connsiteY5" fmla="*/ 111125 h 184150"/>
                <a:gd name="connsiteX6" fmla="*/ 796925 w 1413147"/>
                <a:gd name="connsiteY6" fmla="*/ 149225 h 184150"/>
                <a:gd name="connsiteX7" fmla="*/ 958850 w 1413147"/>
                <a:gd name="connsiteY7" fmla="*/ 184150 h 184150"/>
                <a:gd name="connsiteX8" fmla="*/ 1063625 w 1413147"/>
                <a:gd name="connsiteY8" fmla="*/ 177800 h 184150"/>
                <a:gd name="connsiteX9" fmla="*/ 1206500 w 1413147"/>
                <a:gd name="connsiteY9" fmla="*/ 165100 h 184150"/>
                <a:gd name="connsiteX10" fmla="*/ 1336675 w 1413147"/>
                <a:gd name="connsiteY10" fmla="*/ 142875 h 184150"/>
                <a:gd name="connsiteX11" fmla="*/ 1412875 w 1413147"/>
                <a:gd name="connsiteY11" fmla="*/ 104775 h 184150"/>
                <a:gd name="connsiteX12" fmla="*/ 1311275 w 1413147"/>
                <a:gd name="connsiteY12" fmla="*/ 63500 h 184150"/>
                <a:gd name="connsiteX13" fmla="*/ 1193800 w 1413147"/>
                <a:gd name="connsiteY13" fmla="*/ 15875 h 184150"/>
                <a:gd name="connsiteX14" fmla="*/ 1101725 w 1413147"/>
                <a:gd name="connsiteY14" fmla="*/ 0 h 184150"/>
                <a:gd name="connsiteX15" fmla="*/ 971550 w 1413147"/>
                <a:gd name="connsiteY15" fmla="*/ 0 h 184150"/>
                <a:gd name="connsiteX16" fmla="*/ 844550 w 1413147"/>
                <a:gd name="connsiteY16" fmla="*/ 3175 h 184150"/>
                <a:gd name="connsiteX17" fmla="*/ 752475 w 1413147"/>
                <a:gd name="connsiteY17" fmla="*/ 12700 h 184150"/>
                <a:gd name="connsiteX18" fmla="*/ 679450 w 1413147"/>
                <a:gd name="connsiteY18" fmla="*/ 28575 h 184150"/>
                <a:gd name="connsiteX19" fmla="*/ 574675 w 1413147"/>
                <a:gd name="connsiteY19" fmla="*/ 41275 h 184150"/>
                <a:gd name="connsiteX20" fmla="*/ 530225 w 1413147"/>
                <a:gd name="connsiteY20" fmla="*/ 53975 h 184150"/>
                <a:gd name="connsiteX21" fmla="*/ 488950 w 1413147"/>
                <a:gd name="connsiteY21" fmla="*/ 53975 h 184150"/>
                <a:gd name="connsiteX22" fmla="*/ 431800 w 1413147"/>
                <a:gd name="connsiteY22" fmla="*/ 69850 h 184150"/>
                <a:gd name="connsiteX0" fmla="*/ 0 w 1400539"/>
                <a:gd name="connsiteY0" fmla="*/ 22225 h 184150"/>
                <a:gd name="connsiteX1" fmla="*/ 171450 w 1400539"/>
                <a:gd name="connsiteY1" fmla="*/ 47625 h 184150"/>
                <a:gd name="connsiteX2" fmla="*/ 234950 w 1400539"/>
                <a:gd name="connsiteY2" fmla="*/ 50800 h 184150"/>
                <a:gd name="connsiteX3" fmla="*/ 450850 w 1400539"/>
                <a:gd name="connsiteY3" fmla="*/ 69850 h 184150"/>
                <a:gd name="connsiteX4" fmla="*/ 485775 w 1400539"/>
                <a:gd name="connsiteY4" fmla="*/ 69850 h 184150"/>
                <a:gd name="connsiteX5" fmla="*/ 587375 w 1400539"/>
                <a:gd name="connsiteY5" fmla="*/ 111125 h 184150"/>
                <a:gd name="connsiteX6" fmla="*/ 796925 w 1400539"/>
                <a:gd name="connsiteY6" fmla="*/ 149225 h 184150"/>
                <a:gd name="connsiteX7" fmla="*/ 958850 w 1400539"/>
                <a:gd name="connsiteY7" fmla="*/ 184150 h 184150"/>
                <a:gd name="connsiteX8" fmla="*/ 1063625 w 1400539"/>
                <a:gd name="connsiteY8" fmla="*/ 177800 h 184150"/>
                <a:gd name="connsiteX9" fmla="*/ 1206500 w 1400539"/>
                <a:gd name="connsiteY9" fmla="*/ 165100 h 184150"/>
                <a:gd name="connsiteX10" fmla="*/ 1336675 w 1400539"/>
                <a:gd name="connsiteY10" fmla="*/ 142875 h 184150"/>
                <a:gd name="connsiteX11" fmla="*/ 1400175 w 1400539"/>
                <a:gd name="connsiteY11" fmla="*/ 92075 h 184150"/>
                <a:gd name="connsiteX12" fmla="*/ 1311275 w 1400539"/>
                <a:gd name="connsiteY12" fmla="*/ 63500 h 184150"/>
                <a:gd name="connsiteX13" fmla="*/ 1193800 w 1400539"/>
                <a:gd name="connsiteY13" fmla="*/ 15875 h 184150"/>
                <a:gd name="connsiteX14" fmla="*/ 1101725 w 1400539"/>
                <a:gd name="connsiteY14" fmla="*/ 0 h 184150"/>
                <a:gd name="connsiteX15" fmla="*/ 971550 w 1400539"/>
                <a:gd name="connsiteY15" fmla="*/ 0 h 184150"/>
                <a:gd name="connsiteX16" fmla="*/ 844550 w 1400539"/>
                <a:gd name="connsiteY16" fmla="*/ 3175 h 184150"/>
                <a:gd name="connsiteX17" fmla="*/ 752475 w 1400539"/>
                <a:gd name="connsiteY17" fmla="*/ 12700 h 184150"/>
                <a:gd name="connsiteX18" fmla="*/ 679450 w 1400539"/>
                <a:gd name="connsiteY18" fmla="*/ 28575 h 184150"/>
                <a:gd name="connsiteX19" fmla="*/ 574675 w 1400539"/>
                <a:gd name="connsiteY19" fmla="*/ 41275 h 184150"/>
                <a:gd name="connsiteX20" fmla="*/ 530225 w 1400539"/>
                <a:gd name="connsiteY20" fmla="*/ 53975 h 184150"/>
                <a:gd name="connsiteX21" fmla="*/ 488950 w 1400539"/>
                <a:gd name="connsiteY21" fmla="*/ 53975 h 184150"/>
                <a:gd name="connsiteX22" fmla="*/ 431800 w 1400539"/>
                <a:gd name="connsiteY22" fmla="*/ 69850 h 184150"/>
                <a:gd name="connsiteX0" fmla="*/ 0 w 1403686"/>
                <a:gd name="connsiteY0" fmla="*/ 22225 h 184150"/>
                <a:gd name="connsiteX1" fmla="*/ 171450 w 1403686"/>
                <a:gd name="connsiteY1" fmla="*/ 47625 h 184150"/>
                <a:gd name="connsiteX2" fmla="*/ 234950 w 1403686"/>
                <a:gd name="connsiteY2" fmla="*/ 50800 h 184150"/>
                <a:gd name="connsiteX3" fmla="*/ 450850 w 1403686"/>
                <a:gd name="connsiteY3" fmla="*/ 69850 h 184150"/>
                <a:gd name="connsiteX4" fmla="*/ 485775 w 1403686"/>
                <a:gd name="connsiteY4" fmla="*/ 69850 h 184150"/>
                <a:gd name="connsiteX5" fmla="*/ 587375 w 1403686"/>
                <a:gd name="connsiteY5" fmla="*/ 111125 h 184150"/>
                <a:gd name="connsiteX6" fmla="*/ 796925 w 1403686"/>
                <a:gd name="connsiteY6" fmla="*/ 149225 h 184150"/>
                <a:gd name="connsiteX7" fmla="*/ 958850 w 1403686"/>
                <a:gd name="connsiteY7" fmla="*/ 184150 h 184150"/>
                <a:gd name="connsiteX8" fmla="*/ 1063625 w 1403686"/>
                <a:gd name="connsiteY8" fmla="*/ 177800 h 184150"/>
                <a:gd name="connsiteX9" fmla="*/ 1206500 w 1403686"/>
                <a:gd name="connsiteY9" fmla="*/ 165100 h 184150"/>
                <a:gd name="connsiteX10" fmla="*/ 1336675 w 1403686"/>
                <a:gd name="connsiteY10" fmla="*/ 142875 h 184150"/>
                <a:gd name="connsiteX11" fmla="*/ 1403350 w 1403686"/>
                <a:gd name="connsiteY11" fmla="*/ 111125 h 184150"/>
                <a:gd name="connsiteX12" fmla="*/ 1311275 w 1403686"/>
                <a:gd name="connsiteY12" fmla="*/ 63500 h 184150"/>
                <a:gd name="connsiteX13" fmla="*/ 1193800 w 1403686"/>
                <a:gd name="connsiteY13" fmla="*/ 15875 h 184150"/>
                <a:gd name="connsiteX14" fmla="*/ 1101725 w 1403686"/>
                <a:gd name="connsiteY14" fmla="*/ 0 h 184150"/>
                <a:gd name="connsiteX15" fmla="*/ 971550 w 1403686"/>
                <a:gd name="connsiteY15" fmla="*/ 0 h 184150"/>
                <a:gd name="connsiteX16" fmla="*/ 844550 w 1403686"/>
                <a:gd name="connsiteY16" fmla="*/ 3175 h 184150"/>
                <a:gd name="connsiteX17" fmla="*/ 752475 w 1403686"/>
                <a:gd name="connsiteY17" fmla="*/ 12700 h 184150"/>
                <a:gd name="connsiteX18" fmla="*/ 679450 w 1403686"/>
                <a:gd name="connsiteY18" fmla="*/ 28575 h 184150"/>
                <a:gd name="connsiteX19" fmla="*/ 574675 w 1403686"/>
                <a:gd name="connsiteY19" fmla="*/ 41275 h 184150"/>
                <a:gd name="connsiteX20" fmla="*/ 530225 w 1403686"/>
                <a:gd name="connsiteY20" fmla="*/ 53975 h 184150"/>
                <a:gd name="connsiteX21" fmla="*/ 488950 w 1403686"/>
                <a:gd name="connsiteY21" fmla="*/ 53975 h 184150"/>
                <a:gd name="connsiteX22" fmla="*/ 431800 w 1403686"/>
                <a:gd name="connsiteY22" fmla="*/ 69850 h 184150"/>
                <a:gd name="connsiteX0" fmla="*/ 0 w 1403686"/>
                <a:gd name="connsiteY0" fmla="*/ 22225 h 184150"/>
                <a:gd name="connsiteX1" fmla="*/ 171450 w 1403686"/>
                <a:gd name="connsiteY1" fmla="*/ 47625 h 184150"/>
                <a:gd name="connsiteX2" fmla="*/ 234950 w 1403686"/>
                <a:gd name="connsiteY2" fmla="*/ 50800 h 184150"/>
                <a:gd name="connsiteX3" fmla="*/ 450850 w 1403686"/>
                <a:gd name="connsiteY3" fmla="*/ 69850 h 184150"/>
                <a:gd name="connsiteX4" fmla="*/ 485775 w 1403686"/>
                <a:gd name="connsiteY4" fmla="*/ 69850 h 184150"/>
                <a:gd name="connsiteX5" fmla="*/ 587375 w 1403686"/>
                <a:gd name="connsiteY5" fmla="*/ 111125 h 184150"/>
                <a:gd name="connsiteX6" fmla="*/ 796925 w 1403686"/>
                <a:gd name="connsiteY6" fmla="*/ 149225 h 184150"/>
                <a:gd name="connsiteX7" fmla="*/ 958850 w 1403686"/>
                <a:gd name="connsiteY7" fmla="*/ 184150 h 184150"/>
                <a:gd name="connsiteX8" fmla="*/ 1063625 w 1403686"/>
                <a:gd name="connsiteY8" fmla="*/ 177800 h 184150"/>
                <a:gd name="connsiteX9" fmla="*/ 1206500 w 1403686"/>
                <a:gd name="connsiteY9" fmla="*/ 165100 h 184150"/>
                <a:gd name="connsiteX10" fmla="*/ 1336675 w 1403686"/>
                <a:gd name="connsiteY10" fmla="*/ 142875 h 184150"/>
                <a:gd name="connsiteX11" fmla="*/ 1403350 w 1403686"/>
                <a:gd name="connsiteY11" fmla="*/ 111125 h 184150"/>
                <a:gd name="connsiteX12" fmla="*/ 1311275 w 1403686"/>
                <a:gd name="connsiteY12" fmla="*/ 53975 h 184150"/>
                <a:gd name="connsiteX13" fmla="*/ 1193800 w 1403686"/>
                <a:gd name="connsiteY13" fmla="*/ 15875 h 184150"/>
                <a:gd name="connsiteX14" fmla="*/ 1101725 w 1403686"/>
                <a:gd name="connsiteY14" fmla="*/ 0 h 184150"/>
                <a:gd name="connsiteX15" fmla="*/ 971550 w 1403686"/>
                <a:gd name="connsiteY15" fmla="*/ 0 h 184150"/>
                <a:gd name="connsiteX16" fmla="*/ 844550 w 1403686"/>
                <a:gd name="connsiteY16" fmla="*/ 3175 h 184150"/>
                <a:gd name="connsiteX17" fmla="*/ 752475 w 1403686"/>
                <a:gd name="connsiteY17" fmla="*/ 12700 h 184150"/>
                <a:gd name="connsiteX18" fmla="*/ 679450 w 1403686"/>
                <a:gd name="connsiteY18" fmla="*/ 28575 h 184150"/>
                <a:gd name="connsiteX19" fmla="*/ 574675 w 1403686"/>
                <a:gd name="connsiteY19" fmla="*/ 41275 h 184150"/>
                <a:gd name="connsiteX20" fmla="*/ 530225 w 1403686"/>
                <a:gd name="connsiteY20" fmla="*/ 53975 h 184150"/>
                <a:gd name="connsiteX21" fmla="*/ 488950 w 1403686"/>
                <a:gd name="connsiteY21" fmla="*/ 53975 h 184150"/>
                <a:gd name="connsiteX22" fmla="*/ 431800 w 1403686"/>
                <a:gd name="connsiteY22" fmla="*/ 69850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03686" h="184150">
                  <a:moveTo>
                    <a:pt x="0" y="22225"/>
                  </a:moveTo>
                  <a:lnTo>
                    <a:pt x="171450" y="47625"/>
                  </a:lnTo>
                  <a:lnTo>
                    <a:pt x="234950" y="50800"/>
                  </a:lnTo>
                  <a:lnTo>
                    <a:pt x="450850" y="69850"/>
                  </a:lnTo>
                  <a:lnTo>
                    <a:pt x="485775" y="69850"/>
                  </a:lnTo>
                  <a:lnTo>
                    <a:pt x="587375" y="111125"/>
                  </a:lnTo>
                  <a:lnTo>
                    <a:pt x="796925" y="149225"/>
                  </a:lnTo>
                  <a:lnTo>
                    <a:pt x="958850" y="184150"/>
                  </a:lnTo>
                  <a:lnTo>
                    <a:pt x="1063625" y="177800"/>
                  </a:lnTo>
                  <a:lnTo>
                    <a:pt x="1206500" y="165100"/>
                  </a:lnTo>
                  <a:lnTo>
                    <a:pt x="1336675" y="142875"/>
                  </a:lnTo>
                  <a:cubicBezTo>
                    <a:pt x="1371071" y="132821"/>
                    <a:pt x="1407583" y="125942"/>
                    <a:pt x="1403350" y="111125"/>
                  </a:cubicBezTo>
                  <a:cubicBezTo>
                    <a:pt x="1399117" y="96308"/>
                    <a:pt x="1347787" y="68792"/>
                    <a:pt x="1311275" y="53975"/>
                  </a:cubicBezTo>
                  <a:lnTo>
                    <a:pt x="1193800" y="15875"/>
                  </a:lnTo>
                  <a:lnTo>
                    <a:pt x="1101725" y="0"/>
                  </a:lnTo>
                  <a:lnTo>
                    <a:pt x="971550" y="0"/>
                  </a:lnTo>
                  <a:lnTo>
                    <a:pt x="844550" y="3175"/>
                  </a:lnTo>
                  <a:lnTo>
                    <a:pt x="752475" y="12700"/>
                  </a:lnTo>
                  <a:lnTo>
                    <a:pt x="679450" y="28575"/>
                  </a:lnTo>
                  <a:lnTo>
                    <a:pt x="574675" y="41275"/>
                  </a:lnTo>
                  <a:lnTo>
                    <a:pt x="530225" y="53975"/>
                  </a:lnTo>
                  <a:lnTo>
                    <a:pt x="488950" y="53975"/>
                  </a:lnTo>
                  <a:lnTo>
                    <a:pt x="431800" y="6985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B55907AA-186C-4092-BD34-651B8C1A9FA0}"/>
                </a:ext>
              </a:extLst>
            </p:cNvPr>
            <p:cNvSpPr/>
            <p:nvPr/>
          </p:nvSpPr>
          <p:spPr>
            <a:xfrm>
              <a:off x="7150100" y="2260600"/>
              <a:ext cx="1184819" cy="193675"/>
            </a:xfrm>
            <a:custGeom>
              <a:avLst/>
              <a:gdLst>
                <a:gd name="connsiteX0" fmla="*/ 0 w 1184275"/>
                <a:gd name="connsiteY0" fmla="*/ 73025 h 193675"/>
                <a:gd name="connsiteX1" fmla="*/ 285750 w 1184275"/>
                <a:gd name="connsiteY1" fmla="*/ 85725 h 193675"/>
                <a:gd name="connsiteX2" fmla="*/ 469900 w 1184275"/>
                <a:gd name="connsiteY2" fmla="*/ 146050 h 193675"/>
                <a:gd name="connsiteX3" fmla="*/ 615950 w 1184275"/>
                <a:gd name="connsiteY3" fmla="*/ 184150 h 193675"/>
                <a:gd name="connsiteX4" fmla="*/ 739775 w 1184275"/>
                <a:gd name="connsiteY4" fmla="*/ 193675 h 193675"/>
                <a:gd name="connsiteX5" fmla="*/ 771525 w 1184275"/>
                <a:gd name="connsiteY5" fmla="*/ 190500 h 193675"/>
                <a:gd name="connsiteX6" fmla="*/ 914400 w 1184275"/>
                <a:gd name="connsiteY6" fmla="*/ 187325 h 193675"/>
                <a:gd name="connsiteX7" fmla="*/ 942975 w 1184275"/>
                <a:gd name="connsiteY7" fmla="*/ 180975 h 193675"/>
                <a:gd name="connsiteX8" fmla="*/ 1114425 w 1184275"/>
                <a:gd name="connsiteY8" fmla="*/ 161925 h 193675"/>
                <a:gd name="connsiteX9" fmla="*/ 1184275 w 1184275"/>
                <a:gd name="connsiteY9" fmla="*/ 133350 h 193675"/>
                <a:gd name="connsiteX10" fmla="*/ 1143000 w 1184275"/>
                <a:gd name="connsiteY10" fmla="*/ 88900 h 193675"/>
                <a:gd name="connsiteX11" fmla="*/ 1073150 w 1184275"/>
                <a:gd name="connsiteY11" fmla="*/ 63500 h 193675"/>
                <a:gd name="connsiteX12" fmla="*/ 927100 w 1184275"/>
                <a:gd name="connsiteY12" fmla="*/ 28575 h 193675"/>
                <a:gd name="connsiteX13" fmla="*/ 828675 w 1184275"/>
                <a:gd name="connsiteY13" fmla="*/ 12700 h 193675"/>
                <a:gd name="connsiteX14" fmla="*/ 739775 w 1184275"/>
                <a:gd name="connsiteY14" fmla="*/ 0 h 193675"/>
                <a:gd name="connsiteX15" fmla="*/ 647700 w 1184275"/>
                <a:gd name="connsiteY15" fmla="*/ 3175 h 193675"/>
                <a:gd name="connsiteX16" fmla="*/ 615950 w 1184275"/>
                <a:gd name="connsiteY16" fmla="*/ 3175 h 193675"/>
                <a:gd name="connsiteX17" fmla="*/ 549275 w 1184275"/>
                <a:gd name="connsiteY17" fmla="*/ 15875 h 193675"/>
                <a:gd name="connsiteX18" fmla="*/ 460375 w 1184275"/>
                <a:gd name="connsiteY18" fmla="*/ 44450 h 193675"/>
                <a:gd name="connsiteX19" fmla="*/ 307975 w 1184275"/>
                <a:gd name="connsiteY19" fmla="*/ 73025 h 193675"/>
                <a:gd name="connsiteX20" fmla="*/ 263525 w 1184275"/>
                <a:gd name="connsiteY20" fmla="*/ 82550 h 193675"/>
                <a:gd name="connsiteX0" fmla="*/ 0 w 1184819"/>
                <a:gd name="connsiteY0" fmla="*/ 73025 h 193675"/>
                <a:gd name="connsiteX1" fmla="*/ 285750 w 1184819"/>
                <a:gd name="connsiteY1" fmla="*/ 85725 h 193675"/>
                <a:gd name="connsiteX2" fmla="*/ 469900 w 1184819"/>
                <a:gd name="connsiteY2" fmla="*/ 146050 h 193675"/>
                <a:gd name="connsiteX3" fmla="*/ 615950 w 1184819"/>
                <a:gd name="connsiteY3" fmla="*/ 184150 h 193675"/>
                <a:gd name="connsiteX4" fmla="*/ 739775 w 1184819"/>
                <a:gd name="connsiteY4" fmla="*/ 193675 h 193675"/>
                <a:gd name="connsiteX5" fmla="*/ 771525 w 1184819"/>
                <a:gd name="connsiteY5" fmla="*/ 190500 h 193675"/>
                <a:gd name="connsiteX6" fmla="*/ 914400 w 1184819"/>
                <a:gd name="connsiteY6" fmla="*/ 187325 h 193675"/>
                <a:gd name="connsiteX7" fmla="*/ 942975 w 1184819"/>
                <a:gd name="connsiteY7" fmla="*/ 180975 h 193675"/>
                <a:gd name="connsiteX8" fmla="*/ 1114425 w 1184819"/>
                <a:gd name="connsiteY8" fmla="*/ 161925 h 193675"/>
                <a:gd name="connsiteX9" fmla="*/ 1184275 w 1184819"/>
                <a:gd name="connsiteY9" fmla="*/ 133350 h 193675"/>
                <a:gd name="connsiteX10" fmla="*/ 1143000 w 1184819"/>
                <a:gd name="connsiteY10" fmla="*/ 88900 h 193675"/>
                <a:gd name="connsiteX11" fmla="*/ 1073150 w 1184819"/>
                <a:gd name="connsiteY11" fmla="*/ 63500 h 193675"/>
                <a:gd name="connsiteX12" fmla="*/ 927100 w 1184819"/>
                <a:gd name="connsiteY12" fmla="*/ 28575 h 193675"/>
                <a:gd name="connsiteX13" fmla="*/ 828675 w 1184819"/>
                <a:gd name="connsiteY13" fmla="*/ 12700 h 193675"/>
                <a:gd name="connsiteX14" fmla="*/ 739775 w 1184819"/>
                <a:gd name="connsiteY14" fmla="*/ 0 h 193675"/>
                <a:gd name="connsiteX15" fmla="*/ 647700 w 1184819"/>
                <a:gd name="connsiteY15" fmla="*/ 3175 h 193675"/>
                <a:gd name="connsiteX16" fmla="*/ 615950 w 1184819"/>
                <a:gd name="connsiteY16" fmla="*/ 3175 h 193675"/>
                <a:gd name="connsiteX17" fmla="*/ 549275 w 1184819"/>
                <a:gd name="connsiteY17" fmla="*/ 15875 h 193675"/>
                <a:gd name="connsiteX18" fmla="*/ 460375 w 1184819"/>
                <a:gd name="connsiteY18" fmla="*/ 44450 h 193675"/>
                <a:gd name="connsiteX19" fmla="*/ 307975 w 1184819"/>
                <a:gd name="connsiteY19" fmla="*/ 73025 h 193675"/>
                <a:gd name="connsiteX20" fmla="*/ 263525 w 1184819"/>
                <a:gd name="connsiteY20" fmla="*/ 82550 h 19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84819" h="193675">
                  <a:moveTo>
                    <a:pt x="0" y="73025"/>
                  </a:moveTo>
                  <a:lnTo>
                    <a:pt x="285750" y="85725"/>
                  </a:lnTo>
                  <a:lnTo>
                    <a:pt x="469900" y="146050"/>
                  </a:lnTo>
                  <a:lnTo>
                    <a:pt x="615950" y="184150"/>
                  </a:lnTo>
                  <a:lnTo>
                    <a:pt x="739775" y="193675"/>
                  </a:lnTo>
                  <a:lnTo>
                    <a:pt x="771525" y="190500"/>
                  </a:lnTo>
                  <a:lnTo>
                    <a:pt x="914400" y="187325"/>
                  </a:lnTo>
                  <a:lnTo>
                    <a:pt x="942975" y="180975"/>
                  </a:lnTo>
                  <a:lnTo>
                    <a:pt x="1114425" y="161925"/>
                  </a:lnTo>
                  <a:cubicBezTo>
                    <a:pt x="1154642" y="153987"/>
                    <a:pt x="1179513" y="145521"/>
                    <a:pt x="1184275" y="133350"/>
                  </a:cubicBezTo>
                  <a:cubicBezTo>
                    <a:pt x="1189037" y="121179"/>
                    <a:pt x="1161521" y="100542"/>
                    <a:pt x="1143000" y="88900"/>
                  </a:cubicBezTo>
                  <a:lnTo>
                    <a:pt x="1073150" y="63500"/>
                  </a:lnTo>
                  <a:lnTo>
                    <a:pt x="927100" y="28575"/>
                  </a:lnTo>
                  <a:lnTo>
                    <a:pt x="828675" y="12700"/>
                  </a:lnTo>
                  <a:lnTo>
                    <a:pt x="739775" y="0"/>
                  </a:lnTo>
                  <a:lnTo>
                    <a:pt x="647700" y="3175"/>
                  </a:lnTo>
                  <a:lnTo>
                    <a:pt x="615950" y="3175"/>
                  </a:lnTo>
                  <a:lnTo>
                    <a:pt x="549275" y="15875"/>
                  </a:lnTo>
                  <a:lnTo>
                    <a:pt x="460375" y="44450"/>
                  </a:lnTo>
                  <a:lnTo>
                    <a:pt x="307975" y="73025"/>
                  </a:lnTo>
                  <a:lnTo>
                    <a:pt x="263525" y="8255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F55C4EFE-FB4E-4186-A8BA-6726684ABA50}"/>
                </a:ext>
              </a:extLst>
            </p:cNvPr>
            <p:cNvSpPr/>
            <p:nvPr/>
          </p:nvSpPr>
          <p:spPr>
            <a:xfrm>
              <a:off x="7343774" y="2076450"/>
              <a:ext cx="1035963" cy="174625"/>
            </a:xfrm>
            <a:custGeom>
              <a:avLst/>
              <a:gdLst>
                <a:gd name="connsiteX0" fmla="*/ 0 w 1035050"/>
                <a:gd name="connsiteY0" fmla="*/ 76200 h 174625"/>
                <a:gd name="connsiteX1" fmla="*/ 0 w 1035050"/>
                <a:gd name="connsiteY1" fmla="*/ 76200 h 174625"/>
                <a:gd name="connsiteX2" fmla="*/ 117475 w 1035050"/>
                <a:gd name="connsiteY2" fmla="*/ 82550 h 174625"/>
                <a:gd name="connsiteX3" fmla="*/ 330200 w 1035050"/>
                <a:gd name="connsiteY3" fmla="*/ 133350 h 174625"/>
                <a:gd name="connsiteX4" fmla="*/ 511175 w 1035050"/>
                <a:gd name="connsiteY4" fmla="*/ 155575 h 174625"/>
                <a:gd name="connsiteX5" fmla="*/ 641350 w 1035050"/>
                <a:gd name="connsiteY5" fmla="*/ 174625 h 174625"/>
                <a:gd name="connsiteX6" fmla="*/ 790575 w 1035050"/>
                <a:gd name="connsiteY6" fmla="*/ 171450 h 174625"/>
                <a:gd name="connsiteX7" fmla="*/ 889000 w 1035050"/>
                <a:gd name="connsiteY7" fmla="*/ 171450 h 174625"/>
                <a:gd name="connsiteX8" fmla="*/ 971550 w 1035050"/>
                <a:gd name="connsiteY8" fmla="*/ 139700 h 174625"/>
                <a:gd name="connsiteX9" fmla="*/ 1035050 w 1035050"/>
                <a:gd name="connsiteY9" fmla="*/ 117475 h 174625"/>
                <a:gd name="connsiteX10" fmla="*/ 904875 w 1035050"/>
                <a:gd name="connsiteY10" fmla="*/ 66675 h 174625"/>
                <a:gd name="connsiteX11" fmla="*/ 701675 w 1035050"/>
                <a:gd name="connsiteY11" fmla="*/ 15875 h 174625"/>
                <a:gd name="connsiteX12" fmla="*/ 527050 w 1035050"/>
                <a:gd name="connsiteY12" fmla="*/ 3175 h 174625"/>
                <a:gd name="connsiteX13" fmla="*/ 488950 w 1035050"/>
                <a:gd name="connsiteY13" fmla="*/ 3175 h 174625"/>
                <a:gd name="connsiteX14" fmla="*/ 365125 w 1035050"/>
                <a:gd name="connsiteY14" fmla="*/ 0 h 174625"/>
                <a:gd name="connsiteX15" fmla="*/ 320675 w 1035050"/>
                <a:gd name="connsiteY15" fmla="*/ 0 h 174625"/>
                <a:gd name="connsiteX16" fmla="*/ 250825 w 1035050"/>
                <a:gd name="connsiteY16" fmla="*/ 12700 h 174625"/>
                <a:gd name="connsiteX17" fmla="*/ 203200 w 1035050"/>
                <a:gd name="connsiteY17" fmla="*/ 31750 h 174625"/>
                <a:gd name="connsiteX18" fmla="*/ 193675 w 1035050"/>
                <a:gd name="connsiteY18" fmla="*/ 34925 h 174625"/>
                <a:gd name="connsiteX19" fmla="*/ 184150 w 1035050"/>
                <a:gd name="connsiteY19" fmla="*/ 38100 h 174625"/>
                <a:gd name="connsiteX20" fmla="*/ 136525 w 1035050"/>
                <a:gd name="connsiteY20" fmla="*/ 41275 h 174625"/>
                <a:gd name="connsiteX21" fmla="*/ 127000 w 1035050"/>
                <a:gd name="connsiteY21" fmla="*/ 44450 h 174625"/>
                <a:gd name="connsiteX22" fmla="*/ 111125 w 1035050"/>
                <a:gd name="connsiteY22" fmla="*/ 82550 h 174625"/>
                <a:gd name="connsiteX0" fmla="*/ 0 w 1035050"/>
                <a:gd name="connsiteY0" fmla="*/ 76200 h 174625"/>
                <a:gd name="connsiteX1" fmla="*/ 0 w 1035050"/>
                <a:gd name="connsiteY1" fmla="*/ 76200 h 174625"/>
                <a:gd name="connsiteX2" fmla="*/ 117475 w 1035050"/>
                <a:gd name="connsiteY2" fmla="*/ 82550 h 174625"/>
                <a:gd name="connsiteX3" fmla="*/ 330200 w 1035050"/>
                <a:gd name="connsiteY3" fmla="*/ 133350 h 174625"/>
                <a:gd name="connsiteX4" fmla="*/ 511175 w 1035050"/>
                <a:gd name="connsiteY4" fmla="*/ 155575 h 174625"/>
                <a:gd name="connsiteX5" fmla="*/ 641350 w 1035050"/>
                <a:gd name="connsiteY5" fmla="*/ 174625 h 174625"/>
                <a:gd name="connsiteX6" fmla="*/ 790575 w 1035050"/>
                <a:gd name="connsiteY6" fmla="*/ 171450 h 174625"/>
                <a:gd name="connsiteX7" fmla="*/ 889000 w 1035050"/>
                <a:gd name="connsiteY7" fmla="*/ 171450 h 174625"/>
                <a:gd name="connsiteX8" fmla="*/ 971550 w 1035050"/>
                <a:gd name="connsiteY8" fmla="*/ 139700 h 174625"/>
                <a:gd name="connsiteX9" fmla="*/ 1035050 w 1035050"/>
                <a:gd name="connsiteY9" fmla="*/ 117475 h 174625"/>
                <a:gd name="connsiteX10" fmla="*/ 904875 w 1035050"/>
                <a:gd name="connsiteY10" fmla="*/ 66675 h 174625"/>
                <a:gd name="connsiteX11" fmla="*/ 701675 w 1035050"/>
                <a:gd name="connsiteY11" fmla="*/ 15875 h 174625"/>
                <a:gd name="connsiteX12" fmla="*/ 527050 w 1035050"/>
                <a:gd name="connsiteY12" fmla="*/ 3175 h 174625"/>
                <a:gd name="connsiteX13" fmla="*/ 488950 w 1035050"/>
                <a:gd name="connsiteY13" fmla="*/ 3175 h 174625"/>
                <a:gd name="connsiteX14" fmla="*/ 365125 w 1035050"/>
                <a:gd name="connsiteY14" fmla="*/ 0 h 174625"/>
                <a:gd name="connsiteX15" fmla="*/ 320675 w 1035050"/>
                <a:gd name="connsiteY15" fmla="*/ 0 h 174625"/>
                <a:gd name="connsiteX16" fmla="*/ 250825 w 1035050"/>
                <a:gd name="connsiteY16" fmla="*/ 12700 h 174625"/>
                <a:gd name="connsiteX17" fmla="*/ 203200 w 1035050"/>
                <a:gd name="connsiteY17" fmla="*/ 31750 h 174625"/>
                <a:gd name="connsiteX18" fmla="*/ 193675 w 1035050"/>
                <a:gd name="connsiteY18" fmla="*/ 34925 h 174625"/>
                <a:gd name="connsiteX19" fmla="*/ 184150 w 1035050"/>
                <a:gd name="connsiteY19" fmla="*/ 38100 h 174625"/>
                <a:gd name="connsiteX20" fmla="*/ 136525 w 1035050"/>
                <a:gd name="connsiteY20" fmla="*/ 41275 h 174625"/>
                <a:gd name="connsiteX21" fmla="*/ 111125 w 1035050"/>
                <a:gd name="connsiteY21" fmla="*/ 82550 h 174625"/>
                <a:gd name="connsiteX0" fmla="*/ 0 w 1035050"/>
                <a:gd name="connsiteY0" fmla="*/ 76200 h 174625"/>
                <a:gd name="connsiteX1" fmla="*/ 0 w 1035050"/>
                <a:gd name="connsiteY1" fmla="*/ 76200 h 174625"/>
                <a:gd name="connsiteX2" fmla="*/ 117475 w 1035050"/>
                <a:gd name="connsiteY2" fmla="*/ 82550 h 174625"/>
                <a:gd name="connsiteX3" fmla="*/ 330200 w 1035050"/>
                <a:gd name="connsiteY3" fmla="*/ 133350 h 174625"/>
                <a:gd name="connsiteX4" fmla="*/ 511175 w 1035050"/>
                <a:gd name="connsiteY4" fmla="*/ 155575 h 174625"/>
                <a:gd name="connsiteX5" fmla="*/ 641350 w 1035050"/>
                <a:gd name="connsiteY5" fmla="*/ 174625 h 174625"/>
                <a:gd name="connsiteX6" fmla="*/ 790575 w 1035050"/>
                <a:gd name="connsiteY6" fmla="*/ 171450 h 174625"/>
                <a:gd name="connsiteX7" fmla="*/ 889000 w 1035050"/>
                <a:gd name="connsiteY7" fmla="*/ 171450 h 174625"/>
                <a:gd name="connsiteX8" fmla="*/ 971550 w 1035050"/>
                <a:gd name="connsiteY8" fmla="*/ 139700 h 174625"/>
                <a:gd name="connsiteX9" fmla="*/ 1035050 w 1035050"/>
                <a:gd name="connsiteY9" fmla="*/ 117475 h 174625"/>
                <a:gd name="connsiteX10" fmla="*/ 904875 w 1035050"/>
                <a:gd name="connsiteY10" fmla="*/ 66675 h 174625"/>
                <a:gd name="connsiteX11" fmla="*/ 701675 w 1035050"/>
                <a:gd name="connsiteY11" fmla="*/ 15875 h 174625"/>
                <a:gd name="connsiteX12" fmla="*/ 527050 w 1035050"/>
                <a:gd name="connsiteY12" fmla="*/ 3175 h 174625"/>
                <a:gd name="connsiteX13" fmla="*/ 488950 w 1035050"/>
                <a:gd name="connsiteY13" fmla="*/ 3175 h 174625"/>
                <a:gd name="connsiteX14" fmla="*/ 365125 w 1035050"/>
                <a:gd name="connsiteY14" fmla="*/ 0 h 174625"/>
                <a:gd name="connsiteX15" fmla="*/ 320675 w 1035050"/>
                <a:gd name="connsiteY15" fmla="*/ 0 h 174625"/>
                <a:gd name="connsiteX16" fmla="*/ 250825 w 1035050"/>
                <a:gd name="connsiteY16" fmla="*/ 12700 h 174625"/>
                <a:gd name="connsiteX17" fmla="*/ 203200 w 1035050"/>
                <a:gd name="connsiteY17" fmla="*/ 31750 h 174625"/>
                <a:gd name="connsiteX18" fmla="*/ 193675 w 1035050"/>
                <a:gd name="connsiteY18" fmla="*/ 34925 h 174625"/>
                <a:gd name="connsiteX19" fmla="*/ 184150 w 1035050"/>
                <a:gd name="connsiteY19" fmla="*/ 38100 h 174625"/>
                <a:gd name="connsiteX20" fmla="*/ 149225 w 1035050"/>
                <a:gd name="connsiteY20" fmla="*/ 50800 h 174625"/>
                <a:gd name="connsiteX21" fmla="*/ 111125 w 1035050"/>
                <a:gd name="connsiteY21" fmla="*/ 82550 h 174625"/>
                <a:gd name="connsiteX0" fmla="*/ 0 w 1035050"/>
                <a:gd name="connsiteY0" fmla="*/ 76200 h 174625"/>
                <a:gd name="connsiteX1" fmla="*/ 0 w 1035050"/>
                <a:gd name="connsiteY1" fmla="*/ 76200 h 174625"/>
                <a:gd name="connsiteX2" fmla="*/ 117475 w 1035050"/>
                <a:gd name="connsiteY2" fmla="*/ 82550 h 174625"/>
                <a:gd name="connsiteX3" fmla="*/ 330200 w 1035050"/>
                <a:gd name="connsiteY3" fmla="*/ 133350 h 174625"/>
                <a:gd name="connsiteX4" fmla="*/ 511175 w 1035050"/>
                <a:gd name="connsiteY4" fmla="*/ 155575 h 174625"/>
                <a:gd name="connsiteX5" fmla="*/ 641350 w 1035050"/>
                <a:gd name="connsiteY5" fmla="*/ 174625 h 174625"/>
                <a:gd name="connsiteX6" fmla="*/ 790575 w 1035050"/>
                <a:gd name="connsiteY6" fmla="*/ 171450 h 174625"/>
                <a:gd name="connsiteX7" fmla="*/ 889000 w 1035050"/>
                <a:gd name="connsiteY7" fmla="*/ 171450 h 174625"/>
                <a:gd name="connsiteX8" fmla="*/ 971550 w 1035050"/>
                <a:gd name="connsiteY8" fmla="*/ 139700 h 174625"/>
                <a:gd name="connsiteX9" fmla="*/ 1035050 w 1035050"/>
                <a:gd name="connsiteY9" fmla="*/ 117475 h 174625"/>
                <a:gd name="connsiteX10" fmla="*/ 904875 w 1035050"/>
                <a:gd name="connsiteY10" fmla="*/ 66675 h 174625"/>
                <a:gd name="connsiteX11" fmla="*/ 701675 w 1035050"/>
                <a:gd name="connsiteY11" fmla="*/ 15875 h 174625"/>
                <a:gd name="connsiteX12" fmla="*/ 527050 w 1035050"/>
                <a:gd name="connsiteY12" fmla="*/ 3175 h 174625"/>
                <a:gd name="connsiteX13" fmla="*/ 488950 w 1035050"/>
                <a:gd name="connsiteY13" fmla="*/ 3175 h 174625"/>
                <a:gd name="connsiteX14" fmla="*/ 365125 w 1035050"/>
                <a:gd name="connsiteY14" fmla="*/ 0 h 174625"/>
                <a:gd name="connsiteX15" fmla="*/ 320675 w 1035050"/>
                <a:gd name="connsiteY15" fmla="*/ 0 h 174625"/>
                <a:gd name="connsiteX16" fmla="*/ 250825 w 1035050"/>
                <a:gd name="connsiteY16" fmla="*/ 12700 h 174625"/>
                <a:gd name="connsiteX17" fmla="*/ 203200 w 1035050"/>
                <a:gd name="connsiteY17" fmla="*/ 31750 h 174625"/>
                <a:gd name="connsiteX18" fmla="*/ 193675 w 1035050"/>
                <a:gd name="connsiteY18" fmla="*/ 34925 h 174625"/>
                <a:gd name="connsiteX19" fmla="*/ 184150 w 1035050"/>
                <a:gd name="connsiteY19" fmla="*/ 38100 h 174625"/>
                <a:gd name="connsiteX20" fmla="*/ 149225 w 1035050"/>
                <a:gd name="connsiteY20" fmla="*/ 50800 h 174625"/>
                <a:gd name="connsiteX21" fmla="*/ 111125 w 1035050"/>
                <a:gd name="connsiteY21" fmla="*/ 82550 h 174625"/>
                <a:gd name="connsiteX0" fmla="*/ 0 w 1038052"/>
                <a:gd name="connsiteY0" fmla="*/ 76200 h 174625"/>
                <a:gd name="connsiteX1" fmla="*/ 0 w 1038052"/>
                <a:gd name="connsiteY1" fmla="*/ 76200 h 174625"/>
                <a:gd name="connsiteX2" fmla="*/ 117475 w 1038052"/>
                <a:gd name="connsiteY2" fmla="*/ 82550 h 174625"/>
                <a:gd name="connsiteX3" fmla="*/ 330200 w 1038052"/>
                <a:gd name="connsiteY3" fmla="*/ 133350 h 174625"/>
                <a:gd name="connsiteX4" fmla="*/ 511175 w 1038052"/>
                <a:gd name="connsiteY4" fmla="*/ 155575 h 174625"/>
                <a:gd name="connsiteX5" fmla="*/ 641350 w 1038052"/>
                <a:gd name="connsiteY5" fmla="*/ 174625 h 174625"/>
                <a:gd name="connsiteX6" fmla="*/ 790575 w 1038052"/>
                <a:gd name="connsiteY6" fmla="*/ 171450 h 174625"/>
                <a:gd name="connsiteX7" fmla="*/ 889000 w 1038052"/>
                <a:gd name="connsiteY7" fmla="*/ 171450 h 174625"/>
                <a:gd name="connsiteX8" fmla="*/ 971550 w 1038052"/>
                <a:gd name="connsiteY8" fmla="*/ 139700 h 174625"/>
                <a:gd name="connsiteX9" fmla="*/ 1035050 w 1038052"/>
                <a:gd name="connsiteY9" fmla="*/ 117475 h 174625"/>
                <a:gd name="connsiteX10" fmla="*/ 904875 w 1038052"/>
                <a:gd name="connsiteY10" fmla="*/ 66675 h 174625"/>
                <a:gd name="connsiteX11" fmla="*/ 701675 w 1038052"/>
                <a:gd name="connsiteY11" fmla="*/ 15875 h 174625"/>
                <a:gd name="connsiteX12" fmla="*/ 527050 w 1038052"/>
                <a:gd name="connsiteY12" fmla="*/ 3175 h 174625"/>
                <a:gd name="connsiteX13" fmla="*/ 488950 w 1038052"/>
                <a:gd name="connsiteY13" fmla="*/ 3175 h 174625"/>
                <a:gd name="connsiteX14" fmla="*/ 365125 w 1038052"/>
                <a:gd name="connsiteY14" fmla="*/ 0 h 174625"/>
                <a:gd name="connsiteX15" fmla="*/ 320675 w 1038052"/>
                <a:gd name="connsiteY15" fmla="*/ 0 h 174625"/>
                <a:gd name="connsiteX16" fmla="*/ 250825 w 1038052"/>
                <a:gd name="connsiteY16" fmla="*/ 12700 h 174625"/>
                <a:gd name="connsiteX17" fmla="*/ 203200 w 1038052"/>
                <a:gd name="connsiteY17" fmla="*/ 31750 h 174625"/>
                <a:gd name="connsiteX18" fmla="*/ 193675 w 1038052"/>
                <a:gd name="connsiteY18" fmla="*/ 34925 h 174625"/>
                <a:gd name="connsiteX19" fmla="*/ 184150 w 1038052"/>
                <a:gd name="connsiteY19" fmla="*/ 38100 h 174625"/>
                <a:gd name="connsiteX20" fmla="*/ 149225 w 1038052"/>
                <a:gd name="connsiteY20" fmla="*/ 50800 h 174625"/>
                <a:gd name="connsiteX21" fmla="*/ 111125 w 1038052"/>
                <a:gd name="connsiteY21" fmla="*/ 82550 h 174625"/>
                <a:gd name="connsiteX0" fmla="*/ 0 w 1038052"/>
                <a:gd name="connsiteY0" fmla="*/ 76200 h 174625"/>
                <a:gd name="connsiteX1" fmla="*/ 0 w 1038052"/>
                <a:gd name="connsiteY1" fmla="*/ 76200 h 174625"/>
                <a:gd name="connsiteX2" fmla="*/ 117475 w 1038052"/>
                <a:gd name="connsiteY2" fmla="*/ 82550 h 174625"/>
                <a:gd name="connsiteX3" fmla="*/ 330200 w 1038052"/>
                <a:gd name="connsiteY3" fmla="*/ 133350 h 174625"/>
                <a:gd name="connsiteX4" fmla="*/ 511175 w 1038052"/>
                <a:gd name="connsiteY4" fmla="*/ 155575 h 174625"/>
                <a:gd name="connsiteX5" fmla="*/ 641350 w 1038052"/>
                <a:gd name="connsiteY5" fmla="*/ 174625 h 174625"/>
                <a:gd name="connsiteX6" fmla="*/ 790575 w 1038052"/>
                <a:gd name="connsiteY6" fmla="*/ 171450 h 174625"/>
                <a:gd name="connsiteX7" fmla="*/ 889000 w 1038052"/>
                <a:gd name="connsiteY7" fmla="*/ 171450 h 174625"/>
                <a:gd name="connsiteX8" fmla="*/ 971550 w 1038052"/>
                <a:gd name="connsiteY8" fmla="*/ 139700 h 174625"/>
                <a:gd name="connsiteX9" fmla="*/ 1035050 w 1038052"/>
                <a:gd name="connsiteY9" fmla="*/ 117475 h 174625"/>
                <a:gd name="connsiteX10" fmla="*/ 904875 w 1038052"/>
                <a:gd name="connsiteY10" fmla="*/ 66675 h 174625"/>
                <a:gd name="connsiteX11" fmla="*/ 701675 w 1038052"/>
                <a:gd name="connsiteY11" fmla="*/ 15875 h 174625"/>
                <a:gd name="connsiteX12" fmla="*/ 527050 w 1038052"/>
                <a:gd name="connsiteY12" fmla="*/ 3175 h 174625"/>
                <a:gd name="connsiteX13" fmla="*/ 488950 w 1038052"/>
                <a:gd name="connsiteY13" fmla="*/ 3175 h 174625"/>
                <a:gd name="connsiteX14" fmla="*/ 365125 w 1038052"/>
                <a:gd name="connsiteY14" fmla="*/ 0 h 174625"/>
                <a:gd name="connsiteX15" fmla="*/ 320675 w 1038052"/>
                <a:gd name="connsiteY15" fmla="*/ 0 h 174625"/>
                <a:gd name="connsiteX16" fmla="*/ 250825 w 1038052"/>
                <a:gd name="connsiteY16" fmla="*/ 12700 h 174625"/>
                <a:gd name="connsiteX17" fmla="*/ 203200 w 1038052"/>
                <a:gd name="connsiteY17" fmla="*/ 31750 h 174625"/>
                <a:gd name="connsiteX18" fmla="*/ 193675 w 1038052"/>
                <a:gd name="connsiteY18" fmla="*/ 34925 h 174625"/>
                <a:gd name="connsiteX19" fmla="*/ 184150 w 1038052"/>
                <a:gd name="connsiteY19" fmla="*/ 38100 h 174625"/>
                <a:gd name="connsiteX20" fmla="*/ 149225 w 1038052"/>
                <a:gd name="connsiteY20" fmla="*/ 50800 h 174625"/>
                <a:gd name="connsiteX21" fmla="*/ 111125 w 1038052"/>
                <a:gd name="connsiteY21" fmla="*/ 82550 h 174625"/>
                <a:gd name="connsiteX0" fmla="*/ 0 w 1035963"/>
                <a:gd name="connsiteY0" fmla="*/ 76200 h 174625"/>
                <a:gd name="connsiteX1" fmla="*/ 0 w 1035963"/>
                <a:gd name="connsiteY1" fmla="*/ 76200 h 174625"/>
                <a:gd name="connsiteX2" fmla="*/ 117475 w 1035963"/>
                <a:gd name="connsiteY2" fmla="*/ 82550 h 174625"/>
                <a:gd name="connsiteX3" fmla="*/ 330200 w 1035963"/>
                <a:gd name="connsiteY3" fmla="*/ 133350 h 174625"/>
                <a:gd name="connsiteX4" fmla="*/ 511175 w 1035963"/>
                <a:gd name="connsiteY4" fmla="*/ 155575 h 174625"/>
                <a:gd name="connsiteX5" fmla="*/ 641350 w 1035963"/>
                <a:gd name="connsiteY5" fmla="*/ 174625 h 174625"/>
                <a:gd name="connsiteX6" fmla="*/ 790575 w 1035963"/>
                <a:gd name="connsiteY6" fmla="*/ 171450 h 174625"/>
                <a:gd name="connsiteX7" fmla="*/ 889000 w 1035963"/>
                <a:gd name="connsiteY7" fmla="*/ 171450 h 174625"/>
                <a:gd name="connsiteX8" fmla="*/ 958850 w 1035963"/>
                <a:gd name="connsiteY8" fmla="*/ 161925 h 174625"/>
                <a:gd name="connsiteX9" fmla="*/ 1035050 w 1035963"/>
                <a:gd name="connsiteY9" fmla="*/ 117475 h 174625"/>
                <a:gd name="connsiteX10" fmla="*/ 904875 w 1035963"/>
                <a:gd name="connsiteY10" fmla="*/ 66675 h 174625"/>
                <a:gd name="connsiteX11" fmla="*/ 701675 w 1035963"/>
                <a:gd name="connsiteY11" fmla="*/ 15875 h 174625"/>
                <a:gd name="connsiteX12" fmla="*/ 527050 w 1035963"/>
                <a:gd name="connsiteY12" fmla="*/ 3175 h 174625"/>
                <a:gd name="connsiteX13" fmla="*/ 488950 w 1035963"/>
                <a:gd name="connsiteY13" fmla="*/ 3175 h 174625"/>
                <a:gd name="connsiteX14" fmla="*/ 365125 w 1035963"/>
                <a:gd name="connsiteY14" fmla="*/ 0 h 174625"/>
                <a:gd name="connsiteX15" fmla="*/ 320675 w 1035963"/>
                <a:gd name="connsiteY15" fmla="*/ 0 h 174625"/>
                <a:gd name="connsiteX16" fmla="*/ 250825 w 1035963"/>
                <a:gd name="connsiteY16" fmla="*/ 12700 h 174625"/>
                <a:gd name="connsiteX17" fmla="*/ 203200 w 1035963"/>
                <a:gd name="connsiteY17" fmla="*/ 31750 h 174625"/>
                <a:gd name="connsiteX18" fmla="*/ 193675 w 1035963"/>
                <a:gd name="connsiteY18" fmla="*/ 34925 h 174625"/>
                <a:gd name="connsiteX19" fmla="*/ 184150 w 1035963"/>
                <a:gd name="connsiteY19" fmla="*/ 38100 h 174625"/>
                <a:gd name="connsiteX20" fmla="*/ 149225 w 1035963"/>
                <a:gd name="connsiteY20" fmla="*/ 50800 h 174625"/>
                <a:gd name="connsiteX21" fmla="*/ 111125 w 1035963"/>
                <a:gd name="connsiteY21" fmla="*/ 82550 h 17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5963" h="174625">
                  <a:moveTo>
                    <a:pt x="0" y="76200"/>
                  </a:moveTo>
                  <a:lnTo>
                    <a:pt x="0" y="76200"/>
                  </a:lnTo>
                  <a:lnTo>
                    <a:pt x="117475" y="82550"/>
                  </a:lnTo>
                  <a:lnTo>
                    <a:pt x="330200" y="133350"/>
                  </a:lnTo>
                  <a:lnTo>
                    <a:pt x="511175" y="155575"/>
                  </a:lnTo>
                  <a:lnTo>
                    <a:pt x="641350" y="174625"/>
                  </a:lnTo>
                  <a:lnTo>
                    <a:pt x="790575" y="171450"/>
                  </a:lnTo>
                  <a:cubicBezTo>
                    <a:pt x="831850" y="170921"/>
                    <a:pt x="860954" y="173037"/>
                    <a:pt x="889000" y="171450"/>
                  </a:cubicBezTo>
                  <a:cubicBezTo>
                    <a:pt x="917046" y="169863"/>
                    <a:pt x="937683" y="169333"/>
                    <a:pt x="958850" y="161925"/>
                  </a:cubicBezTo>
                  <a:cubicBezTo>
                    <a:pt x="984250" y="147108"/>
                    <a:pt x="1044046" y="133350"/>
                    <a:pt x="1035050" y="117475"/>
                  </a:cubicBezTo>
                  <a:cubicBezTo>
                    <a:pt x="1026054" y="101600"/>
                    <a:pt x="960438" y="83608"/>
                    <a:pt x="904875" y="66675"/>
                  </a:cubicBezTo>
                  <a:lnTo>
                    <a:pt x="701675" y="15875"/>
                  </a:lnTo>
                  <a:lnTo>
                    <a:pt x="527050" y="3175"/>
                  </a:lnTo>
                  <a:lnTo>
                    <a:pt x="488950" y="3175"/>
                  </a:lnTo>
                  <a:lnTo>
                    <a:pt x="365125" y="0"/>
                  </a:lnTo>
                  <a:lnTo>
                    <a:pt x="320675" y="0"/>
                  </a:lnTo>
                  <a:lnTo>
                    <a:pt x="250825" y="12700"/>
                  </a:lnTo>
                  <a:cubicBezTo>
                    <a:pt x="216133" y="28118"/>
                    <a:pt x="232138" y="22104"/>
                    <a:pt x="203200" y="31750"/>
                  </a:cubicBezTo>
                  <a:lnTo>
                    <a:pt x="193675" y="34925"/>
                  </a:lnTo>
                  <a:cubicBezTo>
                    <a:pt x="190500" y="35983"/>
                    <a:pt x="187489" y="37877"/>
                    <a:pt x="184150" y="38100"/>
                  </a:cubicBezTo>
                  <a:lnTo>
                    <a:pt x="149225" y="50800"/>
                  </a:lnTo>
                  <a:lnTo>
                    <a:pt x="111125" y="8255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35C3171B-D1D5-45EA-8158-F680ED0CF483}"/>
                </a:ext>
              </a:extLst>
            </p:cNvPr>
            <p:cNvSpPr/>
            <p:nvPr/>
          </p:nvSpPr>
          <p:spPr>
            <a:xfrm>
              <a:off x="7448550" y="1909763"/>
              <a:ext cx="991120" cy="135731"/>
            </a:xfrm>
            <a:custGeom>
              <a:avLst/>
              <a:gdLst>
                <a:gd name="connsiteX0" fmla="*/ 0 w 985838"/>
                <a:gd name="connsiteY0" fmla="*/ 100012 h 135731"/>
                <a:gd name="connsiteX1" fmla="*/ 61913 w 985838"/>
                <a:gd name="connsiteY1" fmla="*/ 119062 h 135731"/>
                <a:gd name="connsiteX2" fmla="*/ 259556 w 985838"/>
                <a:gd name="connsiteY2" fmla="*/ 135731 h 135731"/>
                <a:gd name="connsiteX3" fmla="*/ 542925 w 985838"/>
                <a:gd name="connsiteY3" fmla="*/ 121443 h 135731"/>
                <a:gd name="connsiteX4" fmla="*/ 771525 w 985838"/>
                <a:gd name="connsiteY4" fmla="*/ 116681 h 135731"/>
                <a:gd name="connsiteX5" fmla="*/ 985838 w 985838"/>
                <a:gd name="connsiteY5" fmla="*/ 104775 h 135731"/>
                <a:gd name="connsiteX6" fmla="*/ 909638 w 985838"/>
                <a:gd name="connsiteY6" fmla="*/ 54768 h 135731"/>
                <a:gd name="connsiteX7" fmla="*/ 733425 w 985838"/>
                <a:gd name="connsiteY7" fmla="*/ 21431 h 135731"/>
                <a:gd name="connsiteX8" fmla="*/ 509588 w 985838"/>
                <a:gd name="connsiteY8" fmla="*/ 0 h 135731"/>
                <a:gd name="connsiteX9" fmla="*/ 302419 w 985838"/>
                <a:gd name="connsiteY9" fmla="*/ 9525 h 135731"/>
                <a:gd name="connsiteX10" fmla="*/ 192881 w 985838"/>
                <a:gd name="connsiteY10" fmla="*/ 26193 h 135731"/>
                <a:gd name="connsiteX11" fmla="*/ 107156 w 985838"/>
                <a:gd name="connsiteY11" fmla="*/ 64293 h 135731"/>
                <a:gd name="connsiteX12" fmla="*/ 57150 w 985838"/>
                <a:gd name="connsiteY12" fmla="*/ 102393 h 135731"/>
                <a:gd name="connsiteX0" fmla="*/ 0 w 991120"/>
                <a:gd name="connsiteY0" fmla="*/ 100012 h 135731"/>
                <a:gd name="connsiteX1" fmla="*/ 61913 w 991120"/>
                <a:gd name="connsiteY1" fmla="*/ 119062 h 135731"/>
                <a:gd name="connsiteX2" fmla="*/ 259556 w 991120"/>
                <a:gd name="connsiteY2" fmla="*/ 135731 h 135731"/>
                <a:gd name="connsiteX3" fmla="*/ 542925 w 991120"/>
                <a:gd name="connsiteY3" fmla="*/ 121443 h 135731"/>
                <a:gd name="connsiteX4" fmla="*/ 771525 w 991120"/>
                <a:gd name="connsiteY4" fmla="*/ 116681 h 135731"/>
                <a:gd name="connsiteX5" fmla="*/ 985838 w 991120"/>
                <a:gd name="connsiteY5" fmla="*/ 104775 h 135731"/>
                <a:gd name="connsiteX6" fmla="*/ 909638 w 991120"/>
                <a:gd name="connsiteY6" fmla="*/ 54768 h 135731"/>
                <a:gd name="connsiteX7" fmla="*/ 733425 w 991120"/>
                <a:gd name="connsiteY7" fmla="*/ 21431 h 135731"/>
                <a:gd name="connsiteX8" fmla="*/ 509588 w 991120"/>
                <a:gd name="connsiteY8" fmla="*/ 0 h 135731"/>
                <a:gd name="connsiteX9" fmla="*/ 302419 w 991120"/>
                <a:gd name="connsiteY9" fmla="*/ 9525 h 135731"/>
                <a:gd name="connsiteX10" fmla="*/ 192881 w 991120"/>
                <a:gd name="connsiteY10" fmla="*/ 26193 h 135731"/>
                <a:gd name="connsiteX11" fmla="*/ 107156 w 991120"/>
                <a:gd name="connsiteY11" fmla="*/ 64293 h 135731"/>
                <a:gd name="connsiteX12" fmla="*/ 57150 w 991120"/>
                <a:gd name="connsiteY12" fmla="*/ 102393 h 135731"/>
                <a:gd name="connsiteX0" fmla="*/ 0 w 991120"/>
                <a:gd name="connsiteY0" fmla="*/ 100012 h 135731"/>
                <a:gd name="connsiteX1" fmla="*/ 61913 w 991120"/>
                <a:gd name="connsiteY1" fmla="*/ 119062 h 135731"/>
                <a:gd name="connsiteX2" fmla="*/ 259556 w 991120"/>
                <a:gd name="connsiteY2" fmla="*/ 135731 h 135731"/>
                <a:gd name="connsiteX3" fmla="*/ 542925 w 991120"/>
                <a:gd name="connsiteY3" fmla="*/ 121443 h 135731"/>
                <a:gd name="connsiteX4" fmla="*/ 771525 w 991120"/>
                <a:gd name="connsiteY4" fmla="*/ 116681 h 135731"/>
                <a:gd name="connsiteX5" fmla="*/ 985838 w 991120"/>
                <a:gd name="connsiteY5" fmla="*/ 104775 h 135731"/>
                <a:gd name="connsiteX6" fmla="*/ 909638 w 991120"/>
                <a:gd name="connsiteY6" fmla="*/ 54768 h 135731"/>
                <a:gd name="connsiteX7" fmla="*/ 733425 w 991120"/>
                <a:gd name="connsiteY7" fmla="*/ 21431 h 135731"/>
                <a:gd name="connsiteX8" fmla="*/ 509588 w 991120"/>
                <a:gd name="connsiteY8" fmla="*/ 0 h 135731"/>
                <a:gd name="connsiteX9" fmla="*/ 302419 w 991120"/>
                <a:gd name="connsiteY9" fmla="*/ 9525 h 135731"/>
                <a:gd name="connsiteX10" fmla="*/ 192881 w 991120"/>
                <a:gd name="connsiteY10" fmla="*/ 26193 h 135731"/>
                <a:gd name="connsiteX11" fmla="*/ 107156 w 991120"/>
                <a:gd name="connsiteY11" fmla="*/ 64293 h 135731"/>
                <a:gd name="connsiteX12" fmla="*/ 57150 w 991120"/>
                <a:gd name="connsiteY12" fmla="*/ 102393 h 13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1120" h="135731">
                  <a:moveTo>
                    <a:pt x="0" y="100012"/>
                  </a:moveTo>
                  <a:lnTo>
                    <a:pt x="61913" y="119062"/>
                  </a:lnTo>
                  <a:lnTo>
                    <a:pt x="259556" y="135731"/>
                  </a:lnTo>
                  <a:lnTo>
                    <a:pt x="542925" y="121443"/>
                  </a:lnTo>
                  <a:lnTo>
                    <a:pt x="771525" y="116681"/>
                  </a:lnTo>
                  <a:cubicBezTo>
                    <a:pt x="845344" y="113903"/>
                    <a:pt x="962819" y="115094"/>
                    <a:pt x="985838" y="104775"/>
                  </a:cubicBezTo>
                  <a:cubicBezTo>
                    <a:pt x="1008857" y="94456"/>
                    <a:pt x="951707" y="68659"/>
                    <a:pt x="909638" y="54768"/>
                  </a:cubicBezTo>
                  <a:cubicBezTo>
                    <a:pt x="867569" y="40877"/>
                    <a:pt x="800100" y="30559"/>
                    <a:pt x="733425" y="21431"/>
                  </a:cubicBezTo>
                  <a:lnTo>
                    <a:pt x="509588" y="0"/>
                  </a:lnTo>
                  <a:lnTo>
                    <a:pt x="302419" y="9525"/>
                  </a:lnTo>
                  <a:lnTo>
                    <a:pt x="192881" y="26193"/>
                  </a:lnTo>
                  <a:lnTo>
                    <a:pt x="107156" y="64293"/>
                  </a:lnTo>
                  <a:lnTo>
                    <a:pt x="57150" y="102393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1137932E-0979-4496-BF1F-E9784CABBA2F}"/>
                </a:ext>
              </a:extLst>
            </p:cNvPr>
            <p:cNvSpPr/>
            <p:nvPr/>
          </p:nvSpPr>
          <p:spPr>
            <a:xfrm>
              <a:off x="7443788" y="1752600"/>
              <a:ext cx="976908" cy="164306"/>
            </a:xfrm>
            <a:custGeom>
              <a:avLst/>
              <a:gdLst>
                <a:gd name="connsiteX0" fmla="*/ 0 w 976312"/>
                <a:gd name="connsiteY0" fmla="*/ 164306 h 164306"/>
                <a:gd name="connsiteX1" fmla="*/ 142875 w 976312"/>
                <a:gd name="connsiteY1" fmla="*/ 90488 h 164306"/>
                <a:gd name="connsiteX2" fmla="*/ 273843 w 976312"/>
                <a:gd name="connsiteY2" fmla="*/ 30956 h 164306"/>
                <a:gd name="connsiteX3" fmla="*/ 426243 w 976312"/>
                <a:gd name="connsiteY3" fmla="*/ 11906 h 164306"/>
                <a:gd name="connsiteX4" fmla="*/ 457200 w 976312"/>
                <a:gd name="connsiteY4" fmla="*/ 4763 h 164306"/>
                <a:gd name="connsiteX5" fmla="*/ 669131 w 976312"/>
                <a:gd name="connsiteY5" fmla="*/ 0 h 164306"/>
                <a:gd name="connsiteX6" fmla="*/ 695325 w 976312"/>
                <a:gd name="connsiteY6" fmla="*/ 0 h 164306"/>
                <a:gd name="connsiteX7" fmla="*/ 864393 w 976312"/>
                <a:gd name="connsiteY7" fmla="*/ 16669 h 164306"/>
                <a:gd name="connsiteX8" fmla="*/ 976312 w 976312"/>
                <a:gd name="connsiteY8" fmla="*/ 66675 h 164306"/>
                <a:gd name="connsiteX9" fmla="*/ 816768 w 976312"/>
                <a:gd name="connsiteY9" fmla="*/ 85725 h 164306"/>
                <a:gd name="connsiteX10" fmla="*/ 790575 w 976312"/>
                <a:gd name="connsiteY10" fmla="*/ 85725 h 164306"/>
                <a:gd name="connsiteX11" fmla="*/ 619125 w 976312"/>
                <a:gd name="connsiteY11" fmla="*/ 90488 h 164306"/>
                <a:gd name="connsiteX12" fmla="*/ 583406 w 976312"/>
                <a:gd name="connsiteY12" fmla="*/ 90488 h 164306"/>
                <a:gd name="connsiteX13" fmla="*/ 371475 w 976312"/>
                <a:gd name="connsiteY13" fmla="*/ 90488 h 164306"/>
                <a:gd name="connsiteX14" fmla="*/ 335756 w 976312"/>
                <a:gd name="connsiteY14" fmla="*/ 92869 h 164306"/>
                <a:gd name="connsiteX15" fmla="*/ 223837 w 976312"/>
                <a:gd name="connsiteY15" fmla="*/ 100013 h 164306"/>
                <a:gd name="connsiteX16" fmla="*/ 159543 w 976312"/>
                <a:gd name="connsiteY16" fmla="*/ 97631 h 164306"/>
                <a:gd name="connsiteX17" fmla="*/ 150018 w 976312"/>
                <a:gd name="connsiteY17" fmla="*/ 95250 h 164306"/>
                <a:gd name="connsiteX18" fmla="*/ 140493 w 976312"/>
                <a:gd name="connsiteY18" fmla="*/ 95250 h 164306"/>
                <a:gd name="connsiteX0" fmla="*/ 0 w 976908"/>
                <a:gd name="connsiteY0" fmla="*/ 164306 h 164306"/>
                <a:gd name="connsiteX1" fmla="*/ 142875 w 976908"/>
                <a:gd name="connsiteY1" fmla="*/ 90488 h 164306"/>
                <a:gd name="connsiteX2" fmla="*/ 273843 w 976908"/>
                <a:gd name="connsiteY2" fmla="*/ 30956 h 164306"/>
                <a:gd name="connsiteX3" fmla="*/ 426243 w 976908"/>
                <a:gd name="connsiteY3" fmla="*/ 11906 h 164306"/>
                <a:gd name="connsiteX4" fmla="*/ 457200 w 976908"/>
                <a:gd name="connsiteY4" fmla="*/ 4763 h 164306"/>
                <a:gd name="connsiteX5" fmla="*/ 669131 w 976908"/>
                <a:gd name="connsiteY5" fmla="*/ 0 h 164306"/>
                <a:gd name="connsiteX6" fmla="*/ 695325 w 976908"/>
                <a:gd name="connsiteY6" fmla="*/ 0 h 164306"/>
                <a:gd name="connsiteX7" fmla="*/ 864393 w 976908"/>
                <a:gd name="connsiteY7" fmla="*/ 16669 h 164306"/>
                <a:gd name="connsiteX8" fmla="*/ 976312 w 976908"/>
                <a:gd name="connsiteY8" fmla="*/ 66675 h 164306"/>
                <a:gd name="connsiteX9" fmla="*/ 816768 w 976908"/>
                <a:gd name="connsiteY9" fmla="*/ 85725 h 164306"/>
                <a:gd name="connsiteX10" fmla="*/ 790575 w 976908"/>
                <a:gd name="connsiteY10" fmla="*/ 85725 h 164306"/>
                <a:gd name="connsiteX11" fmla="*/ 619125 w 976908"/>
                <a:gd name="connsiteY11" fmla="*/ 90488 h 164306"/>
                <a:gd name="connsiteX12" fmla="*/ 583406 w 976908"/>
                <a:gd name="connsiteY12" fmla="*/ 90488 h 164306"/>
                <a:gd name="connsiteX13" fmla="*/ 371475 w 976908"/>
                <a:gd name="connsiteY13" fmla="*/ 90488 h 164306"/>
                <a:gd name="connsiteX14" fmla="*/ 335756 w 976908"/>
                <a:gd name="connsiteY14" fmla="*/ 92869 h 164306"/>
                <a:gd name="connsiteX15" fmla="*/ 223837 w 976908"/>
                <a:gd name="connsiteY15" fmla="*/ 100013 h 164306"/>
                <a:gd name="connsiteX16" fmla="*/ 159543 w 976908"/>
                <a:gd name="connsiteY16" fmla="*/ 97631 h 164306"/>
                <a:gd name="connsiteX17" fmla="*/ 150018 w 976908"/>
                <a:gd name="connsiteY17" fmla="*/ 95250 h 164306"/>
                <a:gd name="connsiteX18" fmla="*/ 140493 w 976908"/>
                <a:gd name="connsiteY18" fmla="*/ 95250 h 1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76908" h="164306">
                  <a:moveTo>
                    <a:pt x="0" y="164306"/>
                  </a:moveTo>
                  <a:lnTo>
                    <a:pt x="142875" y="90488"/>
                  </a:lnTo>
                  <a:lnTo>
                    <a:pt x="273843" y="30956"/>
                  </a:lnTo>
                  <a:lnTo>
                    <a:pt x="426243" y="11906"/>
                  </a:lnTo>
                  <a:cubicBezTo>
                    <a:pt x="452337" y="4079"/>
                    <a:pt x="441769" y="4763"/>
                    <a:pt x="457200" y="4763"/>
                  </a:cubicBezTo>
                  <a:lnTo>
                    <a:pt x="669131" y="0"/>
                  </a:lnTo>
                  <a:lnTo>
                    <a:pt x="695325" y="0"/>
                  </a:lnTo>
                  <a:lnTo>
                    <a:pt x="864393" y="16669"/>
                  </a:lnTo>
                  <a:cubicBezTo>
                    <a:pt x="911224" y="27782"/>
                    <a:pt x="984250" y="55166"/>
                    <a:pt x="976312" y="66675"/>
                  </a:cubicBezTo>
                  <a:cubicBezTo>
                    <a:pt x="968375" y="78184"/>
                    <a:pt x="847724" y="82550"/>
                    <a:pt x="816768" y="85725"/>
                  </a:cubicBezTo>
                  <a:lnTo>
                    <a:pt x="790575" y="85725"/>
                  </a:lnTo>
                  <a:lnTo>
                    <a:pt x="619125" y="90488"/>
                  </a:lnTo>
                  <a:lnTo>
                    <a:pt x="583406" y="90488"/>
                  </a:lnTo>
                  <a:lnTo>
                    <a:pt x="371475" y="90488"/>
                  </a:lnTo>
                  <a:cubicBezTo>
                    <a:pt x="345310" y="93395"/>
                    <a:pt x="357231" y="92869"/>
                    <a:pt x="335756" y="92869"/>
                  </a:cubicBezTo>
                  <a:lnTo>
                    <a:pt x="223837" y="100013"/>
                  </a:lnTo>
                  <a:cubicBezTo>
                    <a:pt x="202406" y="99219"/>
                    <a:pt x="180942" y="99058"/>
                    <a:pt x="159543" y="97631"/>
                  </a:cubicBezTo>
                  <a:cubicBezTo>
                    <a:pt x="120066" y="94999"/>
                    <a:pt x="164901" y="95250"/>
                    <a:pt x="150018" y="95250"/>
                  </a:cubicBezTo>
                  <a:lnTo>
                    <a:pt x="140493" y="9525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6840328F-9F43-4CCC-B972-EE4A165B1B1C}"/>
                </a:ext>
              </a:extLst>
            </p:cNvPr>
            <p:cNvSpPr/>
            <p:nvPr/>
          </p:nvSpPr>
          <p:spPr>
            <a:xfrm>
              <a:off x="7239000" y="1438275"/>
              <a:ext cx="1333500" cy="392906"/>
            </a:xfrm>
            <a:custGeom>
              <a:avLst/>
              <a:gdLst>
                <a:gd name="connsiteX0" fmla="*/ 0 w 1333500"/>
                <a:gd name="connsiteY0" fmla="*/ 392906 h 392906"/>
                <a:gd name="connsiteX1" fmla="*/ 159544 w 1333500"/>
                <a:gd name="connsiteY1" fmla="*/ 295275 h 392906"/>
                <a:gd name="connsiteX2" fmla="*/ 183356 w 1333500"/>
                <a:gd name="connsiteY2" fmla="*/ 283369 h 392906"/>
                <a:gd name="connsiteX3" fmla="*/ 421481 w 1333500"/>
                <a:gd name="connsiteY3" fmla="*/ 150019 h 392906"/>
                <a:gd name="connsiteX4" fmla="*/ 442913 w 1333500"/>
                <a:gd name="connsiteY4" fmla="*/ 138113 h 392906"/>
                <a:gd name="connsiteX5" fmla="*/ 676275 w 1333500"/>
                <a:gd name="connsiteY5" fmla="*/ 54769 h 392906"/>
                <a:gd name="connsiteX6" fmla="*/ 888206 w 1333500"/>
                <a:gd name="connsiteY6" fmla="*/ 0 h 392906"/>
                <a:gd name="connsiteX7" fmla="*/ 1235869 w 1333500"/>
                <a:gd name="connsiteY7" fmla="*/ 0 h 392906"/>
                <a:gd name="connsiteX8" fmla="*/ 1264444 w 1333500"/>
                <a:gd name="connsiteY8" fmla="*/ 0 h 392906"/>
                <a:gd name="connsiteX9" fmla="*/ 1333500 w 1333500"/>
                <a:gd name="connsiteY9" fmla="*/ 21431 h 39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0" h="392906">
                  <a:moveTo>
                    <a:pt x="0" y="392906"/>
                  </a:moveTo>
                  <a:lnTo>
                    <a:pt x="159544" y="295275"/>
                  </a:lnTo>
                  <a:lnTo>
                    <a:pt x="183356" y="283369"/>
                  </a:lnTo>
                  <a:lnTo>
                    <a:pt x="421481" y="150019"/>
                  </a:lnTo>
                  <a:lnTo>
                    <a:pt x="442913" y="138113"/>
                  </a:lnTo>
                  <a:lnTo>
                    <a:pt x="676275" y="54769"/>
                  </a:lnTo>
                  <a:lnTo>
                    <a:pt x="888206" y="0"/>
                  </a:lnTo>
                  <a:lnTo>
                    <a:pt x="1235869" y="0"/>
                  </a:lnTo>
                  <a:lnTo>
                    <a:pt x="1264444" y="0"/>
                  </a:lnTo>
                  <a:lnTo>
                    <a:pt x="1333500" y="21431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730621FC-DE15-41F4-8925-0C25B9475FF2}"/>
                </a:ext>
              </a:extLst>
            </p:cNvPr>
            <p:cNvSpPr/>
            <p:nvPr/>
          </p:nvSpPr>
          <p:spPr>
            <a:xfrm>
              <a:off x="7441406" y="1597819"/>
              <a:ext cx="996385" cy="114300"/>
            </a:xfrm>
            <a:custGeom>
              <a:avLst/>
              <a:gdLst>
                <a:gd name="connsiteX0" fmla="*/ 0 w 992982"/>
                <a:gd name="connsiteY0" fmla="*/ 114300 h 114300"/>
                <a:gd name="connsiteX1" fmla="*/ 0 w 992982"/>
                <a:gd name="connsiteY1" fmla="*/ 114300 h 114300"/>
                <a:gd name="connsiteX2" fmla="*/ 59532 w 992982"/>
                <a:gd name="connsiteY2" fmla="*/ 104775 h 114300"/>
                <a:gd name="connsiteX3" fmla="*/ 335757 w 992982"/>
                <a:gd name="connsiteY3" fmla="*/ 38100 h 114300"/>
                <a:gd name="connsiteX4" fmla="*/ 369094 w 992982"/>
                <a:gd name="connsiteY4" fmla="*/ 23812 h 114300"/>
                <a:gd name="connsiteX5" fmla="*/ 385763 w 992982"/>
                <a:gd name="connsiteY5" fmla="*/ 19050 h 114300"/>
                <a:gd name="connsiteX6" fmla="*/ 538163 w 992982"/>
                <a:gd name="connsiteY6" fmla="*/ 7144 h 114300"/>
                <a:gd name="connsiteX7" fmla="*/ 561975 w 992982"/>
                <a:gd name="connsiteY7" fmla="*/ 4762 h 114300"/>
                <a:gd name="connsiteX8" fmla="*/ 578644 w 992982"/>
                <a:gd name="connsiteY8" fmla="*/ 0 h 114300"/>
                <a:gd name="connsiteX9" fmla="*/ 750094 w 992982"/>
                <a:gd name="connsiteY9" fmla="*/ 2381 h 114300"/>
                <a:gd name="connsiteX10" fmla="*/ 804863 w 992982"/>
                <a:gd name="connsiteY10" fmla="*/ 2381 h 114300"/>
                <a:gd name="connsiteX11" fmla="*/ 992982 w 992982"/>
                <a:gd name="connsiteY11" fmla="*/ 23812 h 114300"/>
                <a:gd name="connsiteX12" fmla="*/ 859632 w 992982"/>
                <a:gd name="connsiteY12" fmla="*/ 54769 h 114300"/>
                <a:gd name="connsiteX13" fmla="*/ 812007 w 992982"/>
                <a:gd name="connsiteY13" fmla="*/ 54769 h 114300"/>
                <a:gd name="connsiteX14" fmla="*/ 485775 w 992982"/>
                <a:gd name="connsiteY14" fmla="*/ 64294 h 114300"/>
                <a:gd name="connsiteX15" fmla="*/ 433388 w 992982"/>
                <a:gd name="connsiteY15" fmla="*/ 61912 h 114300"/>
                <a:gd name="connsiteX16" fmla="*/ 354807 w 992982"/>
                <a:gd name="connsiteY16" fmla="*/ 64294 h 114300"/>
                <a:gd name="connsiteX17" fmla="*/ 326232 w 992982"/>
                <a:gd name="connsiteY17" fmla="*/ 64294 h 114300"/>
                <a:gd name="connsiteX18" fmla="*/ 247650 w 992982"/>
                <a:gd name="connsiteY18" fmla="*/ 85725 h 114300"/>
                <a:gd name="connsiteX19" fmla="*/ 204788 w 992982"/>
                <a:gd name="connsiteY19" fmla="*/ 76200 h 114300"/>
                <a:gd name="connsiteX0" fmla="*/ 0 w 993507"/>
                <a:gd name="connsiteY0" fmla="*/ 114300 h 114300"/>
                <a:gd name="connsiteX1" fmla="*/ 0 w 993507"/>
                <a:gd name="connsiteY1" fmla="*/ 114300 h 114300"/>
                <a:gd name="connsiteX2" fmla="*/ 59532 w 993507"/>
                <a:gd name="connsiteY2" fmla="*/ 104775 h 114300"/>
                <a:gd name="connsiteX3" fmla="*/ 335757 w 993507"/>
                <a:gd name="connsiteY3" fmla="*/ 38100 h 114300"/>
                <a:gd name="connsiteX4" fmla="*/ 369094 w 993507"/>
                <a:gd name="connsiteY4" fmla="*/ 23812 h 114300"/>
                <a:gd name="connsiteX5" fmla="*/ 385763 w 993507"/>
                <a:gd name="connsiteY5" fmla="*/ 19050 h 114300"/>
                <a:gd name="connsiteX6" fmla="*/ 538163 w 993507"/>
                <a:gd name="connsiteY6" fmla="*/ 7144 h 114300"/>
                <a:gd name="connsiteX7" fmla="*/ 561975 w 993507"/>
                <a:gd name="connsiteY7" fmla="*/ 4762 h 114300"/>
                <a:gd name="connsiteX8" fmla="*/ 578644 w 993507"/>
                <a:gd name="connsiteY8" fmla="*/ 0 h 114300"/>
                <a:gd name="connsiteX9" fmla="*/ 750094 w 993507"/>
                <a:gd name="connsiteY9" fmla="*/ 2381 h 114300"/>
                <a:gd name="connsiteX10" fmla="*/ 804863 w 993507"/>
                <a:gd name="connsiteY10" fmla="*/ 2381 h 114300"/>
                <a:gd name="connsiteX11" fmla="*/ 992982 w 993507"/>
                <a:gd name="connsiteY11" fmla="*/ 23812 h 114300"/>
                <a:gd name="connsiteX12" fmla="*/ 859632 w 993507"/>
                <a:gd name="connsiteY12" fmla="*/ 54769 h 114300"/>
                <a:gd name="connsiteX13" fmla="*/ 812007 w 993507"/>
                <a:gd name="connsiteY13" fmla="*/ 54769 h 114300"/>
                <a:gd name="connsiteX14" fmla="*/ 485775 w 993507"/>
                <a:gd name="connsiteY14" fmla="*/ 64294 h 114300"/>
                <a:gd name="connsiteX15" fmla="*/ 433388 w 993507"/>
                <a:gd name="connsiteY15" fmla="*/ 61912 h 114300"/>
                <a:gd name="connsiteX16" fmla="*/ 354807 w 993507"/>
                <a:gd name="connsiteY16" fmla="*/ 64294 h 114300"/>
                <a:gd name="connsiteX17" fmla="*/ 326232 w 993507"/>
                <a:gd name="connsiteY17" fmla="*/ 64294 h 114300"/>
                <a:gd name="connsiteX18" fmla="*/ 247650 w 993507"/>
                <a:gd name="connsiteY18" fmla="*/ 85725 h 114300"/>
                <a:gd name="connsiteX19" fmla="*/ 204788 w 993507"/>
                <a:gd name="connsiteY19" fmla="*/ 76200 h 114300"/>
                <a:gd name="connsiteX0" fmla="*/ 0 w 996669"/>
                <a:gd name="connsiteY0" fmla="*/ 114300 h 114300"/>
                <a:gd name="connsiteX1" fmla="*/ 0 w 996669"/>
                <a:gd name="connsiteY1" fmla="*/ 114300 h 114300"/>
                <a:gd name="connsiteX2" fmla="*/ 59532 w 996669"/>
                <a:gd name="connsiteY2" fmla="*/ 104775 h 114300"/>
                <a:gd name="connsiteX3" fmla="*/ 335757 w 996669"/>
                <a:gd name="connsiteY3" fmla="*/ 38100 h 114300"/>
                <a:gd name="connsiteX4" fmla="*/ 369094 w 996669"/>
                <a:gd name="connsiteY4" fmla="*/ 23812 h 114300"/>
                <a:gd name="connsiteX5" fmla="*/ 385763 w 996669"/>
                <a:gd name="connsiteY5" fmla="*/ 19050 h 114300"/>
                <a:gd name="connsiteX6" fmla="*/ 538163 w 996669"/>
                <a:gd name="connsiteY6" fmla="*/ 7144 h 114300"/>
                <a:gd name="connsiteX7" fmla="*/ 561975 w 996669"/>
                <a:gd name="connsiteY7" fmla="*/ 4762 h 114300"/>
                <a:gd name="connsiteX8" fmla="*/ 578644 w 996669"/>
                <a:gd name="connsiteY8" fmla="*/ 0 h 114300"/>
                <a:gd name="connsiteX9" fmla="*/ 750094 w 996669"/>
                <a:gd name="connsiteY9" fmla="*/ 2381 h 114300"/>
                <a:gd name="connsiteX10" fmla="*/ 804863 w 996669"/>
                <a:gd name="connsiteY10" fmla="*/ 2381 h 114300"/>
                <a:gd name="connsiteX11" fmla="*/ 996157 w 996669"/>
                <a:gd name="connsiteY11" fmla="*/ 20637 h 114300"/>
                <a:gd name="connsiteX12" fmla="*/ 859632 w 996669"/>
                <a:gd name="connsiteY12" fmla="*/ 54769 h 114300"/>
                <a:gd name="connsiteX13" fmla="*/ 812007 w 996669"/>
                <a:gd name="connsiteY13" fmla="*/ 54769 h 114300"/>
                <a:gd name="connsiteX14" fmla="*/ 485775 w 996669"/>
                <a:gd name="connsiteY14" fmla="*/ 64294 h 114300"/>
                <a:gd name="connsiteX15" fmla="*/ 433388 w 996669"/>
                <a:gd name="connsiteY15" fmla="*/ 61912 h 114300"/>
                <a:gd name="connsiteX16" fmla="*/ 354807 w 996669"/>
                <a:gd name="connsiteY16" fmla="*/ 64294 h 114300"/>
                <a:gd name="connsiteX17" fmla="*/ 326232 w 996669"/>
                <a:gd name="connsiteY17" fmla="*/ 64294 h 114300"/>
                <a:gd name="connsiteX18" fmla="*/ 247650 w 996669"/>
                <a:gd name="connsiteY18" fmla="*/ 85725 h 114300"/>
                <a:gd name="connsiteX19" fmla="*/ 204788 w 996669"/>
                <a:gd name="connsiteY19" fmla="*/ 76200 h 114300"/>
                <a:gd name="connsiteX0" fmla="*/ 0 w 996385"/>
                <a:gd name="connsiteY0" fmla="*/ 114300 h 114300"/>
                <a:gd name="connsiteX1" fmla="*/ 0 w 996385"/>
                <a:gd name="connsiteY1" fmla="*/ 114300 h 114300"/>
                <a:gd name="connsiteX2" fmla="*/ 59532 w 996385"/>
                <a:gd name="connsiteY2" fmla="*/ 104775 h 114300"/>
                <a:gd name="connsiteX3" fmla="*/ 335757 w 996385"/>
                <a:gd name="connsiteY3" fmla="*/ 38100 h 114300"/>
                <a:gd name="connsiteX4" fmla="*/ 369094 w 996385"/>
                <a:gd name="connsiteY4" fmla="*/ 23812 h 114300"/>
                <a:gd name="connsiteX5" fmla="*/ 385763 w 996385"/>
                <a:gd name="connsiteY5" fmla="*/ 19050 h 114300"/>
                <a:gd name="connsiteX6" fmla="*/ 538163 w 996385"/>
                <a:gd name="connsiteY6" fmla="*/ 7144 h 114300"/>
                <a:gd name="connsiteX7" fmla="*/ 561975 w 996385"/>
                <a:gd name="connsiteY7" fmla="*/ 4762 h 114300"/>
                <a:gd name="connsiteX8" fmla="*/ 578644 w 996385"/>
                <a:gd name="connsiteY8" fmla="*/ 0 h 114300"/>
                <a:gd name="connsiteX9" fmla="*/ 750094 w 996385"/>
                <a:gd name="connsiteY9" fmla="*/ 2381 h 114300"/>
                <a:gd name="connsiteX10" fmla="*/ 804863 w 996385"/>
                <a:gd name="connsiteY10" fmla="*/ 2381 h 114300"/>
                <a:gd name="connsiteX11" fmla="*/ 996157 w 996385"/>
                <a:gd name="connsiteY11" fmla="*/ 20637 h 114300"/>
                <a:gd name="connsiteX12" fmla="*/ 859632 w 996385"/>
                <a:gd name="connsiteY12" fmla="*/ 54769 h 114300"/>
                <a:gd name="connsiteX13" fmla="*/ 812007 w 996385"/>
                <a:gd name="connsiteY13" fmla="*/ 54769 h 114300"/>
                <a:gd name="connsiteX14" fmla="*/ 485775 w 996385"/>
                <a:gd name="connsiteY14" fmla="*/ 64294 h 114300"/>
                <a:gd name="connsiteX15" fmla="*/ 433388 w 996385"/>
                <a:gd name="connsiteY15" fmla="*/ 61912 h 114300"/>
                <a:gd name="connsiteX16" fmla="*/ 354807 w 996385"/>
                <a:gd name="connsiteY16" fmla="*/ 64294 h 114300"/>
                <a:gd name="connsiteX17" fmla="*/ 326232 w 996385"/>
                <a:gd name="connsiteY17" fmla="*/ 64294 h 114300"/>
                <a:gd name="connsiteX18" fmla="*/ 247650 w 996385"/>
                <a:gd name="connsiteY18" fmla="*/ 85725 h 114300"/>
                <a:gd name="connsiteX19" fmla="*/ 204788 w 996385"/>
                <a:gd name="connsiteY19" fmla="*/ 76200 h 114300"/>
                <a:gd name="connsiteX0" fmla="*/ 0 w 996385"/>
                <a:gd name="connsiteY0" fmla="*/ 114300 h 114300"/>
                <a:gd name="connsiteX1" fmla="*/ 0 w 996385"/>
                <a:gd name="connsiteY1" fmla="*/ 114300 h 114300"/>
                <a:gd name="connsiteX2" fmla="*/ 59532 w 996385"/>
                <a:gd name="connsiteY2" fmla="*/ 104775 h 114300"/>
                <a:gd name="connsiteX3" fmla="*/ 335757 w 996385"/>
                <a:gd name="connsiteY3" fmla="*/ 38100 h 114300"/>
                <a:gd name="connsiteX4" fmla="*/ 369094 w 996385"/>
                <a:gd name="connsiteY4" fmla="*/ 23812 h 114300"/>
                <a:gd name="connsiteX5" fmla="*/ 385763 w 996385"/>
                <a:gd name="connsiteY5" fmla="*/ 19050 h 114300"/>
                <a:gd name="connsiteX6" fmla="*/ 538163 w 996385"/>
                <a:gd name="connsiteY6" fmla="*/ 7144 h 114300"/>
                <a:gd name="connsiteX7" fmla="*/ 561975 w 996385"/>
                <a:gd name="connsiteY7" fmla="*/ 4762 h 114300"/>
                <a:gd name="connsiteX8" fmla="*/ 578644 w 996385"/>
                <a:gd name="connsiteY8" fmla="*/ 0 h 114300"/>
                <a:gd name="connsiteX9" fmla="*/ 750094 w 996385"/>
                <a:gd name="connsiteY9" fmla="*/ 2381 h 114300"/>
                <a:gd name="connsiteX10" fmla="*/ 804863 w 996385"/>
                <a:gd name="connsiteY10" fmla="*/ 2381 h 114300"/>
                <a:gd name="connsiteX11" fmla="*/ 996157 w 996385"/>
                <a:gd name="connsiteY11" fmla="*/ 20637 h 114300"/>
                <a:gd name="connsiteX12" fmla="*/ 859632 w 996385"/>
                <a:gd name="connsiteY12" fmla="*/ 54769 h 114300"/>
                <a:gd name="connsiteX13" fmla="*/ 812007 w 996385"/>
                <a:gd name="connsiteY13" fmla="*/ 54769 h 114300"/>
                <a:gd name="connsiteX14" fmla="*/ 485775 w 996385"/>
                <a:gd name="connsiteY14" fmla="*/ 64294 h 114300"/>
                <a:gd name="connsiteX15" fmla="*/ 433388 w 996385"/>
                <a:gd name="connsiteY15" fmla="*/ 61912 h 114300"/>
                <a:gd name="connsiteX16" fmla="*/ 354807 w 996385"/>
                <a:gd name="connsiteY16" fmla="*/ 64294 h 114300"/>
                <a:gd name="connsiteX17" fmla="*/ 326232 w 996385"/>
                <a:gd name="connsiteY17" fmla="*/ 64294 h 114300"/>
                <a:gd name="connsiteX18" fmla="*/ 247650 w 996385"/>
                <a:gd name="connsiteY18" fmla="*/ 71437 h 114300"/>
                <a:gd name="connsiteX19" fmla="*/ 204788 w 996385"/>
                <a:gd name="connsiteY19" fmla="*/ 76200 h 114300"/>
                <a:gd name="connsiteX0" fmla="*/ 0 w 996385"/>
                <a:gd name="connsiteY0" fmla="*/ 114300 h 114300"/>
                <a:gd name="connsiteX1" fmla="*/ 0 w 996385"/>
                <a:gd name="connsiteY1" fmla="*/ 114300 h 114300"/>
                <a:gd name="connsiteX2" fmla="*/ 59532 w 996385"/>
                <a:gd name="connsiteY2" fmla="*/ 104775 h 114300"/>
                <a:gd name="connsiteX3" fmla="*/ 335757 w 996385"/>
                <a:gd name="connsiteY3" fmla="*/ 38100 h 114300"/>
                <a:gd name="connsiteX4" fmla="*/ 369094 w 996385"/>
                <a:gd name="connsiteY4" fmla="*/ 23812 h 114300"/>
                <a:gd name="connsiteX5" fmla="*/ 385763 w 996385"/>
                <a:gd name="connsiteY5" fmla="*/ 19050 h 114300"/>
                <a:gd name="connsiteX6" fmla="*/ 538163 w 996385"/>
                <a:gd name="connsiteY6" fmla="*/ 7144 h 114300"/>
                <a:gd name="connsiteX7" fmla="*/ 561975 w 996385"/>
                <a:gd name="connsiteY7" fmla="*/ 4762 h 114300"/>
                <a:gd name="connsiteX8" fmla="*/ 578644 w 996385"/>
                <a:gd name="connsiteY8" fmla="*/ 0 h 114300"/>
                <a:gd name="connsiteX9" fmla="*/ 750094 w 996385"/>
                <a:gd name="connsiteY9" fmla="*/ 2381 h 114300"/>
                <a:gd name="connsiteX10" fmla="*/ 804863 w 996385"/>
                <a:gd name="connsiteY10" fmla="*/ 2381 h 114300"/>
                <a:gd name="connsiteX11" fmla="*/ 996157 w 996385"/>
                <a:gd name="connsiteY11" fmla="*/ 20637 h 114300"/>
                <a:gd name="connsiteX12" fmla="*/ 859632 w 996385"/>
                <a:gd name="connsiteY12" fmla="*/ 54769 h 114300"/>
                <a:gd name="connsiteX13" fmla="*/ 812007 w 996385"/>
                <a:gd name="connsiteY13" fmla="*/ 54769 h 114300"/>
                <a:gd name="connsiteX14" fmla="*/ 485775 w 996385"/>
                <a:gd name="connsiteY14" fmla="*/ 64294 h 114300"/>
                <a:gd name="connsiteX15" fmla="*/ 433388 w 996385"/>
                <a:gd name="connsiteY15" fmla="*/ 61912 h 114300"/>
                <a:gd name="connsiteX16" fmla="*/ 354807 w 996385"/>
                <a:gd name="connsiteY16" fmla="*/ 64294 h 114300"/>
                <a:gd name="connsiteX17" fmla="*/ 326232 w 996385"/>
                <a:gd name="connsiteY17" fmla="*/ 64294 h 114300"/>
                <a:gd name="connsiteX18" fmla="*/ 247650 w 996385"/>
                <a:gd name="connsiteY18" fmla="*/ 71437 h 114300"/>
                <a:gd name="connsiteX19" fmla="*/ 204788 w 996385"/>
                <a:gd name="connsiteY19" fmla="*/ 76200 h 114300"/>
                <a:gd name="connsiteX0" fmla="*/ 0 w 996385"/>
                <a:gd name="connsiteY0" fmla="*/ 114300 h 114300"/>
                <a:gd name="connsiteX1" fmla="*/ 0 w 996385"/>
                <a:gd name="connsiteY1" fmla="*/ 114300 h 114300"/>
                <a:gd name="connsiteX2" fmla="*/ 59532 w 996385"/>
                <a:gd name="connsiteY2" fmla="*/ 104775 h 114300"/>
                <a:gd name="connsiteX3" fmla="*/ 335757 w 996385"/>
                <a:gd name="connsiteY3" fmla="*/ 38100 h 114300"/>
                <a:gd name="connsiteX4" fmla="*/ 369094 w 996385"/>
                <a:gd name="connsiteY4" fmla="*/ 23812 h 114300"/>
                <a:gd name="connsiteX5" fmla="*/ 385763 w 996385"/>
                <a:gd name="connsiteY5" fmla="*/ 19050 h 114300"/>
                <a:gd name="connsiteX6" fmla="*/ 538163 w 996385"/>
                <a:gd name="connsiteY6" fmla="*/ 7144 h 114300"/>
                <a:gd name="connsiteX7" fmla="*/ 561975 w 996385"/>
                <a:gd name="connsiteY7" fmla="*/ 4762 h 114300"/>
                <a:gd name="connsiteX8" fmla="*/ 578644 w 996385"/>
                <a:gd name="connsiteY8" fmla="*/ 0 h 114300"/>
                <a:gd name="connsiteX9" fmla="*/ 750094 w 996385"/>
                <a:gd name="connsiteY9" fmla="*/ 2381 h 114300"/>
                <a:gd name="connsiteX10" fmla="*/ 804863 w 996385"/>
                <a:gd name="connsiteY10" fmla="*/ 2381 h 114300"/>
                <a:gd name="connsiteX11" fmla="*/ 996157 w 996385"/>
                <a:gd name="connsiteY11" fmla="*/ 20637 h 114300"/>
                <a:gd name="connsiteX12" fmla="*/ 859632 w 996385"/>
                <a:gd name="connsiteY12" fmla="*/ 54769 h 114300"/>
                <a:gd name="connsiteX13" fmla="*/ 812007 w 996385"/>
                <a:gd name="connsiteY13" fmla="*/ 54769 h 114300"/>
                <a:gd name="connsiteX14" fmla="*/ 485775 w 996385"/>
                <a:gd name="connsiteY14" fmla="*/ 64294 h 114300"/>
                <a:gd name="connsiteX15" fmla="*/ 433388 w 996385"/>
                <a:gd name="connsiteY15" fmla="*/ 61912 h 114300"/>
                <a:gd name="connsiteX16" fmla="*/ 354807 w 996385"/>
                <a:gd name="connsiteY16" fmla="*/ 64294 h 114300"/>
                <a:gd name="connsiteX17" fmla="*/ 326232 w 996385"/>
                <a:gd name="connsiteY17" fmla="*/ 64294 h 114300"/>
                <a:gd name="connsiteX18" fmla="*/ 247650 w 996385"/>
                <a:gd name="connsiteY18" fmla="*/ 71437 h 114300"/>
                <a:gd name="connsiteX19" fmla="*/ 202407 w 996385"/>
                <a:gd name="connsiteY19" fmla="*/ 6667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96385" h="114300">
                  <a:moveTo>
                    <a:pt x="0" y="114300"/>
                  </a:moveTo>
                  <a:lnTo>
                    <a:pt x="0" y="114300"/>
                  </a:lnTo>
                  <a:lnTo>
                    <a:pt x="59532" y="104775"/>
                  </a:lnTo>
                  <a:lnTo>
                    <a:pt x="335757" y="38100"/>
                  </a:lnTo>
                  <a:cubicBezTo>
                    <a:pt x="346869" y="33337"/>
                    <a:pt x="357469" y="27133"/>
                    <a:pt x="369094" y="23812"/>
                  </a:cubicBezTo>
                  <a:lnTo>
                    <a:pt x="385763" y="19050"/>
                  </a:lnTo>
                  <a:lnTo>
                    <a:pt x="538163" y="7144"/>
                  </a:lnTo>
                  <a:cubicBezTo>
                    <a:pt x="546100" y="6350"/>
                    <a:pt x="554119" y="6148"/>
                    <a:pt x="561975" y="4762"/>
                  </a:cubicBezTo>
                  <a:cubicBezTo>
                    <a:pt x="567666" y="3758"/>
                    <a:pt x="578644" y="0"/>
                    <a:pt x="578644" y="0"/>
                  </a:cubicBezTo>
                  <a:lnTo>
                    <a:pt x="750094" y="2381"/>
                  </a:lnTo>
                  <a:lnTo>
                    <a:pt x="804863" y="2381"/>
                  </a:lnTo>
                  <a:cubicBezTo>
                    <a:pt x="845344" y="5953"/>
                    <a:pt x="990204" y="-794"/>
                    <a:pt x="996157" y="20637"/>
                  </a:cubicBezTo>
                  <a:cubicBezTo>
                    <a:pt x="1002110" y="42068"/>
                    <a:pt x="889794" y="49610"/>
                    <a:pt x="859632" y="54769"/>
                  </a:cubicBezTo>
                  <a:lnTo>
                    <a:pt x="812007" y="54769"/>
                  </a:lnTo>
                  <a:lnTo>
                    <a:pt x="485775" y="64294"/>
                  </a:lnTo>
                  <a:lnTo>
                    <a:pt x="433388" y="61912"/>
                  </a:lnTo>
                  <a:lnTo>
                    <a:pt x="354807" y="64294"/>
                  </a:lnTo>
                  <a:lnTo>
                    <a:pt x="326232" y="64294"/>
                  </a:lnTo>
                  <a:lnTo>
                    <a:pt x="247650" y="71437"/>
                  </a:lnTo>
                  <a:lnTo>
                    <a:pt x="202407" y="6667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50A21E3F-3FCF-417A-8BC3-355E2AFD63E0}"/>
                </a:ext>
              </a:extLst>
            </p:cNvPr>
            <p:cNvSpPr/>
            <p:nvPr/>
          </p:nvSpPr>
          <p:spPr>
            <a:xfrm>
              <a:off x="6365081" y="2890838"/>
              <a:ext cx="352425" cy="66675"/>
            </a:xfrm>
            <a:custGeom>
              <a:avLst/>
              <a:gdLst>
                <a:gd name="connsiteX0" fmla="*/ 0 w 352425"/>
                <a:gd name="connsiteY0" fmla="*/ 0 h 66675"/>
                <a:gd name="connsiteX1" fmla="*/ 166688 w 352425"/>
                <a:gd name="connsiteY1" fmla="*/ 2381 h 66675"/>
                <a:gd name="connsiteX2" fmla="*/ 290513 w 352425"/>
                <a:gd name="connsiteY2" fmla="*/ 35718 h 66675"/>
                <a:gd name="connsiteX3" fmla="*/ 352425 w 352425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25" h="66675">
                  <a:moveTo>
                    <a:pt x="0" y="0"/>
                  </a:moveTo>
                  <a:lnTo>
                    <a:pt x="166688" y="2381"/>
                  </a:lnTo>
                  <a:lnTo>
                    <a:pt x="290513" y="35718"/>
                  </a:lnTo>
                  <a:lnTo>
                    <a:pt x="352425" y="6667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CC174343-7BF2-42B5-8959-1C2C9E50CEDF}"/>
                </a:ext>
              </a:extLst>
            </p:cNvPr>
            <p:cNvSpPr/>
            <p:nvPr/>
          </p:nvSpPr>
          <p:spPr>
            <a:xfrm>
              <a:off x="6346825" y="3073400"/>
              <a:ext cx="1568450" cy="174625"/>
            </a:xfrm>
            <a:custGeom>
              <a:avLst/>
              <a:gdLst>
                <a:gd name="connsiteX0" fmla="*/ 0 w 1568450"/>
                <a:gd name="connsiteY0" fmla="*/ 0 h 174625"/>
                <a:gd name="connsiteX1" fmla="*/ 387350 w 1568450"/>
                <a:gd name="connsiteY1" fmla="*/ 28575 h 174625"/>
                <a:gd name="connsiteX2" fmla="*/ 419100 w 1568450"/>
                <a:gd name="connsiteY2" fmla="*/ 22225 h 174625"/>
                <a:gd name="connsiteX3" fmla="*/ 577850 w 1568450"/>
                <a:gd name="connsiteY3" fmla="*/ 9525 h 174625"/>
                <a:gd name="connsiteX4" fmla="*/ 876300 w 1568450"/>
                <a:gd name="connsiteY4" fmla="*/ 3175 h 174625"/>
                <a:gd name="connsiteX5" fmla="*/ 974725 w 1568450"/>
                <a:gd name="connsiteY5" fmla="*/ 3175 h 174625"/>
                <a:gd name="connsiteX6" fmla="*/ 1149350 w 1568450"/>
                <a:gd name="connsiteY6" fmla="*/ 41275 h 174625"/>
                <a:gd name="connsiteX7" fmla="*/ 1187450 w 1568450"/>
                <a:gd name="connsiteY7" fmla="*/ 44450 h 174625"/>
                <a:gd name="connsiteX8" fmla="*/ 1196975 w 1568450"/>
                <a:gd name="connsiteY8" fmla="*/ 47625 h 174625"/>
                <a:gd name="connsiteX9" fmla="*/ 1209675 w 1568450"/>
                <a:gd name="connsiteY9" fmla="*/ 53975 h 174625"/>
                <a:gd name="connsiteX10" fmla="*/ 1425575 w 1568450"/>
                <a:gd name="connsiteY10" fmla="*/ 107950 h 174625"/>
                <a:gd name="connsiteX11" fmla="*/ 1568450 w 1568450"/>
                <a:gd name="connsiteY11" fmla="*/ 174625 h 17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8450" h="174625">
                  <a:moveTo>
                    <a:pt x="0" y="0"/>
                  </a:moveTo>
                  <a:lnTo>
                    <a:pt x="387350" y="28575"/>
                  </a:lnTo>
                  <a:lnTo>
                    <a:pt x="419100" y="22225"/>
                  </a:lnTo>
                  <a:lnTo>
                    <a:pt x="577850" y="9525"/>
                  </a:lnTo>
                  <a:lnTo>
                    <a:pt x="876300" y="3175"/>
                  </a:lnTo>
                  <a:lnTo>
                    <a:pt x="974725" y="3175"/>
                  </a:lnTo>
                  <a:lnTo>
                    <a:pt x="1149350" y="41275"/>
                  </a:lnTo>
                  <a:cubicBezTo>
                    <a:pt x="1162050" y="42333"/>
                    <a:pt x="1174818" y="42766"/>
                    <a:pt x="1187450" y="44450"/>
                  </a:cubicBezTo>
                  <a:cubicBezTo>
                    <a:pt x="1190767" y="44892"/>
                    <a:pt x="1193899" y="46307"/>
                    <a:pt x="1196975" y="47625"/>
                  </a:cubicBezTo>
                  <a:cubicBezTo>
                    <a:pt x="1201325" y="49489"/>
                    <a:pt x="1209675" y="53975"/>
                    <a:pt x="1209675" y="53975"/>
                  </a:cubicBezTo>
                  <a:lnTo>
                    <a:pt x="1425575" y="107950"/>
                  </a:lnTo>
                  <a:lnTo>
                    <a:pt x="1568450" y="17462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5D30013-3912-452C-9C78-F6E31D6DEFF2}"/>
                </a:ext>
              </a:extLst>
            </p:cNvPr>
            <p:cNvSpPr/>
            <p:nvPr/>
          </p:nvSpPr>
          <p:spPr>
            <a:xfrm>
              <a:off x="6261100" y="3092450"/>
              <a:ext cx="755650" cy="396875"/>
            </a:xfrm>
            <a:custGeom>
              <a:avLst/>
              <a:gdLst>
                <a:gd name="connsiteX0" fmla="*/ 454025 w 755650"/>
                <a:gd name="connsiteY0" fmla="*/ 12700 h 396875"/>
                <a:gd name="connsiteX1" fmla="*/ 581025 w 755650"/>
                <a:gd name="connsiteY1" fmla="*/ 104775 h 396875"/>
                <a:gd name="connsiteX2" fmla="*/ 711200 w 755650"/>
                <a:gd name="connsiteY2" fmla="*/ 171450 h 396875"/>
                <a:gd name="connsiteX3" fmla="*/ 755650 w 755650"/>
                <a:gd name="connsiteY3" fmla="*/ 314325 h 396875"/>
                <a:gd name="connsiteX4" fmla="*/ 692150 w 755650"/>
                <a:gd name="connsiteY4" fmla="*/ 387350 h 396875"/>
                <a:gd name="connsiteX5" fmla="*/ 596900 w 755650"/>
                <a:gd name="connsiteY5" fmla="*/ 396875 h 396875"/>
                <a:gd name="connsiteX6" fmla="*/ 488950 w 755650"/>
                <a:gd name="connsiteY6" fmla="*/ 333375 h 396875"/>
                <a:gd name="connsiteX7" fmla="*/ 374650 w 755650"/>
                <a:gd name="connsiteY7" fmla="*/ 301625 h 396875"/>
                <a:gd name="connsiteX8" fmla="*/ 346075 w 755650"/>
                <a:gd name="connsiteY8" fmla="*/ 288925 h 396875"/>
                <a:gd name="connsiteX9" fmla="*/ 266700 w 755650"/>
                <a:gd name="connsiteY9" fmla="*/ 219075 h 396875"/>
                <a:gd name="connsiteX10" fmla="*/ 158750 w 755650"/>
                <a:gd name="connsiteY10" fmla="*/ 117475 h 396875"/>
                <a:gd name="connsiteX11" fmla="*/ 63500 w 755650"/>
                <a:gd name="connsiteY11" fmla="*/ 44450 h 396875"/>
                <a:gd name="connsiteX12" fmla="*/ 0 w 755650"/>
                <a:gd name="connsiteY12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5650" h="396875">
                  <a:moveTo>
                    <a:pt x="454025" y="12700"/>
                  </a:moveTo>
                  <a:lnTo>
                    <a:pt x="581025" y="104775"/>
                  </a:lnTo>
                  <a:lnTo>
                    <a:pt x="711200" y="171450"/>
                  </a:lnTo>
                  <a:lnTo>
                    <a:pt x="755650" y="314325"/>
                  </a:lnTo>
                  <a:lnTo>
                    <a:pt x="692150" y="387350"/>
                  </a:lnTo>
                  <a:lnTo>
                    <a:pt x="596900" y="396875"/>
                  </a:lnTo>
                  <a:lnTo>
                    <a:pt x="488950" y="333375"/>
                  </a:lnTo>
                  <a:lnTo>
                    <a:pt x="374650" y="301625"/>
                  </a:lnTo>
                  <a:lnTo>
                    <a:pt x="346075" y="288925"/>
                  </a:lnTo>
                  <a:lnTo>
                    <a:pt x="266700" y="219075"/>
                  </a:lnTo>
                  <a:lnTo>
                    <a:pt x="158750" y="117475"/>
                  </a:lnTo>
                  <a:lnTo>
                    <a:pt x="63500" y="4445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E2594F63-34AB-4616-A10E-E5042DAABFBB}"/>
                </a:ext>
              </a:extLst>
            </p:cNvPr>
            <p:cNvSpPr/>
            <p:nvPr/>
          </p:nvSpPr>
          <p:spPr>
            <a:xfrm>
              <a:off x="6972299" y="3257550"/>
              <a:ext cx="980085" cy="757639"/>
            </a:xfrm>
            <a:custGeom>
              <a:avLst/>
              <a:gdLst>
                <a:gd name="connsiteX0" fmla="*/ 0 w 993775"/>
                <a:gd name="connsiteY0" fmla="*/ 0 h 749300"/>
                <a:gd name="connsiteX1" fmla="*/ 149225 w 993775"/>
                <a:gd name="connsiteY1" fmla="*/ 12700 h 749300"/>
                <a:gd name="connsiteX2" fmla="*/ 415925 w 993775"/>
                <a:gd name="connsiteY2" fmla="*/ 85725 h 749300"/>
                <a:gd name="connsiteX3" fmla="*/ 593725 w 993775"/>
                <a:gd name="connsiteY3" fmla="*/ 155575 h 749300"/>
                <a:gd name="connsiteX4" fmla="*/ 755650 w 993775"/>
                <a:gd name="connsiteY4" fmla="*/ 203200 h 749300"/>
                <a:gd name="connsiteX5" fmla="*/ 993775 w 993775"/>
                <a:gd name="connsiteY5" fmla="*/ 342900 h 749300"/>
                <a:gd name="connsiteX6" fmla="*/ 889000 w 993775"/>
                <a:gd name="connsiteY6" fmla="*/ 393700 h 749300"/>
                <a:gd name="connsiteX7" fmla="*/ 850900 w 993775"/>
                <a:gd name="connsiteY7" fmla="*/ 406400 h 749300"/>
                <a:gd name="connsiteX8" fmla="*/ 835025 w 993775"/>
                <a:gd name="connsiteY8" fmla="*/ 412750 h 749300"/>
                <a:gd name="connsiteX9" fmla="*/ 755650 w 993775"/>
                <a:gd name="connsiteY9" fmla="*/ 492125 h 749300"/>
                <a:gd name="connsiteX10" fmla="*/ 755650 w 993775"/>
                <a:gd name="connsiteY10" fmla="*/ 552450 h 749300"/>
                <a:gd name="connsiteX11" fmla="*/ 889000 w 993775"/>
                <a:gd name="connsiteY11" fmla="*/ 749300 h 749300"/>
                <a:gd name="connsiteX12" fmla="*/ 584200 w 993775"/>
                <a:gd name="connsiteY12" fmla="*/ 482600 h 749300"/>
                <a:gd name="connsiteX13" fmla="*/ 346075 w 993775"/>
                <a:gd name="connsiteY13" fmla="*/ 311150 h 749300"/>
                <a:gd name="connsiteX14" fmla="*/ 314325 w 993775"/>
                <a:gd name="connsiteY14" fmla="*/ 288925 h 749300"/>
                <a:gd name="connsiteX15" fmla="*/ 304800 w 993775"/>
                <a:gd name="connsiteY15" fmla="*/ 285750 h 749300"/>
                <a:gd name="connsiteX16" fmla="*/ 288925 w 993775"/>
                <a:gd name="connsiteY16" fmla="*/ 279400 h 749300"/>
                <a:gd name="connsiteX17" fmla="*/ 76200 w 993775"/>
                <a:gd name="connsiteY17" fmla="*/ 152400 h 749300"/>
                <a:gd name="connsiteX18" fmla="*/ 41275 w 993775"/>
                <a:gd name="connsiteY18" fmla="*/ 149225 h 749300"/>
                <a:gd name="connsiteX0" fmla="*/ 0 w 993775"/>
                <a:gd name="connsiteY0" fmla="*/ 0 h 749884"/>
                <a:gd name="connsiteX1" fmla="*/ 149225 w 993775"/>
                <a:gd name="connsiteY1" fmla="*/ 12700 h 749884"/>
                <a:gd name="connsiteX2" fmla="*/ 415925 w 993775"/>
                <a:gd name="connsiteY2" fmla="*/ 85725 h 749884"/>
                <a:gd name="connsiteX3" fmla="*/ 593725 w 993775"/>
                <a:gd name="connsiteY3" fmla="*/ 155575 h 749884"/>
                <a:gd name="connsiteX4" fmla="*/ 755650 w 993775"/>
                <a:gd name="connsiteY4" fmla="*/ 203200 h 749884"/>
                <a:gd name="connsiteX5" fmla="*/ 993775 w 993775"/>
                <a:gd name="connsiteY5" fmla="*/ 342900 h 749884"/>
                <a:gd name="connsiteX6" fmla="*/ 889000 w 993775"/>
                <a:gd name="connsiteY6" fmla="*/ 393700 h 749884"/>
                <a:gd name="connsiteX7" fmla="*/ 850900 w 993775"/>
                <a:gd name="connsiteY7" fmla="*/ 406400 h 749884"/>
                <a:gd name="connsiteX8" fmla="*/ 835025 w 993775"/>
                <a:gd name="connsiteY8" fmla="*/ 412750 h 749884"/>
                <a:gd name="connsiteX9" fmla="*/ 755650 w 993775"/>
                <a:gd name="connsiteY9" fmla="*/ 492125 h 749884"/>
                <a:gd name="connsiteX10" fmla="*/ 755650 w 993775"/>
                <a:gd name="connsiteY10" fmla="*/ 552450 h 749884"/>
                <a:gd name="connsiteX11" fmla="*/ 889000 w 993775"/>
                <a:gd name="connsiteY11" fmla="*/ 749300 h 749884"/>
                <a:gd name="connsiteX12" fmla="*/ 584200 w 993775"/>
                <a:gd name="connsiteY12" fmla="*/ 482600 h 749884"/>
                <a:gd name="connsiteX13" fmla="*/ 346075 w 993775"/>
                <a:gd name="connsiteY13" fmla="*/ 311150 h 749884"/>
                <a:gd name="connsiteX14" fmla="*/ 314325 w 993775"/>
                <a:gd name="connsiteY14" fmla="*/ 288925 h 749884"/>
                <a:gd name="connsiteX15" fmla="*/ 304800 w 993775"/>
                <a:gd name="connsiteY15" fmla="*/ 285750 h 749884"/>
                <a:gd name="connsiteX16" fmla="*/ 288925 w 993775"/>
                <a:gd name="connsiteY16" fmla="*/ 279400 h 749884"/>
                <a:gd name="connsiteX17" fmla="*/ 76200 w 993775"/>
                <a:gd name="connsiteY17" fmla="*/ 152400 h 749884"/>
                <a:gd name="connsiteX18" fmla="*/ 41275 w 993775"/>
                <a:gd name="connsiteY18" fmla="*/ 149225 h 749884"/>
                <a:gd name="connsiteX0" fmla="*/ 0 w 993775"/>
                <a:gd name="connsiteY0" fmla="*/ 0 h 750532"/>
                <a:gd name="connsiteX1" fmla="*/ 149225 w 993775"/>
                <a:gd name="connsiteY1" fmla="*/ 12700 h 750532"/>
                <a:gd name="connsiteX2" fmla="*/ 415925 w 993775"/>
                <a:gd name="connsiteY2" fmla="*/ 85725 h 750532"/>
                <a:gd name="connsiteX3" fmla="*/ 593725 w 993775"/>
                <a:gd name="connsiteY3" fmla="*/ 155575 h 750532"/>
                <a:gd name="connsiteX4" fmla="*/ 755650 w 993775"/>
                <a:gd name="connsiteY4" fmla="*/ 203200 h 750532"/>
                <a:gd name="connsiteX5" fmla="*/ 993775 w 993775"/>
                <a:gd name="connsiteY5" fmla="*/ 342900 h 750532"/>
                <a:gd name="connsiteX6" fmla="*/ 889000 w 993775"/>
                <a:gd name="connsiteY6" fmla="*/ 393700 h 750532"/>
                <a:gd name="connsiteX7" fmla="*/ 850900 w 993775"/>
                <a:gd name="connsiteY7" fmla="*/ 406400 h 750532"/>
                <a:gd name="connsiteX8" fmla="*/ 835025 w 993775"/>
                <a:gd name="connsiteY8" fmla="*/ 412750 h 750532"/>
                <a:gd name="connsiteX9" fmla="*/ 755650 w 993775"/>
                <a:gd name="connsiteY9" fmla="*/ 492125 h 750532"/>
                <a:gd name="connsiteX10" fmla="*/ 755650 w 993775"/>
                <a:gd name="connsiteY10" fmla="*/ 552450 h 750532"/>
                <a:gd name="connsiteX11" fmla="*/ 889000 w 993775"/>
                <a:gd name="connsiteY11" fmla="*/ 749300 h 750532"/>
                <a:gd name="connsiteX12" fmla="*/ 584200 w 993775"/>
                <a:gd name="connsiteY12" fmla="*/ 482600 h 750532"/>
                <a:gd name="connsiteX13" fmla="*/ 346075 w 993775"/>
                <a:gd name="connsiteY13" fmla="*/ 311150 h 750532"/>
                <a:gd name="connsiteX14" fmla="*/ 314325 w 993775"/>
                <a:gd name="connsiteY14" fmla="*/ 288925 h 750532"/>
                <a:gd name="connsiteX15" fmla="*/ 304800 w 993775"/>
                <a:gd name="connsiteY15" fmla="*/ 285750 h 750532"/>
                <a:gd name="connsiteX16" fmla="*/ 288925 w 993775"/>
                <a:gd name="connsiteY16" fmla="*/ 279400 h 750532"/>
                <a:gd name="connsiteX17" fmla="*/ 76200 w 993775"/>
                <a:gd name="connsiteY17" fmla="*/ 152400 h 750532"/>
                <a:gd name="connsiteX18" fmla="*/ 41275 w 993775"/>
                <a:gd name="connsiteY18" fmla="*/ 149225 h 750532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89000 w 993775"/>
                <a:gd name="connsiteY6" fmla="*/ 393700 h 757639"/>
                <a:gd name="connsiteX7" fmla="*/ 850900 w 993775"/>
                <a:gd name="connsiteY7" fmla="*/ 406400 h 757639"/>
                <a:gd name="connsiteX8" fmla="*/ 835025 w 993775"/>
                <a:gd name="connsiteY8" fmla="*/ 412750 h 757639"/>
                <a:gd name="connsiteX9" fmla="*/ 755650 w 993775"/>
                <a:gd name="connsiteY9" fmla="*/ 492125 h 757639"/>
                <a:gd name="connsiteX10" fmla="*/ 755650 w 993775"/>
                <a:gd name="connsiteY10" fmla="*/ 552450 h 757639"/>
                <a:gd name="connsiteX11" fmla="*/ 884238 w 993775"/>
                <a:gd name="connsiteY11" fmla="*/ 756444 h 757639"/>
                <a:gd name="connsiteX12" fmla="*/ 584200 w 993775"/>
                <a:gd name="connsiteY12" fmla="*/ 482600 h 757639"/>
                <a:gd name="connsiteX13" fmla="*/ 346075 w 993775"/>
                <a:gd name="connsiteY13" fmla="*/ 311150 h 757639"/>
                <a:gd name="connsiteX14" fmla="*/ 314325 w 993775"/>
                <a:gd name="connsiteY14" fmla="*/ 288925 h 757639"/>
                <a:gd name="connsiteX15" fmla="*/ 304800 w 993775"/>
                <a:gd name="connsiteY15" fmla="*/ 285750 h 757639"/>
                <a:gd name="connsiteX16" fmla="*/ 288925 w 993775"/>
                <a:gd name="connsiteY16" fmla="*/ 279400 h 757639"/>
                <a:gd name="connsiteX17" fmla="*/ 76200 w 993775"/>
                <a:gd name="connsiteY17" fmla="*/ 152400 h 757639"/>
                <a:gd name="connsiteX18" fmla="*/ 41275 w 993775"/>
                <a:gd name="connsiteY18" fmla="*/ 149225 h 757639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89000 w 993775"/>
                <a:gd name="connsiteY6" fmla="*/ 393700 h 757639"/>
                <a:gd name="connsiteX7" fmla="*/ 850900 w 993775"/>
                <a:gd name="connsiteY7" fmla="*/ 406400 h 757639"/>
                <a:gd name="connsiteX8" fmla="*/ 835025 w 993775"/>
                <a:gd name="connsiteY8" fmla="*/ 412750 h 757639"/>
                <a:gd name="connsiteX9" fmla="*/ 755650 w 993775"/>
                <a:gd name="connsiteY9" fmla="*/ 492125 h 757639"/>
                <a:gd name="connsiteX10" fmla="*/ 755650 w 993775"/>
                <a:gd name="connsiteY10" fmla="*/ 552450 h 757639"/>
                <a:gd name="connsiteX11" fmla="*/ 884238 w 993775"/>
                <a:gd name="connsiteY11" fmla="*/ 756444 h 757639"/>
                <a:gd name="connsiteX12" fmla="*/ 584200 w 993775"/>
                <a:gd name="connsiteY12" fmla="*/ 482600 h 757639"/>
                <a:gd name="connsiteX13" fmla="*/ 346075 w 993775"/>
                <a:gd name="connsiteY13" fmla="*/ 311150 h 757639"/>
                <a:gd name="connsiteX14" fmla="*/ 314325 w 993775"/>
                <a:gd name="connsiteY14" fmla="*/ 288925 h 757639"/>
                <a:gd name="connsiteX15" fmla="*/ 304800 w 993775"/>
                <a:gd name="connsiteY15" fmla="*/ 285750 h 757639"/>
                <a:gd name="connsiteX16" fmla="*/ 288925 w 993775"/>
                <a:gd name="connsiteY16" fmla="*/ 279400 h 757639"/>
                <a:gd name="connsiteX17" fmla="*/ 76200 w 993775"/>
                <a:gd name="connsiteY17" fmla="*/ 152400 h 757639"/>
                <a:gd name="connsiteX18" fmla="*/ 41275 w 993775"/>
                <a:gd name="connsiteY18" fmla="*/ 149225 h 757639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89000 w 993775"/>
                <a:gd name="connsiteY6" fmla="*/ 393700 h 757639"/>
                <a:gd name="connsiteX7" fmla="*/ 850900 w 993775"/>
                <a:gd name="connsiteY7" fmla="*/ 406400 h 757639"/>
                <a:gd name="connsiteX8" fmla="*/ 835025 w 993775"/>
                <a:gd name="connsiteY8" fmla="*/ 412750 h 757639"/>
                <a:gd name="connsiteX9" fmla="*/ 755650 w 993775"/>
                <a:gd name="connsiteY9" fmla="*/ 492125 h 757639"/>
                <a:gd name="connsiteX10" fmla="*/ 755650 w 993775"/>
                <a:gd name="connsiteY10" fmla="*/ 552450 h 757639"/>
                <a:gd name="connsiteX11" fmla="*/ 884238 w 993775"/>
                <a:gd name="connsiteY11" fmla="*/ 756444 h 757639"/>
                <a:gd name="connsiteX12" fmla="*/ 584200 w 993775"/>
                <a:gd name="connsiteY12" fmla="*/ 482600 h 757639"/>
                <a:gd name="connsiteX13" fmla="*/ 346075 w 993775"/>
                <a:gd name="connsiteY13" fmla="*/ 311150 h 757639"/>
                <a:gd name="connsiteX14" fmla="*/ 314325 w 993775"/>
                <a:gd name="connsiteY14" fmla="*/ 288925 h 757639"/>
                <a:gd name="connsiteX15" fmla="*/ 304800 w 993775"/>
                <a:gd name="connsiteY15" fmla="*/ 285750 h 757639"/>
                <a:gd name="connsiteX16" fmla="*/ 288925 w 993775"/>
                <a:gd name="connsiteY16" fmla="*/ 279400 h 757639"/>
                <a:gd name="connsiteX17" fmla="*/ 76200 w 993775"/>
                <a:gd name="connsiteY17" fmla="*/ 152400 h 757639"/>
                <a:gd name="connsiteX18" fmla="*/ 41275 w 993775"/>
                <a:gd name="connsiteY18" fmla="*/ 149225 h 757639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89000 w 993775"/>
                <a:gd name="connsiteY6" fmla="*/ 393700 h 757639"/>
                <a:gd name="connsiteX7" fmla="*/ 835025 w 993775"/>
                <a:gd name="connsiteY7" fmla="*/ 412750 h 757639"/>
                <a:gd name="connsiteX8" fmla="*/ 755650 w 993775"/>
                <a:gd name="connsiteY8" fmla="*/ 492125 h 757639"/>
                <a:gd name="connsiteX9" fmla="*/ 755650 w 993775"/>
                <a:gd name="connsiteY9" fmla="*/ 552450 h 757639"/>
                <a:gd name="connsiteX10" fmla="*/ 884238 w 993775"/>
                <a:gd name="connsiteY10" fmla="*/ 756444 h 757639"/>
                <a:gd name="connsiteX11" fmla="*/ 584200 w 993775"/>
                <a:gd name="connsiteY11" fmla="*/ 482600 h 757639"/>
                <a:gd name="connsiteX12" fmla="*/ 346075 w 993775"/>
                <a:gd name="connsiteY12" fmla="*/ 311150 h 757639"/>
                <a:gd name="connsiteX13" fmla="*/ 314325 w 993775"/>
                <a:gd name="connsiteY13" fmla="*/ 288925 h 757639"/>
                <a:gd name="connsiteX14" fmla="*/ 304800 w 993775"/>
                <a:gd name="connsiteY14" fmla="*/ 285750 h 757639"/>
                <a:gd name="connsiteX15" fmla="*/ 288925 w 993775"/>
                <a:gd name="connsiteY15" fmla="*/ 279400 h 757639"/>
                <a:gd name="connsiteX16" fmla="*/ 76200 w 993775"/>
                <a:gd name="connsiteY16" fmla="*/ 152400 h 757639"/>
                <a:gd name="connsiteX17" fmla="*/ 41275 w 993775"/>
                <a:gd name="connsiteY17" fmla="*/ 149225 h 757639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89000 w 993775"/>
                <a:gd name="connsiteY6" fmla="*/ 393700 h 757639"/>
                <a:gd name="connsiteX7" fmla="*/ 835025 w 993775"/>
                <a:gd name="connsiteY7" fmla="*/ 412750 h 757639"/>
                <a:gd name="connsiteX8" fmla="*/ 755650 w 993775"/>
                <a:gd name="connsiteY8" fmla="*/ 492125 h 757639"/>
                <a:gd name="connsiteX9" fmla="*/ 755650 w 993775"/>
                <a:gd name="connsiteY9" fmla="*/ 552450 h 757639"/>
                <a:gd name="connsiteX10" fmla="*/ 884238 w 993775"/>
                <a:gd name="connsiteY10" fmla="*/ 756444 h 757639"/>
                <a:gd name="connsiteX11" fmla="*/ 584200 w 993775"/>
                <a:gd name="connsiteY11" fmla="*/ 482600 h 757639"/>
                <a:gd name="connsiteX12" fmla="*/ 346075 w 993775"/>
                <a:gd name="connsiteY12" fmla="*/ 311150 h 757639"/>
                <a:gd name="connsiteX13" fmla="*/ 314325 w 993775"/>
                <a:gd name="connsiteY13" fmla="*/ 288925 h 757639"/>
                <a:gd name="connsiteX14" fmla="*/ 304800 w 993775"/>
                <a:gd name="connsiteY14" fmla="*/ 285750 h 757639"/>
                <a:gd name="connsiteX15" fmla="*/ 288925 w 993775"/>
                <a:gd name="connsiteY15" fmla="*/ 279400 h 757639"/>
                <a:gd name="connsiteX16" fmla="*/ 76200 w 993775"/>
                <a:gd name="connsiteY16" fmla="*/ 152400 h 757639"/>
                <a:gd name="connsiteX17" fmla="*/ 41275 w 993775"/>
                <a:gd name="connsiteY17" fmla="*/ 149225 h 757639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89000 w 993775"/>
                <a:gd name="connsiteY6" fmla="*/ 393700 h 757639"/>
                <a:gd name="connsiteX7" fmla="*/ 835025 w 993775"/>
                <a:gd name="connsiteY7" fmla="*/ 429419 h 757639"/>
                <a:gd name="connsiteX8" fmla="*/ 755650 w 993775"/>
                <a:gd name="connsiteY8" fmla="*/ 492125 h 757639"/>
                <a:gd name="connsiteX9" fmla="*/ 755650 w 993775"/>
                <a:gd name="connsiteY9" fmla="*/ 552450 h 757639"/>
                <a:gd name="connsiteX10" fmla="*/ 884238 w 993775"/>
                <a:gd name="connsiteY10" fmla="*/ 756444 h 757639"/>
                <a:gd name="connsiteX11" fmla="*/ 584200 w 993775"/>
                <a:gd name="connsiteY11" fmla="*/ 482600 h 757639"/>
                <a:gd name="connsiteX12" fmla="*/ 346075 w 993775"/>
                <a:gd name="connsiteY12" fmla="*/ 311150 h 757639"/>
                <a:gd name="connsiteX13" fmla="*/ 314325 w 993775"/>
                <a:gd name="connsiteY13" fmla="*/ 288925 h 757639"/>
                <a:gd name="connsiteX14" fmla="*/ 304800 w 993775"/>
                <a:gd name="connsiteY14" fmla="*/ 285750 h 757639"/>
                <a:gd name="connsiteX15" fmla="*/ 288925 w 993775"/>
                <a:gd name="connsiteY15" fmla="*/ 279400 h 757639"/>
                <a:gd name="connsiteX16" fmla="*/ 76200 w 993775"/>
                <a:gd name="connsiteY16" fmla="*/ 152400 h 757639"/>
                <a:gd name="connsiteX17" fmla="*/ 41275 w 993775"/>
                <a:gd name="connsiteY17" fmla="*/ 149225 h 757639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98525 w 993775"/>
                <a:gd name="connsiteY6" fmla="*/ 393700 h 757639"/>
                <a:gd name="connsiteX7" fmla="*/ 835025 w 993775"/>
                <a:gd name="connsiteY7" fmla="*/ 429419 h 757639"/>
                <a:gd name="connsiteX8" fmla="*/ 755650 w 993775"/>
                <a:gd name="connsiteY8" fmla="*/ 492125 h 757639"/>
                <a:gd name="connsiteX9" fmla="*/ 755650 w 993775"/>
                <a:gd name="connsiteY9" fmla="*/ 552450 h 757639"/>
                <a:gd name="connsiteX10" fmla="*/ 884238 w 993775"/>
                <a:gd name="connsiteY10" fmla="*/ 756444 h 757639"/>
                <a:gd name="connsiteX11" fmla="*/ 584200 w 993775"/>
                <a:gd name="connsiteY11" fmla="*/ 482600 h 757639"/>
                <a:gd name="connsiteX12" fmla="*/ 346075 w 993775"/>
                <a:gd name="connsiteY12" fmla="*/ 311150 h 757639"/>
                <a:gd name="connsiteX13" fmla="*/ 314325 w 993775"/>
                <a:gd name="connsiteY13" fmla="*/ 288925 h 757639"/>
                <a:gd name="connsiteX14" fmla="*/ 304800 w 993775"/>
                <a:gd name="connsiteY14" fmla="*/ 285750 h 757639"/>
                <a:gd name="connsiteX15" fmla="*/ 288925 w 993775"/>
                <a:gd name="connsiteY15" fmla="*/ 279400 h 757639"/>
                <a:gd name="connsiteX16" fmla="*/ 76200 w 993775"/>
                <a:gd name="connsiteY16" fmla="*/ 152400 h 757639"/>
                <a:gd name="connsiteX17" fmla="*/ 41275 w 993775"/>
                <a:gd name="connsiteY17" fmla="*/ 149225 h 757639"/>
                <a:gd name="connsiteX0" fmla="*/ 0 w 997651"/>
                <a:gd name="connsiteY0" fmla="*/ 0 h 757639"/>
                <a:gd name="connsiteX1" fmla="*/ 149225 w 997651"/>
                <a:gd name="connsiteY1" fmla="*/ 12700 h 757639"/>
                <a:gd name="connsiteX2" fmla="*/ 415925 w 997651"/>
                <a:gd name="connsiteY2" fmla="*/ 85725 h 757639"/>
                <a:gd name="connsiteX3" fmla="*/ 593725 w 997651"/>
                <a:gd name="connsiteY3" fmla="*/ 155575 h 757639"/>
                <a:gd name="connsiteX4" fmla="*/ 755650 w 997651"/>
                <a:gd name="connsiteY4" fmla="*/ 203200 h 757639"/>
                <a:gd name="connsiteX5" fmla="*/ 993775 w 997651"/>
                <a:gd name="connsiteY5" fmla="*/ 342900 h 757639"/>
                <a:gd name="connsiteX6" fmla="*/ 898525 w 997651"/>
                <a:gd name="connsiteY6" fmla="*/ 393700 h 757639"/>
                <a:gd name="connsiteX7" fmla="*/ 835025 w 997651"/>
                <a:gd name="connsiteY7" fmla="*/ 429419 h 757639"/>
                <a:gd name="connsiteX8" fmla="*/ 755650 w 997651"/>
                <a:gd name="connsiteY8" fmla="*/ 492125 h 757639"/>
                <a:gd name="connsiteX9" fmla="*/ 755650 w 997651"/>
                <a:gd name="connsiteY9" fmla="*/ 552450 h 757639"/>
                <a:gd name="connsiteX10" fmla="*/ 884238 w 997651"/>
                <a:gd name="connsiteY10" fmla="*/ 756444 h 757639"/>
                <a:gd name="connsiteX11" fmla="*/ 584200 w 997651"/>
                <a:gd name="connsiteY11" fmla="*/ 482600 h 757639"/>
                <a:gd name="connsiteX12" fmla="*/ 346075 w 997651"/>
                <a:gd name="connsiteY12" fmla="*/ 311150 h 757639"/>
                <a:gd name="connsiteX13" fmla="*/ 314325 w 997651"/>
                <a:gd name="connsiteY13" fmla="*/ 288925 h 757639"/>
                <a:gd name="connsiteX14" fmla="*/ 304800 w 997651"/>
                <a:gd name="connsiteY14" fmla="*/ 285750 h 757639"/>
                <a:gd name="connsiteX15" fmla="*/ 288925 w 997651"/>
                <a:gd name="connsiteY15" fmla="*/ 279400 h 757639"/>
                <a:gd name="connsiteX16" fmla="*/ 76200 w 997651"/>
                <a:gd name="connsiteY16" fmla="*/ 152400 h 757639"/>
                <a:gd name="connsiteX17" fmla="*/ 41275 w 997651"/>
                <a:gd name="connsiteY17" fmla="*/ 149225 h 757639"/>
                <a:gd name="connsiteX0" fmla="*/ 0 w 994328"/>
                <a:gd name="connsiteY0" fmla="*/ 0 h 757639"/>
                <a:gd name="connsiteX1" fmla="*/ 149225 w 994328"/>
                <a:gd name="connsiteY1" fmla="*/ 12700 h 757639"/>
                <a:gd name="connsiteX2" fmla="*/ 415925 w 994328"/>
                <a:gd name="connsiteY2" fmla="*/ 85725 h 757639"/>
                <a:gd name="connsiteX3" fmla="*/ 593725 w 994328"/>
                <a:gd name="connsiteY3" fmla="*/ 155575 h 757639"/>
                <a:gd name="connsiteX4" fmla="*/ 755650 w 994328"/>
                <a:gd name="connsiteY4" fmla="*/ 203200 h 757639"/>
                <a:gd name="connsiteX5" fmla="*/ 993775 w 994328"/>
                <a:gd name="connsiteY5" fmla="*/ 342900 h 757639"/>
                <a:gd name="connsiteX6" fmla="*/ 898525 w 994328"/>
                <a:gd name="connsiteY6" fmla="*/ 393700 h 757639"/>
                <a:gd name="connsiteX7" fmla="*/ 835025 w 994328"/>
                <a:gd name="connsiteY7" fmla="*/ 429419 h 757639"/>
                <a:gd name="connsiteX8" fmla="*/ 755650 w 994328"/>
                <a:gd name="connsiteY8" fmla="*/ 492125 h 757639"/>
                <a:gd name="connsiteX9" fmla="*/ 755650 w 994328"/>
                <a:gd name="connsiteY9" fmla="*/ 552450 h 757639"/>
                <a:gd name="connsiteX10" fmla="*/ 884238 w 994328"/>
                <a:gd name="connsiteY10" fmla="*/ 756444 h 757639"/>
                <a:gd name="connsiteX11" fmla="*/ 584200 w 994328"/>
                <a:gd name="connsiteY11" fmla="*/ 482600 h 757639"/>
                <a:gd name="connsiteX12" fmla="*/ 346075 w 994328"/>
                <a:gd name="connsiteY12" fmla="*/ 311150 h 757639"/>
                <a:gd name="connsiteX13" fmla="*/ 314325 w 994328"/>
                <a:gd name="connsiteY13" fmla="*/ 288925 h 757639"/>
                <a:gd name="connsiteX14" fmla="*/ 304800 w 994328"/>
                <a:gd name="connsiteY14" fmla="*/ 285750 h 757639"/>
                <a:gd name="connsiteX15" fmla="*/ 288925 w 994328"/>
                <a:gd name="connsiteY15" fmla="*/ 279400 h 757639"/>
                <a:gd name="connsiteX16" fmla="*/ 76200 w 994328"/>
                <a:gd name="connsiteY16" fmla="*/ 152400 h 757639"/>
                <a:gd name="connsiteX17" fmla="*/ 41275 w 994328"/>
                <a:gd name="connsiteY17" fmla="*/ 149225 h 757639"/>
                <a:gd name="connsiteX0" fmla="*/ 0 w 980085"/>
                <a:gd name="connsiteY0" fmla="*/ 0 h 757639"/>
                <a:gd name="connsiteX1" fmla="*/ 149225 w 980085"/>
                <a:gd name="connsiteY1" fmla="*/ 12700 h 757639"/>
                <a:gd name="connsiteX2" fmla="*/ 415925 w 980085"/>
                <a:gd name="connsiteY2" fmla="*/ 85725 h 757639"/>
                <a:gd name="connsiteX3" fmla="*/ 593725 w 980085"/>
                <a:gd name="connsiteY3" fmla="*/ 155575 h 757639"/>
                <a:gd name="connsiteX4" fmla="*/ 755650 w 980085"/>
                <a:gd name="connsiteY4" fmla="*/ 203200 h 757639"/>
                <a:gd name="connsiteX5" fmla="*/ 979488 w 980085"/>
                <a:gd name="connsiteY5" fmla="*/ 345282 h 757639"/>
                <a:gd name="connsiteX6" fmla="*/ 898525 w 980085"/>
                <a:gd name="connsiteY6" fmla="*/ 393700 h 757639"/>
                <a:gd name="connsiteX7" fmla="*/ 835025 w 980085"/>
                <a:gd name="connsiteY7" fmla="*/ 429419 h 757639"/>
                <a:gd name="connsiteX8" fmla="*/ 755650 w 980085"/>
                <a:gd name="connsiteY8" fmla="*/ 492125 h 757639"/>
                <a:gd name="connsiteX9" fmla="*/ 755650 w 980085"/>
                <a:gd name="connsiteY9" fmla="*/ 552450 h 757639"/>
                <a:gd name="connsiteX10" fmla="*/ 884238 w 980085"/>
                <a:gd name="connsiteY10" fmla="*/ 756444 h 757639"/>
                <a:gd name="connsiteX11" fmla="*/ 584200 w 980085"/>
                <a:gd name="connsiteY11" fmla="*/ 482600 h 757639"/>
                <a:gd name="connsiteX12" fmla="*/ 346075 w 980085"/>
                <a:gd name="connsiteY12" fmla="*/ 311150 h 757639"/>
                <a:gd name="connsiteX13" fmla="*/ 314325 w 980085"/>
                <a:gd name="connsiteY13" fmla="*/ 288925 h 757639"/>
                <a:gd name="connsiteX14" fmla="*/ 304800 w 980085"/>
                <a:gd name="connsiteY14" fmla="*/ 285750 h 757639"/>
                <a:gd name="connsiteX15" fmla="*/ 288925 w 980085"/>
                <a:gd name="connsiteY15" fmla="*/ 279400 h 757639"/>
                <a:gd name="connsiteX16" fmla="*/ 76200 w 980085"/>
                <a:gd name="connsiteY16" fmla="*/ 152400 h 757639"/>
                <a:gd name="connsiteX17" fmla="*/ 41275 w 980085"/>
                <a:gd name="connsiteY17" fmla="*/ 149225 h 757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80085" h="757639">
                  <a:moveTo>
                    <a:pt x="0" y="0"/>
                  </a:moveTo>
                  <a:lnTo>
                    <a:pt x="149225" y="12700"/>
                  </a:lnTo>
                  <a:lnTo>
                    <a:pt x="415925" y="85725"/>
                  </a:lnTo>
                  <a:lnTo>
                    <a:pt x="593725" y="155575"/>
                  </a:lnTo>
                  <a:lnTo>
                    <a:pt x="755650" y="203200"/>
                  </a:lnTo>
                  <a:cubicBezTo>
                    <a:pt x="822325" y="234421"/>
                    <a:pt x="991394" y="325438"/>
                    <a:pt x="979488" y="345282"/>
                  </a:cubicBezTo>
                  <a:cubicBezTo>
                    <a:pt x="967582" y="365126"/>
                    <a:pt x="924983" y="379280"/>
                    <a:pt x="898525" y="393700"/>
                  </a:cubicBezTo>
                  <a:cubicBezTo>
                    <a:pt x="872067" y="405342"/>
                    <a:pt x="858837" y="413015"/>
                    <a:pt x="835025" y="429419"/>
                  </a:cubicBezTo>
                  <a:cubicBezTo>
                    <a:pt x="811213" y="445823"/>
                    <a:pt x="768879" y="468842"/>
                    <a:pt x="755650" y="492125"/>
                  </a:cubicBezTo>
                  <a:cubicBezTo>
                    <a:pt x="742421" y="515408"/>
                    <a:pt x="746125" y="525066"/>
                    <a:pt x="755650" y="552450"/>
                  </a:cubicBezTo>
                  <a:cubicBezTo>
                    <a:pt x="765175" y="579834"/>
                    <a:pt x="912813" y="768086"/>
                    <a:pt x="884238" y="756444"/>
                  </a:cubicBezTo>
                  <a:cubicBezTo>
                    <a:pt x="874713" y="775758"/>
                    <a:pt x="674688" y="555625"/>
                    <a:pt x="584200" y="482600"/>
                  </a:cubicBezTo>
                  <a:lnTo>
                    <a:pt x="346075" y="311150"/>
                  </a:lnTo>
                  <a:cubicBezTo>
                    <a:pt x="335492" y="303742"/>
                    <a:pt x="326581" y="293010"/>
                    <a:pt x="314325" y="288925"/>
                  </a:cubicBezTo>
                  <a:cubicBezTo>
                    <a:pt x="311150" y="287867"/>
                    <a:pt x="307934" y="286925"/>
                    <a:pt x="304800" y="285750"/>
                  </a:cubicBezTo>
                  <a:cubicBezTo>
                    <a:pt x="299464" y="283749"/>
                    <a:pt x="288925" y="279400"/>
                    <a:pt x="288925" y="279400"/>
                  </a:cubicBezTo>
                  <a:lnTo>
                    <a:pt x="76200" y="152400"/>
                  </a:lnTo>
                  <a:lnTo>
                    <a:pt x="41275" y="14922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266F80B0-5B04-4AB0-BCB2-D7D723461C14}"/>
                </a:ext>
              </a:extLst>
            </p:cNvPr>
            <p:cNvSpPr/>
            <p:nvPr/>
          </p:nvSpPr>
          <p:spPr>
            <a:xfrm>
              <a:off x="6861175" y="3479801"/>
              <a:ext cx="571520" cy="789050"/>
            </a:xfrm>
            <a:custGeom>
              <a:avLst/>
              <a:gdLst>
                <a:gd name="connsiteX0" fmla="*/ 85725 w 596900"/>
                <a:gd name="connsiteY0" fmla="*/ 0 h 847725"/>
                <a:gd name="connsiteX1" fmla="*/ 311150 w 596900"/>
                <a:gd name="connsiteY1" fmla="*/ 244475 h 847725"/>
                <a:gd name="connsiteX2" fmla="*/ 514350 w 596900"/>
                <a:gd name="connsiteY2" fmla="*/ 498475 h 847725"/>
                <a:gd name="connsiteX3" fmla="*/ 571500 w 596900"/>
                <a:gd name="connsiteY3" fmla="*/ 581025 h 847725"/>
                <a:gd name="connsiteX4" fmla="*/ 561975 w 596900"/>
                <a:gd name="connsiteY4" fmla="*/ 638175 h 847725"/>
                <a:gd name="connsiteX5" fmla="*/ 568325 w 596900"/>
                <a:gd name="connsiteY5" fmla="*/ 774700 h 847725"/>
                <a:gd name="connsiteX6" fmla="*/ 596900 w 596900"/>
                <a:gd name="connsiteY6" fmla="*/ 847725 h 847725"/>
                <a:gd name="connsiteX7" fmla="*/ 501650 w 596900"/>
                <a:gd name="connsiteY7" fmla="*/ 784225 h 847725"/>
                <a:gd name="connsiteX8" fmla="*/ 479425 w 596900"/>
                <a:gd name="connsiteY8" fmla="*/ 768350 h 847725"/>
                <a:gd name="connsiteX9" fmla="*/ 400050 w 596900"/>
                <a:gd name="connsiteY9" fmla="*/ 714375 h 847725"/>
                <a:gd name="connsiteX10" fmla="*/ 374650 w 596900"/>
                <a:gd name="connsiteY10" fmla="*/ 698500 h 847725"/>
                <a:gd name="connsiteX11" fmla="*/ 377825 w 596900"/>
                <a:gd name="connsiteY11" fmla="*/ 771525 h 847725"/>
                <a:gd name="connsiteX12" fmla="*/ 307975 w 596900"/>
                <a:gd name="connsiteY12" fmla="*/ 628650 h 847725"/>
                <a:gd name="connsiteX13" fmla="*/ 200025 w 596900"/>
                <a:gd name="connsiteY13" fmla="*/ 419100 h 847725"/>
                <a:gd name="connsiteX14" fmla="*/ 92075 w 596900"/>
                <a:gd name="connsiteY14" fmla="*/ 222250 h 847725"/>
                <a:gd name="connsiteX15" fmla="*/ 47625 w 596900"/>
                <a:gd name="connsiteY15" fmla="*/ 114300 h 847725"/>
                <a:gd name="connsiteX16" fmla="*/ 0 w 596900"/>
                <a:gd name="connsiteY16" fmla="*/ 6350 h 847725"/>
                <a:gd name="connsiteX0" fmla="*/ 85725 w 571500"/>
                <a:gd name="connsiteY0" fmla="*/ 0 h 784225"/>
                <a:gd name="connsiteX1" fmla="*/ 311150 w 571500"/>
                <a:gd name="connsiteY1" fmla="*/ 244475 h 784225"/>
                <a:gd name="connsiteX2" fmla="*/ 514350 w 571500"/>
                <a:gd name="connsiteY2" fmla="*/ 498475 h 784225"/>
                <a:gd name="connsiteX3" fmla="*/ 571500 w 571500"/>
                <a:gd name="connsiteY3" fmla="*/ 581025 h 784225"/>
                <a:gd name="connsiteX4" fmla="*/ 561975 w 571500"/>
                <a:gd name="connsiteY4" fmla="*/ 638175 h 784225"/>
                <a:gd name="connsiteX5" fmla="*/ 568325 w 571500"/>
                <a:gd name="connsiteY5" fmla="*/ 774700 h 784225"/>
                <a:gd name="connsiteX6" fmla="*/ 501650 w 571500"/>
                <a:gd name="connsiteY6" fmla="*/ 784225 h 784225"/>
                <a:gd name="connsiteX7" fmla="*/ 479425 w 571500"/>
                <a:gd name="connsiteY7" fmla="*/ 768350 h 784225"/>
                <a:gd name="connsiteX8" fmla="*/ 400050 w 571500"/>
                <a:gd name="connsiteY8" fmla="*/ 714375 h 784225"/>
                <a:gd name="connsiteX9" fmla="*/ 374650 w 571500"/>
                <a:gd name="connsiteY9" fmla="*/ 698500 h 784225"/>
                <a:gd name="connsiteX10" fmla="*/ 377825 w 571500"/>
                <a:gd name="connsiteY10" fmla="*/ 771525 h 784225"/>
                <a:gd name="connsiteX11" fmla="*/ 307975 w 571500"/>
                <a:gd name="connsiteY11" fmla="*/ 628650 h 784225"/>
                <a:gd name="connsiteX12" fmla="*/ 200025 w 571500"/>
                <a:gd name="connsiteY12" fmla="*/ 419100 h 784225"/>
                <a:gd name="connsiteX13" fmla="*/ 92075 w 571500"/>
                <a:gd name="connsiteY13" fmla="*/ 222250 h 784225"/>
                <a:gd name="connsiteX14" fmla="*/ 47625 w 571500"/>
                <a:gd name="connsiteY14" fmla="*/ 114300 h 784225"/>
                <a:gd name="connsiteX15" fmla="*/ 0 w 571500"/>
                <a:gd name="connsiteY15" fmla="*/ 6350 h 784225"/>
                <a:gd name="connsiteX0" fmla="*/ 85725 w 571520"/>
                <a:gd name="connsiteY0" fmla="*/ 0 h 789050"/>
                <a:gd name="connsiteX1" fmla="*/ 311150 w 571520"/>
                <a:gd name="connsiteY1" fmla="*/ 244475 h 789050"/>
                <a:gd name="connsiteX2" fmla="*/ 514350 w 571520"/>
                <a:gd name="connsiteY2" fmla="*/ 498475 h 789050"/>
                <a:gd name="connsiteX3" fmla="*/ 571500 w 571520"/>
                <a:gd name="connsiteY3" fmla="*/ 581025 h 789050"/>
                <a:gd name="connsiteX4" fmla="*/ 561975 w 571520"/>
                <a:gd name="connsiteY4" fmla="*/ 638175 h 789050"/>
                <a:gd name="connsiteX5" fmla="*/ 568325 w 571520"/>
                <a:gd name="connsiteY5" fmla="*/ 774700 h 789050"/>
                <a:gd name="connsiteX6" fmla="*/ 501650 w 571520"/>
                <a:gd name="connsiteY6" fmla="*/ 784225 h 789050"/>
                <a:gd name="connsiteX7" fmla="*/ 479425 w 571520"/>
                <a:gd name="connsiteY7" fmla="*/ 768350 h 789050"/>
                <a:gd name="connsiteX8" fmla="*/ 400050 w 571520"/>
                <a:gd name="connsiteY8" fmla="*/ 714375 h 789050"/>
                <a:gd name="connsiteX9" fmla="*/ 374650 w 571520"/>
                <a:gd name="connsiteY9" fmla="*/ 698500 h 789050"/>
                <a:gd name="connsiteX10" fmla="*/ 377825 w 571520"/>
                <a:gd name="connsiteY10" fmla="*/ 771525 h 789050"/>
                <a:gd name="connsiteX11" fmla="*/ 307975 w 571520"/>
                <a:gd name="connsiteY11" fmla="*/ 628650 h 789050"/>
                <a:gd name="connsiteX12" fmla="*/ 200025 w 571520"/>
                <a:gd name="connsiteY12" fmla="*/ 419100 h 789050"/>
                <a:gd name="connsiteX13" fmla="*/ 92075 w 571520"/>
                <a:gd name="connsiteY13" fmla="*/ 222250 h 789050"/>
                <a:gd name="connsiteX14" fmla="*/ 47625 w 571520"/>
                <a:gd name="connsiteY14" fmla="*/ 114300 h 789050"/>
                <a:gd name="connsiteX15" fmla="*/ 0 w 571520"/>
                <a:gd name="connsiteY15" fmla="*/ 6350 h 789050"/>
                <a:gd name="connsiteX0" fmla="*/ 85725 w 571520"/>
                <a:gd name="connsiteY0" fmla="*/ 0 h 789050"/>
                <a:gd name="connsiteX1" fmla="*/ 311150 w 571520"/>
                <a:gd name="connsiteY1" fmla="*/ 244475 h 789050"/>
                <a:gd name="connsiteX2" fmla="*/ 514350 w 571520"/>
                <a:gd name="connsiteY2" fmla="*/ 498475 h 789050"/>
                <a:gd name="connsiteX3" fmla="*/ 571500 w 571520"/>
                <a:gd name="connsiteY3" fmla="*/ 581025 h 789050"/>
                <a:gd name="connsiteX4" fmla="*/ 561975 w 571520"/>
                <a:gd name="connsiteY4" fmla="*/ 638175 h 789050"/>
                <a:gd name="connsiteX5" fmla="*/ 568325 w 571520"/>
                <a:gd name="connsiteY5" fmla="*/ 774700 h 789050"/>
                <a:gd name="connsiteX6" fmla="*/ 501650 w 571520"/>
                <a:gd name="connsiteY6" fmla="*/ 784225 h 789050"/>
                <a:gd name="connsiteX7" fmla="*/ 479425 w 571520"/>
                <a:gd name="connsiteY7" fmla="*/ 768350 h 789050"/>
                <a:gd name="connsiteX8" fmla="*/ 400050 w 571520"/>
                <a:gd name="connsiteY8" fmla="*/ 714375 h 789050"/>
                <a:gd name="connsiteX9" fmla="*/ 374650 w 571520"/>
                <a:gd name="connsiteY9" fmla="*/ 698500 h 789050"/>
                <a:gd name="connsiteX10" fmla="*/ 377825 w 571520"/>
                <a:gd name="connsiteY10" fmla="*/ 771525 h 789050"/>
                <a:gd name="connsiteX11" fmla="*/ 307975 w 571520"/>
                <a:gd name="connsiteY11" fmla="*/ 628650 h 789050"/>
                <a:gd name="connsiteX12" fmla="*/ 200025 w 571520"/>
                <a:gd name="connsiteY12" fmla="*/ 419100 h 789050"/>
                <a:gd name="connsiteX13" fmla="*/ 92075 w 571520"/>
                <a:gd name="connsiteY13" fmla="*/ 222250 h 789050"/>
                <a:gd name="connsiteX14" fmla="*/ 47625 w 571520"/>
                <a:gd name="connsiteY14" fmla="*/ 114300 h 789050"/>
                <a:gd name="connsiteX15" fmla="*/ 0 w 571520"/>
                <a:gd name="connsiteY15" fmla="*/ 6350 h 789050"/>
                <a:gd name="connsiteX0" fmla="*/ 85725 w 571520"/>
                <a:gd name="connsiteY0" fmla="*/ 0 h 797861"/>
                <a:gd name="connsiteX1" fmla="*/ 311150 w 571520"/>
                <a:gd name="connsiteY1" fmla="*/ 244475 h 797861"/>
                <a:gd name="connsiteX2" fmla="*/ 514350 w 571520"/>
                <a:gd name="connsiteY2" fmla="*/ 498475 h 797861"/>
                <a:gd name="connsiteX3" fmla="*/ 571500 w 571520"/>
                <a:gd name="connsiteY3" fmla="*/ 581025 h 797861"/>
                <a:gd name="connsiteX4" fmla="*/ 561975 w 571520"/>
                <a:gd name="connsiteY4" fmla="*/ 638175 h 797861"/>
                <a:gd name="connsiteX5" fmla="*/ 568325 w 571520"/>
                <a:gd name="connsiteY5" fmla="*/ 774700 h 797861"/>
                <a:gd name="connsiteX6" fmla="*/ 501650 w 571520"/>
                <a:gd name="connsiteY6" fmla="*/ 784225 h 797861"/>
                <a:gd name="connsiteX7" fmla="*/ 479425 w 571520"/>
                <a:gd name="connsiteY7" fmla="*/ 768350 h 797861"/>
                <a:gd name="connsiteX8" fmla="*/ 400050 w 571520"/>
                <a:gd name="connsiteY8" fmla="*/ 714375 h 797861"/>
                <a:gd name="connsiteX9" fmla="*/ 374650 w 571520"/>
                <a:gd name="connsiteY9" fmla="*/ 698500 h 797861"/>
                <a:gd name="connsiteX10" fmla="*/ 346075 w 571520"/>
                <a:gd name="connsiteY10" fmla="*/ 796925 h 797861"/>
                <a:gd name="connsiteX11" fmla="*/ 307975 w 571520"/>
                <a:gd name="connsiteY11" fmla="*/ 628650 h 797861"/>
                <a:gd name="connsiteX12" fmla="*/ 200025 w 571520"/>
                <a:gd name="connsiteY12" fmla="*/ 419100 h 797861"/>
                <a:gd name="connsiteX13" fmla="*/ 92075 w 571520"/>
                <a:gd name="connsiteY13" fmla="*/ 222250 h 797861"/>
                <a:gd name="connsiteX14" fmla="*/ 47625 w 571520"/>
                <a:gd name="connsiteY14" fmla="*/ 114300 h 797861"/>
                <a:gd name="connsiteX15" fmla="*/ 0 w 571520"/>
                <a:gd name="connsiteY15" fmla="*/ 6350 h 797861"/>
                <a:gd name="connsiteX0" fmla="*/ 85725 w 571520"/>
                <a:gd name="connsiteY0" fmla="*/ 0 h 796925"/>
                <a:gd name="connsiteX1" fmla="*/ 311150 w 571520"/>
                <a:gd name="connsiteY1" fmla="*/ 244475 h 796925"/>
                <a:gd name="connsiteX2" fmla="*/ 514350 w 571520"/>
                <a:gd name="connsiteY2" fmla="*/ 498475 h 796925"/>
                <a:gd name="connsiteX3" fmla="*/ 571500 w 571520"/>
                <a:gd name="connsiteY3" fmla="*/ 581025 h 796925"/>
                <a:gd name="connsiteX4" fmla="*/ 561975 w 571520"/>
                <a:gd name="connsiteY4" fmla="*/ 638175 h 796925"/>
                <a:gd name="connsiteX5" fmla="*/ 568325 w 571520"/>
                <a:gd name="connsiteY5" fmla="*/ 774700 h 796925"/>
                <a:gd name="connsiteX6" fmla="*/ 501650 w 571520"/>
                <a:gd name="connsiteY6" fmla="*/ 784225 h 796925"/>
                <a:gd name="connsiteX7" fmla="*/ 479425 w 571520"/>
                <a:gd name="connsiteY7" fmla="*/ 768350 h 796925"/>
                <a:gd name="connsiteX8" fmla="*/ 400050 w 571520"/>
                <a:gd name="connsiteY8" fmla="*/ 714375 h 796925"/>
                <a:gd name="connsiteX9" fmla="*/ 374650 w 571520"/>
                <a:gd name="connsiteY9" fmla="*/ 698500 h 796925"/>
                <a:gd name="connsiteX10" fmla="*/ 346075 w 571520"/>
                <a:gd name="connsiteY10" fmla="*/ 796925 h 796925"/>
                <a:gd name="connsiteX11" fmla="*/ 307975 w 571520"/>
                <a:gd name="connsiteY11" fmla="*/ 628650 h 796925"/>
                <a:gd name="connsiteX12" fmla="*/ 200025 w 571520"/>
                <a:gd name="connsiteY12" fmla="*/ 419100 h 796925"/>
                <a:gd name="connsiteX13" fmla="*/ 92075 w 571520"/>
                <a:gd name="connsiteY13" fmla="*/ 222250 h 796925"/>
                <a:gd name="connsiteX14" fmla="*/ 47625 w 571520"/>
                <a:gd name="connsiteY14" fmla="*/ 114300 h 796925"/>
                <a:gd name="connsiteX15" fmla="*/ 0 w 571520"/>
                <a:gd name="connsiteY15" fmla="*/ 6350 h 796925"/>
                <a:gd name="connsiteX0" fmla="*/ 85725 w 571520"/>
                <a:gd name="connsiteY0" fmla="*/ 0 h 789050"/>
                <a:gd name="connsiteX1" fmla="*/ 311150 w 571520"/>
                <a:gd name="connsiteY1" fmla="*/ 244475 h 789050"/>
                <a:gd name="connsiteX2" fmla="*/ 514350 w 571520"/>
                <a:gd name="connsiteY2" fmla="*/ 498475 h 789050"/>
                <a:gd name="connsiteX3" fmla="*/ 571500 w 571520"/>
                <a:gd name="connsiteY3" fmla="*/ 581025 h 789050"/>
                <a:gd name="connsiteX4" fmla="*/ 561975 w 571520"/>
                <a:gd name="connsiteY4" fmla="*/ 638175 h 789050"/>
                <a:gd name="connsiteX5" fmla="*/ 568325 w 571520"/>
                <a:gd name="connsiteY5" fmla="*/ 774700 h 789050"/>
                <a:gd name="connsiteX6" fmla="*/ 501650 w 571520"/>
                <a:gd name="connsiteY6" fmla="*/ 784225 h 789050"/>
                <a:gd name="connsiteX7" fmla="*/ 479425 w 571520"/>
                <a:gd name="connsiteY7" fmla="*/ 768350 h 789050"/>
                <a:gd name="connsiteX8" fmla="*/ 400050 w 571520"/>
                <a:gd name="connsiteY8" fmla="*/ 714375 h 789050"/>
                <a:gd name="connsiteX9" fmla="*/ 374650 w 571520"/>
                <a:gd name="connsiteY9" fmla="*/ 698500 h 789050"/>
                <a:gd name="connsiteX10" fmla="*/ 357981 w 571520"/>
                <a:gd name="connsiteY10" fmla="*/ 768350 h 789050"/>
                <a:gd name="connsiteX11" fmla="*/ 307975 w 571520"/>
                <a:gd name="connsiteY11" fmla="*/ 628650 h 789050"/>
                <a:gd name="connsiteX12" fmla="*/ 200025 w 571520"/>
                <a:gd name="connsiteY12" fmla="*/ 419100 h 789050"/>
                <a:gd name="connsiteX13" fmla="*/ 92075 w 571520"/>
                <a:gd name="connsiteY13" fmla="*/ 222250 h 789050"/>
                <a:gd name="connsiteX14" fmla="*/ 47625 w 571520"/>
                <a:gd name="connsiteY14" fmla="*/ 114300 h 789050"/>
                <a:gd name="connsiteX15" fmla="*/ 0 w 571520"/>
                <a:gd name="connsiteY15" fmla="*/ 6350 h 789050"/>
                <a:gd name="connsiteX0" fmla="*/ 85725 w 571520"/>
                <a:gd name="connsiteY0" fmla="*/ 0 h 789050"/>
                <a:gd name="connsiteX1" fmla="*/ 311150 w 571520"/>
                <a:gd name="connsiteY1" fmla="*/ 244475 h 789050"/>
                <a:gd name="connsiteX2" fmla="*/ 514350 w 571520"/>
                <a:gd name="connsiteY2" fmla="*/ 498475 h 789050"/>
                <a:gd name="connsiteX3" fmla="*/ 571500 w 571520"/>
                <a:gd name="connsiteY3" fmla="*/ 581025 h 789050"/>
                <a:gd name="connsiteX4" fmla="*/ 561975 w 571520"/>
                <a:gd name="connsiteY4" fmla="*/ 638175 h 789050"/>
                <a:gd name="connsiteX5" fmla="*/ 568325 w 571520"/>
                <a:gd name="connsiteY5" fmla="*/ 774700 h 789050"/>
                <a:gd name="connsiteX6" fmla="*/ 501650 w 571520"/>
                <a:gd name="connsiteY6" fmla="*/ 784225 h 789050"/>
                <a:gd name="connsiteX7" fmla="*/ 479425 w 571520"/>
                <a:gd name="connsiteY7" fmla="*/ 768350 h 789050"/>
                <a:gd name="connsiteX8" fmla="*/ 400050 w 571520"/>
                <a:gd name="connsiteY8" fmla="*/ 714375 h 789050"/>
                <a:gd name="connsiteX9" fmla="*/ 374650 w 571520"/>
                <a:gd name="connsiteY9" fmla="*/ 698500 h 789050"/>
                <a:gd name="connsiteX10" fmla="*/ 357981 w 571520"/>
                <a:gd name="connsiteY10" fmla="*/ 768350 h 789050"/>
                <a:gd name="connsiteX11" fmla="*/ 307975 w 571520"/>
                <a:gd name="connsiteY11" fmla="*/ 628650 h 789050"/>
                <a:gd name="connsiteX12" fmla="*/ 200025 w 571520"/>
                <a:gd name="connsiteY12" fmla="*/ 419100 h 789050"/>
                <a:gd name="connsiteX13" fmla="*/ 92075 w 571520"/>
                <a:gd name="connsiteY13" fmla="*/ 222250 h 789050"/>
                <a:gd name="connsiteX14" fmla="*/ 47625 w 571520"/>
                <a:gd name="connsiteY14" fmla="*/ 114300 h 789050"/>
                <a:gd name="connsiteX15" fmla="*/ 0 w 571520"/>
                <a:gd name="connsiteY15" fmla="*/ 6350 h 78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1520" h="789050">
                  <a:moveTo>
                    <a:pt x="85725" y="0"/>
                  </a:moveTo>
                  <a:lnTo>
                    <a:pt x="311150" y="244475"/>
                  </a:lnTo>
                  <a:lnTo>
                    <a:pt x="514350" y="498475"/>
                  </a:lnTo>
                  <a:lnTo>
                    <a:pt x="571500" y="581025"/>
                  </a:lnTo>
                  <a:lnTo>
                    <a:pt x="561975" y="638175"/>
                  </a:lnTo>
                  <a:cubicBezTo>
                    <a:pt x="561446" y="670454"/>
                    <a:pt x="578379" y="750358"/>
                    <a:pt x="568325" y="774700"/>
                  </a:cubicBezTo>
                  <a:cubicBezTo>
                    <a:pt x="558271" y="799042"/>
                    <a:pt x="516467" y="785283"/>
                    <a:pt x="501650" y="784225"/>
                  </a:cubicBezTo>
                  <a:lnTo>
                    <a:pt x="479425" y="768350"/>
                  </a:lnTo>
                  <a:lnTo>
                    <a:pt x="400050" y="714375"/>
                  </a:lnTo>
                  <a:lnTo>
                    <a:pt x="374650" y="698500"/>
                  </a:lnTo>
                  <a:cubicBezTo>
                    <a:pt x="370946" y="708025"/>
                    <a:pt x="373856" y="753798"/>
                    <a:pt x="357981" y="768350"/>
                  </a:cubicBezTo>
                  <a:cubicBezTo>
                    <a:pt x="342106" y="782902"/>
                    <a:pt x="337608" y="687387"/>
                    <a:pt x="307975" y="628650"/>
                  </a:cubicBezTo>
                  <a:lnTo>
                    <a:pt x="200025" y="419100"/>
                  </a:lnTo>
                  <a:lnTo>
                    <a:pt x="92075" y="222250"/>
                  </a:lnTo>
                  <a:lnTo>
                    <a:pt x="47625" y="114300"/>
                  </a:lnTo>
                  <a:lnTo>
                    <a:pt x="0" y="635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D363D022-A29D-4715-874C-A21DEDCE4EB9}"/>
                </a:ext>
              </a:extLst>
            </p:cNvPr>
            <p:cNvSpPr/>
            <p:nvPr/>
          </p:nvSpPr>
          <p:spPr>
            <a:xfrm>
              <a:off x="6629400" y="3394075"/>
              <a:ext cx="593725" cy="1111307"/>
            </a:xfrm>
            <a:custGeom>
              <a:avLst/>
              <a:gdLst>
                <a:gd name="connsiteX0" fmla="*/ 0 w 593725"/>
                <a:gd name="connsiteY0" fmla="*/ 0 h 1111250"/>
                <a:gd name="connsiteX1" fmla="*/ 82550 w 593725"/>
                <a:gd name="connsiteY1" fmla="*/ 250825 h 1111250"/>
                <a:gd name="connsiteX2" fmla="*/ 187325 w 593725"/>
                <a:gd name="connsiteY2" fmla="*/ 542925 h 1111250"/>
                <a:gd name="connsiteX3" fmla="*/ 292100 w 593725"/>
                <a:gd name="connsiteY3" fmla="*/ 831850 h 1111250"/>
                <a:gd name="connsiteX4" fmla="*/ 368300 w 593725"/>
                <a:gd name="connsiteY4" fmla="*/ 1035050 h 1111250"/>
                <a:gd name="connsiteX5" fmla="*/ 431800 w 593725"/>
                <a:gd name="connsiteY5" fmla="*/ 1111250 h 1111250"/>
                <a:gd name="connsiteX6" fmla="*/ 463550 w 593725"/>
                <a:gd name="connsiteY6" fmla="*/ 1025525 h 1111250"/>
                <a:gd name="connsiteX7" fmla="*/ 552450 w 593725"/>
                <a:gd name="connsiteY7" fmla="*/ 1095375 h 1111250"/>
                <a:gd name="connsiteX8" fmla="*/ 546100 w 593725"/>
                <a:gd name="connsiteY8" fmla="*/ 1063625 h 1111250"/>
                <a:gd name="connsiteX9" fmla="*/ 561975 w 593725"/>
                <a:gd name="connsiteY9" fmla="*/ 854075 h 1111250"/>
                <a:gd name="connsiteX10" fmla="*/ 593725 w 593725"/>
                <a:gd name="connsiteY10" fmla="*/ 835025 h 1111250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52450 w 593725"/>
                <a:gd name="connsiteY7" fmla="*/ 1095375 h 1111307"/>
                <a:gd name="connsiteX8" fmla="*/ 546100 w 593725"/>
                <a:gd name="connsiteY8" fmla="*/ 1063625 h 1111307"/>
                <a:gd name="connsiteX9" fmla="*/ 561975 w 593725"/>
                <a:gd name="connsiteY9" fmla="*/ 854075 h 1111307"/>
                <a:gd name="connsiteX10" fmla="*/ 593725 w 593725"/>
                <a:gd name="connsiteY10" fmla="*/ 835025 h 1111307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52450 w 593725"/>
                <a:gd name="connsiteY7" fmla="*/ 1095375 h 1111307"/>
                <a:gd name="connsiteX8" fmla="*/ 561975 w 593725"/>
                <a:gd name="connsiteY8" fmla="*/ 854075 h 1111307"/>
                <a:gd name="connsiteX9" fmla="*/ 593725 w 593725"/>
                <a:gd name="connsiteY9" fmla="*/ 835025 h 1111307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52450 w 593725"/>
                <a:gd name="connsiteY7" fmla="*/ 1095375 h 1111307"/>
                <a:gd name="connsiteX8" fmla="*/ 561975 w 593725"/>
                <a:gd name="connsiteY8" fmla="*/ 854075 h 1111307"/>
                <a:gd name="connsiteX9" fmla="*/ 593725 w 593725"/>
                <a:gd name="connsiteY9" fmla="*/ 835025 h 1111307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30225 w 593725"/>
                <a:gd name="connsiteY7" fmla="*/ 1031875 h 1111307"/>
                <a:gd name="connsiteX8" fmla="*/ 561975 w 593725"/>
                <a:gd name="connsiteY8" fmla="*/ 854075 h 1111307"/>
                <a:gd name="connsiteX9" fmla="*/ 593725 w 593725"/>
                <a:gd name="connsiteY9" fmla="*/ 835025 h 1111307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33400 w 593725"/>
                <a:gd name="connsiteY7" fmla="*/ 1054100 h 1111307"/>
                <a:gd name="connsiteX8" fmla="*/ 561975 w 593725"/>
                <a:gd name="connsiteY8" fmla="*/ 854075 h 1111307"/>
                <a:gd name="connsiteX9" fmla="*/ 593725 w 593725"/>
                <a:gd name="connsiteY9" fmla="*/ 835025 h 1111307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33400 w 593725"/>
                <a:gd name="connsiteY7" fmla="*/ 1054100 h 1111307"/>
                <a:gd name="connsiteX8" fmla="*/ 561975 w 593725"/>
                <a:gd name="connsiteY8" fmla="*/ 854075 h 1111307"/>
                <a:gd name="connsiteX9" fmla="*/ 593725 w 593725"/>
                <a:gd name="connsiteY9" fmla="*/ 835025 h 1111307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33400 w 593725"/>
                <a:gd name="connsiteY7" fmla="*/ 1035050 h 1111307"/>
                <a:gd name="connsiteX8" fmla="*/ 561975 w 593725"/>
                <a:gd name="connsiteY8" fmla="*/ 854075 h 1111307"/>
                <a:gd name="connsiteX9" fmla="*/ 593725 w 593725"/>
                <a:gd name="connsiteY9" fmla="*/ 835025 h 111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725" h="1111307">
                  <a:moveTo>
                    <a:pt x="0" y="0"/>
                  </a:moveTo>
                  <a:lnTo>
                    <a:pt x="82550" y="250825"/>
                  </a:lnTo>
                  <a:lnTo>
                    <a:pt x="187325" y="542925"/>
                  </a:lnTo>
                  <a:lnTo>
                    <a:pt x="292100" y="831850"/>
                  </a:lnTo>
                  <a:lnTo>
                    <a:pt x="368300" y="1035050"/>
                  </a:lnTo>
                  <a:cubicBezTo>
                    <a:pt x="391583" y="1081617"/>
                    <a:pt x="415925" y="1112838"/>
                    <a:pt x="431800" y="1111250"/>
                  </a:cubicBezTo>
                  <a:cubicBezTo>
                    <a:pt x="447675" y="1109663"/>
                    <a:pt x="443442" y="1028171"/>
                    <a:pt x="463550" y="1025525"/>
                  </a:cubicBezTo>
                  <a:cubicBezTo>
                    <a:pt x="486833" y="1035050"/>
                    <a:pt x="500592" y="1053042"/>
                    <a:pt x="533400" y="1035050"/>
                  </a:cubicBezTo>
                  <a:cubicBezTo>
                    <a:pt x="566208" y="1017058"/>
                    <a:pt x="555096" y="897467"/>
                    <a:pt x="561975" y="854075"/>
                  </a:cubicBezTo>
                  <a:lnTo>
                    <a:pt x="593725" y="83502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C3E9951B-51DF-4380-85C4-DD720FD4CDE4}"/>
                </a:ext>
              </a:extLst>
            </p:cNvPr>
            <p:cNvSpPr/>
            <p:nvPr/>
          </p:nvSpPr>
          <p:spPr>
            <a:xfrm>
              <a:off x="6305550" y="3178175"/>
              <a:ext cx="549275" cy="1241425"/>
            </a:xfrm>
            <a:custGeom>
              <a:avLst/>
              <a:gdLst>
                <a:gd name="connsiteX0" fmla="*/ 0 w 549275"/>
                <a:gd name="connsiteY0" fmla="*/ 0 h 1241425"/>
                <a:gd name="connsiteX1" fmla="*/ 171450 w 549275"/>
                <a:gd name="connsiteY1" fmla="*/ 263525 h 1241425"/>
                <a:gd name="connsiteX2" fmla="*/ 282575 w 549275"/>
                <a:gd name="connsiteY2" fmla="*/ 466725 h 1241425"/>
                <a:gd name="connsiteX3" fmla="*/ 400050 w 549275"/>
                <a:gd name="connsiteY3" fmla="*/ 708025 h 1241425"/>
                <a:gd name="connsiteX4" fmla="*/ 466725 w 549275"/>
                <a:gd name="connsiteY4" fmla="*/ 1003300 h 1241425"/>
                <a:gd name="connsiteX5" fmla="*/ 549275 w 549275"/>
                <a:gd name="connsiteY5" fmla="*/ 1241425 h 124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9275" h="1241425">
                  <a:moveTo>
                    <a:pt x="0" y="0"/>
                  </a:moveTo>
                  <a:lnTo>
                    <a:pt x="171450" y="263525"/>
                  </a:lnTo>
                  <a:lnTo>
                    <a:pt x="282575" y="466725"/>
                  </a:lnTo>
                  <a:lnTo>
                    <a:pt x="400050" y="708025"/>
                  </a:lnTo>
                  <a:lnTo>
                    <a:pt x="466725" y="1003300"/>
                  </a:lnTo>
                  <a:lnTo>
                    <a:pt x="549275" y="124142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1A4277FC-A804-4C3C-8947-39A06DFF3A19}"/>
                </a:ext>
              </a:extLst>
            </p:cNvPr>
            <p:cNvSpPr/>
            <p:nvPr/>
          </p:nvSpPr>
          <p:spPr>
            <a:xfrm>
              <a:off x="6645275" y="3778250"/>
              <a:ext cx="60325" cy="425450"/>
            </a:xfrm>
            <a:custGeom>
              <a:avLst/>
              <a:gdLst>
                <a:gd name="connsiteX0" fmla="*/ 0 w 60325"/>
                <a:gd name="connsiteY0" fmla="*/ 0 h 425450"/>
                <a:gd name="connsiteX1" fmla="*/ 22225 w 60325"/>
                <a:gd name="connsiteY1" fmla="*/ 190500 h 425450"/>
                <a:gd name="connsiteX2" fmla="*/ 60325 w 60325"/>
                <a:gd name="connsiteY2" fmla="*/ 42545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325" h="425450">
                  <a:moveTo>
                    <a:pt x="0" y="0"/>
                  </a:moveTo>
                  <a:lnTo>
                    <a:pt x="22225" y="190500"/>
                  </a:lnTo>
                  <a:lnTo>
                    <a:pt x="60325" y="42545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2E9878FD-1494-49FB-91C5-CE63B89B98F7}"/>
                </a:ext>
              </a:extLst>
            </p:cNvPr>
            <p:cNvSpPr/>
            <p:nvPr/>
          </p:nvSpPr>
          <p:spPr>
            <a:xfrm>
              <a:off x="7432675" y="3981450"/>
              <a:ext cx="431800" cy="85254"/>
            </a:xfrm>
            <a:custGeom>
              <a:avLst/>
              <a:gdLst>
                <a:gd name="connsiteX0" fmla="*/ 0 w 431800"/>
                <a:gd name="connsiteY0" fmla="*/ 76200 h 98425"/>
                <a:gd name="connsiteX1" fmla="*/ 57150 w 431800"/>
                <a:gd name="connsiteY1" fmla="*/ 98425 h 98425"/>
                <a:gd name="connsiteX2" fmla="*/ 82550 w 431800"/>
                <a:gd name="connsiteY2" fmla="*/ 31750 h 98425"/>
                <a:gd name="connsiteX3" fmla="*/ 127000 w 431800"/>
                <a:gd name="connsiteY3" fmla="*/ 57150 h 98425"/>
                <a:gd name="connsiteX4" fmla="*/ 203200 w 431800"/>
                <a:gd name="connsiteY4" fmla="*/ 69850 h 98425"/>
                <a:gd name="connsiteX5" fmla="*/ 241300 w 431800"/>
                <a:gd name="connsiteY5" fmla="*/ 3175 h 98425"/>
                <a:gd name="connsiteX6" fmla="*/ 320675 w 431800"/>
                <a:gd name="connsiteY6" fmla="*/ 0 h 98425"/>
                <a:gd name="connsiteX7" fmla="*/ 431800 w 431800"/>
                <a:gd name="connsiteY7" fmla="*/ 38100 h 98425"/>
                <a:gd name="connsiteX0" fmla="*/ 0 w 431800"/>
                <a:gd name="connsiteY0" fmla="*/ 76200 h 99915"/>
                <a:gd name="connsiteX1" fmla="*/ 57150 w 431800"/>
                <a:gd name="connsiteY1" fmla="*/ 98425 h 99915"/>
                <a:gd name="connsiteX2" fmla="*/ 82550 w 431800"/>
                <a:gd name="connsiteY2" fmla="*/ 31750 h 99915"/>
                <a:gd name="connsiteX3" fmla="*/ 127000 w 431800"/>
                <a:gd name="connsiteY3" fmla="*/ 57150 h 99915"/>
                <a:gd name="connsiteX4" fmla="*/ 203200 w 431800"/>
                <a:gd name="connsiteY4" fmla="*/ 69850 h 99915"/>
                <a:gd name="connsiteX5" fmla="*/ 241300 w 431800"/>
                <a:gd name="connsiteY5" fmla="*/ 3175 h 99915"/>
                <a:gd name="connsiteX6" fmla="*/ 320675 w 431800"/>
                <a:gd name="connsiteY6" fmla="*/ 0 h 99915"/>
                <a:gd name="connsiteX7" fmla="*/ 431800 w 431800"/>
                <a:gd name="connsiteY7" fmla="*/ 38100 h 99915"/>
                <a:gd name="connsiteX0" fmla="*/ 0 w 431800"/>
                <a:gd name="connsiteY0" fmla="*/ 76200 h 85254"/>
                <a:gd name="connsiteX1" fmla="*/ 52387 w 431800"/>
                <a:gd name="connsiteY1" fmla="*/ 81756 h 85254"/>
                <a:gd name="connsiteX2" fmla="*/ 82550 w 431800"/>
                <a:gd name="connsiteY2" fmla="*/ 31750 h 85254"/>
                <a:gd name="connsiteX3" fmla="*/ 127000 w 431800"/>
                <a:gd name="connsiteY3" fmla="*/ 57150 h 85254"/>
                <a:gd name="connsiteX4" fmla="*/ 203200 w 431800"/>
                <a:gd name="connsiteY4" fmla="*/ 69850 h 85254"/>
                <a:gd name="connsiteX5" fmla="*/ 241300 w 431800"/>
                <a:gd name="connsiteY5" fmla="*/ 3175 h 85254"/>
                <a:gd name="connsiteX6" fmla="*/ 320675 w 431800"/>
                <a:gd name="connsiteY6" fmla="*/ 0 h 85254"/>
                <a:gd name="connsiteX7" fmla="*/ 431800 w 431800"/>
                <a:gd name="connsiteY7" fmla="*/ 38100 h 85254"/>
                <a:gd name="connsiteX0" fmla="*/ 0 w 431800"/>
                <a:gd name="connsiteY0" fmla="*/ 76200 h 85254"/>
                <a:gd name="connsiteX1" fmla="*/ 52387 w 431800"/>
                <a:gd name="connsiteY1" fmla="*/ 81756 h 85254"/>
                <a:gd name="connsiteX2" fmla="*/ 82550 w 431800"/>
                <a:gd name="connsiteY2" fmla="*/ 31750 h 85254"/>
                <a:gd name="connsiteX3" fmla="*/ 127000 w 431800"/>
                <a:gd name="connsiteY3" fmla="*/ 57150 h 85254"/>
                <a:gd name="connsiteX4" fmla="*/ 203200 w 431800"/>
                <a:gd name="connsiteY4" fmla="*/ 69850 h 85254"/>
                <a:gd name="connsiteX5" fmla="*/ 241300 w 431800"/>
                <a:gd name="connsiteY5" fmla="*/ 3175 h 85254"/>
                <a:gd name="connsiteX6" fmla="*/ 320675 w 431800"/>
                <a:gd name="connsiteY6" fmla="*/ 0 h 85254"/>
                <a:gd name="connsiteX7" fmla="*/ 431800 w 431800"/>
                <a:gd name="connsiteY7" fmla="*/ 38100 h 85254"/>
                <a:gd name="connsiteX0" fmla="*/ 0 w 431800"/>
                <a:gd name="connsiteY0" fmla="*/ 76200 h 85254"/>
                <a:gd name="connsiteX1" fmla="*/ 52387 w 431800"/>
                <a:gd name="connsiteY1" fmla="*/ 81756 h 85254"/>
                <a:gd name="connsiteX2" fmla="*/ 82550 w 431800"/>
                <a:gd name="connsiteY2" fmla="*/ 31750 h 85254"/>
                <a:gd name="connsiteX3" fmla="*/ 127000 w 431800"/>
                <a:gd name="connsiteY3" fmla="*/ 57150 h 85254"/>
                <a:gd name="connsiteX4" fmla="*/ 200818 w 431800"/>
                <a:gd name="connsiteY4" fmla="*/ 53182 h 85254"/>
                <a:gd name="connsiteX5" fmla="*/ 241300 w 431800"/>
                <a:gd name="connsiteY5" fmla="*/ 3175 h 85254"/>
                <a:gd name="connsiteX6" fmla="*/ 320675 w 431800"/>
                <a:gd name="connsiteY6" fmla="*/ 0 h 85254"/>
                <a:gd name="connsiteX7" fmla="*/ 431800 w 431800"/>
                <a:gd name="connsiteY7" fmla="*/ 38100 h 85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800" h="85254">
                  <a:moveTo>
                    <a:pt x="0" y="76200"/>
                  </a:moveTo>
                  <a:cubicBezTo>
                    <a:pt x="19050" y="83608"/>
                    <a:pt x="38629" y="89164"/>
                    <a:pt x="52387" y="81756"/>
                  </a:cubicBezTo>
                  <a:cubicBezTo>
                    <a:pt x="66145" y="74348"/>
                    <a:pt x="70908" y="38629"/>
                    <a:pt x="82550" y="31750"/>
                  </a:cubicBezTo>
                  <a:lnTo>
                    <a:pt x="127000" y="57150"/>
                  </a:lnTo>
                  <a:cubicBezTo>
                    <a:pt x="147108" y="63500"/>
                    <a:pt x="181768" y="62178"/>
                    <a:pt x="200818" y="53182"/>
                  </a:cubicBezTo>
                  <a:cubicBezTo>
                    <a:pt x="219868" y="44186"/>
                    <a:pt x="221721" y="14817"/>
                    <a:pt x="241300" y="3175"/>
                  </a:cubicBezTo>
                  <a:lnTo>
                    <a:pt x="320675" y="0"/>
                  </a:lnTo>
                  <a:lnTo>
                    <a:pt x="431800" y="3810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E1F2548B-1F10-4773-9C83-1FF5B5A1FB7F}"/>
                </a:ext>
              </a:extLst>
            </p:cNvPr>
            <p:cNvSpPr/>
            <p:nvPr/>
          </p:nvSpPr>
          <p:spPr>
            <a:xfrm>
              <a:off x="6343650" y="2917825"/>
              <a:ext cx="1441450" cy="73025"/>
            </a:xfrm>
            <a:custGeom>
              <a:avLst/>
              <a:gdLst>
                <a:gd name="connsiteX0" fmla="*/ 0 w 1441450"/>
                <a:gd name="connsiteY0" fmla="*/ 38100 h 73025"/>
                <a:gd name="connsiteX1" fmla="*/ 247650 w 1441450"/>
                <a:gd name="connsiteY1" fmla="*/ 73025 h 73025"/>
                <a:gd name="connsiteX2" fmla="*/ 469900 w 1441450"/>
                <a:gd name="connsiteY2" fmla="*/ 73025 h 73025"/>
                <a:gd name="connsiteX3" fmla="*/ 555625 w 1441450"/>
                <a:gd name="connsiteY3" fmla="*/ 73025 h 73025"/>
                <a:gd name="connsiteX4" fmla="*/ 806450 w 1441450"/>
                <a:gd name="connsiteY4" fmla="*/ 34925 h 73025"/>
                <a:gd name="connsiteX5" fmla="*/ 974725 w 1441450"/>
                <a:gd name="connsiteY5" fmla="*/ 22225 h 73025"/>
                <a:gd name="connsiteX6" fmla="*/ 1136650 w 1441450"/>
                <a:gd name="connsiteY6" fmla="*/ 22225 h 73025"/>
                <a:gd name="connsiteX7" fmla="*/ 1301750 w 1441450"/>
                <a:gd name="connsiteY7" fmla="*/ 9525 h 73025"/>
                <a:gd name="connsiteX8" fmla="*/ 1441450 w 1441450"/>
                <a:gd name="connsiteY8" fmla="*/ 0 h 7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1450" h="73025">
                  <a:moveTo>
                    <a:pt x="0" y="38100"/>
                  </a:moveTo>
                  <a:lnTo>
                    <a:pt x="247650" y="73025"/>
                  </a:lnTo>
                  <a:lnTo>
                    <a:pt x="469900" y="73025"/>
                  </a:lnTo>
                  <a:lnTo>
                    <a:pt x="555625" y="73025"/>
                  </a:lnTo>
                  <a:lnTo>
                    <a:pt x="806450" y="34925"/>
                  </a:lnTo>
                  <a:lnTo>
                    <a:pt x="974725" y="22225"/>
                  </a:lnTo>
                  <a:lnTo>
                    <a:pt x="1136650" y="22225"/>
                  </a:lnTo>
                  <a:lnTo>
                    <a:pt x="1301750" y="9525"/>
                  </a:lnTo>
                  <a:lnTo>
                    <a:pt x="1441450" y="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681949AC-AFC0-481A-9349-E73FC0E34C33}"/>
                </a:ext>
              </a:extLst>
            </p:cNvPr>
            <p:cNvSpPr/>
            <p:nvPr/>
          </p:nvSpPr>
          <p:spPr>
            <a:xfrm flipH="1">
              <a:off x="4741730" y="1835150"/>
              <a:ext cx="1130300" cy="1028700"/>
            </a:xfrm>
            <a:custGeom>
              <a:avLst/>
              <a:gdLst>
                <a:gd name="connsiteX0" fmla="*/ 0 w 1130300"/>
                <a:gd name="connsiteY0" fmla="*/ 1028700 h 1028700"/>
                <a:gd name="connsiteX1" fmla="*/ 228600 w 1130300"/>
                <a:gd name="connsiteY1" fmla="*/ 863600 h 1028700"/>
                <a:gd name="connsiteX2" fmla="*/ 539750 w 1130300"/>
                <a:gd name="connsiteY2" fmla="*/ 673100 h 1028700"/>
                <a:gd name="connsiteX3" fmla="*/ 673100 w 1130300"/>
                <a:gd name="connsiteY3" fmla="*/ 590550 h 1028700"/>
                <a:gd name="connsiteX4" fmla="*/ 838200 w 1130300"/>
                <a:gd name="connsiteY4" fmla="*/ 495300 h 1028700"/>
                <a:gd name="connsiteX5" fmla="*/ 1035050 w 1130300"/>
                <a:gd name="connsiteY5" fmla="*/ 317500 h 1028700"/>
                <a:gd name="connsiteX6" fmla="*/ 1130300 w 1130300"/>
                <a:gd name="connsiteY6" fmla="*/ 165100 h 1028700"/>
                <a:gd name="connsiteX7" fmla="*/ 1130300 w 1130300"/>
                <a:gd name="connsiteY7" fmla="*/ 82550 h 1028700"/>
                <a:gd name="connsiteX8" fmla="*/ 927100 w 1130300"/>
                <a:gd name="connsiteY8" fmla="*/ 0 h 1028700"/>
                <a:gd name="connsiteX9" fmla="*/ 755650 w 1130300"/>
                <a:gd name="connsiteY9" fmla="*/ 25400 h 1028700"/>
                <a:gd name="connsiteX10" fmla="*/ 590550 w 1130300"/>
                <a:gd name="connsiteY10" fmla="*/ 222250 h 1028700"/>
                <a:gd name="connsiteX11" fmla="*/ 241300 w 1130300"/>
                <a:gd name="connsiteY11" fmla="*/ 577850 h 1028700"/>
                <a:gd name="connsiteX12" fmla="*/ 101600 w 1130300"/>
                <a:gd name="connsiteY12" fmla="*/ 800100 h 1028700"/>
                <a:gd name="connsiteX13" fmla="*/ 19050 w 1130300"/>
                <a:gd name="connsiteY13" fmla="*/ 927100 h 1028700"/>
                <a:gd name="connsiteX14" fmla="*/ 0 w 1130300"/>
                <a:gd name="connsiteY14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0300" h="1028700">
                  <a:moveTo>
                    <a:pt x="0" y="1028700"/>
                  </a:moveTo>
                  <a:lnTo>
                    <a:pt x="228600" y="863600"/>
                  </a:lnTo>
                  <a:lnTo>
                    <a:pt x="539750" y="673100"/>
                  </a:lnTo>
                  <a:lnTo>
                    <a:pt x="673100" y="590550"/>
                  </a:lnTo>
                  <a:lnTo>
                    <a:pt x="838200" y="495300"/>
                  </a:lnTo>
                  <a:lnTo>
                    <a:pt x="1035050" y="317500"/>
                  </a:lnTo>
                  <a:lnTo>
                    <a:pt x="1130300" y="165100"/>
                  </a:lnTo>
                  <a:lnTo>
                    <a:pt x="1130300" y="82550"/>
                  </a:lnTo>
                  <a:lnTo>
                    <a:pt x="927100" y="0"/>
                  </a:lnTo>
                  <a:lnTo>
                    <a:pt x="755650" y="25400"/>
                  </a:lnTo>
                  <a:lnTo>
                    <a:pt x="590550" y="222250"/>
                  </a:lnTo>
                  <a:lnTo>
                    <a:pt x="241300" y="577850"/>
                  </a:lnTo>
                  <a:lnTo>
                    <a:pt x="101600" y="800100"/>
                  </a:lnTo>
                  <a:lnTo>
                    <a:pt x="19050" y="927100"/>
                  </a:lnTo>
                  <a:lnTo>
                    <a:pt x="0" y="1028700"/>
                  </a:lnTo>
                  <a:close/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D9E5059A-B83C-4371-BBAB-589255B13929}"/>
                </a:ext>
              </a:extLst>
            </p:cNvPr>
            <p:cNvSpPr/>
            <p:nvPr/>
          </p:nvSpPr>
          <p:spPr>
            <a:xfrm flipH="1">
              <a:off x="4078370" y="2690813"/>
              <a:ext cx="1763497" cy="204787"/>
            </a:xfrm>
            <a:custGeom>
              <a:avLst/>
              <a:gdLst>
                <a:gd name="connsiteX0" fmla="*/ 0 w 1752600"/>
                <a:gd name="connsiteY0" fmla="*/ 204787 h 204787"/>
                <a:gd name="connsiteX1" fmla="*/ 0 w 1752600"/>
                <a:gd name="connsiteY1" fmla="*/ 204787 h 204787"/>
                <a:gd name="connsiteX2" fmla="*/ 47625 w 1752600"/>
                <a:gd name="connsiteY2" fmla="*/ 185737 h 204787"/>
                <a:gd name="connsiteX3" fmla="*/ 128587 w 1752600"/>
                <a:gd name="connsiteY3" fmla="*/ 142875 h 204787"/>
                <a:gd name="connsiteX4" fmla="*/ 233362 w 1752600"/>
                <a:gd name="connsiteY4" fmla="*/ 95250 h 204787"/>
                <a:gd name="connsiteX5" fmla="*/ 385762 w 1752600"/>
                <a:gd name="connsiteY5" fmla="*/ 61912 h 204787"/>
                <a:gd name="connsiteX6" fmla="*/ 433387 w 1752600"/>
                <a:gd name="connsiteY6" fmla="*/ 52387 h 204787"/>
                <a:gd name="connsiteX7" fmla="*/ 747712 w 1752600"/>
                <a:gd name="connsiteY7" fmla="*/ 66675 h 204787"/>
                <a:gd name="connsiteX8" fmla="*/ 1052512 w 1752600"/>
                <a:gd name="connsiteY8" fmla="*/ 90487 h 204787"/>
                <a:gd name="connsiteX9" fmla="*/ 1295400 w 1752600"/>
                <a:gd name="connsiteY9" fmla="*/ 133350 h 204787"/>
                <a:gd name="connsiteX10" fmla="*/ 1462087 w 1752600"/>
                <a:gd name="connsiteY10" fmla="*/ 142875 h 204787"/>
                <a:gd name="connsiteX11" fmla="*/ 1619250 w 1752600"/>
                <a:gd name="connsiteY11" fmla="*/ 128587 h 204787"/>
                <a:gd name="connsiteX12" fmla="*/ 1752600 w 1752600"/>
                <a:gd name="connsiteY12" fmla="*/ 109537 h 204787"/>
                <a:gd name="connsiteX13" fmla="*/ 1738312 w 1752600"/>
                <a:gd name="connsiteY13" fmla="*/ 71437 h 204787"/>
                <a:gd name="connsiteX14" fmla="*/ 1600200 w 1752600"/>
                <a:gd name="connsiteY14" fmla="*/ 9525 h 204787"/>
                <a:gd name="connsiteX15" fmla="*/ 1509712 w 1752600"/>
                <a:gd name="connsiteY15" fmla="*/ 0 h 204787"/>
                <a:gd name="connsiteX16" fmla="*/ 1395412 w 1752600"/>
                <a:gd name="connsiteY16" fmla="*/ 19050 h 204787"/>
                <a:gd name="connsiteX17" fmla="*/ 1309687 w 1752600"/>
                <a:gd name="connsiteY17" fmla="*/ 52387 h 204787"/>
                <a:gd name="connsiteX18" fmla="*/ 1171575 w 1752600"/>
                <a:gd name="connsiteY18" fmla="*/ 76200 h 204787"/>
                <a:gd name="connsiteX19" fmla="*/ 1062037 w 1752600"/>
                <a:gd name="connsiteY19" fmla="*/ 76200 h 204787"/>
                <a:gd name="connsiteX20" fmla="*/ 1019175 w 1752600"/>
                <a:gd name="connsiteY20" fmla="*/ 85725 h 204787"/>
                <a:gd name="connsiteX0" fmla="*/ 0 w 1763497"/>
                <a:gd name="connsiteY0" fmla="*/ 204787 h 204787"/>
                <a:gd name="connsiteX1" fmla="*/ 0 w 1763497"/>
                <a:gd name="connsiteY1" fmla="*/ 204787 h 204787"/>
                <a:gd name="connsiteX2" fmla="*/ 47625 w 1763497"/>
                <a:gd name="connsiteY2" fmla="*/ 185737 h 204787"/>
                <a:gd name="connsiteX3" fmla="*/ 128587 w 1763497"/>
                <a:gd name="connsiteY3" fmla="*/ 142875 h 204787"/>
                <a:gd name="connsiteX4" fmla="*/ 233362 w 1763497"/>
                <a:gd name="connsiteY4" fmla="*/ 95250 h 204787"/>
                <a:gd name="connsiteX5" fmla="*/ 385762 w 1763497"/>
                <a:gd name="connsiteY5" fmla="*/ 61912 h 204787"/>
                <a:gd name="connsiteX6" fmla="*/ 433387 w 1763497"/>
                <a:gd name="connsiteY6" fmla="*/ 52387 h 204787"/>
                <a:gd name="connsiteX7" fmla="*/ 747712 w 1763497"/>
                <a:gd name="connsiteY7" fmla="*/ 66675 h 204787"/>
                <a:gd name="connsiteX8" fmla="*/ 1052512 w 1763497"/>
                <a:gd name="connsiteY8" fmla="*/ 90487 h 204787"/>
                <a:gd name="connsiteX9" fmla="*/ 1295400 w 1763497"/>
                <a:gd name="connsiteY9" fmla="*/ 133350 h 204787"/>
                <a:gd name="connsiteX10" fmla="*/ 1462087 w 1763497"/>
                <a:gd name="connsiteY10" fmla="*/ 142875 h 204787"/>
                <a:gd name="connsiteX11" fmla="*/ 1619250 w 1763497"/>
                <a:gd name="connsiteY11" fmla="*/ 128587 h 204787"/>
                <a:gd name="connsiteX12" fmla="*/ 1752600 w 1763497"/>
                <a:gd name="connsiteY12" fmla="*/ 109537 h 204787"/>
                <a:gd name="connsiteX13" fmla="*/ 1738312 w 1763497"/>
                <a:gd name="connsiteY13" fmla="*/ 71437 h 204787"/>
                <a:gd name="connsiteX14" fmla="*/ 1600200 w 1763497"/>
                <a:gd name="connsiteY14" fmla="*/ 9525 h 204787"/>
                <a:gd name="connsiteX15" fmla="*/ 1509712 w 1763497"/>
                <a:gd name="connsiteY15" fmla="*/ 0 h 204787"/>
                <a:gd name="connsiteX16" fmla="*/ 1395412 w 1763497"/>
                <a:gd name="connsiteY16" fmla="*/ 19050 h 204787"/>
                <a:gd name="connsiteX17" fmla="*/ 1309687 w 1763497"/>
                <a:gd name="connsiteY17" fmla="*/ 52387 h 204787"/>
                <a:gd name="connsiteX18" fmla="*/ 1171575 w 1763497"/>
                <a:gd name="connsiteY18" fmla="*/ 76200 h 204787"/>
                <a:gd name="connsiteX19" fmla="*/ 1062037 w 1763497"/>
                <a:gd name="connsiteY19" fmla="*/ 76200 h 204787"/>
                <a:gd name="connsiteX20" fmla="*/ 1019175 w 1763497"/>
                <a:gd name="connsiteY20" fmla="*/ 85725 h 204787"/>
                <a:gd name="connsiteX0" fmla="*/ 0 w 1763497"/>
                <a:gd name="connsiteY0" fmla="*/ 204787 h 204787"/>
                <a:gd name="connsiteX1" fmla="*/ 0 w 1763497"/>
                <a:gd name="connsiteY1" fmla="*/ 204787 h 204787"/>
                <a:gd name="connsiteX2" fmla="*/ 47625 w 1763497"/>
                <a:gd name="connsiteY2" fmla="*/ 185737 h 204787"/>
                <a:gd name="connsiteX3" fmla="*/ 128587 w 1763497"/>
                <a:gd name="connsiteY3" fmla="*/ 142875 h 204787"/>
                <a:gd name="connsiteX4" fmla="*/ 233362 w 1763497"/>
                <a:gd name="connsiteY4" fmla="*/ 95250 h 204787"/>
                <a:gd name="connsiteX5" fmla="*/ 385762 w 1763497"/>
                <a:gd name="connsiteY5" fmla="*/ 61912 h 204787"/>
                <a:gd name="connsiteX6" fmla="*/ 433387 w 1763497"/>
                <a:gd name="connsiteY6" fmla="*/ 52387 h 204787"/>
                <a:gd name="connsiteX7" fmla="*/ 747712 w 1763497"/>
                <a:gd name="connsiteY7" fmla="*/ 66675 h 204787"/>
                <a:gd name="connsiteX8" fmla="*/ 1052512 w 1763497"/>
                <a:gd name="connsiteY8" fmla="*/ 90487 h 204787"/>
                <a:gd name="connsiteX9" fmla="*/ 1295400 w 1763497"/>
                <a:gd name="connsiteY9" fmla="*/ 133350 h 204787"/>
                <a:gd name="connsiteX10" fmla="*/ 1462087 w 1763497"/>
                <a:gd name="connsiteY10" fmla="*/ 142875 h 204787"/>
                <a:gd name="connsiteX11" fmla="*/ 1619250 w 1763497"/>
                <a:gd name="connsiteY11" fmla="*/ 128587 h 204787"/>
                <a:gd name="connsiteX12" fmla="*/ 1752600 w 1763497"/>
                <a:gd name="connsiteY12" fmla="*/ 109537 h 204787"/>
                <a:gd name="connsiteX13" fmla="*/ 1738312 w 1763497"/>
                <a:gd name="connsiteY13" fmla="*/ 71437 h 204787"/>
                <a:gd name="connsiteX14" fmla="*/ 1600200 w 1763497"/>
                <a:gd name="connsiteY14" fmla="*/ 9525 h 204787"/>
                <a:gd name="connsiteX15" fmla="*/ 1509712 w 1763497"/>
                <a:gd name="connsiteY15" fmla="*/ 0 h 204787"/>
                <a:gd name="connsiteX16" fmla="*/ 1395412 w 1763497"/>
                <a:gd name="connsiteY16" fmla="*/ 19050 h 204787"/>
                <a:gd name="connsiteX17" fmla="*/ 1309687 w 1763497"/>
                <a:gd name="connsiteY17" fmla="*/ 52387 h 204787"/>
                <a:gd name="connsiteX18" fmla="*/ 1171575 w 1763497"/>
                <a:gd name="connsiteY18" fmla="*/ 76200 h 204787"/>
                <a:gd name="connsiteX19" fmla="*/ 1062037 w 1763497"/>
                <a:gd name="connsiteY19" fmla="*/ 76200 h 204787"/>
                <a:gd name="connsiteX20" fmla="*/ 1019175 w 1763497"/>
                <a:gd name="connsiteY20" fmla="*/ 85725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63497" h="204787">
                  <a:moveTo>
                    <a:pt x="0" y="204787"/>
                  </a:moveTo>
                  <a:lnTo>
                    <a:pt x="0" y="204787"/>
                  </a:lnTo>
                  <a:lnTo>
                    <a:pt x="47625" y="185737"/>
                  </a:lnTo>
                  <a:lnTo>
                    <a:pt x="128587" y="142875"/>
                  </a:lnTo>
                  <a:lnTo>
                    <a:pt x="233362" y="95250"/>
                  </a:lnTo>
                  <a:lnTo>
                    <a:pt x="385762" y="61912"/>
                  </a:lnTo>
                  <a:lnTo>
                    <a:pt x="433387" y="52387"/>
                  </a:lnTo>
                  <a:lnTo>
                    <a:pt x="747712" y="66675"/>
                  </a:lnTo>
                  <a:lnTo>
                    <a:pt x="1052512" y="90487"/>
                  </a:lnTo>
                  <a:lnTo>
                    <a:pt x="1295400" y="133350"/>
                  </a:lnTo>
                  <a:lnTo>
                    <a:pt x="1462087" y="142875"/>
                  </a:lnTo>
                  <a:lnTo>
                    <a:pt x="1619250" y="128587"/>
                  </a:lnTo>
                  <a:cubicBezTo>
                    <a:pt x="1667669" y="123031"/>
                    <a:pt x="1732756" y="119062"/>
                    <a:pt x="1752600" y="109537"/>
                  </a:cubicBezTo>
                  <a:cubicBezTo>
                    <a:pt x="1772444" y="100012"/>
                    <a:pt x="1763712" y="88106"/>
                    <a:pt x="1738312" y="71437"/>
                  </a:cubicBezTo>
                  <a:cubicBezTo>
                    <a:pt x="1712912" y="54768"/>
                    <a:pt x="1638300" y="21431"/>
                    <a:pt x="1600200" y="9525"/>
                  </a:cubicBezTo>
                  <a:lnTo>
                    <a:pt x="1509712" y="0"/>
                  </a:lnTo>
                  <a:lnTo>
                    <a:pt x="1395412" y="19050"/>
                  </a:lnTo>
                  <a:lnTo>
                    <a:pt x="1309687" y="52387"/>
                  </a:lnTo>
                  <a:lnTo>
                    <a:pt x="1171575" y="76200"/>
                  </a:lnTo>
                  <a:lnTo>
                    <a:pt x="1062037" y="76200"/>
                  </a:lnTo>
                  <a:lnTo>
                    <a:pt x="1019175" y="8572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80A8A36E-2A4D-4C60-B504-0B87E18AC9BD}"/>
                </a:ext>
              </a:extLst>
            </p:cNvPr>
            <p:cNvSpPr/>
            <p:nvPr/>
          </p:nvSpPr>
          <p:spPr>
            <a:xfrm flipH="1">
              <a:off x="3900018" y="2473325"/>
              <a:ext cx="1403686" cy="184150"/>
            </a:xfrm>
            <a:custGeom>
              <a:avLst/>
              <a:gdLst>
                <a:gd name="connsiteX0" fmla="*/ 0 w 1412875"/>
                <a:gd name="connsiteY0" fmla="*/ 22225 h 184150"/>
                <a:gd name="connsiteX1" fmla="*/ 171450 w 1412875"/>
                <a:gd name="connsiteY1" fmla="*/ 47625 h 184150"/>
                <a:gd name="connsiteX2" fmla="*/ 234950 w 1412875"/>
                <a:gd name="connsiteY2" fmla="*/ 50800 h 184150"/>
                <a:gd name="connsiteX3" fmla="*/ 450850 w 1412875"/>
                <a:gd name="connsiteY3" fmla="*/ 69850 h 184150"/>
                <a:gd name="connsiteX4" fmla="*/ 485775 w 1412875"/>
                <a:gd name="connsiteY4" fmla="*/ 69850 h 184150"/>
                <a:gd name="connsiteX5" fmla="*/ 587375 w 1412875"/>
                <a:gd name="connsiteY5" fmla="*/ 111125 h 184150"/>
                <a:gd name="connsiteX6" fmla="*/ 796925 w 1412875"/>
                <a:gd name="connsiteY6" fmla="*/ 149225 h 184150"/>
                <a:gd name="connsiteX7" fmla="*/ 958850 w 1412875"/>
                <a:gd name="connsiteY7" fmla="*/ 184150 h 184150"/>
                <a:gd name="connsiteX8" fmla="*/ 1063625 w 1412875"/>
                <a:gd name="connsiteY8" fmla="*/ 177800 h 184150"/>
                <a:gd name="connsiteX9" fmla="*/ 1206500 w 1412875"/>
                <a:gd name="connsiteY9" fmla="*/ 165100 h 184150"/>
                <a:gd name="connsiteX10" fmla="*/ 1336675 w 1412875"/>
                <a:gd name="connsiteY10" fmla="*/ 142875 h 184150"/>
                <a:gd name="connsiteX11" fmla="*/ 1412875 w 1412875"/>
                <a:gd name="connsiteY11" fmla="*/ 104775 h 184150"/>
                <a:gd name="connsiteX12" fmla="*/ 1311275 w 1412875"/>
                <a:gd name="connsiteY12" fmla="*/ 63500 h 184150"/>
                <a:gd name="connsiteX13" fmla="*/ 1193800 w 1412875"/>
                <a:gd name="connsiteY13" fmla="*/ 15875 h 184150"/>
                <a:gd name="connsiteX14" fmla="*/ 1101725 w 1412875"/>
                <a:gd name="connsiteY14" fmla="*/ 0 h 184150"/>
                <a:gd name="connsiteX15" fmla="*/ 971550 w 1412875"/>
                <a:gd name="connsiteY15" fmla="*/ 0 h 184150"/>
                <a:gd name="connsiteX16" fmla="*/ 844550 w 1412875"/>
                <a:gd name="connsiteY16" fmla="*/ 3175 h 184150"/>
                <a:gd name="connsiteX17" fmla="*/ 752475 w 1412875"/>
                <a:gd name="connsiteY17" fmla="*/ 12700 h 184150"/>
                <a:gd name="connsiteX18" fmla="*/ 679450 w 1412875"/>
                <a:gd name="connsiteY18" fmla="*/ 28575 h 184150"/>
                <a:gd name="connsiteX19" fmla="*/ 574675 w 1412875"/>
                <a:gd name="connsiteY19" fmla="*/ 41275 h 184150"/>
                <a:gd name="connsiteX20" fmla="*/ 530225 w 1412875"/>
                <a:gd name="connsiteY20" fmla="*/ 53975 h 184150"/>
                <a:gd name="connsiteX21" fmla="*/ 488950 w 1412875"/>
                <a:gd name="connsiteY21" fmla="*/ 53975 h 184150"/>
                <a:gd name="connsiteX22" fmla="*/ 431800 w 1412875"/>
                <a:gd name="connsiteY22" fmla="*/ 69850 h 184150"/>
                <a:gd name="connsiteX0" fmla="*/ 0 w 1413147"/>
                <a:gd name="connsiteY0" fmla="*/ 22225 h 184150"/>
                <a:gd name="connsiteX1" fmla="*/ 171450 w 1413147"/>
                <a:gd name="connsiteY1" fmla="*/ 47625 h 184150"/>
                <a:gd name="connsiteX2" fmla="*/ 234950 w 1413147"/>
                <a:gd name="connsiteY2" fmla="*/ 50800 h 184150"/>
                <a:gd name="connsiteX3" fmla="*/ 450850 w 1413147"/>
                <a:gd name="connsiteY3" fmla="*/ 69850 h 184150"/>
                <a:gd name="connsiteX4" fmla="*/ 485775 w 1413147"/>
                <a:gd name="connsiteY4" fmla="*/ 69850 h 184150"/>
                <a:gd name="connsiteX5" fmla="*/ 587375 w 1413147"/>
                <a:gd name="connsiteY5" fmla="*/ 111125 h 184150"/>
                <a:gd name="connsiteX6" fmla="*/ 796925 w 1413147"/>
                <a:gd name="connsiteY6" fmla="*/ 149225 h 184150"/>
                <a:gd name="connsiteX7" fmla="*/ 958850 w 1413147"/>
                <a:gd name="connsiteY7" fmla="*/ 184150 h 184150"/>
                <a:gd name="connsiteX8" fmla="*/ 1063625 w 1413147"/>
                <a:gd name="connsiteY8" fmla="*/ 177800 h 184150"/>
                <a:gd name="connsiteX9" fmla="*/ 1206500 w 1413147"/>
                <a:gd name="connsiteY9" fmla="*/ 165100 h 184150"/>
                <a:gd name="connsiteX10" fmla="*/ 1336675 w 1413147"/>
                <a:gd name="connsiteY10" fmla="*/ 142875 h 184150"/>
                <a:gd name="connsiteX11" fmla="*/ 1412875 w 1413147"/>
                <a:gd name="connsiteY11" fmla="*/ 104775 h 184150"/>
                <a:gd name="connsiteX12" fmla="*/ 1311275 w 1413147"/>
                <a:gd name="connsiteY12" fmla="*/ 63500 h 184150"/>
                <a:gd name="connsiteX13" fmla="*/ 1193800 w 1413147"/>
                <a:gd name="connsiteY13" fmla="*/ 15875 h 184150"/>
                <a:gd name="connsiteX14" fmla="*/ 1101725 w 1413147"/>
                <a:gd name="connsiteY14" fmla="*/ 0 h 184150"/>
                <a:gd name="connsiteX15" fmla="*/ 971550 w 1413147"/>
                <a:gd name="connsiteY15" fmla="*/ 0 h 184150"/>
                <a:gd name="connsiteX16" fmla="*/ 844550 w 1413147"/>
                <a:gd name="connsiteY16" fmla="*/ 3175 h 184150"/>
                <a:gd name="connsiteX17" fmla="*/ 752475 w 1413147"/>
                <a:gd name="connsiteY17" fmla="*/ 12700 h 184150"/>
                <a:gd name="connsiteX18" fmla="*/ 679450 w 1413147"/>
                <a:gd name="connsiteY18" fmla="*/ 28575 h 184150"/>
                <a:gd name="connsiteX19" fmla="*/ 574675 w 1413147"/>
                <a:gd name="connsiteY19" fmla="*/ 41275 h 184150"/>
                <a:gd name="connsiteX20" fmla="*/ 530225 w 1413147"/>
                <a:gd name="connsiteY20" fmla="*/ 53975 h 184150"/>
                <a:gd name="connsiteX21" fmla="*/ 488950 w 1413147"/>
                <a:gd name="connsiteY21" fmla="*/ 53975 h 184150"/>
                <a:gd name="connsiteX22" fmla="*/ 431800 w 1413147"/>
                <a:gd name="connsiteY22" fmla="*/ 69850 h 184150"/>
                <a:gd name="connsiteX0" fmla="*/ 0 w 1400539"/>
                <a:gd name="connsiteY0" fmla="*/ 22225 h 184150"/>
                <a:gd name="connsiteX1" fmla="*/ 171450 w 1400539"/>
                <a:gd name="connsiteY1" fmla="*/ 47625 h 184150"/>
                <a:gd name="connsiteX2" fmla="*/ 234950 w 1400539"/>
                <a:gd name="connsiteY2" fmla="*/ 50800 h 184150"/>
                <a:gd name="connsiteX3" fmla="*/ 450850 w 1400539"/>
                <a:gd name="connsiteY3" fmla="*/ 69850 h 184150"/>
                <a:gd name="connsiteX4" fmla="*/ 485775 w 1400539"/>
                <a:gd name="connsiteY4" fmla="*/ 69850 h 184150"/>
                <a:gd name="connsiteX5" fmla="*/ 587375 w 1400539"/>
                <a:gd name="connsiteY5" fmla="*/ 111125 h 184150"/>
                <a:gd name="connsiteX6" fmla="*/ 796925 w 1400539"/>
                <a:gd name="connsiteY6" fmla="*/ 149225 h 184150"/>
                <a:gd name="connsiteX7" fmla="*/ 958850 w 1400539"/>
                <a:gd name="connsiteY7" fmla="*/ 184150 h 184150"/>
                <a:gd name="connsiteX8" fmla="*/ 1063625 w 1400539"/>
                <a:gd name="connsiteY8" fmla="*/ 177800 h 184150"/>
                <a:gd name="connsiteX9" fmla="*/ 1206500 w 1400539"/>
                <a:gd name="connsiteY9" fmla="*/ 165100 h 184150"/>
                <a:gd name="connsiteX10" fmla="*/ 1336675 w 1400539"/>
                <a:gd name="connsiteY10" fmla="*/ 142875 h 184150"/>
                <a:gd name="connsiteX11" fmla="*/ 1400175 w 1400539"/>
                <a:gd name="connsiteY11" fmla="*/ 92075 h 184150"/>
                <a:gd name="connsiteX12" fmla="*/ 1311275 w 1400539"/>
                <a:gd name="connsiteY12" fmla="*/ 63500 h 184150"/>
                <a:gd name="connsiteX13" fmla="*/ 1193800 w 1400539"/>
                <a:gd name="connsiteY13" fmla="*/ 15875 h 184150"/>
                <a:gd name="connsiteX14" fmla="*/ 1101725 w 1400539"/>
                <a:gd name="connsiteY14" fmla="*/ 0 h 184150"/>
                <a:gd name="connsiteX15" fmla="*/ 971550 w 1400539"/>
                <a:gd name="connsiteY15" fmla="*/ 0 h 184150"/>
                <a:gd name="connsiteX16" fmla="*/ 844550 w 1400539"/>
                <a:gd name="connsiteY16" fmla="*/ 3175 h 184150"/>
                <a:gd name="connsiteX17" fmla="*/ 752475 w 1400539"/>
                <a:gd name="connsiteY17" fmla="*/ 12700 h 184150"/>
                <a:gd name="connsiteX18" fmla="*/ 679450 w 1400539"/>
                <a:gd name="connsiteY18" fmla="*/ 28575 h 184150"/>
                <a:gd name="connsiteX19" fmla="*/ 574675 w 1400539"/>
                <a:gd name="connsiteY19" fmla="*/ 41275 h 184150"/>
                <a:gd name="connsiteX20" fmla="*/ 530225 w 1400539"/>
                <a:gd name="connsiteY20" fmla="*/ 53975 h 184150"/>
                <a:gd name="connsiteX21" fmla="*/ 488950 w 1400539"/>
                <a:gd name="connsiteY21" fmla="*/ 53975 h 184150"/>
                <a:gd name="connsiteX22" fmla="*/ 431800 w 1400539"/>
                <a:gd name="connsiteY22" fmla="*/ 69850 h 184150"/>
                <a:gd name="connsiteX0" fmla="*/ 0 w 1403686"/>
                <a:gd name="connsiteY0" fmla="*/ 22225 h 184150"/>
                <a:gd name="connsiteX1" fmla="*/ 171450 w 1403686"/>
                <a:gd name="connsiteY1" fmla="*/ 47625 h 184150"/>
                <a:gd name="connsiteX2" fmla="*/ 234950 w 1403686"/>
                <a:gd name="connsiteY2" fmla="*/ 50800 h 184150"/>
                <a:gd name="connsiteX3" fmla="*/ 450850 w 1403686"/>
                <a:gd name="connsiteY3" fmla="*/ 69850 h 184150"/>
                <a:gd name="connsiteX4" fmla="*/ 485775 w 1403686"/>
                <a:gd name="connsiteY4" fmla="*/ 69850 h 184150"/>
                <a:gd name="connsiteX5" fmla="*/ 587375 w 1403686"/>
                <a:gd name="connsiteY5" fmla="*/ 111125 h 184150"/>
                <a:gd name="connsiteX6" fmla="*/ 796925 w 1403686"/>
                <a:gd name="connsiteY6" fmla="*/ 149225 h 184150"/>
                <a:gd name="connsiteX7" fmla="*/ 958850 w 1403686"/>
                <a:gd name="connsiteY7" fmla="*/ 184150 h 184150"/>
                <a:gd name="connsiteX8" fmla="*/ 1063625 w 1403686"/>
                <a:gd name="connsiteY8" fmla="*/ 177800 h 184150"/>
                <a:gd name="connsiteX9" fmla="*/ 1206500 w 1403686"/>
                <a:gd name="connsiteY9" fmla="*/ 165100 h 184150"/>
                <a:gd name="connsiteX10" fmla="*/ 1336675 w 1403686"/>
                <a:gd name="connsiteY10" fmla="*/ 142875 h 184150"/>
                <a:gd name="connsiteX11" fmla="*/ 1403350 w 1403686"/>
                <a:gd name="connsiteY11" fmla="*/ 111125 h 184150"/>
                <a:gd name="connsiteX12" fmla="*/ 1311275 w 1403686"/>
                <a:gd name="connsiteY12" fmla="*/ 63500 h 184150"/>
                <a:gd name="connsiteX13" fmla="*/ 1193800 w 1403686"/>
                <a:gd name="connsiteY13" fmla="*/ 15875 h 184150"/>
                <a:gd name="connsiteX14" fmla="*/ 1101725 w 1403686"/>
                <a:gd name="connsiteY14" fmla="*/ 0 h 184150"/>
                <a:gd name="connsiteX15" fmla="*/ 971550 w 1403686"/>
                <a:gd name="connsiteY15" fmla="*/ 0 h 184150"/>
                <a:gd name="connsiteX16" fmla="*/ 844550 w 1403686"/>
                <a:gd name="connsiteY16" fmla="*/ 3175 h 184150"/>
                <a:gd name="connsiteX17" fmla="*/ 752475 w 1403686"/>
                <a:gd name="connsiteY17" fmla="*/ 12700 h 184150"/>
                <a:gd name="connsiteX18" fmla="*/ 679450 w 1403686"/>
                <a:gd name="connsiteY18" fmla="*/ 28575 h 184150"/>
                <a:gd name="connsiteX19" fmla="*/ 574675 w 1403686"/>
                <a:gd name="connsiteY19" fmla="*/ 41275 h 184150"/>
                <a:gd name="connsiteX20" fmla="*/ 530225 w 1403686"/>
                <a:gd name="connsiteY20" fmla="*/ 53975 h 184150"/>
                <a:gd name="connsiteX21" fmla="*/ 488950 w 1403686"/>
                <a:gd name="connsiteY21" fmla="*/ 53975 h 184150"/>
                <a:gd name="connsiteX22" fmla="*/ 431800 w 1403686"/>
                <a:gd name="connsiteY22" fmla="*/ 69850 h 184150"/>
                <a:gd name="connsiteX0" fmla="*/ 0 w 1403686"/>
                <a:gd name="connsiteY0" fmla="*/ 22225 h 184150"/>
                <a:gd name="connsiteX1" fmla="*/ 171450 w 1403686"/>
                <a:gd name="connsiteY1" fmla="*/ 47625 h 184150"/>
                <a:gd name="connsiteX2" fmla="*/ 234950 w 1403686"/>
                <a:gd name="connsiteY2" fmla="*/ 50800 h 184150"/>
                <a:gd name="connsiteX3" fmla="*/ 450850 w 1403686"/>
                <a:gd name="connsiteY3" fmla="*/ 69850 h 184150"/>
                <a:gd name="connsiteX4" fmla="*/ 485775 w 1403686"/>
                <a:gd name="connsiteY4" fmla="*/ 69850 h 184150"/>
                <a:gd name="connsiteX5" fmla="*/ 587375 w 1403686"/>
                <a:gd name="connsiteY5" fmla="*/ 111125 h 184150"/>
                <a:gd name="connsiteX6" fmla="*/ 796925 w 1403686"/>
                <a:gd name="connsiteY6" fmla="*/ 149225 h 184150"/>
                <a:gd name="connsiteX7" fmla="*/ 958850 w 1403686"/>
                <a:gd name="connsiteY7" fmla="*/ 184150 h 184150"/>
                <a:gd name="connsiteX8" fmla="*/ 1063625 w 1403686"/>
                <a:gd name="connsiteY8" fmla="*/ 177800 h 184150"/>
                <a:gd name="connsiteX9" fmla="*/ 1206500 w 1403686"/>
                <a:gd name="connsiteY9" fmla="*/ 165100 h 184150"/>
                <a:gd name="connsiteX10" fmla="*/ 1336675 w 1403686"/>
                <a:gd name="connsiteY10" fmla="*/ 142875 h 184150"/>
                <a:gd name="connsiteX11" fmla="*/ 1403350 w 1403686"/>
                <a:gd name="connsiteY11" fmla="*/ 111125 h 184150"/>
                <a:gd name="connsiteX12" fmla="*/ 1311275 w 1403686"/>
                <a:gd name="connsiteY12" fmla="*/ 53975 h 184150"/>
                <a:gd name="connsiteX13" fmla="*/ 1193800 w 1403686"/>
                <a:gd name="connsiteY13" fmla="*/ 15875 h 184150"/>
                <a:gd name="connsiteX14" fmla="*/ 1101725 w 1403686"/>
                <a:gd name="connsiteY14" fmla="*/ 0 h 184150"/>
                <a:gd name="connsiteX15" fmla="*/ 971550 w 1403686"/>
                <a:gd name="connsiteY15" fmla="*/ 0 h 184150"/>
                <a:gd name="connsiteX16" fmla="*/ 844550 w 1403686"/>
                <a:gd name="connsiteY16" fmla="*/ 3175 h 184150"/>
                <a:gd name="connsiteX17" fmla="*/ 752475 w 1403686"/>
                <a:gd name="connsiteY17" fmla="*/ 12700 h 184150"/>
                <a:gd name="connsiteX18" fmla="*/ 679450 w 1403686"/>
                <a:gd name="connsiteY18" fmla="*/ 28575 h 184150"/>
                <a:gd name="connsiteX19" fmla="*/ 574675 w 1403686"/>
                <a:gd name="connsiteY19" fmla="*/ 41275 h 184150"/>
                <a:gd name="connsiteX20" fmla="*/ 530225 w 1403686"/>
                <a:gd name="connsiteY20" fmla="*/ 53975 h 184150"/>
                <a:gd name="connsiteX21" fmla="*/ 488950 w 1403686"/>
                <a:gd name="connsiteY21" fmla="*/ 53975 h 184150"/>
                <a:gd name="connsiteX22" fmla="*/ 431800 w 1403686"/>
                <a:gd name="connsiteY22" fmla="*/ 69850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03686" h="184150">
                  <a:moveTo>
                    <a:pt x="0" y="22225"/>
                  </a:moveTo>
                  <a:lnTo>
                    <a:pt x="171450" y="47625"/>
                  </a:lnTo>
                  <a:lnTo>
                    <a:pt x="234950" y="50800"/>
                  </a:lnTo>
                  <a:lnTo>
                    <a:pt x="450850" y="69850"/>
                  </a:lnTo>
                  <a:lnTo>
                    <a:pt x="485775" y="69850"/>
                  </a:lnTo>
                  <a:lnTo>
                    <a:pt x="587375" y="111125"/>
                  </a:lnTo>
                  <a:lnTo>
                    <a:pt x="796925" y="149225"/>
                  </a:lnTo>
                  <a:lnTo>
                    <a:pt x="958850" y="184150"/>
                  </a:lnTo>
                  <a:lnTo>
                    <a:pt x="1063625" y="177800"/>
                  </a:lnTo>
                  <a:lnTo>
                    <a:pt x="1206500" y="165100"/>
                  </a:lnTo>
                  <a:lnTo>
                    <a:pt x="1336675" y="142875"/>
                  </a:lnTo>
                  <a:cubicBezTo>
                    <a:pt x="1371071" y="132821"/>
                    <a:pt x="1407583" y="125942"/>
                    <a:pt x="1403350" y="111125"/>
                  </a:cubicBezTo>
                  <a:cubicBezTo>
                    <a:pt x="1399117" y="96308"/>
                    <a:pt x="1347787" y="68792"/>
                    <a:pt x="1311275" y="53975"/>
                  </a:cubicBezTo>
                  <a:lnTo>
                    <a:pt x="1193800" y="15875"/>
                  </a:lnTo>
                  <a:lnTo>
                    <a:pt x="1101725" y="0"/>
                  </a:lnTo>
                  <a:lnTo>
                    <a:pt x="971550" y="0"/>
                  </a:lnTo>
                  <a:lnTo>
                    <a:pt x="844550" y="3175"/>
                  </a:lnTo>
                  <a:lnTo>
                    <a:pt x="752475" y="12700"/>
                  </a:lnTo>
                  <a:lnTo>
                    <a:pt x="679450" y="28575"/>
                  </a:lnTo>
                  <a:lnTo>
                    <a:pt x="574675" y="41275"/>
                  </a:lnTo>
                  <a:lnTo>
                    <a:pt x="530225" y="53975"/>
                  </a:lnTo>
                  <a:lnTo>
                    <a:pt x="488950" y="53975"/>
                  </a:lnTo>
                  <a:lnTo>
                    <a:pt x="431800" y="6985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5C144120-F04E-4D9D-B83A-7C70B6496C96}"/>
                </a:ext>
              </a:extLst>
            </p:cNvPr>
            <p:cNvSpPr/>
            <p:nvPr/>
          </p:nvSpPr>
          <p:spPr>
            <a:xfrm flipH="1">
              <a:off x="3855361" y="2260600"/>
              <a:ext cx="1184819" cy="193675"/>
            </a:xfrm>
            <a:custGeom>
              <a:avLst/>
              <a:gdLst>
                <a:gd name="connsiteX0" fmla="*/ 0 w 1184275"/>
                <a:gd name="connsiteY0" fmla="*/ 73025 h 193675"/>
                <a:gd name="connsiteX1" fmla="*/ 285750 w 1184275"/>
                <a:gd name="connsiteY1" fmla="*/ 85725 h 193675"/>
                <a:gd name="connsiteX2" fmla="*/ 469900 w 1184275"/>
                <a:gd name="connsiteY2" fmla="*/ 146050 h 193675"/>
                <a:gd name="connsiteX3" fmla="*/ 615950 w 1184275"/>
                <a:gd name="connsiteY3" fmla="*/ 184150 h 193675"/>
                <a:gd name="connsiteX4" fmla="*/ 739775 w 1184275"/>
                <a:gd name="connsiteY4" fmla="*/ 193675 h 193675"/>
                <a:gd name="connsiteX5" fmla="*/ 771525 w 1184275"/>
                <a:gd name="connsiteY5" fmla="*/ 190500 h 193675"/>
                <a:gd name="connsiteX6" fmla="*/ 914400 w 1184275"/>
                <a:gd name="connsiteY6" fmla="*/ 187325 h 193675"/>
                <a:gd name="connsiteX7" fmla="*/ 942975 w 1184275"/>
                <a:gd name="connsiteY7" fmla="*/ 180975 h 193675"/>
                <a:gd name="connsiteX8" fmla="*/ 1114425 w 1184275"/>
                <a:gd name="connsiteY8" fmla="*/ 161925 h 193675"/>
                <a:gd name="connsiteX9" fmla="*/ 1184275 w 1184275"/>
                <a:gd name="connsiteY9" fmla="*/ 133350 h 193675"/>
                <a:gd name="connsiteX10" fmla="*/ 1143000 w 1184275"/>
                <a:gd name="connsiteY10" fmla="*/ 88900 h 193675"/>
                <a:gd name="connsiteX11" fmla="*/ 1073150 w 1184275"/>
                <a:gd name="connsiteY11" fmla="*/ 63500 h 193675"/>
                <a:gd name="connsiteX12" fmla="*/ 927100 w 1184275"/>
                <a:gd name="connsiteY12" fmla="*/ 28575 h 193675"/>
                <a:gd name="connsiteX13" fmla="*/ 828675 w 1184275"/>
                <a:gd name="connsiteY13" fmla="*/ 12700 h 193675"/>
                <a:gd name="connsiteX14" fmla="*/ 739775 w 1184275"/>
                <a:gd name="connsiteY14" fmla="*/ 0 h 193675"/>
                <a:gd name="connsiteX15" fmla="*/ 647700 w 1184275"/>
                <a:gd name="connsiteY15" fmla="*/ 3175 h 193675"/>
                <a:gd name="connsiteX16" fmla="*/ 615950 w 1184275"/>
                <a:gd name="connsiteY16" fmla="*/ 3175 h 193675"/>
                <a:gd name="connsiteX17" fmla="*/ 549275 w 1184275"/>
                <a:gd name="connsiteY17" fmla="*/ 15875 h 193675"/>
                <a:gd name="connsiteX18" fmla="*/ 460375 w 1184275"/>
                <a:gd name="connsiteY18" fmla="*/ 44450 h 193675"/>
                <a:gd name="connsiteX19" fmla="*/ 307975 w 1184275"/>
                <a:gd name="connsiteY19" fmla="*/ 73025 h 193675"/>
                <a:gd name="connsiteX20" fmla="*/ 263525 w 1184275"/>
                <a:gd name="connsiteY20" fmla="*/ 82550 h 193675"/>
                <a:gd name="connsiteX0" fmla="*/ 0 w 1184819"/>
                <a:gd name="connsiteY0" fmla="*/ 73025 h 193675"/>
                <a:gd name="connsiteX1" fmla="*/ 285750 w 1184819"/>
                <a:gd name="connsiteY1" fmla="*/ 85725 h 193675"/>
                <a:gd name="connsiteX2" fmla="*/ 469900 w 1184819"/>
                <a:gd name="connsiteY2" fmla="*/ 146050 h 193675"/>
                <a:gd name="connsiteX3" fmla="*/ 615950 w 1184819"/>
                <a:gd name="connsiteY3" fmla="*/ 184150 h 193675"/>
                <a:gd name="connsiteX4" fmla="*/ 739775 w 1184819"/>
                <a:gd name="connsiteY4" fmla="*/ 193675 h 193675"/>
                <a:gd name="connsiteX5" fmla="*/ 771525 w 1184819"/>
                <a:gd name="connsiteY5" fmla="*/ 190500 h 193675"/>
                <a:gd name="connsiteX6" fmla="*/ 914400 w 1184819"/>
                <a:gd name="connsiteY6" fmla="*/ 187325 h 193675"/>
                <a:gd name="connsiteX7" fmla="*/ 942975 w 1184819"/>
                <a:gd name="connsiteY7" fmla="*/ 180975 h 193675"/>
                <a:gd name="connsiteX8" fmla="*/ 1114425 w 1184819"/>
                <a:gd name="connsiteY8" fmla="*/ 161925 h 193675"/>
                <a:gd name="connsiteX9" fmla="*/ 1184275 w 1184819"/>
                <a:gd name="connsiteY9" fmla="*/ 133350 h 193675"/>
                <a:gd name="connsiteX10" fmla="*/ 1143000 w 1184819"/>
                <a:gd name="connsiteY10" fmla="*/ 88900 h 193675"/>
                <a:gd name="connsiteX11" fmla="*/ 1073150 w 1184819"/>
                <a:gd name="connsiteY11" fmla="*/ 63500 h 193675"/>
                <a:gd name="connsiteX12" fmla="*/ 927100 w 1184819"/>
                <a:gd name="connsiteY12" fmla="*/ 28575 h 193675"/>
                <a:gd name="connsiteX13" fmla="*/ 828675 w 1184819"/>
                <a:gd name="connsiteY13" fmla="*/ 12700 h 193675"/>
                <a:gd name="connsiteX14" fmla="*/ 739775 w 1184819"/>
                <a:gd name="connsiteY14" fmla="*/ 0 h 193675"/>
                <a:gd name="connsiteX15" fmla="*/ 647700 w 1184819"/>
                <a:gd name="connsiteY15" fmla="*/ 3175 h 193675"/>
                <a:gd name="connsiteX16" fmla="*/ 615950 w 1184819"/>
                <a:gd name="connsiteY16" fmla="*/ 3175 h 193675"/>
                <a:gd name="connsiteX17" fmla="*/ 549275 w 1184819"/>
                <a:gd name="connsiteY17" fmla="*/ 15875 h 193675"/>
                <a:gd name="connsiteX18" fmla="*/ 460375 w 1184819"/>
                <a:gd name="connsiteY18" fmla="*/ 44450 h 193675"/>
                <a:gd name="connsiteX19" fmla="*/ 307975 w 1184819"/>
                <a:gd name="connsiteY19" fmla="*/ 73025 h 193675"/>
                <a:gd name="connsiteX20" fmla="*/ 263525 w 1184819"/>
                <a:gd name="connsiteY20" fmla="*/ 82550 h 19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84819" h="193675">
                  <a:moveTo>
                    <a:pt x="0" y="73025"/>
                  </a:moveTo>
                  <a:lnTo>
                    <a:pt x="285750" y="85725"/>
                  </a:lnTo>
                  <a:lnTo>
                    <a:pt x="469900" y="146050"/>
                  </a:lnTo>
                  <a:lnTo>
                    <a:pt x="615950" y="184150"/>
                  </a:lnTo>
                  <a:lnTo>
                    <a:pt x="739775" y="193675"/>
                  </a:lnTo>
                  <a:lnTo>
                    <a:pt x="771525" y="190500"/>
                  </a:lnTo>
                  <a:lnTo>
                    <a:pt x="914400" y="187325"/>
                  </a:lnTo>
                  <a:lnTo>
                    <a:pt x="942975" y="180975"/>
                  </a:lnTo>
                  <a:lnTo>
                    <a:pt x="1114425" y="161925"/>
                  </a:lnTo>
                  <a:cubicBezTo>
                    <a:pt x="1154642" y="153987"/>
                    <a:pt x="1179513" y="145521"/>
                    <a:pt x="1184275" y="133350"/>
                  </a:cubicBezTo>
                  <a:cubicBezTo>
                    <a:pt x="1189037" y="121179"/>
                    <a:pt x="1161521" y="100542"/>
                    <a:pt x="1143000" y="88900"/>
                  </a:cubicBezTo>
                  <a:lnTo>
                    <a:pt x="1073150" y="63500"/>
                  </a:lnTo>
                  <a:lnTo>
                    <a:pt x="927100" y="28575"/>
                  </a:lnTo>
                  <a:lnTo>
                    <a:pt x="828675" y="12700"/>
                  </a:lnTo>
                  <a:lnTo>
                    <a:pt x="739775" y="0"/>
                  </a:lnTo>
                  <a:lnTo>
                    <a:pt x="647700" y="3175"/>
                  </a:lnTo>
                  <a:lnTo>
                    <a:pt x="615950" y="3175"/>
                  </a:lnTo>
                  <a:lnTo>
                    <a:pt x="549275" y="15875"/>
                  </a:lnTo>
                  <a:lnTo>
                    <a:pt x="460375" y="44450"/>
                  </a:lnTo>
                  <a:lnTo>
                    <a:pt x="307975" y="73025"/>
                  </a:lnTo>
                  <a:lnTo>
                    <a:pt x="263525" y="8255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A5C50F23-F826-433C-BCD7-58E709F97239}"/>
                </a:ext>
              </a:extLst>
            </p:cNvPr>
            <p:cNvSpPr/>
            <p:nvPr/>
          </p:nvSpPr>
          <p:spPr>
            <a:xfrm flipH="1">
              <a:off x="3810543" y="2076450"/>
              <a:ext cx="1035963" cy="174625"/>
            </a:xfrm>
            <a:custGeom>
              <a:avLst/>
              <a:gdLst>
                <a:gd name="connsiteX0" fmla="*/ 0 w 1035050"/>
                <a:gd name="connsiteY0" fmla="*/ 76200 h 174625"/>
                <a:gd name="connsiteX1" fmla="*/ 0 w 1035050"/>
                <a:gd name="connsiteY1" fmla="*/ 76200 h 174625"/>
                <a:gd name="connsiteX2" fmla="*/ 117475 w 1035050"/>
                <a:gd name="connsiteY2" fmla="*/ 82550 h 174625"/>
                <a:gd name="connsiteX3" fmla="*/ 330200 w 1035050"/>
                <a:gd name="connsiteY3" fmla="*/ 133350 h 174625"/>
                <a:gd name="connsiteX4" fmla="*/ 511175 w 1035050"/>
                <a:gd name="connsiteY4" fmla="*/ 155575 h 174625"/>
                <a:gd name="connsiteX5" fmla="*/ 641350 w 1035050"/>
                <a:gd name="connsiteY5" fmla="*/ 174625 h 174625"/>
                <a:gd name="connsiteX6" fmla="*/ 790575 w 1035050"/>
                <a:gd name="connsiteY6" fmla="*/ 171450 h 174625"/>
                <a:gd name="connsiteX7" fmla="*/ 889000 w 1035050"/>
                <a:gd name="connsiteY7" fmla="*/ 171450 h 174625"/>
                <a:gd name="connsiteX8" fmla="*/ 971550 w 1035050"/>
                <a:gd name="connsiteY8" fmla="*/ 139700 h 174625"/>
                <a:gd name="connsiteX9" fmla="*/ 1035050 w 1035050"/>
                <a:gd name="connsiteY9" fmla="*/ 117475 h 174625"/>
                <a:gd name="connsiteX10" fmla="*/ 904875 w 1035050"/>
                <a:gd name="connsiteY10" fmla="*/ 66675 h 174625"/>
                <a:gd name="connsiteX11" fmla="*/ 701675 w 1035050"/>
                <a:gd name="connsiteY11" fmla="*/ 15875 h 174625"/>
                <a:gd name="connsiteX12" fmla="*/ 527050 w 1035050"/>
                <a:gd name="connsiteY12" fmla="*/ 3175 h 174625"/>
                <a:gd name="connsiteX13" fmla="*/ 488950 w 1035050"/>
                <a:gd name="connsiteY13" fmla="*/ 3175 h 174625"/>
                <a:gd name="connsiteX14" fmla="*/ 365125 w 1035050"/>
                <a:gd name="connsiteY14" fmla="*/ 0 h 174625"/>
                <a:gd name="connsiteX15" fmla="*/ 320675 w 1035050"/>
                <a:gd name="connsiteY15" fmla="*/ 0 h 174625"/>
                <a:gd name="connsiteX16" fmla="*/ 250825 w 1035050"/>
                <a:gd name="connsiteY16" fmla="*/ 12700 h 174625"/>
                <a:gd name="connsiteX17" fmla="*/ 203200 w 1035050"/>
                <a:gd name="connsiteY17" fmla="*/ 31750 h 174625"/>
                <a:gd name="connsiteX18" fmla="*/ 193675 w 1035050"/>
                <a:gd name="connsiteY18" fmla="*/ 34925 h 174625"/>
                <a:gd name="connsiteX19" fmla="*/ 184150 w 1035050"/>
                <a:gd name="connsiteY19" fmla="*/ 38100 h 174625"/>
                <a:gd name="connsiteX20" fmla="*/ 136525 w 1035050"/>
                <a:gd name="connsiteY20" fmla="*/ 41275 h 174625"/>
                <a:gd name="connsiteX21" fmla="*/ 127000 w 1035050"/>
                <a:gd name="connsiteY21" fmla="*/ 44450 h 174625"/>
                <a:gd name="connsiteX22" fmla="*/ 111125 w 1035050"/>
                <a:gd name="connsiteY22" fmla="*/ 82550 h 174625"/>
                <a:gd name="connsiteX0" fmla="*/ 0 w 1035050"/>
                <a:gd name="connsiteY0" fmla="*/ 76200 h 174625"/>
                <a:gd name="connsiteX1" fmla="*/ 0 w 1035050"/>
                <a:gd name="connsiteY1" fmla="*/ 76200 h 174625"/>
                <a:gd name="connsiteX2" fmla="*/ 117475 w 1035050"/>
                <a:gd name="connsiteY2" fmla="*/ 82550 h 174625"/>
                <a:gd name="connsiteX3" fmla="*/ 330200 w 1035050"/>
                <a:gd name="connsiteY3" fmla="*/ 133350 h 174625"/>
                <a:gd name="connsiteX4" fmla="*/ 511175 w 1035050"/>
                <a:gd name="connsiteY4" fmla="*/ 155575 h 174625"/>
                <a:gd name="connsiteX5" fmla="*/ 641350 w 1035050"/>
                <a:gd name="connsiteY5" fmla="*/ 174625 h 174625"/>
                <a:gd name="connsiteX6" fmla="*/ 790575 w 1035050"/>
                <a:gd name="connsiteY6" fmla="*/ 171450 h 174625"/>
                <a:gd name="connsiteX7" fmla="*/ 889000 w 1035050"/>
                <a:gd name="connsiteY7" fmla="*/ 171450 h 174625"/>
                <a:gd name="connsiteX8" fmla="*/ 971550 w 1035050"/>
                <a:gd name="connsiteY8" fmla="*/ 139700 h 174625"/>
                <a:gd name="connsiteX9" fmla="*/ 1035050 w 1035050"/>
                <a:gd name="connsiteY9" fmla="*/ 117475 h 174625"/>
                <a:gd name="connsiteX10" fmla="*/ 904875 w 1035050"/>
                <a:gd name="connsiteY10" fmla="*/ 66675 h 174625"/>
                <a:gd name="connsiteX11" fmla="*/ 701675 w 1035050"/>
                <a:gd name="connsiteY11" fmla="*/ 15875 h 174625"/>
                <a:gd name="connsiteX12" fmla="*/ 527050 w 1035050"/>
                <a:gd name="connsiteY12" fmla="*/ 3175 h 174625"/>
                <a:gd name="connsiteX13" fmla="*/ 488950 w 1035050"/>
                <a:gd name="connsiteY13" fmla="*/ 3175 h 174625"/>
                <a:gd name="connsiteX14" fmla="*/ 365125 w 1035050"/>
                <a:gd name="connsiteY14" fmla="*/ 0 h 174625"/>
                <a:gd name="connsiteX15" fmla="*/ 320675 w 1035050"/>
                <a:gd name="connsiteY15" fmla="*/ 0 h 174625"/>
                <a:gd name="connsiteX16" fmla="*/ 250825 w 1035050"/>
                <a:gd name="connsiteY16" fmla="*/ 12700 h 174625"/>
                <a:gd name="connsiteX17" fmla="*/ 203200 w 1035050"/>
                <a:gd name="connsiteY17" fmla="*/ 31750 h 174625"/>
                <a:gd name="connsiteX18" fmla="*/ 193675 w 1035050"/>
                <a:gd name="connsiteY18" fmla="*/ 34925 h 174625"/>
                <a:gd name="connsiteX19" fmla="*/ 184150 w 1035050"/>
                <a:gd name="connsiteY19" fmla="*/ 38100 h 174625"/>
                <a:gd name="connsiteX20" fmla="*/ 136525 w 1035050"/>
                <a:gd name="connsiteY20" fmla="*/ 41275 h 174625"/>
                <a:gd name="connsiteX21" fmla="*/ 111125 w 1035050"/>
                <a:gd name="connsiteY21" fmla="*/ 82550 h 174625"/>
                <a:gd name="connsiteX0" fmla="*/ 0 w 1035050"/>
                <a:gd name="connsiteY0" fmla="*/ 76200 h 174625"/>
                <a:gd name="connsiteX1" fmla="*/ 0 w 1035050"/>
                <a:gd name="connsiteY1" fmla="*/ 76200 h 174625"/>
                <a:gd name="connsiteX2" fmla="*/ 117475 w 1035050"/>
                <a:gd name="connsiteY2" fmla="*/ 82550 h 174625"/>
                <a:gd name="connsiteX3" fmla="*/ 330200 w 1035050"/>
                <a:gd name="connsiteY3" fmla="*/ 133350 h 174625"/>
                <a:gd name="connsiteX4" fmla="*/ 511175 w 1035050"/>
                <a:gd name="connsiteY4" fmla="*/ 155575 h 174625"/>
                <a:gd name="connsiteX5" fmla="*/ 641350 w 1035050"/>
                <a:gd name="connsiteY5" fmla="*/ 174625 h 174625"/>
                <a:gd name="connsiteX6" fmla="*/ 790575 w 1035050"/>
                <a:gd name="connsiteY6" fmla="*/ 171450 h 174625"/>
                <a:gd name="connsiteX7" fmla="*/ 889000 w 1035050"/>
                <a:gd name="connsiteY7" fmla="*/ 171450 h 174625"/>
                <a:gd name="connsiteX8" fmla="*/ 971550 w 1035050"/>
                <a:gd name="connsiteY8" fmla="*/ 139700 h 174625"/>
                <a:gd name="connsiteX9" fmla="*/ 1035050 w 1035050"/>
                <a:gd name="connsiteY9" fmla="*/ 117475 h 174625"/>
                <a:gd name="connsiteX10" fmla="*/ 904875 w 1035050"/>
                <a:gd name="connsiteY10" fmla="*/ 66675 h 174625"/>
                <a:gd name="connsiteX11" fmla="*/ 701675 w 1035050"/>
                <a:gd name="connsiteY11" fmla="*/ 15875 h 174625"/>
                <a:gd name="connsiteX12" fmla="*/ 527050 w 1035050"/>
                <a:gd name="connsiteY12" fmla="*/ 3175 h 174625"/>
                <a:gd name="connsiteX13" fmla="*/ 488950 w 1035050"/>
                <a:gd name="connsiteY13" fmla="*/ 3175 h 174625"/>
                <a:gd name="connsiteX14" fmla="*/ 365125 w 1035050"/>
                <a:gd name="connsiteY14" fmla="*/ 0 h 174625"/>
                <a:gd name="connsiteX15" fmla="*/ 320675 w 1035050"/>
                <a:gd name="connsiteY15" fmla="*/ 0 h 174625"/>
                <a:gd name="connsiteX16" fmla="*/ 250825 w 1035050"/>
                <a:gd name="connsiteY16" fmla="*/ 12700 h 174625"/>
                <a:gd name="connsiteX17" fmla="*/ 203200 w 1035050"/>
                <a:gd name="connsiteY17" fmla="*/ 31750 h 174625"/>
                <a:gd name="connsiteX18" fmla="*/ 193675 w 1035050"/>
                <a:gd name="connsiteY18" fmla="*/ 34925 h 174625"/>
                <a:gd name="connsiteX19" fmla="*/ 184150 w 1035050"/>
                <a:gd name="connsiteY19" fmla="*/ 38100 h 174625"/>
                <a:gd name="connsiteX20" fmla="*/ 149225 w 1035050"/>
                <a:gd name="connsiteY20" fmla="*/ 50800 h 174625"/>
                <a:gd name="connsiteX21" fmla="*/ 111125 w 1035050"/>
                <a:gd name="connsiteY21" fmla="*/ 82550 h 174625"/>
                <a:gd name="connsiteX0" fmla="*/ 0 w 1035050"/>
                <a:gd name="connsiteY0" fmla="*/ 76200 h 174625"/>
                <a:gd name="connsiteX1" fmla="*/ 0 w 1035050"/>
                <a:gd name="connsiteY1" fmla="*/ 76200 h 174625"/>
                <a:gd name="connsiteX2" fmla="*/ 117475 w 1035050"/>
                <a:gd name="connsiteY2" fmla="*/ 82550 h 174625"/>
                <a:gd name="connsiteX3" fmla="*/ 330200 w 1035050"/>
                <a:gd name="connsiteY3" fmla="*/ 133350 h 174625"/>
                <a:gd name="connsiteX4" fmla="*/ 511175 w 1035050"/>
                <a:gd name="connsiteY4" fmla="*/ 155575 h 174625"/>
                <a:gd name="connsiteX5" fmla="*/ 641350 w 1035050"/>
                <a:gd name="connsiteY5" fmla="*/ 174625 h 174625"/>
                <a:gd name="connsiteX6" fmla="*/ 790575 w 1035050"/>
                <a:gd name="connsiteY6" fmla="*/ 171450 h 174625"/>
                <a:gd name="connsiteX7" fmla="*/ 889000 w 1035050"/>
                <a:gd name="connsiteY7" fmla="*/ 171450 h 174625"/>
                <a:gd name="connsiteX8" fmla="*/ 971550 w 1035050"/>
                <a:gd name="connsiteY8" fmla="*/ 139700 h 174625"/>
                <a:gd name="connsiteX9" fmla="*/ 1035050 w 1035050"/>
                <a:gd name="connsiteY9" fmla="*/ 117475 h 174625"/>
                <a:gd name="connsiteX10" fmla="*/ 904875 w 1035050"/>
                <a:gd name="connsiteY10" fmla="*/ 66675 h 174625"/>
                <a:gd name="connsiteX11" fmla="*/ 701675 w 1035050"/>
                <a:gd name="connsiteY11" fmla="*/ 15875 h 174625"/>
                <a:gd name="connsiteX12" fmla="*/ 527050 w 1035050"/>
                <a:gd name="connsiteY12" fmla="*/ 3175 h 174625"/>
                <a:gd name="connsiteX13" fmla="*/ 488950 w 1035050"/>
                <a:gd name="connsiteY13" fmla="*/ 3175 h 174625"/>
                <a:gd name="connsiteX14" fmla="*/ 365125 w 1035050"/>
                <a:gd name="connsiteY14" fmla="*/ 0 h 174625"/>
                <a:gd name="connsiteX15" fmla="*/ 320675 w 1035050"/>
                <a:gd name="connsiteY15" fmla="*/ 0 h 174625"/>
                <a:gd name="connsiteX16" fmla="*/ 250825 w 1035050"/>
                <a:gd name="connsiteY16" fmla="*/ 12700 h 174625"/>
                <a:gd name="connsiteX17" fmla="*/ 203200 w 1035050"/>
                <a:gd name="connsiteY17" fmla="*/ 31750 h 174625"/>
                <a:gd name="connsiteX18" fmla="*/ 193675 w 1035050"/>
                <a:gd name="connsiteY18" fmla="*/ 34925 h 174625"/>
                <a:gd name="connsiteX19" fmla="*/ 184150 w 1035050"/>
                <a:gd name="connsiteY19" fmla="*/ 38100 h 174625"/>
                <a:gd name="connsiteX20" fmla="*/ 149225 w 1035050"/>
                <a:gd name="connsiteY20" fmla="*/ 50800 h 174625"/>
                <a:gd name="connsiteX21" fmla="*/ 111125 w 1035050"/>
                <a:gd name="connsiteY21" fmla="*/ 82550 h 174625"/>
                <a:gd name="connsiteX0" fmla="*/ 0 w 1038052"/>
                <a:gd name="connsiteY0" fmla="*/ 76200 h 174625"/>
                <a:gd name="connsiteX1" fmla="*/ 0 w 1038052"/>
                <a:gd name="connsiteY1" fmla="*/ 76200 h 174625"/>
                <a:gd name="connsiteX2" fmla="*/ 117475 w 1038052"/>
                <a:gd name="connsiteY2" fmla="*/ 82550 h 174625"/>
                <a:gd name="connsiteX3" fmla="*/ 330200 w 1038052"/>
                <a:gd name="connsiteY3" fmla="*/ 133350 h 174625"/>
                <a:gd name="connsiteX4" fmla="*/ 511175 w 1038052"/>
                <a:gd name="connsiteY4" fmla="*/ 155575 h 174625"/>
                <a:gd name="connsiteX5" fmla="*/ 641350 w 1038052"/>
                <a:gd name="connsiteY5" fmla="*/ 174625 h 174625"/>
                <a:gd name="connsiteX6" fmla="*/ 790575 w 1038052"/>
                <a:gd name="connsiteY6" fmla="*/ 171450 h 174625"/>
                <a:gd name="connsiteX7" fmla="*/ 889000 w 1038052"/>
                <a:gd name="connsiteY7" fmla="*/ 171450 h 174625"/>
                <a:gd name="connsiteX8" fmla="*/ 971550 w 1038052"/>
                <a:gd name="connsiteY8" fmla="*/ 139700 h 174625"/>
                <a:gd name="connsiteX9" fmla="*/ 1035050 w 1038052"/>
                <a:gd name="connsiteY9" fmla="*/ 117475 h 174625"/>
                <a:gd name="connsiteX10" fmla="*/ 904875 w 1038052"/>
                <a:gd name="connsiteY10" fmla="*/ 66675 h 174625"/>
                <a:gd name="connsiteX11" fmla="*/ 701675 w 1038052"/>
                <a:gd name="connsiteY11" fmla="*/ 15875 h 174625"/>
                <a:gd name="connsiteX12" fmla="*/ 527050 w 1038052"/>
                <a:gd name="connsiteY12" fmla="*/ 3175 h 174625"/>
                <a:gd name="connsiteX13" fmla="*/ 488950 w 1038052"/>
                <a:gd name="connsiteY13" fmla="*/ 3175 h 174625"/>
                <a:gd name="connsiteX14" fmla="*/ 365125 w 1038052"/>
                <a:gd name="connsiteY14" fmla="*/ 0 h 174625"/>
                <a:gd name="connsiteX15" fmla="*/ 320675 w 1038052"/>
                <a:gd name="connsiteY15" fmla="*/ 0 h 174625"/>
                <a:gd name="connsiteX16" fmla="*/ 250825 w 1038052"/>
                <a:gd name="connsiteY16" fmla="*/ 12700 h 174625"/>
                <a:gd name="connsiteX17" fmla="*/ 203200 w 1038052"/>
                <a:gd name="connsiteY17" fmla="*/ 31750 h 174625"/>
                <a:gd name="connsiteX18" fmla="*/ 193675 w 1038052"/>
                <a:gd name="connsiteY18" fmla="*/ 34925 h 174625"/>
                <a:gd name="connsiteX19" fmla="*/ 184150 w 1038052"/>
                <a:gd name="connsiteY19" fmla="*/ 38100 h 174625"/>
                <a:gd name="connsiteX20" fmla="*/ 149225 w 1038052"/>
                <a:gd name="connsiteY20" fmla="*/ 50800 h 174625"/>
                <a:gd name="connsiteX21" fmla="*/ 111125 w 1038052"/>
                <a:gd name="connsiteY21" fmla="*/ 82550 h 174625"/>
                <a:gd name="connsiteX0" fmla="*/ 0 w 1038052"/>
                <a:gd name="connsiteY0" fmla="*/ 76200 h 174625"/>
                <a:gd name="connsiteX1" fmla="*/ 0 w 1038052"/>
                <a:gd name="connsiteY1" fmla="*/ 76200 h 174625"/>
                <a:gd name="connsiteX2" fmla="*/ 117475 w 1038052"/>
                <a:gd name="connsiteY2" fmla="*/ 82550 h 174625"/>
                <a:gd name="connsiteX3" fmla="*/ 330200 w 1038052"/>
                <a:gd name="connsiteY3" fmla="*/ 133350 h 174625"/>
                <a:gd name="connsiteX4" fmla="*/ 511175 w 1038052"/>
                <a:gd name="connsiteY4" fmla="*/ 155575 h 174625"/>
                <a:gd name="connsiteX5" fmla="*/ 641350 w 1038052"/>
                <a:gd name="connsiteY5" fmla="*/ 174625 h 174625"/>
                <a:gd name="connsiteX6" fmla="*/ 790575 w 1038052"/>
                <a:gd name="connsiteY6" fmla="*/ 171450 h 174625"/>
                <a:gd name="connsiteX7" fmla="*/ 889000 w 1038052"/>
                <a:gd name="connsiteY7" fmla="*/ 171450 h 174625"/>
                <a:gd name="connsiteX8" fmla="*/ 971550 w 1038052"/>
                <a:gd name="connsiteY8" fmla="*/ 139700 h 174625"/>
                <a:gd name="connsiteX9" fmla="*/ 1035050 w 1038052"/>
                <a:gd name="connsiteY9" fmla="*/ 117475 h 174625"/>
                <a:gd name="connsiteX10" fmla="*/ 904875 w 1038052"/>
                <a:gd name="connsiteY10" fmla="*/ 66675 h 174625"/>
                <a:gd name="connsiteX11" fmla="*/ 701675 w 1038052"/>
                <a:gd name="connsiteY11" fmla="*/ 15875 h 174625"/>
                <a:gd name="connsiteX12" fmla="*/ 527050 w 1038052"/>
                <a:gd name="connsiteY12" fmla="*/ 3175 h 174625"/>
                <a:gd name="connsiteX13" fmla="*/ 488950 w 1038052"/>
                <a:gd name="connsiteY13" fmla="*/ 3175 h 174625"/>
                <a:gd name="connsiteX14" fmla="*/ 365125 w 1038052"/>
                <a:gd name="connsiteY14" fmla="*/ 0 h 174625"/>
                <a:gd name="connsiteX15" fmla="*/ 320675 w 1038052"/>
                <a:gd name="connsiteY15" fmla="*/ 0 h 174625"/>
                <a:gd name="connsiteX16" fmla="*/ 250825 w 1038052"/>
                <a:gd name="connsiteY16" fmla="*/ 12700 h 174625"/>
                <a:gd name="connsiteX17" fmla="*/ 203200 w 1038052"/>
                <a:gd name="connsiteY17" fmla="*/ 31750 h 174625"/>
                <a:gd name="connsiteX18" fmla="*/ 193675 w 1038052"/>
                <a:gd name="connsiteY18" fmla="*/ 34925 h 174625"/>
                <a:gd name="connsiteX19" fmla="*/ 184150 w 1038052"/>
                <a:gd name="connsiteY19" fmla="*/ 38100 h 174625"/>
                <a:gd name="connsiteX20" fmla="*/ 149225 w 1038052"/>
                <a:gd name="connsiteY20" fmla="*/ 50800 h 174625"/>
                <a:gd name="connsiteX21" fmla="*/ 111125 w 1038052"/>
                <a:gd name="connsiteY21" fmla="*/ 82550 h 174625"/>
                <a:gd name="connsiteX0" fmla="*/ 0 w 1035963"/>
                <a:gd name="connsiteY0" fmla="*/ 76200 h 174625"/>
                <a:gd name="connsiteX1" fmla="*/ 0 w 1035963"/>
                <a:gd name="connsiteY1" fmla="*/ 76200 h 174625"/>
                <a:gd name="connsiteX2" fmla="*/ 117475 w 1035963"/>
                <a:gd name="connsiteY2" fmla="*/ 82550 h 174625"/>
                <a:gd name="connsiteX3" fmla="*/ 330200 w 1035963"/>
                <a:gd name="connsiteY3" fmla="*/ 133350 h 174625"/>
                <a:gd name="connsiteX4" fmla="*/ 511175 w 1035963"/>
                <a:gd name="connsiteY4" fmla="*/ 155575 h 174625"/>
                <a:gd name="connsiteX5" fmla="*/ 641350 w 1035963"/>
                <a:gd name="connsiteY5" fmla="*/ 174625 h 174625"/>
                <a:gd name="connsiteX6" fmla="*/ 790575 w 1035963"/>
                <a:gd name="connsiteY6" fmla="*/ 171450 h 174625"/>
                <a:gd name="connsiteX7" fmla="*/ 889000 w 1035963"/>
                <a:gd name="connsiteY7" fmla="*/ 171450 h 174625"/>
                <a:gd name="connsiteX8" fmla="*/ 958850 w 1035963"/>
                <a:gd name="connsiteY8" fmla="*/ 161925 h 174625"/>
                <a:gd name="connsiteX9" fmla="*/ 1035050 w 1035963"/>
                <a:gd name="connsiteY9" fmla="*/ 117475 h 174625"/>
                <a:gd name="connsiteX10" fmla="*/ 904875 w 1035963"/>
                <a:gd name="connsiteY10" fmla="*/ 66675 h 174625"/>
                <a:gd name="connsiteX11" fmla="*/ 701675 w 1035963"/>
                <a:gd name="connsiteY11" fmla="*/ 15875 h 174625"/>
                <a:gd name="connsiteX12" fmla="*/ 527050 w 1035963"/>
                <a:gd name="connsiteY12" fmla="*/ 3175 h 174625"/>
                <a:gd name="connsiteX13" fmla="*/ 488950 w 1035963"/>
                <a:gd name="connsiteY13" fmla="*/ 3175 h 174625"/>
                <a:gd name="connsiteX14" fmla="*/ 365125 w 1035963"/>
                <a:gd name="connsiteY14" fmla="*/ 0 h 174625"/>
                <a:gd name="connsiteX15" fmla="*/ 320675 w 1035963"/>
                <a:gd name="connsiteY15" fmla="*/ 0 h 174625"/>
                <a:gd name="connsiteX16" fmla="*/ 250825 w 1035963"/>
                <a:gd name="connsiteY16" fmla="*/ 12700 h 174625"/>
                <a:gd name="connsiteX17" fmla="*/ 203200 w 1035963"/>
                <a:gd name="connsiteY17" fmla="*/ 31750 h 174625"/>
                <a:gd name="connsiteX18" fmla="*/ 193675 w 1035963"/>
                <a:gd name="connsiteY18" fmla="*/ 34925 h 174625"/>
                <a:gd name="connsiteX19" fmla="*/ 184150 w 1035963"/>
                <a:gd name="connsiteY19" fmla="*/ 38100 h 174625"/>
                <a:gd name="connsiteX20" fmla="*/ 149225 w 1035963"/>
                <a:gd name="connsiteY20" fmla="*/ 50800 h 174625"/>
                <a:gd name="connsiteX21" fmla="*/ 111125 w 1035963"/>
                <a:gd name="connsiteY21" fmla="*/ 82550 h 17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5963" h="174625">
                  <a:moveTo>
                    <a:pt x="0" y="76200"/>
                  </a:moveTo>
                  <a:lnTo>
                    <a:pt x="0" y="76200"/>
                  </a:lnTo>
                  <a:lnTo>
                    <a:pt x="117475" y="82550"/>
                  </a:lnTo>
                  <a:lnTo>
                    <a:pt x="330200" y="133350"/>
                  </a:lnTo>
                  <a:lnTo>
                    <a:pt x="511175" y="155575"/>
                  </a:lnTo>
                  <a:lnTo>
                    <a:pt x="641350" y="174625"/>
                  </a:lnTo>
                  <a:lnTo>
                    <a:pt x="790575" y="171450"/>
                  </a:lnTo>
                  <a:cubicBezTo>
                    <a:pt x="831850" y="170921"/>
                    <a:pt x="860954" y="173037"/>
                    <a:pt x="889000" y="171450"/>
                  </a:cubicBezTo>
                  <a:cubicBezTo>
                    <a:pt x="917046" y="169863"/>
                    <a:pt x="937683" y="169333"/>
                    <a:pt x="958850" y="161925"/>
                  </a:cubicBezTo>
                  <a:cubicBezTo>
                    <a:pt x="984250" y="147108"/>
                    <a:pt x="1044046" y="133350"/>
                    <a:pt x="1035050" y="117475"/>
                  </a:cubicBezTo>
                  <a:cubicBezTo>
                    <a:pt x="1026054" y="101600"/>
                    <a:pt x="960438" y="83608"/>
                    <a:pt x="904875" y="66675"/>
                  </a:cubicBezTo>
                  <a:lnTo>
                    <a:pt x="701675" y="15875"/>
                  </a:lnTo>
                  <a:lnTo>
                    <a:pt x="527050" y="3175"/>
                  </a:lnTo>
                  <a:lnTo>
                    <a:pt x="488950" y="3175"/>
                  </a:lnTo>
                  <a:lnTo>
                    <a:pt x="365125" y="0"/>
                  </a:lnTo>
                  <a:lnTo>
                    <a:pt x="320675" y="0"/>
                  </a:lnTo>
                  <a:lnTo>
                    <a:pt x="250825" y="12700"/>
                  </a:lnTo>
                  <a:cubicBezTo>
                    <a:pt x="216133" y="28118"/>
                    <a:pt x="232138" y="22104"/>
                    <a:pt x="203200" y="31750"/>
                  </a:cubicBezTo>
                  <a:lnTo>
                    <a:pt x="193675" y="34925"/>
                  </a:lnTo>
                  <a:cubicBezTo>
                    <a:pt x="190500" y="35983"/>
                    <a:pt x="187489" y="37877"/>
                    <a:pt x="184150" y="38100"/>
                  </a:cubicBezTo>
                  <a:lnTo>
                    <a:pt x="149225" y="50800"/>
                  </a:lnTo>
                  <a:lnTo>
                    <a:pt x="111125" y="8255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0723D9BF-2640-4558-8B54-AEB9634870C7}"/>
                </a:ext>
              </a:extLst>
            </p:cNvPr>
            <p:cNvSpPr/>
            <p:nvPr/>
          </p:nvSpPr>
          <p:spPr>
            <a:xfrm flipH="1">
              <a:off x="3750610" y="1909763"/>
              <a:ext cx="991120" cy="135731"/>
            </a:xfrm>
            <a:custGeom>
              <a:avLst/>
              <a:gdLst>
                <a:gd name="connsiteX0" fmla="*/ 0 w 985838"/>
                <a:gd name="connsiteY0" fmla="*/ 100012 h 135731"/>
                <a:gd name="connsiteX1" fmla="*/ 61913 w 985838"/>
                <a:gd name="connsiteY1" fmla="*/ 119062 h 135731"/>
                <a:gd name="connsiteX2" fmla="*/ 259556 w 985838"/>
                <a:gd name="connsiteY2" fmla="*/ 135731 h 135731"/>
                <a:gd name="connsiteX3" fmla="*/ 542925 w 985838"/>
                <a:gd name="connsiteY3" fmla="*/ 121443 h 135731"/>
                <a:gd name="connsiteX4" fmla="*/ 771525 w 985838"/>
                <a:gd name="connsiteY4" fmla="*/ 116681 h 135731"/>
                <a:gd name="connsiteX5" fmla="*/ 985838 w 985838"/>
                <a:gd name="connsiteY5" fmla="*/ 104775 h 135731"/>
                <a:gd name="connsiteX6" fmla="*/ 909638 w 985838"/>
                <a:gd name="connsiteY6" fmla="*/ 54768 h 135731"/>
                <a:gd name="connsiteX7" fmla="*/ 733425 w 985838"/>
                <a:gd name="connsiteY7" fmla="*/ 21431 h 135731"/>
                <a:gd name="connsiteX8" fmla="*/ 509588 w 985838"/>
                <a:gd name="connsiteY8" fmla="*/ 0 h 135731"/>
                <a:gd name="connsiteX9" fmla="*/ 302419 w 985838"/>
                <a:gd name="connsiteY9" fmla="*/ 9525 h 135731"/>
                <a:gd name="connsiteX10" fmla="*/ 192881 w 985838"/>
                <a:gd name="connsiteY10" fmla="*/ 26193 h 135731"/>
                <a:gd name="connsiteX11" fmla="*/ 107156 w 985838"/>
                <a:gd name="connsiteY11" fmla="*/ 64293 h 135731"/>
                <a:gd name="connsiteX12" fmla="*/ 57150 w 985838"/>
                <a:gd name="connsiteY12" fmla="*/ 102393 h 135731"/>
                <a:gd name="connsiteX0" fmla="*/ 0 w 991120"/>
                <a:gd name="connsiteY0" fmla="*/ 100012 h 135731"/>
                <a:gd name="connsiteX1" fmla="*/ 61913 w 991120"/>
                <a:gd name="connsiteY1" fmla="*/ 119062 h 135731"/>
                <a:gd name="connsiteX2" fmla="*/ 259556 w 991120"/>
                <a:gd name="connsiteY2" fmla="*/ 135731 h 135731"/>
                <a:gd name="connsiteX3" fmla="*/ 542925 w 991120"/>
                <a:gd name="connsiteY3" fmla="*/ 121443 h 135731"/>
                <a:gd name="connsiteX4" fmla="*/ 771525 w 991120"/>
                <a:gd name="connsiteY4" fmla="*/ 116681 h 135731"/>
                <a:gd name="connsiteX5" fmla="*/ 985838 w 991120"/>
                <a:gd name="connsiteY5" fmla="*/ 104775 h 135731"/>
                <a:gd name="connsiteX6" fmla="*/ 909638 w 991120"/>
                <a:gd name="connsiteY6" fmla="*/ 54768 h 135731"/>
                <a:gd name="connsiteX7" fmla="*/ 733425 w 991120"/>
                <a:gd name="connsiteY7" fmla="*/ 21431 h 135731"/>
                <a:gd name="connsiteX8" fmla="*/ 509588 w 991120"/>
                <a:gd name="connsiteY8" fmla="*/ 0 h 135731"/>
                <a:gd name="connsiteX9" fmla="*/ 302419 w 991120"/>
                <a:gd name="connsiteY9" fmla="*/ 9525 h 135731"/>
                <a:gd name="connsiteX10" fmla="*/ 192881 w 991120"/>
                <a:gd name="connsiteY10" fmla="*/ 26193 h 135731"/>
                <a:gd name="connsiteX11" fmla="*/ 107156 w 991120"/>
                <a:gd name="connsiteY11" fmla="*/ 64293 h 135731"/>
                <a:gd name="connsiteX12" fmla="*/ 57150 w 991120"/>
                <a:gd name="connsiteY12" fmla="*/ 102393 h 135731"/>
                <a:gd name="connsiteX0" fmla="*/ 0 w 991120"/>
                <a:gd name="connsiteY0" fmla="*/ 100012 h 135731"/>
                <a:gd name="connsiteX1" fmla="*/ 61913 w 991120"/>
                <a:gd name="connsiteY1" fmla="*/ 119062 h 135731"/>
                <a:gd name="connsiteX2" fmla="*/ 259556 w 991120"/>
                <a:gd name="connsiteY2" fmla="*/ 135731 h 135731"/>
                <a:gd name="connsiteX3" fmla="*/ 542925 w 991120"/>
                <a:gd name="connsiteY3" fmla="*/ 121443 h 135731"/>
                <a:gd name="connsiteX4" fmla="*/ 771525 w 991120"/>
                <a:gd name="connsiteY4" fmla="*/ 116681 h 135731"/>
                <a:gd name="connsiteX5" fmla="*/ 985838 w 991120"/>
                <a:gd name="connsiteY5" fmla="*/ 104775 h 135731"/>
                <a:gd name="connsiteX6" fmla="*/ 909638 w 991120"/>
                <a:gd name="connsiteY6" fmla="*/ 54768 h 135731"/>
                <a:gd name="connsiteX7" fmla="*/ 733425 w 991120"/>
                <a:gd name="connsiteY7" fmla="*/ 21431 h 135731"/>
                <a:gd name="connsiteX8" fmla="*/ 509588 w 991120"/>
                <a:gd name="connsiteY8" fmla="*/ 0 h 135731"/>
                <a:gd name="connsiteX9" fmla="*/ 302419 w 991120"/>
                <a:gd name="connsiteY9" fmla="*/ 9525 h 135731"/>
                <a:gd name="connsiteX10" fmla="*/ 192881 w 991120"/>
                <a:gd name="connsiteY10" fmla="*/ 26193 h 135731"/>
                <a:gd name="connsiteX11" fmla="*/ 107156 w 991120"/>
                <a:gd name="connsiteY11" fmla="*/ 64293 h 135731"/>
                <a:gd name="connsiteX12" fmla="*/ 57150 w 991120"/>
                <a:gd name="connsiteY12" fmla="*/ 102393 h 13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1120" h="135731">
                  <a:moveTo>
                    <a:pt x="0" y="100012"/>
                  </a:moveTo>
                  <a:lnTo>
                    <a:pt x="61913" y="119062"/>
                  </a:lnTo>
                  <a:lnTo>
                    <a:pt x="259556" y="135731"/>
                  </a:lnTo>
                  <a:lnTo>
                    <a:pt x="542925" y="121443"/>
                  </a:lnTo>
                  <a:lnTo>
                    <a:pt x="771525" y="116681"/>
                  </a:lnTo>
                  <a:cubicBezTo>
                    <a:pt x="845344" y="113903"/>
                    <a:pt x="962819" y="115094"/>
                    <a:pt x="985838" y="104775"/>
                  </a:cubicBezTo>
                  <a:cubicBezTo>
                    <a:pt x="1008857" y="94456"/>
                    <a:pt x="951707" y="68659"/>
                    <a:pt x="909638" y="54768"/>
                  </a:cubicBezTo>
                  <a:cubicBezTo>
                    <a:pt x="867569" y="40877"/>
                    <a:pt x="800100" y="30559"/>
                    <a:pt x="733425" y="21431"/>
                  </a:cubicBezTo>
                  <a:lnTo>
                    <a:pt x="509588" y="0"/>
                  </a:lnTo>
                  <a:lnTo>
                    <a:pt x="302419" y="9525"/>
                  </a:lnTo>
                  <a:lnTo>
                    <a:pt x="192881" y="26193"/>
                  </a:lnTo>
                  <a:lnTo>
                    <a:pt x="107156" y="64293"/>
                  </a:lnTo>
                  <a:lnTo>
                    <a:pt x="57150" y="102393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F5617DFE-3143-4AA1-8DF1-4CA2E4E77BE7}"/>
                </a:ext>
              </a:extLst>
            </p:cNvPr>
            <p:cNvSpPr/>
            <p:nvPr/>
          </p:nvSpPr>
          <p:spPr>
            <a:xfrm flipH="1">
              <a:off x="3769584" y="1752600"/>
              <a:ext cx="976908" cy="164306"/>
            </a:xfrm>
            <a:custGeom>
              <a:avLst/>
              <a:gdLst>
                <a:gd name="connsiteX0" fmla="*/ 0 w 976312"/>
                <a:gd name="connsiteY0" fmla="*/ 164306 h 164306"/>
                <a:gd name="connsiteX1" fmla="*/ 142875 w 976312"/>
                <a:gd name="connsiteY1" fmla="*/ 90488 h 164306"/>
                <a:gd name="connsiteX2" fmla="*/ 273843 w 976312"/>
                <a:gd name="connsiteY2" fmla="*/ 30956 h 164306"/>
                <a:gd name="connsiteX3" fmla="*/ 426243 w 976312"/>
                <a:gd name="connsiteY3" fmla="*/ 11906 h 164306"/>
                <a:gd name="connsiteX4" fmla="*/ 457200 w 976312"/>
                <a:gd name="connsiteY4" fmla="*/ 4763 h 164306"/>
                <a:gd name="connsiteX5" fmla="*/ 669131 w 976312"/>
                <a:gd name="connsiteY5" fmla="*/ 0 h 164306"/>
                <a:gd name="connsiteX6" fmla="*/ 695325 w 976312"/>
                <a:gd name="connsiteY6" fmla="*/ 0 h 164306"/>
                <a:gd name="connsiteX7" fmla="*/ 864393 w 976312"/>
                <a:gd name="connsiteY7" fmla="*/ 16669 h 164306"/>
                <a:gd name="connsiteX8" fmla="*/ 976312 w 976312"/>
                <a:gd name="connsiteY8" fmla="*/ 66675 h 164306"/>
                <a:gd name="connsiteX9" fmla="*/ 816768 w 976312"/>
                <a:gd name="connsiteY9" fmla="*/ 85725 h 164306"/>
                <a:gd name="connsiteX10" fmla="*/ 790575 w 976312"/>
                <a:gd name="connsiteY10" fmla="*/ 85725 h 164306"/>
                <a:gd name="connsiteX11" fmla="*/ 619125 w 976312"/>
                <a:gd name="connsiteY11" fmla="*/ 90488 h 164306"/>
                <a:gd name="connsiteX12" fmla="*/ 583406 w 976312"/>
                <a:gd name="connsiteY12" fmla="*/ 90488 h 164306"/>
                <a:gd name="connsiteX13" fmla="*/ 371475 w 976312"/>
                <a:gd name="connsiteY13" fmla="*/ 90488 h 164306"/>
                <a:gd name="connsiteX14" fmla="*/ 335756 w 976312"/>
                <a:gd name="connsiteY14" fmla="*/ 92869 h 164306"/>
                <a:gd name="connsiteX15" fmla="*/ 223837 w 976312"/>
                <a:gd name="connsiteY15" fmla="*/ 100013 h 164306"/>
                <a:gd name="connsiteX16" fmla="*/ 159543 w 976312"/>
                <a:gd name="connsiteY16" fmla="*/ 97631 h 164306"/>
                <a:gd name="connsiteX17" fmla="*/ 150018 w 976312"/>
                <a:gd name="connsiteY17" fmla="*/ 95250 h 164306"/>
                <a:gd name="connsiteX18" fmla="*/ 140493 w 976312"/>
                <a:gd name="connsiteY18" fmla="*/ 95250 h 164306"/>
                <a:gd name="connsiteX0" fmla="*/ 0 w 976908"/>
                <a:gd name="connsiteY0" fmla="*/ 164306 h 164306"/>
                <a:gd name="connsiteX1" fmla="*/ 142875 w 976908"/>
                <a:gd name="connsiteY1" fmla="*/ 90488 h 164306"/>
                <a:gd name="connsiteX2" fmla="*/ 273843 w 976908"/>
                <a:gd name="connsiteY2" fmla="*/ 30956 h 164306"/>
                <a:gd name="connsiteX3" fmla="*/ 426243 w 976908"/>
                <a:gd name="connsiteY3" fmla="*/ 11906 h 164306"/>
                <a:gd name="connsiteX4" fmla="*/ 457200 w 976908"/>
                <a:gd name="connsiteY4" fmla="*/ 4763 h 164306"/>
                <a:gd name="connsiteX5" fmla="*/ 669131 w 976908"/>
                <a:gd name="connsiteY5" fmla="*/ 0 h 164306"/>
                <a:gd name="connsiteX6" fmla="*/ 695325 w 976908"/>
                <a:gd name="connsiteY6" fmla="*/ 0 h 164306"/>
                <a:gd name="connsiteX7" fmla="*/ 864393 w 976908"/>
                <a:gd name="connsiteY7" fmla="*/ 16669 h 164306"/>
                <a:gd name="connsiteX8" fmla="*/ 976312 w 976908"/>
                <a:gd name="connsiteY8" fmla="*/ 66675 h 164306"/>
                <a:gd name="connsiteX9" fmla="*/ 816768 w 976908"/>
                <a:gd name="connsiteY9" fmla="*/ 85725 h 164306"/>
                <a:gd name="connsiteX10" fmla="*/ 790575 w 976908"/>
                <a:gd name="connsiteY10" fmla="*/ 85725 h 164306"/>
                <a:gd name="connsiteX11" fmla="*/ 619125 w 976908"/>
                <a:gd name="connsiteY11" fmla="*/ 90488 h 164306"/>
                <a:gd name="connsiteX12" fmla="*/ 583406 w 976908"/>
                <a:gd name="connsiteY12" fmla="*/ 90488 h 164306"/>
                <a:gd name="connsiteX13" fmla="*/ 371475 w 976908"/>
                <a:gd name="connsiteY13" fmla="*/ 90488 h 164306"/>
                <a:gd name="connsiteX14" fmla="*/ 335756 w 976908"/>
                <a:gd name="connsiteY14" fmla="*/ 92869 h 164306"/>
                <a:gd name="connsiteX15" fmla="*/ 223837 w 976908"/>
                <a:gd name="connsiteY15" fmla="*/ 100013 h 164306"/>
                <a:gd name="connsiteX16" fmla="*/ 159543 w 976908"/>
                <a:gd name="connsiteY16" fmla="*/ 97631 h 164306"/>
                <a:gd name="connsiteX17" fmla="*/ 150018 w 976908"/>
                <a:gd name="connsiteY17" fmla="*/ 95250 h 164306"/>
                <a:gd name="connsiteX18" fmla="*/ 140493 w 976908"/>
                <a:gd name="connsiteY18" fmla="*/ 95250 h 16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76908" h="164306">
                  <a:moveTo>
                    <a:pt x="0" y="164306"/>
                  </a:moveTo>
                  <a:lnTo>
                    <a:pt x="142875" y="90488"/>
                  </a:lnTo>
                  <a:lnTo>
                    <a:pt x="273843" y="30956"/>
                  </a:lnTo>
                  <a:lnTo>
                    <a:pt x="426243" y="11906"/>
                  </a:lnTo>
                  <a:cubicBezTo>
                    <a:pt x="452337" y="4079"/>
                    <a:pt x="441769" y="4763"/>
                    <a:pt x="457200" y="4763"/>
                  </a:cubicBezTo>
                  <a:lnTo>
                    <a:pt x="669131" y="0"/>
                  </a:lnTo>
                  <a:lnTo>
                    <a:pt x="695325" y="0"/>
                  </a:lnTo>
                  <a:lnTo>
                    <a:pt x="864393" y="16669"/>
                  </a:lnTo>
                  <a:cubicBezTo>
                    <a:pt x="911224" y="27782"/>
                    <a:pt x="984250" y="55166"/>
                    <a:pt x="976312" y="66675"/>
                  </a:cubicBezTo>
                  <a:cubicBezTo>
                    <a:pt x="968375" y="78184"/>
                    <a:pt x="847724" y="82550"/>
                    <a:pt x="816768" y="85725"/>
                  </a:cubicBezTo>
                  <a:lnTo>
                    <a:pt x="790575" y="85725"/>
                  </a:lnTo>
                  <a:lnTo>
                    <a:pt x="619125" y="90488"/>
                  </a:lnTo>
                  <a:lnTo>
                    <a:pt x="583406" y="90488"/>
                  </a:lnTo>
                  <a:lnTo>
                    <a:pt x="371475" y="90488"/>
                  </a:lnTo>
                  <a:cubicBezTo>
                    <a:pt x="345310" y="93395"/>
                    <a:pt x="357231" y="92869"/>
                    <a:pt x="335756" y="92869"/>
                  </a:cubicBezTo>
                  <a:lnTo>
                    <a:pt x="223837" y="100013"/>
                  </a:lnTo>
                  <a:cubicBezTo>
                    <a:pt x="202406" y="99219"/>
                    <a:pt x="180942" y="99058"/>
                    <a:pt x="159543" y="97631"/>
                  </a:cubicBezTo>
                  <a:cubicBezTo>
                    <a:pt x="120066" y="94999"/>
                    <a:pt x="164901" y="95250"/>
                    <a:pt x="150018" y="95250"/>
                  </a:cubicBezTo>
                  <a:lnTo>
                    <a:pt x="140493" y="9525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EA5753EC-188B-43B8-856B-13A10FDB6FD0}"/>
                </a:ext>
              </a:extLst>
            </p:cNvPr>
            <p:cNvSpPr/>
            <p:nvPr/>
          </p:nvSpPr>
          <p:spPr>
            <a:xfrm flipH="1">
              <a:off x="3617780" y="1438275"/>
              <a:ext cx="1333500" cy="392906"/>
            </a:xfrm>
            <a:custGeom>
              <a:avLst/>
              <a:gdLst>
                <a:gd name="connsiteX0" fmla="*/ 0 w 1333500"/>
                <a:gd name="connsiteY0" fmla="*/ 392906 h 392906"/>
                <a:gd name="connsiteX1" fmla="*/ 159544 w 1333500"/>
                <a:gd name="connsiteY1" fmla="*/ 295275 h 392906"/>
                <a:gd name="connsiteX2" fmla="*/ 183356 w 1333500"/>
                <a:gd name="connsiteY2" fmla="*/ 283369 h 392906"/>
                <a:gd name="connsiteX3" fmla="*/ 421481 w 1333500"/>
                <a:gd name="connsiteY3" fmla="*/ 150019 h 392906"/>
                <a:gd name="connsiteX4" fmla="*/ 442913 w 1333500"/>
                <a:gd name="connsiteY4" fmla="*/ 138113 h 392906"/>
                <a:gd name="connsiteX5" fmla="*/ 676275 w 1333500"/>
                <a:gd name="connsiteY5" fmla="*/ 54769 h 392906"/>
                <a:gd name="connsiteX6" fmla="*/ 888206 w 1333500"/>
                <a:gd name="connsiteY6" fmla="*/ 0 h 392906"/>
                <a:gd name="connsiteX7" fmla="*/ 1235869 w 1333500"/>
                <a:gd name="connsiteY7" fmla="*/ 0 h 392906"/>
                <a:gd name="connsiteX8" fmla="*/ 1264444 w 1333500"/>
                <a:gd name="connsiteY8" fmla="*/ 0 h 392906"/>
                <a:gd name="connsiteX9" fmla="*/ 1333500 w 1333500"/>
                <a:gd name="connsiteY9" fmla="*/ 21431 h 39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0" h="392906">
                  <a:moveTo>
                    <a:pt x="0" y="392906"/>
                  </a:moveTo>
                  <a:lnTo>
                    <a:pt x="159544" y="295275"/>
                  </a:lnTo>
                  <a:lnTo>
                    <a:pt x="183356" y="283369"/>
                  </a:lnTo>
                  <a:lnTo>
                    <a:pt x="421481" y="150019"/>
                  </a:lnTo>
                  <a:lnTo>
                    <a:pt x="442913" y="138113"/>
                  </a:lnTo>
                  <a:lnTo>
                    <a:pt x="676275" y="54769"/>
                  </a:lnTo>
                  <a:lnTo>
                    <a:pt x="888206" y="0"/>
                  </a:lnTo>
                  <a:lnTo>
                    <a:pt x="1235869" y="0"/>
                  </a:lnTo>
                  <a:lnTo>
                    <a:pt x="1264444" y="0"/>
                  </a:lnTo>
                  <a:lnTo>
                    <a:pt x="1333500" y="21431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613C9CCE-F35B-462C-AC93-D7A54FFBF931}"/>
                </a:ext>
              </a:extLst>
            </p:cNvPr>
            <p:cNvSpPr/>
            <p:nvPr/>
          </p:nvSpPr>
          <p:spPr>
            <a:xfrm flipH="1">
              <a:off x="3752489" y="1597819"/>
              <a:ext cx="996385" cy="114300"/>
            </a:xfrm>
            <a:custGeom>
              <a:avLst/>
              <a:gdLst>
                <a:gd name="connsiteX0" fmla="*/ 0 w 992982"/>
                <a:gd name="connsiteY0" fmla="*/ 114300 h 114300"/>
                <a:gd name="connsiteX1" fmla="*/ 0 w 992982"/>
                <a:gd name="connsiteY1" fmla="*/ 114300 h 114300"/>
                <a:gd name="connsiteX2" fmla="*/ 59532 w 992982"/>
                <a:gd name="connsiteY2" fmla="*/ 104775 h 114300"/>
                <a:gd name="connsiteX3" fmla="*/ 335757 w 992982"/>
                <a:gd name="connsiteY3" fmla="*/ 38100 h 114300"/>
                <a:gd name="connsiteX4" fmla="*/ 369094 w 992982"/>
                <a:gd name="connsiteY4" fmla="*/ 23812 h 114300"/>
                <a:gd name="connsiteX5" fmla="*/ 385763 w 992982"/>
                <a:gd name="connsiteY5" fmla="*/ 19050 h 114300"/>
                <a:gd name="connsiteX6" fmla="*/ 538163 w 992982"/>
                <a:gd name="connsiteY6" fmla="*/ 7144 h 114300"/>
                <a:gd name="connsiteX7" fmla="*/ 561975 w 992982"/>
                <a:gd name="connsiteY7" fmla="*/ 4762 h 114300"/>
                <a:gd name="connsiteX8" fmla="*/ 578644 w 992982"/>
                <a:gd name="connsiteY8" fmla="*/ 0 h 114300"/>
                <a:gd name="connsiteX9" fmla="*/ 750094 w 992982"/>
                <a:gd name="connsiteY9" fmla="*/ 2381 h 114300"/>
                <a:gd name="connsiteX10" fmla="*/ 804863 w 992982"/>
                <a:gd name="connsiteY10" fmla="*/ 2381 h 114300"/>
                <a:gd name="connsiteX11" fmla="*/ 992982 w 992982"/>
                <a:gd name="connsiteY11" fmla="*/ 23812 h 114300"/>
                <a:gd name="connsiteX12" fmla="*/ 859632 w 992982"/>
                <a:gd name="connsiteY12" fmla="*/ 54769 h 114300"/>
                <a:gd name="connsiteX13" fmla="*/ 812007 w 992982"/>
                <a:gd name="connsiteY13" fmla="*/ 54769 h 114300"/>
                <a:gd name="connsiteX14" fmla="*/ 485775 w 992982"/>
                <a:gd name="connsiteY14" fmla="*/ 64294 h 114300"/>
                <a:gd name="connsiteX15" fmla="*/ 433388 w 992982"/>
                <a:gd name="connsiteY15" fmla="*/ 61912 h 114300"/>
                <a:gd name="connsiteX16" fmla="*/ 354807 w 992982"/>
                <a:gd name="connsiteY16" fmla="*/ 64294 h 114300"/>
                <a:gd name="connsiteX17" fmla="*/ 326232 w 992982"/>
                <a:gd name="connsiteY17" fmla="*/ 64294 h 114300"/>
                <a:gd name="connsiteX18" fmla="*/ 247650 w 992982"/>
                <a:gd name="connsiteY18" fmla="*/ 85725 h 114300"/>
                <a:gd name="connsiteX19" fmla="*/ 204788 w 992982"/>
                <a:gd name="connsiteY19" fmla="*/ 76200 h 114300"/>
                <a:gd name="connsiteX0" fmla="*/ 0 w 993507"/>
                <a:gd name="connsiteY0" fmla="*/ 114300 h 114300"/>
                <a:gd name="connsiteX1" fmla="*/ 0 w 993507"/>
                <a:gd name="connsiteY1" fmla="*/ 114300 h 114300"/>
                <a:gd name="connsiteX2" fmla="*/ 59532 w 993507"/>
                <a:gd name="connsiteY2" fmla="*/ 104775 h 114300"/>
                <a:gd name="connsiteX3" fmla="*/ 335757 w 993507"/>
                <a:gd name="connsiteY3" fmla="*/ 38100 h 114300"/>
                <a:gd name="connsiteX4" fmla="*/ 369094 w 993507"/>
                <a:gd name="connsiteY4" fmla="*/ 23812 h 114300"/>
                <a:gd name="connsiteX5" fmla="*/ 385763 w 993507"/>
                <a:gd name="connsiteY5" fmla="*/ 19050 h 114300"/>
                <a:gd name="connsiteX6" fmla="*/ 538163 w 993507"/>
                <a:gd name="connsiteY6" fmla="*/ 7144 h 114300"/>
                <a:gd name="connsiteX7" fmla="*/ 561975 w 993507"/>
                <a:gd name="connsiteY7" fmla="*/ 4762 h 114300"/>
                <a:gd name="connsiteX8" fmla="*/ 578644 w 993507"/>
                <a:gd name="connsiteY8" fmla="*/ 0 h 114300"/>
                <a:gd name="connsiteX9" fmla="*/ 750094 w 993507"/>
                <a:gd name="connsiteY9" fmla="*/ 2381 h 114300"/>
                <a:gd name="connsiteX10" fmla="*/ 804863 w 993507"/>
                <a:gd name="connsiteY10" fmla="*/ 2381 h 114300"/>
                <a:gd name="connsiteX11" fmla="*/ 992982 w 993507"/>
                <a:gd name="connsiteY11" fmla="*/ 23812 h 114300"/>
                <a:gd name="connsiteX12" fmla="*/ 859632 w 993507"/>
                <a:gd name="connsiteY12" fmla="*/ 54769 h 114300"/>
                <a:gd name="connsiteX13" fmla="*/ 812007 w 993507"/>
                <a:gd name="connsiteY13" fmla="*/ 54769 h 114300"/>
                <a:gd name="connsiteX14" fmla="*/ 485775 w 993507"/>
                <a:gd name="connsiteY14" fmla="*/ 64294 h 114300"/>
                <a:gd name="connsiteX15" fmla="*/ 433388 w 993507"/>
                <a:gd name="connsiteY15" fmla="*/ 61912 h 114300"/>
                <a:gd name="connsiteX16" fmla="*/ 354807 w 993507"/>
                <a:gd name="connsiteY16" fmla="*/ 64294 h 114300"/>
                <a:gd name="connsiteX17" fmla="*/ 326232 w 993507"/>
                <a:gd name="connsiteY17" fmla="*/ 64294 h 114300"/>
                <a:gd name="connsiteX18" fmla="*/ 247650 w 993507"/>
                <a:gd name="connsiteY18" fmla="*/ 85725 h 114300"/>
                <a:gd name="connsiteX19" fmla="*/ 204788 w 993507"/>
                <a:gd name="connsiteY19" fmla="*/ 76200 h 114300"/>
                <a:gd name="connsiteX0" fmla="*/ 0 w 996669"/>
                <a:gd name="connsiteY0" fmla="*/ 114300 h 114300"/>
                <a:gd name="connsiteX1" fmla="*/ 0 w 996669"/>
                <a:gd name="connsiteY1" fmla="*/ 114300 h 114300"/>
                <a:gd name="connsiteX2" fmla="*/ 59532 w 996669"/>
                <a:gd name="connsiteY2" fmla="*/ 104775 h 114300"/>
                <a:gd name="connsiteX3" fmla="*/ 335757 w 996669"/>
                <a:gd name="connsiteY3" fmla="*/ 38100 h 114300"/>
                <a:gd name="connsiteX4" fmla="*/ 369094 w 996669"/>
                <a:gd name="connsiteY4" fmla="*/ 23812 h 114300"/>
                <a:gd name="connsiteX5" fmla="*/ 385763 w 996669"/>
                <a:gd name="connsiteY5" fmla="*/ 19050 h 114300"/>
                <a:gd name="connsiteX6" fmla="*/ 538163 w 996669"/>
                <a:gd name="connsiteY6" fmla="*/ 7144 h 114300"/>
                <a:gd name="connsiteX7" fmla="*/ 561975 w 996669"/>
                <a:gd name="connsiteY7" fmla="*/ 4762 h 114300"/>
                <a:gd name="connsiteX8" fmla="*/ 578644 w 996669"/>
                <a:gd name="connsiteY8" fmla="*/ 0 h 114300"/>
                <a:gd name="connsiteX9" fmla="*/ 750094 w 996669"/>
                <a:gd name="connsiteY9" fmla="*/ 2381 h 114300"/>
                <a:gd name="connsiteX10" fmla="*/ 804863 w 996669"/>
                <a:gd name="connsiteY10" fmla="*/ 2381 h 114300"/>
                <a:gd name="connsiteX11" fmla="*/ 996157 w 996669"/>
                <a:gd name="connsiteY11" fmla="*/ 20637 h 114300"/>
                <a:gd name="connsiteX12" fmla="*/ 859632 w 996669"/>
                <a:gd name="connsiteY12" fmla="*/ 54769 h 114300"/>
                <a:gd name="connsiteX13" fmla="*/ 812007 w 996669"/>
                <a:gd name="connsiteY13" fmla="*/ 54769 h 114300"/>
                <a:gd name="connsiteX14" fmla="*/ 485775 w 996669"/>
                <a:gd name="connsiteY14" fmla="*/ 64294 h 114300"/>
                <a:gd name="connsiteX15" fmla="*/ 433388 w 996669"/>
                <a:gd name="connsiteY15" fmla="*/ 61912 h 114300"/>
                <a:gd name="connsiteX16" fmla="*/ 354807 w 996669"/>
                <a:gd name="connsiteY16" fmla="*/ 64294 h 114300"/>
                <a:gd name="connsiteX17" fmla="*/ 326232 w 996669"/>
                <a:gd name="connsiteY17" fmla="*/ 64294 h 114300"/>
                <a:gd name="connsiteX18" fmla="*/ 247650 w 996669"/>
                <a:gd name="connsiteY18" fmla="*/ 85725 h 114300"/>
                <a:gd name="connsiteX19" fmla="*/ 204788 w 996669"/>
                <a:gd name="connsiteY19" fmla="*/ 76200 h 114300"/>
                <a:gd name="connsiteX0" fmla="*/ 0 w 996385"/>
                <a:gd name="connsiteY0" fmla="*/ 114300 h 114300"/>
                <a:gd name="connsiteX1" fmla="*/ 0 w 996385"/>
                <a:gd name="connsiteY1" fmla="*/ 114300 h 114300"/>
                <a:gd name="connsiteX2" fmla="*/ 59532 w 996385"/>
                <a:gd name="connsiteY2" fmla="*/ 104775 h 114300"/>
                <a:gd name="connsiteX3" fmla="*/ 335757 w 996385"/>
                <a:gd name="connsiteY3" fmla="*/ 38100 h 114300"/>
                <a:gd name="connsiteX4" fmla="*/ 369094 w 996385"/>
                <a:gd name="connsiteY4" fmla="*/ 23812 h 114300"/>
                <a:gd name="connsiteX5" fmla="*/ 385763 w 996385"/>
                <a:gd name="connsiteY5" fmla="*/ 19050 h 114300"/>
                <a:gd name="connsiteX6" fmla="*/ 538163 w 996385"/>
                <a:gd name="connsiteY6" fmla="*/ 7144 h 114300"/>
                <a:gd name="connsiteX7" fmla="*/ 561975 w 996385"/>
                <a:gd name="connsiteY7" fmla="*/ 4762 h 114300"/>
                <a:gd name="connsiteX8" fmla="*/ 578644 w 996385"/>
                <a:gd name="connsiteY8" fmla="*/ 0 h 114300"/>
                <a:gd name="connsiteX9" fmla="*/ 750094 w 996385"/>
                <a:gd name="connsiteY9" fmla="*/ 2381 h 114300"/>
                <a:gd name="connsiteX10" fmla="*/ 804863 w 996385"/>
                <a:gd name="connsiteY10" fmla="*/ 2381 h 114300"/>
                <a:gd name="connsiteX11" fmla="*/ 996157 w 996385"/>
                <a:gd name="connsiteY11" fmla="*/ 20637 h 114300"/>
                <a:gd name="connsiteX12" fmla="*/ 859632 w 996385"/>
                <a:gd name="connsiteY12" fmla="*/ 54769 h 114300"/>
                <a:gd name="connsiteX13" fmla="*/ 812007 w 996385"/>
                <a:gd name="connsiteY13" fmla="*/ 54769 h 114300"/>
                <a:gd name="connsiteX14" fmla="*/ 485775 w 996385"/>
                <a:gd name="connsiteY14" fmla="*/ 64294 h 114300"/>
                <a:gd name="connsiteX15" fmla="*/ 433388 w 996385"/>
                <a:gd name="connsiteY15" fmla="*/ 61912 h 114300"/>
                <a:gd name="connsiteX16" fmla="*/ 354807 w 996385"/>
                <a:gd name="connsiteY16" fmla="*/ 64294 h 114300"/>
                <a:gd name="connsiteX17" fmla="*/ 326232 w 996385"/>
                <a:gd name="connsiteY17" fmla="*/ 64294 h 114300"/>
                <a:gd name="connsiteX18" fmla="*/ 247650 w 996385"/>
                <a:gd name="connsiteY18" fmla="*/ 85725 h 114300"/>
                <a:gd name="connsiteX19" fmla="*/ 204788 w 996385"/>
                <a:gd name="connsiteY19" fmla="*/ 76200 h 114300"/>
                <a:gd name="connsiteX0" fmla="*/ 0 w 996385"/>
                <a:gd name="connsiteY0" fmla="*/ 114300 h 114300"/>
                <a:gd name="connsiteX1" fmla="*/ 0 w 996385"/>
                <a:gd name="connsiteY1" fmla="*/ 114300 h 114300"/>
                <a:gd name="connsiteX2" fmla="*/ 59532 w 996385"/>
                <a:gd name="connsiteY2" fmla="*/ 104775 h 114300"/>
                <a:gd name="connsiteX3" fmla="*/ 335757 w 996385"/>
                <a:gd name="connsiteY3" fmla="*/ 38100 h 114300"/>
                <a:gd name="connsiteX4" fmla="*/ 369094 w 996385"/>
                <a:gd name="connsiteY4" fmla="*/ 23812 h 114300"/>
                <a:gd name="connsiteX5" fmla="*/ 385763 w 996385"/>
                <a:gd name="connsiteY5" fmla="*/ 19050 h 114300"/>
                <a:gd name="connsiteX6" fmla="*/ 538163 w 996385"/>
                <a:gd name="connsiteY6" fmla="*/ 7144 h 114300"/>
                <a:gd name="connsiteX7" fmla="*/ 561975 w 996385"/>
                <a:gd name="connsiteY7" fmla="*/ 4762 h 114300"/>
                <a:gd name="connsiteX8" fmla="*/ 578644 w 996385"/>
                <a:gd name="connsiteY8" fmla="*/ 0 h 114300"/>
                <a:gd name="connsiteX9" fmla="*/ 750094 w 996385"/>
                <a:gd name="connsiteY9" fmla="*/ 2381 h 114300"/>
                <a:gd name="connsiteX10" fmla="*/ 804863 w 996385"/>
                <a:gd name="connsiteY10" fmla="*/ 2381 h 114300"/>
                <a:gd name="connsiteX11" fmla="*/ 996157 w 996385"/>
                <a:gd name="connsiteY11" fmla="*/ 20637 h 114300"/>
                <a:gd name="connsiteX12" fmla="*/ 859632 w 996385"/>
                <a:gd name="connsiteY12" fmla="*/ 54769 h 114300"/>
                <a:gd name="connsiteX13" fmla="*/ 812007 w 996385"/>
                <a:gd name="connsiteY13" fmla="*/ 54769 h 114300"/>
                <a:gd name="connsiteX14" fmla="*/ 485775 w 996385"/>
                <a:gd name="connsiteY14" fmla="*/ 64294 h 114300"/>
                <a:gd name="connsiteX15" fmla="*/ 433388 w 996385"/>
                <a:gd name="connsiteY15" fmla="*/ 61912 h 114300"/>
                <a:gd name="connsiteX16" fmla="*/ 354807 w 996385"/>
                <a:gd name="connsiteY16" fmla="*/ 64294 h 114300"/>
                <a:gd name="connsiteX17" fmla="*/ 326232 w 996385"/>
                <a:gd name="connsiteY17" fmla="*/ 64294 h 114300"/>
                <a:gd name="connsiteX18" fmla="*/ 247650 w 996385"/>
                <a:gd name="connsiteY18" fmla="*/ 71437 h 114300"/>
                <a:gd name="connsiteX19" fmla="*/ 204788 w 996385"/>
                <a:gd name="connsiteY19" fmla="*/ 76200 h 114300"/>
                <a:gd name="connsiteX0" fmla="*/ 0 w 996385"/>
                <a:gd name="connsiteY0" fmla="*/ 114300 h 114300"/>
                <a:gd name="connsiteX1" fmla="*/ 0 w 996385"/>
                <a:gd name="connsiteY1" fmla="*/ 114300 h 114300"/>
                <a:gd name="connsiteX2" fmla="*/ 59532 w 996385"/>
                <a:gd name="connsiteY2" fmla="*/ 104775 h 114300"/>
                <a:gd name="connsiteX3" fmla="*/ 335757 w 996385"/>
                <a:gd name="connsiteY3" fmla="*/ 38100 h 114300"/>
                <a:gd name="connsiteX4" fmla="*/ 369094 w 996385"/>
                <a:gd name="connsiteY4" fmla="*/ 23812 h 114300"/>
                <a:gd name="connsiteX5" fmla="*/ 385763 w 996385"/>
                <a:gd name="connsiteY5" fmla="*/ 19050 h 114300"/>
                <a:gd name="connsiteX6" fmla="*/ 538163 w 996385"/>
                <a:gd name="connsiteY6" fmla="*/ 7144 h 114300"/>
                <a:gd name="connsiteX7" fmla="*/ 561975 w 996385"/>
                <a:gd name="connsiteY7" fmla="*/ 4762 h 114300"/>
                <a:gd name="connsiteX8" fmla="*/ 578644 w 996385"/>
                <a:gd name="connsiteY8" fmla="*/ 0 h 114300"/>
                <a:gd name="connsiteX9" fmla="*/ 750094 w 996385"/>
                <a:gd name="connsiteY9" fmla="*/ 2381 h 114300"/>
                <a:gd name="connsiteX10" fmla="*/ 804863 w 996385"/>
                <a:gd name="connsiteY10" fmla="*/ 2381 h 114300"/>
                <a:gd name="connsiteX11" fmla="*/ 996157 w 996385"/>
                <a:gd name="connsiteY11" fmla="*/ 20637 h 114300"/>
                <a:gd name="connsiteX12" fmla="*/ 859632 w 996385"/>
                <a:gd name="connsiteY12" fmla="*/ 54769 h 114300"/>
                <a:gd name="connsiteX13" fmla="*/ 812007 w 996385"/>
                <a:gd name="connsiteY13" fmla="*/ 54769 h 114300"/>
                <a:gd name="connsiteX14" fmla="*/ 485775 w 996385"/>
                <a:gd name="connsiteY14" fmla="*/ 64294 h 114300"/>
                <a:gd name="connsiteX15" fmla="*/ 433388 w 996385"/>
                <a:gd name="connsiteY15" fmla="*/ 61912 h 114300"/>
                <a:gd name="connsiteX16" fmla="*/ 354807 w 996385"/>
                <a:gd name="connsiteY16" fmla="*/ 64294 h 114300"/>
                <a:gd name="connsiteX17" fmla="*/ 326232 w 996385"/>
                <a:gd name="connsiteY17" fmla="*/ 64294 h 114300"/>
                <a:gd name="connsiteX18" fmla="*/ 247650 w 996385"/>
                <a:gd name="connsiteY18" fmla="*/ 71437 h 114300"/>
                <a:gd name="connsiteX19" fmla="*/ 204788 w 996385"/>
                <a:gd name="connsiteY19" fmla="*/ 76200 h 114300"/>
                <a:gd name="connsiteX0" fmla="*/ 0 w 996385"/>
                <a:gd name="connsiteY0" fmla="*/ 114300 h 114300"/>
                <a:gd name="connsiteX1" fmla="*/ 0 w 996385"/>
                <a:gd name="connsiteY1" fmla="*/ 114300 h 114300"/>
                <a:gd name="connsiteX2" fmla="*/ 59532 w 996385"/>
                <a:gd name="connsiteY2" fmla="*/ 104775 h 114300"/>
                <a:gd name="connsiteX3" fmla="*/ 335757 w 996385"/>
                <a:gd name="connsiteY3" fmla="*/ 38100 h 114300"/>
                <a:gd name="connsiteX4" fmla="*/ 369094 w 996385"/>
                <a:gd name="connsiteY4" fmla="*/ 23812 h 114300"/>
                <a:gd name="connsiteX5" fmla="*/ 385763 w 996385"/>
                <a:gd name="connsiteY5" fmla="*/ 19050 h 114300"/>
                <a:gd name="connsiteX6" fmla="*/ 538163 w 996385"/>
                <a:gd name="connsiteY6" fmla="*/ 7144 h 114300"/>
                <a:gd name="connsiteX7" fmla="*/ 561975 w 996385"/>
                <a:gd name="connsiteY7" fmla="*/ 4762 h 114300"/>
                <a:gd name="connsiteX8" fmla="*/ 578644 w 996385"/>
                <a:gd name="connsiteY8" fmla="*/ 0 h 114300"/>
                <a:gd name="connsiteX9" fmla="*/ 750094 w 996385"/>
                <a:gd name="connsiteY9" fmla="*/ 2381 h 114300"/>
                <a:gd name="connsiteX10" fmla="*/ 804863 w 996385"/>
                <a:gd name="connsiteY10" fmla="*/ 2381 h 114300"/>
                <a:gd name="connsiteX11" fmla="*/ 996157 w 996385"/>
                <a:gd name="connsiteY11" fmla="*/ 20637 h 114300"/>
                <a:gd name="connsiteX12" fmla="*/ 859632 w 996385"/>
                <a:gd name="connsiteY12" fmla="*/ 54769 h 114300"/>
                <a:gd name="connsiteX13" fmla="*/ 812007 w 996385"/>
                <a:gd name="connsiteY13" fmla="*/ 54769 h 114300"/>
                <a:gd name="connsiteX14" fmla="*/ 485775 w 996385"/>
                <a:gd name="connsiteY14" fmla="*/ 64294 h 114300"/>
                <a:gd name="connsiteX15" fmla="*/ 433388 w 996385"/>
                <a:gd name="connsiteY15" fmla="*/ 61912 h 114300"/>
                <a:gd name="connsiteX16" fmla="*/ 354807 w 996385"/>
                <a:gd name="connsiteY16" fmla="*/ 64294 h 114300"/>
                <a:gd name="connsiteX17" fmla="*/ 326232 w 996385"/>
                <a:gd name="connsiteY17" fmla="*/ 64294 h 114300"/>
                <a:gd name="connsiteX18" fmla="*/ 247650 w 996385"/>
                <a:gd name="connsiteY18" fmla="*/ 71437 h 114300"/>
                <a:gd name="connsiteX19" fmla="*/ 202407 w 996385"/>
                <a:gd name="connsiteY19" fmla="*/ 6667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96385" h="114300">
                  <a:moveTo>
                    <a:pt x="0" y="114300"/>
                  </a:moveTo>
                  <a:lnTo>
                    <a:pt x="0" y="114300"/>
                  </a:lnTo>
                  <a:lnTo>
                    <a:pt x="59532" y="104775"/>
                  </a:lnTo>
                  <a:lnTo>
                    <a:pt x="335757" y="38100"/>
                  </a:lnTo>
                  <a:cubicBezTo>
                    <a:pt x="346869" y="33337"/>
                    <a:pt x="357469" y="27133"/>
                    <a:pt x="369094" y="23812"/>
                  </a:cubicBezTo>
                  <a:lnTo>
                    <a:pt x="385763" y="19050"/>
                  </a:lnTo>
                  <a:lnTo>
                    <a:pt x="538163" y="7144"/>
                  </a:lnTo>
                  <a:cubicBezTo>
                    <a:pt x="546100" y="6350"/>
                    <a:pt x="554119" y="6148"/>
                    <a:pt x="561975" y="4762"/>
                  </a:cubicBezTo>
                  <a:cubicBezTo>
                    <a:pt x="567666" y="3758"/>
                    <a:pt x="578644" y="0"/>
                    <a:pt x="578644" y="0"/>
                  </a:cubicBezTo>
                  <a:lnTo>
                    <a:pt x="750094" y="2381"/>
                  </a:lnTo>
                  <a:lnTo>
                    <a:pt x="804863" y="2381"/>
                  </a:lnTo>
                  <a:cubicBezTo>
                    <a:pt x="845344" y="5953"/>
                    <a:pt x="990204" y="-794"/>
                    <a:pt x="996157" y="20637"/>
                  </a:cubicBezTo>
                  <a:cubicBezTo>
                    <a:pt x="1002110" y="42068"/>
                    <a:pt x="889794" y="49610"/>
                    <a:pt x="859632" y="54769"/>
                  </a:cubicBezTo>
                  <a:lnTo>
                    <a:pt x="812007" y="54769"/>
                  </a:lnTo>
                  <a:lnTo>
                    <a:pt x="485775" y="64294"/>
                  </a:lnTo>
                  <a:lnTo>
                    <a:pt x="433388" y="61912"/>
                  </a:lnTo>
                  <a:lnTo>
                    <a:pt x="354807" y="64294"/>
                  </a:lnTo>
                  <a:lnTo>
                    <a:pt x="326232" y="64294"/>
                  </a:lnTo>
                  <a:lnTo>
                    <a:pt x="247650" y="71437"/>
                  </a:lnTo>
                  <a:lnTo>
                    <a:pt x="202407" y="6667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463A0757-268D-4F61-A03D-3CD62C98D0CF}"/>
                </a:ext>
              </a:extLst>
            </p:cNvPr>
            <p:cNvSpPr/>
            <p:nvPr/>
          </p:nvSpPr>
          <p:spPr>
            <a:xfrm flipH="1">
              <a:off x="5472774" y="2890838"/>
              <a:ext cx="352425" cy="66675"/>
            </a:xfrm>
            <a:custGeom>
              <a:avLst/>
              <a:gdLst>
                <a:gd name="connsiteX0" fmla="*/ 0 w 352425"/>
                <a:gd name="connsiteY0" fmla="*/ 0 h 66675"/>
                <a:gd name="connsiteX1" fmla="*/ 166688 w 352425"/>
                <a:gd name="connsiteY1" fmla="*/ 2381 h 66675"/>
                <a:gd name="connsiteX2" fmla="*/ 290513 w 352425"/>
                <a:gd name="connsiteY2" fmla="*/ 35718 h 66675"/>
                <a:gd name="connsiteX3" fmla="*/ 352425 w 352425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425" h="66675">
                  <a:moveTo>
                    <a:pt x="0" y="0"/>
                  </a:moveTo>
                  <a:lnTo>
                    <a:pt x="166688" y="2381"/>
                  </a:lnTo>
                  <a:lnTo>
                    <a:pt x="290513" y="35718"/>
                  </a:lnTo>
                  <a:lnTo>
                    <a:pt x="352425" y="6667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F2B157CF-F7FA-4BE0-B071-3C8C734FAC1E}"/>
                </a:ext>
              </a:extLst>
            </p:cNvPr>
            <p:cNvSpPr/>
            <p:nvPr/>
          </p:nvSpPr>
          <p:spPr>
            <a:xfrm flipH="1">
              <a:off x="4275005" y="3073400"/>
              <a:ext cx="1568450" cy="174625"/>
            </a:xfrm>
            <a:custGeom>
              <a:avLst/>
              <a:gdLst>
                <a:gd name="connsiteX0" fmla="*/ 0 w 1568450"/>
                <a:gd name="connsiteY0" fmla="*/ 0 h 174625"/>
                <a:gd name="connsiteX1" fmla="*/ 387350 w 1568450"/>
                <a:gd name="connsiteY1" fmla="*/ 28575 h 174625"/>
                <a:gd name="connsiteX2" fmla="*/ 419100 w 1568450"/>
                <a:gd name="connsiteY2" fmla="*/ 22225 h 174625"/>
                <a:gd name="connsiteX3" fmla="*/ 577850 w 1568450"/>
                <a:gd name="connsiteY3" fmla="*/ 9525 h 174625"/>
                <a:gd name="connsiteX4" fmla="*/ 876300 w 1568450"/>
                <a:gd name="connsiteY4" fmla="*/ 3175 h 174625"/>
                <a:gd name="connsiteX5" fmla="*/ 974725 w 1568450"/>
                <a:gd name="connsiteY5" fmla="*/ 3175 h 174625"/>
                <a:gd name="connsiteX6" fmla="*/ 1149350 w 1568450"/>
                <a:gd name="connsiteY6" fmla="*/ 41275 h 174625"/>
                <a:gd name="connsiteX7" fmla="*/ 1187450 w 1568450"/>
                <a:gd name="connsiteY7" fmla="*/ 44450 h 174625"/>
                <a:gd name="connsiteX8" fmla="*/ 1196975 w 1568450"/>
                <a:gd name="connsiteY8" fmla="*/ 47625 h 174625"/>
                <a:gd name="connsiteX9" fmla="*/ 1209675 w 1568450"/>
                <a:gd name="connsiteY9" fmla="*/ 53975 h 174625"/>
                <a:gd name="connsiteX10" fmla="*/ 1425575 w 1568450"/>
                <a:gd name="connsiteY10" fmla="*/ 107950 h 174625"/>
                <a:gd name="connsiteX11" fmla="*/ 1568450 w 1568450"/>
                <a:gd name="connsiteY11" fmla="*/ 174625 h 17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8450" h="174625">
                  <a:moveTo>
                    <a:pt x="0" y="0"/>
                  </a:moveTo>
                  <a:lnTo>
                    <a:pt x="387350" y="28575"/>
                  </a:lnTo>
                  <a:lnTo>
                    <a:pt x="419100" y="22225"/>
                  </a:lnTo>
                  <a:lnTo>
                    <a:pt x="577850" y="9525"/>
                  </a:lnTo>
                  <a:lnTo>
                    <a:pt x="876300" y="3175"/>
                  </a:lnTo>
                  <a:lnTo>
                    <a:pt x="974725" y="3175"/>
                  </a:lnTo>
                  <a:lnTo>
                    <a:pt x="1149350" y="41275"/>
                  </a:lnTo>
                  <a:cubicBezTo>
                    <a:pt x="1162050" y="42333"/>
                    <a:pt x="1174818" y="42766"/>
                    <a:pt x="1187450" y="44450"/>
                  </a:cubicBezTo>
                  <a:cubicBezTo>
                    <a:pt x="1190767" y="44892"/>
                    <a:pt x="1193899" y="46307"/>
                    <a:pt x="1196975" y="47625"/>
                  </a:cubicBezTo>
                  <a:cubicBezTo>
                    <a:pt x="1201325" y="49489"/>
                    <a:pt x="1209675" y="53975"/>
                    <a:pt x="1209675" y="53975"/>
                  </a:cubicBezTo>
                  <a:lnTo>
                    <a:pt x="1425575" y="107950"/>
                  </a:lnTo>
                  <a:lnTo>
                    <a:pt x="1568450" y="17462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2395876B-59B7-4C15-93E5-E8266EA98F69}"/>
                </a:ext>
              </a:extLst>
            </p:cNvPr>
            <p:cNvSpPr/>
            <p:nvPr/>
          </p:nvSpPr>
          <p:spPr>
            <a:xfrm flipH="1">
              <a:off x="5173530" y="3092450"/>
              <a:ext cx="755650" cy="396875"/>
            </a:xfrm>
            <a:custGeom>
              <a:avLst/>
              <a:gdLst>
                <a:gd name="connsiteX0" fmla="*/ 454025 w 755650"/>
                <a:gd name="connsiteY0" fmla="*/ 12700 h 396875"/>
                <a:gd name="connsiteX1" fmla="*/ 581025 w 755650"/>
                <a:gd name="connsiteY1" fmla="*/ 104775 h 396875"/>
                <a:gd name="connsiteX2" fmla="*/ 711200 w 755650"/>
                <a:gd name="connsiteY2" fmla="*/ 171450 h 396875"/>
                <a:gd name="connsiteX3" fmla="*/ 755650 w 755650"/>
                <a:gd name="connsiteY3" fmla="*/ 314325 h 396875"/>
                <a:gd name="connsiteX4" fmla="*/ 692150 w 755650"/>
                <a:gd name="connsiteY4" fmla="*/ 387350 h 396875"/>
                <a:gd name="connsiteX5" fmla="*/ 596900 w 755650"/>
                <a:gd name="connsiteY5" fmla="*/ 396875 h 396875"/>
                <a:gd name="connsiteX6" fmla="*/ 488950 w 755650"/>
                <a:gd name="connsiteY6" fmla="*/ 333375 h 396875"/>
                <a:gd name="connsiteX7" fmla="*/ 374650 w 755650"/>
                <a:gd name="connsiteY7" fmla="*/ 301625 h 396875"/>
                <a:gd name="connsiteX8" fmla="*/ 346075 w 755650"/>
                <a:gd name="connsiteY8" fmla="*/ 288925 h 396875"/>
                <a:gd name="connsiteX9" fmla="*/ 266700 w 755650"/>
                <a:gd name="connsiteY9" fmla="*/ 219075 h 396875"/>
                <a:gd name="connsiteX10" fmla="*/ 158750 w 755650"/>
                <a:gd name="connsiteY10" fmla="*/ 117475 h 396875"/>
                <a:gd name="connsiteX11" fmla="*/ 63500 w 755650"/>
                <a:gd name="connsiteY11" fmla="*/ 44450 h 396875"/>
                <a:gd name="connsiteX12" fmla="*/ 0 w 755650"/>
                <a:gd name="connsiteY12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5650" h="396875">
                  <a:moveTo>
                    <a:pt x="454025" y="12700"/>
                  </a:moveTo>
                  <a:lnTo>
                    <a:pt x="581025" y="104775"/>
                  </a:lnTo>
                  <a:lnTo>
                    <a:pt x="711200" y="171450"/>
                  </a:lnTo>
                  <a:lnTo>
                    <a:pt x="755650" y="314325"/>
                  </a:lnTo>
                  <a:lnTo>
                    <a:pt x="692150" y="387350"/>
                  </a:lnTo>
                  <a:lnTo>
                    <a:pt x="596900" y="396875"/>
                  </a:lnTo>
                  <a:lnTo>
                    <a:pt x="488950" y="333375"/>
                  </a:lnTo>
                  <a:lnTo>
                    <a:pt x="374650" y="301625"/>
                  </a:lnTo>
                  <a:lnTo>
                    <a:pt x="346075" y="288925"/>
                  </a:lnTo>
                  <a:lnTo>
                    <a:pt x="266700" y="219075"/>
                  </a:lnTo>
                  <a:lnTo>
                    <a:pt x="158750" y="117475"/>
                  </a:lnTo>
                  <a:lnTo>
                    <a:pt x="63500" y="4445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D49714CB-B8EA-478C-B0F4-795417703692}"/>
                </a:ext>
              </a:extLst>
            </p:cNvPr>
            <p:cNvSpPr/>
            <p:nvPr/>
          </p:nvSpPr>
          <p:spPr>
            <a:xfrm flipH="1">
              <a:off x="4237896" y="3257550"/>
              <a:ext cx="980085" cy="757639"/>
            </a:xfrm>
            <a:custGeom>
              <a:avLst/>
              <a:gdLst>
                <a:gd name="connsiteX0" fmla="*/ 0 w 993775"/>
                <a:gd name="connsiteY0" fmla="*/ 0 h 749300"/>
                <a:gd name="connsiteX1" fmla="*/ 149225 w 993775"/>
                <a:gd name="connsiteY1" fmla="*/ 12700 h 749300"/>
                <a:gd name="connsiteX2" fmla="*/ 415925 w 993775"/>
                <a:gd name="connsiteY2" fmla="*/ 85725 h 749300"/>
                <a:gd name="connsiteX3" fmla="*/ 593725 w 993775"/>
                <a:gd name="connsiteY3" fmla="*/ 155575 h 749300"/>
                <a:gd name="connsiteX4" fmla="*/ 755650 w 993775"/>
                <a:gd name="connsiteY4" fmla="*/ 203200 h 749300"/>
                <a:gd name="connsiteX5" fmla="*/ 993775 w 993775"/>
                <a:gd name="connsiteY5" fmla="*/ 342900 h 749300"/>
                <a:gd name="connsiteX6" fmla="*/ 889000 w 993775"/>
                <a:gd name="connsiteY6" fmla="*/ 393700 h 749300"/>
                <a:gd name="connsiteX7" fmla="*/ 850900 w 993775"/>
                <a:gd name="connsiteY7" fmla="*/ 406400 h 749300"/>
                <a:gd name="connsiteX8" fmla="*/ 835025 w 993775"/>
                <a:gd name="connsiteY8" fmla="*/ 412750 h 749300"/>
                <a:gd name="connsiteX9" fmla="*/ 755650 w 993775"/>
                <a:gd name="connsiteY9" fmla="*/ 492125 h 749300"/>
                <a:gd name="connsiteX10" fmla="*/ 755650 w 993775"/>
                <a:gd name="connsiteY10" fmla="*/ 552450 h 749300"/>
                <a:gd name="connsiteX11" fmla="*/ 889000 w 993775"/>
                <a:gd name="connsiteY11" fmla="*/ 749300 h 749300"/>
                <a:gd name="connsiteX12" fmla="*/ 584200 w 993775"/>
                <a:gd name="connsiteY12" fmla="*/ 482600 h 749300"/>
                <a:gd name="connsiteX13" fmla="*/ 346075 w 993775"/>
                <a:gd name="connsiteY13" fmla="*/ 311150 h 749300"/>
                <a:gd name="connsiteX14" fmla="*/ 314325 w 993775"/>
                <a:gd name="connsiteY14" fmla="*/ 288925 h 749300"/>
                <a:gd name="connsiteX15" fmla="*/ 304800 w 993775"/>
                <a:gd name="connsiteY15" fmla="*/ 285750 h 749300"/>
                <a:gd name="connsiteX16" fmla="*/ 288925 w 993775"/>
                <a:gd name="connsiteY16" fmla="*/ 279400 h 749300"/>
                <a:gd name="connsiteX17" fmla="*/ 76200 w 993775"/>
                <a:gd name="connsiteY17" fmla="*/ 152400 h 749300"/>
                <a:gd name="connsiteX18" fmla="*/ 41275 w 993775"/>
                <a:gd name="connsiteY18" fmla="*/ 149225 h 749300"/>
                <a:gd name="connsiteX0" fmla="*/ 0 w 993775"/>
                <a:gd name="connsiteY0" fmla="*/ 0 h 749884"/>
                <a:gd name="connsiteX1" fmla="*/ 149225 w 993775"/>
                <a:gd name="connsiteY1" fmla="*/ 12700 h 749884"/>
                <a:gd name="connsiteX2" fmla="*/ 415925 w 993775"/>
                <a:gd name="connsiteY2" fmla="*/ 85725 h 749884"/>
                <a:gd name="connsiteX3" fmla="*/ 593725 w 993775"/>
                <a:gd name="connsiteY3" fmla="*/ 155575 h 749884"/>
                <a:gd name="connsiteX4" fmla="*/ 755650 w 993775"/>
                <a:gd name="connsiteY4" fmla="*/ 203200 h 749884"/>
                <a:gd name="connsiteX5" fmla="*/ 993775 w 993775"/>
                <a:gd name="connsiteY5" fmla="*/ 342900 h 749884"/>
                <a:gd name="connsiteX6" fmla="*/ 889000 w 993775"/>
                <a:gd name="connsiteY6" fmla="*/ 393700 h 749884"/>
                <a:gd name="connsiteX7" fmla="*/ 850900 w 993775"/>
                <a:gd name="connsiteY7" fmla="*/ 406400 h 749884"/>
                <a:gd name="connsiteX8" fmla="*/ 835025 w 993775"/>
                <a:gd name="connsiteY8" fmla="*/ 412750 h 749884"/>
                <a:gd name="connsiteX9" fmla="*/ 755650 w 993775"/>
                <a:gd name="connsiteY9" fmla="*/ 492125 h 749884"/>
                <a:gd name="connsiteX10" fmla="*/ 755650 w 993775"/>
                <a:gd name="connsiteY10" fmla="*/ 552450 h 749884"/>
                <a:gd name="connsiteX11" fmla="*/ 889000 w 993775"/>
                <a:gd name="connsiteY11" fmla="*/ 749300 h 749884"/>
                <a:gd name="connsiteX12" fmla="*/ 584200 w 993775"/>
                <a:gd name="connsiteY12" fmla="*/ 482600 h 749884"/>
                <a:gd name="connsiteX13" fmla="*/ 346075 w 993775"/>
                <a:gd name="connsiteY13" fmla="*/ 311150 h 749884"/>
                <a:gd name="connsiteX14" fmla="*/ 314325 w 993775"/>
                <a:gd name="connsiteY14" fmla="*/ 288925 h 749884"/>
                <a:gd name="connsiteX15" fmla="*/ 304800 w 993775"/>
                <a:gd name="connsiteY15" fmla="*/ 285750 h 749884"/>
                <a:gd name="connsiteX16" fmla="*/ 288925 w 993775"/>
                <a:gd name="connsiteY16" fmla="*/ 279400 h 749884"/>
                <a:gd name="connsiteX17" fmla="*/ 76200 w 993775"/>
                <a:gd name="connsiteY17" fmla="*/ 152400 h 749884"/>
                <a:gd name="connsiteX18" fmla="*/ 41275 w 993775"/>
                <a:gd name="connsiteY18" fmla="*/ 149225 h 749884"/>
                <a:gd name="connsiteX0" fmla="*/ 0 w 993775"/>
                <a:gd name="connsiteY0" fmla="*/ 0 h 750532"/>
                <a:gd name="connsiteX1" fmla="*/ 149225 w 993775"/>
                <a:gd name="connsiteY1" fmla="*/ 12700 h 750532"/>
                <a:gd name="connsiteX2" fmla="*/ 415925 w 993775"/>
                <a:gd name="connsiteY2" fmla="*/ 85725 h 750532"/>
                <a:gd name="connsiteX3" fmla="*/ 593725 w 993775"/>
                <a:gd name="connsiteY3" fmla="*/ 155575 h 750532"/>
                <a:gd name="connsiteX4" fmla="*/ 755650 w 993775"/>
                <a:gd name="connsiteY4" fmla="*/ 203200 h 750532"/>
                <a:gd name="connsiteX5" fmla="*/ 993775 w 993775"/>
                <a:gd name="connsiteY5" fmla="*/ 342900 h 750532"/>
                <a:gd name="connsiteX6" fmla="*/ 889000 w 993775"/>
                <a:gd name="connsiteY6" fmla="*/ 393700 h 750532"/>
                <a:gd name="connsiteX7" fmla="*/ 850900 w 993775"/>
                <a:gd name="connsiteY7" fmla="*/ 406400 h 750532"/>
                <a:gd name="connsiteX8" fmla="*/ 835025 w 993775"/>
                <a:gd name="connsiteY8" fmla="*/ 412750 h 750532"/>
                <a:gd name="connsiteX9" fmla="*/ 755650 w 993775"/>
                <a:gd name="connsiteY9" fmla="*/ 492125 h 750532"/>
                <a:gd name="connsiteX10" fmla="*/ 755650 w 993775"/>
                <a:gd name="connsiteY10" fmla="*/ 552450 h 750532"/>
                <a:gd name="connsiteX11" fmla="*/ 889000 w 993775"/>
                <a:gd name="connsiteY11" fmla="*/ 749300 h 750532"/>
                <a:gd name="connsiteX12" fmla="*/ 584200 w 993775"/>
                <a:gd name="connsiteY12" fmla="*/ 482600 h 750532"/>
                <a:gd name="connsiteX13" fmla="*/ 346075 w 993775"/>
                <a:gd name="connsiteY13" fmla="*/ 311150 h 750532"/>
                <a:gd name="connsiteX14" fmla="*/ 314325 w 993775"/>
                <a:gd name="connsiteY14" fmla="*/ 288925 h 750532"/>
                <a:gd name="connsiteX15" fmla="*/ 304800 w 993775"/>
                <a:gd name="connsiteY15" fmla="*/ 285750 h 750532"/>
                <a:gd name="connsiteX16" fmla="*/ 288925 w 993775"/>
                <a:gd name="connsiteY16" fmla="*/ 279400 h 750532"/>
                <a:gd name="connsiteX17" fmla="*/ 76200 w 993775"/>
                <a:gd name="connsiteY17" fmla="*/ 152400 h 750532"/>
                <a:gd name="connsiteX18" fmla="*/ 41275 w 993775"/>
                <a:gd name="connsiteY18" fmla="*/ 149225 h 750532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89000 w 993775"/>
                <a:gd name="connsiteY6" fmla="*/ 393700 h 757639"/>
                <a:gd name="connsiteX7" fmla="*/ 850900 w 993775"/>
                <a:gd name="connsiteY7" fmla="*/ 406400 h 757639"/>
                <a:gd name="connsiteX8" fmla="*/ 835025 w 993775"/>
                <a:gd name="connsiteY8" fmla="*/ 412750 h 757639"/>
                <a:gd name="connsiteX9" fmla="*/ 755650 w 993775"/>
                <a:gd name="connsiteY9" fmla="*/ 492125 h 757639"/>
                <a:gd name="connsiteX10" fmla="*/ 755650 w 993775"/>
                <a:gd name="connsiteY10" fmla="*/ 552450 h 757639"/>
                <a:gd name="connsiteX11" fmla="*/ 884238 w 993775"/>
                <a:gd name="connsiteY11" fmla="*/ 756444 h 757639"/>
                <a:gd name="connsiteX12" fmla="*/ 584200 w 993775"/>
                <a:gd name="connsiteY12" fmla="*/ 482600 h 757639"/>
                <a:gd name="connsiteX13" fmla="*/ 346075 w 993775"/>
                <a:gd name="connsiteY13" fmla="*/ 311150 h 757639"/>
                <a:gd name="connsiteX14" fmla="*/ 314325 w 993775"/>
                <a:gd name="connsiteY14" fmla="*/ 288925 h 757639"/>
                <a:gd name="connsiteX15" fmla="*/ 304800 w 993775"/>
                <a:gd name="connsiteY15" fmla="*/ 285750 h 757639"/>
                <a:gd name="connsiteX16" fmla="*/ 288925 w 993775"/>
                <a:gd name="connsiteY16" fmla="*/ 279400 h 757639"/>
                <a:gd name="connsiteX17" fmla="*/ 76200 w 993775"/>
                <a:gd name="connsiteY17" fmla="*/ 152400 h 757639"/>
                <a:gd name="connsiteX18" fmla="*/ 41275 w 993775"/>
                <a:gd name="connsiteY18" fmla="*/ 149225 h 757639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89000 w 993775"/>
                <a:gd name="connsiteY6" fmla="*/ 393700 h 757639"/>
                <a:gd name="connsiteX7" fmla="*/ 850900 w 993775"/>
                <a:gd name="connsiteY7" fmla="*/ 406400 h 757639"/>
                <a:gd name="connsiteX8" fmla="*/ 835025 w 993775"/>
                <a:gd name="connsiteY8" fmla="*/ 412750 h 757639"/>
                <a:gd name="connsiteX9" fmla="*/ 755650 w 993775"/>
                <a:gd name="connsiteY9" fmla="*/ 492125 h 757639"/>
                <a:gd name="connsiteX10" fmla="*/ 755650 w 993775"/>
                <a:gd name="connsiteY10" fmla="*/ 552450 h 757639"/>
                <a:gd name="connsiteX11" fmla="*/ 884238 w 993775"/>
                <a:gd name="connsiteY11" fmla="*/ 756444 h 757639"/>
                <a:gd name="connsiteX12" fmla="*/ 584200 w 993775"/>
                <a:gd name="connsiteY12" fmla="*/ 482600 h 757639"/>
                <a:gd name="connsiteX13" fmla="*/ 346075 w 993775"/>
                <a:gd name="connsiteY13" fmla="*/ 311150 h 757639"/>
                <a:gd name="connsiteX14" fmla="*/ 314325 w 993775"/>
                <a:gd name="connsiteY14" fmla="*/ 288925 h 757639"/>
                <a:gd name="connsiteX15" fmla="*/ 304800 w 993775"/>
                <a:gd name="connsiteY15" fmla="*/ 285750 h 757639"/>
                <a:gd name="connsiteX16" fmla="*/ 288925 w 993775"/>
                <a:gd name="connsiteY16" fmla="*/ 279400 h 757639"/>
                <a:gd name="connsiteX17" fmla="*/ 76200 w 993775"/>
                <a:gd name="connsiteY17" fmla="*/ 152400 h 757639"/>
                <a:gd name="connsiteX18" fmla="*/ 41275 w 993775"/>
                <a:gd name="connsiteY18" fmla="*/ 149225 h 757639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89000 w 993775"/>
                <a:gd name="connsiteY6" fmla="*/ 393700 h 757639"/>
                <a:gd name="connsiteX7" fmla="*/ 850900 w 993775"/>
                <a:gd name="connsiteY7" fmla="*/ 406400 h 757639"/>
                <a:gd name="connsiteX8" fmla="*/ 835025 w 993775"/>
                <a:gd name="connsiteY8" fmla="*/ 412750 h 757639"/>
                <a:gd name="connsiteX9" fmla="*/ 755650 w 993775"/>
                <a:gd name="connsiteY9" fmla="*/ 492125 h 757639"/>
                <a:gd name="connsiteX10" fmla="*/ 755650 w 993775"/>
                <a:gd name="connsiteY10" fmla="*/ 552450 h 757639"/>
                <a:gd name="connsiteX11" fmla="*/ 884238 w 993775"/>
                <a:gd name="connsiteY11" fmla="*/ 756444 h 757639"/>
                <a:gd name="connsiteX12" fmla="*/ 584200 w 993775"/>
                <a:gd name="connsiteY12" fmla="*/ 482600 h 757639"/>
                <a:gd name="connsiteX13" fmla="*/ 346075 w 993775"/>
                <a:gd name="connsiteY13" fmla="*/ 311150 h 757639"/>
                <a:gd name="connsiteX14" fmla="*/ 314325 w 993775"/>
                <a:gd name="connsiteY14" fmla="*/ 288925 h 757639"/>
                <a:gd name="connsiteX15" fmla="*/ 304800 w 993775"/>
                <a:gd name="connsiteY15" fmla="*/ 285750 h 757639"/>
                <a:gd name="connsiteX16" fmla="*/ 288925 w 993775"/>
                <a:gd name="connsiteY16" fmla="*/ 279400 h 757639"/>
                <a:gd name="connsiteX17" fmla="*/ 76200 w 993775"/>
                <a:gd name="connsiteY17" fmla="*/ 152400 h 757639"/>
                <a:gd name="connsiteX18" fmla="*/ 41275 w 993775"/>
                <a:gd name="connsiteY18" fmla="*/ 149225 h 757639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89000 w 993775"/>
                <a:gd name="connsiteY6" fmla="*/ 393700 h 757639"/>
                <a:gd name="connsiteX7" fmla="*/ 835025 w 993775"/>
                <a:gd name="connsiteY7" fmla="*/ 412750 h 757639"/>
                <a:gd name="connsiteX8" fmla="*/ 755650 w 993775"/>
                <a:gd name="connsiteY8" fmla="*/ 492125 h 757639"/>
                <a:gd name="connsiteX9" fmla="*/ 755650 w 993775"/>
                <a:gd name="connsiteY9" fmla="*/ 552450 h 757639"/>
                <a:gd name="connsiteX10" fmla="*/ 884238 w 993775"/>
                <a:gd name="connsiteY10" fmla="*/ 756444 h 757639"/>
                <a:gd name="connsiteX11" fmla="*/ 584200 w 993775"/>
                <a:gd name="connsiteY11" fmla="*/ 482600 h 757639"/>
                <a:gd name="connsiteX12" fmla="*/ 346075 w 993775"/>
                <a:gd name="connsiteY12" fmla="*/ 311150 h 757639"/>
                <a:gd name="connsiteX13" fmla="*/ 314325 w 993775"/>
                <a:gd name="connsiteY13" fmla="*/ 288925 h 757639"/>
                <a:gd name="connsiteX14" fmla="*/ 304800 w 993775"/>
                <a:gd name="connsiteY14" fmla="*/ 285750 h 757639"/>
                <a:gd name="connsiteX15" fmla="*/ 288925 w 993775"/>
                <a:gd name="connsiteY15" fmla="*/ 279400 h 757639"/>
                <a:gd name="connsiteX16" fmla="*/ 76200 w 993775"/>
                <a:gd name="connsiteY16" fmla="*/ 152400 h 757639"/>
                <a:gd name="connsiteX17" fmla="*/ 41275 w 993775"/>
                <a:gd name="connsiteY17" fmla="*/ 149225 h 757639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89000 w 993775"/>
                <a:gd name="connsiteY6" fmla="*/ 393700 h 757639"/>
                <a:gd name="connsiteX7" fmla="*/ 835025 w 993775"/>
                <a:gd name="connsiteY7" fmla="*/ 412750 h 757639"/>
                <a:gd name="connsiteX8" fmla="*/ 755650 w 993775"/>
                <a:gd name="connsiteY8" fmla="*/ 492125 h 757639"/>
                <a:gd name="connsiteX9" fmla="*/ 755650 w 993775"/>
                <a:gd name="connsiteY9" fmla="*/ 552450 h 757639"/>
                <a:gd name="connsiteX10" fmla="*/ 884238 w 993775"/>
                <a:gd name="connsiteY10" fmla="*/ 756444 h 757639"/>
                <a:gd name="connsiteX11" fmla="*/ 584200 w 993775"/>
                <a:gd name="connsiteY11" fmla="*/ 482600 h 757639"/>
                <a:gd name="connsiteX12" fmla="*/ 346075 w 993775"/>
                <a:gd name="connsiteY12" fmla="*/ 311150 h 757639"/>
                <a:gd name="connsiteX13" fmla="*/ 314325 w 993775"/>
                <a:gd name="connsiteY13" fmla="*/ 288925 h 757639"/>
                <a:gd name="connsiteX14" fmla="*/ 304800 w 993775"/>
                <a:gd name="connsiteY14" fmla="*/ 285750 h 757639"/>
                <a:gd name="connsiteX15" fmla="*/ 288925 w 993775"/>
                <a:gd name="connsiteY15" fmla="*/ 279400 h 757639"/>
                <a:gd name="connsiteX16" fmla="*/ 76200 w 993775"/>
                <a:gd name="connsiteY16" fmla="*/ 152400 h 757639"/>
                <a:gd name="connsiteX17" fmla="*/ 41275 w 993775"/>
                <a:gd name="connsiteY17" fmla="*/ 149225 h 757639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89000 w 993775"/>
                <a:gd name="connsiteY6" fmla="*/ 393700 h 757639"/>
                <a:gd name="connsiteX7" fmla="*/ 835025 w 993775"/>
                <a:gd name="connsiteY7" fmla="*/ 429419 h 757639"/>
                <a:gd name="connsiteX8" fmla="*/ 755650 w 993775"/>
                <a:gd name="connsiteY8" fmla="*/ 492125 h 757639"/>
                <a:gd name="connsiteX9" fmla="*/ 755650 w 993775"/>
                <a:gd name="connsiteY9" fmla="*/ 552450 h 757639"/>
                <a:gd name="connsiteX10" fmla="*/ 884238 w 993775"/>
                <a:gd name="connsiteY10" fmla="*/ 756444 h 757639"/>
                <a:gd name="connsiteX11" fmla="*/ 584200 w 993775"/>
                <a:gd name="connsiteY11" fmla="*/ 482600 h 757639"/>
                <a:gd name="connsiteX12" fmla="*/ 346075 w 993775"/>
                <a:gd name="connsiteY12" fmla="*/ 311150 h 757639"/>
                <a:gd name="connsiteX13" fmla="*/ 314325 w 993775"/>
                <a:gd name="connsiteY13" fmla="*/ 288925 h 757639"/>
                <a:gd name="connsiteX14" fmla="*/ 304800 w 993775"/>
                <a:gd name="connsiteY14" fmla="*/ 285750 h 757639"/>
                <a:gd name="connsiteX15" fmla="*/ 288925 w 993775"/>
                <a:gd name="connsiteY15" fmla="*/ 279400 h 757639"/>
                <a:gd name="connsiteX16" fmla="*/ 76200 w 993775"/>
                <a:gd name="connsiteY16" fmla="*/ 152400 h 757639"/>
                <a:gd name="connsiteX17" fmla="*/ 41275 w 993775"/>
                <a:gd name="connsiteY17" fmla="*/ 149225 h 757639"/>
                <a:gd name="connsiteX0" fmla="*/ 0 w 993775"/>
                <a:gd name="connsiteY0" fmla="*/ 0 h 757639"/>
                <a:gd name="connsiteX1" fmla="*/ 149225 w 993775"/>
                <a:gd name="connsiteY1" fmla="*/ 12700 h 757639"/>
                <a:gd name="connsiteX2" fmla="*/ 415925 w 993775"/>
                <a:gd name="connsiteY2" fmla="*/ 85725 h 757639"/>
                <a:gd name="connsiteX3" fmla="*/ 593725 w 993775"/>
                <a:gd name="connsiteY3" fmla="*/ 155575 h 757639"/>
                <a:gd name="connsiteX4" fmla="*/ 755650 w 993775"/>
                <a:gd name="connsiteY4" fmla="*/ 203200 h 757639"/>
                <a:gd name="connsiteX5" fmla="*/ 993775 w 993775"/>
                <a:gd name="connsiteY5" fmla="*/ 342900 h 757639"/>
                <a:gd name="connsiteX6" fmla="*/ 898525 w 993775"/>
                <a:gd name="connsiteY6" fmla="*/ 393700 h 757639"/>
                <a:gd name="connsiteX7" fmla="*/ 835025 w 993775"/>
                <a:gd name="connsiteY7" fmla="*/ 429419 h 757639"/>
                <a:gd name="connsiteX8" fmla="*/ 755650 w 993775"/>
                <a:gd name="connsiteY8" fmla="*/ 492125 h 757639"/>
                <a:gd name="connsiteX9" fmla="*/ 755650 w 993775"/>
                <a:gd name="connsiteY9" fmla="*/ 552450 h 757639"/>
                <a:gd name="connsiteX10" fmla="*/ 884238 w 993775"/>
                <a:gd name="connsiteY10" fmla="*/ 756444 h 757639"/>
                <a:gd name="connsiteX11" fmla="*/ 584200 w 993775"/>
                <a:gd name="connsiteY11" fmla="*/ 482600 h 757639"/>
                <a:gd name="connsiteX12" fmla="*/ 346075 w 993775"/>
                <a:gd name="connsiteY12" fmla="*/ 311150 h 757639"/>
                <a:gd name="connsiteX13" fmla="*/ 314325 w 993775"/>
                <a:gd name="connsiteY13" fmla="*/ 288925 h 757639"/>
                <a:gd name="connsiteX14" fmla="*/ 304800 w 993775"/>
                <a:gd name="connsiteY14" fmla="*/ 285750 h 757639"/>
                <a:gd name="connsiteX15" fmla="*/ 288925 w 993775"/>
                <a:gd name="connsiteY15" fmla="*/ 279400 h 757639"/>
                <a:gd name="connsiteX16" fmla="*/ 76200 w 993775"/>
                <a:gd name="connsiteY16" fmla="*/ 152400 h 757639"/>
                <a:gd name="connsiteX17" fmla="*/ 41275 w 993775"/>
                <a:gd name="connsiteY17" fmla="*/ 149225 h 757639"/>
                <a:gd name="connsiteX0" fmla="*/ 0 w 997651"/>
                <a:gd name="connsiteY0" fmla="*/ 0 h 757639"/>
                <a:gd name="connsiteX1" fmla="*/ 149225 w 997651"/>
                <a:gd name="connsiteY1" fmla="*/ 12700 h 757639"/>
                <a:gd name="connsiteX2" fmla="*/ 415925 w 997651"/>
                <a:gd name="connsiteY2" fmla="*/ 85725 h 757639"/>
                <a:gd name="connsiteX3" fmla="*/ 593725 w 997651"/>
                <a:gd name="connsiteY3" fmla="*/ 155575 h 757639"/>
                <a:gd name="connsiteX4" fmla="*/ 755650 w 997651"/>
                <a:gd name="connsiteY4" fmla="*/ 203200 h 757639"/>
                <a:gd name="connsiteX5" fmla="*/ 993775 w 997651"/>
                <a:gd name="connsiteY5" fmla="*/ 342900 h 757639"/>
                <a:gd name="connsiteX6" fmla="*/ 898525 w 997651"/>
                <a:gd name="connsiteY6" fmla="*/ 393700 h 757639"/>
                <a:gd name="connsiteX7" fmla="*/ 835025 w 997651"/>
                <a:gd name="connsiteY7" fmla="*/ 429419 h 757639"/>
                <a:gd name="connsiteX8" fmla="*/ 755650 w 997651"/>
                <a:gd name="connsiteY8" fmla="*/ 492125 h 757639"/>
                <a:gd name="connsiteX9" fmla="*/ 755650 w 997651"/>
                <a:gd name="connsiteY9" fmla="*/ 552450 h 757639"/>
                <a:gd name="connsiteX10" fmla="*/ 884238 w 997651"/>
                <a:gd name="connsiteY10" fmla="*/ 756444 h 757639"/>
                <a:gd name="connsiteX11" fmla="*/ 584200 w 997651"/>
                <a:gd name="connsiteY11" fmla="*/ 482600 h 757639"/>
                <a:gd name="connsiteX12" fmla="*/ 346075 w 997651"/>
                <a:gd name="connsiteY12" fmla="*/ 311150 h 757639"/>
                <a:gd name="connsiteX13" fmla="*/ 314325 w 997651"/>
                <a:gd name="connsiteY13" fmla="*/ 288925 h 757639"/>
                <a:gd name="connsiteX14" fmla="*/ 304800 w 997651"/>
                <a:gd name="connsiteY14" fmla="*/ 285750 h 757639"/>
                <a:gd name="connsiteX15" fmla="*/ 288925 w 997651"/>
                <a:gd name="connsiteY15" fmla="*/ 279400 h 757639"/>
                <a:gd name="connsiteX16" fmla="*/ 76200 w 997651"/>
                <a:gd name="connsiteY16" fmla="*/ 152400 h 757639"/>
                <a:gd name="connsiteX17" fmla="*/ 41275 w 997651"/>
                <a:gd name="connsiteY17" fmla="*/ 149225 h 757639"/>
                <a:gd name="connsiteX0" fmla="*/ 0 w 994328"/>
                <a:gd name="connsiteY0" fmla="*/ 0 h 757639"/>
                <a:gd name="connsiteX1" fmla="*/ 149225 w 994328"/>
                <a:gd name="connsiteY1" fmla="*/ 12700 h 757639"/>
                <a:gd name="connsiteX2" fmla="*/ 415925 w 994328"/>
                <a:gd name="connsiteY2" fmla="*/ 85725 h 757639"/>
                <a:gd name="connsiteX3" fmla="*/ 593725 w 994328"/>
                <a:gd name="connsiteY3" fmla="*/ 155575 h 757639"/>
                <a:gd name="connsiteX4" fmla="*/ 755650 w 994328"/>
                <a:gd name="connsiteY4" fmla="*/ 203200 h 757639"/>
                <a:gd name="connsiteX5" fmla="*/ 993775 w 994328"/>
                <a:gd name="connsiteY5" fmla="*/ 342900 h 757639"/>
                <a:gd name="connsiteX6" fmla="*/ 898525 w 994328"/>
                <a:gd name="connsiteY6" fmla="*/ 393700 h 757639"/>
                <a:gd name="connsiteX7" fmla="*/ 835025 w 994328"/>
                <a:gd name="connsiteY7" fmla="*/ 429419 h 757639"/>
                <a:gd name="connsiteX8" fmla="*/ 755650 w 994328"/>
                <a:gd name="connsiteY8" fmla="*/ 492125 h 757639"/>
                <a:gd name="connsiteX9" fmla="*/ 755650 w 994328"/>
                <a:gd name="connsiteY9" fmla="*/ 552450 h 757639"/>
                <a:gd name="connsiteX10" fmla="*/ 884238 w 994328"/>
                <a:gd name="connsiteY10" fmla="*/ 756444 h 757639"/>
                <a:gd name="connsiteX11" fmla="*/ 584200 w 994328"/>
                <a:gd name="connsiteY11" fmla="*/ 482600 h 757639"/>
                <a:gd name="connsiteX12" fmla="*/ 346075 w 994328"/>
                <a:gd name="connsiteY12" fmla="*/ 311150 h 757639"/>
                <a:gd name="connsiteX13" fmla="*/ 314325 w 994328"/>
                <a:gd name="connsiteY13" fmla="*/ 288925 h 757639"/>
                <a:gd name="connsiteX14" fmla="*/ 304800 w 994328"/>
                <a:gd name="connsiteY14" fmla="*/ 285750 h 757639"/>
                <a:gd name="connsiteX15" fmla="*/ 288925 w 994328"/>
                <a:gd name="connsiteY15" fmla="*/ 279400 h 757639"/>
                <a:gd name="connsiteX16" fmla="*/ 76200 w 994328"/>
                <a:gd name="connsiteY16" fmla="*/ 152400 h 757639"/>
                <a:gd name="connsiteX17" fmla="*/ 41275 w 994328"/>
                <a:gd name="connsiteY17" fmla="*/ 149225 h 757639"/>
                <a:gd name="connsiteX0" fmla="*/ 0 w 980085"/>
                <a:gd name="connsiteY0" fmla="*/ 0 h 757639"/>
                <a:gd name="connsiteX1" fmla="*/ 149225 w 980085"/>
                <a:gd name="connsiteY1" fmla="*/ 12700 h 757639"/>
                <a:gd name="connsiteX2" fmla="*/ 415925 w 980085"/>
                <a:gd name="connsiteY2" fmla="*/ 85725 h 757639"/>
                <a:gd name="connsiteX3" fmla="*/ 593725 w 980085"/>
                <a:gd name="connsiteY3" fmla="*/ 155575 h 757639"/>
                <a:gd name="connsiteX4" fmla="*/ 755650 w 980085"/>
                <a:gd name="connsiteY4" fmla="*/ 203200 h 757639"/>
                <a:gd name="connsiteX5" fmla="*/ 979488 w 980085"/>
                <a:gd name="connsiteY5" fmla="*/ 345282 h 757639"/>
                <a:gd name="connsiteX6" fmla="*/ 898525 w 980085"/>
                <a:gd name="connsiteY6" fmla="*/ 393700 h 757639"/>
                <a:gd name="connsiteX7" fmla="*/ 835025 w 980085"/>
                <a:gd name="connsiteY7" fmla="*/ 429419 h 757639"/>
                <a:gd name="connsiteX8" fmla="*/ 755650 w 980085"/>
                <a:gd name="connsiteY8" fmla="*/ 492125 h 757639"/>
                <a:gd name="connsiteX9" fmla="*/ 755650 w 980085"/>
                <a:gd name="connsiteY9" fmla="*/ 552450 h 757639"/>
                <a:gd name="connsiteX10" fmla="*/ 884238 w 980085"/>
                <a:gd name="connsiteY10" fmla="*/ 756444 h 757639"/>
                <a:gd name="connsiteX11" fmla="*/ 584200 w 980085"/>
                <a:gd name="connsiteY11" fmla="*/ 482600 h 757639"/>
                <a:gd name="connsiteX12" fmla="*/ 346075 w 980085"/>
                <a:gd name="connsiteY12" fmla="*/ 311150 h 757639"/>
                <a:gd name="connsiteX13" fmla="*/ 314325 w 980085"/>
                <a:gd name="connsiteY13" fmla="*/ 288925 h 757639"/>
                <a:gd name="connsiteX14" fmla="*/ 304800 w 980085"/>
                <a:gd name="connsiteY14" fmla="*/ 285750 h 757639"/>
                <a:gd name="connsiteX15" fmla="*/ 288925 w 980085"/>
                <a:gd name="connsiteY15" fmla="*/ 279400 h 757639"/>
                <a:gd name="connsiteX16" fmla="*/ 76200 w 980085"/>
                <a:gd name="connsiteY16" fmla="*/ 152400 h 757639"/>
                <a:gd name="connsiteX17" fmla="*/ 41275 w 980085"/>
                <a:gd name="connsiteY17" fmla="*/ 149225 h 757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80085" h="757639">
                  <a:moveTo>
                    <a:pt x="0" y="0"/>
                  </a:moveTo>
                  <a:lnTo>
                    <a:pt x="149225" y="12700"/>
                  </a:lnTo>
                  <a:lnTo>
                    <a:pt x="415925" y="85725"/>
                  </a:lnTo>
                  <a:lnTo>
                    <a:pt x="593725" y="155575"/>
                  </a:lnTo>
                  <a:lnTo>
                    <a:pt x="755650" y="203200"/>
                  </a:lnTo>
                  <a:cubicBezTo>
                    <a:pt x="822325" y="234421"/>
                    <a:pt x="991394" y="325438"/>
                    <a:pt x="979488" y="345282"/>
                  </a:cubicBezTo>
                  <a:cubicBezTo>
                    <a:pt x="967582" y="365126"/>
                    <a:pt x="924983" y="379280"/>
                    <a:pt x="898525" y="393700"/>
                  </a:cubicBezTo>
                  <a:cubicBezTo>
                    <a:pt x="872067" y="405342"/>
                    <a:pt x="858837" y="413015"/>
                    <a:pt x="835025" y="429419"/>
                  </a:cubicBezTo>
                  <a:cubicBezTo>
                    <a:pt x="811213" y="445823"/>
                    <a:pt x="768879" y="468842"/>
                    <a:pt x="755650" y="492125"/>
                  </a:cubicBezTo>
                  <a:cubicBezTo>
                    <a:pt x="742421" y="515408"/>
                    <a:pt x="746125" y="525066"/>
                    <a:pt x="755650" y="552450"/>
                  </a:cubicBezTo>
                  <a:cubicBezTo>
                    <a:pt x="765175" y="579834"/>
                    <a:pt x="912813" y="768086"/>
                    <a:pt x="884238" y="756444"/>
                  </a:cubicBezTo>
                  <a:cubicBezTo>
                    <a:pt x="874713" y="775758"/>
                    <a:pt x="674688" y="555625"/>
                    <a:pt x="584200" y="482600"/>
                  </a:cubicBezTo>
                  <a:lnTo>
                    <a:pt x="346075" y="311150"/>
                  </a:lnTo>
                  <a:cubicBezTo>
                    <a:pt x="335492" y="303742"/>
                    <a:pt x="326581" y="293010"/>
                    <a:pt x="314325" y="288925"/>
                  </a:cubicBezTo>
                  <a:cubicBezTo>
                    <a:pt x="311150" y="287867"/>
                    <a:pt x="307934" y="286925"/>
                    <a:pt x="304800" y="285750"/>
                  </a:cubicBezTo>
                  <a:cubicBezTo>
                    <a:pt x="299464" y="283749"/>
                    <a:pt x="288925" y="279400"/>
                    <a:pt x="288925" y="279400"/>
                  </a:cubicBezTo>
                  <a:lnTo>
                    <a:pt x="76200" y="152400"/>
                  </a:lnTo>
                  <a:lnTo>
                    <a:pt x="41275" y="14922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8D265ED4-8566-4956-B81A-8E461C398310}"/>
                </a:ext>
              </a:extLst>
            </p:cNvPr>
            <p:cNvSpPr/>
            <p:nvPr/>
          </p:nvSpPr>
          <p:spPr>
            <a:xfrm flipH="1">
              <a:off x="4757585" y="3479801"/>
              <a:ext cx="571520" cy="789050"/>
            </a:xfrm>
            <a:custGeom>
              <a:avLst/>
              <a:gdLst>
                <a:gd name="connsiteX0" fmla="*/ 85725 w 596900"/>
                <a:gd name="connsiteY0" fmla="*/ 0 h 847725"/>
                <a:gd name="connsiteX1" fmla="*/ 311150 w 596900"/>
                <a:gd name="connsiteY1" fmla="*/ 244475 h 847725"/>
                <a:gd name="connsiteX2" fmla="*/ 514350 w 596900"/>
                <a:gd name="connsiteY2" fmla="*/ 498475 h 847725"/>
                <a:gd name="connsiteX3" fmla="*/ 571500 w 596900"/>
                <a:gd name="connsiteY3" fmla="*/ 581025 h 847725"/>
                <a:gd name="connsiteX4" fmla="*/ 561975 w 596900"/>
                <a:gd name="connsiteY4" fmla="*/ 638175 h 847725"/>
                <a:gd name="connsiteX5" fmla="*/ 568325 w 596900"/>
                <a:gd name="connsiteY5" fmla="*/ 774700 h 847725"/>
                <a:gd name="connsiteX6" fmla="*/ 596900 w 596900"/>
                <a:gd name="connsiteY6" fmla="*/ 847725 h 847725"/>
                <a:gd name="connsiteX7" fmla="*/ 501650 w 596900"/>
                <a:gd name="connsiteY7" fmla="*/ 784225 h 847725"/>
                <a:gd name="connsiteX8" fmla="*/ 479425 w 596900"/>
                <a:gd name="connsiteY8" fmla="*/ 768350 h 847725"/>
                <a:gd name="connsiteX9" fmla="*/ 400050 w 596900"/>
                <a:gd name="connsiteY9" fmla="*/ 714375 h 847725"/>
                <a:gd name="connsiteX10" fmla="*/ 374650 w 596900"/>
                <a:gd name="connsiteY10" fmla="*/ 698500 h 847725"/>
                <a:gd name="connsiteX11" fmla="*/ 377825 w 596900"/>
                <a:gd name="connsiteY11" fmla="*/ 771525 h 847725"/>
                <a:gd name="connsiteX12" fmla="*/ 307975 w 596900"/>
                <a:gd name="connsiteY12" fmla="*/ 628650 h 847725"/>
                <a:gd name="connsiteX13" fmla="*/ 200025 w 596900"/>
                <a:gd name="connsiteY13" fmla="*/ 419100 h 847725"/>
                <a:gd name="connsiteX14" fmla="*/ 92075 w 596900"/>
                <a:gd name="connsiteY14" fmla="*/ 222250 h 847725"/>
                <a:gd name="connsiteX15" fmla="*/ 47625 w 596900"/>
                <a:gd name="connsiteY15" fmla="*/ 114300 h 847725"/>
                <a:gd name="connsiteX16" fmla="*/ 0 w 596900"/>
                <a:gd name="connsiteY16" fmla="*/ 6350 h 847725"/>
                <a:gd name="connsiteX0" fmla="*/ 85725 w 571500"/>
                <a:gd name="connsiteY0" fmla="*/ 0 h 784225"/>
                <a:gd name="connsiteX1" fmla="*/ 311150 w 571500"/>
                <a:gd name="connsiteY1" fmla="*/ 244475 h 784225"/>
                <a:gd name="connsiteX2" fmla="*/ 514350 w 571500"/>
                <a:gd name="connsiteY2" fmla="*/ 498475 h 784225"/>
                <a:gd name="connsiteX3" fmla="*/ 571500 w 571500"/>
                <a:gd name="connsiteY3" fmla="*/ 581025 h 784225"/>
                <a:gd name="connsiteX4" fmla="*/ 561975 w 571500"/>
                <a:gd name="connsiteY4" fmla="*/ 638175 h 784225"/>
                <a:gd name="connsiteX5" fmla="*/ 568325 w 571500"/>
                <a:gd name="connsiteY5" fmla="*/ 774700 h 784225"/>
                <a:gd name="connsiteX6" fmla="*/ 501650 w 571500"/>
                <a:gd name="connsiteY6" fmla="*/ 784225 h 784225"/>
                <a:gd name="connsiteX7" fmla="*/ 479425 w 571500"/>
                <a:gd name="connsiteY7" fmla="*/ 768350 h 784225"/>
                <a:gd name="connsiteX8" fmla="*/ 400050 w 571500"/>
                <a:gd name="connsiteY8" fmla="*/ 714375 h 784225"/>
                <a:gd name="connsiteX9" fmla="*/ 374650 w 571500"/>
                <a:gd name="connsiteY9" fmla="*/ 698500 h 784225"/>
                <a:gd name="connsiteX10" fmla="*/ 377825 w 571500"/>
                <a:gd name="connsiteY10" fmla="*/ 771525 h 784225"/>
                <a:gd name="connsiteX11" fmla="*/ 307975 w 571500"/>
                <a:gd name="connsiteY11" fmla="*/ 628650 h 784225"/>
                <a:gd name="connsiteX12" fmla="*/ 200025 w 571500"/>
                <a:gd name="connsiteY12" fmla="*/ 419100 h 784225"/>
                <a:gd name="connsiteX13" fmla="*/ 92075 w 571500"/>
                <a:gd name="connsiteY13" fmla="*/ 222250 h 784225"/>
                <a:gd name="connsiteX14" fmla="*/ 47625 w 571500"/>
                <a:gd name="connsiteY14" fmla="*/ 114300 h 784225"/>
                <a:gd name="connsiteX15" fmla="*/ 0 w 571500"/>
                <a:gd name="connsiteY15" fmla="*/ 6350 h 784225"/>
                <a:gd name="connsiteX0" fmla="*/ 85725 w 571520"/>
                <a:gd name="connsiteY0" fmla="*/ 0 h 789050"/>
                <a:gd name="connsiteX1" fmla="*/ 311150 w 571520"/>
                <a:gd name="connsiteY1" fmla="*/ 244475 h 789050"/>
                <a:gd name="connsiteX2" fmla="*/ 514350 w 571520"/>
                <a:gd name="connsiteY2" fmla="*/ 498475 h 789050"/>
                <a:gd name="connsiteX3" fmla="*/ 571500 w 571520"/>
                <a:gd name="connsiteY3" fmla="*/ 581025 h 789050"/>
                <a:gd name="connsiteX4" fmla="*/ 561975 w 571520"/>
                <a:gd name="connsiteY4" fmla="*/ 638175 h 789050"/>
                <a:gd name="connsiteX5" fmla="*/ 568325 w 571520"/>
                <a:gd name="connsiteY5" fmla="*/ 774700 h 789050"/>
                <a:gd name="connsiteX6" fmla="*/ 501650 w 571520"/>
                <a:gd name="connsiteY6" fmla="*/ 784225 h 789050"/>
                <a:gd name="connsiteX7" fmla="*/ 479425 w 571520"/>
                <a:gd name="connsiteY7" fmla="*/ 768350 h 789050"/>
                <a:gd name="connsiteX8" fmla="*/ 400050 w 571520"/>
                <a:gd name="connsiteY8" fmla="*/ 714375 h 789050"/>
                <a:gd name="connsiteX9" fmla="*/ 374650 w 571520"/>
                <a:gd name="connsiteY9" fmla="*/ 698500 h 789050"/>
                <a:gd name="connsiteX10" fmla="*/ 377825 w 571520"/>
                <a:gd name="connsiteY10" fmla="*/ 771525 h 789050"/>
                <a:gd name="connsiteX11" fmla="*/ 307975 w 571520"/>
                <a:gd name="connsiteY11" fmla="*/ 628650 h 789050"/>
                <a:gd name="connsiteX12" fmla="*/ 200025 w 571520"/>
                <a:gd name="connsiteY12" fmla="*/ 419100 h 789050"/>
                <a:gd name="connsiteX13" fmla="*/ 92075 w 571520"/>
                <a:gd name="connsiteY13" fmla="*/ 222250 h 789050"/>
                <a:gd name="connsiteX14" fmla="*/ 47625 w 571520"/>
                <a:gd name="connsiteY14" fmla="*/ 114300 h 789050"/>
                <a:gd name="connsiteX15" fmla="*/ 0 w 571520"/>
                <a:gd name="connsiteY15" fmla="*/ 6350 h 789050"/>
                <a:gd name="connsiteX0" fmla="*/ 85725 w 571520"/>
                <a:gd name="connsiteY0" fmla="*/ 0 h 789050"/>
                <a:gd name="connsiteX1" fmla="*/ 311150 w 571520"/>
                <a:gd name="connsiteY1" fmla="*/ 244475 h 789050"/>
                <a:gd name="connsiteX2" fmla="*/ 514350 w 571520"/>
                <a:gd name="connsiteY2" fmla="*/ 498475 h 789050"/>
                <a:gd name="connsiteX3" fmla="*/ 571500 w 571520"/>
                <a:gd name="connsiteY3" fmla="*/ 581025 h 789050"/>
                <a:gd name="connsiteX4" fmla="*/ 561975 w 571520"/>
                <a:gd name="connsiteY4" fmla="*/ 638175 h 789050"/>
                <a:gd name="connsiteX5" fmla="*/ 568325 w 571520"/>
                <a:gd name="connsiteY5" fmla="*/ 774700 h 789050"/>
                <a:gd name="connsiteX6" fmla="*/ 501650 w 571520"/>
                <a:gd name="connsiteY6" fmla="*/ 784225 h 789050"/>
                <a:gd name="connsiteX7" fmla="*/ 479425 w 571520"/>
                <a:gd name="connsiteY7" fmla="*/ 768350 h 789050"/>
                <a:gd name="connsiteX8" fmla="*/ 400050 w 571520"/>
                <a:gd name="connsiteY8" fmla="*/ 714375 h 789050"/>
                <a:gd name="connsiteX9" fmla="*/ 374650 w 571520"/>
                <a:gd name="connsiteY9" fmla="*/ 698500 h 789050"/>
                <a:gd name="connsiteX10" fmla="*/ 377825 w 571520"/>
                <a:gd name="connsiteY10" fmla="*/ 771525 h 789050"/>
                <a:gd name="connsiteX11" fmla="*/ 307975 w 571520"/>
                <a:gd name="connsiteY11" fmla="*/ 628650 h 789050"/>
                <a:gd name="connsiteX12" fmla="*/ 200025 w 571520"/>
                <a:gd name="connsiteY12" fmla="*/ 419100 h 789050"/>
                <a:gd name="connsiteX13" fmla="*/ 92075 w 571520"/>
                <a:gd name="connsiteY13" fmla="*/ 222250 h 789050"/>
                <a:gd name="connsiteX14" fmla="*/ 47625 w 571520"/>
                <a:gd name="connsiteY14" fmla="*/ 114300 h 789050"/>
                <a:gd name="connsiteX15" fmla="*/ 0 w 571520"/>
                <a:gd name="connsiteY15" fmla="*/ 6350 h 789050"/>
                <a:gd name="connsiteX0" fmla="*/ 85725 w 571520"/>
                <a:gd name="connsiteY0" fmla="*/ 0 h 797861"/>
                <a:gd name="connsiteX1" fmla="*/ 311150 w 571520"/>
                <a:gd name="connsiteY1" fmla="*/ 244475 h 797861"/>
                <a:gd name="connsiteX2" fmla="*/ 514350 w 571520"/>
                <a:gd name="connsiteY2" fmla="*/ 498475 h 797861"/>
                <a:gd name="connsiteX3" fmla="*/ 571500 w 571520"/>
                <a:gd name="connsiteY3" fmla="*/ 581025 h 797861"/>
                <a:gd name="connsiteX4" fmla="*/ 561975 w 571520"/>
                <a:gd name="connsiteY4" fmla="*/ 638175 h 797861"/>
                <a:gd name="connsiteX5" fmla="*/ 568325 w 571520"/>
                <a:gd name="connsiteY5" fmla="*/ 774700 h 797861"/>
                <a:gd name="connsiteX6" fmla="*/ 501650 w 571520"/>
                <a:gd name="connsiteY6" fmla="*/ 784225 h 797861"/>
                <a:gd name="connsiteX7" fmla="*/ 479425 w 571520"/>
                <a:gd name="connsiteY7" fmla="*/ 768350 h 797861"/>
                <a:gd name="connsiteX8" fmla="*/ 400050 w 571520"/>
                <a:gd name="connsiteY8" fmla="*/ 714375 h 797861"/>
                <a:gd name="connsiteX9" fmla="*/ 374650 w 571520"/>
                <a:gd name="connsiteY9" fmla="*/ 698500 h 797861"/>
                <a:gd name="connsiteX10" fmla="*/ 346075 w 571520"/>
                <a:gd name="connsiteY10" fmla="*/ 796925 h 797861"/>
                <a:gd name="connsiteX11" fmla="*/ 307975 w 571520"/>
                <a:gd name="connsiteY11" fmla="*/ 628650 h 797861"/>
                <a:gd name="connsiteX12" fmla="*/ 200025 w 571520"/>
                <a:gd name="connsiteY12" fmla="*/ 419100 h 797861"/>
                <a:gd name="connsiteX13" fmla="*/ 92075 w 571520"/>
                <a:gd name="connsiteY13" fmla="*/ 222250 h 797861"/>
                <a:gd name="connsiteX14" fmla="*/ 47625 w 571520"/>
                <a:gd name="connsiteY14" fmla="*/ 114300 h 797861"/>
                <a:gd name="connsiteX15" fmla="*/ 0 w 571520"/>
                <a:gd name="connsiteY15" fmla="*/ 6350 h 797861"/>
                <a:gd name="connsiteX0" fmla="*/ 85725 w 571520"/>
                <a:gd name="connsiteY0" fmla="*/ 0 h 796925"/>
                <a:gd name="connsiteX1" fmla="*/ 311150 w 571520"/>
                <a:gd name="connsiteY1" fmla="*/ 244475 h 796925"/>
                <a:gd name="connsiteX2" fmla="*/ 514350 w 571520"/>
                <a:gd name="connsiteY2" fmla="*/ 498475 h 796925"/>
                <a:gd name="connsiteX3" fmla="*/ 571500 w 571520"/>
                <a:gd name="connsiteY3" fmla="*/ 581025 h 796925"/>
                <a:gd name="connsiteX4" fmla="*/ 561975 w 571520"/>
                <a:gd name="connsiteY4" fmla="*/ 638175 h 796925"/>
                <a:gd name="connsiteX5" fmla="*/ 568325 w 571520"/>
                <a:gd name="connsiteY5" fmla="*/ 774700 h 796925"/>
                <a:gd name="connsiteX6" fmla="*/ 501650 w 571520"/>
                <a:gd name="connsiteY6" fmla="*/ 784225 h 796925"/>
                <a:gd name="connsiteX7" fmla="*/ 479425 w 571520"/>
                <a:gd name="connsiteY7" fmla="*/ 768350 h 796925"/>
                <a:gd name="connsiteX8" fmla="*/ 400050 w 571520"/>
                <a:gd name="connsiteY8" fmla="*/ 714375 h 796925"/>
                <a:gd name="connsiteX9" fmla="*/ 374650 w 571520"/>
                <a:gd name="connsiteY9" fmla="*/ 698500 h 796925"/>
                <a:gd name="connsiteX10" fmla="*/ 346075 w 571520"/>
                <a:gd name="connsiteY10" fmla="*/ 796925 h 796925"/>
                <a:gd name="connsiteX11" fmla="*/ 307975 w 571520"/>
                <a:gd name="connsiteY11" fmla="*/ 628650 h 796925"/>
                <a:gd name="connsiteX12" fmla="*/ 200025 w 571520"/>
                <a:gd name="connsiteY12" fmla="*/ 419100 h 796925"/>
                <a:gd name="connsiteX13" fmla="*/ 92075 w 571520"/>
                <a:gd name="connsiteY13" fmla="*/ 222250 h 796925"/>
                <a:gd name="connsiteX14" fmla="*/ 47625 w 571520"/>
                <a:gd name="connsiteY14" fmla="*/ 114300 h 796925"/>
                <a:gd name="connsiteX15" fmla="*/ 0 w 571520"/>
                <a:gd name="connsiteY15" fmla="*/ 6350 h 796925"/>
                <a:gd name="connsiteX0" fmla="*/ 85725 w 571520"/>
                <a:gd name="connsiteY0" fmla="*/ 0 h 789050"/>
                <a:gd name="connsiteX1" fmla="*/ 311150 w 571520"/>
                <a:gd name="connsiteY1" fmla="*/ 244475 h 789050"/>
                <a:gd name="connsiteX2" fmla="*/ 514350 w 571520"/>
                <a:gd name="connsiteY2" fmla="*/ 498475 h 789050"/>
                <a:gd name="connsiteX3" fmla="*/ 571500 w 571520"/>
                <a:gd name="connsiteY3" fmla="*/ 581025 h 789050"/>
                <a:gd name="connsiteX4" fmla="*/ 561975 w 571520"/>
                <a:gd name="connsiteY4" fmla="*/ 638175 h 789050"/>
                <a:gd name="connsiteX5" fmla="*/ 568325 w 571520"/>
                <a:gd name="connsiteY5" fmla="*/ 774700 h 789050"/>
                <a:gd name="connsiteX6" fmla="*/ 501650 w 571520"/>
                <a:gd name="connsiteY6" fmla="*/ 784225 h 789050"/>
                <a:gd name="connsiteX7" fmla="*/ 479425 w 571520"/>
                <a:gd name="connsiteY7" fmla="*/ 768350 h 789050"/>
                <a:gd name="connsiteX8" fmla="*/ 400050 w 571520"/>
                <a:gd name="connsiteY8" fmla="*/ 714375 h 789050"/>
                <a:gd name="connsiteX9" fmla="*/ 374650 w 571520"/>
                <a:gd name="connsiteY9" fmla="*/ 698500 h 789050"/>
                <a:gd name="connsiteX10" fmla="*/ 357981 w 571520"/>
                <a:gd name="connsiteY10" fmla="*/ 768350 h 789050"/>
                <a:gd name="connsiteX11" fmla="*/ 307975 w 571520"/>
                <a:gd name="connsiteY11" fmla="*/ 628650 h 789050"/>
                <a:gd name="connsiteX12" fmla="*/ 200025 w 571520"/>
                <a:gd name="connsiteY12" fmla="*/ 419100 h 789050"/>
                <a:gd name="connsiteX13" fmla="*/ 92075 w 571520"/>
                <a:gd name="connsiteY13" fmla="*/ 222250 h 789050"/>
                <a:gd name="connsiteX14" fmla="*/ 47625 w 571520"/>
                <a:gd name="connsiteY14" fmla="*/ 114300 h 789050"/>
                <a:gd name="connsiteX15" fmla="*/ 0 w 571520"/>
                <a:gd name="connsiteY15" fmla="*/ 6350 h 789050"/>
                <a:gd name="connsiteX0" fmla="*/ 85725 w 571520"/>
                <a:gd name="connsiteY0" fmla="*/ 0 h 789050"/>
                <a:gd name="connsiteX1" fmla="*/ 311150 w 571520"/>
                <a:gd name="connsiteY1" fmla="*/ 244475 h 789050"/>
                <a:gd name="connsiteX2" fmla="*/ 514350 w 571520"/>
                <a:gd name="connsiteY2" fmla="*/ 498475 h 789050"/>
                <a:gd name="connsiteX3" fmla="*/ 571500 w 571520"/>
                <a:gd name="connsiteY3" fmla="*/ 581025 h 789050"/>
                <a:gd name="connsiteX4" fmla="*/ 561975 w 571520"/>
                <a:gd name="connsiteY4" fmla="*/ 638175 h 789050"/>
                <a:gd name="connsiteX5" fmla="*/ 568325 w 571520"/>
                <a:gd name="connsiteY5" fmla="*/ 774700 h 789050"/>
                <a:gd name="connsiteX6" fmla="*/ 501650 w 571520"/>
                <a:gd name="connsiteY6" fmla="*/ 784225 h 789050"/>
                <a:gd name="connsiteX7" fmla="*/ 479425 w 571520"/>
                <a:gd name="connsiteY7" fmla="*/ 768350 h 789050"/>
                <a:gd name="connsiteX8" fmla="*/ 400050 w 571520"/>
                <a:gd name="connsiteY8" fmla="*/ 714375 h 789050"/>
                <a:gd name="connsiteX9" fmla="*/ 374650 w 571520"/>
                <a:gd name="connsiteY9" fmla="*/ 698500 h 789050"/>
                <a:gd name="connsiteX10" fmla="*/ 357981 w 571520"/>
                <a:gd name="connsiteY10" fmla="*/ 768350 h 789050"/>
                <a:gd name="connsiteX11" fmla="*/ 307975 w 571520"/>
                <a:gd name="connsiteY11" fmla="*/ 628650 h 789050"/>
                <a:gd name="connsiteX12" fmla="*/ 200025 w 571520"/>
                <a:gd name="connsiteY12" fmla="*/ 419100 h 789050"/>
                <a:gd name="connsiteX13" fmla="*/ 92075 w 571520"/>
                <a:gd name="connsiteY13" fmla="*/ 222250 h 789050"/>
                <a:gd name="connsiteX14" fmla="*/ 47625 w 571520"/>
                <a:gd name="connsiteY14" fmla="*/ 114300 h 789050"/>
                <a:gd name="connsiteX15" fmla="*/ 0 w 571520"/>
                <a:gd name="connsiteY15" fmla="*/ 6350 h 78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1520" h="789050">
                  <a:moveTo>
                    <a:pt x="85725" y="0"/>
                  </a:moveTo>
                  <a:lnTo>
                    <a:pt x="311150" y="244475"/>
                  </a:lnTo>
                  <a:lnTo>
                    <a:pt x="514350" y="498475"/>
                  </a:lnTo>
                  <a:lnTo>
                    <a:pt x="571500" y="581025"/>
                  </a:lnTo>
                  <a:lnTo>
                    <a:pt x="561975" y="638175"/>
                  </a:lnTo>
                  <a:cubicBezTo>
                    <a:pt x="561446" y="670454"/>
                    <a:pt x="578379" y="750358"/>
                    <a:pt x="568325" y="774700"/>
                  </a:cubicBezTo>
                  <a:cubicBezTo>
                    <a:pt x="558271" y="799042"/>
                    <a:pt x="516467" y="785283"/>
                    <a:pt x="501650" y="784225"/>
                  </a:cubicBezTo>
                  <a:lnTo>
                    <a:pt x="479425" y="768350"/>
                  </a:lnTo>
                  <a:lnTo>
                    <a:pt x="400050" y="714375"/>
                  </a:lnTo>
                  <a:lnTo>
                    <a:pt x="374650" y="698500"/>
                  </a:lnTo>
                  <a:cubicBezTo>
                    <a:pt x="370946" y="708025"/>
                    <a:pt x="373856" y="753798"/>
                    <a:pt x="357981" y="768350"/>
                  </a:cubicBezTo>
                  <a:cubicBezTo>
                    <a:pt x="342106" y="782902"/>
                    <a:pt x="337608" y="687387"/>
                    <a:pt x="307975" y="628650"/>
                  </a:cubicBezTo>
                  <a:lnTo>
                    <a:pt x="200025" y="419100"/>
                  </a:lnTo>
                  <a:lnTo>
                    <a:pt x="92075" y="222250"/>
                  </a:lnTo>
                  <a:lnTo>
                    <a:pt x="47625" y="114300"/>
                  </a:lnTo>
                  <a:lnTo>
                    <a:pt x="0" y="635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BBEC412B-B307-4915-90E3-2343F90650E2}"/>
                </a:ext>
              </a:extLst>
            </p:cNvPr>
            <p:cNvSpPr/>
            <p:nvPr/>
          </p:nvSpPr>
          <p:spPr>
            <a:xfrm flipH="1">
              <a:off x="4967155" y="3394075"/>
              <a:ext cx="593725" cy="1111307"/>
            </a:xfrm>
            <a:custGeom>
              <a:avLst/>
              <a:gdLst>
                <a:gd name="connsiteX0" fmla="*/ 0 w 593725"/>
                <a:gd name="connsiteY0" fmla="*/ 0 h 1111250"/>
                <a:gd name="connsiteX1" fmla="*/ 82550 w 593725"/>
                <a:gd name="connsiteY1" fmla="*/ 250825 h 1111250"/>
                <a:gd name="connsiteX2" fmla="*/ 187325 w 593725"/>
                <a:gd name="connsiteY2" fmla="*/ 542925 h 1111250"/>
                <a:gd name="connsiteX3" fmla="*/ 292100 w 593725"/>
                <a:gd name="connsiteY3" fmla="*/ 831850 h 1111250"/>
                <a:gd name="connsiteX4" fmla="*/ 368300 w 593725"/>
                <a:gd name="connsiteY4" fmla="*/ 1035050 h 1111250"/>
                <a:gd name="connsiteX5" fmla="*/ 431800 w 593725"/>
                <a:gd name="connsiteY5" fmla="*/ 1111250 h 1111250"/>
                <a:gd name="connsiteX6" fmla="*/ 463550 w 593725"/>
                <a:gd name="connsiteY6" fmla="*/ 1025525 h 1111250"/>
                <a:gd name="connsiteX7" fmla="*/ 552450 w 593725"/>
                <a:gd name="connsiteY7" fmla="*/ 1095375 h 1111250"/>
                <a:gd name="connsiteX8" fmla="*/ 546100 w 593725"/>
                <a:gd name="connsiteY8" fmla="*/ 1063625 h 1111250"/>
                <a:gd name="connsiteX9" fmla="*/ 561975 w 593725"/>
                <a:gd name="connsiteY9" fmla="*/ 854075 h 1111250"/>
                <a:gd name="connsiteX10" fmla="*/ 593725 w 593725"/>
                <a:gd name="connsiteY10" fmla="*/ 835025 h 1111250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52450 w 593725"/>
                <a:gd name="connsiteY7" fmla="*/ 1095375 h 1111307"/>
                <a:gd name="connsiteX8" fmla="*/ 546100 w 593725"/>
                <a:gd name="connsiteY8" fmla="*/ 1063625 h 1111307"/>
                <a:gd name="connsiteX9" fmla="*/ 561975 w 593725"/>
                <a:gd name="connsiteY9" fmla="*/ 854075 h 1111307"/>
                <a:gd name="connsiteX10" fmla="*/ 593725 w 593725"/>
                <a:gd name="connsiteY10" fmla="*/ 835025 h 1111307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52450 w 593725"/>
                <a:gd name="connsiteY7" fmla="*/ 1095375 h 1111307"/>
                <a:gd name="connsiteX8" fmla="*/ 561975 w 593725"/>
                <a:gd name="connsiteY8" fmla="*/ 854075 h 1111307"/>
                <a:gd name="connsiteX9" fmla="*/ 593725 w 593725"/>
                <a:gd name="connsiteY9" fmla="*/ 835025 h 1111307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52450 w 593725"/>
                <a:gd name="connsiteY7" fmla="*/ 1095375 h 1111307"/>
                <a:gd name="connsiteX8" fmla="*/ 561975 w 593725"/>
                <a:gd name="connsiteY8" fmla="*/ 854075 h 1111307"/>
                <a:gd name="connsiteX9" fmla="*/ 593725 w 593725"/>
                <a:gd name="connsiteY9" fmla="*/ 835025 h 1111307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30225 w 593725"/>
                <a:gd name="connsiteY7" fmla="*/ 1031875 h 1111307"/>
                <a:gd name="connsiteX8" fmla="*/ 561975 w 593725"/>
                <a:gd name="connsiteY8" fmla="*/ 854075 h 1111307"/>
                <a:gd name="connsiteX9" fmla="*/ 593725 w 593725"/>
                <a:gd name="connsiteY9" fmla="*/ 835025 h 1111307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33400 w 593725"/>
                <a:gd name="connsiteY7" fmla="*/ 1054100 h 1111307"/>
                <a:gd name="connsiteX8" fmla="*/ 561975 w 593725"/>
                <a:gd name="connsiteY8" fmla="*/ 854075 h 1111307"/>
                <a:gd name="connsiteX9" fmla="*/ 593725 w 593725"/>
                <a:gd name="connsiteY9" fmla="*/ 835025 h 1111307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33400 w 593725"/>
                <a:gd name="connsiteY7" fmla="*/ 1054100 h 1111307"/>
                <a:gd name="connsiteX8" fmla="*/ 561975 w 593725"/>
                <a:gd name="connsiteY8" fmla="*/ 854075 h 1111307"/>
                <a:gd name="connsiteX9" fmla="*/ 593725 w 593725"/>
                <a:gd name="connsiteY9" fmla="*/ 835025 h 1111307"/>
                <a:gd name="connsiteX0" fmla="*/ 0 w 593725"/>
                <a:gd name="connsiteY0" fmla="*/ 0 h 1111307"/>
                <a:gd name="connsiteX1" fmla="*/ 82550 w 593725"/>
                <a:gd name="connsiteY1" fmla="*/ 250825 h 1111307"/>
                <a:gd name="connsiteX2" fmla="*/ 187325 w 593725"/>
                <a:gd name="connsiteY2" fmla="*/ 542925 h 1111307"/>
                <a:gd name="connsiteX3" fmla="*/ 292100 w 593725"/>
                <a:gd name="connsiteY3" fmla="*/ 831850 h 1111307"/>
                <a:gd name="connsiteX4" fmla="*/ 368300 w 593725"/>
                <a:gd name="connsiteY4" fmla="*/ 1035050 h 1111307"/>
                <a:gd name="connsiteX5" fmla="*/ 431800 w 593725"/>
                <a:gd name="connsiteY5" fmla="*/ 1111250 h 1111307"/>
                <a:gd name="connsiteX6" fmla="*/ 463550 w 593725"/>
                <a:gd name="connsiteY6" fmla="*/ 1025525 h 1111307"/>
                <a:gd name="connsiteX7" fmla="*/ 533400 w 593725"/>
                <a:gd name="connsiteY7" fmla="*/ 1035050 h 1111307"/>
                <a:gd name="connsiteX8" fmla="*/ 561975 w 593725"/>
                <a:gd name="connsiteY8" fmla="*/ 854075 h 1111307"/>
                <a:gd name="connsiteX9" fmla="*/ 593725 w 593725"/>
                <a:gd name="connsiteY9" fmla="*/ 835025 h 111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725" h="1111307">
                  <a:moveTo>
                    <a:pt x="0" y="0"/>
                  </a:moveTo>
                  <a:lnTo>
                    <a:pt x="82550" y="250825"/>
                  </a:lnTo>
                  <a:lnTo>
                    <a:pt x="187325" y="542925"/>
                  </a:lnTo>
                  <a:lnTo>
                    <a:pt x="292100" y="831850"/>
                  </a:lnTo>
                  <a:lnTo>
                    <a:pt x="368300" y="1035050"/>
                  </a:lnTo>
                  <a:cubicBezTo>
                    <a:pt x="391583" y="1081617"/>
                    <a:pt x="415925" y="1112838"/>
                    <a:pt x="431800" y="1111250"/>
                  </a:cubicBezTo>
                  <a:cubicBezTo>
                    <a:pt x="447675" y="1109663"/>
                    <a:pt x="443442" y="1028171"/>
                    <a:pt x="463550" y="1025525"/>
                  </a:cubicBezTo>
                  <a:cubicBezTo>
                    <a:pt x="486833" y="1035050"/>
                    <a:pt x="500592" y="1053042"/>
                    <a:pt x="533400" y="1035050"/>
                  </a:cubicBezTo>
                  <a:cubicBezTo>
                    <a:pt x="566208" y="1017058"/>
                    <a:pt x="555096" y="897467"/>
                    <a:pt x="561975" y="854075"/>
                  </a:cubicBezTo>
                  <a:lnTo>
                    <a:pt x="593725" y="83502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F4174677-18B8-4657-B2C0-A6C5D0529484}"/>
                </a:ext>
              </a:extLst>
            </p:cNvPr>
            <p:cNvSpPr/>
            <p:nvPr/>
          </p:nvSpPr>
          <p:spPr>
            <a:xfrm flipH="1">
              <a:off x="5335455" y="3178175"/>
              <a:ext cx="549275" cy="1241425"/>
            </a:xfrm>
            <a:custGeom>
              <a:avLst/>
              <a:gdLst>
                <a:gd name="connsiteX0" fmla="*/ 0 w 549275"/>
                <a:gd name="connsiteY0" fmla="*/ 0 h 1241425"/>
                <a:gd name="connsiteX1" fmla="*/ 171450 w 549275"/>
                <a:gd name="connsiteY1" fmla="*/ 263525 h 1241425"/>
                <a:gd name="connsiteX2" fmla="*/ 282575 w 549275"/>
                <a:gd name="connsiteY2" fmla="*/ 466725 h 1241425"/>
                <a:gd name="connsiteX3" fmla="*/ 400050 w 549275"/>
                <a:gd name="connsiteY3" fmla="*/ 708025 h 1241425"/>
                <a:gd name="connsiteX4" fmla="*/ 466725 w 549275"/>
                <a:gd name="connsiteY4" fmla="*/ 1003300 h 1241425"/>
                <a:gd name="connsiteX5" fmla="*/ 549275 w 549275"/>
                <a:gd name="connsiteY5" fmla="*/ 1241425 h 124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9275" h="1241425">
                  <a:moveTo>
                    <a:pt x="0" y="0"/>
                  </a:moveTo>
                  <a:lnTo>
                    <a:pt x="171450" y="263525"/>
                  </a:lnTo>
                  <a:lnTo>
                    <a:pt x="282575" y="466725"/>
                  </a:lnTo>
                  <a:lnTo>
                    <a:pt x="400050" y="708025"/>
                  </a:lnTo>
                  <a:lnTo>
                    <a:pt x="466725" y="1003300"/>
                  </a:lnTo>
                  <a:lnTo>
                    <a:pt x="549275" y="1241425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1A7088A0-5EE9-41D2-8780-C47416122ECB}"/>
                </a:ext>
              </a:extLst>
            </p:cNvPr>
            <p:cNvSpPr/>
            <p:nvPr/>
          </p:nvSpPr>
          <p:spPr>
            <a:xfrm flipH="1">
              <a:off x="5484680" y="3778250"/>
              <a:ext cx="60325" cy="425450"/>
            </a:xfrm>
            <a:custGeom>
              <a:avLst/>
              <a:gdLst>
                <a:gd name="connsiteX0" fmla="*/ 0 w 60325"/>
                <a:gd name="connsiteY0" fmla="*/ 0 h 425450"/>
                <a:gd name="connsiteX1" fmla="*/ 22225 w 60325"/>
                <a:gd name="connsiteY1" fmla="*/ 190500 h 425450"/>
                <a:gd name="connsiteX2" fmla="*/ 60325 w 60325"/>
                <a:gd name="connsiteY2" fmla="*/ 42545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325" h="425450">
                  <a:moveTo>
                    <a:pt x="0" y="0"/>
                  </a:moveTo>
                  <a:lnTo>
                    <a:pt x="22225" y="190500"/>
                  </a:lnTo>
                  <a:lnTo>
                    <a:pt x="60325" y="42545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CB2CB24C-DC93-43F3-9E10-A87E45D913AD}"/>
                </a:ext>
              </a:extLst>
            </p:cNvPr>
            <p:cNvSpPr/>
            <p:nvPr/>
          </p:nvSpPr>
          <p:spPr>
            <a:xfrm flipH="1">
              <a:off x="4325805" y="3981450"/>
              <a:ext cx="431800" cy="85254"/>
            </a:xfrm>
            <a:custGeom>
              <a:avLst/>
              <a:gdLst>
                <a:gd name="connsiteX0" fmla="*/ 0 w 431800"/>
                <a:gd name="connsiteY0" fmla="*/ 76200 h 98425"/>
                <a:gd name="connsiteX1" fmla="*/ 57150 w 431800"/>
                <a:gd name="connsiteY1" fmla="*/ 98425 h 98425"/>
                <a:gd name="connsiteX2" fmla="*/ 82550 w 431800"/>
                <a:gd name="connsiteY2" fmla="*/ 31750 h 98425"/>
                <a:gd name="connsiteX3" fmla="*/ 127000 w 431800"/>
                <a:gd name="connsiteY3" fmla="*/ 57150 h 98425"/>
                <a:gd name="connsiteX4" fmla="*/ 203200 w 431800"/>
                <a:gd name="connsiteY4" fmla="*/ 69850 h 98425"/>
                <a:gd name="connsiteX5" fmla="*/ 241300 w 431800"/>
                <a:gd name="connsiteY5" fmla="*/ 3175 h 98425"/>
                <a:gd name="connsiteX6" fmla="*/ 320675 w 431800"/>
                <a:gd name="connsiteY6" fmla="*/ 0 h 98425"/>
                <a:gd name="connsiteX7" fmla="*/ 431800 w 431800"/>
                <a:gd name="connsiteY7" fmla="*/ 38100 h 98425"/>
                <a:gd name="connsiteX0" fmla="*/ 0 w 431800"/>
                <a:gd name="connsiteY0" fmla="*/ 76200 h 99915"/>
                <a:gd name="connsiteX1" fmla="*/ 57150 w 431800"/>
                <a:gd name="connsiteY1" fmla="*/ 98425 h 99915"/>
                <a:gd name="connsiteX2" fmla="*/ 82550 w 431800"/>
                <a:gd name="connsiteY2" fmla="*/ 31750 h 99915"/>
                <a:gd name="connsiteX3" fmla="*/ 127000 w 431800"/>
                <a:gd name="connsiteY3" fmla="*/ 57150 h 99915"/>
                <a:gd name="connsiteX4" fmla="*/ 203200 w 431800"/>
                <a:gd name="connsiteY4" fmla="*/ 69850 h 99915"/>
                <a:gd name="connsiteX5" fmla="*/ 241300 w 431800"/>
                <a:gd name="connsiteY5" fmla="*/ 3175 h 99915"/>
                <a:gd name="connsiteX6" fmla="*/ 320675 w 431800"/>
                <a:gd name="connsiteY6" fmla="*/ 0 h 99915"/>
                <a:gd name="connsiteX7" fmla="*/ 431800 w 431800"/>
                <a:gd name="connsiteY7" fmla="*/ 38100 h 99915"/>
                <a:gd name="connsiteX0" fmla="*/ 0 w 431800"/>
                <a:gd name="connsiteY0" fmla="*/ 76200 h 85254"/>
                <a:gd name="connsiteX1" fmla="*/ 52387 w 431800"/>
                <a:gd name="connsiteY1" fmla="*/ 81756 h 85254"/>
                <a:gd name="connsiteX2" fmla="*/ 82550 w 431800"/>
                <a:gd name="connsiteY2" fmla="*/ 31750 h 85254"/>
                <a:gd name="connsiteX3" fmla="*/ 127000 w 431800"/>
                <a:gd name="connsiteY3" fmla="*/ 57150 h 85254"/>
                <a:gd name="connsiteX4" fmla="*/ 203200 w 431800"/>
                <a:gd name="connsiteY4" fmla="*/ 69850 h 85254"/>
                <a:gd name="connsiteX5" fmla="*/ 241300 w 431800"/>
                <a:gd name="connsiteY5" fmla="*/ 3175 h 85254"/>
                <a:gd name="connsiteX6" fmla="*/ 320675 w 431800"/>
                <a:gd name="connsiteY6" fmla="*/ 0 h 85254"/>
                <a:gd name="connsiteX7" fmla="*/ 431800 w 431800"/>
                <a:gd name="connsiteY7" fmla="*/ 38100 h 85254"/>
                <a:gd name="connsiteX0" fmla="*/ 0 w 431800"/>
                <a:gd name="connsiteY0" fmla="*/ 76200 h 85254"/>
                <a:gd name="connsiteX1" fmla="*/ 52387 w 431800"/>
                <a:gd name="connsiteY1" fmla="*/ 81756 h 85254"/>
                <a:gd name="connsiteX2" fmla="*/ 82550 w 431800"/>
                <a:gd name="connsiteY2" fmla="*/ 31750 h 85254"/>
                <a:gd name="connsiteX3" fmla="*/ 127000 w 431800"/>
                <a:gd name="connsiteY3" fmla="*/ 57150 h 85254"/>
                <a:gd name="connsiteX4" fmla="*/ 203200 w 431800"/>
                <a:gd name="connsiteY4" fmla="*/ 69850 h 85254"/>
                <a:gd name="connsiteX5" fmla="*/ 241300 w 431800"/>
                <a:gd name="connsiteY5" fmla="*/ 3175 h 85254"/>
                <a:gd name="connsiteX6" fmla="*/ 320675 w 431800"/>
                <a:gd name="connsiteY6" fmla="*/ 0 h 85254"/>
                <a:gd name="connsiteX7" fmla="*/ 431800 w 431800"/>
                <a:gd name="connsiteY7" fmla="*/ 38100 h 85254"/>
                <a:gd name="connsiteX0" fmla="*/ 0 w 431800"/>
                <a:gd name="connsiteY0" fmla="*/ 76200 h 85254"/>
                <a:gd name="connsiteX1" fmla="*/ 52387 w 431800"/>
                <a:gd name="connsiteY1" fmla="*/ 81756 h 85254"/>
                <a:gd name="connsiteX2" fmla="*/ 82550 w 431800"/>
                <a:gd name="connsiteY2" fmla="*/ 31750 h 85254"/>
                <a:gd name="connsiteX3" fmla="*/ 127000 w 431800"/>
                <a:gd name="connsiteY3" fmla="*/ 57150 h 85254"/>
                <a:gd name="connsiteX4" fmla="*/ 200818 w 431800"/>
                <a:gd name="connsiteY4" fmla="*/ 53182 h 85254"/>
                <a:gd name="connsiteX5" fmla="*/ 241300 w 431800"/>
                <a:gd name="connsiteY5" fmla="*/ 3175 h 85254"/>
                <a:gd name="connsiteX6" fmla="*/ 320675 w 431800"/>
                <a:gd name="connsiteY6" fmla="*/ 0 h 85254"/>
                <a:gd name="connsiteX7" fmla="*/ 431800 w 431800"/>
                <a:gd name="connsiteY7" fmla="*/ 38100 h 85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800" h="85254">
                  <a:moveTo>
                    <a:pt x="0" y="76200"/>
                  </a:moveTo>
                  <a:cubicBezTo>
                    <a:pt x="19050" y="83608"/>
                    <a:pt x="38629" y="89164"/>
                    <a:pt x="52387" y="81756"/>
                  </a:cubicBezTo>
                  <a:cubicBezTo>
                    <a:pt x="66145" y="74348"/>
                    <a:pt x="70908" y="38629"/>
                    <a:pt x="82550" y="31750"/>
                  </a:cubicBezTo>
                  <a:lnTo>
                    <a:pt x="127000" y="57150"/>
                  </a:lnTo>
                  <a:cubicBezTo>
                    <a:pt x="147108" y="63500"/>
                    <a:pt x="181768" y="62178"/>
                    <a:pt x="200818" y="53182"/>
                  </a:cubicBezTo>
                  <a:cubicBezTo>
                    <a:pt x="219868" y="44186"/>
                    <a:pt x="221721" y="14817"/>
                    <a:pt x="241300" y="3175"/>
                  </a:cubicBezTo>
                  <a:lnTo>
                    <a:pt x="320675" y="0"/>
                  </a:lnTo>
                  <a:lnTo>
                    <a:pt x="431800" y="3810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C6622F53-663F-4622-9F71-4EE90CB65410}"/>
                </a:ext>
              </a:extLst>
            </p:cNvPr>
            <p:cNvSpPr/>
            <p:nvPr/>
          </p:nvSpPr>
          <p:spPr>
            <a:xfrm flipH="1">
              <a:off x="4405180" y="2917825"/>
              <a:ext cx="1441450" cy="73025"/>
            </a:xfrm>
            <a:custGeom>
              <a:avLst/>
              <a:gdLst>
                <a:gd name="connsiteX0" fmla="*/ 0 w 1441450"/>
                <a:gd name="connsiteY0" fmla="*/ 38100 h 73025"/>
                <a:gd name="connsiteX1" fmla="*/ 247650 w 1441450"/>
                <a:gd name="connsiteY1" fmla="*/ 73025 h 73025"/>
                <a:gd name="connsiteX2" fmla="*/ 469900 w 1441450"/>
                <a:gd name="connsiteY2" fmla="*/ 73025 h 73025"/>
                <a:gd name="connsiteX3" fmla="*/ 555625 w 1441450"/>
                <a:gd name="connsiteY3" fmla="*/ 73025 h 73025"/>
                <a:gd name="connsiteX4" fmla="*/ 806450 w 1441450"/>
                <a:gd name="connsiteY4" fmla="*/ 34925 h 73025"/>
                <a:gd name="connsiteX5" fmla="*/ 974725 w 1441450"/>
                <a:gd name="connsiteY5" fmla="*/ 22225 h 73025"/>
                <a:gd name="connsiteX6" fmla="*/ 1136650 w 1441450"/>
                <a:gd name="connsiteY6" fmla="*/ 22225 h 73025"/>
                <a:gd name="connsiteX7" fmla="*/ 1301750 w 1441450"/>
                <a:gd name="connsiteY7" fmla="*/ 9525 h 73025"/>
                <a:gd name="connsiteX8" fmla="*/ 1441450 w 1441450"/>
                <a:gd name="connsiteY8" fmla="*/ 0 h 7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1450" h="73025">
                  <a:moveTo>
                    <a:pt x="0" y="38100"/>
                  </a:moveTo>
                  <a:lnTo>
                    <a:pt x="247650" y="73025"/>
                  </a:lnTo>
                  <a:lnTo>
                    <a:pt x="469900" y="73025"/>
                  </a:lnTo>
                  <a:lnTo>
                    <a:pt x="555625" y="73025"/>
                  </a:lnTo>
                  <a:lnTo>
                    <a:pt x="806450" y="34925"/>
                  </a:lnTo>
                  <a:lnTo>
                    <a:pt x="974725" y="22225"/>
                  </a:lnTo>
                  <a:lnTo>
                    <a:pt x="1136650" y="22225"/>
                  </a:lnTo>
                  <a:lnTo>
                    <a:pt x="1301750" y="9525"/>
                  </a:lnTo>
                  <a:lnTo>
                    <a:pt x="1441450" y="0"/>
                  </a:lnTo>
                </a:path>
              </a:pathLst>
            </a:custGeom>
            <a:noFill/>
            <a:ln>
              <a:solidFill>
                <a:srgbClr val="76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xmlns="" id="{B535EEBE-6ABD-4072-8755-578BC5A37A26}"/>
                </a:ext>
              </a:extLst>
            </p:cNvPr>
            <p:cNvGrpSpPr/>
            <p:nvPr/>
          </p:nvGrpSpPr>
          <p:grpSpPr>
            <a:xfrm>
              <a:off x="3483372" y="1241978"/>
              <a:ext cx="5223536" cy="4321390"/>
              <a:chOff x="3483372" y="1241978"/>
              <a:chExt cx="5223536" cy="4321390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xmlns="" id="{EDC02519-7194-46CA-9597-6D10288ADBB0}"/>
                  </a:ext>
                </a:extLst>
              </p:cNvPr>
              <p:cNvSpPr/>
              <p:nvPr/>
            </p:nvSpPr>
            <p:spPr>
              <a:xfrm>
                <a:off x="6210300" y="1241978"/>
                <a:ext cx="2496608" cy="4321390"/>
              </a:xfrm>
              <a:custGeom>
                <a:avLst/>
                <a:gdLst>
                  <a:gd name="connsiteX0" fmla="*/ 0 w 2489200"/>
                  <a:gd name="connsiteY0" fmla="*/ 1485900 h 4318000"/>
                  <a:gd name="connsiteX1" fmla="*/ 266700 w 2489200"/>
                  <a:gd name="connsiteY1" fmla="*/ 1143000 h 4318000"/>
                  <a:gd name="connsiteX2" fmla="*/ 584200 w 2489200"/>
                  <a:gd name="connsiteY2" fmla="*/ 723900 h 4318000"/>
                  <a:gd name="connsiteX3" fmla="*/ 1117600 w 2489200"/>
                  <a:gd name="connsiteY3" fmla="*/ 29210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485900 h 4318000"/>
                  <a:gd name="connsiteX0" fmla="*/ 0 w 2489200"/>
                  <a:gd name="connsiteY0" fmla="*/ 1485900 h 4318000"/>
                  <a:gd name="connsiteX1" fmla="*/ 266700 w 2489200"/>
                  <a:gd name="connsiteY1" fmla="*/ 1143000 h 4318000"/>
                  <a:gd name="connsiteX2" fmla="*/ 584200 w 2489200"/>
                  <a:gd name="connsiteY2" fmla="*/ 723900 h 4318000"/>
                  <a:gd name="connsiteX3" fmla="*/ 1117600 w 2489200"/>
                  <a:gd name="connsiteY3" fmla="*/ 29210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485900 h 4318000"/>
                  <a:gd name="connsiteX0" fmla="*/ 0 w 2489200"/>
                  <a:gd name="connsiteY0" fmla="*/ 148590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17600 w 2489200"/>
                  <a:gd name="connsiteY3" fmla="*/ 29210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485900 h 4318000"/>
                  <a:gd name="connsiteX0" fmla="*/ 0 w 2489200"/>
                  <a:gd name="connsiteY0" fmla="*/ 148590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17600 w 2489200"/>
                  <a:gd name="connsiteY3" fmla="*/ 29210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485900 h 4318000"/>
                  <a:gd name="connsiteX0" fmla="*/ 0 w 2496820"/>
                  <a:gd name="connsiteY0" fmla="*/ 1516380 h 4318000"/>
                  <a:gd name="connsiteX1" fmla="*/ 274320 w 2496820"/>
                  <a:gd name="connsiteY1" fmla="*/ 1143000 h 4318000"/>
                  <a:gd name="connsiteX2" fmla="*/ 599440 w 2496820"/>
                  <a:gd name="connsiteY2" fmla="*/ 739140 h 4318000"/>
                  <a:gd name="connsiteX3" fmla="*/ 1125220 w 2496820"/>
                  <a:gd name="connsiteY3" fmla="*/ 292100 h 4318000"/>
                  <a:gd name="connsiteX4" fmla="*/ 1569720 w 2496820"/>
                  <a:gd name="connsiteY4" fmla="*/ 76200 h 4318000"/>
                  <a:gd name="connsiteX5" fmla="*/ 1849120 w 2496820"/>
                  <a:gd name="connsiteY5" fmla="*/ 0 h 4318000"/>
                  <a:gd name="connsiteX6" fmla="*/ 2115820 w 2496820"/>
                  <a:gd name="connsiteY6" fmla="*/ 0 h 4318000"/>
                  <a:gd name="connsiteX7" fmla="*/ 2344420 w 2496820"/>
                  <a:gd name="connsiteY7" fmla="*/ 38100 h 4318000"/>
                  <a:gd name="connsiteX8" fmla="*/ 2446020 w 2496820"/>
                  <a:gd name="connsiteY8" fmla="*/ 101600 h 4318000"/>
                  <a:gd name="connsiteX9" fmla="*/ 2496820 w 2496820"/>
                  <a:gd name="connsiteY9" fmla="*/ 139700 h 4318000"/>
                  <a:gd name="connsiteX10" fmla="*/ 2496820 w 2496820"/>
                  <a:gd name="connsiteY10" fmla="*/ 279400 h 4318000"/>
                  <a:gd name="connsiteX11" fmla="*/ 2407920 w 2496820"/>
                  <a:gd name="connsiteY11" fmla="*/ 393700 h 4318000"/>
                  <a:gd name="connsiteX12" fmla="*/ 2382520 w 2496820"/>
                  <a:gd name="connsiteY12" fmla="*/ 520700 h 4318000"/>
                  <a:gd name="connsiteX13" fmla="*/ 2344420 w 2496820"/>
                  <a:gd name="connsiteY13" fmla="*/ 571500 h 4318000"/>
                  <a:gd name="connsiteX14" fmla="*/ 2293620 w 2496820"/>
                  <a:gd name="connsiteY14" fmla="*/ 711200 h 4318000"/>
                  <a:gd name="connsiteX15" fmla="*/ 2293620 w 2496820"/>
                  <a:gd name="connsiteY15" fmla="*/ 800100 h 4318000"/>
                  <a:gd name="connsiteX16" fmla="*/ 2242820 w 2496820"/>
                  <a:gd name="connsiteY16" fmla="*/ 876300 h 4318000"/>
                  <a:gd name="connsiteX17" fmla="*/ 2268220 w 2496820"/>
                  <a:gd name="connsiteY17" fmla="*/ 990600 h 4318000"/>
                  <a:gd name="connsiteX18" fmla="*/ 2230120 w 2496820"/>
                  <a:gd name="connsiteY18" fmla="*/ 1054100 h 4318000"/>
                  <a:gd name="connsiteX19" fmla="*/ 2217420 w 2496820"/>
                  <a:gd name="connsiteY19" fmla="*/ 1193800 h 4318000"/>
                  <a:gd name="connsiteX20" fmla="*/ 2166620 w 2496820"/>
                  <a:gd name="connsiteY20" fmla="*/ 1308100 h 4318000"/>
                  <a:gd name="connsiteX21" fmla="*/ 2090420 w 2496820"/>
                  <a:gd name="connsiteY21" fmla="*/ 1498600 h 4318000"/>
                  <a:gd name="connsiteX22" fmla="*/ 1976120 w 2496820"/>
                  <a:gd name="connsiteY22" fmla="*/ 1612900 h 4318000"/>
                  <a:gd name="connsiteX23" fmla="*/ 1582420 w 2496820"/>
                  <a:gd name="connsiteY23" fmla="*/ 1676400 h 4318000"/>
                  <a:gd name="connsiteX24" fmla="*/ 1785620 w 2496820"/>
                  <a:gd name="connsiteY24" fmla="*/ 1854200 h 4318000"/>
                  <a:gd name="connsiteX25" fmla="*/ 1887220 w 2496820"/>
                  <a:gd name="connsiteY25" fmla="*/ 2070100 h 4318000"/>
                  <a:gd name="connsiteX26" fmla="*/ 2039620 w 2496820"/>
                  <a:gd name="connsiteY26" fmla="*/ 2235200 h 4318000"/>
                  <a:gd name="connsiteX27" fmla="*/ 1988820 w 2496820"/>
                  <a:gd name="connsiteY27" fmla="*/ 2286000 h 4318000"/>
                  <a:gd name="connsiteX28" fmla="*/ 1950720 w 2496820"/>
                  <a:gd name="connsiteY28" fmla="*/ 2451100 h 4318000"/>
                  <a:gd name="connsiteX29" fmla="*/ 2052320 w 2496820"/>
                  <a:gd name="connsiteY29" fmla="*/ 2590800 h 4318000"/>
                  <a:gd name="connsiteX30" fmla="*/ 1912620 w 2496820"/>
                  <a:gd name="connsiteY30" fmla="*/ 2654300 h 4318000"/>
                  <a:gd name="connsiteX31" fmla="*/ 1836420 w 2496820"/>
                  <a:gd name="connsiteY31" fmla="*/ 2857500 h 4318000"/>
                  <a:gd name="connsiteX32" fmla="*/ 1874520 w 2496820"/>
                  <a:gd name="connsiteY32" fmla="*/ 3048000 h 4318000"/>
                  <a:gd name="connsiteX33" fmla="*/ 1734820 w 2496820"/>
                  <a:gd name="connsiteY33" fmla="*/ 3124200 h 4318000"/>
                  <a:gd name="connsiteX34" fmla="*/ 1658620 w 2496820"/>
                  <a:gd name="connsiteY34" fmla="*/ 3289300 h 4318000"/>
                  <a:gd name="connsiteX35" fmla="*/ 1772920 w 2496820"/>
                  <a:gd name="connsiteY35" fmla="*/ 3695700 h 4318000"/>
                  <a:gd name="connsiteX36" fmla="*/ 1874520 w 2496820"/>
                  <a:gd name="connsiteY36" fmla="*/ 3975100 h 4318000"/>
                  <a:gd name="connsiteX37" fmla="*/ 2001520 w 2496820"/>
                  <a:gd name="connsiteY37" fmla="*/ 4127500 h 4318000"/>
                  <a:gd name="connsiteX38" fmla="*/ 2039620 w 2496820"/>
                  <a:gd name="connsiteY38" fmla="*/ 4241800 h 4318000"/>
                  <a:gd name="connsiteX39" fmla="*/ 1950720 w 2496820"/>
                  <a:gd name="connsiteY39" fmla="*/ 4318000 h 4318000"/>
                  <a:gd name="connsiteX40" fmla="*/ 1811020 w 2496820"/>
                  <a:gd name="connsiteY40" fmla="*/ 4279900 h 4318000"/>
                  <a:gd name="connsiteX41" fmla="*/ 1760220 w 2496820"/>
                  <a:gd name="connsiteY41" fmla="*/ 4191000 h 4318000"/>
                  <a:gd name="connsiteX42" fmla="*/ 1760220 w 2496820"/>
                  <a:gd name="connsiteY42" fmla="*/ 4025900 h 4318000"/>
                  <a:gd name="connsiteX43" fmla="*/ 1709420 w 2496820"/>
                  <a:gd name="connsiteY43" fmla="*/ 3810000 h 4318000"/>
                  <a:gd name="connsiteX44" fmla="*/ 1658620 w 2496820"/>
                  <a:gd name="connsiteY44" fmla="*/ 3657600 h 4318000"/>
                  <a:gd name="connsiteX45" fmla="*/ 1569720 w 2496820"/>
                  <a:gd name="connsiteY45" fmla="*/ 3581400 h 4318000"/>
                  <a:gd name="connsiteX46" fmla="*/ 1442720 w 2496820"/>
                  <a:gd name="connsiteY46" fmla="*/ 3543300 h 4318000"/>
                  <a:gd name="connsiteX47" fmla="*/ 1379220 w 2496820"/>
                  <a:gd name="connsiteY47" fmla="*/ 3543300 h 4318000"/>
                  <a:gd name="connsiteX48" fmla="*/ 1315720 w 2496820"/>
                  <a:gd name="connsiteY48" fmla="*/ 3594100 h 4318000"/>
                  <a:gd name="connsiteX49" fmla="*/ 1188720 w 2496820"/>
                  <a:gd name="connsiteY49" fmla="*/ 3581400 h 4318000"/>
                  <a:gd name="connsiteX50" fmla="*/ 1049020 w 2496820"/>
                  <a:gd name="connsiteY50" fmla="*/ 3683000 h 4318000"/>
                  <a:gd name="connsiteX51" fmla="*/ 1036320 w 2496820"/>
                  <a:gd name="connsiteY51" fmla="*/ 3746500 h 4318000"/>
                  <a:gd name="connsiteX52" fmla="*/ 883920 w 2496820"/>
                  <a:gd name="connsiteY52" fmla="*/ 3784600 h 4318000"/>
                  <a:gd name="connsiteX53" fmla="*/ 883920 w 2496820"/>
                  <a:gd name="connsiteY53" fmla="*/ 3784600 h 4318000"/>
                  <a:gd name="connsiteX54" fmla="*/ 845820 w 2496820"/>
                  <a:gd name="connsiteY54" fmla="*/ 3683000 h 4318000"/>
                  <a:gd name="connsiteX55" fmla="*/ 845820 w 2496820"/>
                  <a:gd name="connsiteY55" fmla="*/ 3530600 h 4318000"/>
                  <a:gd name="connsiteX56" fmla="*/ 782320 w 2496820"/>
                  <a:gd name="connsiteY56" fmla="*/ 3492500 h 4318000"/>
                  <a:gd name="connsiteX57" fmla="*/ 680720 w 2496820"/>
                  <a:gd name="connsiteY57" fmla="*/ 3543300 h 4318000"/>
                  <a:gd name="connsiteX58" fmla="*/ 566420 w 2496820"/>
                  <a:gd name="connsiteY58" fmla="*/ 3429000 h 4318000"/>
                  <a:gd name="connsiteX59" fmla="*/ 553720 w 2496820"/>
                  <a:gd name="connsiteY59" fmla="*/ 3213100 h 4318000"/>
                  <a:gd name="connsiteX60" fmla="*/ 464820 w 2496820"/>
                  <a:gd name="connsiteY60" fmla="*/ 2933700 h 4318000"/>
                  <a:gd name="connsiteX61" fmla="*/ 287020 w 2496820"/>
                  <a:gd name="connsiteY61" fmla="*/ 2590800 h 4318000"/>
                  <a:gd name="connsiteX62" fmla="*/ 147320 w 2496820"/>
                  <a:gd name="connsiteY62" fmla="*/ 2222500 h 4318000"/>
                  <a:gd name="connsiteX63" fmla="*/ 58420 w 2496820"/>
                  <a:gd name="connsiteY63" fmla="*/ 1981200 h 4318000"/>
                  <a:gd name="connsiteX64" fmla="*/ 45720 w 2496820"/>
                  <a:gd name="connsiteY64" fmla="*/ 1866900 h 4318000"/>
                  <a:gd name="connsiteX65" fmla="*/ 45720 w 2496820"/>
                  <a:gd name="connsiteY65" fmla="*/ 1663700 h 4318000"/>
                  <a:gd name="connsiteX66" fmla="*/ 0 w 2496820"/>
                  <a:gd name="connsiteY66" fmla="*/ 151638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17600 w 2489200"/>
                  <a:gd name="connsiteY3" fmla="*/ 29210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17600 w 2489200"/>
                  <a:gd name="connsiteY3" fmla="*/ 29210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25220 w 2489200"/>
                  <a:gd name="connsiteY3" fmla="*/ 30734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25220 w 2489200"/>
                  <a:gd name="connsiteY3" fmla="*/ 30734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25220 w 2489200"/>
                  <a:gd name="connsiteY3" fmla="*/ 307340 h 4318000"/>
                  <a:gd name="connsiteX4" fmla="*/ 1554480 w 2489200"/>
                  <a:gd name="connsiteY4" fmla="*/ 8382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25220 w 2489200"/>
                  <a:gd name="connsiteY3" fmla="*/ 307340 h 4318000"/>
                  <a:gd name="connsiteX4" fmla="*/ 1554480 w 2489200"/>
                  <a:gd name="connsiteY4" fmla="*/ 8382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25220 w 2489200"/>
                  <a:gd name="connsiteY3" fmla="*/ 307340 h 4318000"/>
                  <a:gd name="connsiteX4" fmla="*/ 1554480 w 2489200"/>
                  <a:gd name="connsiteY4" fmla="*/ 8382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66900 w 2489200"/>
                  <a:gd name="connsiteY32" fmla="*/ 305816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29946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66900 w 2489200"/>
                  <a:gd name="connsiteY32" fmla="*/ 305816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29946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66900 w 2489200"/>
                  <a:gd name="connsiteY32" fmla="*/ 305816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66900 w 2489200"/>
                  <a:gd name="connsiteY32" fmla="*/ 305816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66900 w 2489200"/>
                  <a:gd name="connsiteY32" fmla="*/ 305816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12900 w 2489200"/>
                  <a:gd name="connsiteY44" fmla="*/ 369824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12900 w 2489200"/>
                  <a:gd name="connsiteY44" fmla="*/ 369824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12900 w 2489200"/>
                  <a:gd name="connsiteY44" fmla="*/ 369824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04862 w 2489200"/>
                  <a:gd name="connsiteY53" fmla="*/ 3809047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761999 w 2489200"/>
                  <a:gd name="connsiteY53" fmla="*/ 3809047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38200 w 2489200"/>
                  <a:gd name="connsiteY53" fmla="*/ 3693160 h 4328160"/>
                  <a:gd name="connsiteX54" fmla="*/ 838200 w 2489200"/>
                  <a:gd name="connsiteY54" fmla="*/ 3540760 h 4328160"/>
                  <a:gd name="connsiteX55" fmla="*/ 774700 w 2489200"/>
                  <a:gd name="connsiteY55" fmla="*/ 3502660 h 4328160"/>
                  <a:gd name="connsiteX56" fmla="*/ 654050 w 2489200"/>
                  <a:gd name="connsiteY56" fmla="*/ 3553460 h 4328160"/>
                  <a:gd name="connsiteX57" fmla="*/ 568325 w 2489200"/>
                  <a:gd name="connsiteY57" fmla="*/ 3434398 h 4328160"/>
                  <a:gd name="connsiteX58" fmla="*/ 546100 w 2489200"/>
                  <a:gd name="connsiteY58" fmla="*/ 3223260 h 4328160"/>
                  <a:gd name="connsiteX59" fmla="*/ 457200 w 2489200"/>
                  <a:gd name="connsiteY59" fmla="*/ 2943860 h 4328160"/>
                  <a:gd name="connsiteX60" fmla="*/ 279400 w 2489200"/>
                  <a:gd name="connsiteY60" fmla="*/ 2600960 h 4328160"/>
                  <a:gd name="connsiteX61" fmla="*/ 139700 w 2489200"/>
                  <a:gd name="connsiteY61" fmla="*/ 2232660 h 4328160"/>
                  <a:gd name="connsiteX62" fmla="*/ 50800 w 2489200"/>
                  <a:gd name="connsiteY62" fmla="*/ 1991360 h 4328160"/>
                  <a:gd name="connsiteX63" fmla="*/ 38100 w 2489200"/>
                  <a:gd name="connsiteY63" fmla="*/ 1877060 h 4328160"/>
                  <a:gd name="connsiteX64" fmla="*/ 38100 w 2489200"/>
                  <a:gd name="connsiteY64" fmla="*/ 1673860 h 4328160"/>
                  <a:gd name="connsiteX65" fmla="*/ 0 w 2489200"/>
                  <a:gd name="connsiteY65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38200 w 2489200"/>
                  <a:gd name="connsiteY53" fmla="*/ 3693160 h 4328160"/>
                  <a:gd name="connsiteX54" fmla="*/ 838200 w 2489200"/>
                  <a:gd name="connsiteY54" fmla="*/ 3540760 h 4328160"/>
                  <a:gd name="connsiteX55" fmla="*/ 774700 w 2489200"/>
                  <a:gd name="connsiteY55" fmla="*/ 3502660 h 4328160"/>
                  <a:gd name="connsiteX56" fmla="*/ 654050 w 2489200"/>
                  <a:gd name="connsiteY56" fmla="*/ 3553460 h 4328160"/>
                  <a:gd name="connsiteX57" fmla="*/ 568325 w 2489200"/>
                  <a:gd name="connsiteY57" fmla="*/ 3434398 h 4328160"/>
                  <a:gd name="connsiteX58" fmla="*/ 546100 w 2489200"/>
                  <a:gd name="connsiteY58" fmla="*/ 3223260 h 4328160"/>
                  <a:gd name="connsiteX59" fmla="*/ 457200 w 2489200"/>
                  <a:gd name="connsiteY59" fmla="*/ 2943860 h 4328160"/>
                  <a:gd name="connsiteX60" fmla="*/ 279400 w 2489200"/>
                  <a:gd name="connsiteY60" fmla="*/ 2600960 h 4328160"/>
                  <a:gd name="connsiteX61" fmla="*/ 139700 w 2489200"/>
                  <a:gd name="connsiteY61" fmla="*/ 2232660 h 4328160"/>
                  <a:gd name="connsiteX62" fmla="*/ 50800 w 2489200"/>
                  <a:gd name="connsiteY62" fmla="*/ 1991360 h 4328160"/>
                  <a:gd name="connsiteX63" fmla="*/ 38100 w 2489200"/>
                  <a:gd name="connsiteY63" fmla="*/ 1877060 h 4328160"/>
                  <a:gd name="connsiteX64" fmla="*/ 38100 w 2489200"/>
                  <a:gd name="connsiteY64" fmla="*/ 1673860 h 4328160"/>
                  <a:gd name="connsiteX65" fmla="*/ 0 w 2489200"/>
                  <a:gd name="connsiteY65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38200 w 2489200"/>
                  <a:gd name="connsiteY53" fmla="*/ 3693160 h 4328160"/>
                  <a:gd name="connsiteX54" fmla="*/ 838200 w 2489200"/>
                  <a:gd name="connsiteY54" fmla="*/ 3540760 h 4328160"/>
                  <a:gd name="connsiteX55" fmla="*/ 774700 w 2489200"/>
                  <a:gd name="connsiteY55" fmla="*/ 3502660 h 4328160"/>
                  <a:gd name="connsiteX56" fmla="*/ 654050 w 2489200"/>
                  <a:gd name="connsiteY56" fmla="*/ 3553460 h 4328160"/>
                  <a:gd name="connsiteX57" fmla="*/ 568325 w 2489200"/>
                  <a:gd name="connsiteY57" fmla="*/ 3434398 h 4328160"/>
                  <a:gd name="connsiteX58" fmla="*/ 546100 w 2489200"/>
                  <a:gd name="connsiteY58" fmla="*/ 3223260 h 4328160"/>
                  <a:gd name="connsiteX59" fmla="*/ 457200 w 2489200"/>
                  <a:gd name="connsiteY59" fmla="*/ 2943860 h 4328160"/>
                  <a:gd name="connsiteX60" fmla="*/ 279400 w 2489200"/>
                  <a:gd name="connsiteY60" fmla="*/ 2600960 h 4328160"/>
                  <a:gd name="connsiteX61" fmla="*/ 139700 w 2489200"/>
                  <a:gd name="connsiteY61" fmla="*/ 2232660 h 4328160"/>
                  <a:gd name="connsiteX62" fmla="*/ 50800 w 2489200"/>
                  <a:gd name="connsiteY62" fmla="*/ 1991360 h 4328160"/>
                  <a:gd name="connsiteX63" fmla="*/ 38100 w 2489200"/>
                  <a:gd name="connsiteY63" fmla="*/ 1877060 h 4328160"/>
                  <a:gd name="connsiteX64" fmla="*/ 38100 w 2489200"/>
                  <a:gd name="connsiteY64" fmla="*/ 1673860 h 4328160"/>
                  <a:gd name="connsiteX65" fmla="*/ 0 w 2489200"/>
                  <a:gd name="connsiteY65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95350 w 2489200"/>
                  <a:gd name="connsiteY52" fmla="*/ 3785235 h 4328160"/>
                  <a:gd name="connsiteX53" fmla="*/ 838200 w 2489200"/>
                  <a:gd name="connsiteY53" fmla="*/ 3693160 h 4328160"/>
                  <a:gd name="connsiteX54" fmla="*/ 838200 w 2489200"/>
                  <a:gd name="connsiteY54" fmla="*/ 3540760 h 4328160"/>
                  <a:gd name="connsiteX55" fmla="*/ 774700 w 2489200"/>
                  <a:gd name="connsiteY55" fmla="*/ 3502660 h 4328160"/>
                  <a:gd name="connsiteX56" fmla="*/ 654050 w 2489200"/>
                  <a:gd name="connsiteY56" fmla="*/ 3553460 h 4328160"/>
                  <a:gd name="connsiteX57" fmla="*/ 568325 w 2489200"/>
                  <a:gd name="connsiteY57" fmla="*/ 3434398 h 4328160"/>
                  <a:gd name="connsiteX58" fmla="*/ 546100 w 2489200"/>
                  <a:gd name="connsiteY58" fmla="*/ 3223260 h 4328160"/>
                  <a:gd name="connsiteX59" fmla="*/ 457200 w 2489200"/>
                  <a:gd name="connsiteY59" fmla="*/ 2943860 h 4328160"/>
                  <a:gd name="connsiteX60" fmla="*/ 279400 w 2489200"/>
                  <a:gd name="connsiteY60" fmla="*/ 2600960 h 4328160"/>
                  <a:gd name="connsiteX61" fmla="*/ 139700 w 2489200"/>
                  <a:gd name="connsiteY61" fmla="*/ 2232660 h 4328160"/>
                  <a:gd name="connsiteX62" fmla="*/ 50800 w 2489200"/>
                  <a:gd name="connsiteY62" fmla="*/ 1991360 h 4328160"/>
                  <a:gd name="connsiteX63" fmla="*/ 38100 w 2489200"/>
                  <a:gd name="connsiteY63" fmla="*/ 1877060 h 4328160"/>
                  <a:gd name="connsiteX64" fmla="*/ 38100 w 2489200"/>
                  <a:gd name="connsiteY64" fmla="*/ 1673860 h 4328160"/>
                  <a:gd name="connsiteX65" fmla="*/ 0 w 2489200"/>
                  <a:gd name="connsiteY65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95350 w 2489200"/>
                  <a:gd name="connsiteY52" fmla="*/ 3785235 h 4328160"/>
                  <a:gd name="connsiteX53" fmla="*/ 838200 w 2489200"/>
                  <a:gd name="connsiteY53" fmla="*/ 3693160 h 4328160"/>
                  <a:gd name="connsiteX54" fmla="*/ 838200 w 2489200"/>
                  <a:gd name="connsiteY54" fmla="*/ 3540760 h 4328160"/>
                  <a:gd name="connsiteX55" fmla="*/ 774700 w 2489200"/>
                  <a:gd name="connsiteY55" fmla="*/ 3502660 h 4328160"/>
                  <a:gd name="connsiteX56" fmla="*/ 654050 w 2489200"/>
                  <a:gd name="connsiteY56" fmla="*/ 3553460 h 4328160"/>
                  <a:gd name="connsiteX57" fmla="*/ 568325 w 2489200"/>
                  <a:gd name="connsiteY57" fmla="*/ 3434398 h 4328160"/>
                  <a:gd name="connsiteX58" fmla="*/ 546100 w 2489200"/>
                  <a:gd name="connsiteY58" fmla="*/ 3223260 h 4328160"/>
                  <a:gd name="connsiteX59" fmla="*/ 457200 w 2489200"/>
                  <a:gd name="connsiteY59" fmla="*/ 2943860 h 4328160"/>
                  <a:gd name="connsiteX60" fmla="*/ 279400 w 2489200"/>
                  <a:gd name="connsiteY60" fmla="*/ 2600960 h 4328160"/>
                  <a:gd name="connsiteX61" fmla="*/ 139700 w 2489200"/>
                  <a:gd name="connsiteY61" fmla="*/ 2232660 h 4328160"/>
                  <a:gd name="connsiteX62" fmla="*/ 50800 w 2489200"/>
                  <a:gd name="connsiteY62" fmla="*/ 1991360 h 4328160"/>
                  <a:gd name="connsiteX63" fmla="*/ 38100 w 2489200"/>
                  <a:gd name="connsiteY63" fmla="*/ 1877060 h 4328160"/>
                  <a:gd name="connsiteX64" fmla="*/ 38100 w 2489200"/>
                  <a:gd name="connsiteY64" fmla="*/ 1673860 h 4328160"/>
                  <a:gd name="connsiteX65" fmla="*/ 0 w 2489200"/>
                  <a:gd name="connsiteY65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95350 w 2489200"/>
                  <a:gd name="connsiteY52" fmla="*/ 3785235 h 4328160"/>
                  <a:gd name="connsiteX53" fmla="*/ 838200 w 2489200"/>
                  <a:gd name="connsiteY53" fmla="*/ 3693160 h 4328160"/>
                  <a:gd name="connsiteX54" fmla="*/ 838200 w 2489200"/>
                  <a:gd name="connsiteY54" fmla="*/ 3540760 h 4328160"/>
                  <a:gd name="connsiteX55" fmla="*/ 774700 w 2489200"/>
                  <a:gd name="connsiteY55" fmla="*/ 3502660 h 4328160"/>
                  <a:gd name="connsiteX56" fmla="*/ 654050 w 2489200"/>
                  <a:gd name="connsiteY56" fmla="*/ 3553460 h 4328160"/>
                  <a:gd name="connsiteX57" fmla="*/ 568325 w 2489200"/>
                  <a:gd name="connsiteY57" fmla="*/ 3434398 h 4328160"/>
                  <a:gd name="connsiteX58" fmla="*/ 546100 w 2489200"/>
                  <a:gd name="connsiteY58" fmla="*/ 3223260 h 4328160"/>
                  <a:gd name="connsiteX59" fmla="*/ 457200 w 2489200"/>
                  <a:gd name="connsiteY59" fmla="*/ 2943860 h 4328160"/>
                  <a:gd name="connsiteX60" fmla="*/ 279400 w 2489200"/>
                  <a:gd name="connsiteY60" fmla="*/ 2600960 h 4328160"/>
                  <a:gd name="connsiteX61" fmla="*/ 139700 w 2489200"/>
                  <a:gd name="connsiteY61" fmla="*/ 2232660 h 4328160"/>
                  <a:gd name="connsiteX62" fmla="*/ 50800 w 2489200"/>
                  <a:gd name="connsiteY62" fmla="*/ 1991360 h 4328160"/>
                  <a:gd name="connsiteX63" fmla="*/ 38100 w 2489200"/>
                  <a:gd name="connsiteY63" fmla="*/ 1877060 h 4328160"/>
                  <a:gd name="connsiteX64" fmla="*/ 38100 w 2489200"/>
                  <a:gd name="connsiteY64" fmla="*/ 1673860 h 4328160"/>
                  <a:gd name="connsiteX65" fmla="*/ 0 w 2489200"/>
                  <a:gd name="connsiteY65" fmla="*/ 1518920 h 4328160"/>
                  <a:gd name="connsiteX0" fmla="*/ 0 w 2489200"/>
                  <a:gd name="connsiteY0" fmla="*/ 1518920 h 4329971"/>
                  <a:gd name="connsiteX1" fmla="*/ 266700 w 2489200"/>
                  <a:gd name="connsiteY1" fmla="*/ 1153160 h 4329971"/>
                  <a:gd name="connsiteX2" fmla="*/ 591820 w 2489200"/>
                  <a:gd name="connsiteY2" fmla="*/ 749300 h 4329971"/>
                  <a:gd name="connsiteX3" fmla="*/ 1125220 w 2489200"/>
                  <a:gd name="connsiteY3" fmla="*/ 317500 h 4329971"/>
                  <a:gd name="connsiteX4" fmla="*/ 1554480 w 2489200"/>
                  <a:gd name="connsiteY4" fmla="*/ 93980 h 4329971"/>
                  <a:gd name="connsiteX5" fmla="*/ 1841500 w 2489200"/>
                  <a:gd name="connsiteY5" fmla="*/ 10160 h 4329971"/>
                  <a:gd name="connsiteX6" fmla="*/ 2108200 w 2489200"/>
                  <a:gd name="connsiteY6" fmla="*/ 10160 h 4329971"/>
                  <a:gd name="connsiteX7" fmla="*/ 2336800 w 2489200"/>
                  <a:gd name="connsiteY7" fmla="*/ 48260 h 4329971"/>
                  <a:gd name="connsiteX8" fmla="*/ 2438400 w 2489200"/>
                  <a:gd name="connsiteY8" fmla="*/ 111760 h 4329971"/>
                  <a:gd name="connsiteX9" fmla="*/ 2489200 w 2489200"/>
                  <a:gd name="connsiteY9" fmla="*/ 149860 h 4329971"/>
                  <a:gd name="connsiteX10" fmla="*/ 2489200 w 2489200"/>
                  <a:gd name="connsiteY10" fmla="*/ 289560 h 4329971"/>
                  <a:gd name="connsiteX11" fmla="*/ 2400300 w 2489200"/>
                  <a:gd name="connsiteY11" fmla="*/ 403860 h 4329971"/>
                  <a:gd name="connsiteX12" fmla="*/ 2374900 w 2489200"/>
                  <a:gd name="connsiteY12" fmla="*/ 530860 h 4329971"/>
                  <a:gd name="connsiteX13" fmla="*/ 2336800 w 2489200"/>
                  <a:gd name="connsiteY13" fmla="*/ 581660 h 4329971"/>
                  <a:gd name="connsiteX14" fmla="*/ 2286000 w 2489200"/>
                  <a:gd name="connsiteY14" fmla="*/ 721360 h 4329971"/>
                  <a:gd name="connsiteX15" fmla="*/ 2286000 w 2489200"/>
                  <a:gd name="connsiteY15" fmla="*/ 810260 h 4329971"/>
                  <a:gd name="connsiteX16" fmla="*/ 2235200 w 2489200"/>
                  <a:gd name="connsiteY16" fmla="*/ 886460 h 4329971"/>
                  <a:gd name="connsiteX17" fmla="*/ 2260600 w 2489200"/>
                  <a:gd name="connsiteY17" fmla="*/ 1000760 h 4329971"/>
                  <a:gd name="connsiteX18" fmla="*/ 2222500 w 2489200"/>
                  <a:gd name="connsiteY18" fmla="*/ 1064260 h 4329971"/>
                  <a:gd name="connsiteX19" fmla="*/ 2209800 w 2489200"/>
                  <a:gd name="connsiteY19" fmla="*/ 1203960 h 4329971"/>
                  <a:gd name="connsiteX20" fmla="*/ 2159000 w 2489200"/>
                  <a:gd name="connsiteY20" fmla="*/ 1318260 h 4329971"/>
                  <a:gd name="connsiteX21" fmla="*/ 2082800 w 2489200"/>
                  <a:gd name="connsiteY21" fmla="*/ 1508760 h 4329971"/>
                  <a:gd name="connsiteX22" fmla="*/ 1968500 w 2489200"/>
                  <a:gd name="connsiteY22" fmla="*/ 1623060 h 4329971"/>
                  <a:gd name="connsiteX23" fmla="*/ 1574800 w 2489200"/>
                  <a:gd name="connsiteY23" fmla="*/ 1686560 h 4329971"/>
                  <a:gd name="connsiteX24" fmla="*/ 1778000 w 2489200"/>
                  <a:gd name="connsiteY24" fmla="*/ 1864360 h 4329971"/>
                  <a:gd name="connsiteX25" fmla="*/ 1879600 w 2489200"/>
                  <a:gd name="connsiteY25" fmla="*/ 2080260 h 4329971"/>
                  <a:gd name="connsiteX26" fmla="*/ 2032000 w 2489200"/>
                  <a:gd name="connsiteY26" fmla="*/ 2245360 h 4329971"/>
                  <a:gd name="connsiteX27" fmla="*/ 1981200 w 2489200"/>
                  <a:gd name="connsiteY27" fmla="*/ 2296160 h 4329971"/>
                  <a:gd name="connsiteX28" fmla="*/ 1943100 w 2489200"/>
                  <a:gd name="connsiteY28" fmla="*/ 2461260 h 4329971"/>
                  <a:gd name="connsiteX29" fmla="*/ 2044700 w 2489200"/>
                  <a:gd name="connsiteY29" fmla="*/ 2600960 h 4329971"/>
                  <a:gd name="connsiteX30" fmla="*/ 1905000 w 2489200"/>
                  <a:gd name="connsiteY30" fmla="*/ 2664460 h 4329971"/>
                  <a:gd name="connsiteX31" fmla="*/ 1828800 w 2489200"/>
                  <a:gd name="connsiteY31" fmla="*/ 2867660 h 4329971"/>
                  <a:gd name="connsiteX32" fmla="*/ 1874520 w 2489200"/>
                  <a:gd name="connsiteY32" fmla="*/ 3081020 h 4329971"/>
                  <a:gd name="connsiteX33" fmla="*/ 1727200 w 2489200"/>
                  <a:gd name="connsiteY33" fmla="*/ 3134360 h 4329971"/>
                  <a:gd name="connsiteX34" fmla="*/ 1651000 w 2489200"/>
                  <a:gd name="connsiteY34" fmla="*/ 3329940 h 4329971"/>
                  <a:gd name="connsiteX35" fmla="*/ 1765300 w 2489200"/>
                  <a:gd name="connsiteY35" fmla="*/ 3705860 h 4329971"/>
                  <a:gd name="connsiteX36" fmla="*/ 1866900 w 2489200"/>
                  <a:gd name="connsiteY36" fmla="*/ 3985260 h 4329971"/>
                  <a:gd name="connsiteX37" fmla="*/ 1993900 w 2489200"/>
                  <a:gd name="connsiteY37" fmla="*/ 4137660 h 4329971"/>
                  <a:gd name="connsiteX38" fmla="*/ 2032000 w 2489200"/>
                  <a:gd name="connsiteY38" fmla="*/ 4251960 h 4329971"/>
                  <a:gd name="connsiteX39" fmla="*/ 1943100 w 2489200"/>
                  <a:gd name="connsiteY39" fmla="*/ 4328160 h 4329971"/>
                  <a:gd name="connsiteX40" fmla="*/ 1803400 w 2489200"/>
                  <a:gd name="connsiteY40" fmla="*/ 4290060 h 4329971"/>
                  <a:gd name="connsiteX41" fmla="*/ 1752600 w 2489200"/>
                  <a:gd name="connsiteY41" fmla="*/ 4201160 h 4329971"/>
                  <a:gd name="connsiteX42" fmla="*/ 1752600 w 2489200"/>
                  <a:gd name="connsiteY42" fmla="*/ 4036060 h 4329971"/>
                  <a:gd name="connsiteX43" fmla="*/ 1701800 w 2489200"/>
                  <a:gd name="connsiteY43" fmla="*/ 3820160 h 4329971"/>
                  <a:gd name="connsiteX44" fmla="*/ 1628140 w 2489200"/>
                  <a:gd name="connsiteY44" fmla="*/ 3690620 h 4329971"/>
                  <a:gd name="connsiteX45" fmla="*/ 1539240 w 2489200"/>
                  <a:gd name="connsiteY45" fmla="*/ 3591560 h 4329971"/>
                  <a:gd name="connsiteX46" fmla="*/ 1435100 w 2489200"/>
                  <a:gd name="connsiteY46" fmla="*/ 3553460 h 4329971"/>
                  <a:gd name="connsiteX47" fmla="*/ 1371600 w 2489200"/>
                  <a:gd name="connsiteY47" fmla="*/ 3553460 h 4329971"/>
                  <a:gd name="connsiteX48" fmla="*/ 1308100 w 2489200"/>
                  <a:gd name="connsiteY48" fmla="*/ 3604260 h 4329971"/>
                  <a:gd name="connsiteX49" fmla="*/ 1181100 w 2489200"/>
                  <a:gd name="connsiteY49" fmla="*/ 3591560 h 4329971"/>
                  <a:gd name="connsiteX50" fmla="*/ 1041400 w 2489200"/>
                  <a:gd name="connsiteY50" fmla="*/ 3693160 h 4329971"/>
                  <a:gd name="connsiteX51" fmla="*/ 1028700 w 2489200"/>
                  <a:gd name="connsiteY51" fmla="*/ 3756660 h 4329971"/>
                  <a:gd name="connsiteX52" fmla="*/ 895350 w 2489200"/>
                  <a:gd name="connsiteY52" fmla="*/ 3785235 h 4329971"/>
                  <a:gd name="connsiteX53" fmla="*/ 838200 w 2489200"/>
                  <a:gd name="connsiteY53" fmla="*/ 3693160 h 4329971"/>
                  <a:gd name="connsiteX54" fmla="*/ 838200 w 2489200"/>
                  <a:gd name="connsiteY54" fmla="*/ 3540760 h 4329971"/>
                  <a:gd name="connsiteX55" fmla="*/ 774700 w 2489200"/>
                  <a:gd name="connsiteY55" fmla="*/ 3502660 h 4329971"/>
                  <a:gd name="connsiteX56" fmla="*/ 654050 w 2489200"/>
                  <a:gd name="connsiteY56" fmla="*/ 3553460 h 4329971"/>
                  <a:gd name="connsiteX57" fmla="*/ 568325 w 2489200"/>
                  <a:gd name="connsiteY57" fmla="*/ 3434398 h 4329971"/>
                  <a:gd name="connsiteX58" fmla="*/ 546100 w 2489200"/>
                  <a:gd name="connsiteY58" fmla="*/ 3223260 h 4329971"/>
                  <a:gd name="connsiteX59" fmla="*/ 457200 w 2489200"/>
                  <a:gd name="connsiteY59" fmla="*/ 2943860 h 4329971"/>
                  <a:gd name="connsiteX60" fmla="*/ 279400 w 2489200"/>
                  <a:gd name="connsiteY60" fmla="*/ 2600960 h 4329971"/>
                  <a:gd name="connsiteX61" fmla="*/ 139700 w 2489200"/>
                  <a:gd name="connsiteY61" fmla="*/ 2232660 h 4329971"/>
                  <a:gd name="connsiteX62" fmla="*/ 50800 w 2489200"/>
                  <a:gd name="connsiteY62" fmla="*/ 1991360 h 4329971"/>
                  <a:gd name="connsiteX63" fmla="*/ 38100 w 2489200"/>
                  <a:gd name="connsiteY63" fmla="*/ 1877060 h 4329971"/>
                  <a:gd name="connsiteX64" fmla="*/ 38100 w 2489200"/>
                  <a:gd name="connsiteY64" fmla="*/ 1673860 h 4329971"/>
                  <a:gd name="connsiteX65" fmla="*/ 0 w 2489200"/>
                  <a:gd name="connsiteY65" fmla="*/ 1518920 h 4329971"/>
                  <a:gd name="connsiteX0" fmla="*/ 0 w 2489200"/>
                  <a:gd name="connsiteY0" fmla="*/ 1518920 h 4329971"/>
                  <a:gd name="connsiteX1" fmla="*/ 266700 w 2489200"/>
                  <a:gd name="connsiteY1" fmla="*/ 1153160 h 4329971"/>
                  <a:gd name="connsiteX2" fmla="*/ 591820 w 2489200"/>
                  <a:gd name="connsiteY2" fmla="*/ 749300 h 4329971"/>
                  <a:gd name="connsiteX3" fmla="*/ 1125220 w 2489200"/>
                  <a:gd name="connsiteY3" fmla="*/ 317500 h 4329971"/>
                  <a:gd name="connsiteX4" fmla="*/ 1554480 w 2489200"/>
                  <a:gd name="connsiteY4" fmla="*/ 93980 h 4329971"/>
                  <a:gd name="connsiteX5" fmla="*/ 1841500 w 2489200"/>
                  <a:gd name="connsiteY5" fmla="*/ 10160 h 4329971"/>
                  <a:gd name="connsiteX6" fmla="*/ 2108200 w 2489200"/>
                  <a:gd name="connsiteY6" fmla="*/ 10160 h 4329971"/>
                  <a:gd name="connsiteX7" fmla="*/ 2336800 w 2489200"/>
                  <a:gd name="connsiteY7" fmla="*/ 48260 h 4329971"/>
                  <a:gd name="connsiteX8" fmla="*/ 2438400 w 2489200"/>
                  <a:gd name="connsiteY8" fmla="*/ 111760 h 4329971"/>
                  <a:gd name="connsiteX9" fmla="*/ 2489200 w 2489200"/>
                  <a:gd name="connsiteY9" fmla="*/ 149860 h 4329971"/>
                  <a:gd name="connsiteX10" fmla="*/ 2489200 w 2489200"/>
                  <a:gd name="connsiteY10" fmla="*/ 289560 h 4329971"/>
                  <a:gd name="connsiteX11" fmla="*/ 2400300 w 2489200"/>
                  <a:gd name="connsiteY11" fmla="*/ 403860 h 4329971"/>
                  <a:gd name="connsiteX12" fmla="*/ 2374900 w 2489200"/>
                  <a:gd name="connsiteY12" fmla="*/ 530860 h 4329971"/>
                  <a:gd name="connsiteX13" fmla="*/ 2336800 w 2489200"/>
                  <a:gd name="connsiteY13" fmla="*/ 581660 h 4329971"/>
                  <a:gd name="connsiteX14" fmla="*/ 2286000 w 2489200"/>
                  <a:gd name="connsiteY14" fmla="*/ 721360 h 4329971"/>
                  <a:gd name="connsiteX15" fmla="*/ 2286000 w 2489200"/>
                  <a:gd name="connsiteY15" fmla="*/ 810260 h 4329971"/>
                  <a:gd name="connsiteX16" fmla="*/ 2235200 w 2489200"/>
                  <a:gd name="connsiteY16" fmla="*/ 886460 h 4329971"/>
                  <a:gd name="connsiteX17" fmla="*/ 2260600 w 2489200"/>
                  <a:gd name="connsiteY17" fmla="*/ 1000760 h 4329971"/>
                  <a:gd name="connsiteX18" fmla="*/ 2222500 w 2489200"/>
                  <a:gd name="connsiteY18" fmla="*/ 1064260 h 4329971"/>
                  <a:gd name="connsiteX19" fmla="*/ 2209800 w 2489200"/>
                  <a:gd name="connsiteY19" fmla="*/ 1203960 h 4329971"/>
                  <a:gd name="connsiteX20" fmla="*/ 2159000 w 2489200"/>
                  <a:gd name="connsiteY20" fmla="*/ 1318260 h 4329971"/>
                  <a:gd name="connsiteX21" fmla="*/ 2082800 w 2489200"/>
                  <a:gd name="connsiteY21" fmla="*/ 1508760 h 4329971"/>
                  <a:gd name="connsiteX22" fmla="*/ 1968500 w 2489200"/>
                  <a:gd name="connsiteY22" fmla="*/ 1623060 h 4329971"/>
                  <a:gd name="connsiteX23" fmla="*/ 1574800 w 2489200"/>
                  <a:gd name="connsiteY23" fmla="*/ 1686560 h 4329971"/>
                  <a:gd name="connsiteX24" fmla="*/ 1778000 w 2489200"/>
                  <a:gd name="connsiteY24" fmla="*/ 1864360 h 4329971"/>
                  <a:gd name="connsiteX25" fmla="*/ 1879600 w 2489200"/>
                  <a:gd name="connsiteY25" fmla="*/ 2080260 h 4329971"/>
                  <a:gd name="connsiteX26" fmla="*/ 2032000 w 2489200"/>
                  <a:gd name="connsiteY26" fmla="*/ 2245360 h 4329971"/>
                  <a:gd name="connsiteX27" fmla="*/ 1981200 w 2489200"/>
                  <a:gd name="connsiteY27" fmla="*/ 2296160 h 4329971"/>
                  <a:gd name="connsiteX28" fmla="*/ 1943100 w 2489200"/>
                  <a:gd name="connsiteY28" fmla="*/ 2461260 h 4329971"/>
                  <a:gd name="connsiteX29" fmla="*/ 2044700 w 2489200"/>
                  <a:gd name="connsiteY29" fmla="*/ 2600960 h 4329971"/>
                  <a:gd name="connsiteX30" fmla="*/ 1905000 w 2489200"/>
                  <a:gd name="connsiteY30" fmla="*/ 2664460 h 4329971"/>
                  <a:gd name="connsiteX31" fmla="*/ 1828800 w 2489200"/>
                  <a:gd name="connsiteY31" fmla="*/ 2867660 h 4329971"/>
                  <a:gd name="connsiteX32" fmla="*/ 1874520 w 2489200"/>
                  <a:gd name="connsiteY32" fmla="*/ 3081020 h 4329971"/>
                  <a:gd name="connsiteX33" fmla="*/ 1727200 w 2489200"/>
                  <a:gd name="connsiteY33" fmla="*/ 3134360 h 4329971"/>
                  <a:gd name="connsiteX34" fmla="*/ 1651000 w 2489200"/>
                  <a:gd name="connsiteY34" fmla="*/ 3329940 h 4329971"/>
                  <a:gd name="connsiteX35" fmla="*/ 1765300 w 2489200"/>
                  <a:gd name="connsiteY35" fmla="*/ 3705860 h 4329971"/>
                  <a:gd name="connsiteX36" fmla="*/ 1866900 w 2489200"/>
                  <a:gd name="connsiteY36" fmla="*/ 3985260 h 4329971"/>
                  <a:gd name="connsiteX37" fmla="*/ 1993900 w 2489200"/>
                  <a:gd name="connsiteY37" fmla="*/ 4137660 h 4329971"/>
                  <a:gd name="connsiteX38" fmla="*/ 2032000 w 2489200"/>
                  <a:gd name="connsiteY38" fmla="*/ 4251960 h 4329971"/>
                  <a:gd name="connsiteX39" fmla="*/ 1943100 w 2489200"/>
                  <a:gd name="connsiteY39" fmla="*/ 4328160 h 4329971"/>
                  <a:gd name="connsiteX40" fmla="*/ 1803400 w 2489200"/>
                  <a:gd name="connsiteY40" fmla="*/ 4290060 h 4329971"/>
                  <a:gd name="connsiteX41" fmla="*/ 1752600 w 2489200"/>
                  <a:gd name="connsiteY41" fmla="*/ 4201160 h 4329971"/>
                  <a:gd name="connsiteX42" fmla="*/ 1752600 w 2489200"/>
                  <a:gd name="connsiteY42" fmla="*/ 4036060 h 4329971"/>
                  <a:gd name="connsiteX43" fmla="*/ 1701800 w 2489200"/>
                  <a:gd name="connsiteY43" fmla="*/ 3820160 h 4329971"/>
                  <a:gd name="connsiteX44" fmla="*/ 1628140 w 2489200"/>
                  <a:gd name="connsiteY44" fmla="*/ 3690620 h 4329971"/>
                  <a:gd name="connsiteX45" fmla="*/ 1539240 w 2489200"/>
                  <a:gd name="connsiteY45" fmla="*/ 3591560 h 4329971"/>
                  <a:gd name="connsiteX46" fmla="*/ 1435100 w 2489200"/>
                  <a:gd name="connsiteY46" fmla="*/ 3553460 h 4329971"/>
                  <a:gd name="connsiteX47" fmla="*/ 1371600 w 2489200"/>
                  <a:gd name="connsiteY47" fmla="*/ 3553460 h 4329971"/>
                  <a:gd name="connsiteX48" fmla="*/ 1308100 w 2489200"/>
                  <a:gd name="connsiteY48" fmla="*/ 3604260 h 4329971"/>
                  <a:gd name="connsiteX49" fmla="*/ 1181100 w 2489200"/>
                  <a:gd name="connsiteY49" fmla="*/ 3591560 h 4329971"/>
                  <a:gd name="connsiteX50" fmla="*/ 1041400 w 2489200"/>
                  <a:gd name="connsiteY50" fmla="*/ 3693160 h 4329971"/>
                  <a:gd name="connsiteX51" fmla="*/ 1028700 w 2489200"/>
                  <a:gd name="connsiteY51" fmla="*/ 3756660 h 4329971"/>
                  <a:gd name="connsiteX52" fmla="*/ 895350 w 2489200"/>
                  <a:gd name="connsiteY52" fmla="*/ 3785235 h 4329971"/>
                  <a:gd name="connsiteX53" fmla="*/ 838200 w 2489200"/>
                  <a:gd name="connsiteY53" fmla="*/ 3693160 h 4329971"/>
                  <a:gd name="connsiteX54" fmla="*/ 838200 w 2489200"/>
                  <a:gd name="connsiteY54" fmla="*/ 3540760 h 4329971"/>
                  <a:gd name="connsiteX55" fmla="*/ 774700 w 2489200"/>
                  <a:gd name="connsiteY55" fmla="*/ 3502660 h 4329971"/>
                  <a:gd name="connsiteX56" fmla="*/ 654050 w 2489200"/>
                  <a:gd name="connsiteY56" fmla="*/ 3553460 h 4329971"/>
                  <a:gd name="connsiteX57" fmla="*/ 568325 w 2489200"/>
                  <a:gd name="connsiteY57" fmla="*/ 3434398 h 4329971"/>
                  <a:gd name="connsiteX58" fmla="*/ 546100 w 2489200"/>
                  <a:gd name="connsiteY58" fmla="*/ 3223260 h 4329971"/>
                  <a:gd name="connsiteX59" fmla="*/ 457200 w 2489200"/>
                  <a:gd name="connsiteY59" fmla="*/ 2943860 h 4329971"/>
                  <a:gd name="connsiteX60" fmla="*/ 279400 w 2489200"/>
                  <a:gd name="connsiteY60" fmla="*/ 2600960 h 4329971"/>
                  <a:gd name="connsiteX61" fmla="*/ 139700 w 2489200"/>
                  <a:gd name="connsiteY61" fmla="*/ 2232660 h 4329971"/>
                  <a:gd name="connsiteX62" fmla="*/ 50800 w 2489200"/>
                  <a:gd name="connsiteY62" fmla="*/ 1991360 h 4329971"/>
                  <a:gd name="connsiteX63" fmla="*/ 38100 w 2489200"/>
                  <a:gd name="connsiteY63" fmla="*/ 1877060 h 4329971"/>
                  <a:gd name="connsiteX64" fmla="*/ 38100 w 2489200"/>
                  <a:gd name="connsiteY64" fmla="*/ 1673860 h 4329971"/>
                  <a:gd name="connsiteX65" fmla="*/ 0 w 2489200"/>
                  <a:gd name="connsiteY65" fmla="*/ 1518920 h 4329971"/>
                  <a:gd name="connsiteX0" fmla="*/ 0 w 2489200"/>
                  <a:gd name="connsiteY0" fmla="*/ 1518920 h 4329971"/>
                  <a:gd name="connsiteX1" fmla="*/ 266700 w 2489200"/>
                  <a:gd name="connsiteY1" fmla="*/ 1153160 h 4329971"/>
                  <a:gd name="connsiteX2" fmla="*/ 591820 w 2489200"/>
                  <a:gd name="connsiteY2" fmla="*/ 749300 h 4329971"/>
                  <a:gd name="connsiteX3" fmla="*/ 1125220 w 2489200"/>
                  <a:gd name="connsiteY3" fmla="*/ 317500 h 4329971"/>
                  <a:gd name="connsiteX4" fmla="*/ 1554480 w 2489200"/>
                  <a:gd name="connsiteY4" fmla="*/ 93980 h 4329971"/>
                  <a:gd name="connsiteX5" fmla="*/ 1841500 w 2489200"/>
                  <a:gd name="connsiteY5" fmla="*/ 10160 h 4329971"/>
                  <a:gd name="connsiteX6" fmla="*/ 2108200 w 2489200"/>
                  <a:gd name="connsiteY6" fmla="*/ 10160 h 4329971"/>
                  <a:gd name="connsiteX7" fmla="*/ 2336800 w 2489200"/>
                  <a:gd name="connsiteY7" fmla="*/ 48260 h 4329971"/>
                  <a:gd name="connsiteX8" fmla="*/ 2438400 w 2489200"/>
                  <a:gd name="connsiteY8" fmla="*/ 111760 h 4329971"/>
                  <a:gd name="connsiteX9" fmla="*/ 2489200 w 2489200"/>
                  <a:gd name="connsiteY9" fmla="*/ 149860 h 4329971"/>
                  <a:gd name="connsiteX10" fmla="*/ 2489200 w 2489200"/>
                  <a:gd name="connsiteY10" fmla="*/ 289560 h 4329971"/>
                  <a:gd name="connsiteX11" fmla="*/ 2400300 w 2489200"/>
                  <a:gd name="connsiteY11" fmla="*/ 403860 h 4329971"/>
                  <a:gd name="connsiteX12" fmla="*/ 2374900 w 2489200"/>
                  <a:gd name="connsiteY12" fmla="*/ 530860 h 4329971"/>
                  <a:gd name="connsiteX13" fmla="*/ 2336800 w 2489200"/>
                  <a:gd name="connsiteY13" fmla="*/ 581660 h 4329971"/>
                  <a:gd name="connsiteX14" fmla="*/ 2286000 w 2489200"/>
                  <a:gd name="connsiteY14" fmla="*/ 721360 h 4329971"/>
                  <a:gd name="connsiteX15" fmla="*/ 2286000 w 2489200"/>
                  <a:gd name="connsiteY15" fmla="*/ 810260 h 4329971"/>
                  <a:gd name="connsiteX16" fmla="*/ 2235200 w 2489200"/>
                  <a:gd name="connsiteY16" fmla="*/ 886460 h 4329971"/>
                  <a:gd name="connsiteX17" fmla="*/ 2260600 w 2489200"/>
                  <a:gd name="connsiteY17" fmla="*/ 1000760 h 4329971"/>
                  <a:gd name="connsiteX18" fmla="*/ 2222500 w 2489200"/>
                  <a:gd name="connsiteY18" fmla="*/ 1064260 h 4329971"/>
                  <a:gd name="connsiteX19" fmla="*/ 2209800 w 2489200"/>
                  <a:gd name="connsiteY19" fmla="*/ 1203960 h 4329971"/>
                  <a:gd name="connsiteX20" fmla="*/ 2159000 w 2489200"/>
                  <a:gd name="connsiteY20" fmla="*/ 1318260 h 4329971"/>
                  <a:gd name="connsiteX21" fmla="*/ 2082800 w 2489200"/>
                  <a:gd name="connsiteY21" fmla="*/ 1508760 h 4329971"/>
                  <a:gd name="connsiteX22" fmla="*/ 1968500 w 2489200"/>
                  <a:gd name="connsiteY22" fmla="*/ 1623060 h 4329971"/>
                  <a:gd name="connsiteX23" fmla="*/ 1574800 w 2489200"/>
                  <a:gd name="connsiteY23" fmla="*/ 1686560 h 4329971"/>
                  <a:gd name="connsiteX24" fmla="*/ 1778000 w 2489200"/>
                  <a:gd name="connsiteY24" fmla="*/ 1864360 h 4329971"/>
                  <a:gd name="connsiteX25" fmla="*/ 1879600 w 2489200"/>
                  <a:gd name="connsiteY25" fmla="*/ 2080260 h 4329971"/>
                  <a:gd name="connsiteX26" fmla="*/ 2032000 w 2489200"/>
                  <a:gd name="connsiteY26" fmla="*/ 2245360 h 4329971"/>
                  <a:gd name="connsiteX27" fmla="*/ 1981200 w 2489200"/>
                  <a:gd name="connsiteY27" fmla="*/ 2296160 h 4329971"/>
                  <a:gd name="connsiteX28" fmla="*/ 1943100 w 2489200"/>
                  <a:gd name="connsiteY28" fmla="*/ 2461260 h 4329971"/>
                  <a:gd name="connsiteX29" fmla="*/ 2044700 w 2489200"/>
                  <a:gd name="connsiteY29" fmla="*/ 2600960 h 4329971"/>
                  <a:gd name="connsiteX30" fmla="*/ 1905000 w 2489200"/>
                  <a:gd name="connsiteY30" fmla="*/ 2664460 h 4329971"/>
                  <a:gd name="connsiteX31" fmla="*/ 1828800 w 2489200"/>
                  <a:gd name="connsiteY31" fmla="*/ 2867660 h 4329971"/>
                  <a:gd name="connsiteX32" fmla="*/ 1874520 w 2489200"/>
                  <a:gd name="connsiteY32" fmla="*/ 3081020 h 4329971"/>
                  <a:gd name="connsiteX33" fmla="*/ 1727200 w 2489200"/>
                  <a:gd name="connsiteY33" fmla="*/ 3134360 h 4329971"/>
                  <a:gd name="connsiteX34" fmla="*/ 1651000 w 2489200"/>
                  <a:gd name="connsiteY34" fmla="*/ 3329940 h 4329971"/>
                  <a:gd name="connsiteX35" fmla="*/ 1765300 w 2489200"/>
                  <a:gd name="connsiteY35" fmla="*/ 3705860 h 4329971"/>
                  <a:gd name="connsiteX36" fmla="*/ 1866900 w 2489200"/>
                  <a:gd name="connsiteY36" fmla="*/ 3985260 h 4329971"/>
                  <a:gd name="connsiteX37" fmla="*/ 1993900 w 2489200"/>
                  <a:gd name="connsiteY37" fmla="*/ 4137660 h 4329971"/>
                  <a:gd name="connsiteX38" fmla="*/ 2032000 w 2489200"/>
                  <a:gd name="connsiteY38" fmla="*/ 4251960 h 4329971"/>
                  <a:gd name="connsiteX39" fmla="*/ 1943100 w 2489200"/>
                  <a:gd name="connsiteY39" fmla="*/ 4328160 h 4329971"/>
                  <a:gd name="connsiteX40" fmla="*/ 1803400 w 2489200"/>
                  <a:gd name="connsiteY40" fmla="*/ 4290060 h 4329971"/>
                  <a:gd name="connsiteX41" fmla="*/ 1762125 w 2489200"/>
                  <a:gd name="connsiteY41" fmla="*/ 4191635 h 4329971"/>
                  <a:gd name="connsiteX42" fmla="*/ 1752600 w 2489200"/>
                  <a:gd name="connsiteY42" fmla="*/ 4036060 h 4329971"/>
                  <a:gd name="connsiteX43" fmla="*/ 1701800 w 2489200"/>
                  <a:gd name="connsiteY43" fmla="*/ 3820160 h 4329971"/>
                  <a:gd name="connsiteX44" fmla="*/ 1628140 w 2489200"/>
                  <a:gd name="connsiteY44" fmla="*/ 3690620 h 4329971"/>
                  <a:gd name="connsiteX45" fmla="*/ 1539240 w 2489200"/>
                  <a:gd name="connsiteY45" fmla="*/ 3591560 h 4329971"/>
                  <a:gd name="connsiteX46" fmla="*/ 1435100 w 2489200"/>
                  <a:gd name="connsiteY46" fmla="*/ 3553460 h 4329971"/>
                  <a:gd name="connsiteX47" fmla="*/ 1371600 w 2489200"/>
                  <a:gd name="connsiteY47" fmla="*/ 3553460 h 4329971"/>
                  <a:gd name="connsiteX48" fmla="*/ 1308100 w 2489200"/>
                  <a:gd name="connsiteY48" fmla="*/ 3604260 h 4329971"/>
                  <a:gd name="connsiteX49" fmla="*/ 1181100 w 2489200"/>
                  <a:gd name="connsiteY49" fmla="*/ 3591560 h 4329971"/>
                  <a:gd name="connsiteX50" fmla="*/ 1041400 w 2489200"/>
                  <a:gd name="connsiteY50" fmla="*/ 3693160 h 4329971"/>
                  <a:gd name="connsiteX51" fmla="*/ 1028700 w 2489200"/>
                  <a:gd name="connsiteY51" fmla="*/ 3756660 h 4329971"/>
                  <a:gd name="connsiteX52" fmla="*/ 895350 w 2489200"/>
                  <a:gd name="connsiteY52" fmla="*/ 3785235 h 4329971"/>
                  <a:gd name="connsiteX53" fmla="*/ 838200 w 2489200"/>
                  <a:gd name="connsiteY53" fmla="*/ 3693160 h 4329971"/>
                  <a:gd name="connsiteX54" fmla="*/ 838200 w 2489200"/>
                  <a:gd name="connsiteY54" fmla="*/ 3540760 h 4329971"/>
                  <a:gd name="connsiteX55" fmla="*/ 774700 w 2489200"/>
                  <a:gd name="connsiteY55" fmla="*/ 3502660 h 4329971"/>
                  <a:gd name="connsiteX56" fmla="*/ 654050 w 2489200"/>
                  <a:gd name="connsiteY56" fmla="*/ 3553460 h 4329971"/>
                  <a:gd name="connsiteX57" fmla="*/ 568325 w 2489200"/>
                  <a:gd name="connsiteY57" fmla="*/ 3434398 h 4329971"/>
                  <a:gd name="connsiteX58" fmla="*/ 546100 w 2489200"/>
                  <a:gd name="connsiteY58" fmla="*/ 3223260 h 4329971"/>
                  <a:gd name="connsiteX59" fmla="*/ 457200 w 2489200"/>
                  <a:gd name="connsiteY59" fmla="*/ 2943860 h 4329971"/>
                  <a:gd name="connsiteX60" fmla="*/ 279400 w 2489200"/>
                  <a:gd name="connsiteY60" fmla="*/ 2600960 h 4329971"/>
                  <a:gd name="connsiteX61" fmla="*/ 139700 w 2489200"/>
                  <a:gd name="connsiteY61" fmla="*/ 2232660 h 4329971"/>
                  <a:gd name="connsiteX62" fmla="*/ 50800 w 2489200"/>
                  <a:gd name="connsiteY62" fmla="*/ 1991360 h 4329971"/>
                  <a:gd name="connsiteX63" fmla="*/ 38100 w 2489200"/>
                  <a:gd name="connsiteY63" fmla="*/ 1877060 h 4329971"/>
                  <a:gd name="connsiteX64" fmla="*/ 38100 w 2489200"/>
                  <a:gd name="connsiteY64" fmla="*/ 1673860 h 4329971"/>
                  <a:gd name="connsiteX65" fmla="*/ 0 w 2489200"/>
                  <a:gd name="connsiteY65" fmla="*/ 1518920 h 4329971"/>
                  <a:gd name="connsiteX0" fmla="*/ 0 w 2489200"/>
                  <a:gd name="connsiteY0" fmla="*/ 1518920 h 4329281"/>
                  <a:gd name="connsiteX1" fmla="*/ 266700 w 2489200"/>
                  <a:gd name="connsiteY1" fmla="*/ 1153160 h 4329281"/>
                  <a:gd name="connsiteX2" fmla="*/ 591820 w 2489200"/>
                  <a:gd name="connsiteY2" fmla="*/ 749300 h 4329281"/>
                  <a:gd name="connsiteX3" fmla="*/ 1125220 w 2489200"/>
                  <a:gd name="connsiteY3" fmla="*/ 317500 h 4329281"/>
                  <a:gd name="connsiteX4" fmla="*/ 1554480 w 2489200"/>
                  <a:gd name="connsiteY4" fmla="*/ 93980 h 4329281"/>
                  <a:gd name="connsiteX5" fmla="*/ 1841500 w 2489200"/>
                  <a:gd name="connsiteY5" fmla="*/ 10160 h 4329281"/>
                  <a:gd name="connsiteX6" fmla="*/ 2108200 w 2489200"/>
                  <a:gd name="connsiteY6" fmla="*/ 10160 h 4329281"/>
                  <a:gd name="connsiteX7" fmla="*/ 2336800 w 2489200"/>
                  <a:gd name="connsiteY7" fmla="*/ 48260 h 4329281"/>
                  <a:gd name="connsiteX8" fmla="*/ 2438400 w 2489200"/>
                  <a:gd name="connsiteY8" fmla="*/ 111760 h 4329281"/>
                  <a:gd name="connsiteX9" fmla="*/ 2489200 w 2489200"/>
                  <a:gd name="connsiteY9" fmla="*/ 149860 h 4329281"/>
                  <a:gd name="connsiteX10" fmla="*/ 2489200 w 2489200"/>
                  <a:gd name="connsiteY10" fmla="*/ 289560 h 4329281"/>
                  <a:gd name="connsiteX11" fmla="*/ 2400300 w 2489200"/>
                  <a:gd name="connsiteY11" fmla="*/ 403860 h 4329281"/>
                  <a:gd name="connsiteX12" fmla="*/ 2374900 w 2489200"/>
                  <a:gd name="connsiteY12" fmla="*/ 530860 h 4329281"/>
                  <a:gd name="connsiteX13" fmla="*/ 2336800 w 2489200"/>
                  <a:gd name="connsiteY13" fmla="*/ 581660 h 4329281"/>
                  <a:gd name="connsiteX14" fmla="*/ 2286000 w 2489200"/>
                  <a:gd name="connsiteY14" fmla="*/ 721360 h 4329281"/>
                  <a:gd name="connsiteX15" fmla="*/ 2286000 w 2489200"/>
                  <a:gd name="connsiteY15" fmla="*/ 810260 h 4329281"/>
                  <a:gd name="connsiteX16" fmla="*/ 2235200 w 2489200"/>
                  <a:gd name="connsiteY16" fmla="*/ 886460 h 4329281"/>
                  <a:gd name="connsiteX17" fmla="*/ 2260600 w 2489200"/>
                  <a:gd name="connsiteY17" fmla="*/ 1000760 h 4329281"/>
                  <a:gd name="connsiteX18" fmla="*/ 2222500 w 2489200"/>
                  <a:gd name="connsiteY18" fmla="*/ 1064260 h 4329281"/>
                  <a:gd name="connsiteX19" fmla="*/ 2209800 w 2489200"/>
                  <a:gd name="connsiteY19" fmla="*/ 1203960 h 4329281"/>
                  <a:gd name="connsiteX20" fmla="*/ 2159000 w 2489200"/>
                  <a:gd name="connsiteY20" fmla="*/ 1318260 h 4329281"/>
                  <a:gd name="connsiteX21" fmla="*/ 2082800 w 2489200"/>
                  <a:gd name="connsiteY21" fmla="*/ 1508760 h 4329281"/>
                  <a:gd name="connsiteX22" fmla="*/ 1968500 w 2489200"/>
                  <a:gd name="connsiteY22" fmla="*/ 1623060 h 4329281"/>
                  <a:gd name="connsiteX23" fmla="*/ 1574800 w 2489200"/>
                  <a:gd name="connsiteY23" fmla="*/ 1686560 h 4329281"/>
                  <a:gd name="connsiteX24" fmla="*/ 1778000 w 2489200"/>
                  <a:gd name="connsiteY24" fmla="*/ 1864360 h 4329281"/>
                  <a:gd name="connsiteX25" fmla="*/ 1879600 w 2489200"/>
                  <a:gd name="connsiteY25" fmla="*/ 2080260 h 4329281"/>
                  <a:gd name="connsiteX26" fmla="*/ 2032000 w 2489200"/>
                  <a:gd name="connsiteY26" fmla="*/ 2245360 h 4329281"/>
                  <a:gd name="connsiteX27" fmla="*/ 1981200 w 2489200"/>
                  <a:gd name="connsiteY27" fmla="*/ 2296160 h 4329281"/>
                  <a:gd name="connsiteX28" fmla="*/ 1943100 w 2489200"/>
                  <a:gd name="connsiteY28" fmla="*/ 2461260 h 4329281"/>
                  <a:gd name="connsiteX29" fmla="*/ 2044700 w 2489200"/>
                  <a:gd name="connsiteY29" fmla="*/ 2600960 h 4329281"/>
                  <a:gd name="connsiteX30" fmla="*/ 1905000 w 2489200"/>
                  <a:gd name="connsiteY30" fmla="*/ 2664460 h 4329281"/>
                  <a:gd name="connsiteX31" fmla="*/ 1828800 w 2489200"/>
                  <a:gd name="connsiteY31" fmla="*/ 2867660 h 4329281"/>
                  <a:gd name="connsiteX32" fmla="*/ 1874520 w 2489200"/>
                  <a:gd name="connsiteY32" fmla="*/ 3081020 h 4329281"/>
                  <a:gd name="connsiteX33" fmla="*/ 1727200 w 2489200"/>
                  <a:gd name="connsiteY33" fmla="*/ 3134360 h 4329281"/>
                  <a:gd name="connsiteX34" fmla="*/ 1651000 w 2489200"/>
                  <a:gd name="connsiteY34" fmla="*/ 3329940 h 4329281"/>
                  <a:gd name="connsiteX35" fmla="*/ 1765300 w 2489200"/>
                  <a:gd name="connsiteY35" fmla="*/ 3705860 h 4329281"/>
                  <a:gd name="connsiteX36" fmla="*/ 1866900 w 2489200"/>
                  <a:gd name="connsiteY36" fmla="*/ 3985260 h 4329281"/>
                  <a:gd name="connsiteX37" fmla="*/ 1993900 w 2489200"/>
                  <a:gd name="connsiteY37" fmla="*/ 4137660 h 4329281"/>
                  <a:gd name="connsiteX38" fmla="*/ 2032000 w 2489200"/>
                  <a:gd name="connsiteY38" fmla="*/ 4251960 h 4329281"/>
                  <a:gd name="connsiteX39" fmla="*/ 1943100 w 2489200"/>
                  <a:gd name="connsiteY39" fmla="*/ 4328160 h 4329281"/>
                  <a:gd name="connsiteX40" fmla="*/ 1803400 w 2489200"/>
                  <a:gd name="connsiteY40" fmla="*/ 4290060 h 4329281"/>
                  <a:gd name="connsiteX41" fmla="*/ 1762125 w 2489200"/>
                  <a:gd name="connsiteY41" fmla="*/ 4191635 h 4329281"/>
                  <a:gd name="connsiteX42" fmla="*/ 1752600 w 2489200"/>
                  <a:gd name="connsiteY42" fmla="*/ 4036060 h 4329281"/>
                  <a:gd name="connsiteX43" fmla="*/ 1701800 w 2489200"/>
                  <a:gd name="connsiteY43" fmla="*/ 3820160 h 4329281"/>
                  <a:gd name="connsiteX44" fmla="*/ 1628140 w 2489200"/>
                  <a:gd name="connsiteY44" fmla="*/ 3690620 h 4329281"/>
                  <a:gd name="connsiteX45" fmla="*/ 1539240 w 2489200"/>
                  <a:gd name="connsiteY45" fmla="*/ 3591560 h 4329281"/>
                  <a:gd name="connsiteX46" fmla="*/ 1435100 w 2489200"/>
                  <a:gd name="connsiteY46" fmla="*/ 3553460 h 4329281"/>
                  <a:gd name="connsiteX47" fmla="*/ 1371600 w 2489200"/>
                  <a:gd name="connsiteY47" fmla="*/ 3553460 h 4329281"/>
                  <a:gd name="connsiteX48" fmla="*/ 1308100 w 2489200"/>
                  <a:gd name="connsiteY48" fmla="*/ 3604260 h 4329281"/>
                  <a:gd name="connsiteX49" fmla="*/ 1181100 w 2489200"/>
                  <a:gd name="connsiteY49" fmla="*/ 3591560 h 4329281"/>
                  <a:gd name="connsiteX50" fmla="*/ 1041400 w 2489200"/>
                  <a:gd name="connsiteY50" fmla="*/ 3693160 h 4329281"/>
                  <a:gd name="connsiteX51" fmla="*/ 1028700 w 2489200"/>
                  <a:gd name="connsiteY51" fmla="*/ 3756660 h 4329281"/>
                  <a:gd name="connsiteX52" fmla="*/ 895350 w 2489200"/>
                  <a:gd name="connsiteY52" fmla="*/ 3785235 h 4329281"/>
                  <a:gd name="connsiteX53" fmla="*/ 838200 w 2489200"/>
                  <a:gd name="connsiteY53" fmla="*/ 3693160 h 4329281"/>
                  <a:gd name="connsiteX54" fmla="*/ 838200 w 2489200"/>
                  <a:gd name="connsiteY54" fmla="*/ 3540760 h 4329281"/>
                  <a:gd name="connsiteX55" fmla="*/ 774700 w 2489200"/>
                  <a:gd name="connsiteY55" fmla="*/ 3502660 h 4329281"/>
                  <a:gd name="connsiteX56" fmla="*/ 654050 w 2489200"/>
                  <a:gd name="connsiteY56" fmla="*/ 3553460 h 4329281"/>
                  <a:gd name="connsiteX57" fmla="*/ 568325 w 2489200"/>
                  <a:gd name="connsiteY57" fmla="*/ 3434398 h 4329281"/>
                  <a:gd name="connsiteX58" fmla="*/ 546100 w 2489200"/>
                  <a:gd name="connsiteY58" fmla="*/ 3223260 h 4329281"/>
                  <a:gd name="connsiteX59" fmla="*/ 457200 w 2489200"/>
                  <a:gd name="connsiteY59" fmla="*/ 2943860 h 4329281"/>
                  <a:gd name="connsiteX60" fmla="*/ 279400 w 2489200"/>
                  <a:gd name="connsiteY60" fmla="*/ 2600960 h 4329281"/>
                  <a:gd name="connsiteX61" fmla="*/ 139700 w 2489200"/>
                  <a:gd name="connsiteY61" fmla="*/ 2232660 h 4329281"/>
                  <a:gd name="connsiteX62" fmla="*/ 50800 w 2489200"/>
                  <a:gd name="connsiteY62" fmla="*/ 1991360 h 4329281"/>
                  <a:gd name="connsiteX63" fmla="*/ 38100 w 2489200"/>
                  <a:gd name="connsiteY63" fmla="*/ 1877060 h 4329281"/>
                  <a:gd name="connsiteX64" fmla="*/ 38100 w 2489200"/>
                  <a:gd name="connsiteY64" fmla="*/ 1673860 h 4329281"/>
                  <a:gd name="connsiteX65" fmla="*/ 0 w 2489200"/>
                  <a:gd name="connsiteY65" fmla="*/ 1518920 h 4329281"/>
                  <a:gd name="connsiteX0" fmla="*/ 0 w 2489200"/>
                  <a:gd name="connsiteY0" fmla="*/ 1518920 h 4329281"/>
                  <a:gd name="connsiteX1" fmla="*/ 266700 w 2489200"/>
                  <a:gd name="connsiteY1" fmla="*/ 1153160 h 4329281"/>
                  <a:gd name="connsiteX2" fmla="*/ 591820 w 2489200"/>
                  <a:gd name="connsiteY2" fmla="*/ 749300 h 4329281"/>
                  <a:gd name="connsiteX3" fmla="*/ 1125220 w 2489200"/>
                  <a:gd name="connsiteY3" fmla="*/ 317500 h 4329281"/>
                  <a:gd name="connsiteX4" fmla="*/ 1554480 w 2489200"/>
                  <a:gd name="connsiteY4" fmla="*/ 93980 h 4329281"/>
                  <a:gd name="connsiteX5" fmla="*/ 1841500 w 2489200"/>
                  <a:gd name="connsiteY5" fmla="*/ 10160 h 4329281"/>
                  <a:gd name="connsiteX6" fmla="*/ 2108200 w 2489200"/>
                  <a:gd name="connsiteY6" fmla="*/ 10160 h 4329281"/>
                  <a:gd name="connsiteX7" fmla="*/ 2336800 w 2489200"/>
                  <a:gd name="connsiteY7" fmla="*/ 48260 h 4329281"/>
                  <a:gd name="connsiteX8" fmla="*/ 2438400 w 2489200"/>
                  <a:gd name="connsiteY8" fmla="*/ 111760 h 4329281"/>
                  <a:gd name="connsiteX9" fmla="*/ 2489200 w 2489200"/>
                  <a:gd name="connsiteY9" fmla="*/ 149860 h 4329281"/>
                  <a:gd name="connsiteX10" fmla="*/ 2489200 w 2489200"/>
                  <a:gd name="connsiteY10" fmla="*/ 289560 h 4329281"/>
                  <a:gd name="connsiteX11" fmla="*/ 2400300 w 2489200"/>
                  <a:gd name="connsiteY11" fmla="*/ 403860 h 4329281"/>
                  <a:gd name="connsiteX12" fmla="*/ 2374900 w 2489200"/>
                  <a:gd name="connsiteY12" fmla="*/ 530860 h 4329281"/>
                  <a:gd name="connsiteX13" fmla="*/ 2336800 w 2489200"/>
                  <a:gd name="connsiteY13" fmla="*/ 581660 h 4329281"/>
                  <a:gd name="connsiteX14" fmla="*/ 2286000 w 2489200"/>
                  <a:gd name="connsiteY14" fmla="*/ 721360 h 4329281"/>
                  <a:gd name="connsiteX15" fmla="*/ 2286000 w 2489200"/>
                  <a:gd name="connsiteY15" fmla="*/ 810260 h 4329281"/>
                  <a:gd name="connsiteX16" fmla="*/ 2235200 w 2489200"/>
                  <a:gd name="connsiteY16" fmla="*/ 886460 h 4329281"/>
                  <a:gd name="connsiteX17" fmla="*/ 2260600 w 2489200"/>
                  <a:gd name="connsiteY17" fmla="*/ 1000760 h 4329281"/>
                  <a:gd name="connsiteX18" fmla="*/ 2222500 w 2489200"/>
                  <a:gd name="connsiteY18" fmla="*/ 1064260 h 4329281"/>
                  <a:gd name="connsiteX19" fmla="*/ 2209800 w 2489200"/>
                  <a:gd name="connsiteY19" fmla="*/ 1203960 h 4329281"/>
                  <a:gd name="connsiteX20" fmla="*/ 2159000 w 2489200"/>
                  <a:gd name="connsiteY20" fmla="*/ 1318260 h 4329281"/>
                  <a:gd name="connsiteX21" fmla="*/ 2082800 w 2489200"/>
                  <a:gd name="connsiteY21" fmla="*/ 1508760 h 4329281"/>
                  <a:gd name="connsiteX22" fmla="*/ 1968500 w 2489200"/>
                  <a:gd name="connsiteY22" fmla="*/ 1623060 h 4329281"/>
                  <a:gd name="connsiteX23" fmla="*/ 1574800 w 2489200"/>
                  <a:gd name="connsiteY23" fmla="*/ 1686560 h 4329281"/>
                  <a:gd name="connsiteX24" fmla="*/ 1778000 w 2489200"/>
                  <a:gd name="connsiteY24" fmla="*/ 1864360 h 4329281"/>
                  <a:gd name="connsiteX25" fmla="*/ 1879600 w 2489200"/>
                  <a:gd name="connsiteY25" fmla="*/ 2080260 h 4329281"/>
                  <a:gd name="connsiteX26" fmla="*/ 2032000 w 2489200"/>
                  <a:gd name="connsiteY26" fmla="*/ 2245360 h 4329281"/>
                  <a:gd name="connsiteX27" fmla="*/ 1981200 w 2489200"/>
                  <a:gd name="connsiteY27" fmla="*/ 2296160 h 4329281"/>
                  <a:gd name="connsiteX28" fmla="*/ 1943100 w 2489200"/>
                  <a:gd name="connsiteY28" fmla="*/ 2461260 h 4329281"/>
                  <a:gd name="connsiteX29" fmla="*/ 2044700 w 2489200"/>
                  <a:gd name="connsiteY29" fmla="*/ 2600960 h 4329281"/>
                  <a:gd name="connsiteX30" fmla="*/ 1905000 w 2489200"/>
                  <a:gd name="connsiteY30" fmla="*/ 2664460 h 4329281"/>
                  <a:gd name="connsiteX31" fmla="*/ 1828800 w 2489200"/>
                  <a:gd name="connsiteY31" fmla="*/ 2867660 h 4329281"/>
                  <a:gd name="connsiteX32" fmla="*/ 1874520 w 2489200"/>
                  <a:gd name="connsiteY32" fmla="*/ 3081020 h 4329281"/>
                  <a:gd name="connsiteX33" fmla="*/ 1727200 w 2489200"/>
                  <a:gd name="connsiteY33" fmla="*/ 3134360 h 4329281"/>
                  <a:gd name="connsiteX34" fmla="*/ 1651000 w 2489200"/>
                  <a:gd name="connsiteY34" fmla="*/ 3329940 h 4329281"/>
                  <a:gd name="connsiteX35" fmla="*/ 1765300 w 2489200"/>
                  <a:gd name="connsiteY35" fmla="*/ 3705860 h 4329281"/>
                  <a:gd name="connsiteX36" fmla="*/ 1866900 w 2489200"/>
                  <a:gd name="connsiteY36" fmla="*/ 3985260 h 4329281"/>
                  <a:gd name="connsiteX37" fmla="*/ 1993900 w 2489200"/>
                  <a:gd name="connsiteY37" fmla="*/ 4137660 h 4329281"/>
                  <a:gd name="connsiteX38" fmla="*/ 2032000 w 2489200"/>
                  <a:gd name="connsiteY38" fmla="*/ 4251960 h 4329281"/>
                  <a:gd name="connsiteX39" fmla="*/ 1943100 w 2489200"/>
                  <a:gd name="connsiteY39" fmla="*/ 4328160 h 4329281"/>
                  <a:gd name="connsiteX40" fmla="*/ 1803400 w 2489200"/>
                  <a:gd name="connsiteY40" fmla="*/ 4290060 h 4329281"/>
                  <a:gd name="connsiteX41" fmla="*/ 1762125 w 2489200"/>
                  <a:gd name="connsiteY41" fmla="*/ 4191635 h 4329281"/>
                  <a:gd name="connsiteX42" fmla="*/ 1752600 w 2489200"/>
                  <a:gd name="connsiteY42" fmla="*/ 4036060 h 4329281"/>
                  <a:gd name="connsiteX43" fmla="*/ 1701800 w 2489200"/>
                  <a:gd name="connsiteY43" fmla="*/ 3820160 h 4329281"/>
                  <a:gd name="connsiteX44" fmla="*/ 1628140 w 2489200"/>
                  <a:gd name="connsiteY44" fmla="*/ 3690620 h 4329281"/>
                  <a:gd name="connsiteX45" fmla="*/ 1539240 w 2489200"/>
                  <a:gd name="connsiteY45" fmla="*/ 3591560 h 4329281"/>
                  <a:gd name="connsiteX46" fmla="*/ 1435100 w 2489200"/>
                  <a:gd name="connsiteY46" fmla="*/ 3553460 h 4329281"/>
                  <a:gd name="connsiteX47" fmla="*/ 1371600 w 2489200"/>
                  <a:gd name="connsiteY47" fmla="*/ 3553460 h 4329281"/>
                  <a:gd name="connsiteX48" fmla="*/ 1308100 w 2489200"/>
                  <a:gd name="connsiteY48" fmla="*/ 3604260 h 4329281"/>
                  <a:gd name="connsiteX49" fmla="*/ 1181100 w 2489200"/>
                  <a:gd name="connsiteY49" fmla="*/ 3591560 h 4329281"/>
                  <a:gd name="connsiteX50" fmla="*/ 1041400 w 2489200"/>
                  <a:gd name="connsiteY50" fmla="*/ 3693160 h 4329281"/>
                  <a:gd name="connsiteX51" fmla="*/ 1028700 w 2489200"/>
                  <a:gd name="connsiteY51" fmla="*/ 3756660 h 4329281"/>
                  <a:gd name="connsiteX52" fmla="*/ 895350 w 2489200"/>
                  <a:gd name="connsiteY52" fmla="*/ 3785235 h 4329281"/>
                  <a:gd name="connsiteX53" fmla="*/ 838200 w 2489200"/>
                  <a:gd name="connsiteY53" fmla="*/ 3693160 h 4329281"/>
                  <a:gd name="connsiteX54" fmla="*/ 838200 w 2489200"/>
                  <a:gd name="connsiteY54" fmla="*/ 3540760 h 4329281"/>
                  <a:gd name="connsiteX55" fmla="*/ 774700 w 2489200"/>
                  <a:gd name="connsiteY55" fmla="*/ 3502660 h 4329281"/>
                  <a:gd name="connsiteX56" fmla="*/ 654050 w 2489200"/>
                  <a:gd name="connsiteY56" fmla="*/ 3553460 h 4329281"/>
                  <a:gd name="connsiteX57" fmla="*/ 568325 w 2489200"/>
                  <a:gd name="connsiteY57" fmla="*/ 3434398 h 4329281"/>
                  <a:gd name="connsiteX58" fmla="*/ 546100 w 2489200"/>
                  <a:gd name="connsiteY58" fmla="*/ 3223260 h 4329281"/>
                  <a:gd name="connsiteX59" fmla="*/ 457200 w 2489200"/>
                  <a:gd name="connsiteY59" fmla="*/ 2943860 h 4329281"/>
                  <a:gd name="connsiteX60" fmla="*/ 279400 w 2489200"/>
                  <a:gd name="connsiteY60" fmla="*/ 2600960 h 4329281"/>
                  <a:gd name="connsiteX61" fmla="*/ 139700 w 2489200"/>
                  <a:gd name="connsiteY61" fmla="*/ 2232660 h 4329281"/>
                  <a:gd name="connsiteX62" fmla="*/ 50800 w 2489200"/>
                  <a:gd name="connsiteY62" fmla="*/ 1991360 h 4329281"/>
                  <a:gd name="connsiteX63" fmla="*/ 38100 w 2489200"/>
                  <a:gd name="connsiteY63" fmla="*/ 1877060 h 4329281"/>
                  <a:gd name="connsiteX64" fmla="*/ 38100 w 2489200"/>
                  <a:gd name="connsiteY64" fmla="*/ 1673860 h 4329281"/>
                  <a:gd name="connsiteX65" fmla="*/ 0 w 2489200"/>
                  <a:gd name="connsiteY65" fmla="*/ 1518920 h 4329281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79400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79400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79400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76475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76475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76475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1383 h 4321390"/>
                  <a:gd name="connsiteX1" fmla="*/ 266700 w 2489200"/>
                  <a:gd name="connsiteY1" fmla="*/ 1145623 h 4321390"/>
                  <a:gd name="connsiteX2" fmla="*/ 591820 w 2489200"/>
                  <a:gd name="connsiteY2" fmla="*/ 741763 h 4321390"/>
                  <a:gd name="connsiteX3" fmla="*/ 1125220 w 2489200"/>
                  <a:gd name="connsiteY3" fmla="*/ 309963 h 4321390"/>
                  <a:gd name="connsiteX4" fmla="*/ 1554480 w 2489200"/>
                  <a:gd name="connsiteY4" fmla="*/ 86443 h 4321390"/>
                  <a:gd name="connsiteX5" fmla="*/ 1848644 w 2489200"/>
                  <a:gd name="connsiteY5" fmla="*/ 14530 h 4321390"/>
                  <a:gd name="connsiteX6" fmla="*/ 2108200 w 2489200"/>
                  <a:gd name="connsiteY6" fmla="*/ 2623 h 4321390"/>
                  <a:gd name="connsiteX7" fmla="*/ 2336800 w 2489200"/>
                  <a:gd name="connsiteY7" fmla="*/ 40723 h 4321390"/>
                  <a:gd name="connsiteX8" fmla="*/ 2438400 w 2489200"/>
                  <a:gd name="connsiteY8" fmla="*/ 104223 h 4321390"/>
                  <a:gd name="connsiteX9" fmla="*/ 2489200 w 2489200"/>
                  <a:gd name="connsiteY9" fmla="*/ 142323 h 4321390"/>
                  <a:gd name="connsiteX10" fmla="*/ 2489200 w 2489200"/>
                  <a:gd name="connsiteY10" fmla="*/ 282023 h 4321390"/>
                  <a:gd name="connsiteX11" fmla="*/ 2400300 w 2489200"/>
                  <a:gd name="connsiteY11" fmla="*/ 396323 h 4321390"/>
                  <a:gd name="connsiteX12" fmla="*/ 2374900 w 2489200"/>
                  <a:gd name="connsiteY12" fmla="*/ 523323 h 4321390"/>
                  <a:gd name="connsiteX13" fmla="*/ 2336800 w 2489200"/>
                  <a:gd name="connsiteY13" fmla="*/ 574123 h 4321390"/>
                  <a:gd name="connsiteX14" fmla="*/ 2286000 w 2489200"/>
                  <a:gd name="connsiteY14" fmla="*/ 713823 h 4321390"/>
                  <a:gd name="connsiteX15" fmla="*/ 2276475 w 2489200"/>
                  <a:gd name="connsiteY15" fmla="*/ 802723 h 4321390"/>
                  <a:gd name="connsiteX16" fmla="*/ 2235200 w 2489200"/>
                  <a:gd name="connsiteY16" fmla="*/ 878923 h 4321390"/>
                  <a:gd name="connsiteX17" fmla="*/ 2260600 w 2489200"/>
                  <a:gd name="connsiteY17" fmla="*/ 993223 h 4321390"/>
                  <a:gd name="connsiteX18" fmla="*/ 2222500 w 2489200"/>
                  <a:gd name="connsiteY18" fmla="*/ 1056723 h 4321390"/>
                  <a:gd name="connsiteX19" fmla="*/ 2209800 w 2489200"/>
                  <a:gd name="connsiteY19" fmla="*/ 1196423 h 4321390"/>
                  <a:gd name="connsiteX20" fmla="*/ 2159000 w 2489200"/>
                  <a:gd name="connsiteY20" fmla="*/ 1310723 h 4321390"/>
                  <a:gd name="connsiteX21" fmla="*/ 2082800 w 2489200"/>
                  <a:gd name="connsiteY21" fmla="*/ 1501223 h 4321390"/>
                  <a:gd name="connsiteX22" fmla="*/ 1968500 w 2489200"/>
                  <a:gd name="connsiteY22" fmla="*/ 1615523 h 4321390"/>
                  <a:gd name="connsiteX23" fmla="*/ 1574800 w 2489200"/>
                  <a:gd name="connsiteY23" fmla="*/ 1679023 h 4321390"/>
                  <a:gd name="connsiteX24" fmla="*/ 1778000 w 2489200"/>
                  <a:gd name="connsiteY24" fmla="*/ 1856823 h 4321390"/>
                  <a:gd name="connsiteX25" fmla="*/ 1893887 w 2489200"/>
                  <a:gd name="connsiteY25" fmla="*/ 2067961 h 4321390"/>
                  <a:gd name="connsiteX26" fmla="*/ 2032000 w 2489200"/>
                  <a:gd name="connsiteY26" fmla="*/ 2237823 h 4321390"/>
                  <a:gd name="connsiteX27" fmla="*/ 1981200 w 2489200"/>
                  <a:gd name="connsiteY27" fmla="*/ 2288623 h 4321390"/>
                  <a:gd name="connsiteX28" fmla="*/ 1943100 w 2489200"/>
                  <a:gd name="connsiteY28" fmla="*/ 2453723 h 4321390"/>
                  <a:gd name="connsiteX29" fmla="*/ 2044700 w 2489200"/>
                  <a:gd name="connsiteY29" fmla="*/ 2593423 h 4321390"/>
                  <a:gd name="connsiteX30" fmla="*/ 1905000 w 2489200"/>
                  <a:gd name="connsiteY30" fmla="*/ 2656923 h 4321390"/>
                  <a:gd name="connsiteX31" fmla="*/ 1828800 w 2489200"/>
                  <a:gd name="connsiteY31" fmla="*/ 2860123 h 4321390"/>
                  <a:gd name="connsiteX32" fmla="*/ 1874520 w 2489200"/>
                  <a:gd name="connsiteY32" fmla="*/ 3073483 h 4321390"/>
                  <a:gd name="connsiteX33" fmla="*/ 1727200 w 2489200"/>
                  <a:gd name="connsiteY33" fmla="*/ 3126823 h 4321390"/>
                  <a:gd name="connsiteX34" fmla="*/ 1651000 w 2489200"/>
                  <a:gd name="connsiteY34" fmla="*/ 3322403 h 4321390"/>
                  <a:gd name="connsiteX35" fmla="*/ 1765300 w 2489200"/>
                  <a:gd name="connsiteY35" fmla="*/ 3698323 h 4321390"/>
                  <a:gd name="connsiteX36" fmla="*/ 1866900 w 2489200"/>
                  <a:gd name="connsiteY36" fmla="*/ 3977723 h 4321390"/>
                  <a:gd name="connsiteX37" fmla="*/ 1993900 w 2489200"/>
                  <a:gd name="connsiteY37" fmla="*/ 4130123 h 4321390"/>
                  <a:gd name="connsiteX38" fmla="*/ 2032000 w 2489200"/>
                  <a:gd name="connsiteY38" fmla="*/ 4244423 h 4321390"/>
                  <a:gd name="connsiteX39" fmla="*/ 1943100 w 2489200"/>
                  <a:gd name="connsiteY39" fmla="*/ 4320623 h 4321390"/>
                  <a:gd name="connsiteX40" fmla="*/ 1817687 w 2489200"/>
                  <a:gd name="connsiteY40" fmla="*/ 4277761 h 4321390"/>
                  <a:gd name="connsiteX41" fmla="*/ 1762125 w 2489200"/>
                  <a:gd name="connsiteY41" fmla="*/ 4184098 h 4321390"/>
                  <a:gd name="connsiteX42" fmla="*/ 1752600 w 2489200"/>
                  <a:gd name="connsiteY42" fmla="*/ 4028523 h 4321390"/>
                  <a:gd name="connsiteX43" fmla="*/ 1701800 w 2489200"/>
                  <a:gd name="connsiteY43" fmla="*/ 3812623 h 4321390"/>
                  <a:gd name="connsiteX44" fmla="*/ 1628140 w 2489200"/>
                  <a:gd name="connsiteY44" fmla="*/ 3683083 h 4321390"/>
                  <a:gd name="connsiteX45" fmla="*/ 1539240 w 2489200"/>
                  <a:gd name="connsiteY45" fmla="*/ 3584023 h 4321390"/>
                  <a:gd name="connsiteX46" fmla="*/ 1435100 w 2489200"/>
                  <a:gd name="connsiteY46" fmla="*/ 3545923 h 4321390"/>
                  <a:gd name="connsiteX47" fmla="*/ 1371600 w 2489200"/>
                  <a:gd name="connsiteY47" fmla="*/ 3545923 h 4321390"/>
                  <a:gd name="connsiteX48" fmla="*/ 1308100 w 2489200"/>
                  <a:gd name="connsiteY48" fmla="*/ 3596723 h 4321390"/>
                  <a:gd name="connsiteX49" fmla="*/ 1181100 w 2489200"/>
                  <a:gd name="connsiteY49" fmla="*/ 3584023 h 4321390"/>
                  <a:gd name="connsiteX50" fmla="*/ 1041400 w 2489200"/>
                  <a:gd name="connsiteY50" fmla="*/ 3685623 h 4321390"/>
                  <a:gd name="connsiteX51" fmla="*/ 1028700 w 2489200"/>
                  <a:gd name="connsiteY51" fmla="*/ 3749123 h 4321390"/>
                  <a:gd name="connsiteX52" fmla="*/ 895350 w 2489200"/>
                  <a:gd name="connsiteY52" fmla="*/ 3777698 h 4321390"/>
                  <a:gd name="connsiteX53" fmla="*/ 838200 w 2489200"/>
                  <a:gd name="connsiteY53" fmla="*/ 3685623 h 4321390"/>
                  <a:gd name="connsiteX54" fmla="*/ 838200 w 2489200"/>
                  <a:gd name="connsiteY54" fmla="*/ 3533223 h 4321390"/>
                  <a:gd name="connsiteX55" fmla="*/ 774700 w 2489200"/>
                  <a:gd name="connsiteY55" fmla="*/ 3495123 h 4321390"/>
                  <a:gd name="connsiteX56" fmla="*/ 654050 w 2489200"/>
                  <a:gd name="connsiteY56" fmla="*/ 3545923 h 4321390"/>
                  <a:gd name="connsiteX57" fmla="*/ 568325 w 2489200"/>
                  <a:gd name="connsiteY57" fmla="*/ 3426861 h 4321390"/>
                  <a:gd name="connsiteX58" fmla="*/ 546100 w 2489200"/>
                  <a:gd name="connsiteY58" fmla="*/ 3215723 h 4321390"/>
                  <a:gd name="connsiteX59" fmla="*/ 457200 w 2489200"/>
                  <a:gd name="connsiteY59" fmla="*/ 2936323 h 4321390"/>
                  <a:gd name="connsiteX60" fmla="*/ 293688 w 2489200"/>
                  <a:gd name="connsiteY60" fmla="*/ 2593423 h 4321390"/>
                  <a:gd name="connsiteX61" fmla="*/ 139700 w 2489200"/>
                  <a:gd name="connsiteY61" fmla="*/ 2225123 h 4321390"/>
                  <a:gd name="connsiteX62" fmla="*/ 50800 w 2489200"/>
                  <a:gd name="connsiteY62" fmla="*/ 1983823 h 4321390"/>
                  <a:gd name="connsiteX63" fmla="*/ 38100 w 2489200"/>
                  <a:gd name="connsiteY63" fmla="*/ 1869523 h 4321390"/>
                  <a:gd name="connsiteX64" fmla="*/ 38100 w 2489200"/>
                  <a:gd name="connsiteY64" fmla="*/ 1666323 h 4321390"/>
                  <a:gd name="connsiteX65" fmla="*/ 0 w 2489200"/>
                  <a:gd name="connsiteY65" fmla="*/ 1511383 h 4321390"/>
                  <a:gd name="connsiteX0" fmla="*/ 0 w 2489200"/>
                  <a:gd name="connsiteY0" fmla="*/ 1511383 h 4321390"/>
                  <a:gd name="connsiteX1" fmla="*/ 266700 w 2489200"/>
                  <a:gd name="connsiteY1" fmla="*/ 1145623 h 4321390"/>
                  <a:gd name="connsiteX2" fmla="*/ 591820 w 2489200"/>
                  <a:gd name="connsiteY2" fmla="*/ 741763 h 4321390"/>
                  <a:gd name="connsiteX3" fmla="*/ 1125220 w 2489200"/>
                  <a:gd name="connsiteY3" fmla="*/ 309963 h 4321390"/>
                  <a:gd name="connsiteX4" fmla="*/ 1554480 w 2489200"/>
                  <a:gd name="connsiteY4" fmla="*/ 86443 h 4321390"/>
                  <a:gd name="connsiteX5" fmla="*/ 1848644 w 2489200"/>
                  <a:gd name="connsiteY5" fmla="*/ 14530 h 4321390"/>
                  <a:gd name="connsiteX6" fmla="*/ 2108200 w 2489200"/>
                  <a:gd name="connsiteY6" fmla="*/ 2623 h 4321390"/>
                  <a:gd name="connsiteX7" fmla="*/ 2336800 w 2489200"/>
                  <a:gd name="connsiteY7" fmla="*/ 40723 h 4321390"/>
                  <a:gd name="connsiteX8" fmla="*/ 2489200 w 2489200"/>
                  <a:gd name="connsiteY8" fmla="*/ 142323 h 4321390"/>
                  <a:gd name="connsiteX9" fmla="*/ 2489200 w 2489200"/>
                  <a:gd name="connsiteY9" fmla="*/ 282023 h 4321390"/>
                  <a:gd name="connsiteX10" fmla="*/ 2400300 w 2489200"/>
                  <a:gd name="connsiteY10" fmla="*/ 396323 h 4321390"/>
                  <a:gd name="connsiteX11" fmla="*/ 2374900 w 2489200"/>
                  <a:gd name="connsiteY11" fmla="*/ 523323 h 4321390"/>
                  <a:gd name="connsiteX12" fmla="*/ 2336800 w 2489200"/>
                  <a:gd name="connsiteY12" fmla="*/ 574123 h 4321390"/>
                  <a:gd name="connsiteX13" fmla="*/ 2286000 w 2489200"/>
                  <a:gd name="connsiteY13" fmla="*/ 713823 h 4321390"/>
                  <a:gd name="connsiteX14" fmla="*/ 2276475 w 2489200"/>
                  <a:gd name="connsiteY14" fmla="*/ 802723 h 4321390"/>
                  <a:gd name="connsiteX15" fmla="*/ 2235200 w 2489200"/>
                  <a:gd name="connsiteY15" fmla="*/ 878923 h 4321390"/>
                  <a:gd name="connsiteX16" fmla="*/ 2260600 w 2489200"/>
                  <a:gd name="connsiteY16" fmla="*/ 993223 h 4321390"/>
                  <a:gd name="connsiteX17" fmla="*/ 2222500 w 2489200"/>
                  <a:gd name="connsiteY17" fmla="*/ 1056723 h 4321390"/>
                  <a:gd name="connsiteX18" fmla="*/ 2209800 w 2489200"/>
                  <a:gd name="connsiteY18" fmla="*/ 1196423 h 4321390"/>
                  <a:gd name="connsiteX19" fmla="*/ 2159000 w 2489200"/>
                  <a:gd name="connsiteY19" fmla="*/ 1310723 h 4321390"/>
                  <a:gd name="connsiteX20" fmla="*/ 2082800 w 2489200"/>
                  <a:gd name="connsiteY20" fmla="*/ 1501223 h 4321390"/>
                  <a:gd name="connsiteX21" fmla="*/ 1968500 w 2489200"/>
                  <a:gd name="connsiteY21" fmla="*/ 1615523 h 4321390"/>
                  <a:gd name="connsiteX22" fmla="*/ 1574800 w 2489200"/>
                  <a:gd name="connsiteY22" fmla="*/ 1679023 h 4321390"/>
                  <a:gd name="connsiteX23" fmla="*/ 1778000 w 2489200"/>
                  <a:gd name="connsiteY23" fmla="*/ 1856823 h 4321390"/>
                  <a:gd name="connsiteX24" fmla="*/ 1893887 w 2489200"/>
                  <a:gd name="connsiteY24" fmla="*/ 2067961 h 4321390"/>
                  <a:gd name="connsiteX25" fmla="*/ 2032000 w 2489200"/>
                  <a:gd name="connsiteY25" fmla="*/ 2237823 h 4321390"/>
                  <a:gd name="connsiteX26" fmla="*/ 1981200 w 2489200"/>
                  <a:gd name="connsiteY26" fmla="*/ 2288623 h 4321390"/>
                  <a:gd name="connsiteX27" fmla="*/ 1943100 w 2489200"/>
                  <a:gd name="connsiteY27" fmla="*/ 2453723 h 4321390"/>
                  <a:gd name="connsiteX28" fmla="*/ 2044700 w 2489200"/>
                  <a:gd name="connsiteY28" fmla="*/ 2593423 h 4321390"/>
                  <a:gd name="connsiteX29" fmla="*/ 1905000 w 2489200"/>
                  <a:gd name="connsiteY29" fmla="*/ 2656923 h 4321390"/>
                  <a:gd name="connsiteX30" fmla="*/ 1828800 w 2489200"/>
                  <a:gd name="connsiteY30" fmla="*/ 2860123 h 4321390"/>
                  <a:gd name="connsiteX31" fmla="*/ 1874520 w 2489200"/>
                  <a:gd name="connsiteY31" fmla="*/ 3073483 h 4321390"/>
                  <a:gd name="connsiteX32" fmla="*/ 1727200 w 2489200"/>
                  <a:gd name="connsiteY32" fmla="*/ 3126823 h 4321390"/>
                  <a:gd name="connsiteX33" fmla="*/ 1651000 w 2489200"/>
                  <a:gd name="connsiteY33" fmla="*/ 3322403 h 4321390"/>
                  <a:gd name="connsiteX34" fmla="*/ 1765300 w 2489200"/>
                  <a:gd name="connsiteY34" fmla="*/ 3698323 h 4321390"/>
                  <a:gd name="connsiteX35" fmla="*/ 1866900 w 2489200"/>
                  <a:gd name="connsiteY35" fmla="*/ 3977723 h 4321390"/>
                  <a:gd name="connsiteX36" fmla="*/ 1993900 w 2489200"/>
                  <a:gd name="connsiteY36" fmla="*/ 4130123 h 4321390"/>
                  <a:gd name="connsiteX37" fmla="*/ 2032000 w 2489200"/>
                  <a:gd name="connsiteY37" fmla="*/ 4244423 h 4321390"/>
                  <a:gd name="connsiteX38" fmla="*/ 1943100 w 2489200"/>
                  <a:gd name="connsiteY38" fmla="*/ 4320623 h 4321390"/>
                  <a:gd name="connsiteX39" fmla="*/ 1817687 w 2489200"/>
                  <a:gd name="connsiteY39" fmla="*/ 4277761 h 4321390"/>
                  <a:gd name="connsiteX40" fmla="*/ 1762125 w 2489200"/>
                  <a:gd name="connsiteY40" fmla="*/ 4184098 h 4321390"/>
                  <a:gd name="connsiteX41" fmla="*/ 1752600 w 2489200"/>
                  <a:gd name="connsiteY41" fmla="*/ 4028523 h 4321390"/>
                  <a:gd name="connsiteX42" fmla="*/ 1701800 w 2489200"/>
                  <a:gd name="connsiteY42" fmla="*/ 3812623 h 4321390"/>
                  <a:gd name="connsiteX43" fmla="*/ 1628140 w 2489200"/>
                  <a:gd name="connsiteY43" fmla="*/ 3683083 h 4321390"/>
                  <a:gd name="connsiteX44" fmla="*/ 1539240 w 2489200"/>
                  <a:gd name="connsiteY44" fmla="*/ 3584023 h 4321390"/>
                  <a:gd name="connsiteX45" fmla="*/ 1435100 w 2489200"/>
                  <a:gd name="connsiteY45" fmla="*/ 3545923 h 4321390"/>
                  <a:gd name="connsiteX46" fmla="*/ 1371600 w 2489200"/>
                  <a:gd name="connsiteY46" fmla="*/ 3545923 h 4321390"/>
                  <a:gd name="connsiteX47" fmla="*/ 1308100 w 2489200"/>
                  <a:gd name="connsiteY47" fmla="*/ 3596723 h 4321390"/>
                  <a:gd name="connsiteX48" fmla="*/ 1181100 w 2489200"/>
                  <a:gd name="connsiteY48" fmla="*/ 3584023 h 4321390"/>
                  <a:gd name="connsiteX49" fmla="*/ 1041400 w 2489200"/>
                  <a:gd name="connsiteY49" fmla="*/ 3685623 h 4321390"/>
                  <a:gd name="connsiteX50" fmla="*/ 1028700 w 2489200"/>
                  <a:gd name="connsiteY50" fmla="*/ 3749123 h 4321390"/>
                  <a:gd name="connsiteX51" fmla="*/ 895350 w 2489200"/>
                  <a:gd name="connsiteY51" fmla="*/ 3777698 h 4321390"/>
                  <a:gd name="connsiteX52" fmla="*/ 838200 w 2489200"/>
                  <a:gd name="connsiteY52" fmla="*/ 3685623 h 4321390"/>
                  <a:gd name="connsiteX53" fmla="*/ 838200 w 2489200"/>
                  <a:gd name="connsiteY53" fmla="*/ 3533223 h 4321390"/>
                  <a:gd name="connsiteX54" fmla="*/ 774700 w 2489200"/>
                  <a:gd name="connsiteY54" fmla="*/ 3495123 h 4321390"/>
                  <a:gd name="connsiteX55" fmla="*/ 654050 w 2489200"/>
                  <a:gd name="connsiteY55" fmla="*/ 3545923 h 4321390"/>
                  <a:gd name="connsiteX56" fmla="*/ 568325 w 2489200"/>
                  <a:gd name="connsiteY56" fmla="*/ 3426861 h 4321390"/>
                  <a:gd name="connsiteX57" fmla="*/ 546100 w 2489200"/>
                  <a:gd name="connsiteY57" fmla="*/ 3215723 h 4321390"/>
                  <a:gd name="connsiteX58" fmla="*/ 457200 w 2489200"/>
                  <a:gd name="connsiteY58" fmla="*/ 2936323 h 4321390"/>
                  <a:gd name="connsiteX59" fmla="*/ 293688 w 2489200"/>
                  <a:gd name="connsiteY59" fmla="*/ 2593423 h 4321390"/>
                  <a:gd name="connsiteX60" fmla="*/ 139700 w 2489200"/>
                  <a:gd name="connsiteY60" fmla="*/ 2225123 h 4321390"/>
                  <a:gd name="connsiteX61" fmla="*/ 50800 w 2489200"/>
                  <a:gd name="connsiteY61" fmla="*/ 1983823 h 4321390"/>
                  <a:gd name="connsiteX62" fmla="*/ 38100 w 2489200"/>
                  <a:gd name="connsiteY62" fmla="*/ 1869523 h 4321390"/>
                  <a:gd name="connsiteX63" fmla="*/ 38100 w 2489200"/>
                  <a:gd name="connsiteY63" fmla="*/ 1666323 h 4321390"/>
                  <a:gd name="connsiteX64" fmla="*/ 0 w 2489200"/>
                  <a:gd name="connsiteY64" fmla="*/ 1511383 h 4321390"/>
                  <a:gd name="connsiteX0" fmla="*/ 0 w 2489200"/>
                  <a:gd name="connsiteY0" fmla="*/ 1511383 h 4321390"/>
                  <a:gd name="connsiteX1" fmla="*/ 266700 w 2489200"/>
                  <a:gd name="connsiteY1" fmla="*/ 1145623 h 4321390"/>
                  <a:gd name="connsiteX2" fmla="*/ 591820 w 2489200"/>
                  <a:gd name="connsiteY2" fmla="*/ 741763 h 4321390"/>
                  <a:gd name="connsiteX3" fmla="*/ 1125220 w 2489200"/>
                  <a:gd name="connsiteY3" fmla="*/ 309963 h 4321390"/>
                  <a:gd name="connsiteX4" fmla="*/ 1554480 w 2489200"/>
                  <a:gd name="connsiteY4" fmla="*/ 86443 h 4321390"/>
                  <a:gd name="connsiteX5" fmla="*/ 1848644 w 2489200"/>
                  <a:gd name="connsiteY5" fmla="*/ 14530 h 4321390"/>
                  <a:gd name="connsiteX6" fmla="*/ 2108200 w 2489200"/>
                  <a:gd name="connsiteY6" fmla="*/ 2623 h 4321390"/>
                  <a:gd name="connsiteX7" fmla="*/ 2336800 w 2489200"/>
                  <a:gd name="connsiteY7" fmla="*/ 40723 h 4321390"/>
                  <a:gd name="connsiteX8" fmla="*/ 2489200 w 2489200"/>
                  <a:gd name="connsiteY8" fmla="*/ 142323 h 4321390"/>
                  <a:gd name="connsiteX9" fmla="*/ 2489200 w 2489200"/>
                  <a:gd name="connsiteY9" fmla="*/ 282023 h 4321390"/>
                  <a:gd name="connsiteX10" fmla="*/ 2400300 w 2489200"/>
                  <a:gd name="connsiteY10" fmla="*/ 396323 h 4321390"/>
                  <a:gd name="connsiteX11" fmla="*/ 2374900 w 2489200"/>
                  <a:gd name="connsiteY11" fmla="*/ 523323 h 4321390"/>
                  <a:gd name="connsiteX12" fmla="*/ 2336800 w 2489200"/>
                  <a:gd name="connsiteY12" fmla="*/ 574123 h 4321390"/>
                  <a:gd name="connsiteX13" fmla="*/ 2286000 w 2489200"/>
                  <a:gd name="connsiteY13" fmla="*/ 713823 h 4321390"/>
                  <a:gd name="connsiteX14" fmla="*/ 2276475 w 2489200"/>
                  <a:gd name="connsiteY14" fmla="*/ 802723 h 4321390"/>
                  <a:gd name="connsiteX15" fmla="*/ 2235200 w 2489200"/>
                  <a:gd name="connsiteY15" fmla="*/ 878923 h 4321390"/>
                  <a:gd name="connsiteX16" fmla="*/ 2260600 w 2489200"/>
                  <a:gd name="connsiteY16" fmla="*/ 993223 h 4321390"/>
                  <a:gd name="connsiteX17" fmla="*/ 2222500 w 2489200"/>
                  <a:gd name="connsiteY17" fmla="*/ 1056723 h 4321390"/>
                  <a:gd name="connsiteX18" fmla="*/ 2209800 w 2489200"/>
                  <a:gd name="connsiteY18" fmla="*/ 1196423 h 4321390"/>
                  <a:gd name="connsiteX19" fmla="*/ 2159000 w 2489200"/>
                  <a:gd name="connsiteY19" fmla="*/ 1310723 h 4321390"/>
                  <a:gd name="connsiteX20" fmla="*/ 2082800 w 2489200"/>
                  <a:gd name="connsiteY20" fmla="*/ 1501223 h 4321390"/>
                  <a:gd name="connsiteX21" fmla="*/ 1968500 w 2489200"/>
                  <a:gd name="connsiteY21" fmla="*/ 1615523 h 4321390"/>
                  <a:gd name="connsiteX22" fmla="*/ 1574800 w 2489200"/>
                  <a:gd name="connsiteY22" fmla="*/ 1679023 h 4321390"/>
                  <a:gd name="connsiteX23" fmla="*/ 1778000 w 2489200"/>
                  <a:gd name="connsiteY23" fmla="*/ 1856823 h 4321390"/>
                  <a:gd name="connsiteX24" fmla="*/ 1893887 w 2489200"/>
                  <a:gd name="connsiteY24" fmla="*/ 2067961 h 4321390"/>
                  <a:gd name="connsiteX25" fmla="*/ 2032000 w 2489200"/>
                  <a:gd name="connsiteY25" fmla="*/ 2237823 h 4321390"/>
                  <a:gd name="connsiteX26" fmla="*/ 1981200 w 2489200"/>
                  <a:gd name="connsiteY26" fmla="*/ 2288623 h 4321390"/>
                  <a:gd name="connsiteX27" fmla="*/ 1943100 w 2489200"/>
                  <a:gd name="connsiteY27" fmla="*/ 2453723 h 4321390"/>
                  <a:gd name="connsiteX28" fmla="*/ 2044700 w 2489200"/>
                  <a:gd name="connsiteY28" fmla="*/ 2593423 h 4321390"/>
                  <a:gd name="connsiteX29" fmla="*/ 1905000 w 2489200"/>
                  <a:gd name="connsiteY29" fmla="*/ 2656923 h 4321390"/>
                  <a:gd name="connsiteX30" fmla="*/ 1828800 w 2489200"/>
                  <a:gd name="connsiteY30" fmla="*/ 2860123 h 4321390"/>
                  <a:gd name="connsiteX31" fmla="*/ 1874520 w 2489200"/>
                  <a:gd name="connsiteY31" fmla="*/ 3073483 h 4321390"/>
                  <a:gd name="connsiteX32" fmla="*/ 1727200 w 2489200"/>
                  <a:gd name="connsiteY32" fmla="*/ 3126823 h 4321390"/>
                  <a:gd name="connsiteX33" fmla="*/ 1651000 w 2489200"/>
                  <a:gd name="connsiteY33" fmla="*/ 3322403 h 4321390"/>
                  <a:gd name="connsiteX34" fmla="*/ 1765300 w 2489200"/>
                  <a:gd name="connsiteY34" fmla="*/ 3698323 h 4321390"/>
                  <a:gd name="connsiteX35" fmla="*/ 1866900 w 2489200"/>
                  <a:gd name="connsiteY35" fmla="*/ 3977723 h 4321390"/>
                  <a:gd name="connsiteX36" fmla="*/ 1993900 w 2489200"/>
                  <a:gd name="connsiteY36" fmla="*/ 4130123 h 4321390"/>
                  <a:gd name="connsiteX37" fmla="*/ 2032000 w 2489200"/>
                  <a:gd name="connsiteY37" fmla="*/ 4244423 h 4321390"/>
                  <a:gd name="connsiteX38" fmla="*/ 1943100 w 2489200"/>
                  <a:gd name="connsiteY38" fmla="*/ 4320623 h 4321390"/>
                  <a:gd name="connsiteX39" fmla="*/ 1817687 w 2489200"/>
                  <a:gd name="connsiteY39" fmla="*/ 4277761 h 4321390"/>
                  <a:gd name="connsiteX40" fmla="*/ 1762125 w 2489200"/>
                  <a:gd name="connsiteY40" fmla="*/ 4184098 h 4321390"/>
                  <a:gd name="connsiteX41" fmla="*/ 1752600 w 2489200"/>
                  <a:gd name="connsiteY41" fmla="*/ 4028523 h 4321390"/>
                  <a:gd name="connsiteX42" fmla="*/ 1701800 w 2489200"/>
                  <a:gd name="connsiteY42" fmla="*/ 3812623 h 4321390"/>
                  <a:gd name="connsiteX43" fmla="*/ 1628140 w 2489200"/>
                  <a:gd name="connsiteY43" fmla="*/ 3683083 h 4321390"/>
                  <a:gd name="connsiteX44" fmla="*/ 1539240 w 2489200"/>
                  <a:gd name="connsiteY44" fmla="*/ 3584023 h 4321390"/>
                  <a:gd name="connsiteX45" fmla="*/ 1435100 w 2489200"/>
                  <a:gd name="connsiteY45" fmla="*/ 3545923 h 4321390"/>
                  <a:gd name="connsiteX46" fmla="*/ 1371600 w 2489200"/>
                  <a:gd name="connsiteY46" fmla="*/ 3545923 h 4321390"/>
                  <a:gd name="connsiteX47" fmla="*/ 1308100 w 2489200"/>
                  <a:gd name="connsiteY47" fmla="*/ 3596723 h 4321390"/>
                  <a:gd name="connsiteX48" fmla="*/ 1181100 w 2489200"/>
                  <a:gd name="connsiteY48" fmla="*/ 3584023 h 4321390"/>
                  <a:gd name="connsiteX49" fmla="*/ 1041400 w 2489200"/>
                  <a:gd name="connsiteY49" fmla="*/ 3685623 h 4321390"/>
                  <a:gd name="connsiteX50" fmla="*/ 1028700 w 2489200"/>
                  <a:gd name="connsiteY50" fmla="*/ 3749123 h 4321390"/>
                  <a:gd name="connsiteX51" fmla="*/ 895350 w 2489200"/>
                  <a:gd name="connsiteY51" fmla="*/ 3777698 h 4321390"/>
                  <a:gd name="connsiteX52" fmla="*/ 838200 w 2489200"/>
                  <a:gd name="connsiteY52" fmla="*/ 3685623 h 4321390"/>
                  <a:gd name="connsiteX53" fmla="*/ 838200 w 2489200"/>
                  <a:gd name="connsiteY53" fmla="*/ 3533223 h 4321390"/>
                  <a:gd name="connsiteX54" fmla="*/ 774700 w 2489200"/>
                  <a:gd name="connsiteY54" fmla="*/ 3495123 h 4321390"/>
                  <a:gd name="connsiteX55" fmla="*/ 654050 w 2489200"/>
                  <a:gd name="connsiteY55" fmla="*/ 3545923 h 4321390"/>
                  <a:gd name="connsiteX56" fmla="*/ 568325 w 2489200"/>
                  <a:gd name="connsiteY56" fmla="*/ 3426861 h 4321390"/>
                  <a:gd name="connsiteX57" fmla="*/ 546100 w 2489200"/>
                  <a:gd name="connsiteY57" fmla="*/ 3215723 h 4321390"/>
                  <a:gd name="connsiteX58" fmla="*/ 457200 w 2489200"/>
                  <a:gd name="connsiteY58" fmla="*/ 2936323 h 4321390"/>
                  <a:gd name="connsiteX59" fmla="*/ 293688 w 2489200"/>
                  <a:gd name="connsiteY59" fmla="*/ 2593423 h 4321390"/>
                  <a:gd name="connsiteX60" fmla="*/ 139700 w 2489200"/>
                  <a:gd name="connsiteY60" fmla="*/ 2225123 h 4321390"/>
                  <a:gd name="connsiteX61" fmla="*/ 50800 w 2489200"/>
                  <a:gd name="connsiteY61" fmla="*/ 1983823 h 4321390"/>
                  <a:gd name="connsiteX62" fmla="*/ 38100 w 2489200"/>
                  <a:gd name="connsiteY62" fmla="*/ 1869523 h 4321390"/>
                  <a:gd name="connsiteX63" fmla="*/ 38100 w 2489200"/>
                  <a:gd name="connsiteY63" fmla="*/ 1666323 h 4321390"/>
                  <a:gd name="connsiteX64" fmla="*/ 0 w 2489200"/>
                  <a:gd name="connsiteY64" fmla="*/ 1511383 h 4321390"/>
                  <a:gd name="connsiteX0" fmla="*/ 0 w 2496608"/>
                  <a:gd name="connsiteY0" fmla="*/ 1511383 h 4321390"/>
                  <a:gd name="connsiteX1" fmla="*/ 266700 w 2496608"/>
                  <a:gd name="connsiteY1" fmla="*/ 1145623 h 4321390"/>
                  <a:gd name="connsiteX2" fmla="*/ 591820 w 2496608"/>
                  <a:gd name="connsiteY2" fmla="*/ 741763 h 4321390"/>
                  <a:gd name="connsiteX3" fmla="*/ 1125220 w 2496608"/>
                  <a:gd name="connsiteY3" fmla="*/ 309963 h 4321390"/>
                  <a:gd name="connsiteX4" fmla="*/ 1554480 w 2496608"/>
                  <a:gd name="connsiteY4" fmla="*/ 86443 h 4321390"/>
                  <a:gd name="connsiteX5" fmla="*/ 1848644 w 2496608"/>
                  <a:gd name="connsiteY5" fmla="*/ 14530 h 4321390"/>
                  <a:gd name="connsiteX6" fmla="*/ 2108200 w 2496608"/>
                  <a:gd name="connsiteY6" fmla="*/ 2623 h 4321390"/>
                  <a:gd name="connsiteX7" fmla="*/ 2336800 w 2496608"/>
                  <a:gd name="connsiteY7" fmla="*/ 40723 h 4321390"/>
                  <a:gd name="connsiteX8" fmla="*/ 2489200 w 2496608"/>
                  <a:gd name="connsiteY8" fmla="*/ 142323 h 4321390"/>
                  <a:gd name="connsiteX9" fmla="*/ 2489200 w 2496608"/>
                  <a:gd name="connsiteY9" fmla="*/ 282023 h 4321390"/>
                  <a:gd name="connsiteX10" fmla="*/ 2400300 w 2496608"/>
                  <a:gd name="connsiteY10" fmla="*/ 396323 h 4321390"/>
                  <a:gd name="connsiteX11" fmla="*/ 2374900 w 2496608"/>
                  <a:gd name="connsiteY11" fmla="*/ 523323 h 4321390"/>
                  <a:gd name="connsiteX12" fmla="*/ 2336800 w 2496608"/>
                  <a:gd name="connsiteY12" fmla="*/ 574123 h 4321390"/>
                  <a:gd name="connsiteX13" fmla="*/ 2286000 w 2496608"/>
                  <a:gd name="connsiteY13" fmla="*/ 713823 h 4321390"/>
                  <a:gd name="connsiteX14" fmla="*/ 2276475 w 2496608"/>
                  <a:gd name="connsiteY14" fmla="*/ 802723 h 4321390"/>
                  <a:gd name="connsiteX15" fmla="*/ 2235200 w 2496608"/>
                  <a:gd name="connsiteY15" fmla="*/ 878923 h 4321390"/>
                  <a:gd name="connsiteX16" fmla="*/ 2260600 w 2496608"/>
                  <a:gd name="connsiteY16" fmla="*/ 993223 h 4321390"/>
                  <a:gd name="connsiteX17" fmla="*/ 2222500 w 2496608"/>
                  <a:gd name="connsiteY17" fmla="*/ 1056723 h 4321390"/>
                  <a:gd name="connsiteX18" fmla="*/ 2209800 w 2496608"/>
                  <a:gd name="connsiteY18" fmla="*/ 1196423 h 4321390"/>
                  <a:gd name="connsiteX19" fmla="*/ 2159000 w 2496608"/>
                  <a:gd name="connsiteY19" fmla="*/ 1310723 h 4321390"/>
                  <a:gd name="connsiteX20" fmla="*/ 2082800 w 2496608"/>
                  <a:gd name="connsiteY20" fmla="*/ 1501223 h 4321390"/>
                  <a:gd name="connsiteX21" fmla="*/ 1968500 w 2496608"/>
                  <a:gd name="connsiteY21" fmla="*/ 1615523 h 4321390"/>
                  <a:gd name="connsiteX22" fmla="*/ 1574800 w 2496608"/>
                  <a:gd name="connsiteY22" fmla="*/ 1679023 h 4321390"/>
                  <a:gd name="connsiteX23" fmla="*/ 1778000 w 2496608"/>
                  <a:gd name="connsiteY23" fmla="*/ 1856823 h 4321390"/>
                  <a:gd name="connsiteX24" fmla="*/ 1893887 w 2496608"/>
                  <a:gd name="connsiteY24" fmla="*/ 2067961 h 4321390"/>
                  <a:gd name="connsiteX25" fmla="*/ 2032000 w 2496608"/>
                  <a:gd name="connsiteY25" fmla="*/ 2237823 h 4321390"/>
                  <a:gd name="connsiteX26" fmla="*/ 1981200 w 2496608"/>
                  <a:gd name="connsiteY26" fmla="*/ 2288623 h 4321390"/>
                  <a:gd name="connsiteX27" fmla="*/ 1943100 w 2496608"/>
                  <a:gd name="connsiteY27" fmla="*/ 2453723 h 4321390"/>
                  <a:gd name="connsiteX28" fmla="*/ 2044700 w 2496608"/>
                  <a:gd name="connsiteY28" fmla="*/ 2593423 h 4321390"/>
                  <a:gd name="connsiteX29" fmla="*/ 1905000 w 2496608"/>
                  <a:gd name="connsiteY29" fmla="*/ 2656923 h 4321390"/>
                  <a:gd name="connsiteX30" fmla="*/ 1828800 w 2496608"/>
                  <a:gd name="connsiteY30" fmla="*/ 2860123 h 4321390"/>
                  <a:gd name="connsiteX31" fmla="*/ 1874520 w 2496608"/>
                  <a:gd name="connsiteY31" fmla="*/ 3073483 h 4321390"/>
                  <a:gd name="connsiteX32" fmla="*/ 1727200 w 2496608"/>
                  <a:gd name="connsiteY32" fmla="*/ 3126823 h 4321390"/>
                  <a:gd name="connsiteX33" fmla="*/ 1651000 w 2496608"/>
                  <a:gd name="connsiteY33" fmla="*/ 3322403 h 4321390"/>
                  <a:gd name="connsiteX34" fmla="*/ 1765300 w 2496608"/>
                  <a:gd name="connsiteY34" fmla="*/ 3698323 h 4321390"/>
                  <a:gd name="connsiteX35" fmla="*/ 1866900 w 2496608"/>
                  <a:gd name="connsiteY35" fmla="*/ 3977723 h 4321390"/>
                  <a:gd name="connsiteX36" fmla="*/ 1993900 w 2496608"/>
                  <a:gd name="connsiteY36" fmla="*/ 4130123 h 4321390"/>
                  <a:gd name="connsiteX37" fmla="*/ 2032000 w 2496608"/>
                  <a:gd name="connsiteY37" fmla="*/ 4244423 h 4321390"/>
                  <a:gd name="connsiteX38" fmla="*/ 1943100 w 2496608"/>
                  <a:gd name="connsiteY38" fmla="*/ 4320623 h 4321390"/>
                  <a:gd name="connsiteX39" fmla="*/ 1817687 w 2496608"/>
                  <a:gd name="connsiteY39" fmla="*/ 4277761 h 4321390"/>
                  <a:gd name="connsiteX40" fmla="*/ 1762125 w 2496608"/>
                  <a:gd name="connsiteY40" fmla="*/ 4184098 h 4321390"/>
                  <a:gd name="connsiteX41" fmla="*/ 1752600 w 2496608"/>
                  <a:gd name="connsiteY41" fmla="*/ 4028523 h 4321390"/>
                  <a:gd name="connsiteX42" fmla="*/ 1701800 w 2496608"/>
                  <a:gd name="connsiteY42" fmla="*/ 3812623 h 4321390"/>
                  <a:gd name="connsiteX43" fmla="*/ 1628140 w 2496608"/>
                  <a:gd name="connsiteY43" fmla="*/ 3683083 h 4321390"/>
                  <a:gd name="connsiteX44" fmla="*/ 1539240 w 2496608"/>
                  <a:gd name="connsiteY44" fmla="*/ 3584023 h 4321390"/>
                  <a:gd name="connsiteX45" fmla="*/ 1435100 w 2496608"/>
                  <a:gd name="connsiteY45" fmla="*/ 3545923 h 4321390"/>
                  <a:gd name="connsiteX46" fmla="*/ 1371600 w 2496608"/>
                  <a:gd name="connsiteY46" fmla="*/ 3545923 h 4321390"/>
                  <a:gd name="connsiteX47" fmla="*/ 1308100 w 2496608"/>
                  <a:gd name="connsiteY47" fmla="*/ 3596723 h 4321390"/>
                  <a:gd name="connsiteX48" fmla="*/ 1181100 w 2496608"/>
                  <a:gd name="connsiteY48" fmla="*/ 3584023 h 4321390"/>
                  <a:gd name="connsiteX49" fmla="*/ 1041400 w 2496608"/>
                  <a:gd name="connsiteY49" fmla="*/ 3685623 h 4321390"/>
                  <a:gd name="connsiteX50" fmla="*/ 1028700 w 2496608"/>
                  <a:gd name="connsiteY50" fmla="*/ 3749123 h 4321390"/>
                  <a:gd name="connsiteX51" fmla="*/ 895350 w 2496608"/>
                  <a:gd name="connsiteY51" fmla="*/ 3777698 h 4321390"/>
                  <a:gd name="connsiteX52" fmla="*/ 838200 w 2496608"/>
                  <a:gd name="connsiteY52" fmla="*/ 3685623 h 4321390"/>
                  <a:gd name="connsiteX53" fmla="*/ 838200 w 2496608"/>
                  <a:gd name="connsiteY53" fmla="*/ 3533223 h 4321390"/>
                  <a:gd name="connsiteX54" fmla="*/ 774700 w 2496608"/>
                  <a:gd name="connsiteY54" fmla="*/ 3495123 h 4321390"/>
                  <a:gd name="connsiteX55" fmla="*/ 654050 w 2496608"/>
                  <a:gd name="connsiteY55" fmla="*/ 3545923 h 4321390"/>
                  <a:gd name="connsiteX56" fmla="*/ 568325 w 2496608"/>
                  <a:gd name="connsiteY56" fmla="*/ 3426861 h 4321390"/>
                  <a:gd name="connsiteX57" fmla="*/ 546100 w 2496608"/>
                  <a:gd name="connsiteY57" fmla="*/ 3215723 h 4321390"/>
                  <a:gd name="connsiteX58" fmla="*/ 457200 w 2496608"/>
                  <a:gd name="connsiteY58" fmla="*/ 2936323 h 4321390"/>
                  <a:gd name="connsiteX59" fmla="*/ 293688 w 2496608"/>
                  <a:gd name="connsiteY59" fmla="*/ 2593423 h 4321390"/>
                  <a:gd name="connsiteX60" fmla="*/ 139700 w 2496608"/>
                  <a:gd name="connsiteY60" fmla="*/ 2225123 h 4321390"/>
                  <a:gd name="connsiteX61" fmla="*/ 50800 w 2496608"/>
                  <a:gd name="connsiteY61" fmla="*/ 1983823 h 4321390"/>
                  <a:gd name="connsiteX62" fmla="*/ 38100 w 2496608"/>
                  <a:gd name="connsiteY62" fmla="*/ 1869523 h 4321390"/>
                  <a:gd name="connsiteX63" fmla="*/ 38100 w 2496608"/>
                  <a:gd name="connsiteY63" fmla="*/ 1666323 h 4321390"/>
                  <a:gd name="connsiteX64" fmla="*/ 0 w 2496608"/>
                  <a:gd name="connsiteY64" fmla="*/ 1511383 h 4321390"/>
                  <a:gd name="connsiteX0" fmla="*/ 0 w 2496608"/>
                  <a:gd name="connsiteY0" fmla="*/ 1511383 h 4321390"/>
                  <a:gd name="connsiteX1" fmla="*/ 266700 w 2496608"/>
                  <a:gd name="connsiteY1" fmla="*/ 1145623 h 4321390"/>
                  <a:gd name="connsiteX2" fmla="*/ 591820 w 2496608"/>
                  <a:gd name="connsiteY2" fmla="*/ 741763 h 4321390"/>
                  <a:gd name="connsiteX3" fmla="*/ 1125220 w 2496608"/>
                  <a:gd name="connsiteY3" fmla="*/ 309963 h 4321390"/>
                  <a:gd name="connsiteX4" fmla="*/ 1554480 w 2496608"/>
                  <a:gd name="connsiteY4" fmla="*/ 86443 h 4321390"/>
                  <a:gd name="connsiteX5" fmla="*/ 1848644 w 2496608"/>
                  <a:gd name="connsiteY5" fmla="*/ 14530 h 4321390"/>
                  <a:gd name="connsiteX6" fmla="*/ 2108200 w 2496608"/>
                  <a:gd name="connsiteY6" fmla="*/ 2623 h 4321390"/>
                  <a:gd name="connsiteX7" fmla="*/ 2336800 w 2496608"/>
                  <a:gd name="connsiteY7" fmla="*/ 40723 h 4321390"/>
                  <a:gd name="connsiteX8" fmla="*/ 2489200 w 2496608"/>
                  <a:gd name="connsiteY8" fmla="*/ 142323 h 4321390"/>
                  <a:gd name="connsiteX9" fmla="*/ 2489200 w 2496608"/>
                  <a:gd name="connsiteY9" fmla="*/ 282023 h 4321390"/>
                  <a:gd name="connsiteX10" fmla="*/ 2400300 w 2496608"/>
                  <a:gd name="connsiteY10" fmla="*/ 396323 h 4321390"/>
                  <a:gd name="connsiteX11" fmla="*/ 2374900 w 2496608"/>
                  <a:gd name="connsiteY11" fmla="*/ 523323 h 4321390"/>
                  <a:gd name="connsiteX12" fmla="*/ 2336800 w 2496608"/>
                  <a:gd name="connsiteY12" fmla="*/ 574123 h 4321390"/>
                  <a:gd name="connsiteX13" fmla="*/ 2286000 w 2496608"/>
                  <a:gd name="connsiteY13" fmla="*/ 713823 h 4321390"/>
                  <a:gd name="connsiteX14" fmla="*/ 2276475 w 2496608"/>
                  <a:gd name="connsiteY14" fmla="*/ 802723 h 4321390"/>
                  <a:gd name="connsiteX15" fmla="*/ 2235200 w 2496608"/>
                  <a:gd name="connsiteY15" fmla="*/ 878923 h 4321390"/>
                  <a:gd name="connsiteX16" fmla="*/ 2260600 w 2496608"/>
                  <a:gd name="connsiteY16" fmla="*/ 993223 h 4321390"/>
                  <a:gd name="connsiteX17" fmla="*/ 2222500 w 2496608"/>
                  <a:gd name="connsiteY17" fmla="*/ 1056723 h 4321390"/>
                  <a:gd name="connsiteX18" fmla="*/ 2209800 w 2496608"/>
                  <a:gd name="connsiteY18" fmla="*/ 1196423 h 4321390"/>
                  <a:gd name="connsiteX19" fmla="*/ 2159000 w 2496608"/>
                  <a:gd name="connsiteY19" fmla="*/ 1310723 h 4321390"/>
                  <a:gd name="connsiteX20" fmla="*/ 2082800 w 2496608"/>
                  <a:gd name="connsiteY20" fmla="*/ 1501223 h 4321390"/>
                  <a:gd name="connsiteX21" fmla="*/ 1968500 w 2496608"/>
                  <a:gd name="connsiteY21" fmla="*/ 1615523 h 4321390"/>
                  <a:gd name="connsiteX22" fmla="*/ 1574800 w 2496608"/>
                  <a:gd name="connsiteY22" fmla="*/ 1679023 h 4321390"/>
                  <a:gd name="connsiteX23" fmla="*/ 1778000 w 2496608"/>
                  <a:gd name="connsiteY23" fmla="*/ 1856823 h 4321390"/>
                  <a:gd name="connsiteX24" fmla="*/ 1893887 w 2496608"/>
                  <a:gd name="connsiteY24" fmla="*/ 2067961 h 4321390"/>
                  <a:gd name="connsiteX25" fmla="*/ 2032000 w 2496608"/>
                  <a:gd name="connsiteY25" fmla="*/ 2237823 h 4321390"/>
                  <a:gd name="connsiteX26" fmla="*/ 1981200 w 2496608"/>
                  <a:gd name="connsiteY26" fmla="*/ 2288623 h 4321390"/>
                  <a:gd name="connsiteX27" fmla="*/ 1943100 w 2496608"/>
                  <a:gd name="connsiteY27" fmla="*/ 2453723 h 4321390"/>
                  <a:gd name="connsiteX28" fmla="*/ 2044700 w 2496608"/>
                  <a:gd name="connsiteY28" fmla="*/ 2593423 h 4321390"/>
                  <a:gd name="connsiteX29" fmla="*/ 1905000 w 2496608"/>
                  <a:gd name="connsiteY29" fmla="*/ 2656923 h 4321390"/>
                  <a:gd name="connsiteX30" fmla="*/ 1828800 w 2496608"/>
                  <a:gd name="connsiteY30" fmla="*/ 2860123 h 4321390"/>
                  <a:gd name="connsiteX31" fmla="*/ 1874520 w 2496608"/>
                  <a:gd name="connsiteY31" fmla="*/ 3073483 h 4321390"/>
                  <a:gd name="connsiteX32" fmla="*/ 1727200 w 2496608"/>
                  <a:gd name="connsiteY32" fmla="*/ 3126823 h 4321390"/>
                  <a:gd name="connsiteX33" fmla="*/ 1651000 w 2496608"/>
                  <a:gd name="connsiteY33" fmla="*/ 3322403 h 4321390"/>
                  <a:gd name="connsiteX34" fmla="*/ 1765300 w 2496608"/>
                  <a:gd name="connsiteY34" fmla="*/ 3698323 h 4321390"/>
                  <a:gd name="connsiteX35" fmla="*/ 1866900 w 2496608"/>
                  <a:gd name="connsiteY35" fmla="*/ 3977723 h 4321390"/>
                  <a:gd name="connsiteX36" fmla="*/ 1993900 w 2496608"/>
                  <a:gd name="connsiteY36" fmla="*/ 4130123 h 4321390"/>
                  <a:gd name="connsiteX37" fmla="*/ 2032000 w 2496608"/>
                  <a:gd name="connsiteY37" fmla="*/ 4244423 h 4321390"/>
                  <a:gd name="connsiteX38" fmla="*/ 1943100 w 2496608"/>
                  <a:gd name="connsiteY38" fmla="*/ 4320623 h 4321390"/>
                  <a:gd name="connsiteX39" fmla="*/ 1817687 w 2496608"/>
                  <a:gd name="connsiteY39" fmla="*/ 4277761 h 4321390"/>
                  <a:gd name="connsiteX40" fmla="*/ 1762125 w 2496608"/>
                  <a:gd name="connsiteY40" fmla="*/ 4184098 h 4321390"/>
                  <a:gd name="connsiteX41" fmla="*/ 1752600 w 2496608"/>
                  <a:gd name="connsiteY41" fmla="*/ 4028523 h 4321390"/>
                  <a:gd name="connsiteX42" fmla="*/ 1701800 w 2496608"/>
                  <a:gd name="connsiteY42" fmla="*/ 3812623 h 4321390"/>
                  <a:gd name="connsiteX43" fmla="*/ 1628140 w 2496608"/>
                  <a:gd name="connsiteY43" fmla="*/ 3683083 h 4321390"/>
                  <a:gd name="connsiteX44" fmla="*/ 1539240 w 2496608"/>
                  <a:gd name="connsiteY44" fmla="*/ 3584023 h 4321390"/>
                  <a:gd name="connsiteX45" fmla="*/ 1435100 w 2496608"/>
                  <a:gd name="connsiteY45" fmla="*/ 3545923 h 4321390"/>
                  <a:gd name="connsiteX46" fmla="*/ 1371600 w 2496608"/>
                  <a:gd name="connsiteY46" fmla="*/ 3545923 h 4321390"/>
                  <a:gd name="connsiteX47" fmla="*/ 1308100 w 2496608"/>
                  <a:gd name="connsiteY47" fmla="*/ 3596723 h 4321390"/>
                  <a:gd name="connsiteX48" fmla="*/ 1181100 w 2496608"/>
                  <a:gd name="connsiteY48" fmla="*/ 3584023 h 4321390"/>
                  <a:gd name="connsiteX49" fmla="*/ 1041400 w 2496608"/>
                  <a:gd name="connsiteY49" fmla="*/ 3685623 h 4321390"/>
                  <a:gd name="connsiteX50" fmla="*/ 1028700 w 2496608"/>
                  <a:gd name="connsiteY50" fmla="*/ 3749123 h 4321390"/>
                  <a:gd name="connsiteX51" fmla="*/ 895350 w 2496608"/>
                  <a:gd name="connsiteY51" fmla="*/ 3777698 h 4321390"/>
                  <a:gd name="connsiteX52" fmla="*/ 838200 w 2496608"/>
                  <a:gd name="connsiteY52" fmla="*/ 3685623 h 4321390"/>
                  <a:gd name="connsiteX53" fmla="*/ 838200 w 2496608"/>
                  <a:gd name="connsiteY53" fmla="*/ 3533223 h 4321390"/>
                  <a:gd name="connsiteX54" fmla="*/ 774700 w 2496608"/>
                  <a:gd name="connsiteY54" fmla="*/ 3495123 h 4321390"/>
                  <a:gd name="connsiteX55" fmla="*/ 654050 w 2496608"/>
                  <a:gd name="connsiteY55" fmla="*/ 3545923 h 4321390"/>
                  <a:gd name="connsiteX56" fmla="*/ 568325 w 2496608"/>
                  <a:gd name="connsiteY56" fmla="*/ 3426861 h 4321390"/>
                  <a:gd name="connsiteX57" fmla="*/ 546100 w 2496608"/>
                  <a:gd name="connsiteY57" fmla="*/ 3215723 h 4321390"/>
                  <a:gd name="connsiteX58" fmla="*/ 457200 w 2496608"/>
                  <a:gd name="connsiteY58" fmla="*/ 2936323 h 4321390"/>
                  <a:gd name="connsiteX59" fmla="*/ 293688 w 2496608"/>
                  <a:gd name="connsiteY59" fmla="*/ 2593423 h 4321390"/>
                  <a:gd name="connsiteX60" fmla="*/ 139700 w 2496608"/>
                  <a:gd name="connsiteY60" fmla="*/ 2225123 h 4321390"/>
                  <a:gd name="connsiteX61" fmla="*/ 50800 w 2496608"/>
                  <a:gd name="connsiteY61" fmla="*/ 1983823 h 4321390"/>
                  <a:gd name="connsiteX62" fmla="*/ 38100 w 2496608"/>
                  <a:gd name="connsiteY62" fmla="*/ 1869523 h 4321390"/>
                  <a:gd name="connsiteX63" fmla="*/ 38100 w 2496608"/>
                  <a:gd name="connsiteY63" fmla="*/ 1666323 h 4321390"/>
                  <a:gd name="connsiteX64" fmla="*/ 0 w 2496608"/>
                  <a:gd name="connsiteY64" fmla="*/ 1511383 h 4321390"/>
                  <a:gd name="connsiteX0" fmla="*/ 0 w 2496608"/>
                  <a:gd name="connsiteY0" fmla="*/ 1511383 h 4321390"/>
                  <a:gd name="connsiteX1" fmla="*/ 266700 w 2496608"/>
                  <a:gd name="connsiteY1" fmla="*/ 1145623 h 4321390"/>
                  <a:gd name="connsiteX2" fmla="*/ 591820 w 2496608"/>
                  <a:gd name="connsiteY2" fmla="*/ 741763 h 4321390"/>
                  <a:gd name="connsiteX3" fmla="*/ 1125220 w 2496608"/>
                  <a:gd name="connsiteY3" fmla="*/ 309963 h 4321390"/>
                  <a:gd name="connsiteX4" fmla="*/ 1554480 w 2496608"/>
                  <a:gd name="connsiteY4" fmla="*/ 86443 h 4321390"/>
                  <a:gd name="connsiteX5" fmla="*/ 1848644 w 2496608"/>
                  <a:gd name="connsiteY5" fmla="*/ 14530 h 4321390"/>
                  <a:gd name="connsiteX6" fmla="*/ 2108200 w 2496608"/>
                  <a:gd name="connsiteY6" fmla="*/ 2623 h 4321390"/>
                  <a:gd name="connsiteX7" fmla="*/ 2336800 w 2496608"/>
                  <a:gd name="connsiteY7" fmla="*/ 40723 h 4321390"/>
                  <a:gd name="connsiteX8" fmla="*/ 2489200 w 2496608"/>
                  <a:gd name="connsiteY8" fmla="*/ 142323 h 4321390"/>
                  <a:gd name="connsiteX9" fmla="*/ 2489200 w 2496608"/>
                  <a:gd name="connsiteY9" fmla="*/ 282023 h 4321390"/>
                  <a:gd name="connsiteX10" fmla="*/ 2400300 w 2496608"/>
                  <a:gd name="connsiteY10" fmla="*/ 396323 h 4321390"/>
                  <a:gd name="connsiteX11" fmla="*/ 2374900 w 2496608"/>
                  <a:gd name="connsiteY11" fmla="*/ 523323 h 4321390"/>
                  <a:gd name="connsiteX12" fmla="*/ 2336800 w 2496608"/>
                  <a:gd name="connsiteY12" fmla="*/ 574123 h 4321390"/>
                  <a:gd name="connsiteX13" fmla="*/ 2286000 w 2496608"/>
                  <a:gd name="connsiteY13" fmla="*/ 713823 h 4321390"/>
                  <a:gd name="connsiteX14" fmla="*/ 2276475 w 2496608"/>
                  <a:gd name="connsiteY14" fmla="*/ 802723 h 4321390"/>
                  <a:gd name="connsiteX15" fmla="*/ 2235200 w 2496608"/>
                  <a:gd name="connsiteY15" fmla="*/ 878923 h 4321390"/>
                  <a:gd name="connsiteX16" fmla="*/ 2260600 w 2496608"/>
                  <a:gd name="connsiteY16" fmla="*/ 993223 h 4321390"/>
                  <a:gd name="connsiteX17" fmla="*/ 2222500 w 2496608"/>
                  <a:gd name="connsiteY17" fmla="*/ 1056723 h 4321390"/>
                  <a:gd name="connsiteX18" fmla="*/ 2209800 w 2496608"/>
                  <a:gd name="connsiteY18" fmla="*/ 1196423 h 4321390"/>
                  <a:gd name="connsiteX19" fmla="*/ 2159000 w 2496608"/>
                  <a:gd name="connsiteY19" fmla="*/ 1310723 h 4321390"/>
                  <a:gd name="connsiteX20" fmla="*/ 2082800 w 2496608"/>
                  <a:gd name="connsiteY20" fmla="*/ 1501223 h 4321390"/>
                  <a:gd name="connsiteX21" fmla="*/ 1968500 w 2496608"/>
                  <a:gd name="connsiteY21" fmla="*/ 1615523 h 4321390"/>
                  <a:gd name="connsiteX22" fmla="*/ 1574800 w 2496608"/>
                  <a:gd name="connsiteY22" fmla="*/ 1679023 h 4321390"/>
                  <a:gd name="connsiteX23" fmla="*/ 1778000 w 2496608"/>
                  <a:gd name="connsiteY23" fmla="*/ 1856823 h 4321390"/>
                  <a:gd name="connsiteX24" fmla="*/ 1893887 w 2496608"/>
                  <a:gd name="connsiteY24" fmla="*/ 2067961 h 4321390"/>
                  <a:gd name="connsiteX25" fmla="*/ 2032000 w 2496608"/>
                  <a:gd name="connsiteY25" fmla="*/ 2237823 h 4321390"/>
                  <a:gd name="connsiteX26" fmla="*/ 1981200 w 2496608"/>
                  <a:gd name="connsiteY26" fmla="*/ 2288623 h 4321390"/>
                  <a:gd name="connsiteX27" fmla="*/ 1943100 w 2496608"/>
                  <a:gd name="connsiteY27" fmla="*/ 2453723 h 4321390"/>
                  <a:gd name="connsiteX28" fmla="*/ 2044700 w 2496608"/>
                  <a:gd name="connsiteY28" fmla="*/ 2593423 h 4321390"/>
                  <a:gd name="connsiteX29" fmla="*/ 1905000 w 2496608"/>
                  <a:gd name="connsiteY29" fmla="*/ 2656923 h 4321390"/>
                  <a:gd name="connsiteX30" fmla="*/ 1828800 w 2496608"/>
                  <a:gd name="connsiteY30" fmla="*/ 2860123 h 4321390"/>
                  <a:gd name="connsiteX31" fmla="*/ 1874520 w 2496608"/>
                  <a:gd name="connsiteY31" fmla="*/ 3073483 h 4321390"/>
                  <a:gd name="connsiteX32" fmla="*/ 1727200 w 2496608"/>
                  <a:gd name="connsiteY32" fmla="*/ 3126823 h 4321390"/>
                  <a:gd name="connsiteX33" fmla="*/ 1651000 w 2496608"/>
                  <a:gd name="connsiteY33" fmla="*/ 3322403 h 4321390"/>
                  <a:gd name="connsiteX34" fmla="*/ 1765300 w 2496608"/>
                  <a:gd name="connsiteY34" fmla="*/ 3698323 h 4321390"/>
                  <a:gd name="connsiteX35" fmla="*/ 1866900 w 2496608"/>
                  <a:gd name="connsiteY35" fmla="*/ 3977723 h 4321390"/>
                  <a:gd name="connsiteX36" fmla="*/ 1993900 w 2496608"/>
                  <a:gd name="connsiteY36" fmla="*/ 4130123 h 4321390"/>
                  <a:gd name="connsiteX37" fmla="*/ 2032000 w 2496608"/>
                  <a:gd name="connsiteY37" fmla="*/ 4244423 h 4321390"/>
                  <a:gd name="connsiteX38" fmla="*/ 1943100 w 2496608"/>
                  <a:gd name="connsiteY38" fmla="*/ 4320623 h 4321390"/>
                  <a:gd name="connsiteX39" fmla="*/ 1817687 w 2496608"/>
                  <a:gd name="connsiteY39" fmla="*/ 4277761 h 4321390"/>
                  <a:gd name="connsiteX40" fmla="*/ 1762125 w 2496608"/>
                  <a:gd name="connsiteY40" fmla="*/ 4184098 h 4321390"/>
                  <a:gd name="connsiteX41" fmla="*/ 1752600 w 2496608"/>
                  <a:gd name="connsiteY41" fmla="*/ 4028523 h 4321390"/>
                  <a:gd name="connsiteX42" fmla="*/ 1701800 w 2496608"/>
                  <a:gd name="connsiteY42" fmla="*/ 3812623 h 4321390"/>
                  <a:gd name="connsiteX43" fmla="*/ 1628140 w 2496608"/>
                  <a:gd name="connsiteY43" fmla="*/ 3683083 h 4321390"/>
                  <a:gd name="connsiteX44" fmla="*/ 1539240 w 2496608"/>
                  <a:gd name="connsiteY44" fmla="*/ 3584023 h 4321390"/>
                  <a:gd name="connsiteX45" fmla="*/ 1435100 w 2496608"/>
                  <a:gd name="connsiteY45" fmla="*/ 3545923 h 4321390"/>
                  <a:gd name="connsiteX46" fmla="*/ 1371600 w 2496608"/>
                  <a:gd name="connsiteY46" fmla="*/ 3545923 h 4321390"/>
                  <a:gd name="connsiteX47" fmla="*/ 1308100 w 2496608"/>
                  <a:gd name="connsiteY47" fmla="*/ 3596723 h 4321390"/>
                  <a:gd name="connsiteX48" fmla="*/ 1181100 w 2496608"/>
                  <a:gd name="connsiteY48" fmla="*/ 3584023 h 4321390"/>
                  <a:gd name="connsiteX49" fmla="*/ 1041400 w 2496608"/>
                  <a:gd name="connsiteY49" fmla="*/ 3685623 h 4321390"/>
                  <a:gd name="connsiteX50" fmla="*/ 1028700 w 2496608"/>
                  <a:gd name="connsiteY50" fmla="*/ 3749123 h 4321390"/>
                  <a:gd name="connsiteX51" fmla="*/ 895350 w 2496608"/>
                  <a:gd name="connsiteY51" fmla="*/ 3777698 h 4321390"/>
                  <a:gd name="connsiteX52" fmla="*/ 838200 w 2496608"/>
                  <a:gd name="connsiteY52" fmla="*/ 3685623 h 4321390"/>
                  <a:gd name="connsiteX53" fmla="*/ 838200 w 2496608"/>
                  <a:gd name="connsiteY53" fmla="*/ 3533223 h 4321390"/>
                  <a:gd name="connsiteX54" fmla="*/ 774700 w 2496608"/>
                  <a:gd name="connsiteY54" fmla="*/ 3495123 h 4321390"/>
                  <a:gd name="connsiteX55" fmla="*/ 654050 w 2496608"/>
                  <a:gd name="connsiteY55" fmla="*/ 3545923 h 4321390"/>
                  <a:gd name="connsiteX56" fmla="*/ 568325 w 2496608"/>
                  <a:gd name="connsiteY56" fmla="*/ 3426861 h 4321390"/>
                  <a:gd name="connsiteX57" fmla="*/ 546100 w 2496608"/>
                  <a:gd name="connsiteY57" fmla="*/ 3215723 h 4321390"/>
                  <a:gd name="connsiteX58" fmla="*/ 457200 w 2496608"/>
                  <a:gd name="connsiteY58" fmla="*/ 2936323 h 4321390"/>
                  <a:gd name="connsiteX59" fmla="*/ 293688 w 2496608"/>
                  <a:gd name="connsiteY59" fmla="*/ 2593423 h 4321390"/>
                  <a:gd name="connsiteX60" fmla="*/ 139700 w 2496608"/>
                  <a:gd name="connsiteY60" fmla="*/ 2225123 h 4321390"/>
                  <a:gd name="connsiteX61" fmla="*/ 50800 w 2496608"/>
                  <a:gd name="connsiteY61" fmla="*/ 1983823 h 4321390"/>
                  <a:gd name="connsiteX62" fmla="*/ 38100 w 2496608"/>
                  <a:gd name="connsiteY62" fmla="*/ 1869523 h 4321390"/>
                  <a:gd name="connsiteX63" fmla="*/ 38100 w 2496608"/>
                  <a:gd name="connsiteY63" fmla="*/ 1666323 h 4321390"/>
                  <a:gd name="connsiteX64" fmla="*/ 0 w 2496608"/>
                  <a:gd name="connsiteY64" fmla="*/ 1511383 h 4321390"/>
                  <a:gd name="connsiteX0" fmla="*/ 0 w 2496608"/>
                  <a:gd name="connsiteY0" fmla="*/ 1511383 h 4321390"/>
                  <a:gd name="connsiteX1" fmla="*/ 266700 w 2496608"/>
                  <a:gd name="connsiteY1" fmla="*/ 1145623 h 4321390"/>
                  <a:gd name="connsiteX2" fmla="*/ 591820 w 2496608"/>
                  <a:gd name="connsiteY2" fmla="*/ 741763 h 4321390"/>
                  <a:gd name="connsiteX3" fmla="*/ 1125220 w 2496608"/>
                  <a:gd name="connsiteY3" fmla="*/ 309963 h 4321390"/>
                  <a:gd name="connsiteX4" fmla="*/ 1554480 w 2496608"/>
                  <a:gd name="connsiteY4" fmla="*/ 86443 h 4321390"/>
                  <a:gd name="connsiteX5" fmla="*/ 1848644 w 2496608"/>
                  <a:gd name="connsiteY5" fmla="*/ 14530 h 4321390"/>
                  <a:gd name="connsiteX6" fmla="*/ 2108200 w 2496608"/>
                  <a:gd name="connsiteY6" fmla="*/ 2623 h 4321390"/>
                  <a:gd name="connsiteX7" fmla="*/ 2336800 w 2496608"/>
                  <a:gd name="connsiteY7" fmla="*/ 40723 h 4321390"/>
                  <a:gd name="connsiteX8" fmla="*/ 2489200 w 2496608"/>
                  <a:gd name="connsiteY8" fmla="*/ 142323 h 4321390"/>
                  <a:gd name="connsiteX9" fmla="*/ 2489200 w 2496608"/>
                  <a:gd name="connsiteY9" fmla="*/ 282023 h 4321390"/>
                  <a:gd name="connsiteX10" fmla="*/ 2400300 w 2496608"/>
                  <a:gd name="connsiteY10" fmla="*/ 396323 h 4321390"/>
                  <a:gd name="connsiteX11" fmla="*/ 2374900 w 2496608"/>
                  <a:gd name="connsiteY11" fmla="*/ 523323 h 4321390"/>
                  <a:gd name="connsiteX12" fmla="*/ 2336800 w 2496608"/>
                  <a:gd name="connsiteY12" fmla="*/ 574123 h 4321390"/>
                  <a:gd name="connsiteX13" fmla="*/ 2286000 w 2496608"/>
                  <a:gd name="connsiteY13" fmla="*/ 713823 h 4321390"/>
                  <a:gd name="connsiteX14" fmla="*/ 2276475 w 2496608"/>
                  <a:gd name="connsiteY14" fmla="*/ 802723 h 4321390"/>
                  <a:gd name="connsiteX15" fmla="*/ 2235200 w 2496608"/>
                  <a:gd name="connsiteY15" fmla="*/ 878923 h 4321390"/>
                  <a:gd name="connsiteX16" fmla="*/ 2260600 w 2496608"/>
                  <a:gd name="connsiteY16" fmla="*/ 993223 h 4321390"/>
                  <a:gd name="connsiteX17" fmla="*/ 2222500 w 2496608"/>
                  <a:gd name="connsiteY17" fmla="*/ 1056723 h 4321390"/>
                  <a:gd name="connsiteX18" fmla="*/ 2209800 w 2496608"/>
                  <a:gd name="connsiteY18" fmla="*/ 1196423 h 4321390"/>
                  <a:gd name="connsiteX19" fmla="*/ 2159000 w 2496608"/>
                  <a:gd name="connsiteY19" fmla="*/ 1310723 h 4321390"/>
                  <a:gd name="connsiteX20" fmla="*/ 2082800 w 2496608"/>
                  <a:gd name="connsiteY20" fmla="*/ 1501223 h 4321390"/>
                  <a:gd name="connsiteX21" fmla="*/ 1968500 w 2496608"/>
                  <a:gd name="connsiteY21" fmla="*/ 1615523 h 4321390"/>
                  <a:gd name="connsiteX22" fmla="*/ 1574800 w 2496608"/>
                  <a:gd name="connsiteY22" fmla="*/ 1679023 h 4321390"/>
                  <a:gd name="connsiteX23" fmla="*/ 1778000 w 2496608"/>
                  <a:gd name="connsiteY23" fmla="*/ 1856823 h 4321390"/>
                  <a:gd name="connsiteX24" fmla="*/ 1893887 w 2496608"/>
                  <a:gd name="connsiteY24" fmla="*/ 2067961 h 4321390"/>
                  <a:gd name="connsiteX25" fmla="*/ 2032000 w 2496608"/>
                  <a:gd name="connsiteY25" fmla="*/ 2237823 h 4321390"/>
                  <a:gd name="connsiteX26" fmla="*/ 1981200 w 2496608"/>
                  <a:gd name="connsiteY26" fmla="*/ 2288623 h 4321390"/>
                  <a:gd name="connsiteX27" fmla="*/ 1943100 w 2496608"/>
                  <a:gd name="connsiteY27" fmla="*/ 2453723 h 4321390"/>
                  <a:gd name="connsiteX28" fmla="*/ 2044700 w 2496608"/>
                  <a:gd name="connsiteY28" fmla="*/ 2593423 h 4321390"/>
                  <a:gd name="connsiteX29" fmla="*/ 1905000 w 2496608"/>
                  <a:gd name="connsiteY29" fmla="*/ 2656923 h 4321390"/>
                  <a:gd name="connsiteX30" fmla="*/ 1828800 w 2496608"/>
                  <a:gd name="connsiteY30" fmla="*/ 2860123 h 4321390"/>
                  <a:gd name="connsiteX31" fmla="*/ 1874520 w 2496608"/>
                  <a:gd name="connsiteY31" fmla="*/ 3073483 h 4321390"/>
                  <a:gd name="connsiteX32" fmla="*/ 1727200 w 2496608"/>
                  <a:gd name="connsiteY32" fmla="*/ 3126823 h 4321390"/>
                  <a:gd name="connsiteX33" fmla="*/ 1651000 w 2496608"/>
                  <a:gd name="connsiteY33" fmla="*/ 3322403 h 4321390"/>
                  <a:gd name="connsiteX34" fmla="*/ 1765300 w 2496608"/>
                  <a:gd name="connsiteY34" fmla="*/ 3698323 h 4321390"/>
                  <a:gd name="connsiteX35" fmla="*/ 1866900 w 2496608"/>
                  <a:gd name="connsiteY35" fmla="*/ 3977723 h 4321390"/>
                  <a:gd name="connsiteX36" fmla="*/ 1993900 w 2496608"/>
                  <a:gd name="connsiteY36" fmla="*/ 4130123 h 4321390"/>
                  <a:gd name="connsiteX37" fmla="*/ 2032000 w 2496608"/>
                  <a:gd name="connsiteY37" fmla="*/ 4244423 h 4321390"/>
                  <a:gd name="connsiteX38" fmla="*/ 1943100 w 2496608"/>
                  <a:gd name="connsiteY38" fmla="*/ 4320623 h 4321390"/>
                  <a:gd name="connsiteX39" fmla="*/ 1817687 w 2496608"/>
                  <a:gd name="connsiteY39" fmla="*/ 4277761 h 4321390"/>
                  <a:gd name="connsiteX40" fmla="*/ 1762125 w 2496608"/>
                  <a:gd name="connsiteY40" fmla="*/ 4184098 h 4321390"/>
                  <a:gd name="connsiteX41" fmla="*/ 1752600 w 2496608"/>
                  <a:gd name="connsiteY41" fmla="*/ 4028523 h 4321390"/>
                  <a:gd name="connsiteX42" fmla="*/ 1701800 w 2496608"/>
                  <a:gd name="connsiteY42" fmla="*/ 3812623 h 4321390"/>
                  <a:gd name="connsiteX43" fmla="*/ 1628140 w 2496608"/>
                  <a:gd name="connsiteY43" fmla="*/ 3683083 h 4321390"/>
                  <a:gd name="connsiteX44" fmla="*/ 1539240 w 2496608"/>
                  <a:gd name="connsiteY44" fmla="*/ 3584023 h 4321390"/>
                  <a:gd name="connsiteX45" fmla="*/ 1435100 w 2496608"/>
                  <a:gd name="connsiteY45" fmla="*/ 3545923 h 4321390"/>
                  <a:gd name="connsiteX46" fmla="*/ 1371600 w 2496608"/>
                  <a:gd name="connsiteY46" fmla="*/ 3545923 h 4321390"/>
                  <a:gd name="connsiteX47" fmla="*/ 1308100 w 2496608"/>
                  <a:gd name="connsiteY47" fmla="*/ 3596723 h 4321390"/>
                  <a:gd name="connsiteX48" fmla="*/ 1181100 w 2496608"/>
                  <a:gd name="connsiteY48" fmla="*/ 3584023 h 4321390"/>
                  <a:gd name="connsiteX49" fmla="*/ 1041400 w 2496608"/>
                  <a:gd name="connsiteY49" fmla="*/ 3685623 h 4321390"/>
                  <a:gd name="connsiteX50" fmla="*/ 1028700 w 2496608"/>
                  <a:gd name="connsiteY50" fmla="*/ 3749123 h 4321390"/>
                  <a:gd name="connsiteX51" fmla="*/ 895350 w 2496608"/>
                  <a:gd name="connsiteY51" fmla="*/ 3777698 h 4321390"/>
                  <a:gd name="connsiteX52" fmla="*/ 838200 w 2496608"/>
                  <a:gd name="connsiteY52" fmla="*/ 3685623 h 4321390"/>
                  <a:gd name="connsiteX53" fmla="*/ 838200 w 2496608"/>
                  <a:gd name="connsiteY53" fmla="*/ 3533223 h 4321390"/>
                  <a:gd name="connsiteX54" fmla="*/ 774700 w 2496608"/>
                  <a:gd name="connsiteY54" fmla="*/ 3495123 h 4321390"/>
                  <a:gd name="connsiteX55" fmla="*/ 654050 w 2496608"/>
                  <a:gd name="connsiteY55" fmla="*/ 3545923 h 4321390"/>
                  <a:gd name="connsiteX56" fmla="*/ 568325 w 2496608"/>
                  <a:gd name="connsiteY56" fmla="*/ 3426861 h 4321390"/>
                  <a:gd name="connsiteX57" fmla="*/ 546100 w 2496608"/>
                  <a:gd name="connsiteY57" fmla="*/ 3215723 h 4321390"/>
                  <a:gd name="connsiteX58" fmla="*/ 457200 w 2496608"/>
                  <a:gd name="connsiteY58" fmla="*/ 2936323 h 4321390"/>
                  <a:gd name="connsiteX59" fmla="*/ 293688 w 2496608"/>
                  <a:gd name="connsiteY59" fmla="*/ 2593423 h 4321390"/>
                  <a:gd name="connsiteX60" fmla="*/ 139700 w 2496608"/>
                  <a:gd name="connsiteY60" fmla="*/ 2225123 h 4321390"/>
                  <a:gd name="connsiteX61" fmla="*/ 50800 w 2496608"/>
                  <a:gd name="connsiteY61" fmla="*/ 1983823 h 4321390"/>
                  <a:gd name="connsiteX62" fmla="*/ 38100 w 2496608"/>
                  <a:gd name="connsiteY62" fmla="*/ 1869523 h 4321390"/>
                  <a:gd name="connsiteX63" fmla="*/ 38100 w 2496608"/>
                  <a:gd name="connsiteY63" fmla="*/ 1666323 h 4321390"/>
                  <a:gd name="connsiteX64" fmla="*/ 0 w 2496608"/>
                  <a:gd name="connsiteY64" fmla="*/ 1511383 h 4321390"/>
                  <a:gd name="connsiteX0" fmla="*/ 0 w 2496608"/>
                  <a:gd name="connsiteY0" fmla="*/ 1511383 h 4321390"/>
                  <a:gd name="connsiteX1" fmla="*/ 266700 w 2496608"/>
                  <a:gd name="connsiteY1" fmla="*/ 1145623 h 4321390"/>
                  <a:gd name="connsiteX2" fmla="*/ 591820 w 2496608"/>
                  <a:gd name="connsiteY2" fmla="*/ 741763 h 4321390"/>
                  <a:gd name="connsiteX3" fmla="*/ 1125220 w 2496608"/>
                  <a:gd name="connsiteY3" fmla="*/ 309963 h 4321390"/>
                  <a:gd name="connsiteX4" fmla="*/ 1554480 w 2496608"/>
                  <a:gd name="connsiteY4" fmla="*/ 86443 h 4321390"/>
                  <a:gd name="connsiteX5" fmla="*/ 1848644 w 2496608"/>
                  <a:gd name="connsiteY5" fmla="*/ 14530 h 4321390"/>
                  <a:gd name="connsiteX6" fmla="*/ 2108200 w 2496608"/>
                  <a:gd name="connsiteY6" fmla="*/ 2623 h 4321390"/>
                  <a:gd name="connsiteX7" fmla="*/ 2336800 w 2496608"/>
                  <a:gd name="connsiteY7" fmla="*/ 40723 h 4321390"/>
                  <a:gd name="connsiteX8" fmla="*/ 2489200 w 2496608"/>
                  <a:gd name="connsiteY8" fmla="*/ 142323 h 4321390"/>
                  <a:gd name="connsiteX9" fmla="*/ 2489200 w 2496608"/>
                  <a:gd name="connsiteY9" fmla="*/ 282023 h 4321390"/>
                  <a:gd name="connsiteX10" fmla="*/ 2400300 w 2496608"/>
                  <a:gd name="connsiteY10" fmla="*/ 396323 h 4321390"/>
                  <a:gd name="connsiteX11" fmla="*/ 2374900 w 2496608"/>
                  <a:gd name="connsiteY11" fmla="*/ 523323 h 4321390"/>
                  <a:gd name="connsiteX12" fmla="*/ 2336800 w 2496608"/>
                  <a:gd name="connsiteY12" fmla="*/ 574123 h 4321390"/>
                  <a:gd name="connsiteX13" fmla="*/ 2286000 w 2496608"/>
                  <a:gd name="connsiteY13" fmla="*/ 713823 h 4321390"/>
                  <a:gd name="connsiteX14" fmla="*/ 2276475 w 2496608"/>
                  <a:gd name="connsiteY14" fmla="*/ 802723 h 4321390"/>
                  <a:gd name="connsiteX15" fmla="*/ 2235200 w 2496608"/>
                  <a:gd name="connsiteY15" fmla="*/ 878923 h 4321390"/>
                  <a:gd name="connsiteX16" fmla="*/ 2260600 w 2496608"/>
                  <a:gd name="connsiteY16" fmla="*/ 993223 h 4321390"/>
                  <a:gd name="connsiteX17" fmla="*/ 2222500 w 2496608"/>
                  <a:gd name="connsiteY17" fmla="*/ 1056723 h 4321390"/>
                  <a:gd name="connsiteX18" fmla="*/ 2209800 w 2496608"/>
                  <a:gd name="connsiteY18" fmla="*/ 1196423 h 4321390"/>
                  <a:gd name="connsiteX19" fmla="*/ 2159000 w 2496608"/>
                  <a:gd name="connsiteY19" fmla="*/ 1310723 h 4321390"/>
                  <a:gd name="connsiteX20" fmla="*/ 2082800 w 2496608"/>
                  <a:gd name="connsiteY20" fmla="*/ 1501223 h 4321390"/>
                  <a:gd name="connsiteX21" fmla="*/ 1968500 w 2496608"/>
                  <a:gd name="connsiteY21" fmla="*/ 1615523 h 4321390"/>
                  <a:gd name="connsiteX22" fmla="*/ 1574800 w 2496608"/>
                  <a:gd name="connsiteY22" fmla="*/ 1679023 h 4321390"/>
                  <a:gd name="connsiteX23" fmla="*/ 1778000 w 2496608"/>
                  <a:gd name="connsiteY23" fmla="*/ 1856823 h 4321390"/>
                  <a:gd name="connsiteX24" fmla="*/ 1893887 w 2496608"/>
                  <a:gd name="connsiteY24" fmla="*/ 2067961 h 4321390"/>
                  <a:gd name="connsiteX25" fmla="*/ 2024856 w 2496608"/>
                  <a:gd name="connsiteY25" fmla="*/ 2228298 h 4321390"/>
                  <a:gd name="connsiteX26" fmla="*/ 1981200 w 2496608"/>
                  <a:gd name="connsiteY26" fmla="*/ 2288623 h 4321390"/>
                  <a:gd name="connsiteX27" fmla="*/ 1943100 w 2496608"/>
                  <a:gd name="connsiteY27" fmla="*/ 2453723 h 4321390"/>
                  <a:gd name="connsiteX28" fmla="*/ 2044700 w 2496608"/>
                  <a:gd name="connsiteY28" fmla="*/ 2593423 h 4321390"/>
                  <a:gd name="connsiteX29" fmla="*/ 1905000 w 2496608"/>
                  <a:gd name="connsiteY29" fmla="*/ 2656923 h 4321390"/>
                  <a:gd name="connsiteX30" fmla="*/ 1828800 w 2496608"/>
                  <a:gd name="connsiteY30" fmla="*/ 2860123 h 4321390"/>
                  <a:gd name="connsiteX31" fmla="*/ 1874520 w 2496608"/>
                  <a:gd name="connsiteY31" fmla="*/ 3073483 h 4321390"/>
                  <a:gd name="connsiteX32" fmla="*/ 1727200 w 2496608"/>
                  <a:gd name="connsiteY32" fmla="*/ 3126823 h 4321390"/>
                  <a:gd name="connsiteX33" fmla="*/ 1651000 w 2496608"/>
                  <a:gd name="connsiteY33" fmla="*/ 3322403 h 4321390"/>
                  <a:gd name="connsiteX34" fmla="*/ 1765300 w 2496608"/>
                  <a:gd name="connsiteY34" fmla="*/ 3698323 h 4321390"/>
                  <a:gd name="connsiteX35" fmla="*/ 1866900 w 2496608"/>
                  <a:gd name="connsiteY35" fmla="*/ 3977723 h 4321390"/>
                  <a:gd name="connsiteX36" fmla="*/ 1993900 w 2496608"/>
                  <a:gd name="connsiteY36" fmla="*/ 4130123 h 4321390"/>
                  <a:gd name="connsiteX37" fmla="*/ 2032000 w 2496608"/>
                  <a:gd name="connsiteY37" fmla="*/ 4244423 h 4321390"/>
                  <a:gd name="connsiteX38" fmla="*/ 1943100 w 2496608"/>
                  <a:gd name="connsiteY38" fmla="*/ 4320623 h 4321390"/>
                  <a:gd name="connsiteX39" fmla="*/ 1817687 w 2496608"/>
                  <a:gd name="connsiteY39" fmla="*/ 4277761 h 4321390"/>
                  <a:gd name="connsiteX40" fmla="*/ 1762125 w 2496608"/>
                  <a:gd name="connsiteY40" fmla="*/ 4184098 h 4321390"/>
                  <a:gd name="connsiteX41" fmla="*/ 1752600 w 2496608"/>
                  <a:gd name="connsiteY41" fmla="*/ 4028523 h 4321390"/>
                  <a:gd name="connsiteX42" fmla="*/ 1701800 w 2496608"/>
                  <a:gd name="connsiteY42" fmla="*/ 3812623 h 4321390"/>
                  <a:gd name="connsiteX43" fmla="*/ 1628140 w 2496608"/>
                  <a:gd name="connsiteY43" fmla="*/ 3683083 h 4321390"/>
                  <a:gd name="connsiteX44" fmla="*/ 1539240 w 2496608"/>
                  <a:gd name="connsiteY44" fmla="*/ 3584023 h 4321390"/>
                  <a:gd name="connsiteX45" fmla="*/ 1435100 w 2496608"/>
                  <a:gd name="connsiteY45" fmla="*/ 3545923 h 4321390"/>
                  <a:gd name="connsiteX46" fmla="*/ 1371600 w 2496608"/>
                  <a:gd name="connsiteY46" fmla="*/ 3545923 h 4321390"/>
                  <a:gd name="connsiteX47" fmla="*/ 1308100 w 2496608"/>
                  <a:gd name="connsiteY47" fmla="*/ 3596723 h 4321390"/>
                  <a:gd name="connsiteX48" fmla="*/ 1181100 w 2496608"/>
                  <a:gd name="connsiteY48" fmla="*/ 3584023 h 4321390"/>
                  <a:gd name="connsiteX49" fmla="*/ 1041400 w 2496608"/>
                  <a:gd name="connsiteY49" fmla="*/ 3685623 h 4321390"/>
                  <a:gd name="connsiteX50" fmla="*/ 1028700 w 2496608"/>
                  <a:gd name="connsiteY50" fmla="*/ 3749123 h 4321390"/>
                  <a:gd name="connsiteX51" fmla="*/ 895350 w 2496608"/>
                  <a:gd name="connsiteY51" fmla="*/ 3777698 h 4321390"/>
                  <a:gd name="connsiteX52" fmla="*/ 838200 w 2496608"/>
                  <a:gd name="connsiteY52" fmla="*/ 3685623 h 4321390"/>
                  <a:gd name="connsiteX53" fmla="*/ 838200 w 2496608"/>
                  <a:gd name="connsiteY53" fmla="*/ 3533223 h 4321390"/>
                  <a:gd name="connsiteX54" fmla="*/ 774700 w 2496608"/>
                  <a:gd name="connsiteY54" fmla="*/ 3495123 h 4321390"/>
                  <a:gd name="connsiteX55" fmla="*/ 654050 w 2496608"/>
                  <a:gd name="connsiteY55" fmla="*/ 3545923 h 4321390"/>
                  <a:gd name="connsiteX56" fmla="*/ 568325 w 2496608"/>
                  <a:gd name="connsiteY56" fmla="*/ 3426861 h 4321390"/>
                  <a:gd name="connsiteX57" fmla="*/ 546100 w 2496608"/>
                  <a:gd name="connsiteY57" fmla="*/ 3215723 h 4321390"/>
                  <a:gd name="connsiteX58" fmla="*/ 457200 w 2496608"/>
                  <a:gd name="connsiteY58" fmla="*/ 2936323 h 4321390"/>
                  <a:gd name="connsiteX59" fmla="*/ 293688 w 2496608"/>
                  <a:gd name="connsiteY59" fmla="*/ 2593423 h 4321390"/>
                  <a:gd name="connsiteX60" fmla="*/ 139700 w 2496608"/>
                  <a:gd name="connsiteY60" fmla="*/ 2225123 h 4321390"/>
                  <a:gd name="connsiteX61" fmla="*/ 50800 w 2496608"/>
                  <a:gd name="connsiteY61" fmla="*/ 1983823 h 4321390"/>
                  <a:gd name="connsiteX62" fmla="*/ 38100 w 2496608"/>
                  <a:gd name="connsiteY62" fmla="*/ 1869523 h 4321390"/>
                  <a:gd name="connsiteX63" fmla="*/ 38100 w 2496608"/>
                  <a:gd name="connsiteY63" fmla="*/ 1666323 h 4321390"/>
                  <a:gd name="connsiteX64" fmla="*/ 0 w 2496608"/>
                  <a:gd name="connsiteY64" fmla="*/ 1511383 h 4321390"/>
                  <a:gd name="connsiteX0" fmla="*/ 0 w 2496608"/>
                  <a:gd name="connsiteY0" fmla="*/ 1511383 h 4321390"/>
                  <a:gd name="connsiteX1" fmla="*/ 266700 w 2496608"/>
                  <a:gd name="connsiteY1" fmla="*/ 1145623 h 4321390"/>
                  <a:gd name="connsiteX2" fmla="*/ 591820 w 2496608"/>
                  <a:gd name="connsiteY2" fmla="*/ 741763 h 4321390"/>
                  <a:gd name="connsiteX3" fmla="*/ 1125220 w 2496608"/>
                  <a:gd name="connsiteY3" fmla="*/ 309963 h 4321390"/>
                  <a:gd name="connsiteX4" fmla="*/ 1554480 w 2496608"/>
                  <a:gd name="connsiteY4" fmla="*/ 86443 h 4321390"/>
                  <a:gd name="connsiteX5" fmla="*/ 1848644 w 2496608"/>
                  <a:gd name="connsiteY5" fmla="*/ 14530 h 4321390"/>
                  <a:gd name="connsiteX6" fmla="*/ 2108200 w 2496608"/>
                  <a:gd name="connsiteY6" fmla="*/ 2623 h 4321390"/>
                  <a:gd name="connsiteX7" fmla="*/ 2336800 w 2496608"/>
                  <a:gd name="connsiteY7" fmla="*/ 40723 h 4321390"/>
                  <a:gd name="connsiteX8" fmla="*/ 2489200 w 2496608"/>
                  <a:gd name="connsiteY8" fmla="*/ 142323 h 4321390"/>
                  <a:gd name="connsiteX9" fmla="*/ 2489200 w 2496608"/>
                  <a:gd name="connsiteY9" fmla="*/ 282023 h 4321390"/>
                  <a:gd name="connsiteX10" fmla="*/ 2400300 w 2496608"/>
                  <a:gd name="connsiteY10" fmla="*/ 396323 h 4321390"/>
                  <a:gd name="connsiteX11" fmla="*/ 2374900 w 2496608"/>
                  <a:gd name="connsiteY11" fmla="*/ 523323 h 4321390"/>
                  <a:gd name="connsiteX12" fmla="*/ 2336800 w 2496608"/>
                  <a:gd name="connsiteY12" fmla="*/ 574123 h 4321390"/>
                  <a:gd name="connsiteX13" fmla="*/ 2286000 w 2496608"/>
                  <a:gd name="connsiteY13" fmla="*/ 713823 h 4321390"/>
                  <a:gd name="connsiteX14" fmla="*/ 2276475 w 2496608"/>
                  <a:gd name="connsiteY14" fmla="*/ 802723 h 4321390"/>
                  <a:gd name="connsiteX15" fmla="*/ 2235200 w 2496608"/>
                  <a:gd name="connsiteY15" fmla="*/ 878923 h 4321390"/>
                  <a:gd name="connsiteX16" fmla="*/ 2260600 w 2496608"/>
                  <a:gd name="connsiteY16" fmla="*/ 993223 h 4321390"/>
                  <a:gd name="connsiteX17" fmla="*/ 2222500 w 2496608"/>
                  <a:gd name="connsiteY17" fmla="*/ 1056723 h 4321390"/>
                  <a:gd name="connsiteX18" fmla="*/ 2209800 w 2496608"/>
                  <a:gd name="connsiteY18" fmla="*/ 1196423 h 4321390"/>
                  <a:gd name="connsiteX19" fmla="*/ 2159000 w 2496608"/>
                  <a:gd name="connsiteY19" fmla="*/ 1310723 h 4321390"/>
                  <a:gd name="connsiteX20" fmla="*/ 2082800 w 2496608"/>
                  <a:gd name="connsiteY20" fmla="*/ 1501223 h 4321390"/>
                  <a:gd name="connsiteX21" fmla="*/ 1968500 w 2496608"/>
                  <a:gd name="connsiteY21" fmla="*/ 1615523 h 4321390"/>
                  <a:gd name="connsiteX22" fmla="*/ 1574800 w 2496608"/>
                  <a:gd name="connsiteY22" fmla="*/ 1679023 h 4321390"/>
                  <a:gd name="connsiteX23" fmla="*/ 1778000 w 2496608"/>
                  <a:gd name="connsiteY23" fmla="*/ 1856823 h 4321390"/>
                  <a:gd name="connsiteX24" fmla="*/ 1893887 w 2496608"/>
                  <a:gd name="connsiteY24" fmla="*/ 2067961 h 4321390"/>
                  <a:gd name="connsiteX25" fmla="*/ 2024856 w 2496608"/>
                  <a:gd name="connsiteY25" fmla="*/ 2228298 h 4321390"/>
                  <a:gd name="connsiteX26" fmla="*/ 1981200 w 2496608"/>
                  <a:gd name="connsiteY26" fmla="*/ 2288623 h 4321390"/>
                  <a:gd name="connsiteX27" fmla="*/ 1943100 w 2496608"/>
                  <a:gd name="connsiteY27" fmla="*/ 2453723 h 4321390"/>
                  <a:gd name="connsiteX28" fmla="*/ 2044700 w 2496608"/>
                  <a:gd name="connsiteY28" fmla="*/ 2593423 h 4321390"/>
                  <a:gd name="connsiteX29" fmla="*/ 1905000 w 2496608"/>
                  <a:gd name="connsiteY29" fmla="*/ 2656923 h 4321390"/>
                  <a:gd name="connsiteX30" fmla="*/ 1828800 w 2496608"/>
                  <a:gd name="connsiteY30" fmla="*/ 2860123 h 4321390"/>
                  <a:gd name="connsiteX31" fmla="*/ 1874520 w 2496608"/>
                  <a:gd name="connsiteY31" fmla="*/ 3073483 h 4321390"/>
                  <a:gd name="connsiteX32" fmla="*/ 1727200 w 2496608"/>
                  <a:gd name="connsiteY32" fmla="*/ 3126823 h 4321390"/>
                  <a:gd name="connsiteX33" fmla="*/ 1651000 w 2496608"/>
                  <a:gd name="connsiteY33" fmla="*/ 3322403 h 4321390"/>
                  <a:gd name="connsiteX34" fmla="*/ 1751012 w 2496608"/>
                  <a:gd name="connsiteY34" fmla="*/ 3707848 h 4321390"/>
                  <a:gd name="connsiteX35" fmla="*/ 1866900 w 2496608"/>
                  <a:gd name="connsiteY35" fmla="*/ 3977723 h 4321390"/>
                  <a:gd name="connsiteX36" fmla="*/ 1993900 w 2496608"/>
                  <a:gd name="connsiteY36" fmla="*/ 4130123 h 4321390"/>
                  <a:gd name="connsiteX37" fmla="*/ 2032000 w 2496608"/>
                  <a:gd name="connsiteY37" fmla="*/ 4244423 h 4321390"/>
                  <a:gd name="connsiteX38" fmla="*/ 1943100 w 2496608"/>
                  <a:gd name="connsiteY38" fmla="*/ 4320623 h 4321390"/>
                  <a:gd name="connsiteX39" fmla="*/ 1817687 w 2496608"/>
                  <a:gd name="connsiteY39" fmla="*/ 4277761 h 4321390"/>
                  <a:gd name="connsiteX40" fmla="*/ 1762125 w 2496608"/>
                  <a:gd name="connsiteY40" fmla="*/ 4184098 h 4321390"/>
                  <a:gd name="connsiteX41" fmla="*/ 1752600 w 2496608"/>
                  <a:gd name="connsiteY41" fmla="*/ 4028523 h 4321390"/>
                  <a:gd name="connsiteX42" fmla="*/ 1701800 w 2496608"/>
                  <a:gd name="connsiteY42" fmla="*/ 3812623 h 4321390"/>
                  <a:gd name="connsiteX43" fmla="*/ 1628140 w 2496608"/>
                  <a:gd name="connsiteY43" fmla="*/ 3683083 h 4321390"/>
                  <a:gd name="connsiteX44" fmla="*/ 1539240 w 2496608"/>
                  <a:gd name="connsiteY44" fmla="*/ 3584023 h 4321390"/>
                  <a:gd name="connsiteX45" fmla="*/ 1435100 w 2496608"/>
                  <a:gd name="connsiteY45" fmla="*/ 3545923 h 4321390"/>
                  <a:gd name="connsiteX46" fmla="*/ 1371600 w 2496608"/>
                  <a:gd name="connsiteY46" fmla="*/ 3545923 h 4321390"/>
                  <a:gd name="connsiteX47" fmla="*/ 1308100 w 2496608"/>
                  <a:gd name="connsiteY47" fmla="*/ 3596723 h 4321390"/>
                  <a:gd name="connsiteX48" fmla="*/ 1181100 w 2496608"/>
                  <a:gd name="connsiteY48" fmla="*/ 3584023 h 4321390"/>
                  <a:gd name="connsiteX49" fmla="*/ 1041400 w 2496608"/>
                  <a:gd name="connsiteY49" fmla="*/ 3685623 h 4321390"/>
                  <a:gd name="connsiteX50" fmla="*/ 1028700 w 2496608"/>
                  <a:gd name="connsiteY50" fmla="*/ 3749123 h 4321390"/>
                  <a:gd name="connsiteX51" fmla="*/ 895350 w 2496608"/>
                  <a:gd name="connsiteY51" fmla="*/ 3777698 h 4321390"/>
                  <a:gd name="connsiteX52" fmla="*/ 838200 w 2496608"/>
                  <a:gd name="connsiteY52" fmla="*/ 3685623 h 4321390"/>
                  <a:gd name="connsiteX53" fmla="*/ 838200 w 2496608"/>
                  <a:gd name="connsiteY53" fmla="*/ 3533223 h 4321390"/>
                  <a:gd name="connsiteX54" fmla="*/ 774700 w 2496608"/>
                  <a:gd name="connsiteY54" fmla="*/ 3495123 h 4321390"/>
                  <a:gd name="connsiteX55" fmla="*/ 654050 w 2496608"/>
                  <a:gd name="connsiteY55" fmla="*/ 3545923 h 4321390"/>
                  <a:gd name="connsiteX56" fmla="*/ 568325 w 2496608"/>
                  <a:gd name="connsiteY56" fmla="*/ 3426861 h 4321390"/>
                  <a:gd name="connsiteX57" fmla="*/ 546100 w 2496608"/>
                  <a:gd name="connsiteY57" fmla="*/ 3215723 h 4321390"/>
                  <a:gd name="connsiteX58" fmla="*/ 457200 w 2496608"/>
                  <a:gd name="connsiteY58" fmla="*/ 2936323 h 4321390"/>
                  <a:gd name="connsiteX59" fmla="*/ 293688 w 2496608"/>
                  <a:gd name="connsiteY59" fmla="*/ 2593423 h 4321390"/>
                  <a:gd name="connsiteX60" fmla="*/ 139700 w 2496608"/>
                  <a:gd name="connsiteY60" fmla="*/ 2225123 h 4321390"/>
                  <a:gd name="connsiteX61" fmla="*/ 50800 w 2496608"/>
                  <a:gd name="connsiteY61" fmla="*/ 1983823 h 4321390"/>
                  <a:gd name="connsiteX62" fmla="*/ 38100 w 2496608"/>
                  <a:gd name="connsiteY62" fmla="*/ 1869523 h 4321390"/>
                  <a:gd name="connsiteX63" fmla="*/ 38100 w 2496608"/>
                  <a:gd name="connsiteY63" fmla="*/ 1666323 h 4321390"/>
                  <a:gd name="connsiteX64" fmla="*/ 0 w 2496608"/>
                  <a:gd name="connsiteY64" fmla="*/ 1511383 h 4321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496608" h="4321390">
                    <a:moveTo>
                      <a:pt x="0" y="1511383"/>
                    </a:moveTo>
                    <a:cubicBezTo>
                      <a:pt x="52388" y="1438887"/>
                      <a:pt x="168063" y="1273893"/>
                      <a:pt x="266700" y="1145623"/>
                    </a:cubicBezTo>
                    <a:cubicBezTo>
                      <a:pt x="365337" y="1017353"/>
                      <a:pt x="448733" y="881040"/>
                      <a:pt x="591820" y="741763"/>
                    </a:cubicBezTo>
                    <a:cubicBezTo>
                      <a:pt x="734907" y="602486"/>
                      <a:pt x="964777" y="419183"/>
                      <a:pt x="1125220" y="309963"/>
                    </a:cubicBezTo>
                    <a:cubicBezTo>
                      <a:pt x="1285663" y="200743"/>
                      <a:pt x="1433909" y="135682"/>
                      <a:pt x="1554480" y="86443"/>
                    </a:cubicBezTo>
                    <a:cubicBezTo>
                      <a:pt x="1675051" y="37204"/>
                      <a:pt x="1759744" y="37390"/>
                      <a:pt x="1848644" y="14530"/>
                    </a:cubicBezTo>
                    <a:cubicBezTo>
                      <a:pt x="1937544" y="-8330"/>
                      <a:pt x="2019300" y="2623"/>
                      <a:pt x="2108200" y="2623"/>
                    </a:cubicBezTo>
                    <a:lnTo>
                      <a:pt x="2336800" y="40723"/>
                    </a:lnTo>
                    <a:cubicBezTo>
                      <a:pt x="2400300" y="64006"/>
                      <a:pt x="2472531" y="100519"/>
                      <a:pt x="2489200" y="142323"/>
                    </a:cubicBezTo>
                    <a:cubicBezTo>
                      <a:pt x="2505869" y="184127"/>
                      <a:pt x="2489200" y="235456"/>
                      <a:pt x="2489200" y="282023"/>
                    </a:cubicBezTo>
                    <a:cubicBezTo>
                      <a:pt x="2459567" y="320123"/>
                      <a:pt x="2446602" y="365366"/>
                      <a:pt x="2400300" y="396323"/>
                    </a:cubicBezTo>
                    <a:lnTo>
                      <a:pt x="2374900" y="523323"/>
                    </a:lnTo>
                    <a:lnTo>
                      <a:pt x="2336800" y="574123"/>
                    </a:lnTo>
                    <a:lnTo>
                      <a:pt x="2286000" y="713823"/>
                    </a:lnTo>
                    <a:cubicBezTo>
                      <a:pt x="2286000" y="743456"/>
                      <a:pt x="2264569" y="765947"/>
                      <a:pt x="2276475" y="802723"/>
                    </a:cubicBezTo>
                    <a:lnTo>
                      <a:pt x="2235200" y="878923"/>
                    </a:lnTo>
                    <a:lnTo>
                      <a:pt x="2260600" y="993223"/>
                    </a:lnTo>
                    <a:lnTo>
                      <a:pt x="2222500" y="1056723"/>
                    </a:lnTo>
                    <a:lnTo>
                      <a:pt x="2209800" y="1196423"/>
                    </a:lnTo>
                    <a:lnTo>
                      <a:pt x="2159000" y="1310723"/>
                    </a:lnTo>
                    <a:lnTo>
                      <a:pt x="2082800" y="1501223"/>
                    </a:lnTo>
                    <a:cubicBezTo>
                      <a:pt x="2051050" y="1552023"/>
                      <a:pt x="2029355" y="1581128"/>
                      <a:pt x="1968500" y="1615523"/>
                    </a:cubicBezTo>
                    <a:cubicBezTo>
                      <a:pt x="1907645" y="1649918"/>
                      <a:pt x="1606550" y="1638806"/>
                      <a:pt x="1574800" y="1679023"/>
                    </a:cubicBezTo>
                    <a:cubicBezTo>
                      <a:pt x="1642533" y="1738290"/>
                      <a:pt x="1705769" y="1796762"/>
                      <a:pt x="1778000" y="1856823"/>
                    </a:cubicBezTo>
                    <a:cubicBezTo>
                      <a:pt x="1812131" y="1935933"/>
                      <a:pt x="1837267" y="1990174"/>
                      <a:pt x="1893887" y="2067961"/>
                    </a:cubicBezTo>
                    <a:cubicBezTo>
                      <a:pt x="1939925" y="2124582"/>
                      <a:pt x="2012156" y="2190726"/>
                      <a:pt x="2024856" y="2228298"/>
                    </a:cubicBezTo>
                    <a:cubicBezTo>
                      <a:pt x="2037556" y="2265870"/>
                      <a:pt x="1996017" y="2252640"/>
                      <a:pt x="1981200" y="2288623"/>
                    </a:cubicBezTo>
                    <a:lnTo>
                      <a:pt x="1943100" y="2453723"/>
                    </a:lnTo>
                    <a:cubicBezTo>
                      <a:pt x="1953683" y="2504523"/>
                      <a:pt x="2046287" y="2526218"/>
                      <a:pt x="2044700" y="2593423"/>
                    </a:cubicBezTo>
                    <a:cubicBezTo>
                      <a:pt x="2043113" y="2660628"/>
                      <a:pt x="1940983" y="2612473"/>
                      <a:pt x="1905000" y="2656923"/>
                    </a:cubicBezTo>
                    <a:lnTo>
                      <a:pt x="1828800" y="2860123"/>
                    </a:lnTo>
                    <a:cubicBezTo>
                      <a:pt x="1822450" y="2925740"/>
                      <a:pt x="1891453" y="3006173"/>
                      <a:pt x="1874520" y="3073483"/>
                    </a:cubicBezTo>
                    <a:cubicBezTo>
                      <a:pt x="1857587" y="3140793"/>
                      <a:pt x="1763183" y="3086606"/>
                      <a:pt x="1727200" y="3126823"/>
                    </a:cubicBezTo>
                    <a:cubicBezTo>
                      <a:pt x="1691217" y="3167040"/>
                      <a:pt x="1647031" y="3225566"/>
                      <a:pt x="1651000" y="3322403"/>
                    </a:cubicBezTo>
                    <a:cubicBezTo>
                      <a:pt x="1654969" y="3419240"/>
                      <a:pt x="1715029" y="3593548"/>
                      <a:pt x="1751012" y="3707848"/>
                    </a:cubicBezTo>
                    <a:lnTo>
                      <a:pt x="1866900" y="3977723"/>
                    </a:lnTo>
                    <a:lnTo>
                      <a:pt x="1993900" y="4130123"/>
                    </a:lnTo>
                    <a:cubicBezTo>
                      <a:pt x="2021417" y="4174573"/>
                      <a:pt x="2040467" y="4212673"/>
                      <a:pt x="2032000" y="4244423"/>
                    </a:cubicBezTo>
                    <a:cubicBezTo>
                      <a:pt x="2023533" y="4276173"/>
                      <a:pt x="1978819" y="4315067"/>
                      <a:pt x="1943100" y="4320623"/>
                    </a:cubicBezTo>
                    <a:cubicBezTo>
                      <a:pt x="1907381" y="4326179"/>
                      <a:pt x="1847849" y="4300515"/>
                      <a:pt x="1817687" y="4277761"/>
                    </a:cubicBezTo>
                    <a:cubicBezTo>
                      <a:pt x="1787525" y="4255007"/>
                      <a:pt x="1770592" y="4226431"/>
                      <a:pt x="1762125" y="4184098"/>
                    </a:cubicBezTo>
                    <a:lnTo>
                      <a:pt x="1752600" y="4028523"/>
                    </a:lnTo>
                    <a:lnTo>
                      <a:pt x="1701800" y="3812623"/>
                    </a:lnTo>
                    <a:cubicBezTo>
                      <a:pt x="1684867" y="3751240"/>
                      <a:pt x="1655233" y="3721183"/>
                      <a:pt x="1628140" y="3683083"/>
                    </a:cubicBezTo>
                    <a:cubicBezTo>
                      <a:pt x="1601047" y="3644983"/>
                      <a:pt x="1575223" y="3603073"/>
                      <a:pt x="1539240" y="3584023"/>
                    </a:cubicBezTo>
                    <a:lnTo>
                      <a:pt x="1435100" y="3545923"/>
                    </a:lnTo>
                    <a:lnTo>
                      <a:pt x="1371600" y="3545923"/>
                    </a:lnTo>
                    <a:lnTo>
                      <a:pt x="1308100" y="3596723"/>
                    </a:lnTo>
                    <a:lnTo>
                      <a:pt x="1181100" y="3584023"/>
                    </a:lnTo>
                    <a:lnTo>
                      <a:pt x="1041400" y="3685623"/>
                    </a:lnTo>
                    <a:lnTo>
                      <a:pt x="1028700" y="3749123"/>
                    </a:lnTo>
                    <a:cubicBezTo>
                      <a:pt x="977370" y="3742243"/>
                      <a:pt x="950912" y="3787753"/>
                      <a:pt x="895350" y="3777698"/>
                    </a:cubicBezTo>
                    <a:cubicBezTo>
                      <a:pt x="839788" y="3767643"/>
                      <a:pt x="847725" y="3726369"/>
                      <a:pt x="838200" y="3685623"/>
                    </a:cubicBezTo>
                    <a:cubicBezTo>
                      <a:pt x="828675" y="3644877"/>
                      <a:pt x="838200" y="3584023"/>
                      <a:pt x="838200" y="3533223"/>
                    </a:cubicBezTo>
                    <a:cubicBezTo>
                      <a:pt x="838200" y="3482423"/>
                      <a:pt x="805392" y="3493006"/>
                      <a:pt x="774700" y="3495123"/>
                    </a:cubicBezTo>
                    <a:cubicBezTo>
                      <a:pt x="747183" y="3497240"/>
                      <a:pt x="693209" y="3543013"/>
                      <a:pt x="654050" y="3545923"/>
                    </a:cubicBezTo>
                    <a:cubicBezTo>
                      <a:pt x="614891" y="3548833"/>
                      <a:pt x="586317" y="3481894"/>
                      <a:pt x="568325" y="3426861"/>
                    </a:cubicBezTo>
                    <a:cubicBezTo>
                      <a:pt x="550333" y="3371828"/>
                      <a:pt x="561446" y="3308856"/>
                      <a:pt x="546100" y="3215723"/>
                    </a:cubicBezTo>
                    <a:cubicBezTo>
                      <a:pt x="530754" y="3122590"/>
                      <a:pt x="486833" y="3029456"/>
                      <a:pt x="457200" y="2936323"/>
                    </a:cubicBezTo>
                    <a:cubicBezTo>
                      <a:pt x="412750" y="2832606"/>
                      <a:pt x="346605" y="2711956"/>
                      <a:pt x="293688" y="2593423"/>
                    </a:cubicBezTo>
                    <a:cubicBezTo>
                      <a:pt x="240771" y="2474890"/>
                      <a:pt x="177800" y="2326723"/>
                      <a:pt x="139700" y="2225123"/>
                    </a:cubicBezTo>
                    <a:lnTo>
                      <a:pt x="50800" y="1983823"/>
                    </a:lnTo>
                    <a:lnTo>
                      <a:pt x="38100" y="1869523"/>
                    </a:lnTo>
                    <a:lnTo>
                      <a:pt x="38100" y="1666323"/>
                    </a:lnTo>
                    <a:lnTo>
                      <a:pt x="0" y="1511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0000">
                      <a:alpha val="0"/>
                    </a:srgbClr>
                  </a:gs>
                  <a:gs pos="73000">
                    <a:srgbClr val="A40000">
                      <a:alpha val="50000"/>
                    </a:srgbClr>
                  </a:gs>
                  <a:gs pos="100000">
                    <a:srgbClr val="760000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0">
                      <a:srgbClr val="A40000"/>
                    </a:gs>
                    <a:gs pos="100000">
                      <a:srgbClr val="76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09B9DC45-D19A-475A-B48E-DA29A9C4E9CA}"/>
                  </a:ext>
                </a:extLst>
              </p:cNvPr>
              <p:cNvSpPr/>
              <p:nvPr/>
            </p:nvSpPr>
            <p:spPr>
              <a:xfrm flipH="1">
                <a:off x="3483372" y="1241978"/>
                <a:ext cx="2496608" cy="4321390"/>
              </a:xfrm>
              <a:custGeom>
                <a:avLst/>
                <a:gdLst>
                  <a:gd name="connsiteX0" fmla="*/ 0 w 2489200"/>
                  <a:gd name="connsiteY0" fmla="*/ 1485900 h 4318000"/>
                  <a:gd name="connsiteX1" fmla="*/ 266700 w 2489200"/>
                  <a:gd name="connsiteY1" fmla="*/ 1143000 h 4318000"/>
                  <a:gd name="connsiteX2" fmla="*/ 584200 w 2489200"/>
                  <a:gd name="connsiteY2" fmla="*/ 723900 h 4318000"/>
                  <a:gd name="connsiteX3" fmla="*/ 1117600 w 2489200"/>
                  <a:gd name="connsiteY3" fmla="*/ 29210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485900 h 4318000"/>
                  <a:gd name="connsiteX0" fmla="*/ 0 w 2489200"/>
                  <a:gd name="connsiteY0" fmla="*/ 1485900 h 4318000"/>
                  <a:gd name="connsiteX1" fmla="*/ 266700 w 2489200"/>
                  <a:gd name="connsiteY1" fmla="*/ 1143000 h 4318000"/>
                  <a:gd name="connsiteX2" fmla="*/ 584200 w 2489200"/>
                  <a:gd name="connsiteY2" fmla="*/ 723900 h 4318000"/>
                  <a:gd name="connsiteX3" fmla="*/ 1117600 w 2489200"/>
                  <a:gd name="connsiteY3" fmla="*/ 29210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485900 h 4318000"/>
                  <a:gd name="connsiteX0" fmla="*/ 0 w 2489200"/>
                  <a:gd name="connsiteY0" fmla="*/ 148590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17600 w 2489200"/>
                  <a:gd name="connsiteY3" fmla="*/ 29210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485900 h 4318000"/>
                  <a:gd name="connsiteX0" fmla="*/ 0 w 2489200"/>
                  <a:gd name="connsiteY0" fmla="*/ 148590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17600 w 2489200"/>
                  <a:gd name="connsiteY3" fmla="*/ 29210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485900 h 4318000"/>
                  <a:gd name="connsiteX0" fmla="*/ 0 w 2496820"/>
                  <a:gd name="connsiteY0" fmla="*/ 1516380 h 4318000"/>
                  <a:gd name="connsiteX1" fmla="*/ 274320 w 2496820"/>
                  <a:gd name="connsiteY1" fmla="*/ 1143000 h 4318000"/>
                  <a:gd name="connsiteX2" fmla="*/ 599440 w 2496820"/>
                  <a:gd name="connsiteY2" fmla="*/ 739140 h 4318000"/>
                  <a:gd name="connsiteX3" fmla="*/ 1125220 w 2496820"/>
                  <a:gd name="connsiteY3" fmla="*/ 292100 h 4318000"/>
                  <a:gd name="connsiteX4" fmla="*/ 1569720 w 2496820"/>
                  <a:gd name="connsiteY4" fmla="*/ 76200 h 4318000"/>
                  <a:gd name="connsiteX5" fmla="*/ 1849120 w 2496820"/>
                  <a:gd name="connsiteY5" fmla="*/ 0 h 4318000"/>
                  <a:gd name="connsiteX6" fmla="*/ 2115820 w 2496820"/>
                  <a:gd name="connsiteY6" fmla="*/ 0 h 4318000"/>
                  <a:gd name="connsiteX7" fmla="*/ 2344420 w 2496820"/>
                  <a:gd name="connsiteY7" fmla="*/ 38100 h 4318000"/>
                  <a:gd name="connsiteX8" fmla="*/ 2446020 w 2496820"/>
                  <a:gd name="connsiteY8" fmla="*/ 101600 h 4318000"/>
                  <a:gd name="connsiteX9" fmla="*/ 2496820 w 2496820"/>
                  <a:gd name="connsiteY9" fmla="*/ 139700 h 4318000"/>
                  <a:gd name="connsiteX10" fmla="*/ 2496820 w 2496820"/>
                  <a:gd name="connsiteY10" fmla="*/ 279400 h 4318000"/>
                  <a:gd name="connsiteX11" fmla="*/ 2407920 w 2496820"/>
                  <a:gd name="connsiteY11" fmla="*/ 393700 h 4318000"/>
                  <a:gd name="connsiteX12" fmla="*/ 2382520 w 2496820"/>
                  <a:gd name="connsiteY12" fmla="*/ 520700 h 4318000"/>
                  <a:gd name="connsiteX13" fmla="*/ 2344420 w 2496820"/>
                  <a:gd name="connsiteY13" fmla="*/ 571500 h 4318000"/>
                  <a:gd name="connsiteX14" fmla="*/ 2293620 w 2496820"/>
                  <a:gd name="connsiteY14" fmla="*/ 711200 h 4318000"/>
                  <a:gd name="connsiteX15" fmla="*/ 2293620 w 2496820"/>
                  <a:gd name="connsiteY15" fmla="*/ 800100 h 4318000"/>
                  <a:gd name="connsiteX16" fmla="*/ 2242820 w 2496820"/>
                  <a:gd name="connsiteY16" fmla="*/ 876300 h 4318000"/>
                  <a:gd name="connsiteX17" fmla="*/ 2268220 w 2496820"/>
                  <a:gd name="connsiteY17" fmla="*/ 990600 h 4318000"/>
                  <a:gd name="connsiteX18" fmla="*/ 2230120 w 2496820"/>
                  <a:gd name="connsiteY18" fmla="*/ 1054100 h 4318000"/>
                  <a:gd name="connsiteX19" fmla="*/ 2217420 w 2496820"/>
                  <a:gd name="connsiteY19" fmla="*/ 1193800 h 4318000"/>
                  <a:gd name="connsiteX20" fmla="*/ 2166620 w 2496820"/>
                  <a:gd name="connsiteY20" fmla="*/ 1308100 h 4318000"/>
                  <a:gd name="connsiteX21" fmla="*/ 2090420 w 2496820"/>
                  <a:gd name="connsiteY21" fmla="*/ 1498600 h 4318000"/>
                  <a:gd name="connsiteX22" fmla="*/ 1976120 w 2496820"/>
                  <a:gd name="connsiteY22" fmla="*/ 1612900 h 4318000"/>
                  <a:gd name="connsiteX23" fmla="*/ 1582420 w 2496820"/>
                  <a:gd name="connsiteY23" fmla="*/ 1676400 h 4318000"/>
                  <a:gd name="connsiteX24" fmla="*/ 1785620 w 2496820"/>
                  <a:gd name="connsiteY24" fmla="*/ 1854200 h 4318000"/>
                  <a:gd name="connsiteX25" fmla="*/ 1887220 w 2496820"/>
                  <a:gd name="connsiteY25" fmla="*/ 2070100 h 4318000"/>
                  <a:gd name="connsiteX26" fmla="*/ 2039620 w 2496820"/>
                  <a:gd name="connsiteY26" fmla="*/ 2235200 h 4318000"/>
                  <a:gd name="connsiteX27" fmla="*/ 1988820 w 2496820"/>
                  <a:gd name="connsiteY27" fmla="*/ 2286000 h 4318000"/>
                  <a:gd name="connsiteX28" fmla="*/ 1950720 w 2496820"/>
                  <a:gd name="connsiteY28" fmla="*/ 2451100 h 4318000"/>
                  <a:gd name="connsiteX29" fmla="*/ 2052320 w 2496820"/>
                  <a:gd name="connsiteY29" fmla="*/ 2590800 h 4318000"/>
                  <a:gd name="connsiteX30" fmla="*/ 1912620 w 2496820"/>
                  <a:gd name="connsiteY30" fmla="*/ 2654300 h 4318000"/>
                  <a:gd name="connsiteX31" fmla="*/ 1836420 w 2496820"/>
                  <a:gd name="connsiteY31" fmla="*/ 2857500 h 4318000"/>
                  <a:gd name="connsiteX32" fmla="*/ 1874520 w 2496820"/>
                  <a:gd name="connsiteY32" fmla="*/ 3048000 h 4318000"/>
                  <a:gd name="connsiteX33" fmla="*/ 1734820 w 2496820"/>
                  <a:gd name="connsiteY33" fmla="*/ 3124200 h 4318000"/>
                  <a:gd name="connsiteX34" fmla="*/ 1658620 w 2496820"/>
                  <a:gd name="connsiteY34" fmla="*/ 3289300 h 4318000"/>
                  <a:gd name="connsiteX35" fmla="*/ 1772920 w 2496820"/>
                  <a:gd name="connsiteY35" fmla="*/ 3695700 h 4318000"/>
                  <a:gd name="connsiteX36" fmla="*/ 1874520 w 2496820"/>
                  <a:gd name="connsiteY36" fmla="*/ 3975100 h 4318000"/>
                  <a:gd name="connsiteX37" fmla="*/ 2001520 w 2496820"/>
                  <a:gd name="connsiteY37" fmla="*/ 4127500 h 4318000"/>
                  <a:gd name="connsiteX38" fmla="*/ 2039620 w 2496820"/>
                  <a:gd name="connsiteY38" fmla="*/ 4241800 h 4318000"/>
                  <a:gd name="connsiteX39" fmla="*/ 1950720 w 2496820"/>
                  <a:gd name="connsiteY39" fmla="*/ 4318000 h 4318000"/>
                  <a:gd name="connsiteX40" fmla="*/ 1811020 w 2496820"/>
                  <a:gd name="connsiteY40" fmla="*/ 4279900 h 4318000"/>
                  <a:gd name="connsiteX41" fmla="*/ 1760220 w 2496820"/>
                  <a:gd name="connsiteY41" fmla="*/ 4191000 h 4318000"/>
                  <a:gd name="connsiteX42" fmla="*/ 1760220 w 2496820"/>
                  <a:gd name="connsiteY42" fmla="*/ 4025900 h 4318000"/>
                  <a:gd name="connsiteX43" fmla="*/ 1709420 w 2496820"/>
                  <a:gd name="connsiteY43" fmla="*/ 3810000 h 4318000"/>
                  <a:gd name="connsiteX44" fmla="*/ 1658620 w 2496820"/>
                  <a:gd name="connsiteY44" fmla="*/ 3657600 h 4318000"/>
                  <a:gd name="connsiteX45" fmla="*/ 1569720 w 2496820"/>
                  <a:gd name="connsiteY45" fmla="*/ 3581400 h 4318000"/>
                  <a:gd name="connsiteX46" fmla="*/ 1442720 w 2496820"/>
                  <a:gd name="connsiteY46" fmla="*/ 3543300 h 4318000"/>
                  <a:gd name="connsiteX47" fmla="*/ 1379220 w 2496820"/>
                  <a:gd name="connsiteY47" fmla="*/ 3543300 h 4318000"/>
                  <a:gd name="connsiteX48" fmla="*/ 1315720 w 2496820"/>
                  <a:gd name="connsiteY48" fmla="*/ 3594100 h 4318000"/>
                  <a:gd name="connsiteX49" fmla="*/ 1188720 w 2496820"/>
                  <a:gd name="connsiteY49" fmla="*/ 3581400 h 4318000"/>
                  <a:gd name="connsiteX50" fmla="*/ 1049020 w 2496820"/>
                  <a:gd name="connsiteY50" fmla="*/ 3683000 h 4318000"/>
                  <a:gd name="connsiteX51" fmla="*/ 1036320 w 2496820"/>
                  <a:gd name="connsiteY51" fmla="*/ 3746500 h 4318000"/>
                  <a:gd name="connsiteX52" fmla="*/ 883920 w 2496820"/>
                  <a:gd name="connsiteY52" fmla="*/ 3784600 h 4318000"/>
                  <a:gd name="connsiteX53" fmla="*/ 883920 w 2496820"/>
                  <a:gd name="connsiteY53" fmla="*/ 3784600 h 4318000"/>
                  <a:gd name="connsiteX54" fmla="*/ 845820 w 2496820"/>
                  <a:gd name="connsiteY54" fmla="*/ 3683000 h 4318000"/>
                  <a:gd name="connsiteX55" fmla="*/ 845820 w 2496820"/>
                  <a:gd name="connsiteY55" fmla="*/ 3530600 h 4318000"/>
                  <a:gd name="connsiteX56" fmla="*/ 782320 w 2496820"/>
                  <a:gd name="connsiteY56" fmla="*/ 3492500 h 4318000"/>
                  <a:gd name="connsiteX57" fmla="*/ 680720 w 2496820"/>
                  <a:gd name="connsiteY57" fmla="*/ 3543300 h 4318000"/>
                  <a:gd name="connsiteX58" fmla="*/ 566420 w 2496820"/>
                  <a:gd name="connsiteY58" fmla="*/ 3429000 h 4318000"/>
                  <a:gd name="connsiteX59" fmla="*/ 553720 w 2496820"/>
                  <a:gd name="connsiteY59" fmla="*/ 3213100 h 4318000"/>
                  <a:gd name="connsiteX60" fmla="*/ 464820 w 2496820"/>
                  <a:gd name="connsiteY60" fmla="*/ 2933700 h 4318000"/>
                  <a:gd name="connsiteX61" fmla="*/ 287020 w 2496820"/>
                  <a:gd name="connsiteY61" fmla="*/ 2590800 h 4318000"/>
                  <a:gd name="connsiteX62" fmla="*/ 147320 w 2496820"/>
                  <a:gd name="connsiteY62" fmla="*/ 2222500 h 4318000"/>
                  <a:gd name="connsiteX63" fmla="*/ 58420 w 2496820"/>
                  <a:gd name="connsiteY63" fmla="*/ 1981200 h 4318000"/>
                  <a:gd name="connsiteX64" fmla="*/ 45720 w 2496820"/>
                  <a:gd name="connsiteY64" fmla="*/ 1866900 h 4318000"/>
                  <a:gd name="connsiteX65" fmla="*/ 45720 w 2496820"/>
                  <a:gd name="connsiteY65" fmla="*/ 1663700 h 4318000"/>
                  <a:gd name="connsiteX66" fmla="*/ 0 w 2496820"/>
                  <a:gd name="connsiteY66" fmla="*/ 151638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17600 w 2489200"/>
                  <a:gd name="connsiteY3" fmla="*/ 29210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17600 w 2489200"/>
                  <a:gd name="connsiteY3" fmla="*/ 29210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25220 w 2489200"/>
                  <a:gd name="connsiteY3" fmla="*/ 30734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25220 w 2489200"/>
                  <a:gd name="connsiteY3" fmla="*/ 307340 h 4318000"/>
                  <a:gd name="connsiteX4" fmla="*/ 1562100 w 2489200"/>
                  <a:gd name="connsiteY4" fmla="*/ 7620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25220 w 2489200"/>
                  <a:gd name="connsiteY3" fmla="*/ 307340 h 4318000"/>
                  <a:gd name="connsiteX4" fmla="*/ 1554480 w 2489200"/>
                  <a:gd name="connsiteY4" fmla="*/ 8382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25220 w 2489200"/>
                  <a:gd name="connsiteY3" fmla="*/ 307340 h 4318000"/>
                  <a:gd name="connsiteX4" fmla="*/ 1554480 w 2489200"/>
                  <a:gd name="connsiteY4" fmla="*/ 8382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08760 h 4318000"/>
                  <a:gd name="connsiteX1" fmla="*/ 266700 w 2489200"/>
                  <a:gd name="connsiteY1" fmla="*/ 1143000 h 4318000"/>
                  <a:gd name="connsiteX2" fmla="*/ 591820 w 2489200"/>
                  <a:gd name="connsiteY2" fmla="*/ 739140 h 4318000"/>
                  <a:gd name="connsiteX3" fmla="*/ 1125220 w 2489200"/>
                  <a:gd name="connsiteY3" fmla="*/ 307340 h 4318000"/>
                  <a:gd name="connsiteX4" fmla="*/ 1554480 w 2489200"/>
                  <a:gd name="connsiteY4" fmla="*/ 83820 h 4318000"/>
                  <a:gd name="connsiteX5" fmla="*/ 1841500 w 2489200"/>
                  <a:gd name="connsiteY5" fmla="*/ 0 h 4318000"/>
                  <a:gd name="connsiteX6" fmla="*/ 2108200 w 2489200"/>
                  <a:gd name="connsiteY6" fmla="*/ 0 h 4318000"/>
                  <a:gd name="connsiteX7" fmla="*/ 2336800 w 2489200"/>
                  <a:gd name="connsiteY7" fmla="*/ 38100 h 4318000"/>
                  <a:gd name="connsiteX8" fmla="*/ 2438400 w 2489200"/>
                  <a:gd name="connsiteY8" fmla="*/ 101600 h 4318000"/>
                  <a:gd name="connsiteX9" fmla="*/ 2489200 w 2489200"/>
                  <a:gd name="connsiteY9" fmla="*/ 139700 h 4318000"/>
                  <a:gd name="connsiteX10" fmla="*/ 2489200 w 2489200"/>
                  <a:gd name="connsiteY10" fmla="*/ 279400 h 4318000"/>
                  <a:gd name="connsiteX11" fmla="*/ 2400300 w 2489200"/>
                  <a:gd name="connsiteY11" fmla="*/ 393700 h 4318000"/>
                  <a:gd name="connsiteX12" fmla="*/ 2374900 w 2489200"/>
                  <a:gd name="connsiteY12" fmla="*/ 520700 h 4318000"/>
                  <a:gd name="connsiteX13" fmla="*/ 2336800 w 2489200"/>
                  <a:gd name="connsiteY13" fmla="*/ 571500 h 4318000"/>
                  <a:gd name="connsiteX14" fmla="*/ 2286000 w 2489200"/>
                  <a:gd name="connsiteY14" fmla="*/ 711200 h 4318000"/>
                  <a:gd name="connsiteX15" fmla="*/ 2286000 w 2489200"/>
                  <a:gd name="connsiteY15" fmla="*/ 800100 h 4318000"/>
                  <a:gd name="connsiteX16" fmla="*/ 2235200 w 2489200"/>
                  <a:gd name="connsiteY16" fmla="*/ 876300 h 4318000"/>
                  <a:gd name="connsiteX17" fmla="*/ 2260600 w 2489200"/>
                  <a:gd name="connsiteY17" fmla="*/ 990600 h 4318000"/>
                  <a:gd name="connsiteX18" fmla="*/ 2222500 w 2489200"/>
                  <a:gd name="connsiteY18" fmla="*/ 1054100 h 4318000"/>
                  <a:gd name="connsiteX19" fmla="*/ 2209800 w 2489200"/>
                  <a:gd name="connsiteY19" fmla="*/ 1193800 h 4318000"/>
                  <a:gd name="connsiteX20" fmla="*/ 2159000 w 2489200"/>
                  <a:gd name="connsiteY20" fmla="*/ 1308100 h 4318000"/>
                  <a:gd name="connsiteX21" fmla="*/ 2082800 w 2489200"/>
                  <a:gd name="connsiteY21" fmla="*/ 1498600 h 4318000"/>
                  <a:gd name="connsiteX22" fmla="*/ 1968500 w 2489200"/>
                  <a:gd name="connsiteY22" fmla="*/ 1612900 h 4318000"/>
                  <a:gd name="connsiteX23" fmla="*/ 1574800 w 2489200"/>
                  <a:gd name="connsiteY23" fmla="*/ 1676400 h 4318000"/>
                  <a:gd name="connsiteX24" fmla="*/ 1778000 w 2489200"/>
                  <a:gd name="connsiteY24" fmla="*/ 1854200 h 4318000"/>
                  <a:gd name="connsiteX25" fmla="*/ 1879600 w 2489200"/>
                  <a:gd name="connsiteY25" fmla="*/ 2070100 h 4318000"/>
                  <a:gd name="connsiteX26" fmla="*/ 2032000 w 2489200"/>
                  <a:gd name="connsiteY26" fmla="*/ 2235200 h 4318000"/>
                  <a:gd name="connsiteX27" fmla="*/ 1981200 w 2489200"/>
                  <a:gd name="connsiteY27" fmla="*/ 2286000 h 4318000"/>
                  <a:gd name="connsiteX28" fmla="*/ 1943100 w 2489200"/>
                  <a:gd name="connsiteY28" fmla="*/ 2451100 h 4318000"/>
                  <a:gd name="connsiteX29" fmla="*/ 2044700 w 2489200"/>
                  <a:gd name="connsiteY29" fmla="*/ 2590800 h 4318000"/>
                  <a:gd name="connsiteX30" fmla="*/ 1905000 w 2489200"/>
                  <a:gd name="connsiteY30" fmla="*/ 2654300 h 4318000"/>
                  <a:gd name="connsiteX31" fmla="*/ 1828800 w 2489200"/>
                  <a:gd name="connsiteY31" fmla="*/ 2857500 h 4318000"/>
                  <a:gd name="connsiteX32" fmla="*/ 1866900 w 2489200"/>
                  <a:gd name="connsiteY32" fmla="*/ 3048000 h 4318000"/>
                  <a:gd name="connsiteX33" fmla="*/ 1727200 w 2489200"/>
                  <a:gd name="connsiteY33" fmla="*/ 3124200 h 4318000"/>
                  <a:gd name="connsiteX34" fmla="*/ 1651000 w 2489200"/>
                  <a:gd name="connsiteY34" fmla="*/ 3289300 h 4318000"/>
                  <a:gd name="connsiteX35" fmla="*/ 1765300 w 2489200"/>
                  <a:gd name="connsiteY35" fmla="*/ 3695700 h 4318000"/>
                  <a:gd name="connsiteX36" fmla="*/ 1866900 w 2489200"/>
                  <a:gd name="connsiteY36" fmla="*/ 3975100 h 4318000"/>
                  <a:gd name="connsiteX37" fmla="*/ 1993900 w 2489200"/>
                  <a:gd name="connsiteY37" fmla="*/ 4127500 h 4318000"/>
                  <a:gd name="connsiteX38" fmla="*/ 2032000 w 2489200"/>
                  <a:gd name="connsiteY38" fmla="*/ 4241800 h 4318000"/>
                  <a:gd name="connsiteX39" fmla="*/ 1943100 w 2489200"/>
                  <a:gd name="connsiteY39" fmla="*/ 4318000 h 4318000"/>
                  <a:gd name="connsiteX40" fmla="*/ 1803400 w 2489200"/>
                  <a:gd name="connsiteY40" fmla="*/ 4279900 h 4318000"/>
                  <a:gd name="connsiteX41" fmla="*/ 1752600 w 2489200"/>
                  <a:gd name="connsiteY41" fmla="*/ 4191000 h 4318000"/>
                  <a:gd name="connsiteX42" fmla="*/ 1752600 w 2489200"/>
                  <a:gd name="connsiteY42" fmla="*/ 4025900 h 4318000"/>
                  <a:gd name="connsiteX43" fmla="*/ 1701800 w 2489200"/>
                  <a:gd name="connsiteY43" fmla="*/ 3810000 h 4318000"/>
                  <a:gd name="connsiteX44" fmla="*/ 1651000 w 2489200"/>
                  <a:gd name="connsiteY44" fmla="*/ 3657600 h 4318000"/>
                  <a:gd name="connsiteX45" fmla="*/ 1562100 w 2489200"/>
                  <a:gd name="connsiteY45" fmla="*/ 3581400 h 4318000"/>
                  <a:gd name="connsiteX46" fmla="*/ 1435100 w 2489200"/>
                  <a:gd name="connsiteY46" fmla="*/ 3543300 h 4318000"/>
                  <a:gd name="connsiteX47" fmla="*/ 1371600 w 2489200"/>
                  <a:gd name="connsiteY47" fmla="*/ 3543300 h 4318000"/>
                  <a:gd name="connsiteX48" fmla="*/ 1308100 w 2489200"/>
                  <a:gd name="connsiteY48" fmla="*/ 3594100 h 4318000"/>
                  <a:gd name="connsiteX49" fmla="*/ 1181100 w 2489200"/>
                  <a:gd name="connsiteY49" fmla="*/ 3581400 h 4318000"/>
                  <a:gd name="connsiteX50" fmla="*/ 1041400 w 2489200"/>
                  <a:gd name="connsiteY50" fmla="*/ 3683000 h 4318000"/>
                  <a:gd name="connsiteX51" fmla="*/ 1028700 w 2489200"/>
                  <a:gd name="connsiteY51" fmla="*/ 3746500 h 4318000"/>
                  <a:gd name="connsiteX52" fmla="*/ 876300 w 2489200"/>
                  <a:gd name="connsiteY52" fmla="*/ 3784600 h 4318000"/>
                  <a:gd name="connsiteX53" fmla="*/ 876300 w 2489200"/>
                  <a:gd name="connsiteY53" fmla="*/ 3784600 h 4318000"/>
                  <a:gd name="connsiteX54" fmla="*/ 838200 w 2489200"/>
                  <a:gd name="connsiteY54" fmla="*/ 3683000 h 4318000"/>
                  <a:gd name="connsiteX55" fmla="*/ 838200 w 2489200"/>
                  <a:gd name="connsiteY55" fmla="*/ 3530600 h 4318000"/>
                  <a:gd name="connsiteX56" fmla="*/ 774700 w 2489200"/>
                  <a:gd name="connsiteY56" fmla="*/ 3492500 h 4318000"/>
                  <a:gd name="connsiteX57" fmla="*/ 673100 w 2489200"/>
                  <a:gd name="connsiteY57" fmla="*/ 3543300 h 4318000"/>
                  <a:gd name="connsiteX58" fmla="*/ 558800 w 2489200"/>
                  <a:gd name="connsiteY58" fmla="*/ 3429000 h 4318000"/>
                  <a:gd name="connsiteX59" fmla="*/ 546100 w 2489200"/>
                  <a:gd name="connsiteY59" fmla="*/ 3213100 h 4318000"/>
                  <a:gd name="connsiteX60" fmla="*/ 457200 w 2489200"/>
                  <a:gd name="connsiteY60" fmla="*/ 2933700 h 4318000"/>
                  <a:gd name="connsiteX61" fmla="*/ 279400 w 2489200"/>
                  <a:gd name="connsiteY61" fmla="*/ 2590800 h 4318000"/>
                  <a:gd name="connsiteX62" fmla="*/ 139700 w 2489200"/>
                  <a:gd name="connsiteY62" fmla="*/ 2222500 h 4318000"/>
                  <a:gd name="connsiteX63" fmla="*/ 50800 w 2489200"/>
                  <a:gd name="connsiteY63" fmla="*/ 1981200 h 4318000"/>
                  <a:gd name="connsiteX64" fmla="*/ 38100 w 2489200"/>
                  <a:gd name="connsiteY64" fmla="*/ 1866900 h 4318000"/>
                  <a:gd name="connsiteX65" fmla="*/ 38100 w 2489200"/>
                  <a:gd name="connsiteY65" fmla="*/ 1663700 h 4318000"/>
                  <a:gd name="connsiteX66" fmla="*/ 0 w 2489200"/>
                  <a:gd name="connsiteY66" fmla="*/ 1508760 h 431800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66900 w 2489200"/>
                  <a:gd name="connsiteY32" fmla="*/ 305816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29946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66900 w 2489200"/>
                  <a:gd name="connsiteY32" fmla="*/ 305816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29946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66900 w 2489200"/>
                  <a:gd name="connsiteY32" fmla="*/ 305816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66900 w 2489200"/>
                  <a:gd name="connsiteY32" fmla="*/ 305816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66900 w 2489200"/>
                  <a:gd name="connsiteY32" fmla="*/ 305816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51000 w 2489200"/>
                  <a:gd name="connsiteY44" fmla="*/ 366776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12900 w 2489200"/>
                  <a:gd name="connsiteY44" fmla="*/ 3698240 h 4328160"/>
                  <a:gd name="connsiteX45" fmla="*/ 156210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12900 w 2489200"/>
                  <a:gd name="connsiteY44" fmla="*/ 369824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12900 w 2489200"/>
                  <a:gd name="connsiteY44" fmla="*/ 369824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58800 w 2489200"/>
                  <a:gd name="connsiteY58" fmla="*/ 3439160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7310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76300 w 2489200"/>
                  <a:gd name="connsiteY53" fmla="*/ 3794760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04862 w 2489200"/>
                  <a:gd name="connsiteY53" fmla="*/ 3809047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761999 w 2489200"/>
                  <a:gd name="connsiteY53" fmla="*/ 3809047 h 4328160"/>
                  <a:gd name="connsiteX54" fmla="*/ 838200 w 2489200"/>
                  <a:gd name="connsiteY54" fmla="*/ 3693160 h 4328160"/>
                  <a:gd name="connsiteX55" fmla="*/ 838200 w 2489200"/>
                  <a:gd name="connsiteY55" fmla="*/ 3540760 h 4328160"/>
                  <a:gd name="connsiteX56" fmla="*/ 774700 w 2489200"/>
                  <a:gd name="connsiteY56" fmla="*/ 3502660 h 4328160"/>
                  <a:gd name="connsiteX57" fmla="*/ 654050 w 2489200"/>
                  <a:gd name="connsiteY57" fmla="*/ 3553460 h 4328160"/>
                  <a:gd name="connsiteX58" fmla="*/ 568325 w 2489200"/>
                  <a:gd name="connsiteY58" fmla="*/ 3434398 h 4328160"/>
                  <a:gd name="connsiteX59" fmla="*/ 546100 w 2489200"/>
                  <a:gd name="connsiteY59" fmla="*/ 3223260 h 4328160"/>
                  <a:gd name="connsiteX60" fmla="*/ 457200 w 2489200"/>
                  <a:gd name="connsiteY60" fmla="*/ 2943860 h 4328160"/>
                  <a:gd name="connsiteX61" fmla="*/ 279400 w 2489200"/>
                  <a:gd name="connsiteY61" fmla="*/ 2600960 h 4328160"/>
                  <a:gd name="connsiteX62" fmla="*/ 139700 w 2489200"/>
                  <a:gd name="connsiteY62" fmla="*/ 2232660 h 4328160"/>
                  <a:gd name="connsiteX63" fmla="*/ 50800 w 2489200"/>
                  <a:gd name="connsiteY63" fmla="*/ 1991360 h 4328160"/>
                  <a:gd name="connsiteX64" fmla="*/ 38100 w 2489200"/>
                  <a:gd name="connsiteY64" fmla="*/ 1877060 h 4328160"/>
                  <a:gd name="connsiteX65" fmla="*/ 38100 w 2489200"/>
                  <a:gd name="connsiteY65" fmla="*/ 1673860 h 4328160"/>
                  <a:gd name="connsiteX66" fmla="*/ 0 w 2489200"/>
                  <a:gd name="connsiteY66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38200 w 2489200"/>
                  <a:gd name="connsiteY53" fmla="*/ 3693160 h 4328160"/>
                  <a:gd name="connsiteX54" fmla="*/ 838200 w 2489200"/>
                  <a:gd name="connsiteY54" fmla="*/ 3540760 h 4328160"/>
                  <a:gd name="connsiteX55" fmla="*/ 774700 w 2489200"/>
                  <a:gd name="connsiteY55" fmla="*/ 3502660 h 4328160"/>
                  <a:gd name="connsiteX56" fmla="*/ 654050 w 2489200"/>
                  <a:gd name="connsiteY56" fmla="*/ 3553460 h 4328160"/>
                  <a:gd name="connsiteX57" fmla="*/ 568325 w 2489200"/>
                  <a:gd name="connsiteY57" fmla="*/ 3434398 h 4328160"/>
                  <a:gd name="connsiteX58" fmla="*/ 546100 w 2489200"/>
                  <a:gd name="connsiteY58" fmla="*/ 3223260 h 4328160"/>
                  <a:gd name="connsiteX59" fmla="*/ 457200 w 2489200"/>
                  <a:gd name="connsiteY59" fmla="*/ 2943860 h 4328160"/>
                  <a:gd name="connsiteX60" fmla="*/ 279400 w 2489200"/>
                  <a:gd name="connsiteY60" fmla="*/ 2600960 h 4328160"/>
                  <a:gd name="connsiteX61" fmla="*/ 139700 w 2489200"/>
                  <a:gd name="connsiteY61" fmla="*/ 2232660 h 4328160"/>
                  <a:gd name="connsiteX62" fmla="*/ 50800 w 2489200"/>
                  <a:gd name="connsiteY62" fmla="*/ 1991360 h 4328160"/>
                  <a:gd name="connsiteX63" fmla="*/ 38100 w 2489200"/>
                  <a:gd name="connsiteY63" fmla="*/ 1877060 h 4328160"/>
                  <a:gd name="connsiteX64" fmla="*/ 38100 w 2489200"/>
                  <a:gd name="connsiteY64" fmla="*/ 1673860 h 4328160"/>
                  <a:gd name="connsiteX65" fmla="*/ 0 w 2489200"/>
                  <a:gd name="connsiteY65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38200 w 2489200"/>
                  <a:gd name="connsiteY53" fmla="*/ 3693160 h 4328160"/>
                  <a:gd name="connsiteX54" fmla="*/ 838200 w 2489200"/>
                  <a:gd name="connsiteY54" fmla="*/ 3540760 h 4328160"/>
                  <a:gd name="connsiteX55" fmla="*/ 774700 w 2489200"/>
                  <a:gd name="connsiteY55" fmla="*/ 3502660 h 4328160"/>
                  <a:gd name="connsiteX56" fmla="*/ 654050 w 2489200"/>
                  <a:gd name="connsiteY56" fmla="*/ 3553460 h 4328160"/>
                  <a:gd name="connsiteX57" fmla="*/ 568325 w 2489200"/>
                  <a:gd name="connsiteY57" fmla="*/ 3434398 h 4328160"/>
                  <a:gd name="connsiteX58" fmla="*/ 546100 w 2489200"/>
                  <a:gd name="connsiteY58" fmla="*/ 3223260 h 4328160"/>
                  <a:gd name="connsiteX59" fmla="*/ 457200 w 2489200"/>
                  <a:gd name="connsiteY59" fmla="*/ 2943860 h 4328160"/>
                  <a:gd name="connsiteX60" fmla="*/ 279400 w 2489200"/>
                  <a:gd name="connsiteY60" fmla="*/ 2600960 h 4328160"/>
                  <a:gd name="connsiteX61" fmla="*/ 139700 w 2489200"/>
                  <a:gd name="connsiteY61" fmla="*/ 2232660 h 4328160"/>
                  <a:gd name="connsiteX62" fmla="*/ 50800 w 2489200"/>
                  <a:gd name="connsiteY62" fmla="*/ 1991360 h 4328160"/>
                  <a:gd name="connsiteX63" fmla="*/ 38100 w 2489200"/>
                  <a:gd name="connsiteY63" fmla="*/ 1877060 h 4328160"/>
                  <a:gd name="connsiteX64" fmla="*/ 38100 w 2489200"/>
                  <a:gd name="connsiteY64" fmla="*/ 1673860 h 4328160"/>
                  <a:gd name="connsiteX65" fmla="*/ 0 w 2489200"/>
                  <a:gd name="connsiteY65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76300 w 2489200"/>
                  <a:gd name="connsiteY52" fmla="*/ 3794760 h 4328160"/>
                  <a:gd name="connsiteX53" fmla="*/ 838200 w 2489200"/>
                  <a:gd name="connsiteY53" fmla="*/ 3693160 h 4328160"/>
                  <a:gd name="connsiteX54" fmla="*/ 838200 w 2489200"/>
                  <a:gd name="connsiteY54" fmla="*/ 3540760 h 4328160"/>
                  <a:gd name="connsiteX55" fmla="*/ 774700 w 2489200"/>
                  <a:gd name="connsiteY55" fmla="*/ 3502660 h 4328160"/>
                  <a:gd name="connsiteX56" fmla="*/ 654050 w 2489200"/>
                  <a:gd name="connsiteY56" fmla="*/ 3553460 h 4328160"/>
                  <a:gd name="connsiteX57" fmla="*/ 568325 w 2489200"/>
                  <a:gd name="connsiteY57" fmla="*/ 3434398 h 4328160"/>
                  <a:gd name="connsiteX58" fmla="*/ 546100 w 2489200"/>
                  <a:gd name="connsiteY58" fmla="*/ 3223260 h 4328160"/>
                  <a:gd name="connsiteX59" fmla="*/ 457200 w 2489200"/>
                  <a:gd name="connsiteY59" fmla="*/ 2943860 h 4328160"/>
                  <a:gd name="connsiteX60" fmla="*/ 279400 w 2489200"/>
                  <a:gd name="connsiteY60" fmla="*/ 2600960 h 4328160"/>
                  <a:gd name="connsiteX61" fmla="*/ 139700 w 2489200"/>
                  <a:gd name="connsiteY61" fmla="*/ 2232660 h 4328160"/>
                  <a:gd name="connsiteX62" fmla="*/ 50800 w 2489200"/>
                  <a:gd name="connsiteY62" fmla="*/ 1991360 h 4328160"/>
                  <a:gd name="connsiteX63" fmla="*/ 38100 w 2489200"/>
                  <a:gd name="connsiteY63" fmla="*/ 1877060 h 4328160"/>
                  <a:gd name="connsiteX64" fmla="*/ 38100 w 2489200"/>
                  <a:gd name="connsiteY64" fmla="*/ 1673860 h 4328160"/>
                  <a:gd name="connsiteX65" fmla="*/ 0 w 2489200"/>
                  <a:gd name="connsiteY65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95350 w 2489200"/>
                  <a:gd name="connsiteY52" fmla="*/ 3785235 h 4328160"/>
                  <a:gd name="connsiteX53" fmla="*/ 838200 w 2489200"/>
                  <a:gd name="connsiteY53" fmla="*/ 3693160 h 4328160"/>
                  <a:gd name="connsiteX54" fmla="*/ 838200 w 2489200"/>
                  <a:gd name="connsiteY54" fmla="*/ 3540760 h 4328160"/>
                  <a:gd name="connsiteX55" fmla="*/ 774700 w 2489200"/>
                  <a:gd name="connsiteY55" fmla="*/ 3502660 h 4328160"/>
                  <a:gd name="connsiteX56" fmla="*/ 654050 w 2489200"/>
                  <a:gd name="connsiteY56" fmla="*/ 3553460 h 4328160"/>
                  <a:gd name="connsiteX57" fmla="*/ 568325 w 2489200"/>
                  <a:gd name="connsiteY57" fmla="*/ 3434398 h 4328160"/>
                  <a:gd name="connsiteX58" fmla="*/ 546100 w 2489200"/>
                  <a:gd name="connsiteY58" fmla="*/ 3223260 h 4328160"/>
                  <a:gd name="connsiteX59" fmla="*/ 457200 w 2489200"/>
                  <a:gd name="connsiteY59" fmla="*/ 2943860 h 4328160"/>
                  <a:gd name="connsiteX60" fmla="*/ 279400 w 2489200"/>
                  <a:gd name="connsiteY60" fmla="*/ 2600960 h 4328160"/>
                  <a:gd name="connsiteX61" fmla="*/ 139700 w 2489200"/>
                  <a:gd name="connsiteY61" fmla="*/ 2232660 h 4328160"/>
                  <a:gd name="connsiteX62" fmla="*/ 50800 w 2489200"/>
                  <a:gd name="connsiteY62" fmla="*/ 1991360 h 4328160"/>
                  <a:gd name="connsiteX63" fmla="*/ 38100 w 2489200"/>
                  <a:gd name="connsiteY63" fmla="*/ 1877060 h 4328160"/>
                  <a:gd name="connsiteX64" fmla="*/ 38100 w 2489200"/>
                  <a:gd name="connsiteY64" fmla="*/ 1673860 h 4328160"/>
                  <a:gd name="connsiteX65" fmla="*/ 0 w 2489200"/>
                  <a:gd name="connsiteY65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95350 w 2489200"/>
                  <a:gd name="connsiteY52" fmla="*/ 3785235 h 4328160"/>
                  <a:gd name="connsiteX53" fmla="*/ 838200 w 2489200"/>
                  <a:gd name="connsiteY53" fmla="*/ 3693160 h 4328160"/>
                  <a:gd name="connsiteX54" fmla="*/ 838200 w 2489200"/>
                  <a:gd name="connsiteY54" fmla="*/ 3540760 h 4328160"/>
                  <a:gd name="connsiteX55" fmla="*/ 774700 w 2489200"/>
                  <a:gd name="connsiteY55" fmla="*/ 3502660 h 4328160"/>
                  <a:gd name="connsiteX56" fmla="*/ 654050 w 2489200"/>
                  <a:gd name="connsiteY56" fmla="*/ 3553460 h 4328160"/>
                  <a:gd name="connsiteX57" fmla="*/ 568325 w 2489200"/>
                  <a:gd name="connsiteY57" fmla="*/ 3434398 h 4328160"/>
                  <a:gd name="connsiteX58" fmla="*/ 546100 w 2489200"/>
                  <a:gd name="connsiteY58" fmla="*/ 3223260 h 4328160"/>
                  <a:gd name="connsiteX59" fmla="*/ 457200 w 2489200"/>
                  <a:gd name="connsiteY59" fmla="*/ 2943860 h 4328160"/>
                  <a:gd name="connsiteX60" fmla="*/ 279400 w 2489200"/>
                  <a:gd name="connsiteY60" fmla="*/ 2600960 h 4328160"/>
                  <a:gd name="connsiteX61" fmla="*/ 139700 w 2489200"/>
                  <a:gd name="connsiteY61" fmla="*/ 2232660 h 4328160"/>
                  <a:gd name="connsiteX62" fmla="*/ 50800 w 2489200"/>
                  <a:gd name="connsiteY62" fmla="*/ 1991360 h 4328160"/>
                  <a:gd name="connsiteX63" fmla="*/ 38100 w 2489200"/>
                  <a:gd name="connsiteY63" fmla="*/ 1877060 h 4328160"/>
                  <a:gd name="connsiteX64" fmla="*/ 38100 w 2489200"/>
                  <a:gd name="connsiteY64" fmla="*/ 1673860 h 4328160"/>
                  <a:gd name="connsiteX65" fmla="*/ 0 w 2489200"/>
                  <a:gd name="connsiteY65" fmla="*/ 1518920 h 4328160"/>
                  <a:gd name="connsiteX0" fmla="*/ 0 w 2489200"/>
                  <a:gd name="connsiteY0" fmla="*/ 1518920 h 4328160"/>
                  <a:gd name="connsiteX1" fmla="*/ 266700 w 2489200"/>
                  <a:gd name="connsiteY1" fmla="*/ 1153160 h 4328160"/>
                  <a:gd name="connsiteX2" fmla="*/ 591820 w 2489200"/>
                  <a:gd name="connsiteY2" fmla="*/ 749300 h 4328160"/>
                  <a:gd name="connsiteX3" fmla="*/ 1125220 w 2489200"/>
                  <a:gd name="connsiteY3" fmla="*/ 317500 h 4328160"/>
                  <a:gd name="connsiteX4" fmla="*/ 1554480 w 2489200"/>
                  <a:gd name="connsiteY4" fmla="*/ 93980 h 4328160"/>
                  <a:gd name="connsiteX5" fmla="*/ 1841500 w 2489200"/>
                  <a:gd name="connsiteY5" fmla="*/ 10160 h 4328160"/>
                  <a:gd name="connsiteX6" fmla="*/ 2108200 w 2489200"/>
                  <a:gd name="connsiteY6" fmla="*/ 10160 h 4328160"/>
                  <a:gd name="connsiteX7" fmla="*/ 2336800 w 2489200"/>
                  <a:gd name="connsiteY7" fmla="*/ 48260 h 4328160"/>
                  <a:gd name="connsiteX8" fmla="*/ 2438400 w 2489200"/>
                  <a:gd name="connsiteY8" fmla="*/ 111760 h 4328160"/>
                  <a:gd name="connsiteX9" fmla="*/ 2489200 w 2489200"/>
                  <a:gd name="connsiteY9" fmla="*/ 149860 h 4328160"/>
                  <a:gd name="connsiteX10" fmla="*/ 2489200 w 2489200"/>
                  <a:gd name="connsiteY10" fmla="*/ 289560 h 4328160"/>
                  <a:gd name="connsiteX11" fmla="*/ 2400300 w 2489200"/>
                  <a:gd name="connsiteY11" fmla="*/ 403860 h 4328160"/>
                  <a:gd name="connsiteX12" fmla="*/ 2374900 w 2489200"/>
                  <a:gd name="connsiteY12" fmla="*/ 530860 h 4328160"/>
                  <a:gd name="connsiteX13" fmla="*/ 2336800 w 2489200"/>
                  <a:gd name="connsiteY13" fmla="*/ 581660 h 4328160"/>
                  <a:gd name="connsiteX14" fmla="*/ 2286000 w 2489200"/>
                  <a:gd name="connsiteY14" fmla="*/ 721360 h 4328160"/>
                  <a:gd name="connsiteX15" fmla="*/ 2286000 w 2489200"/>
                  <a:gd name="connsiteY15" fmla="*/ 810260 h 4328160"/>
                  <a:gd name="connsiteX16" fmla="*/ 2235200 w 2489200"/>
                  <a:gd name="connsiteY16" fmla="*/ 886460 h 4328160"/>
                  <a:gd name="connsiteX17" fmla="*/ 2260600 w 2489200"/>
                  <a:gd name="connsiteY17" fmla="*/ 1000760 h 4328160"/>
                  <a:gd name="connsiteX18" fmla="*/ 2222500 w 2489200"/>
                  <a:gd name="connsiteY18" fmla="*/ 1064260 h 4328160"/>
                  <a:gd name="connsiteX19" fmla="*/ 2209800 w 2489200"/>
                  <a:gd name="connsiteY19" fmla="*/ 1203960 h 4328160"/>
                  <a:gd name="connsiteX20" fmla="*/ 2159000 w 2489200"/>
                  <a:gd name="connsiteY20" fmla="*/ 1318260 h 4328160"/>
                  <a:gd name="connsiteX21" fmla="*/ 2082800 w 2489200"/>
                  <a:gd name="connsiteY21" fmla="*/ 1508760 h 4328160"/>
                  <a:gd name="connsiteX22" fmla="*/ 1968500 w 2489200"/>
                  <a:gd name="connsiteY22" fmla="*/ 1623060 h 4328160"/>
                  <a:gd name="connsiteX23" fmla="*/ 1574800 w 2489200"/>
                  <a:gd name="connsiteY23" fmla="*/ 1686560 h 4328160"/>
                  <a:gd name="connsiteX24" fmla="*/ 1778000 w 2489200"/>
                  <a:gd name="connsiteY24" fmla="*/ 1864360 h 4328160"/>
                  <a:gd name="connsiteX25" fmla="*/ 1879600 w 2489200"/>
                  <a:gd name="connsiteY25" fmla="*/ 2080260 h 4328160"/>
                  <a:gd name="connsiteX26" fmla="*/ 2032000 w 2489200"/>
                  <a:gd name="connsiteY26" fmla="*/ 2245360 h 4328160"/>
                  <a:gd name="connsiteX27" fmla="*/ 1981200 w 2489200"/>
                  <a:gd name="connsiteY27" fmla="*/ 2296160 h 4328160"/>
                  <a:gd name="connsiteX28" fmla="*/ 1943100 w 2489200"/>
                  <a:gd name="connsiteY28" fmla="*/ 2461260 h 4328160"/>
                  <a:gd name="connsiteX29" fmla="*/ 2044700 w 2489200"/>
                  <a:gd name="connsiteY29" fmla="*/ 2600960 h 4328160"/>
                  <a:gd name="connsiteX30" fmla="*/ 1905000 w 2489200"/>
                  <a:gd name="connsiteY30" fmla="*/ 2664460 h 4328160"/>
                  <a:gd name="connsiteX31" fmla="*/ 1828800 w 2489200"/>
                  <a:gd name="connsiteY31" fmla="*/ 2867660 h 4328160"/>
                  <a:gd name="connsiteX32" fmla="*/ 1874520 w 2489200"/>
                  <a:gd name="connsiteY32" fmla="*/ 3081020 h 4328160"/>
                  <a:gd name="connsiteX33" fmla="*/ 1727200 w 2489200"/>
                  <a:gd name="connsiteY33" fmla="*/ 3134360 h 4328160"/>
                  <a:gd name="connsiteX34" fmla="*/ 1651000 w 2489200"/>
                  <a:gd name="connsiteY34" fmla="*/ 3329940 h 4328160"/>
                  <a:gd name="connsiteX35" fmla="*/ 1765300 w 2489200"/>
                  <a:gd name="connsiteY35" fmla="*/ 3705860 h 4328160"/>
                  <a:gd name="connsiteX36" fmla="*/ 1866900 w 2489200"/>
                  <a:gd name="connsiteY36" fmla="*/ 3985260 h 4328160"/>
                  <a:gd name="connsiteX37" fmla="*/ 1993900 w 2489200"/>
                  <a:gd name="connsiteY37" fmla="*/ 4137660 h 4328160"/>
                  <a:gd name="connsiteX38" fmla="*/ 2032000 w 2489200"/>
                  <a:gd name="connsiteY38" fmla="*/ 4251960 h 4328160"/>
                  <a:gd name="connsiteX39" fmla="*/ 1943100 w 2489200"/>
                  <a:gd name="connsiteY39" fmla="*/ 4328160 h 4328160"/>
                  <a:gd name="connsiteX40" fmla="*/ 1803400 w 2489200"/>
                  <a:gd name="connsiteY40" fmla="*/ 4290060 h 4328160"/>
                  <a:gd name="connsiteX41" fmla="*/ 1752600 w 2489200"/>
                  <a:gd name="connsiteY41" fmla="*/ 4201160 h 4328160"/>
                  <a:gd name="connsiteX42" fmla="*/ 1752600 w 2489200"/>
                  <a:gd name="connsiteY42" fmla="*/ 4036060 h 4328160"/>
                  <a:gd name="connsiteX43" fmla="*/ 1701800 w 2489200"/>
                  <a:gd name="connsiteY43" fmla="*/ 3820160 h 4328160"/>
                  <a:gd name="connsiteX44" fmla="*/ 1628140 w 2489200"/>
                  <a:gd name="connsiteY44" fmla="*/ 3690620 h 4328160"/>
                  <a:gd name="connsiteX45" fmla="*/ 1539240 w 2489200"/>
                  <a:gd name="connsiteY45" fmla="*/ 3591560 h 4328160"/>
                  <a:gd name="connsiteX46" fmla="*/ 1435100 w 2489200"/>
                  <a:gd name="connsiteY46" fmla="*/ 3553460 h 4328160"/>
                  <a:gd name="connsiteX47" fmla="*/ 1371600 w 2489200"/>
                  <a:gd name="connsiteY47" fmla="*/ 3553460 h 4328160"/>
                  <a:gd name="connsiteX48" fmla="*/ 1308100 w 2489200"/>
                  <a:gd name="connsiteY48" fmla="*/ 3604260 h 4328160"/>
                  <a:gd name="connsiteX49" fmla="*/ 1181100 w 2489200"/>
                  <a:gd name="connsiteY49" fmla="*/ 3591560 h 4328160"/>
                  <a:gd name="connsiteX50" fmla="*/ 1041400 w 2489200"/>
                  <a:gd name="connsiteY50" fmla="*/ 3693160 h 4328160"/>
                  <a:gd name="connsiteX51" fmla="*/ 1028700 w 2489200"/>
                  <a:gd name="connsiteY51" fmla="*/ 3756660 h 4328160"/>
                  <a:gd name="connsiteX52" fmla="*/ 895350 w 2489200"/>
                  <a:gd name="connsiteY52" fmla="*/ 3785235 h 4328160"/>
                  <a:gd name="connsiteX53" fmla="*/ 838200 w 2489200"/>
                  <a:gd name="connsiteY53" fmla="*/ 3693160 h 4328160"/>
                  <a:gd name="connsiteX54" fmla="*/ 838200 w 2489200"/>
                  <a:gd name="connsiteY54" fmla="*/ 3540760 h 4328160"/>
                  <a:gd name="connsiteX55" fmla="*/ 774700 w 2489200"/>
                  <a:gd name="connsiteY55" fmla="*/ 3502660 h 4328160"/>
                  <a:gd name="connsiteX56" fmla="*/ 654050 w 2489200"/>
                  <a:gd name="connsiteY56" fmla="*/ 3553460 h 4328160"/>
                  <a:gd name="connsiteX57" fmla="*/ 568325 w 2489200"/>
                  <a:gd name="connsiteY57" fmla="*/ 3434398 h 4328160"/>
                  <a:gd name="connsiteX58" fmla="*/ 546100 w 2489200"/>
                  <a:gd name="connsiteY58" fmla="*/ 3223260 h 4328160"/>
                  <a:gd name="connsiteX59" fmla="*/ 457200 w 2489200"/>
                  <a:gd name="connsiteY59" fmla="*/ 2943860 h 4328160"/>
                  <a:gd name="connsiteX60" fmla="*/ 279400 w 2489200"/>
                  <a:gd name="connsiteY60" fmla="*/ 2600960 h 4328160"/>
                  <a:gd name="connsiteX61" fmla="*/ 139700 w 2489200"/>
                  <a:gd name="connsiteY61" fmla="*/ 2232660 h 4328160"/>
                  <a:gd name="connsiteX62" fmla="*/ 50800 w 2489200"/>
                  <a:gd name="connsiteY62" fmla="*/ 1991360 h 4328160"/>
                  <a:gd name="connsiteX63" fmla="*/ 38100 w 2489200"/>
                  <a:gd name="connsiteY63" fmla="*/ 1877060 h 4328160"/>
                  <a:gd name="connsiteX64" fmla="*/ 38100 w 2489200"/>
                  <a:gd name="connsiteY64" fmla="*/ 1673860 h 4328160"/>
                  <a:gd name="connsiteX65" fmla="*/ 0 w 2489200"/>
                  <a:gd name="connsiteY65" fmla="*/ 1518920 h 4328160"/>
                  <a:gd name="connsiteX0" fmla="*/ 0 w 2489200"/>
                  <a:gd name="connsiteY0" fmla="*/ 1518920 h 4329971"/>
                  <a:gd name="connsiteX1" fmla="*/ 266700 w 2489200"/>
                  <a:gd name="connsiteY1" fmla="*/ 1153160 h 4329971"/>
                  <a:gd name="connsiteX2" fmla="*/ 591820 w 2489200"/>
                  <a:gd name="connsiteY2" fmla="*/ 749300 h 4329971"/>
                  <a:gd name="connsiteX3" fmla="*/ 1125220 w 2489200"/>
                  <a:gd name="connsiteY3" fmla="*/ 317500 h 4329971"/>
                  <a:gd name="connsiteX4" fmla="*/ 1554480 w 2489200"/>
                  <a:gd name="connsiteY4" fmla="*/ 93980 h 4329971"/>
                  <a:gd name="connsiteX5" fmla="*/ 1841500 w 2489200"/>
                  <a:gd name="connsiteY5" fmla="*/ 10160 h 4329971"/>
                  <a:gd name="connsiteX6" fmla="*/ 2108200 w 2489200"/>
                  <a:gd name="connsiteY6" fmla="*/ 10160 h 4329971"/>
                  <a:gd name="connsiteX7" fmla="*/ 2336800 w 2489200"/>
                  <a:gd name="connsiteY7" fmla="*/ 48260 h 4329971"/>
                  <a:gd name="connsiteX8" fmla="*/ 2438400 w 2489200"/>
                  <a:gd name="connsiteY8" fmla="*/ 111760 h 4329971"/>
                  <a:gd name="connsiteX9" fmla="*/ 2489200 w 2489200"/>
                  <a:gd name="connsiteY9" fmla="*/ 149860 h 4329971"/>
                  <a:gd name="connsiteX10" fmla="*/ 2489200 w 2489200"/>
                  <a:gd name="connsiteY10" fmla="*/ 289560 h 4329971"/>
                  <a:gd name="connsiteX11" fmla="*/ 2400300 w 2489200"/>
                  <a:gd name="connsiteY11" fmla="*/ 403860 h 4329971"/>
                  <a:gd name="connsiteX12" fmla="*/ 2374900 w 2489200"/>
                  <a:gd name="connsiteY12" fmla="*/ 530860 h 4329971"/>
                  <a:gd name="connsiteX13" fmla="*/ 2336800 w 2489200"/>
                  <a:gd name="connsiteY13" fmla="*/ 581660 h 4329971"/>
                  <a:gd name="connsiteX14" fmla="*/ 2286000 w 2489200"/>
                  <a:gd name="connsiteY14" fmla="*/ 721360 h 4329971"/>
                  <a:gd name="connsiteX15" fmla="*/ 2286000 w 2489200"/>
                  <a:gd name="connsiteY15" fmla="*/ 810260 h 4329971"/>
                  <a:gd name="connsiteX16" fmla="*/ 2235200 w 2489200"/>
                  <a:gd name="connsiteY16" fmla="*/ 886460 h 4329971"/>
                  <a:gd name="connsiteX17" fmla="*/ 2260600 w 2489200"/>
                  <a:gd name="connsiteY17" fmla="*/ 1000760 h 4329971"/>
                  <a:gd name="connsiteX18" fmla="*/ 2222500 w 2489200"/>
                  <a:gd name="connsiteY18" fmla="*/ 1064260 h 4329971"/>
                  <a:gd name="connsiteX19" fmla="*/ 2209800 w 2489200"/>
                  <a:gd name="connsiteY19" fmla="*/ 1203960 h 4329971"/>
                  <a:gd name="connsiteX20" fmla="*/ 2159000 w 2489200"/>
                  <a:gd name="connsiteY20" fmla="*/ 1318260 h 4329971"/>
                  <a:gd name="connsiteX21" fmla="*/ 2082800 w 2489200"/>
                  <a:gd name="connsiteY21" fmla="*/ 1508760 h 4329971"/>
                  <a:gd name="connsiteX22" fmla="*/ 1968500 w 2489200"/>
                  <a:gd name="connsiteY22" fmla="*/ 1623060 h 4329971"/>
                  <a:gd name="connsiteX23" fmla="*/ 1574800 w 2489200"/>
                  <a:gd name="connsiteY23" fmla="*/ 1686560 h 4329971"/>
                  <a:gd name="connsiteX24" fmla="*/ 1778000 w 2489200"/>
                  <a:gd name="connsiteY24" fmla="*/ 1864360 h 4329971"/>
                  <a:gd name="connsiteX25" fmla="*/ 1879600 w 2489200"/>
                  <a:gd name="connsiteY25" fmla="*/ 2080260 h 4329971"/>
                  <a:gd name="connsiteX26" fmla="*/ 2032000 w 2489200"/>
                  <a:gd name="connsiteY26" fmla="*/ 2245360 h 4329971"/>
                  <a:gd name="connsiteX27" fmla="*/ 1981200 w 2489200"/>
                  <a:gd name="connsiteY27" fmla="*/ 2296160 h 4329971"/>
                  <a:gd name="connsiteX28" fmla="*/ 1943100 w 2489200"/>
                  <a:gd name="connsiteY28" fmla="*/ 2461260 h 4329971"/>
                  <a:gd name="connsiteX29" fmla="*/ 2044700 w 2489200"/>
                  <a:gd name="connsiteY29" fmla="*/ 2600960 h 4329971"/>
                  <a:gd name="connsiteX30" fmla="*/ 1905000 w 2489200"/>
                  <a:gd name="connsiteY30" fmla="*/ 2664460 h 4329971"/>
                  <a:gd name="connsiteX31" fmla="*/ 1828800 w 2489200"/>
                  <a:gd name="connsiteY31" fmla="*/ 2867660 h 4329971"/>
                  <a:gd name="connsiteX32" fmla="*/ 1874520 w 2489200"/>
                  <a:gd name="connsiteY32" fmla="*/ 3081020 h 4329971"/>
                  <a:gd name="connsiteX33" fmla="*/ 1727200 w 2489200"/>
                  <a:gd name="connsiteY33" fmla="*/ 3134360 h 4329971"/>
                  <a:gd name="connsiteX34" fmla="*/ 1651000 w 2489200"/>
                  <a:gd name="connsiteY34" fmla="*/ 3329940 h 4329971"/>
                  <a:gd name="connsiteX35" fmla="*/ 1765300 w 2489200"/>
                  <a:gd name="connsiteY35" fmla="*/ 3705860 h 4329971"/>
                  <a:gd name="connsiteX36" fmla="*/ 1866900 w 2489200"/>
                  <a:gd name="connsiteY36" fmla="*/ 3985260 h 4329971"/>
                  <a:gd name="connsiteX37" fmla="*/ 1993900 w 2489200"/>
                  <a:gd name="connsiteY37" fmla="*/ 4137660 h 4329971"/>
                  <a:gd name="connsiteX38" fmla="*/ 2032000 w 2489200"/>
                  <a:gd name="connsiteY38" fmla="*/ 4251960 h 4329971"/>
                  <a:gd name="connsiteX39" fmla="*/ 1943100 w 2489200"/>
                  <a:gd name="connsiteY39" fmla="*/ 4328160 h 4329971"/>
                  <a:gd name="connsiteX40" fmla="*/ 1803400 w 2489200"/>
                  <a:gd name="connsiteY40" fmla="*/ 4290060 h 4329971"/>
                  <a:gd name="connsiteX41" fmla="*/ 1752600 w 2489200"/>
                  <a:gd name="connsiteY41" fmla="*/ 4201160 h 4329971"/>
                  <a:gd name="connsiteX42" fmla="*/ 1752600 w 2489200"/>
                  <a:gd name="connsiteY42" fmla="*/ 4036060 h 4329971"/>
                  <a:gd name="connsiteX43" fmla="*/ 1701800 w 2489200"/>
                  <a:gd name="connsiteY43" fmla="*/ 3820160 h 4329971"/>
                  <a:gd name="connsiteX44" fmla="*/ 1628140 w 2489200"/>
                  <a:gd name="connsiteY44" fmla="*/ 3690620 h 4329971"/>
                  <a:gd name="connsiteX45" fmla="*/ 1539240 w 2489200"/>
                  <a:gd name="connsiteY45" fmla="*/ 3591560 h 4329971"/>
                  <a:gd name="connsiteX46" fmla="*/ 1435100 w 2489200"/>
                  <a:gd name="connsiteY46" fmla="*/ 3553460 h 4329971"/>
                  <a:gd name="connsiteX47" fmla="*/ 1371600 w 2489200"/>
                  <a:gd name="connsiteY47" fmla="*/ 3553460 h 4329971"/>
                  <a:gd name="connsiteX48" fmla="*/ 1308100 w 2489200"/>
                  <a:gd name="connsiteY48" fmla="*/ 3604260 h 4329971"/>
                  <a:gd name="connsiteX49" fmla="*/ 1181100 w 2489200"/>
                  <a:gd name="connsiteY49" fmla="*/ 3591560 h 4329971"/>
                  <a:gd name="connsiteX50" fmla="*/ 1041400 w 2489200"/>
                  <a:gd name="connsiteY50" fmla="*/ 3693160 h 4329971"/>
                  <a:gd name="connsiteX51" fmla="*/ 1028700 w 2489200"/>
                  <a:gd name="connsiteY51" fmla="*/ 3756660 h 4329971"/>
                  <a:gd name="connsiteX52" fmla="*/ 895350 w 2489200"/>
                  <a:gd name="connsiteY52" fmla="*/ 3785235 h 4329971"/>
                  <a:gd name="connsiteX53" fmla="*/ 838200 w 2489200"/>
                  <a:gd name="connsiteY53" fmla="*/ 3693160 h 4329971"/>
                  <a:gd name="connsiteX54" fmla="*/ 838200 w 2489200"/>
                  <a:gd name="connsiteY54" fmla="*/ 3540760 h 4329971"/>
                  <a:gd name="connsiteX55" fmla="*/ 774700 w 2489200"/>
                  <a:gd name="connsiteY55" fmla="*/ 3502660 h 4329971"/>
                  <a:gd name="connsiteX56" fmla="*/ 654050 w 2489200"/>
                  <a:gd name="connsiteY56" fmla="*/ 3553460 h 4329971"/>
                  <a:gd name="connsiteX57" fmla="*/ 568325 w 2489200"/>
                  <a:gd name="connsiteY57" fmla="*/ 3434398 h 4329971"/>
                  <a:gd name="connsiteX58" fmla="*/ 546100 w 2489200"/>
                  <a:gd name="connsiteY58" fmla="*/ 3223260 h 4329971"/>
                  <a:gd name="connsiteX59" fmla="*/ 457200 w 2489200"/>
                  <a:gd name="connsiteY59" fmla="*/ 2943860 h 4329971"/>
                  <a:gd name="connsiteX60" fmla="*/ 279400 w 2489200"/>
                  <a:gd name="connsiteY60" fmla="*/ 2600960 h 4329971"/>
                  <a:gd name="connsiteX61" fmla="*/ 139700 w 2489200"/>
                  <a:gd name="connsiteY61" fmla="*/ 2232660 h 4329971"/>
                  <a:gd name="connsiteX62" fmla="*/ 50800 w 2489200"/>
                  <a:gd name="connsiteY62" fmla="*/ 1991360 h 4329971"/>
                  <a:gd name="connsiteX63" fmla="*/ 38100 w 2489200"/>
                  <a:gd name="connsiteY63" fmla="*/ 1877060 h 4329971"/>
                  <a:gd name="connsiteX64" fmla="*/ 38100 w 2489200"/>
                  <a:gd name="connsiteY64" fmla="*/ 1673860 h 4329971"/>
                  <a:gd name="connsiteX65" fmla="*/ 0 w 2489200"/>
                  <a:gd name="connsiteY65" fmla="*/ 1518920 h 4329971"/>
                  <a:gd name="connsiteX0" fmla="*/ 0 w 2489200"/>
                  <a:gd name="connsiteY0" fmla="*/ 1518920 h 4329971"/>
                  <a:gd name="connsiteX1" fmla="*/ 266700 w 2489200"/>
                  <a:gd name="connsiteY1" fmla="*/ 1153160 h 4329971"/>
                  <a:gd name="connsiteX2" fmla="*/ 591820 w 2489200"/>
                  <a:gd name="connsiteY2" fmla="*/ 749300 h 4329971"/>
                  <a:gd name="connsiteX3" fmla="*/ 1125220 w 2489200"/>
                  <a:gd name="connsiteY3" fmla="*/ 317500 h 4329971"/>
                  <a:gd name="connsiteX4" fmla="*/ 1554480 w 2489200"/>
                  <a:gd name="connsiteY4" fmla="*/ 93980 h 4329971"/>
                  <a:gd name="connsiteX5" fmla="*/ 1841500 w 2489200"/>
                  <a:gd name="connsiteY5" fmla="*/ 10160 h 4329971"/>
                  <a:gd name="connsiteX6" fmla="*/ 2108200 w 2489200"/>
                  <a:gd name="connsiteY6" fmla="*/ 10160 h 4329971"/>
                  <a:gd name="connsiteX7" fmla="*/ 2336800 w 2489200"/>
                  <a:gd name="connsiteY7" fmla="*/ 48260 h 4329971"/>
                  <a:gd name="connsiteX8" fmla="*/ 2438400 w 2489200"/>
                  <a:gd name="connsiteY8" fmla="*/ 111760 h 4329971"/>
                  <a:gd name="connsiteX9" fmla="*/ 2489200 w 2489200"/>
                  <a:gd name="connsiteY9" fmla="*/ 149860 h 4329971"/>
                  <a:gd name="connsiteX10" fmla="*/ 2489200 w 2489200"/>
                  <a:gd name="connsiteY10" fmla="*/ 289560 h 4329971"/>
                  <a:gd name="connsiteX11" fmla="*/ 2400300 w 2489200"/>
                  <a:gd name="connsiteY11" fmla="*/ 403860 h 4329971"/>
                  <a:gd name="connsiteX12" fmla="*/ 2374900 w 2489200"/>
                  <a:gd name="connsiteY12" fmla="*/ 530860 h 4329971"/>
                  <a:gd name="connsiteX13" fmla="*/ 2336800 w 2489200"/>
                  <a:gd name="connsiteY13" fmla="*/ 581660 h 4329971"/>
                  <a:gd name="connsiteX14" fmla="*/ 2286000 w 2489200"/>
                  <a:gd name="connsiteY14" fmla="*/ 721360 h 4329971"/>
                  <a:gd name="connsiteX15" fmla="*/ 2286000 w 2489200"/>
                  <a:gd name="connsiteY15" fmla="*/ 810260 h 4329971"/>
                  <a:gd name="connsiteX16" fmla="*/ 2235200 w 2489200"/>
                  <a:gd name="connsiteY16" fmla="*/ 886460 h 4329971"/>
                  <a:gd name="connsiteX17" fmla="*/ 2260600 w 2489200"/>
                  <a:gd name="connsiteY17" fmla="*/ 1000760 h 4329971"/>
                  <a:gd name="connsiteX18" fmla="*/ 2222500 w 2489200"/>
                  <a:gd name="connsiteY18" fmla="*/ 1064260 h 4329971"/>
                  <a:gd name="connsiteX19" fmla="*/ 2209800 w 2489200"/>
                  <a:gd name="connsiteY19" fmla="*/ 1203960 h 4329971"/>
                  <a:gd name="connsiteX20" fmla="*/ 2159000 w 2489200"/>
                  <a:gd name="connsiteY20" fmla="*/ 1318260 h 4329971"/>
                  <a:gd name="connsiteX21" fmla="*/ 2082800 w 2489200"/>
                  <a:gd name="connsiteY21" fmla="*/ 1508760 h 4329971"/>
                  <a:gd name="connsiteX22" fmla="*/ 1968500 w 2489200"/>
                  <a:gd name="connsiteY22" fmla="*/ 1623060 h 4329971"/>
                  <a:gd name="connsiteX23" fmla="*/ 1574800 w 2489200"/>
                  <a:gd name="connsiteY23" fmla="*/ 1686560 h 4329971"/>
                  <a:gd name="connsiteX24" fmla="*/ 1778000 w 2489200"/>
                  <a:gd name="connsiteY24" fmla="*/ 1864360 h 4329971"/>
                  <a:gd name="connsiteX25" fmla="*/ 1879600 w 2489200"/>
                  <a:gd name="connsiteY25" fmla="*/ 2080260 h 4329971"/>
                  <a:gd name="connsiteX26" fmla="*/ 2032000 w 2489200"/>
                  <a:gd name="connsiteY26" fmla="*/ 2245360 h 4329971"/>
                  <a:gd name="connsiteX27" fmla="*/ 1981200 w 2489200"/>
                  <a:gd name="connsiteY27" fmla="*/ 2296160 h 4329971"/>
                  <a:gd name="connsiteX28" fmla="*/ 1943100 w 2489200"/>
                  <a:gd name="connsiteY28" fmla="*/ 2461260 h 4329971"/>
                  <a:gd name="connsiteX29" fmla="*/ 2044700 w 2489200"/>
                  <a:gd name="connsiteY29" fmla="*/ 2600960 h 4329971"/>
                  <a:gd name="connsiteX30" fmla="*/ 1905000 w 2489200"/>
                  <a:gd name="connsiteY30" fmla="*/ 2664460 h 4329971"/>
                  <a:gd name="connsiteX31" fmla="*/ 1828800 w 2489200"/>
                  <a:gd name="connsiteY31" fmla="*/ 2867660 h 4329971"/>
                  <a:gd name="connsiteX32" fmla="*/ 1874520 w 2489200"/>
                  <a:gd name="connsiteY32" fmla="*/ 3081020 h 4329971"/>
                  <a:gd name="connsiteX33" fmla="*/ 1727200 w 2489200"/>
                  <a:gd name="connsiteY33" fmla="*/ 3134360 h 4329971"/>
                  <a:gd name="connsiteX34" fmla="*/ 1651000 w 2489200"/>
                  <a:gd name="connsiteY34" fmla="*/ 3329940 h 4329971"/>
                  <a:gd name="connsiteX35" fmla="*/ 1765300 w 2489200"/>
                  <a:gd name="connsiteY35" fmla="*/ 3705860 h 4329971"/>
                  <a:gd name="connsiteX36" fmla="*/ 1866900 w 2489200"/>
                  <a:gd name="connsiteY36" fmla="*/ 3985260 h 4329971"/>
                  <a:gd name="connsiteX37" fmla="*/ 1993900 w 2489200"/>
                  <a:gd name="connsiteY37" fmla="*/ 4137660 h 4329971"/>
                  <a:gd name="connsiteX38" fmla="*/ 2032000 w 2489200"/>
                  <a:gd name="connsiteY38" fmla="*/ 4251960 h 4329971"/>
                  <a:gd name="connsiteX39" fmla="*/ 1943100 w 2489200"/>
                  <a:gd name="connsiteY39" fmla="*/ 4328160 h 4329971"/>
                  <a:gd name="connsiteX40" fmla="*/ 1803400 w 2489200"/>
                  <a:gd name="connsiteY40" fmla="*/ 4290060 h 4329971"/>
                  <a:gd name="connsiteX41" fmla="*/ 1752600 w 2489200"/>
                  <a:gd name="connsiteY41" fmla="*/ 4201160 h 4329971"/>
                  <a:gd name="connsiteX42" fmla="*/ 1752600 w 2489200"/>
                  <a:gd name="connsiteY42" fmla="*/ 4036060 h 4329971"/>
                  <a:gd name="connsiteX43" fmla="*/ 1701800 w 2489200"/>
                  <a:gd name="connsiteY43" fmla="*/ 3820160 h 4329971"/>
                  <a:gd name="connsiteX44" fmla="*/ 1628140 w 2489200"/>
                  <a:gd name="connsiteY44" fmla="*/ 3690620 h 4329971"/>
                  <a:gd name="connsiteX45" fmla="*/ 1539240 w 2489200"/>
                  <a:gd name="connsiteY45" fmla="*/ 3591560 h 4329971"/>
                  <a:gd name="connsiteX46" fmla="*/ 1435100 w 2489200"/>
                  <a:gd name="connsiteY46" fmla="*/ 3553460 h 4329971"/>
                  <a:gd name="connsiteX47" fmla="*/ 1371600 w 2489200"/>
                  <a:gd name="connsiteY47" fmla="*/ 3553460 h 4329971"/>
                  <a:gd name="connsiteX48" fmla="*/ 1308100 w 2489200"/>
                  <a:gd name="connsiteY48" fmla="*/ 3604260 h 4329971"/>
                  <a:gd name="connsiteX49" fmla="*/ 1181100 w 2489200"/>
                  <a:gd name="connsiteY49" fmla="*/ 3591560 h 4329971"/>
                  <a:gd name="connsiteX50" fmla="*/ 1041400 w 2489200"/>
                  <a:gd name="connsiteY50" fmla="*/ 3693160 h 4329971"/>
                  <a:gd name="connsiteX51" fmla="*/ 1028700 w 2489200"/>
                  <a:gd name="connsiteY51" fmla="*/ 3756660 h 4329971"/>
                  <a:gd name="connsiteX52" fmla="*/ 895350 w 2489200"/>
                  <a:gd name="connsiteY52" fmla="*/ 3785235 h 4329971"/>
                  <a:gd name="connsiteX53" fmla="*/ 838200 w 2489200"/>
                  <a:gd name="connsiteY53" fmla="*/ 3693160 h 4329971"/>
                  <a:gd name="connsiteX54" fmla="*/ 838200 w 2489200"/>
                  <a:gd name="connsiteY54" fmla="*/ 3540760 h 4329971"/>
                  <a:gd name="connsiteX55" fmla="*/ 774700 w 2489200"/>
                  <a:gd name="connsiteY55" fmla="*/ 3502660 h 4329971"/>
                  <a:gd name="connsiteX56" fmla="*/ 654050 w 2489200"/>
                  <a:gd name="connsiteY56" fmla="*/ 3553460 h 4329971"/>
                  <a:gd name="connsiteX57" fmla="*/ 568325 w 2489200"/>
                  <a:gd name="connsiteY57" fmla="*/ 3434398 h 4329971"/>
                  <a:gd name="connsiteX58" fmla="*/ 546100 w 2489200"/>
                  <a:gd name="connsiteY58" fmla="*/ 3223260 h 4329971"/>
                  <a:gd name="connsiteX59" fmla="*/ 457200 w 2489200"/>
                  <a:gd name="connsiteY59" fmla="*/ 2943860 h 4329971"/>
                  <a:gd name="connsiteX60" fmla="*/ 279400 w 2489200"/>
                  <a:gd name="connsiteY60" fmla="*/ 2600960 h 4329971"/>
                  <a:gd name="connsiteX61" fmla="*/ 139700 w 2489200"/>
                  <a:gd name="connsiteY61" fmla="*/ 2232660 h 4329971"/>
                  <a:gd name="connsiteX62" fmla="*/ 50800 w 2489200"/>
                  <a:gd name="connsiteY62" fmla="*/ 1991360 h 4329971"/>
                  <a:gd name="connsiteX63" fmla="*/ 38100 w 2489200"/>
                  <a:gd name="connsiteY63" fmla="*/ 1877060 h 4329971"/>
                  <a:gd name="connsiteX64" fmla="*/ 38100 w 2489200"/>
                  <a:gd name="connsiteY64" fmla="*/ 1673860 h 4329971"/>
                  <a:gd name="connsiteX65" fmla="*/ 0 w 2489200"/>
                  <a:gd name="connsiteY65" fmla="*/ 1518920 h 4329971"/>
                  <a:gd name="connsiteX0" fmla="*/ 0 w 2489200"/>
                  <a:gd name="connsiteY0" fmla="*/ 1518920 h 4329971"/>
                  <a:gd name="connsiteX1" fmla="*/ 266700 w 2489200"/>
                  <a:gd name="connsiteY1" fmla="*/ 1153160 h 4329971"/>
                  <a:gd name="connsiteX2" fmla="*/ 591820 w 2489200"/>
                  <a:gd name="connsiteY2" fmla="*/ 749300 h 4329971"/>
                  <a:gd name="connsiteX3" fmla="*/ 1125220 w 2489200"/>
                  <a:gd name="connsiteY3" fmla="*/ 317500 h 4329971"/>
                  <a:gd name="connsiteX4" fmla="*/ 1554480 w 2489200"/>
                  <a:gd name="connsiteY4" fmla="*/ 93980 h 4329971"/>
                  <a:gd name="connsiteX5" fmla="*/ 1841500 w 2489200"/>
                  <a:gd name="connsiteY5" fmla="*/ 10160 h 4329971"/>
                  <a:gd name="connsiteX6" fmla="*/ 2108200 w 2489200"/>
                  <a:gd name="connsiteY6" fmla="*/ 10160 h 4329971"/>
                  <a:gd name="connsiteX7" fmla="*/ 2336800 w 2489200"/>
                  <a:gd name="connsiteY7" fmla="*/ 48260 h 4329971"/>
                  <a:gd name="connsiteX8" fmla="*/ 2438400 w 2489200"/>
                  <a:gd name="connsiteY8" fmla="*/ 111760 h 4329971"/>
                  <a:gd name="connsiteX9" fmla="*/ 2489200 w 2489200"/>
                  <a:gd name="connsiteY9" fmla="*/ 149860 h 4329971"/>
                  <a:gd name="connsiteX10" fmla="*/ 2489200 w 2489200"/>
                  <a:gd name="connsiteY10" fmla="*/ 289560 h 4329971"/>
                  <a:gd name="connsiteX11" fmla="*/ 2400300 w 2489200"/>
                  <a:gd name="connsiteY11" fmla="*/ 403860 h 4329971"/>
                  <a:gd name="connsiteX12" fmla="*/ 2374900 w 2489200"/>
                  <a:gd name="connsiteY12" fmla="*/ 530860 h 4329971"/>
                  <a:gd name="connsiteX13" fmla="*/ 2336800 w 2489200"/>
                  <a:gd name="connsiteY13" fmla="*/ 581660 h 4329971"/>
                  <a:gd name="connsiteX14" fmla="*/ 2286000 w 2489200"/>
                  <a:gd name="connsiteY14" fmla="*/ 721360 h 4329971"/>
                  <a:gd name="connsiteX15" fmla="*/ 2286000 w 2489200"/>
                  <a:gd name="connsiteY15" fmla="*/ 810260 h 4329971"/>
                  <a:gd name="connsiteX16" fmla="*/ 2235200 w 2489200"/>
                  <a:gd name="connsiteY16" fmla="*/ 886460 h 4329971"/>
                  <a:gd name="connsiteX17" fmla="*/ 2260600 w 2489200"/>
                  <a:gd name="connsiteY17" fmla="*/ 1000760 h 4329971"/>
                  <a:gd name="connsiteX18" fmla="*/ 2222500 w 2489200"/>
                  <a:gd name="connsiteY18" fmla="*/ 1064260 h 4329971"/>
                  <a:gd name="connsiteX19" fmla="*/ 2209800 w 2489200"/>
                  <a:gd name="connsiteY19" fmla="*/ 1203960 h 4329971"/>
                  <a:gd name="connsiteX20" fmla="*/ 2159000 w 2489200"/>
                  <a:gd name="connsiteY20" fmla="*/ 1318260 h 4329971"/>
                  <a:gd name="connsiteX21" fmla="*/ 2082800 w 2489200"/>
                  <a:gd name="connsiteY21" fmla="*/ 1508760 h 4329971"/>
                  <a:gd name="connsiteX22" fmla="*/ 1968500 w 2489200"/>
                  <a:gd name="connsiteY22" fmla="*/ 1623060 h 4329971"/>
                  <a:gd name="connsiteX23" fmla="*/ 1574800 w 2489200"/>
                  <a:gd name="connsiteY23" fmla="*/ 1686560 h 4329971"/>
                  <a:gd name="connsiteX24" fmla="*/ 1778000 w 2489200"/>
                  <a:gd name="connsiteY24" fmla="*/ 1864360 h 4329971"/>
                  <a:gd name="connsiteX25" fmla="*/ 1879600 w 2489200"/>
                  <a:gd name="connsiteY25" fmla="*/ 2080260 h 4329971"/>
                  <a:gd name="connsiteX26" fmla="*/ 2032000 w 2489200"/>
                  <a:gd name="connsiteY26" fmla="*/ 2245360 h 4329971"/>
                  <a:gd name="connsiteX27" fmla="*/ 1981200 w 2489200"/>
                  <a:gd name="connsiteY27" fmla="*/ 2296160 h 4329971"/>
                  <a:gd name="connsiteX28" fmla="*/ 1943100 w 2489200"/>
                  <a:gd name="connsiteY28" fmla="*/ 2461260 h 4329971"/>
                  <a:gd name="connsiteX29" fmla="*/ 2044700 w 2489200"/>
                  <a:gd name="connsiteY29" fmla="*/ 2600960 h 4329971"/>
                  <a:gd name="connsiteX30" fmla="*/ 1905000 w 2489200"/>
                  <a:gd name="connsiteY30" fmla="*/ 2664460 h 4329971"/>
                  <a:gd name="connsiteX31" fmla="*/ 1828800 w 2489200"/>
                  <a:gd name="connsiteY31" fmla="*/ 2867660 h 4329971"/>
                  <a:gd name="connsiteX32" fmla="*/ 1874520 w 2489200"/>
                  <a:gd name="connsiteY32" fmla="*/ 3081020 h 4329971"/>
                  <a:gd name="connsiteX33" fmla="*/ 1727200 w 2489200"/>
                  <a:gd name="connsiteY33" fmla="*/ 3134360 h 4329971"/>
                  <a:gd name="connsiteX34" fmla="*/ 1651000 w 2489200"/>
                  <a:gd name="connsiteY34" fmla="*/ 3329940 h 4329971"/>
                  <a:gd name="connsiteX35" fmla="*/ 1765300 w 2489200"/>
                  <a:gd name="connsiteY35" fmla="*/ 3705860 h 4329971"/>
                  <a:gd name="connsiteX36" fmla="*/ 1866900 w 2489200"/>
                  <a:gd name="connsiteY36" fmla="*/ 3985260 h 4329971"/>
                  <a:gd name="connsiteX37" fmla="*/ 1993900 w 2489200"/>
                  <a:gd name="connsiteY37" fmla="*/ 4137660 h 4329971"/>
                  <a:gd name="connsiteX38" fmla="*/ 2032000 w 2489200"/>
                  <a:gd name="connsiteY38" fmla="*/ 4251960 h 4329971"/>
                  <a:gd name="connsiteX39" fmla="*/ 1943100 w 2489200"/>
                  <a:gd name="connsiteY39" fmla="*/ 4328160 h 4329971"/>
                  <a:gd name="connsiteX40" fmla="*/ 1803400 w 2489200"/>
                  <a:gd name="connsiteY40" fmla="*/ 4290060 h 4329971"/>
                  <a:gd name="connsiteX41" fmla="*/ 1762125 w 2489200"/>
                  <a:gd name="connsiteY41" fmla="*/ 4191635 h 4329971"/>
                  <a:gd name="connsiteX42" fmla="*/ 1752600 w 2489200"/>
                  <a:gd name="connsiteY42" fmla="*/ 4036060 h 4329971"/>
                  <a:gd name="connsiteX43" fmla="*/ 1701800 w 2489200"/>
                  <a:gd name="connsiteY43" fmla="*/ 3820160 h 4329971"/>
                  <a:gd name="connsiteX44" fmla="*/ 1628140 w 2489200"/>
                  <a:gd name="connsiteY44" fmla="*/ 3690620 h 4329971"/>
                  <a:gd name="connsiteX45" fmla="*/ 1539240 w 2489200"/>
                  <a:gd name="connsiteY45" fmla="*/ 3591560 h 4329971"/>
                  <a:gd name="connsiteX46" fmla="*/ 1435100 w 2489200"/>
                  <a:gd name="connsiteY46" fmla="*/ 3553460 h 4329971"/>
                  <a:gd name="connsiteX47" fmla="*/ 1371600 w 2489200"/>
                  <a:gd name="connsiteY47" fmla="*/ 3553460 h 4329971"/>
                  <a:gd name="connsiteX48" fmla="*/ 1308100 w 2489200"/>
                  <a:gd name="connsiteY48" fmla="*/ 3604260 h 4329971"/>
                  <a:gd name="connsiteX49" fmla="*/ 1181100 w 2489200"/>
                  <a:gd name="connsiteY49" fmla="*/ 3591560 h 4329971"/>
                  <a:gd name="connsiteX50" fmla="*/ 1041400 w 2489200"/>
                  <a:gd name="connsiteY50" fmla="*/ 3693160 h 4329971"/>
                  <a:gd name="connsiteX51" fmla="*/ 1028700 w 2489200"/>
                  <a:gd name="connsiteY51" fmla="*/ 3756660 h 4329971"/>
                  <a:gd name="connsiteX52" fmla="*/ 895350 w 2489200"/>
                  <a:gd name="connsiteY52" fmla="*/ 3785235 h 4329971"/>
                  <a:gd name="connsiteX53" fmla="*/ 838200 w 2489200"/>
                  <a:gd name="connsiteY53" fmla="*/ 3693160 h 4329971"/>
                  <a:gd name="connsiteX54" fmla="*/ 838200 w 2489200"/>
                  <a:gd name="connsiteY54" fmla="*/ 3540760 h 4329971"/>
                  <a:gd name="connsiteX55" fmla="*/ 774700 w 2489200"/>
                  <a:gd name="connsiteY55" fmla="*/ 3502660 h 4329971"/>
                  <a:gd name="connsiteX56" fmla="*/ 654050 w 2489200"/>
                  <a:gd name="connsiteY56" fmla="*/ 3553460 h 4329971"/>
                  <a:gd name="connsiteX57" fmla="*/ 568325 w 2489200"/>
                  <a:gd name="connsiteY57" fmla="*/ 3434398 h 4329971"/>
                  <a:gd name="connsiteX58" fmla="*/ 546100 w 2489200"/>
                  <a:gd name="connsiteY58" fmla="*/ 3223260 h 4329971"/>
                  <a:gd name="connsiteX59" fmla="*/ 457200 w 2489200"/>
                  <a:gd name="connsiteY59" fmla="*/ 2943860 h 4329971"/>
                  <a:gd name="connsiteX60" fmla="*/ 279400 w 2489200"/>
                  <a:gd name="connsiteY60" fmla="*/ 2600960 h 4329971"/>
                  <a:gd name="connsiteX61" fmla="*/ 139700 w 2489200"/>
                  <a:gd name="connsiteY61" fmla="*/ 2232660 h 4329971"/>
                  <a:gd name="connsiteX62" fmla="*/ 50800 w 2489200"/>
                  <a:gd name="connsiteY62" fmla="*/ 1991360 h 4329971"/>
                  <a:gd name="connsiteX63" fmla="*/ 38100 w 2489200"/>
                  <a:gd name="connsiteY63" fmla="*/ 1877060 h 4329971"/>
                  <a:gd name="connsiteX64" fmla="*/ 38100 w 2489200"/>
                  <a:gd name="connsiteY64" fmla="*/ 1673860 h 4329971"/>
                  <a:gd name="connsiteX65" fmla="*/ 0 w 2489200"/>
                  <a:gd name="connsiteY65" fmla="*/ 1518920 h 4329971"/>
                  <a:gd name="connsiteX0" fmla="*/ 0 w 2489200"/>
                  <a:gd name="connsiteY0" fmla="*/ 1518920 h 4329281"/>
                  <a:gd name="connsiteX1" fmla="*/ 266700 w 2489200"/>
                  <a:gd name="connsiteY1" fmla="*/ 1153160 h 4329281"/>
                  <a:gd name="connsiteX2" fmla="*/ 591820 w 2489200"/>
                  <a:gd name="connsiteY2" fmla="*/ 749300 h 4329281"/>
                  <a:gd name="connsiteX3" fmla="*/ 1125220 w 2489200"/>
                  <a:gd name="connsiteY3" fmla="*/ 317500 h 4329281"/>
                  <a:gd name="connsiteX4" fmla="*/ 1554480 w 2489200"/>
                  <a:gd name="connsiteY4" fmla="*/ 93980 h 4329281"/>
                  <a:gd name="connsiteX5" fmla="*/ 1841500 w 2489200"/>
                  <a:gd name="connsiteY5" fmla="*/ 10160 h 4329281"/>
                  <a:gd name="connsiteX6" fmla="*/ 2108200 w 2489200"/>
                  <a:gd name="connsiteY6" fmla="*/ 10160 h 4329281"/>
                  <a:gd name="connsiteX7" fmla="*/ 2336800 w 2489200"/>
                  <a:gd name="connsiteY7" fmla="*/ 48260 h 4329281"/>
                  <a:gd name="connsiteX8" fmla="*/ 2438400 w 2489200"/>
                  <a:gd name="connsiteY8" fmla="*/ 111760 h 4329281"/>
                  <a:gd name="connsiteX9" fmla="*/ 2489200 w 2489200"/>
                  <a:gd name="connsiteY9" fmla="*/ 149860 h 4329281"/>
                  <a:gd name="connsiteX10" fmla="*/ 2489200 w 2489200"/>
                  <a:gd name="connsiteY10" fmla="*/ 289560 h 4329281"/>
                  <a:gd name="connsiteX11" fmla="*/ 2400300 w 2489200"/>
                  <a:gd name="connsiteY11" fmla="*/ 403860 h 4329281"/>
                  <a:gd name="connsiteX12" fmla="*/ 2374900 w 2489200"/>
                  <a:gd name="connsiteY12" fmla="*/ 530860 h 4329281"/>
                  <a:gd name="connsiteX13" fmla="*/ 2336800 w 2489200"/>
                  <a:gd name="connsiteY13" fmla="*/ 581660 h 4329281"/>
                  <a:gd name="connsiteX14" fmla="*/ 2286000 w 2489200"/>
                  <a:gd name="connsiteY14" fmla="*/ 721360 h 4329281"/>
                  <a:gd name="connsiteX15" fmla="*/ 2286000 w 2489200"/>
                  <a:gd name="connsiteY15" fmla="*/ 810260 h 4329281"/>
                  <a:gd name="connsiteX16" fmla="*/ 2235200 w 2489200"/>
                  <a:gd name="connsiteY16" fmla="*/ 886460 h 4329281"/>
                  <a:gd name="connsiteX17" fmla="*/ 2260600 w 2489200"/>
                  <a:gd name="connsiteY17" fmla="*/ 1000760 h 4329281"/>
                  <a:gd name="connsiteX18" fmla="*/ 2222500 w 2489200"/>
                  <a:gd name="connsiteY18" fmla="*/ 1064260 h 4329281"/>
                  <a:gd name="connsiteX19" fmla="*/ 2209800 w 2489200"/>
                  <a:gd name="connsiteY19" fmla="*/ 1203960 h 4329281"/>
                  <a:gd name="connsiteX20" fmla="*/ 2159000 w 2489200"/>
                  <a:gd name="connsiteY20" fmla="*/ 1318260 h 4329281"/>
                  <a:gd name="connsiteX21" fmla="*/ 2082800 w 2489200"/>
                  <a:gd name="connsiteY21" fmla="*/ 1508760 h 4329281"/>
                  <a:gd name="connsiteX22" fmla="*/ 1968500 w 2489200"/>
                  <a:gd name="connsiteY22" fmla="*/ 1623060 h 4329281"/>
                  <a:gd name="connsiteX23" fmla="*/ 1574800 w 2489200"/>
                  <a:gd name="connsiteY23" fmla="*/ 1686560 h 4329281"/>
                  <a:gd name="connsiteX24" fmla="*/ 1778000 w 2489200"/>
                  <a:gd name="connsiteY24" fmla="*/ 1864360 h 4329281"/>
                  <a:gd name="connsiteX25" fmla="*/ 1879600 w 2489200"/>
                  <a:gd name="connsiteY25" fmla="*/ 2080260 h 4329281"/>
                  <a:gd name="connsiteX26" fmla="*/ 2032000 w 2489200"/>
                  <a:gd name="connsiteY26" fmla="*/ 2245360 h 4329281"/>
                  <a:gd name="connsiteX27" fmla="*/ 1981200 w 2489200"/>
                  <a:gd name="connsiteY27" fmla="*/ 2296160 h 4329281"/>
                  <a:gd name="connsiteX28" fmla="*/ 1943100 w 2489200"/>
                  <a:gd name="connsiteY28" fmla="*/ 2461260 h 4329281"/>
                  <a:gd name="connsiteX29" fmla="*/ 2044700 w 2489200"/>
                  <a:gd name="connsiteY29" fmla="*/ 2600960 h 4329281"/>
                  <a:gd name="connsiteX30" fmla="*/ 1905000 w 2489200"/>
                  <a:gd name="connsiteY30" fmla="*/ 2664460 h 4329281"/>
                  <a:gd name="connsiteX31" fmla="*/ 1828800 w 2489200"/>
                  <a:gd name="connsiteY31" fmla="*/ 2867660 h 4329281"/>
                  <a:gd name="connsiteX32" fmla="*/ 1874520 w 2489200"/>
                  <a:gd name="connsiteY32" fmla="*/ 3081020 h 4329281"/>
                  <a:gd name="connsiteX33" fmla="*/ 1727200 w 2489200"/>
                  <a:gd name="connsiteY33" fmla="*/ 3134360 h 4329281"/>
                  <a:gd name="connsiteX34" fmla="*/ 1651000 w 2489200"/>
                  <a:gd name="connsiteY34" fmla="*/ 3329940 h 4329281"/>
                  <a:gd name="connsiteX35" fmla="*/ 1765300 w 2489200"/>
                  <a:gd name="connsiteY35" fmla="*/ 3705860 h 4329281"/>
                  <a:gd name="connsiteX36" fmla="*/ 1866900 w 2489200"/>
                  <a:gd name="connsiteY36" fmla="*/ 3985260 h 4329281"/>
                  <a:gd name="connsiteX37" fmla="*/ 1993900 w 2489200"/>
                  <a:gd name="connsiteY37" fmla="*/ 4137660 h 4329281"/>
                  <a:gd name="connsiteX38" fmla="*/ 2032000 w 2489200"/>
                  <a:gd name="connsiteY38" fmla="*/ 4251960 h 4329281"/>
                  <a:gd name="connsiteX39" fmla="*/ 1943100 w 2489200"/>
                  <a:gd name="connsiteY39" fmla="*/ 4328160 h 4329281"/>
                  <a:gd name="connsiteX40" fmla="*/ 1803400 w 2489200"/>
                  <a:gd name="connsiteY40" fmla="*/ 4290060 h 4329281"/>
                  <a:gd name="connsiteX41" fmla="*/ 1762125 w 2489200"/>
                  <a:gd name="connsiteY41" fmla="*/ 4191635 h 4329281"/>
                  <a:gd name="connsiteX42" fmla="*/ 1752600 w 2489200"/>
                  <a:gd name="connsiteY42" fmla="*/ 4036060 h 4329281"/>
                  <a:gd name="connsiteX43" fmla="*/ 1701800 w 2489200"/>
                  <a:gd name="connsiteY43" fmla="*/ 3820160 h 4329281"/>
                  <a:gd name="connsiteX44" fmla="*/ 1628140 w 2489200"/>
                  <a:gd name="connsiteY44" fmla="*/ 3690620 h 4329281"/>
                  <a:gd name="connsiteX45" fmla="*/ 1539240 w 2489200"/>
                  <a:gd name="connsiteY45" fmla="*/ 3591560 h 4329281"/>
                  <a:gd name="connsiteX46" fmla="*/ 1435100 w 2489200"/>
                  <a:gd name="connsiteY46" fmla="*/ 3553460 h 4329281"/>
                  <a:gd name="connsiteX47" fmla="*/ 1371600 w 2489200"/>
                  <a:gd name="connsiteY47" fmla="*/ 3553460 h 4329281"/>
                  <a:gd name="connsiteX48" fmla="*/ 1308100 w 2489200"/>
                  <a:gd name="connsiteY48" fmla="*/ 3604260 h 4329281"/>
                  <a:gd name="connsiteX49" fmla="*/ 1181100 w 2489200"/>
                  <a:gd name="connsiteY49" fmla="*/ 3591560 h 4329281"/>
                  <a:gd name="connsiteX50" fmla="*/ 1041400 w 2489200"/>
                  <a:gd name="connsiteY50" fmla="*/ 3693160 h 4329281"/>
                  <a:gd name="connsiteX51" fmla="*/ 1028700 w 2489200"/>
                  <a:gd name="connsiteY51" fmla="*/ 3756660 h 4329281"/>
                  <a:gd name="connsiteX52" fmla="*/ 895350 w 2489200"/>
                  <a:gd name="connsiteY52" fmla="*/ 3785235 h 4329281"/>
                  <a:gd name="connsiteX53" fmla="*/ 838200 w 2489200"/>
                  <a:gd name="connsiteY53" fmla="*/ 3693160 h 4329281"/>
                  <a:gd name="connsiteX54" fmla="*/ 838200 w 2489200"/>
                  <a:gd name="connsiteY54" fmla="*/ 3540760 h 4329281"/>
                  <a:gd name="connsiteX55" fmla="*/ 774700 w 2489200"/>
                  <a:gd name="connsiteY55" fmla="*/ 3502660 h 4329281"/>
                  <a:gd name="connsiteX56" fmla="*/ 654050 w 2489200"/>
                  <a:gd name="connsiteY56" fmla="*/ 3553460 h 4329281"/>
                  <a:gd name="connsiteX57" fmla="*/ 568325 w 2489200"/>
                  <a:gd name="connsiteY57" fmla="*/ 3434398 h 4329281"/>
                  <a:gd name="connsiteX58" fmla="*/ 546100 w 2489200"/>
                  <a:gd name="connsiteY58" fmla="*/ 3223260 h 4329281"/>
                  <a:gd name="connsiteX59" fmla="*/ 457200 w 2489200"/>
                  <a:gd name="connsiteY59" fmla="*/ 2943860 h 4329281"/>
                  <a:gd name="connsiteX60" fmla="*/ 279400 w 2489200"/>
                  <a:gd name="connsiteY60" fmla="*/ 2600960 h 4329281"/>
                  <a:gd name="connsiteX61" fmla="*/ 139700 w 2489200"/>
                  <a:gd name="connsiteY61" fmla="*/ 2232660 h 4329281"/>
                  <a:gd name="connsiteX62" fmla="*/ 50800 w 2489200"/>
                  <a:gd name="connsiteY62" fmla="*/ 1991360 h 4329281"/>
                  <a:gd name="connsiteX63" fmla="*/ 38100 w 2489200"/>
                  <a:gd name="connsiteY63" fmla="*/ 1877060 h 4329281"/>
                  <a:gd name="connsiteX64" fmla="*/ 38100 w 2489200"/>
                  <a:gd name="connsiteY64" fmla="*/ 1673860 h 4329281"/>
                  <a:gd name="connsiteX65" fmla="*/ 0 w 2489200"/>
                  <a:gd name="connsiteY65" fmla="*/ 1518920 h 4329281"/>
                  <a:gd name="connsiteX0" fmla="*/ 0 w 2489200"/>
                  <a:gd name="connsiteY0" fmla="*/ 1518920 h 4329281"/>
                  <a:gd name="connsiteX1" fmla="*/ 266700 w 2489200"/>
                  <a:gd name="connsiteY1" fmla="*/ 1153160 h 4329281"/>
                  <a:gd name="connsiteX2" fmla="*/ 591820 w 2489200"/>
                  <a:gd name="connsiteY2" fmla="*/ 749300 h 4329281"/>
                  <a:gd name="connsiteX3" fmla="*/ 1125220 w 2489200"/>
                  <a:gd name="connsiteY3" fmla="*/ 317500 h 4329281"/>
                  <a:gd name="connsiteX4" fmla="*/ 1554480 w 2489200"/>
                  <a:gd name="connsiteY4" fmla="*/ 93980 h 4329281"/>
                  <a:gd name="connsiteX5" fmla="*/ 1841500 w 2489200"/>
                  <a:gd name="connsiteY5" fmla="*/ 10160 h 4329281"/>
                  <a:gd name="connsiteX6" fmla="*/ 2108200 w 2489200"/>
                  <a:gd name="connsiteY6" fmla="*/ 10160 h 4329281"/>
                  <a:gd name="connsiteX7" fmla="*/ 2336800 w 2489200"/>
                  <a:gd name="connsiteY7" fmla="*/ 48260 h 4329281"/>
                  <a:gd name="connsiteX8" fmla="*/ 2438400 w 2489200"/>
                  <a:gd name="connsiteY8" fmla="*/ 111760 h 4329281"/>
                  <a:gd name="connsiteX9" fmla="*/ 2489200 w 2489200"/>
                  <a:gd name="connsiteY9" fmla="*/ 149860 h 4329281"/>
                  <a:gd name="connsiteX10" fmla="*/ 2489200 w 2489200"/>
                  <a:gd name="connsiteY10" fmla="*/ 289560 h 4329281"/>
                  <a:gd name="connsiteX11" fmla="*/ 2400300 w 2489200"/>
                  <a:gd name="connsiteY11" fmla="*/ 403860 h 4329281"/>
                  <a:gd name="connsiteX12" fmla="*/ 2374900 w 2489200"/>
                  <a:gd name="connsiteY12" fmla="*/ 530860 h 4329281"/>
                  <a:gd name="connsiteX13" fmla="*/ 2336800 w 2489200"/>
                  <a:gd name="connsiteY13" fmla="*/ 581660 h 4329281"/>
                  <a:gd name="connsiteX14" fmla="*/ 2286000 w 2489200"/>
                  <a:gd name="connsiteY14" fmla="*/ 721360 h 4329281"/>
                  <a:gd name="connsiteX15" fmla="*/ 2286000 w 2489200"/>
                  <a:gd name="connsiteY15" fmla="*/ 810260 h 4329281"/>
                  <a:gd name="connsiteX16" fmla="*/ 2235200 w 2489200"/>
                  <a:gd name="connsiteY16" fmla="*/ 886460 h 4329281"/>
                  <a:gd name="connsiteX17" fmla="*/ 2260600 w 2489200"/>
                  <a:gd name="connsiteY17" fmla="*/ 1000760 h 4329281"/>
                  <a:gd name="connsiteX18" fmla="*/ 2222500 w 2489200"/>
                  <a:gd name="connsiteY18" fmla="*/ 1064260 h 4329281"/>
                  <a:gd name="connsiteX19" fmla="*/ 2209800 w 2489200"/>
                  <a:gd name="connsiteY19" fmla="*/ 1203960 h 4329281"/>
                  <a:gd name="connsiteX20" fmla="*/ 2159000 w 2489200"/>
                  <a:gd name="connsiteY20" fmla="*/ 1318260 h 4329281"/>
                  <a:gd name="connsiteX21" fmla="*/ 2082800 w 2489200"/>
                  <a:gd name="connsiteY21" fmla="*/ 1508760 h 4329281"/>
                  <a:gd name="connsiteX22" fmla="*/ 1968500 w 2489200"/>
                  <a:gd name="connsiteY22" fmla="*/ 1623060 h 4329281"/>
                  <a:gd name="connsiteX23" fmla="*/ 1574800 w 2489200"/>
                  <a:gd name="connsiteY23" fmla="*/ 1686560 h 4329281"/>
                  <a:gd name="connsiteX24" fmla="*/ 1778000 w 2489200"/>
                  <a:gd name="connsiteY24" fmla="*/ 1864360 h 4329281"/>
                  <a:gd name="connsiteX25" fmla="*/ 1879600 w 2489200"/>
                  <a:gd name="connsiteY25" fmla="*/ 2080260 h 4329281"/>
                  <a:gd name="connsiteX26" fmla="*/ 2032000 w 2489200"/>
                  <a:gd name="connsiteY26" fmla="*/ 2245360 h 4329281"/>
                  <a:gd name="connsiteX27" fmla="*/ 1981200 w 2489200"/>
                  <a:gd name="connsiteY27" fmla="*/ 2296160 h 4329281"/>
                  <a:gd name="connsiteX28" fmla="*/ 1943100 w 2489200"/>
                  <a:gd name="connsiteY28" fmla="*/ 2461260 h 4329281"/>
                  <a:gd name="connsiteX29" fmla="*/ 2044700 w 2489200"/>
                  <a:gd name="connsiteY29" fmla="*/ 2600960 h 4329281"/>
                  <a:gd name="connsiteX30" fmla="*/ 1905000 w 2489200"/>
                  <a:gd name="connsiteY30" fmla="*/ 2664460 h 4329281"/>
                  <a:gd name="connsiteX31" fmla="*/ 1828800 w 2489200"/>
                  <a:gd name="connsiteY31" fmla="*/ 2867660 h 4329281"/>
                  <a:gd name="connsiteX32" fmla="*/ 1874520 w 2489200"/>
                  <a:gd name="connsiteY32" fmla="*/ 3081020 h 4329281"/>
                  <a:gd name="connsiteX33" fmla="*/ 1727200 w 2489200"/>
                  <a:gd name="connsiteY33" fmla="*/ 3134360 h 4329281"/>
                  <a:gd name="connsiteX34" fmla="*/ 1651000 w 2489200"/>
                  <a:gd name="connsiteY34" fmla="*/ 3329940 h 4329281"/>
                  <a:gd name="connsiteX35" fmla="*/ 1765300 w 2489200"/>
                  <a:gd name="connsiteY35" fmla="*/ 3705860 h 4329281"/>
                  <a:gd name="connsiteX36" fmla="*/ 1866900 w 2489200"/>
                  <a:gd name="connsiteY36" fmla="*/ 3985260 h 4329281"/>
                  <a:gd name="connsiteX37" fmla="*/ 1993900 w 2489200"/>
                  <a:gd name="connsiteY37" fmla="*/ 4137660 h 4329281"/>
                  <a:gd name="connsiteX38" fmla="*/ 2032000 w 2489200"/>
                  <a:gd name="connsiteY38" fmla="*/ 4251960 h 4329281"/>
                  <a:gd name="connsiteX39" fmla="*/ 1943100 w 2489200"/>
                  <a:gd name="connsiteY39" fmla="*/ 4328160 h 4329281"/>
                  <a:gd name="connsiteX40" fmla="*/ 1803400 w 2489200"/>
                  <a:gd name="connsiteY40" fmla="*/ 4290060 h 4329281"/>
                  <a:gd name="connsiteX41" fmla="*/ 1762125 w 2489200"/>
                  <a:gd name="connsiteY41" fmla="*/ 4191635 h 4329281"/>
                  <a:gd name="connsiteX42" fmla="*/ 1752600 w 2489200"/>
                  <a:gd name="connsiteY42" fmla="*/ 4036060 h 4329281"/>
                  <a:gd name="connsiteX43" fmla="*/ 1701800 w 2489200"/>
                  <a:gd name="connsiteY43" fmla="*/ 3820160 h 4329281"/>
                  <a:gd name="connsiteX44" fmla="*/ 1628140 w 2489200"/>
                  <a:gd name="connsiteY44" fmla="*/ 3690620 h 4329281"/>
                  <a:gd name="connsiteX45" fmla="*/ 1539240 w 2489200"/>
                  <a:gd name="connsiteY45" fmla="*/ 3591560 h 4329281"/>
                  <a:gd name="connsiteX46" fmla="*/ 1435100 w 2489200"/>
                  <a:gd name="connsiteY46" fmla="*/ 3553460 h 4329281"/>
                  <a:gd name="connsiteX47" fmla="*/ 1371600 w 2489200"/>
                  <a:gd name="connsiteY47" fmla="*/ 3553460 h 4329281"/>
                  <a:gd name="connsiteX48" fmla="*/ 1308100 w 2489200"/>
                  <a:gd name="connsiteY48" fmla="*/ 3604260 h 4329281"/>
                  <a:gd name="connsiteX49" fmla="*/ 1181100 w 2489200"/>
                  <a:gd name="connsiteY49" fmla="*/ 3591560 h 4329281"/>
                  <a:gd name="connsiteX50" fmla="*/ 1041400 w 2489200"/>
                  <a:gd name="connsiteY50" fmla="*/ 3693160 h 4329281"/>
                  <a:gd name="connsiteX51" fmla="*/ 1028700 w 2489200"/>
                  <a:gd name="connsiteY51" fmla="*/ 3756660 h 4329281"/>
                  <a:gd name="connsiteX52" fmla="*/ 895350 w 2489200"/>
                  <a:gd name="connsiteY52" fmla="*/ 3785235 h 4329281"/>
                  <a:gd name="connsiteX53" fmla="*/ 838200 w 2489200"/>
                  <a:gd name="connsiteY53" fmla="*/ 3693160 h 4329281"/>
                  <a:gd name="connsiteX54" fmla="*/ 838200 w 2489200"/>
                  <a:gd name="connsiteY54" fmla="*/ 3540760 h 4329281"/>
                  <a:gd name="connsiteX55" fmla="*/ 774700 w 2489200"/>
                  <a:gd name="connsiteY55" fmla="*/ 3502660 h 4329281"/>
                  <a:gd name="connsiteX56" fmla="*/ 654050 w 2489200"/>
                  <a:gd name="connsiteY56" fmla="*/ 3553460 h 4329281"/>
                  <a:gd name="connsiteX57" fmla="*/ 568325 w 2489200"/>
                  <a:gd name="connsiteY57" fmla="*/ 3434398 h 4329281"/>
                  <a:gd name="connsiteX58" fmla="*/ 546100 w 2489200"/>
                  <a:gd name="connsiteY58" fmla="*/ 3223260 h 4329281"/>
                  <a:gd name="connsiteX59" fmla="*/ 457200 w 2489200"/>
                  <a:gd name="connsiteY59" fmla="*/ 2943860 h 4329281"/>
                  <a:gd name="connsiteX60" fmla="*/ 279400 w 2489200"/>
                  <a:gd name="connsiteY60" fmla="*/ 2600960 h 4329281"/>
                  <a:gd name="connsiteX61" fmla="*/ 139700 w 2489200"/>
                  <a:gd name="connsiteY61" fmla="*/ 2232660 h 4329281"/>
                  <a:gd name="connsiteX62" fmla="*/ 50800 w 2489200"/>
                  <a:gd name="connsiteY62" fmla="*/ 1991360 h 4329281"/>
                  <a:gd name="connsiteX63" fmla="*/ 38100 w 2489200"/>
                  <a:gd name="connsiteY63" fmla="*/ 1877060 h 4329281"/>
                  <a:gd name="connsiteX64" fmla="*/ 38100 w 2489200"/>
                  <a:gd name="connsiteY64" fmla="*/ 1673860 h 4329281"/>
                  <a:gd name="connsiteX65" fmla="*/ 0 w 2489200"/>
                  <a:gd name="connsiteY65" fmla="*/ 1518920 h 4329281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79400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79400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79400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79600 w 2489200"/>
                  <a:gd name="connsiteY25" fmla="*/ 2080260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86000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76475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76475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8920 h 4328927"/>
                  <a:gd name="connsiteX1" fmla="*/ 266700 w 2489200"/>
                  <a:gd name="connsiteY1" fmla="*/ 1153160 h 4328927"/>
                  <a:gd name="connsiteX2" fmla="*/ 591820 w 2489200"/>
                  <a:gd name="connsiteY2" fmla="*/ 749300 h 4328927"/>
                  <a:gd name="connsiteX3" fmla="*/ 1125220 w 2489200"/>
                  <a:gd name="connsiteY3" fmla="*/ 317500 h 4328927"/>
                  <a:gd name="connsiteX4" fmla="*/ 1554480 w 2489200"/>
                  <a:gd name="connsiteY4" fmla="*/ 93980 h 4328927"/>
                  <a:gd name="connsiteX5" fmla="*/ 1841500 w 2489200"/>
                  <a:gd name="connsiteY5" fmla="*/ 10160 h 4328927"/>
                  <a:gd name="connsiteX6" fmla="*/ 2108200 w 2489200"/>
                  <a:gd name="connsiteY6" fmla="*/ 10160 h 4328927"/>
                  <a:gd name="connsiteX7" fmla="*/ 2336800 w 2489200"/>
                  <a:gd name="connsiteY7" fmla="*/ 48260 h 4328927"/>
                  <a:gd name="connsiteX8" fmla="*/ 2438400 w 2489200"/>
                  <a:gd name="connsiteY8" fmla="*/ 111760 h 4328927"/>
                  <a:gd name="connsiteX9" fmla="*/ 2489200 w 2489200"/>
                  <a:gd name="connsiteY9" fmla="*/ 149860 h 4328927"/>
                  <a:gd name="connsiteX10" fmla="*/ 2489200 w 2489200"/>
                  <a:gd name="connsiteY10" fmla="*/ 289560 h 4328927"/>
                  <a:gd name="connsiteX11" fmla="*/ 2400300 w 2489200"/>
                  <a:gd name="connsiteY11" fmla="*/ 403860 h 4328927"/>
                  <a:gd name="connsiteX12" fmla="*/ 2374900 w 2489200"/>
                  <a:gd name="connsiteY12" fmla="*/ 530860 h 4328927"/>
                  <a:gd name="connsiteX13" fmla="*/ 2336800 w 2489200"/>
                  <a:gd name="connsiteY13" fmla="*/ 581660 h 4328927"/>
                  <a:gd name="connsiteX14" fmla="*/ 2286000 w 2489200"/>
                  <a:gd name="connsiteY14" fmla="*/ 721360 h 4328927"/>
                  <a:gd name="connsiteX15" fmla="*/ 2276475 w 2489200"/>
                  <a:gd name="connsiteY15" fmla="*/ 810260 h 4328927"/>
                  <a:gd name="connsiteX16" fmla="*/ 2235200 w 2489200"/>
                  <a:gd name="connsiteY16" fmla="*/ 886460 h 4328927"/>
                  <a:gd name="connsiteX17" fmla="*/ 2260600 w 2489200"/>
                  <a:gd name="connsiteY17" fmla="*/ 1000760 h 4328927"/>
                  <a:gd name="connsiteX18" fmla="*/ 2222500 w 2489200"/>
                  <a:gd name="connsiteY18" fmla="*/ 1064260 h 4328927"/>
                  <a:gd name="connsiteX19" fmla="*/ 2209800 w 2489200"/>
                  <a:gd name="connsiteY19" fmla="*/ 1203960 h 4328927"/>
                  <a:gd name="connsiteX20" fmla="*/ 2159000 w 2489200"/>
                  <a:gd name="connsiteY20" fmla="*/ 1318260 h 4328927"/>
                  <a:gd name="connsiteX21" fmla="*/ 2082800 w 2489200"/>
                  <a:gd name="connsiteY21" fmla="*/ 1508760 h 4328927"/>
                  <a:gd name="connsiteX22" fmla="*/ 1968500 w 2489200"/>
                  <a:gd name="connsiteY22" fmla="*/ 1623060 h 4328927"/>
                  <a:gd name="connsiteX23" fmla="*/ 1574800 w 2489200"/>
                  <a:gd name="connsiteY23" fmla="*/ 1686560 h 4328927"/>
                  <a:gd name="connsiteX24" fmla="*/ 1778000 w 2489200"/>
                  <a:gd name="connsiteY24" fmla="*/ 1864360 h 4328927"/>
                  <a:gd name="connsiteX25" fmla="*/ 1893887 w 2489200"/>
                  <a:gd name="connsiteY25" fmla="*/ 2075498 h 4328927"/>
                  <a:gd name="connsiteX26" fmla="*/ 2032000 w 2489200"/>
                  <a:gd name="connsiteY26" fmla="*/ 2245360 h 4328927"/>
                  <a:gd name="connsiteX27" fmla="*/ 1981200 w 2489200"/>
                  <a:gd name="connsiteY27" fmla="*/ 2296160 h 4328927"/>
                  <a:gd name="connsiteX28" fmla="*/ 1943100 w 2489200"/>
                  <a:gd name="connsiteY28" fmla="*/ 2461260 h 4328927"/>
                  <a:gd name="connsiteX29" fmla="*/ 2044700 w 2489200"/>
                  <a:gd name="connsiteY29" fmla="*/ 2600960 h 4328927"/>
                  <a:gd name="connsiteX30" fmla="*/ 1905000 w 2489200"/>
                  <a:gd name="connsiteY30" fmla="*/ 2664460 h 4328927"/>
                  <a:gd name="connsiteX31" fmla="*/ 1828800 w 2489200"/>
                  <a:gd name="connsiteY31" fmla="*/ 2867660 h 4328927"/>
                  <a:gd name="connsiteX32" fmla="*/ 1874520 w 2489200"/>
                  <a:gd name="connsiteY32" fmla="*/ 3081020 h 4328927"/>
                  <a:gd name="connsiteX33" fmla="*/ 1727200 w 2489200"/>
                  <a:gd name="connsiteY33" fmla="*/ 3134360 h 4328927"/>
                  <a:gd name="connsiteX34" fmla="*/ 1651000 w 2489200"/>
                  <a:gd name="connsiteY34" fmla="*/ 3329940 h 4328927"/>
                  <a:gd name="connsiteX35" fmla="*/ 1765300 w 2489200"/>
                  <a:gd name="connsiteY35" fmla="*/ 3705860 h 4328927"/>
                  <a:gd name="connsiteX36" fmla="*/ 1866900 w 2489200"/>
                  <a:gd name="connsiteY36" fmla="*/ 3985260 h 4328927"/>
                  <a:gd name="connsiteX37" fmla="*/ 1993900 w 2489200"/>
                  <a:gd name="connsiteY37" fmla="*/ 4137660 h 4328927"/>
                  <a:gd name="connsiteX38" fmla="*/ 2032000 w 2489200"/>
                  <a:gd name="connsiteY38" fmla="*/ 4251960 h 4328927"/>
                  <a:gd name="connsiteX39" fmla="*/ 1943100 w 2489200"/>
                  <a:gd name="connsiteY39" fmla="*/ 4328160 h 4328927"/>
                  <a:gd name="connsiteX40" fmla="*/ 1817687 w 2489200"/>
                  <a:gd name="connsiteY40" fmla="*/ 4285298 h 4328927"/>
                  <a:gd name="connsiteX41" fmla="*/ 1762125 w 2489200"/>
                  <a:gd name="connsiteY41" fmla="*/ 4191635 h 4328927"/>
                  <a:gd name="connsiteX42" fmla="*/ 1752600 w 2489200"/>
                  <a:gd name="connsiteY42" fmla="*/ 4036060 h 4328927"/>
                  <a:gd name="connsiteX43" fmla="*/ 1701800 w 2489200"/>
                  <a:gd name="connsiteY43" fmla="*/ 3820160 h 4328927"/>
                  <a:gd name="connsiteX44" fmla="*/ 1628140 w 2489200"/>
                  <a:gd name="connsiteY44" fmla="*/ 3690620 h 4328927"/>
                  <a:gd name="connsiteX45" fmla="*/ 1539240 w 2489200"/>
                  <a:gd name="connsiteY45" fmla="*/ 3591560 h 4328927"/>
                  <a:gd name="connsiteX46" fmla="*/ 1435100 w 2489200"/>
                  <a:gd name="connsiteY46" fmla="*/ 3553460 h 4328927"/>
                  <a:gd name="connsiteX47" fmla="*/ 1371600 w 2489200"/>
                  <a:gd name="connsiteY47" fmla="*/ 3553460 h 4328927"/>
                  <a:gd name="connsiteX48" fmla="*/ 1308100 w 2489200"/>
                  <a:gd name="connsiteY48" fmla="*/ 3604260 h 4328927"/>
                  <a:gd name="connsiteX49" fmla="*/ 1181100 w 2489200"/>
                  <a:gd name="connsiteY49" fmla="*/ 3591560 h 4328927"/>
                  <a:gd name="connsiteX50" fmla="*/ 1041400 w 2489200"/>
                  <a:gd name="connsiteY50" fmla="*/ 3693160 h 4328927"/>
                  <a:gd name="connsiteX51" fmla="*/ 1028700 w 2489200"/>
                  <a:gd name="connsiteY51" fmla="*/ 3756660 h 4328927"/>
                  <a:gd name="connsiteX52" fmla="*/ 895350 w 2489200"/>
                  <a:gd name="connsiteY52" fmla="*/ 3785235 h 4328927"/>
                  <a:gd name="connsiteX53" fmla="*/ 838200 w 2489200"/>
                  <a:gd name="connsiteY53" fmla="*/ 3693160 h 4328927"/>
                  <a:gd name="connsiteX54" fmla="*/ 838200 w 2489200"/>
                  <a:gd name="connsiteY54" fmla="*/ 3540760 h 4328927"/>
                  <a:gd name="connsiteX55" fmla="*/ 774700 w 2489200"/>
                  <a:gd name="connsiteY55" fmla="*/ 3502660 h 4328927"/>
                  <a:gd name="connsiteX56" fmla="*/ 654050 w 2489200"/>
                  <a:gd name="connsiteY56" fmla="*/ 3553460 h 4328927"/>
                  <a:gd name="connsiteX57" fmla="*/ 568325 w 2489200"/>
                  <a:gd name="connsiteY57" fmla="*/ 3434398 h 4328927"/>
                  <a:gd name="connsiteX58" fmla="*/ 546100 w 2489200"/>
                  <a:gd name="connsiteY58" fmla="*/ 3223260 h 4328927"/>
                  <a:gd name="connsiteX59" fmla="*/ 457200 w 2489200"/>
                  <a:gd name="connsiteY59" fmla="*/ 2943860 h 4328927"/>
                  <a:gd name="connsiteX60" fmla="*/ 293688 w 2489200"/>
                  <a:gd name="connsiteY60" fmla="*/ 2600960 h 4328927"/>
                  <a:gd name="connsiteX61" fmla="*/ 139700 w 2489200"/>
                  <a:gd name="connsiteY61" fmla="*/ 2232660 h 4328927"/>
                  <a:gd name="connsiteX62" fmla="*/ 50800 w 2489200"/>
                  <a:gd name="connsiteY62" fmla="*/ 1991360 h 4328927"/>
                  <a:gd name="connsiteX63" fmla="*/ 38100 w 2489200"/>
                  <a:gd name="connsiteY63" fmla="*/ 1877060 h 4328927"/>
                  <a:gd name="connsiteX64" fmla="*/ 38100 w 2489200"/>
                  <a:gd name="connsiteY64" fmla="*/ 1673860 h 4328927"/>
                  <a:gd name="connsiteX65" fmla="*/ 0 w 2489200"/>
                  <a:gd name="connsiteY65" fmla="*/ 1518920 h 4328927"/>
                  <a:gd name="connsiteX0" fmla="*/ 0 w 2489200"/>
                  <a:gd name="connsiteY0" fmla="*/ 1511383 h 4321390"/>
                  <a:gd name="connsiteX1" fmla="*/ 266700 w 2489200"/>
                  <a:gd name="connsiteY1" fmla="*/ 1145623 h 4321390"/>
                  <a:gd name="connsiteX2" fmla="*/ 591820 w 2489200"/>
                  <a:gd name="connsiteY2" fmla="*/ 741763 h 4321390"/>
                  <a:gd name="connsiteX3" fmla="*/ 1125220 w 2489200"/>
                  <a:gd name="connsiteY3" fmla="*/ 309963 h 4321390"/>
                  <a:gd name="connsiteX4" fmla="*/ 1554480 w 2489200"/>
                  <a:gd name="connsiteY4" fmla="*/ 86443 h 4321390"/>
                  <a:gd name="connsiteX5" fmla="*/ 1848644 w 2489200"/>
                  <a:gd name="connsiteY5" fmla="*/ 14530 h 4321390"/>
                  <a:gd name="connsiteX6" fmla="*/ 2108200 w 2489200"/>
                  <a:gd name="connsiteY6" fmla="*/ 2623 h 4321390"/>
                  <a:gd name="connsiteX7" fmla="*/ 2336800 w 2489200"/>
                  <a:gd name="connsiteY7" fmla="*/ 40723 h 4321390"/>
                  <a:gd name="connsiteX8" fmla="*/ 2438400 w 2489200"/>
                  <a:gd name="connsiteY8" fmla="*/ 104223 h 4321390"/>
                  <a:gd name="connsiteX9" fmla="*/ 2489200 w 2489200"/>
                  <a:gd name="connsiteY9" fmla="*/ 142323 h 4321390"/>
                  <a:gd name="connsiteX10" fmla="*/ 2489200 w 2489200"/>
                  <a:gd name="connsiteY10" fmla="*/ 282023 h 4321390"/>
                  <a:gd name="connsiteX11" fmla="*/ 2400300 w 2489200"/>
                  <a:gd name="connsiteY11" fmla="*/ 396323 h 4321390"/>
                  <a:gd name="connsiteX12" fmla="*/ 2374900 w 2489200"/>
                  <a:gd name="connsiteY12" fmla="*/ 523323 h 4321390"/>
                  <a:gd name="connsiteX13" fmla="*/ 2336800 w 2489200"/>
                  <a:gd name="connsiteY13" fmla="*/ 574123 h 4321390"/>
                  <a:gd name="connsiteX14" fmla="*/ 2286000 w 2489200"/>
                  <a:gd name="connsiteY14" fmla="*/ 713823 h 4321390"/>
                  <a:gd name="connsiteX15" fmla="*/ 2276475 w 2489200"/>
                  <a:gd name="connsiteY15" fmla="*/ 802723 h 4321390"/>
                  <a:gd name="connsiteX16" fmla="*/ 2235200 w 2489200"/>
                  <a:gd name="connsiteY16" fmla="*/ 878923 h 4321390"/>
                  <a:gd name="connsiteX17" fmla="*/ 2260600 w 2489200"/>
                  <a:gd name="connsiteY17" fmla="*/ 993223 h 4321390"/>
                  <a:gd name="connsiteX18" fmla="*/ 2222500 w 2489200"/>
                  <a:gd name="connsiteY18" fmla="*/ 1056723 h 4321390"/>
                  <a:gd name="connsiteX19" fmla="*/ 2209800 w 2489200"/>
                  <a:gd name="connsiteY19" fmla="*/ 1196423 h 4321390"/>
                  <a:gd name="connsiteX20" fmla="*/ 2159000 w 2489200"/>
                  <a:gd name="connsiteY20" fmla="*/ 1310723 h 4321390"/>
                  <a:gd name="connsiteX21" fmla="*/ 2082800 w 2489200"/>
                  <a:gd name="connsiteY21" fmla="*/ 1501223 h 4321390"/>
                  <a:gd name="connsiteX22" fmla="*/ 1968500 w 2489200"/>
                  <a:gd name="connsiteY22" fmla="*/ 1615523 h 4321390"/>
                  <a:gd name="connsiteX23" fmla="*/ 1574800 w 2489200"/>
                  <a:gd name="connsiteY23" fmla="*/ 1679023 h 4321390"/>
                  <a:gd name="connsiteX24" fmla="*/ 1778000 w 2489200"/>
                  <a:gd name="connsiteY24" fmla="*/ 1856823 h 4321390"/>
                  <a:gd name="connsiteX25" fmla="*/ 1893887 w 2489200"/>
                  <a:gd name="connsiteY25" fmla="*/ 2067961 h 4321390"/>
                  <a:gd name="connsiteX26" fmla="*/ 2032000 w 2489200"/>
                  <a:gd name="connsiteY26" fmla="*/ 2237823 h 4321390"/>
                  <a:gd name="connsiteX27" fmla="*/ 1981200 w 2489200"/>
                  <a:gd name="connsiteY27" fmla="*/ 2288623 h 4321390"/>
                  <a:gd name="connsiteX28" fmla="*/ 1943100 w 2489200"/>
                  <a:gd name="connsiteY28" fmla="*/ 2453723 h 4321390"/>
                  <a:gd name="connsiteX29" fmla="*/ 2044700 w 2489200"/>
                  <a:gd name="connsiteY29" fmla="*/ 2593423 h 4321390"/>
                  <a:gd name="connsiteX30" fmla="*/ 1905000 w 2489200"/>
                  <a:gd name="connsiteY30" fmla="*/ 2656923 h 4321390"/>
                  <a:gd name="connsiteX31" fmla="*/ 1828800 w 2489200"/>
                  <a:gd name="connsiteY31" fmla="*/ 2860123 h 4321390"/>
                  <a:gd name="connsiteX32" fmla="*/ 1874520 w 2489200"/>
                  <a:gd name="connsiteY32" fmla="*/ 3073483 h 4321390"/>
                  <a:gd name="connsiteX33" fmla="*/ 1727200 w 2489200"/>
                  <a:gd name="connsiteY33" fmla="*/ 3126823 h 4321390"/>
                  <a:gd name="connsiteX34" fmla="*/ 1651000 w 2489200"/>
                  <a:gd name="connsiteY34" fmla="*/ 3322403 h 4321390"/>
                  <a:gd name="connsiteX35" fmla="*/ 1765300 w 2489200"/>
                  <a:gd name="connsiteY35" fmla="*/ 3698323 h 4321390"/>
                  <a:gd name="connsiteX36" fmla="*/ 1866900 w 2489200"/>
                  <a:gd name="connsiteY36" fmla="*/ 3977723 h 4321390"/>
                  <a:gd name="connsiteX37" fmla="*/ 1993900 w 2489200"/>
                  <a:gd name="connsiteY37" fmla="*/ 4130123 h 4321390"/>
                  <a:gd name="connsiteX38" fmla="*/ 2032000 w 2489200"/>
                  <a:gd name="connsiteY38" fmla="*/ 4244423 h 4321390"/>
                  <a:gd name="connsiteX39" fmla="*/ 1943100 w 2489200"/>
                  <a:gd name="connsiteY39" fmla="*/ 4320623 h 4321390"/>
                  <a:gd name="connsiteX40" fmla="*/ 1817687 w 2489200"/>
                  <a:gd name="connsiteY40" fmla="*/ 4277761 h 4321390"/>
                  <a:gd name="connsiteX41" fmla="*/ 1762125 w 2489200"/>
                  <a:gd name="connsiteY41" fmla="*/ 4184098 h 4321390"/>
                  <a:gd name="connsiteX42" fmla="*/ 1752600 w 2489200"/>
                  <a:gd name="connsiteY42" fmla="*/ 4028523 h 4321390"/>
                  <a:gd name="connsiteX43" fmla="*/ 1701800 w 2489200"/>
                  <a:gd name="connsiteY43" fmla="*/ 3812623 h 4321390"/>
                  <a:gd name="connsiteX44" fmla="*/ 1628140 w 2489200"/>
                  <a:gd name="connsiteY44" fmla="*/ 3683083 h 4321390"/>
                  <a:gd name="connsiteX45" fmla="*/ 1539240 w 2489200"/>
                  <a:gd name="connsiteY45" fmla="*/ 3584023 h 4321390"/>
                  <a:gd name="connsiteX46" fmla="*/ 1435100 w 2489200"/>
                  <a:gd name="connsiteY46" fmla="*/ 3545923 h 4321390"/>
                  <a:gd name="connsiteX47" fmla="*/ 1371600 w 2489200"/>
                  <a:gd name="connsiteY47" fmla="*/ 3545923 h 4321390"/>
                  <a:gd name="connsiteX48" fmla="*/ 1308100 w 2489200"/>
                  <a:gd name="connsiteY48" fmla="*/ 3596723 h 4321390"/>
                  <a:gd name="connsiteX49" fmla="*/ 1181100 w 2489200"/>
                  <a:gd name="connsiteY49" fmla="*/ 3584023 h 4321390"/>
                  <a:gd name="connsiteX50" fmla="*/ 1041400 w 2489200"/>
                  <a:gd name="connsiteY50" fmla="*/ 3685623 h 4321390"/>
                  <a:gd name="connsiteX51" fmla="*/ 1028700 w 2489200"/>
                  <a:gd name="connsiteY51" fmla="*/ 3749123 h 4321390"/>
                  <a:gd name="connsiteX52" fmla="*/ 895350 w 2489200"/>
                  <a:gd name="connsiteY52" fmla="*/ 3777698 h 4321390"/>
                  <a:gd name="connsiteX53" fmla="*/ 838200 w 2489200"/>
                  <a:gd name="connsiteY53" fmla="*/ 3685623 h 4321390"/>
                  <a:gd name="connsiteX54" fmla="*/ 838200 w 2489200"/>
                  <a:gd name="connsiteY54" fmla="*/ 3533223 h 4321390"/>
                  <a:gd name="connsiteX55" fmla="*/ 774700 w 2489200"/>
                  <a:gd name="connsiteY55" fmla="*/ 3495123 h 4321390"/>
                  <a:gd name="connsiteX56" fmla="*/ 654050 w 2489200"/>
                  <a:gd name="connsiteY56" fmla="*/ 3545923 h 4321390"/>
                  <a:gd name="connsiteX57" fmla="*/ 568325 w 2489200"/>
                  <a:gd name="connsiteY57" fmla="*/ 3426861 h 4321390"/>
                  <a:gd name="connsiteX58" fmla="*/ 546100 w 2489200"/>
                  <a:gd name="connsiteY58" fmla="*/ 3215723 h 4321390"/>
                  <a:gd name="connsiteX59" fmla="*/ 457200 w 2489200"/>
                  <a:gd name="connsiteY59" fmla="*/ 2936323 h 4321390"/>
                  <a:gd name="connsiteX60" fmla="*/ 293688 w 2489200"/>
                  <a:gd name="connsiteY60" fmla="*/ 2593423 h 4321390"/>
                  <a:gd name="connsiteX61" fmla="*/ 139700 w 2489200"/>
                  <a:gd name="connsiteY61" fmla="*/ 2225123 h 4321390"/>
                  <a:gd name="connsiteX62" fmla="*/ 50800 w 2489200"/>
                  <a:gd name="connsiteY62" fmla="*/ 1983823 h 4321390"/>
                  <a:gd name="connsiteX63" fmla="*/ 38100 w 2489200"/>
                  <a:gd name="connsiteY63" fmla="*/ 1869523 h 4321390"/>
                  <a:gd name="connsiteX64" fmla="*/ 38100 w 2489200"/>
                  <a:gd name="connsiteY64" fmla="*/ 1666323 h 4321390"/>
                  <a:gd name="connsiteX65" fmla="*/ 0 w 2489200"/>
                  <a:gd name="connsiteY65" fmla="*/ 1511383 h 4321390"/>
                  <a:gd name="connsiteX0" fmla="*/ 0 w 2489200"/>
                  <a:gd name="connsiteY0" fmla="*/ 1511383 h 4321390"/>
                  <a:gd name="connsiteX1" fmla="*/ 266700 w 2489200"/>
                  <a:gd name="connsiteY1" fmla="*/ 1145623 h 4321390"/>
                  <a:gd name="connsiteX2" fmla="*/ 591820 w 2489200"/>
                  <a:gd name="connsiteY2" fmla="*/ 741763 h 4321390"/>
                  <a:gd name="connsiteX3" fmla="*/ 1125220 w 2489200"/>
                  <a:gd name="connsiteY3" fmla="*/ 309963 h 4321390"/>
                  <a:gd name="connsiteX4" fmla="*/ 1554480 w 2489200"/>
                  <a:gd name="connsiteY4" fmla="*/ 86443 h 4321390"/>
                  <a:gd name="connsiteX5" fmla="*/ 1848644 w 2489200"/>
                  <a:gd name="connsiteY5" fmla="*/ 14530 h 4321390"/>
                  <a:gd name="connsiteX6" fmla="*/ 2108200 w 2489200"/>
                  <a:gd name="connsiteY6" fmla="*/ 2623 h 4321390"/>
                  <a:gd name="connsiteX7" fmla="*/ 2336800 w 2489200"/>
                  <a:gd name="connsiteY7" fmla="*/ 40723 h 4321390"/>
                  <a:gd name="connsiteX8" fmla="*/ 2489200 w 2489200"/>
                  <a:gd name="connsiteY8" fmla="*/ 142323 h 4321390"/>
                  <a:gd name="connsiteX9" fmla="*/ 2489200 w 2489200"/>
                  <a:gd name="connsiteY9" fmla="*/ 282023 h 4321390"/>
                  <a:gd name="connsiteX10" fmla="*/ 2400300 w 2489200"/>
                  <a:gd name="connsiteY10" fmla="*/ 396323 h 4321390"/>
                  <a:gd name="connsiteX11" fmla="*/ 2374900 w 2489200"/>
                  <a:gd name="connsiteY11" fmla="*/ 523323 h 4321390"/>
                  <a:gd name="connsiteX12" fmla="*/ 2336800 w 2489200"/>
                  <a:gd name="connsiteY12" fmla="*/ 574123 h 4321390"/>
                  <a:gd name="connsiteX13" fmla="*/ 2286000 w 2489200"/>
                  <a:gd name="connsiteY13" fmla="*/ 713823 h 4321390"/>
                  <a:gd name="connsiteX14" fmla="*/ 2276475 w 2489200"/>
                  <a:gd name="connsiteY14" fmla="*/ 802723 h 4321390"/>
                  <a:gd name="connsiteX15" fmla="*/ 2235200 w 2489200"/>
                  <a:gd name="connsiteY15" fmla="*/ 878923 h 4321390"/>
                  <a:gd name="connsiteX16" fmla="*/ 2260600 w 2489200"/>
                  <a:gd name="connsiteY16" fmla="*/ 993223 h 4321390"/>
                  <a:gd name="connsiteX17" fmla="*/ 2222500 w 2489200"/>
                  <a:gd name="connsiteY17" fmla="*/ 1056723 h 4321390"/>
                  <a:gd name="connsiteX18" fmla="*/ 2209800 w 2489200"/>
                  <a:gd name="connsiteY18" fmla="*/ 1196423 h 4321390"/>
                  <a:gd name="connsiteX19" fmla="*/ 2159000 w 2489200"/>
                  <a:gd name="connsiteY19" fmla="*/ 1310723 h 4321390"/>
                  <a:gd name="connsiteX20" fmla="*/ 2082800 w 2489200"/>
                  <a:gd name="connsiteY20" fmla="*/ 1501223 h 4321390"/>
                  <a:gd name="connsiteX21" fmla="*/ 1968500 w 2489200"/>
                  <a:gd name="connsiteY21" fmla="*/ 1615523 h 4321390"/>
                  <a:gd name="connsiteX22" fmla="*/ 1574800 w 2489200"/>
                  <a:gd name="connsiteY22" fmla="*/ 1679023 h 4321390"/>
                  <a:gd name="connsiteX23" fmla="*/ 1778000 w 2489200"/>
                  <a:gd name="connsiteY23" fmla="*/ 1856823 h 4321390"/>
                  <a:gd name="connsiteX24" fmla="*/ 1893887 w 2489200"/>
                  <a:gd name="connsiteY24" fmla="*/ 2067961 h 4321390"/>
                  <a:gd name="connsiteX25" fmla="*/ 2032000 w 2489200"/>
                  <a:gd name="connsiteY25" fmla="*/ 2237823 h 4321390"/>
                  <a:gd name="connsiteX26" fmla="*/ 1981200 w 2489200"/>
                  <a:gd name="connsiteY26" fmla="*/ 2288623 h 4321390"/>
                  <a:gd name="connsiteX27" fmla="*/ 1943100 w 2489200"/>
                  <a:gd name="connsiteY27" fmla="*/ 2453723 h 4321390"/>
                  <a:gd name="connsiteX28" fmla="*/ 2044700 w 2489200"/>
                  <a:gd name="connsiteY28" fmla="*/ 2593423 h 4321390"/>
                  <a:gd name="connsiteX29" fmla="*/ 1905000 w 2489200"/>
                  <a:gd name="connsiteY29" fmla="*/ 2656923 h 4321390"/>
                  <a:gd name="connsiteX30" fmla="*/ 1828800 w 2489200"/>
                  <a:gd name="connsiteY30" fmla="*/ 2860123 h 4321390"/>
                  <a:gd name="connsiteX31" fmla="*/ 1874520 w 2489200"/>
                  <a:gd name="connsiteY31" fmla="*/ 3073483 h 4321390"/>
                  <a:gd name="connsiteX32" fmla="*/ 1727200 w 2489200"/>
                  <a:gd name="connsiteY32" fmla="*/ 3126823 h 4321390"/>
                  <a:gd name="connsiteX33" fmla="*/ 1651000 w 2489200"/>
                  <a:gd name="connsiteY33" fmla="*/ 3322403 h 4321390"/>
                  <a:gd name="connsiteX34" fmla="*/ 1765300 w 2489200"/>
                  <a:gd name="connsiteY34" fmla="*/ 3698323 h 4321390"/>
                  <a:gd name="connsiteX35" fmla="*/ 1866900 w 2489200"/>
                  <a:gd name="connsiteY35" fmla="*/ 3977723 h 4321390"/>
                  <a:gd name="connsiteX36" fmla="*/ 1993900 w 2489200"/>
                  <a:gd name="connsiteY36" fmla="*/ 4130123 h 4321390"/>
                  <a:gd name="connsiteX37" fmla="*/ 2032000 w 2489200"/>
                  <a:gd name="connsiteY37" fmla="*/ 4244423 h 4321390"/>
                  <a:gd name="connsiteX38" fmla="*/ 1943100 w 2489200"/>
                  <a:gd name="connsiteY38" fmla="*/ 4320623 h 4321390"/>
                  <a:gd name="connsiteX39" fmla="*/ 1817687 w 2489200"/>
                  <a:gd name="connsiteY39" fmla="*/ 4277761 h 4321390"/>
                  <a:gd name="connsiteX40" fmla="*/ 1762125 w 2489200"/>
                  <a:gd name="connsiteY40" fmla="*/ 4184098 h 4321390"/>
                  <a:gd name="connsiteX41" fmla="*/ 1752600 w 2489200"/>
                  <a:gd name="connsiteY41" fmla="*/ 4028523 h 4321390"/>
                  <a:gd name="connsiteX42" fmla="*/ 1701800 w 2489200"/>
                  <a:gd name="connsiteY42" fmla="*/ 3812623 h 4321390"/>
                  <a:gd name="connsiteX43" fmla="*/ 1628140 w 2489200"/>
                  <a:gd name="connsiteY43" fmla="*/ 3683083 h 4321390"/>
                  <a:gd name="connsiteX44" fmla="*/ 1539240 w 2489200"/>
                  <a:gd name="connsiteY44" fmla="*/ 3584023 h 4321390"/>
                  <a:gd name="connsiteX45" fmla="*/ 1435100 w 2489200"/>
                  <a:gd name="connsiteY45" fmla="*/ 3545923 h 4321390"/>
                  <a:gd name="connsiteX46" fmla="*/ 1371600 w 2489200"/>
                  <a:gd name="connsiteY46" fmla="*/ 3545923 h 4321390"/>
                  <a:gd name="connsiteX47" fmla="*/ 1308100 w 2489200"/>
                  <a:gd name="connsiteY47" fmla="*/ 3596723 h 4321390"/>
                  <a:gd name="connsiteX48" fmla="*/ 1181100 w 2489200"/>
                  <a:gd name="connsiteY48" fmla="*/ 3584023 h 4321390"/>
                  <a:gd name="connsiteX49" fmla="*/ 1041400 w 2489200"/>
                  <a:gd name="connsiteY49" fmla="*/ 3685623 h 4321390"/>
                  <a:gd name="connsiteX50" fmla="*/ 1028700 w 2489200"/>
                  <a:gd name="connsiteY50" fmla="*/ 3749123 h 4321390"/>
                  <a:gd name="connsiteX51" fmla="*/ 895350 w 2489200"/>
                  <a:gd name="connsiteY51" fmla="*/ 3777698 h 4321390"/>
                  <a:gd name="connsiteX52" fmla="*/ 838200 w 2489200"/>
                  <a:gd name="connsiteY52" fmla="*/ 3685623 h 4321390"/>
                  <a:gd name="connsiteX53" fmla="*/ 838200 w 2489200"/>
                  <a:gd name="connsiteY53" fmla="*/ 3533223 h 4321390"/>
                  <a:gd name="connsiteX54" fmla="*/ 774700 w 2489200"/>
                  <a:gd name="connsiteY54" fmla="*/ 3495123 h 4321390"/>
                  <a:gd name="connsiteX55" fmla="*/ 654050 w 2489200"/>
                  <a:gd name="connsiteY55" fmla="*/ 3545923 h 4321390"/>
                  <a:gd name="connsiteX56" fmla="*/ 568325 w 2489200"/>
                  <a:gd name="connsiteY56" fmla="*/ 3426861 h 4321390"/>
                  <a:gd name="connsiteX57" fmla="*/ 546100 w 2489200"/>
                  <a:gd name="connsiteY57" fmla="*/ 3215723 h 4321390"/>
                  <a:gd name="connsiteX58" fmla="*/ 457200 w 2489200"/>
                  <a:gd name="connsiteY58" fmla="*/ 2936323 h 4321390"/>
                  <a:gd name="connsiteX59" fmla="*/ 293688 w 2489200"/>
                  <a:gd name="connsiteY59" fmla="*/ 2593423 h 4321390"/>
                  <a:gd name="connsiteX60" fmla="*/ 139700 w 2489200"/>
                  <a:gd name="connsiteY60" fmla="*/ 2225123 h 4321390"/>
                  <a:gd name="connsiteX61" fmla="*/ 50800 w 2489200"/>
                  <a:gd name="connsiteY61" fmla="*/ 1983823 h 4321390"/>
                  <a:gd name="connsiteX62" fmla="*/ 38100 w 2489200"/>
                  <a:gd name="connsiteY62" fmla="*/ 1869523 h 4321390"/>
                  <a:gd name="connsiteX63" fmla="*/ 38100 w 2489200"/>
                  <a:gd name="connsiteY63" fmla="*/ 1666323 h 4321390"/>
                  <a:gd name="connsiteX64" fmla="*/ 0 w 2489200"/>
                  <a:gd name="connsiteY64" fmla="*/ 1511383 h 4321390"/>
                  <a:gd name="connsiteX0" fmla="*/ 0 w 2489200"/>
                  <a:gd name="connsiteY0" fmla="*/ 1511383 h 4321390"/>
                  <a:gd name="connsiteX1" fmla="*/ 266700 w 2489200"/>
                  <a:gd name="connsiteY1" fmla="*/ 1145623 h 4321390"/>
                  <a:gd name="connsiteX2" fmla="*/ 591820 w 2489200"/>
                  <a:gd name="connsiteY2" fmla="*/ 741763 h 4321390"/>
                  <a:gd name="connsiteX3" fmla="*/ 1125220 w 2489200"/>
                  <a:gd name="connsiteY3" fmla="*/ 309963 h 4321390"/>
                  <a:gd name="connsiteX4" fmla="*/ 1554480 w 2489200"/>
                  <a:gd name="connsiteY4" fmla="*/ 86443 h 4321390"/>
                  <a:gd name="connsiteX5" fmla="*/ 1848644 w 2489200"/>
                  <a:gd name="connsiteY5" fmla="*/ 14530 h 4321390"/>
                  <a:gd name="connsiteX6" fmla="*/ 2108200 w 2489200"/>
                  <a:gd name="connsiteY6" fmla="*/ 2623 h 4321390"/>
                  <a:gd name="connsiteX7" fmla="*/ 2336800 w 2489200"/>
                  <a:gd name="connsiteY7" fmla="*/ 40723 h 4321390"/>
                  <a:gd name="connsiteX8" fmla="*/ 2489200 w 2489200"/>
                  <a:gd name="connsiteY8" fmla="*/ 142323 h 4321390"/>
                  <a:gd name="connsiteX9" fmla="*/ 2489200 w 2489200"/>
                  <a:gd name="connsiteY9" fmla="*/ 282023 h 4321390"/>
                  <a:gd name="connsiteX10" fmla="*/ 2400300 w 2489200"/>
                  <a:gd name="connsiteY10" fmla="*/ 396323 h 4321390"/>
                  <a:gd name="connsiteX11" fmla="*/ 2374900 w 2489200"/>
                  <a:gd name="connsiteY11" fmla="*/ 523323 h 4321390"/>
                  <a:gd name="connsiteX12" fmla="*/ 2336800 w 2489200"/>
                  <a:gd name="connsiteY12" fmla="*/ 574123 h 4321390"/>
                  <a:gd name="connsiteX13" fmla="*/ 2286000 w 2489200"/>
                  <a:gd name="connsiteY13" fmla="*/ 713823 h 4321390"/>
                  <a:gd name="connsiteX14" fmla="*/ 2276475 w 2489200"/>
                  <a:gd name="connsiteY14" fmla="*/ 802723 h 4321390"/>
                  <a:gd name="connsiteX15" fmla="*/ 2235200 w 2489200"/>
                  <a:gd name="connsiteY15" fmla="*/ 878923 h 4321390"/>
                  <a:gd name="connsiteX16" fmla="*/ 2260600 w 2489200"/>
                  <a:gd name="connsiteY16" fmla="*/ 993223 h 4321390"/>
                  <a:gd name="connsiteX17" fmla="*/ 2222500 w 2489200"/>
                  <a:gd name="connsiteY17" fmla="*/ 1056723 h 4321390"/>
                  <a:gd name="connsiteX18" fmla="*/ 2209800 w 2489200"/>
                  <a:gd name="connsiteY18" fmla="*/ 1196423 h 4321390"/>
                  <a:gd name="connsiteX19" fmla="*/ 2159000 w 2489200"/>
                  <a:gd name="connsiteY19" fmla="*/ 1310723 h 4321390"/>
                  <a:gd name="connsiteX20" fmla="*/ 2082800 w 2489200"/>
                  <a:gd name="connsiteY20" fmla="*/ 1501223 h 4321390"/>
                  <a:gd name="connsiteX21" fmla="*/ 1968500 w 2489200"/>
                  <a:gd name="connsiteY21" fmla="*/ 1615523 h 4321390"/>
                  <a:gd name="connsiteX22" fmla="*/ 1574800 w 2489200"/>
                  <a:gd name="connsiteY22" fmla="*/ 1679023 h 4321390"/>
                  <a:gd name="connsiteX23" fmla="*/ 1778000 w 2489200"/>
                  <a:gd name="connsiteY23" fmla="*/ 1856823 h 4321390"/>
                  <a:gd name="connsiteX24" fmla="*/ 1893887 w 2489200"/>
                  <a:gd name="connsiteY24" fmla="*/ 2067961 h 4321390"/>
                  <a:gd name="connsiteX25" fmla="*/ 2032000 w 2489200"/>
                  <a:gd name="connsiteY25" fmla="*/ 2237823 h 4321390"/>
                  <a:gd name="connsiteX26" fmla="*/ 1981200 w 2489200"/>
                  <a:gd name="connsiteY26" fmla="*/ 2288623 h 4321390"/>
                  <a:gd name="connsiteX27" fmla="*/ 1943100 w 2489200"/>
                  <a:gd name="connsiteY27" fmla="*/ 2453723 h 4321390"/>
                  <a:gd name="connsiteX28" fmla="*/ 2044700 w 2489200"/>
                  <a:gd name="connsiteY28" fmla="*/ 2593423 h 4321390"/>
                  <a:gd name="connsiteX29" fmla="*/ 1905000 w 2489200"/>
                  <a:gd name="connsiteY29" fmla="*/ 2656923 h 4321390"/>
                  <a:gd name="connsiteX30" fmla="*/ 1828800 w 2489200"/>
                  <a:gd name="connsiteY30" fmla="*/ 2860123 h 4321390"/>
                  <a:gd name="connsiteX31" fmla="*/ 1874520 w 2489200"/>
                  <a:gd name="connsiteY31" fmla="*/ 3073483 h 4321390"/>
                  <a:gd name="connsiteX32" fmla="*/ 1727200 w 2489200"/>
                  <a:gd name="connsiteY32" fmla="*/ 3126823 h 4321390"/>
                  <a:gd name="connsiteX33" fmla="*/ 1651000 w 2489200"/>
                  <a:gd name="connsiteY33" fmla="*/ 3322403 h 4321390"/>
                  <a:gd name="connsiteX34" fmla="*/ 1765300 w 2489200"/>
                  <a:gd name="connsiteY34" fmla="*/ 3698323 h 4321390"/>
                  <a:gd name="connsiteX35" fmla="*/ 1866900 w 2489200"/>
                  <a:gd name="connsiteY35" fmla="*/ 3977723 h 4321390"/>
                  <a:gd name="connsiteX36" fmla="*/ 1993900 w 2489200"/>
                  <a:gd name="connsiteY36" fmla="*/ 4130123 h 4321390"/>
                  <a:gd name="connsiteX37" fmla="*/ 2032000 w 2489200"/>
                  <a:gd name="connsiteY37" fmla="*/ 4244423 h 4321390"/>
                  <a:gd name="connsiteX38" fmla="*/ 1943100 w 2489200"/>
                  <a:gd name="connsiteY38" fmla="*/ 4320623 h 4321390"/>
                  <a:gd name="connsiteX39" fmla="*/ 1817687 w 2489200"/>
                  <a:gd name="connsiteY39" fmla="*/ 4277761 h 4321390"/>
                  <a:gd name="connsiteX40" fmla="*/ 1762125 w 2489200"/>
                  <a:gd name="connsiteY40" fmla="*/ 4184098 h 4321390"/>
                  <a:gd name="connsiteX41" fmla="*/ 1752600 w 2489200"/>
                  <a:gd name="connsiteY41" fmla="*/ 4028523 h 4321390"/>
                  <a:gd name="connsiteX42" fmla="*/ 1701800 w 2489200"/>
                  <a:gd name="connsiteY42" fmla="*/ 3812623 h 4321390"/>
                  <a:gd name="connsiteX43" fmla="*/ 1628140 w 2489200"/>
                  <a:gd name="connsiteY43" fmla="*/ 3683083 h 4321390"/>
                  <a:gd name="connsiteX44" fmla="*/ 1539240 w 2489200"/>
                  <a:gd name="connsiteY44" fmla="*/ 3584023 h 4321390"/>
                  <a:gd name="connsiteX45" fmla="*/ 1435100 w 2489200"/>
                  <a:gd name="connsiteY45" fmla="*/ 3545923 h 4321390"/>
                  <a:gd name="connsiteX46" fmla="*/ 1371600 w 2489200"/>
                  <a:gd name="connsiteY46" fmla="*/ 3545923 h 4321390"/>
                  <a:gd name="connsiteX47" fmla="*/ 1308100 w 2489200"/>
                  <a:gd name="connsiteY47" fmla="*/ 3596723 h 4321390"/>
                  <a:gd name="connsiteX48" fmla="*/ 1181100 w 2489200"/>
                  <a:gd name="connsiteY48" fmla="*/ 3584023 h 4321390"/>
                  <a:gd name="connsiteX49" fmla="*/ 1041400 w 2489200"/>
                  <a:gd name="connsiteY49" fmla="*/ 3685623 h 4321390"/>
                  <a:gd name="connsiteX50" fmla="*/ 1028700 w 2489200"/>
                  <a:gd name="connsiteY50" fmla="*/ 3749123 h 4321390"/>
                  <a:gd name="connsiteX51" fmla="*/ 895350 w 2489200"/>
                  <a:gd name="connsiteY51" fmla="*/ 3777698 h 4321390"/>
                  <a:gd name="connsiteX52" fmla="*/ 838200 w 2489200"/>
                  <a:gd name="connsiteY52" fmla="*/ 3685623 h 4321390"/>
                  <a:gd name="connsiteX53" fmla="*/ 838200 w 2489200"/>
                  <a:gd name="connsiteY53" fmla="*/ 3533223 h 4321390"/>
                  <a:gd name="connsiteX54" fmla="*/ 774700 w 2489200"/>
                  <a:gd name="connsiteY54" fmla="*/ 3495123 h 4321390"/>
                  <a:gd name="connsiteX55" fmla="*/ 654050 w 2489200"/>
                  <a:gd name="connsiteY55" fmla="*/ 3545923 h 4321390"/>
                  <a:gd name="connsiteX56" fmla="*/ 568325 w 2489200"/>
                  <a:gd name="connsiteY56" fmla="*/ 3426861 h 4321390"/>
                  <a:gd name="connsiteX57" fmla="*/ 546100 w 2489200"/>
                  <a:gd name="connsiteY57" fmla="*/ 3215723 h 4321390"/>
                  <a:gd name="connsiteX58" fmla="*/ 457200 w 2489200"/>
                  <a:gd name="connsiteY58" fmla="*/ 2936323 h 4321390"/>
                  <a:gd name="connsiteX59" fmla="*/ 293688 w 2489200"/>
                  <a:gd name="connsiteY59" fmla="*/ 2593423 h 4321390"/>
                  <a:gd name="connsiteX60" fmla="*/ 139700 w 2489200"/>
                  <a:gd name="connsiteY60" fmla="*/ 2225123 h 4321390"/>
                  <a:gd name="connsiteX61" fmla="*/ 50800 w 2489200"/>
                  <a:gd name="connsiteY61" fmla="*/ 1983823 h 4321390"/>
                  <a:gd name="connsiteX62" fmla="*/ 38100 w 2489200"/>
                  <a:gd name="connsiteY62" fmla="*/ 1869523 h 4321390"/>
                  <a:gd name="connsiteX63" fmla="*/ 38100 w 2489200"/>
                  <a:gd name="connsiteY63" fmla="*/ 1666323 h 4321390"/>
                  <a:gd name="connsiteX64" fmla="*/ 0 w 2489200"/>
                  <a:gd name="connsiteY64" fmla="*/ 1511383 h 4321390"/>
                  <a:gd name="connsiteX0" fmla="*/ 0 w 2496608"/>
                  <a:gd name="connsiteY0" fmla="*/ 1511383 h 4321390"/>
                  <a:gd name="connsiteX1" fmla="*/ 266700 w 2496608"/>
                  <a:gd name="connsiteY1" fmla="*/ 1145623 h 4321390"/>
                  <a:gd name="connsiteX2" fmla="*/ 591820 w 2496608"/>
                  <a:gd name="connsiteY2" fmla="*/ 741763 h 4321390"/>
                  <a:gd name="connsiteX3" fmla="*/ 1125220 w 2496608"/>
                  <a:gd name="connsiteY3" fmla="*/ 309963 h 4321390"/>
                  <a:gd name="connsiteX4" fmla="*/ 1554480 w 2496608"/>
                  <a:gd name="connsiteY4" fmla="*/ 86443 h 4321390"/>
                  <a:gd name="connsiteX5" fmla="*/ 1848644 w 2496608"/>
                  <a:gd name="connsiteY5" fmla="*/ 14530 h 4321390"/>
                  <a:gd name="connsiteX6" fmla="*/ 2108200 w 2496608"/>
                  <a:gd name="connsiteY6" fmla="*/ 2623 h 4321390"/>
                  <a:gd name="connsiteX7" fmla="*/ 2336800 w 2496608"/>
                  <a:gd name="connsiteY7" fmla="*/ 40723 h 4321390"/>
                  <a:gd name="connsiteX8" fmla="*/ 2489200 w 2496608"/>
                  <a:gd name="connsiteY8" fmla="*/ 142323 h 4321390"/>
                  <a:gd name="connsiteX9" fmla="*/ 2489200 w 2496608"/>
                  <a:gd name="connsiteY9" fmla="*/ 282023 h 4321390"/>
                  <a:gd name="connsiteX10" fmla="*/ 2400300 w 2496608"/>
                  <a:gd name="connsiteY10" fmla="*/ 396323 h 4321390"/>
                  <a:gd name="connsiteX11" fmla="*/ 2374900 w 2496608"/>
                  <a:gd name="connsiteY11" fmla="*/ 523323 h 4321390"/>
                  <a:gd name="connsiteX12" fmla="*/ 2336800 w 2496608"/>
                  <a:gd name="connsiteY12" fmla="*/ 574123 h 4321390"/>
                  <a:gd name="connsiteX13" fmla="*/ 2286000 w 2496608"/>
                  <a:gd name="connsiteY13" fmla="*/ 713823 h 4321390"/>
                  <a:gd name="connsiteX14" fmla="*/ 2276475 w 2496608"/>
                  <a:gd name="connsiteY14" fmla="*/ 802723 h 4321390"/>
                  <a:gd name="connsiteX15" fmla="*/ 2235200 w 2496608"/>
                  <a:gd name="connsiteY15" fmla="*/ 878923 h 4321390"/>
                  <a:gd name="connsiteX16" fmla="*/ 2260600 w 2496608"/>
                  <a:gd name="connsiteY16" fmla="*/ 993223 h 4321390"/>
                  <a:gd name="connsiteX17" fmla="*/ 2222500 w 2496608"/>
                  <a:gd name="connsiteY17" fmla="*/ 1056723 h 4321390"/>
                  <a:gd name="connsiteX18" fmla="*/ 2209800 w 2496608"/>
                  <a:gd name="connsiteY18" fmla="*/ 1196423 h 4321390"/>
                  <a:gd name="connsiteX19" fmla="*/ 2159000 w 2496608"/>
                  <a:gd name="connsiteY19" fmla="*/ 1310723 h 4321390"/>
                  <a:gd name="connsiteX20" fmla="*/ 2082800 w 2496608"/>
                  <a:gd name="connsiteY20" fmla="*/ 1501223 h 4321390"/>
                  <a:gd name="connsiteX21" fmla="*/ 1968500 w 2496608"/>
                  <a:gd name="connsiteY21" fmla="*/ 1615523 h 4321390"/>
                  <a:gd name="connsiteX22" fmla="*/ 1574800 w 2496608"/>
                  <a:gd name="connsiteY22" fmla="*/ 1679023 h 4321390"/>
                  <a:gd name="connsiteX23" fmla="*/ 1778000 w 2496608"/>
                  <a:gd name="connsiteY23" fmla="*/ 1856823 h 4321390"/>
                  <a:gd name="connsiteX24" fmla="*/ 1893887 w 2496608"/>
                  <a:gd name="connsiteY24" fmla="*/ 2067961 h 4321390"/>
                  <a:gd name="connsiteX25" fmla="*/ 2032000 w 2496608"/>
                  <a:gd name="connsiteY25" fmla="*/ 2237823 h 4321390"/>
                  <a:gd name="connsiteX26" fmla="*/ 1981200 w 2496608"/>
                  <a:gd name="connsiteY26" fmla="*/ 2288623 h 4321390"/>
                  <a:gd name="connsiteX27" fmla="*/ 1943100 w 2496608"/>
                  <a:gd name="connsiteY27" fmla="*/ 2453723 h 4321390"/>
                  <a:gd name="connsiteX28" fmla="*/ 2044700 w 2496608"/>
                  <a:gd name="connsiteY28" fmla="*/ 2593423 h 4321390"/>
                  <a:gd name="connsiteX29" fmla="*/ 1905000 w 2496608"/>
                  <a:gd name="connsiteY29" fmla="*/ 2656923 h 4321390"/>
                  <a:gd name="connsiteX30" fmla="*/ 1828800 w 2496608"/>
                  <a:gd name="connsiteY30" fmla="*/ 2860123 h 4321390"/>
                  <a:gd name="connsiteX31" fmla="*/ 1874520 w 2496608"/>
                  <a:gd name="connsiteY31" fmla="*/ 3073483 h 4321390"/>
                  <a:gd name="connsiteX32" fmla="*/ 1727200 w 2496608"/>
                  <a:gd name="connsiteY32" fmla="*/ 3126823 h 4321390"/>
                  <a:gd name="connsiteX33" fmla="*/ 1651000 w 2496608"/>
                  <a:gd name="connsiteY33" fmla="*/ 3322403 h 4321390"/>
                  <a:gd name="connsiteX34" fmla="*/ 1765300 w 2496608"/>
                  <a:gd name="connsiteY34" fmla="*/ 3698323 h 4321390"/>
                  <a:gd name="connsiteX35" fmla="*/ 1866900 w 2496608"/>
                  <a:gd name="connsiteY35" fmla="*/ 3977723 h 4321390"/>
                  <a:gd name="connsiteX36" fmla="*/ 1993900 w 2496608"/>
                  <a:gd name="connsiteY36" fmla="*/ 4130123 h 4321390"/>
                  <a:gd name="connsiteX37" fmla="*/ 2032000 w 2496608"/>
                  <a:gd name="connsiteY37" fmla="*/ 4244423 h 4321390"/>
                  <a:gd name="connsiteX38" fmla="*/ 1943100 w 2496608"/>
                  <a:gd name="connsiteY38" fmla="*/ 4320623 h 4321390"/>
                  <a:gd name="connsiteX39" fmla="*/ 1817687 w 2496608"/>
                  <a:gd name="connsiteY39" fmla="*/ 4277761 h 4321390"/>
                  <a:gd name="connsiteX40" fmla="*/ 1762125 w 2496608"/>
                  <a:gd name="connsiteY40" fmla="*/ 4184098 h 4321390"/>
                  <a:gd name="connsiteX41" fmla="*/ 1752600 w 2496608"/>
                  <a:gd name="connsiteY41" fmla="*/ 4028523 h 4321390"/>
                  <a:gd name="connsiteX42" fmla="*/ 1701800 w 2496608"/>
                  <a:gd name="connsiteY42" fmla="*/ 3812623 h 4321390"/>
                  <a:gd name="connsiteX43" fmla="*/ 1628140 w 2496608"/>
                  <a:gd name="connsiteY43" fmla="*/ 3683083 h 4321390"/>
                  <a:gd name="connsiteX44" fmla="*/ 1539240 w 2496608"/>
                  <a:gd name="connsiteY44" fmla="*/ 3584023 h 4321390"/>
                  <a:gd name="connsiteX45" fmla="*/ 1435100 w 2496608"/>
                  <a:gd name="connsiteY45" fmla="*/ 3545923 h 4321390"/>
                  <a:gd name="connsiteX46" fmla="*/ 1371600 w 2496608"/>
                  <a:gd name="connsiteY46" fmla="*/ 3545923 h 4321390"/>
                  <a:gd name="connsiteX47" fmla="*/ 1308100 w 2496608"/>
                  <a:gd name="connsiteY47" fmla="*/ 3596723 h 4321390"/>
                  <a:gd name="connsiteX48" fmla="*/ 1181100 w 2496608"/>
                  <a:gd name="connsiteY48" fmla="*/ 3584023 h 4321390"/>
                  <a:gd name="connsiteX49" fmla="*/ 1041400 w 2496608"/>
                  <a:gd name="connsiteY49" fmla="*/ 3685623 h 4321390"/>
                  <a:gd name="connsiteX50" fmla="*/ 1028700 w 2496608"/>
                  <a:gd name="connsiteY50" fmla="*/ 3749123 h 4321390"/>
                  <a:gd name="connsiteX51" fmla="*/ 895350 w 2496608"/>
                  <a:gd name="connsiteY51" fmla="*/ 3777698 h 4321390"/>
                  <a:gd name="connsiteX52" fmla="*/ 838200 w 2496608"/>
                  <a:gd name="connsiteY52" fmla="*/ 3685623 h 4321390"/>
                  <a:gd name="connsiteX53" fmla="*/ 838200 w 2496608"/>
                  <a:gd name="connsiteY53" fmla="*/ 3533223 h 4321390"/>
                  <a:gd name="connsiteX54" fmla="*/ 774700 w 2496608"/>
                  <a:gd name="connsiteY54" fmla="*/ 3495123 h 4321390"/>
                  <a:gd name="connsiteX55" fmla="*/ 654050 w 2496608"/>
                  <a:gd name="connsiteY55" fmla="*/ 3545923 h 4321390"/>
                  <a:gd name="connsiteX56" fmla="*/ 568325 w 2496608"/>
                  <a:gd name="connsiteY56" fmla="*/ 3426861 h 4321390"/>
                  <a:gd name="connsiteX57" fmla="*/ 546100 w 2496608"/>
                  <a:gd name="connsiteY57" fmla="*/ 3215723 h 4321390"/>
                  <a:gd name="connsiteX58" fmla="*/ 457200 w 2496608"/>
                  <a:gd name="connsiteY58" fmla="*/ 2936323 h 4321390"/>
                  <a:gd name="connsiteX59" fmla="*/ 293688 w 2496608"/>
                  <a:gd name="connsiteY59" fmla="*/ 2593423 h 4321390"/>
                  <a:gd name="connsiteX60" fmla="*/ 139700 w 2496608"/>
                  <a:gd name="connsiteY60" fmla="*/ 2225123 h 4321390"/>
                  <a:gd name="connsiteX61" fmla="*/ 50800 w 2496608"/>
                  <a:gd name="connsiteY61" fmla="*/ 1983823 h 4321390"/>
                  <a:gd name="connsiteX62" fmla="*/ 38100 w 2496608"/>
                  <a:gd name="connsiteY62" fmla="*/ 1869523 h 4321390"/>
                  <a:gd name="connsiteX63" fmla="*/ 38100 w 2496608"/>
                  <a:gd name="connsiteY63" fmla="*/ 1666323 h 4321390"/>
                  <a:gd name="connsiteX64" fmla="*/ 0 w 2496608"/>
                  <a:gd name="connsiteY64" fmla="*/ 1511383 h 4321390"/>
                  <a:gd name="connsiteX0" fmla="*/ 0 w 2496608"/>
                  <a:gd name="connsiteY0" fmla="*/ 1511383 h 4321390"/>
                  <a:gd name="connsiteX1" fmla="*/ 266700 w 2496608"/>
                  <a:gd name="connsiteY1" fmla="*/ 1145623 h 4321390"/>
                  <a:gd name="connsiteX2" fmla="*/ 591820 w 2496608"/>
                  <a:gd name="connsiteY2" fmla="*/ 741763 h 4321390"/>
                  <a:gd name="connsiteX3" fmla="*/ 1125220 w 2496608"/>
                  <a:gd name="connsiteY3" fmla="*/ 309963 h 4321390"/>
                  <a:gd name="connsiteX4" fmla="*/ 1554480 w 2496608"/>
                  <a:gd name="connsiteY4" fmla="*/ 86443 h 4321390"/>
                  <a:gd name="connsiteX5" fmla="*/ 1848644 w 2496608"/>
                  <a:gd name="connsiteY5" fmla="*/ 14530 h 4321390"/>
                  <a:gd name="connsiteX6" fmla="*/ 2108200 w 2496608"/>
                  <a:gd name="connsiteY6" fmla="*/ 2623 h 4321390"/>
                  <a:gd name="connsiteX7" fmla="*/ 2336800 w 2496608"/>
                  <a:gd name="connsiteY7" fmla="*/ 40723 h 4321390"/>
                  <a:gd name="connsiteX8" fmla="*/ 2489200 w 2496608"/>
                  <a:gd name="connsiteY8" fmla="*/ 142323 h 4321390"/>
                  <a:gd name="connsiteX9" fmla="*/ 2489200 w 2496608"/>
                  <a:gd name="connsiteY9" fmla="*/ 282023 h 4321390"/>
                  <a:gd name="connsiteX10" fmla="*/ 2400300 w 2496608"/>
                  <a:gd name="connsiteY10" fmla="*/ 396323 h 4321390"/>
                  <a:gd name="connsiteX11" fmla="*/ 2374900 w 2496608"/>
                  <a:gd name="connsiteY11" fmla="*/ 523323 h 4321390"/>
                  <a:gd name="connsiteX12" fmla="*/ 2336800 w 2496608"/>
                  <a:gd name="connsiteY12" fmla="*/ 574123 h 4321390"/>
                  <a:gd name="connsiteX13" fmla="*/ 2286000 w 2496608"/>
                  <a:gd name="connsiteY13" fmla="*/ 713823 h 4321390"/>
                  <a:gd name="connsiteX14" fmla="*/ 2276475 w 2496608"/>
                  <a:gd name="connsiteY14" fmla="*/ 802723 h 4321390"/>
                  <a:gd name="connsiteX15" fmla="*/ 2235200 w 2496608"/>
                  <a:gd name="connsiteY15" fmla="*/ 878923 h 4321390"/>
                  <a:gd name="connsiteX16" fmla="*/ 2260600 w 2496608"/>
                  <a:gd name="connsiteY16" fmla="*/ 993223 h 4321390"/>
                  <a:gd name="connsiteX17" fmla="*/ 2222500 w 2496608"/>
                  <a:gd name="connsiteY17" fmla="*/ 1056723 h 4321390"/>
                  <a:gd name="connsiteX18" fmla="*/ 2209800 w 2496608"/>
                  <a:gd name="connsiteY18" fmla="*/ 1196423 h 4321390"/>
                  <a:gd name="connsiteX19" fmla="*/ 2159000 w 2496608"/>
                  <a:gd name="connsiteY19" fmla="*/ 1310723 h 4321390"/>
                  <a:gd name="connsiteX20" fmla="*/ 2082800 w 2496608"/>
                  <a:gd name="connsiteY20" fmla="*/ 1501223 h 4321390"/>
                  <a:gd name="connsiteX21" fmla="*/ 1968500 w 2496608"/>
                  <a:gd name="connsiteY21" fmla="*/ 1615523 h 4321390"/>
                  <a:gd name="connsiteX22" fmla="*/ 1574800 w 2496608"/>
                  <a:gd name="connsiteY22" fmla="*/ 1679023 h 4321390"/>
                  <a:gd name="connsiteX23" fmla="*/ 1778000 w 2496608"/>
                  <a:gd name="connsiteY23" fmla="*/ 1856823 h 4321390"/>
                  <a:gd name="connsiteX24" fmla="*/ 1893887 w 2496608"/>
                  <a:gd name="connsiteY24" fmla="*/ 2067961 h 4321390"/>
                  <a:gd name="connsiteX25" fmla="*/ 2032000 w 2496608"/>
                  <a:gd name="connsiteY25" fmla="*/ 2237823 h 4321390"/>
                  <a:gd name="connsiteX26" fmla="*/ 1981200 w 2496608"/>
                  <a:gd name="connsiteY26" fmla="*/ 2288623 h 4321390"/>
                  <a:gd name="connsiteX27" fmla="*/ 1943100 w 2496608"/>
                  <a:gd name="connsiteY27" fmla="*/ 2453723 h 4321390"/>
                  <a:gd name="connsiteX28" fmla="*/ 2044700 w 2496608"/>
                  <a:gd name="connsiteY28" fmla="*/ 2593423 h 4321390"/>
                  <a:gd name="connsiteX29" fmla="*/ 1905000 w 2496608"/>
                  <a:gd name="connsiteY29" fmla="*/ 2656923 h 4321390"/>
                  <a:gd name="connsiteX30" fmla="*/ 1828800 w 2496608"/>
                  <a:gd name="connsiteY30" fmla="*/ 2860123 h 4321390"/>
                  <a:gd name="connsiteX31" fmla="*/ 1874520 w 2496608"/>
                  <a:gd name="connsiteY31" fmla="*/ 3073483 h 4321390"/>
                  <a:gd name="connsiteX32" fmla="*/ 1727200 w 2496608"/>
                  <a:gd name="connsiteY32" fmla="*/ 3126823 h 4321390"/>
                  <a:gd name="connsiteX33" fmla="*/ 1651000 w 2496608"/>
                  <a:gd name="connsiteY33" fmla="*/ 3322403 h 4321390"/>
                  <a:gd name="connsiteX34" fmla="*/ 1765300 w 2496608"/>
                  <a:gd name="connsiteY34" fmla="*/ 3698323 h 4321390"/>
                  <a:gd name="connsiteX35" fmla="*/ 1866900 w 2496608"/>
                  <a:gd name="connsiteY35" fmla="*/ 3977723 h 4321390"/>
                  <a:gd name="connsiteX36" fmla="*/ 1993900 w 2496608"/>
                  <a:gd name="connsiteY36" fmla="*/ 4130123 h 4321390"/>
                  <a:gd name="connsiteX37" fmla="*/ 2032000 w 2496608"/>
                  <a:gd name="connsiteY37" fmla="*/ 4244423 h 4321390"/>
                  <a:gd name="connsiteX38" fmla="*/ 1943100 w 2496608"/>
                  <a:gd name="connsiteY38" fmla="*/ 4320623 h 4321390"/>
                  <a:gd name="connsiteX39" fmla="*/ 1817687 w 2496608"/>
                  <a:gd name="connsiteY39" fmla="*/ 4277761 h 4321390"/>
                  <a:gd name="connsiteX40" fmla="*/ 1762125 w 2496608"/>
                  <a:gd name="connsiteY40" fmla="*/ 4184098 h 4321390"/>
                  <a:gd name="connsiteX41" fmla="*/ 1752600 w 2496608"/>
                  <a:gd name="connsiteY41" fmla="*/ 4028523 h 4321390"/>
                  <a:gd name="connsiteX42" fmla="*/ 1701800 w 2496608"/>
                  <a:gd name="connsiteY42" fmla="*/ 3812623 h 4321390"/>
                  <a:gd name="connsiteX43" fmla="*/ 1628140 w 2496608"/>
                  <a:gd name="connsiteY43" fmla="*/ 3683083 h 4321390"/>
                  <a:gd name="connsiteX44" fmla="*/ 1539240 w 2496608"/>
                  <a:gd name="connsiteY44" fmla="*/ 3584023 h 4321390"/>
                  <a:gd name="connsiteX45" fmla="*/ 1435100 w 2496608"/>
                  <a:gd name="connsiteY45" fmla="*/ 3545923 h 4321390"/>
                  <a:gd name="connsiteX46" fmla="*/ 1371600 w 2496608"/>
                  <a:gd name="connsiteY46" fmla="*/ 3545923 h 4321390"/>
                  <a:gd name="connsiteX47" fmla="*/ 1308100 w 2496608"/>
                  <a:gd name="connsiteY47" fmla="*/ 3596723 h 4321390"/>
                  <a:gd name="connsiteX48" fmla="*/ 1181100 w 2496608"/>
                  <a:gd name="connsiteY48" fmla="*/ 3584023 h 4321390"/>
                  <a:gd name="connsiteX49" fmla="*/ 1041400 w 2496608"/>
                  <a:gd name="connsiteY49" fmla="*/ 3685623 h 4321390"/>
                  <a:gd name="connsiteX50" fmla="*/ 1028700 w 2496608"/>
                  <a:gd name="connsiteY50" fmla="*/ 3749123 h 4321390"/>
                  <a:gd name="connsiteX51" fmla="*/ 895350 w 2496608"/>
                  <a:gd name="connsiteY51" fmla="*/ 3777698 h 4321390"/>
                  <a:gd name="connsiteX52" fmla="*/ 838200 w 2496608"/>
                  <a:gd name="connsiteY52" fmla="*/ 3685623 h 4321390"/>
                  <a:gd name="connsiteX53" fmla="*/ 838200 w 2496608"/>
                  <a:gd name="connsiteY53" fmla="*/ 3533223 h 4321390"/>
                  <a:gd name="connsiteX54" fmla="*/ 774700 w 2496608"/>
                  <a:gd name="connsiteY54" fmla="*/ 3495123 h 4321390"/>
                  <a:gd name="connsiteX55" fmla="*/ 654050 w 2496608"/>
                  <a:gd name="connsiteY55" fmla="*/ 3545923 h 4321390"/>
                  <a:gd name="connsiteX56" fmla="*/ 568325 w 2496608"/>
                  <a:gd name="connsiteY56" fmla="*/ 3426861 h 4321390"/>
                  <a:gd name="connsiteX57" fmla="*/ 546100 w 2496608"/>
                  <a:gd name="connsiteY57" fmla="*/ 3215723 h 4321390"/>
                  <a:gd name="connsiteX58" fmla="*/ 457200 w 2496608"/>
                  <a:gd name="connsiteY58" fmla="*/ 2936323 h 4321390"/>
                  <a:gd name="connsiteX59" fmla="*/ 293688 w 2496608"/>
                  <a:gd name="connsiteY59" fmla="*/ 2593423 h 4321390"/>
                  <a:gd name="connsiteX60" fmla="*/ 139700 w 2496608"/>
                  <a:gd name="connsiteY60" fmla="*/ 2225123 h 4321390"/>
                  <a:gd name="connsiteX61" fmla="*/ 50800 w 2496608"/>
                  <a:gd name="connsiteY61" fmla="*/ 1983823 h 4321390"/>
                  <a:gd name="connsiteX62" fmla="*/ 38100 w 2496608"/>
                  <a:gd name="connsiteY62" fmla="*/ 1869523 h 4321390"/>
                  <a:gd name="connsiteX63" fmla="*/ 38100 w 2496608"/>
                  <a:gd name="connsiteY63" fmla="*/ 1666323 h 4321390"/>
                  <a:gd name="connsiteX64" fmla="*/ 0 w 2496608"/>
                  <a:gd name="connsiteY64" fmla="*/ 1511383 h 4321390"/>
                  <a:gd name="connsiteX0" fmla="*/ 0 w 2496608"/>
                  <a:gd name="connsiteY0" fmla="*/ 1511383 h 4321390"/>
                  <a:gd name="connsiteX1" fmla="*/ 266700 w 2496608"/>
                  <a:gd name="connsiteY1" fmla="*/ 1145623 h 4321390"/>
                  <a:gd name="connsiteX2" fmla="*/ 591820 w 2496608"/>
                  <a:gd name="connsiteY2" fmla="*/ 741763 h 4321390"/>
                  <a:gd name="connsiteX3" fmla="*/ 1125220 w 2496608"/>
                  <a:gd name="connsiteY3" fmla="*/ 309963 h 4321390"/>
                  <a:gd name="connsiteX4" fmla="*/ 1554480 w 2496608"/>
                  <a:gd name="connsiteY4" fmla="*/ 86443 h 4321390"/>
                  <a:gd name="connsiteX5" fmla="*/ 1848644 w 2496608"/>
                  <a:gd name="connsiteY5" fmla="*/ 14530 h 4321390"/>
                  <a:gd name="connsiteX6" fmla="*/ 2108200 w 2496608"/>
                  <a:gd name="connsiteY6" fmla="*/ 2623 h 4321390"/>
                  <a:gd name="connsiteX7" fmla="*/ 2336800 w 2496608"/>
                  <a:gd name="connsiteY7" fmla="*/ 40723 h 4321390"/>
                  <a:gd name="connsiteX8" fmla="*/ 2489200 w 2496608"/>
                  <a:gd name="connsiteY8" fmla="*/ 142323 h 4321390"/>
                  <a:gd name="connsiteX9" fmla="*/ 2489200 w 2496608"/>
                  <a:gd name="connsiteY9" fmla="*/ 282023 h 4321390"/>
                  <a:gd name="connsiteX10" fmla="*/ 2400300 w 2496608"/>
                  <a:gd name="connsiteY10" fmla="*/ 396323 h 4321390"/>
                  <a:gd name="connsiteX11" fmla="*/ 2374900 w 2496608"/>
                  <a:gd name="connsiteY11" fmla="*/ 523323 h 4321390"/>
                  <a:gd name="connsiteX12" fmla="*/ 2336800 w 2496608"/>
                  <a:gd name="connsiteY12" fmla="*/ 574123 h 4321390"/>
                  <a:gd name="connsiteX13" fmla="*/ 2286000 w 2496608"/>
                  <a:gd name="connsiteY13" fmla="*/ 713823 h 4321390"/>
                  <a:gd name="connsiteX14" fmla="*/ 2276475 w 2496608"/>
                  <a:gd name="connsiteY14" fmla="*/ 802723 h 4321390"/>
                  <a:gd name="connsiteX15" fmla="*/ 2235200 w 2496608"/>
                  <a:gd name="connsiteY15" fmla="*/ 878923 h 4321390"/>
                  <a:gd name="connsiteX16" fmla="*/ 2260600 w 2496608"/>
                  <a:gd name="connsiteY16" fmla="*/ 993223 h 4321390"/>
                  <a:gd name="connsiteX17" fmla="*/ 2222500 w 2496608"/>
                  <a:gd name="connsiteY17" fmla="*/ 1056723 h 4321390"/>
                  <a:gd name="connsiteX18" fmla="*/ 2209800 w 2496608"/>
                  <a:gd name="connsiteY18" fmla="*/ 1196423 h 4321390"/>
                  <a:gd name="connsiteX19" fmla="*/ 2159000 w 2496608"/>
                  <a:gd name="connsiteY19" fmla="*/ 1310723 h 4321390"/>
                  <a:gd name="connsiteX20" fmla="*/ 2082800 w 2496608"/>
                  <a:gd name="connsiteY20" fmla="*/ 1501223 h 4321390"/>
                  <a:gd name="connsiteX21" fmla="*/ 1968500 w 2496608"/>
                  <a:gd name="connsiteY21" fmla="*/ 1615523 h 4321390"/>
                  <a:gd name="connsiteX22" fmla="*/ 1574800 w 2496608"/>
                  <a:gd name="connsiteY22" fmla="*/ 1679023 h 4321390"/>
                  <a:gd name="connsiteX23" fmla="*/ 1778000 w 2496608"/>
                  <a:gd name="connsiteY23" fmla="*/ 1856823 h 4321390"/>
                  <a:gd name="connsiteX24" fmla="*/ 1893887 w 2496608"/>
                  <a:gd name="connsiteY24" fmla="*/ 2067961 h 4321390"/>
                  <a:gd name="connsiteX25" fmla="*/ 2032000 w 2496608"/>
                  <a:gd name="connsiteY25" fmla="*/ 2237823 h 4321390"/>
                  <a:gd name="connsiteX26" fmla="*/ 1981200 w 2496608"/>
                  <a:gd name="connsiteY26" fmla="*/ 2288623 h 4321390"/>
                  <a:gd name="connsiteX27" fmla="*/ 1943100 w 2496608"/>
                  <a:gd name="connsiteY27" fmla="*/ 2453723 h 4321390"/>
                  <a:gd name="connsiteX28" fmla="*/ 2044700 w 2496608"/>
                  <a:gd name="connsiteY28" fmla="*/ 2593423 h 4321390"/>
                  <a:gd name="connsiteX29" fmla="*/ 1905000 w 2496608"/>
                  <a:gd name="connsiteY29" fmla="*/ 2656923 h 4321390"/>
                  <a:gd name="connsiteX30" fmla="*/ 1828800 w 2496608"/>
                  <a:gd name="connsiteY30" fmla="*/ 2860123 h 4321390"/>
                  <a:gd name="connsiteX31" fmla="*/ 1874520 w 2496608"/>
                  <a:gd name="connsiteY31" fmla="*/ 3073483 h 4321390"/>
                  <a:gd name="connsiteX32" fmla="*/ 1727200 w 2496608"/>
                  <a:gd name="connsiteY32" fmla="*/ 3126823 h 4321390"/>
                  <a:gd name="connsiteX33" fmla="*/ 1651000 w 2496608"/>
                  <a:gd name="connsiteY33" fmla="*/ 3322403 h 4321390"/>
                  <a:gd name="connsiteX34" fmla="*/ 1765300 w 2496608"/>
                  <a:gd name="connsiteY34" fmla="*/ 3698323 h 4321390"/>
                  <a:gd name="connsiteX35" fmla="*/ 1866900 w 2496608"/>
                  <a:gd name="connsiteY35" fmla="*/ 3977723 h 4321390"/>
                  <a:gd name="connsiteX36" fmla="*/ 1993900 w 2496608"/>
                  <a:gd name="connsiteY36" fmla="*/ 4130123 h 4321390"/>
                  <a:gd name="connsiteX37" fmla="*/ 2032000 w 2496608"/>
                  <a:gd name="connsiteY37" fmla="*/ 4244423 h 4321390"/>
                  <a:gd name="connsiteX38" fmla="*/ 1943100 w 2496608"/>
                  <a:gd name="connsiteY38" fmla="*/ 4320623 h 4321390"/>
                  <a:gd name="connsiteX39" fmla="*/ 1817687 w 2496608"/>
                  <a:gd name="connsiteY39" fmla="*/ 4277761 h 4321390"/>
                  <a:gd name="connsiteX40" fmla="*/ 1762125 w 2496608"/>
                  <a:gd name="connsiteY40" fmla="*/ 4184098 h 4321390"/>
                  <a:gd name="connsiteX41" fmla="*/ 1752600 w 2496608"/>
                  <a:gd name="connsiteY41" fmla="*/ 4028523 h 4321390"/>
                  <a:gd name="connsiteX42" fmla="*/ 1701800 w 2496608"/>
                  <a:gd name="connsiteY42" fmla="*/ 3812623 h 4321390"/>
                  <a:gd name="connsiteX43" fmla="*/ 1628140 w 2496608"/>
                  <a:gd name="connsiteY43" fmla="*/ 3683083 h 4321390"/>
                  <a:gd name="connsiteX44" fmla="*/ 1539240 w 2496608"/>
                  <a:gd name="connsiteY44" fmla="*/ 3584023 h 4321390"/>
                  <a:gd name="connsiteX45" fmla="*/ 1435100 w 2496608"/>
                  <a:gd name="connsiteY45" fmla="*/ 3545923 h 4321390"/>
                  <a:gd name="connsiteX46" fmla="*/ 1371600 w 2496608"/>
                  <a:gd name="connsiteY46" fmla="*/ 3545923 h 4321390"/>
                  <a:gd name="connsiteX47" fmla="*/ 1308100 w 2496608"/>
                  <a:gd name="connsiteY47" fmla="*/ 3596723 h 4321390"/>
                  <a:gd name="connsiteX48" fmla="*/ 1181100 w 2496608"/>
                  <a:gd name="connsiteY48" fmla="*/ 3584023 h 4321390"/>
                  <a:gd name="connsiteX49" fmla="*/ 1041400 w 2496608"/>
                  <a:gd name="connsiteY49" fmla="*/ 3685623 h 4321390"/>
                  <a:gd name="connsiteX50" fmla="*/ 1028700 w 2496608"/>
                  <a:gd name="connsiteY50" fmla="*/ 3749123 h 4321390"/>
                  <a:gd name="connsiteX51" fmla="*/ 895350 w 2496608"/>
                  <a:gd name="connsiteY51" fmla="*/ 3777698 h 4321390"/>
                  <a:gd name="connsiteX52" fmla="*/ 838200 w 2496608"/>
                  <a:gd name="connsiteY52" fmla="*/ 3685623 h 4321390"/>
                  <a:gd name="connsiteX53" fmla="*/ 838200 w 2496608"/>
                  <a:gd name="connsiteY53" fmla="*/ 3533223 h 4321390"/>
                  <a:gd name="connsiteX54" fmla="*/ 774700 w 2496608"/>
                  <a:gd name="connsiteY54" fmla="*/ 3495123 h 4321390"/>
                  <a:gd name="connsiteX55" fmla="*/ 654050 w 2496608"/>
                  <a:gd name="connsiteY55" fmla="*/ 3545923 h 4321390"/>
                  <a:gd name="connsiteX56" fmla="*/ 568325 w 2496608"/>
                  <a:gd name="connsiteY56" fmla="*/ 3426861 h 4321390"/>
                  <a:gd name="connsiteX57" fmla="*/ 546100 w 2496608"/>
                  <a:gd name="connsiteY57" fmla="*/ 3215723 h 4321390"/>
                  <a:gd name="connsiteX58" fmla="*/ 457200 w 2496608"/>
                  <a:gd name="connsiteY58" fmla="*/ 2936323 h 4321390"/>
                  <a:gd name="connsiteX59" fmla="*/ 293688 w 2496608"/>
                  <a:gd name="connsiteY59" fmla="*/ 2593423 h 4321390"/>
                  <a:gd name="connsiteX60" fmla="*/ 139700 w 2496608"/>
                  <a:gd name="connsiteY60" fmla="*/ 2225123 h 4321390"/>
                  <a:gd name="connsiteX61" fmla="*/ 50800 w 2496608"/>
                  <a:gd name="connsiteY61" fmla="*/ 1983823 h 4321390"/>
                  <a:gd name="connsiteX62" fmla="*/ 38100 w 2496608"/>
                  <a:gd name="connsiteY62" fmla="*/ 1869523 h 4321390"/>
                  <a:gd name="connsiteX63" fmla="*/ 38100 w 2496608"/>
                  <a:gd name="connsiteY63" fmla="*/ 1666323 h 4321390"/>
                  <a:gd name="connsiteX64" fmla="*/ 0 w 2496608"/>
                  <a:gd name="connsiteY64" fmla="*/ 1511383 h 4321390"/>
                  <a:gd name="connsiteX0" fmla="*/ 0 w 2496608"/>
                  <a:gd name="connsiteY0" fmla="*/ 1511383 h 4321390"/>
                  <a:gd name="connsiteX1" fmla="*/ 266700 w 2496608"/>
                  <a:gd name="connsiteY1" fmla="*/ 1145623 h 4321390"/>
                  <a:gd name="connsiteX2" fmla="*/ 591820 w 2496608"/>
                  <a:gd name="connsiteY2" fmla="*/ 741763 h 4321390"/>
                  <a:gd name="connsiteX3" fmla="*/ 1125220 w 2496608"/>
                  <a:gd name="connsiteY3" fmla="*/ 309963 h 4321390"/>
                  <a:gd name="connsiteX4" fmla="*/ 1554480 w 2496608"/>
                  <a:gd name="connsiteY4" fmla="*/ 86443 h 4321390"/>
                  <a:gd name="connsiteX5" fmla="*/ 1848644 w 2496608"/>
                  <a:gd name="connsiteY5" fmla="*/ 14530 h 4321390"/>
                  <a:gd name="connsiteX6" fmla="*/ 2108200 w 2496608"/>
                  <a:gd name="connsiteY6" fmla="*/ 2623 h 4321390"/>
                  <a:gd name="connsiteX7" fmla="*/ 2336800 w 2496608"/>
                  <a:gd name="connsiteY7" fmla="*/ 40723 h 4321390"/>
                  <a:gd name="connsiteX8" fmla="*/ 2489200 w 2496608"/>
                  <a:gd name="connsiteY8" fmla="*/ 142323 h 4321390"/>
                  <a:gd name="connsiteX9" fmla="*/ 2489200 w 2496608"/>
                  <a:gd name="connsiteY9" fmla="*/ 282023 h 4321390"/>
                  <a:gd name="connsiteX10" fmla="*/ 2400300 w 2496608"/>
                  <a:gd name="connsiteY10" fmla="*/ 396323 h 4321390"/>
                  <a:gd name="connsiteX11" fmla="*/ 2374900 w 2496608"/>
                  <a:gd name="connsiteY11" fmla="*/ 523323 h 4321390"/>
                  <a:gd name="connsiteX12" fmla="*/ 2336800 w 2496608"/>
                  <a:gd name="connsiteY12" fmla="*/ 574123 h 4321390"/>
                  <a:gd name="connsiteX13" fmla="*/ 2286000 w 2496608"/>
                  <a:gd name="connsiteY13" fmla="*/ 713823 h 4321390"/>
                  <a:gd name="connsiteX14" fmla="*/ 2276475 w 2496608"/>
                  <a:gd name="connsiteY14" fmla="*/ 802723 h 4321390"/>
                  <a:gd name="connsiteX15" fmla="*/ 2235200 w 2496608"/>
                  <a:gd name="connsiteY15" fmla="*/ 878923 h 4321390"/>
                  <a:gd name="connsiteX16" fmla="*/ 2260600 w 2496608"/>
                  <a:gd name="connsiteY16" fmla="*/ 993223 h 4321390"/>
                  <a:gd name="connsiteX17" fmla="*/ 2222500 w 2496608"/>
                  <a:gd name="connsiteY17" fmla="*/ 1056723 h 4321390"/>
                  <a:gd name="connsiteX18" fmla="*/ 2209800 w 2496608"/>
                  <a:gd name="connsiteY18" fmla="*/ 1196423 h 4321390"/>
                  <a:gd name="connsiteX19" fmla="*/ 2159000 w 2496608"/>
                  <a:gd name="connsiteY19" fmla="*/ 1310723 h 4321390"/>
                  <a:gd name="connsiteX20" fmla="*/ 2082800 w 2496608"/>
                  <a:gd name="connsiteY20" fmla="*/ 1501223 h 4321390"/>
                  <a:gd name="connsiteX21" fmla="*/ 1968500 w 2496608"/>
                  <a:gd name="connsiteY21" fmla="*/ 1615523 h 4321390"/>
                  <a:gd name="connsiteX22" fmla="*/ 1574800 w 2496608"/>
                  <a:gd name="connsiteY22" fmla="*/ 1679023 h 4321390"/>
                  <a:gd name="connsiteX23" fmla="*/ 1778000 w 2496608"/>
                  <a:gd name="connsiteY23" fmla="*/ 1856823 h 4321390"/>
                  <a:gd name="connsiteX24" fmla="*/ 1893887 w 2496608"/>
                  <a:gd name="connsiteY24" fmla="*/ 2067961 h 4321390"/>
                  <a:gd name="connsiteX25" fmla="*/ 2032000 w 2496608"/>
                  <a:gd name="connsiteY25" fmla="*/ 2237823 h 4321390"/>
                  <a:gd name="connsiteX26" fmla="*/ 1981200 w 2496608"/>
                  <a:gd name="connsiteY26" fmla="*/ 2288623 h 4321390"/>
                  <a:gd name="connsiteX27" fmla="*/ 1943100 w 2496608"/>
                  <a:gd name="connsiteY27" fmla="*/ 2453723 h 4321390"/>
                  <a:gd name="connsiteX28" fmla="*/ 2044700 w 2496608"/>
                  <a:gd name="connsiteY28" fmla="*/ 2593423 h 4321390"/>
                  <a:gd name="connsiteX29" fmla="*/ 1905000 w 2496608"/>
                  <a:gd name="connsiteY29" fmla="*/ 2656923 h 4321390"/>
                  <a:gd name="connsiteX30" fmla="*/ 1828800 w 2496608"/>
                  <a:gd name="connsiteY30" fmla="*/ 2860123 h 4321390"/>
                  <a:gd name="connsiteX31" fmla="*/ 1874520 w 2496608"/>
                  <a:gd name="connsiteY31" fmla="*/ 3073483 h 4321390"/>
                  <a:gd name="connsiteX32" fmla="*/ 1727200 w 2496608"/>
                  <a:gd name="connsiteY32" fmla="*/ 3126823 h 4321390"/>
                  <a:gd name="connsiteX33" fmla="*/ 1651000 w 2496608"/>
                  <a:gd name="connsiteY33" fmla="*/ 3322403 h 4321390"/>
                  <a:gd name="connsiteX34" fmla="*/ 1765300 w 2496608"/>
                  <a:gd name="connsiteY34" fmla="*/ 3698323 h 4321390"/>
                  <a:gd name="connsiteX35" fmla="*/ 1866900 w 2496608"/>
                  <a:gd name="connsiteY35" fmla="*/ 3977723 h 4321390"/>
                  <a:gd name="connsiteX36" fmla="*/ 1993900 w 2496608"/>
                  <a:gd name="connsiteY36" fmla="*/ 4130123 h 4321390"/>
                  <a:gd name="connsiteX37" fmla="*/ 2032000 w 2496608"/>
                  <a:gd name="connsiteY37" fmla="*/ 4244423 h 4321390"/>
                  <a:gd name="connsiteX38" fmla="*/ 1943100 w 2496608"/>
                  <a:gd name="connsiteY38" fmla="*/ 4320623 h 4321390"/>
                  <a:gd name="connsiteX39" fmla="*/ 1817687 w 2496608"/>
                  <a:gd name="connsiteY39" fmla="*/ 4277761 h 4321390"/>
                  <a:gd name="connsiteX40" fmla="*/ 1762125 w 2496608"/>
                  <a:gd name="connsiteY40" fmla="*/ 4184098 h 4321390"/>
                  <a:gd name="connsiteX41" fmla="*/ 1752600 w 2496608"/>
                  <a:gd name="connsiteY41" fmla="*/ 4028523 h 4321390"/>
                  <a:gd name="connsiteX42" fmla="*/ 1701800 w 2496608"/>
                  <a:gd name="connsiteY42" fmla="*/ 3812623 h 4321390"/>
                  <a:gd name="connsiteX43" fmla="*/ 1628140 w 2496608"/>
                  <a:gd name="connsiteY43" fmla="*/ 3683083 h 4321390"/>
                  <a:gd name="connsiteX44" fmla="*/ 1539240 w 2496608"/>
                  <a:gd name="connsiteY44" fmla="*/ 3584023 h 4321390"/>
                  <a:gd name="connsiteX45" fmla="*/ 1435100 w 2496608"/>
                  <a:gd name="connsiteY45" fmla="*/ 3545923 h 4321390"/>
                  <a:gd name="connsiteX46" fmla="*/ 1371600 w 2496608"/>
                  <a:gd name="connsiteY46" fmla="*/ 3545923 h 4321390"/>
                  <a:gd name="connsiteX47" fmla="*/ 1308100 w 2496608"/>
                  <a:gd name="connsiteY47" fmla="*/ 3596723 h 4321390"/>
                  <a:gd name="connsiteX48" fmla="*/ 1181100 w 2496608"/>
                  <a:gd name="connsiteY48" fmla="*/ 3584023 h 4321390"/>
                  <a:gd name="connsiteX49" fmla="*/ 1041400 w 2496608"/>
                  <a:gd name="connsiteY49" fmla="*/ 3685623 h 4321390"/>
                  <a:gd name="connsiteX50" fmla="*/ 1028700 w 2496608"/>
                  <a:gd name="connsiteY50" fmla="*/ 3749123 h 4321390"/>
                  <a:gd name="connsiteX51" fmla="*/ 895350 w 2496608"/>
                  <a:gd name="connsiteY51" fmla="*/ 3777698 h 4321390"/>
                  <a:gd name="connsiteX52" fmla="*/ 838200 w 2496608"/>
                  <a:gd name="connsiteY52" fmla="*/ 3685623 h 4321390"/>
                  <a:gd name="connsiteX53" fmla="*/ 838200 w 2496608"/>
                  <a:gd name="connsiteY53" fmla="*/ 3533223 h 4321390"/>
                  <a:gd name="connsiteX54" fmla="*/ 774700 w 2496608"/>
                  <a:gd name="connsiteY54" fmla="*/ 3495123 h 4321390"/>
                  <a:gd name="connsiteX55" fmla="*/ 654050 w 2496608"/>
                  <a:gd name="connsiteY55" fmla="*/ 3545923 h 4321390"/>
                  <a:gd name="connsiteX56" fmla="*/ 568325 w 2496608"/>
                  <a:gd name="connsiteY56" fmla="*/ 3426861 h 4321390"/>
                  <a:gd name="connsiteX57" fmla="*/ 546100 w 2496608"/>
                  <a:gd name="connsiteY57" fmla="*/ 3215723 h 4321390"/>
                  <a:gd name="connsiteX58" fmla="*/ 457200 w 2496608"/>
                  <a:gd name="connsiteY58" fmla="*/ 2936323 h 4321390"/>
                  <a:gd name="connsiteX59" fmla="*/ 293688 w 2496608"/>
                  <a:gd name="connsiteY59" fmla="*/ 2593423 h 4321390"/>
                  <a:gd name="connsiteX60" fmla="*/ 139700 w 2496608"/>
                  <a:gd name="connsiteY60" fmla="*/ 2225123 h 4321390"/>
                  <a:gd name="connsiteX61" fmla="*/ 50800 w 2496608"/>
                  <a:gd name="connsiteY61" fmla="*/ 1983823 h 4321390"/>
                  <a:gd name="connsiteX62" fmla="*/ 38100 w 2496608"/>
                  <a:gd name="connsiteY62" fmla="*/ 1869523 h 4321390"/>
                  <a:gd name="connsiteX63" fmla="*/ 38100 w 2496608"/>
                  <a:gd name="connsiteY63" fmla="*/ 1666323 h 4321390"/>
                  <a:gd name="connsiteX64" fmla="*/ 0 w 2496608"/>
                  <a:gd name="connsiteY64" fmla="*/ 1511383 h 4321390"/>
                  <a:gd name="connsiteX0" fmla="*/ 0 w 2496608"/>
                  <a:gd name="connsiteY0" fmla="*/ 1511383 h 4321390"/>
                  <a:gd name="connsiteX1" fmla="*/ 266700 w 2496608"/>
                  <a:gd name="connsiteY1" fmla="*/ 1145623 h 4321390"/>
                  <a:gd name="connsiteX2" fmla="*/ 591820 w 2496608"/>
                  <a:gd name="connsiteY2" fmla="*/ 741763 h 4321390"/>
                  <a:gd name="connsiteX3" fmla="*/ 1125220 w 2496608"/>
                  <a:gd name="connsiteY3" fmla="*/ 309963 h 4321390"/>
                  <a:gd name="connsiteX4" fmla="*/ 1554480 w 2496608"/>
                  <a:gd name="connsiteY4" fmla="*/ 86443 h 4321390"/>
                  <a:gd name="connsiteX5" fmla="*/ 1848644 w 2496608"/>
                  <a:gd name="connsiteY5" fmla="*/ 14530 h 4321390"/>
                  <a:gd name="connsiteX6" fmla="*/ 2108200 w 2496608"/>
                  <a:gd name="connsiteY6" fmla="*/ 2623 h 4321390"/>
                  <a:gd name="connsiteX7" fmla="*/ 2336800 w 2496608"/>
                  <a:gd name="connsiteY7" fmla="*/ 40723 h 4321390"/>
                  <a:gd name="connsiteX8" fmla="*/ 2489200 w 2496608"/>
                  <a:gd name="connsiteY8" fmla="*/ 142323 h 4321390"/>
                  <a:gd name="connsiteX9" fmla="*/ 2489200 w 2496608"/>
                  <a:gd name="connsiteY9" fmla="*/ 282023 h 4321390"/>
                  <a:gd name="connsiteX10" fmla="*/ 2400300 w 2496608"/>
                  <a:gd name="connsiteY10" fmla="*/ 396323 h 4321390"/>
                  <a:gd name="connsiteX11" fmla="*/ 2374900 w 2496608"/>
                  <a:gd name="connsiteY11" fmla="*/ 523323 h 4321390"/>
                  <a:gd name="connsiteX12" fmla="*/ 2336800 w 2496608"/>
                  <a:gd name="connsiteY12" fmla="*/ 574123 h 4321390"/>
                  <a:gd name="connsiteX13" fmla="*/ 2286000 w 2496608"/>
                  <a:gd name="connsiteY13" fmla="*/ 713823 h 4321390"/>
                  <a:gd name="connsiteX14" fmla="*/ 2276475 w 2496608"/>
                  <a:gd name="connsiteY14" fmla="*/ 802723 h 4321390"/>
                  <a:gd name="connsiteX15" fmla="*/ 2235200 w 2496608"/>
                  <a:gd name="connsiteY15" fmla="*/ 878923 h 4321390"/>
                  <a:gd name="connsiteX16" fmla="*/ 2260600 w 2496608"/>
                  <a:gd name="connsiteY16" fmla="*/ 993223 h 4321390"/>
                  <a:gd name="connsiteX17" fmla="*/ 2222500 w 2496608"/>
                  <a:gd name="connsiteY17" fmla="*/ 1056723 h 4321390"/>
                  <a:gd name="connsiteX18" fmla="*/ 2209800 w 2496608"/>
                  <a:gd name="connsiteY18" fmla="*/ 1196423 h 4321390"/>
                  <a:gd name="connsiteX19" fmla="*/ 2159000 w 2496608"/>
                  <a:gd name="connsiteY19" fmla="*/ 1310723 h 4321390"/>
                  <a:gd name="connsiteX20" fmla="*/ 2082800 w 2496608"/>
                  <a:gd name="connsiteY20" fmla="*/ 1501223 h 4321390"/>
                  <a:gd name="connsiteX21" fmla="*/ 1968500 w 2496608"/>
                  <a:gd name="connsiteY21" fmla="*/ 1615523 h 4321390"/>
                  <a:gd name="connsiteX22" fmla="*/ 1574800 w 2496608"/>
                  <a:gd name="connsiteY22" fmla="*/ 1679023 h 4321390"/>
                  <a:gd name="connsiteX23" fmla="*/ 1778000 w 2496608"/>
                  <a:gd name="connsiteY23" fmla="*/ 1856823 h 4321390"/>
                  <a:gd name="connsiteX24" fmla="*/ 1893887 w 2496608"/>
                  <a:gd name="connsiteY24" fmla="*/ 2067961 h 4321390"/>
                  <a:gd name="connsiteX25" fmla="*/ 2024856 w 2496608"/>
                  <a:gd name="connsiteY25" fmla="*/ 2228298 h 4321390"/>
                  <a:gd name="connsiteX26" fmla="*/ 1981200 w 2496608"/>
                  <a:gd name="connsiteY26" fmla="*/ 2288623 h 4321390"/>
                  <a:gd name="connsiteX27" fmla="*/ 1943100 w 2496608"/>
                  <a:gd name="connsiteY27" fmla="*/ 2453723 h 4321390"/>
                  <a:gd name="connsiteX28" fmla="*/ 2044700 w 2496608"/>
                  <a:gd name="connsiteY28" fmla="*/ 2593423 h 4321390"/>
                  <a:gd name="connsiteX29" fmla="*/ 1905000 w 2496608"/>
                  <a:gd name="connsiteY29" fmla="*/ 2656923 h 4321390"/>
                  <a:gd name="connsiteX30" fmla="*/ 1828800 w 2496608"/>
                  <a:gd name="connsiteY30" fmla="*/ 2860123 h 4321390"/>
                  <a:gd name="connsiteX31" fmla="*/ 1874520 w 2496608"/>
                  <a:gd name="connsiteY31" fmla="*/ 3073483 h 4321390"/>
                  <a:gd name="connsiteX32" fmla="*/ 1727200 w 2496608"/>
                  <a:gd name="connsiteY32" fmla="*/ 3126823 h 4321390"/>
                  <a:gd name="connsiteX33" fmla="*/ 1651000 w 2496608"/>
                  <a:gd name="connsiteY33" fmla="*/ 3322403 h 4321390"/>
                  <a:gd name="connsiteX34" fmla="*/ 1765300 w 2496608"/>
                  <a:gd name="connsiteY34" fmla="*/ 3698323 h 4321390"/>
                  <a:gd name="connsiteX35" fmla="*/ 1866900 w 2496608"/>
                  <a:gd name="connsiteY35" fmla="*/ 3977723 h 4321390"/>
                  <a:gd name="connsiteX36" fmla="*/ 1993900 w 2496608"/>
                  <a:gd name="connsiteY36" fmla="*/ 4130123 h 4321390"/>
                  <a:gd name="connsiteX37" fmla="*/ 2032000 w 2496608"/>
                  <a:gd name="connsiteY37" fmla="*/ 4244423 h 4321390"/>
                  <a:gd name="connsiteX38" fmla="*/ 1943100 w 2496608"/>
                  <a:gd name="connsiteY38" fmla="*/ 4320623 h 4321390"/>
                  <a:gd name="connsiteX39" fmla="*/ 1817687 w 2496608"/>
                  <a:gd name="connsiteY39" fmla="*/ 4277761 h 4321390"/>
                  <a:gd name="connsiteX40" fmla="*/ 1762125 w 2496608"/>
                  <a:gd name="connsiteY40" fmla="*/ 4184098 h 4321390"/>
                  <a:gd name="connsiteX41" fmla="*/ 1752600 w 2496608"/>
                  <a:gd name="connsiteY41" fmla="*/ 4028523 h 4321390"/>
                  <a:gd name="connsiteX42" fmla="*/ 1701800 w 2496608"/>
                  <a:gd name="connsiteY42" fmla="*/ 3812623 h 4321390"/>
                  <a:gd name="connsiteX43" fmla="*/ 1628140 w 2496608"/>
                  <a:gd name="connsiteY43" fmla="*/ 3683083 h 4321390"/>
                  <a:gd name="connsiteX44" fmla="*/ 1539240 w 2496608"/>
                  <a:gd name="connsiteY44" fmla="*/ 3584023 h 4321390"/>
                  <a:gd name="connsiteX45" fmla="*/ 1435100 w 2496608"/>
                  <a:gd name="connsiteY45" fmla="*/ 3545923 h 4321390"/>
                  <a:gd name="connsiteX46" fmla="*/ 1371600 w 2496608"/>
                  <a:gd name="connsiteY46" fmla="*/ 3545923 h 4321390"/>
                  <a:gd name="connsiteX47" fmla="*/ 1308100 w 2496608"/>
                  <a:gd name="connsiteY47" fmla="*/ 3596723 h 4321390"/>
                  <a:gd name="connsiteX48" fmla="*/ 1181100 w 2496608"/>
                  <a:gd name="connsiteY48" fmla="*/ 3584023 h 4321390"/>
                  <a:gd name="connsiteX49" fmla="*/ 1041400 w 2496608"/>
                  <a:gd name="connsiteY49" fmla="*/ 3685623 h 4321390"/>
                  <a:gd name="connsiteX50" fmla="*/ 1028700 w 2496608"/>
                  <a:gd name="connsiteY50" fmla="*/ 3749123 h 4321390"/>
                  <a:gd name="connsiteX51" fmla="*/ 895350 w 2496608"/>
                  <a:gd name="connsiteY51" fmla="*/ 3777698 h 4321390"/>
                  <a:gd name="connsiteX52" fmla="*/ 838200 w 2496608"/>
                  <a:gd name="connsiteY52" fmla="*/ 3685623 h 4321390"/>
                  <a:gd name="connsiteX53" fmla="*/ 838200 w 2496608"/>
                  <a:gd name="connsiteY53" fmla="*/ 3533223 h 4321390"/>
                  <a:gd name="connsiteX54" fmla="*/ 774700 w 2496608"/>
                  <a:gd name="connsiteY54" fmla="*/ 3495123 h 4321390"/>
                  <a:gd name="connsiteX55" fmla="*/ 654050 w 2496608"/>
                  <a:gd name="connsiteY55" fmla="*/ 3545923 h 4321390"/>
                  <a:gd name="connsiteX56" fmla="*/ 568325 w 2496608"/>
                  <a:gd name="connsiteY56" fmla="*/ 3426861 h 4321390"/>
                  <a:gd name="connsiteX57" fmla="*/ 546100 w 2496608"/>
                  <a:gd name="connsiteY57" fmla="*/ 3215723 h 4321390"/>
                  <a:gd name="connsiteX58" fmla="*/ 457200 w 2496608"/>
                  <a:gd name="connsiteY58" fmla="*/ 2936323 h 4321390"/>
                  <a:gd name="connsiteX59" fmla="*/ 293688 w 2496608"/>
                  <a:gd name="connsiteY59" fmla="*/ 2593423 h 4321390"/>
                  <a:gd name="connsiteX60" fmla="*/ 139700 w 2496608"/>
                  <a:gd name="connsiteY60" fmla="*/ 2225123 h 4321390"/>
                  <a:gd name="connsiteX61" fmla="*/ 50800 w 2496608"/>
                  <a:gd name="connsiteY61" fmla="*/ 1983823 h 4321390"/>
                  <a:gd name="connsiteX62" fmla="*/ 38100 w 2496608"/>
                  <a:gd name="connsiteY62" fmla="*/ 1869523 h 4321390"/>
                  <a:gd name="connsiteX63" fmla="*/ 38100 w 2496608"/>
                  <a:gd name="connsiteY63" fmla="*/ 1666323 h 4321390"/>
                  <a:gd name="connsiteX64" fmla="*/ 0 w 2496608"/>
                  <a:gd name="connsiteY64" fmla="*/ 1511383 h 4321390"/>
                  <a:gd name="connsiteX0" fmla="*/ 0 w 2496608"/>
                  <a:gd name="connsiteY0" fmla="*/ 1511383 h 4321390"/>
                  <a:gd name="connsiteX1" fmla="*/ 266700 w 2496608"/>
                  <a:gd name="connsiteY1" fmla="*/ 1145623 h 4321390"/>
                  <a:gd name="connsiteX2" fmla="*/ 591820 w 2496608"/>
                  <a:gd name="connsiteY2" fmla="*/ 741763 h 4321390"/>
                  <a:gd name="connsiteX3" fmla="*/ 1125220 w 2496608"/>
                  <a:gd name="connsiteY3" fmla="*/ 309963 h 4321390"/>
                  <a:gd name="connsiteX4" fmla="*/ 1554480 w 2496608"/>
                  <a:gd name="connsiteY4" fmla="*/ 86443 h 4321390"/>
                  <a:gd name="connsiteX5" fmla="*/ 1848644 w 2496608"/>
                  <a:gd name="connsiteY5" fmla="*/ 14530 h 4321390"/>
                  <a:gd name="connsiteX6" fmla="*/ 2108200 w 2496608"/>
                  <a:gd name="connsiteY6" fmla="*/ 2623 h 4321390"/>
                  <a:gd name="connsiteX7" fmla="*/ 2336800 w 2496608"/>
                  <a:gd name="connsiteY7" fmla="*/ 40723 h 4321390"/>
                  <a:gd name="connsiteX8" fmla="*/ 2489200 w 2496608"/>
                  <a:gd name="connsiteY8" fmla="*/ 142323 h 4321390"/>
                  <a:gd name="connsiteX9" fmla="*/ 2489200 w 2496608"/>
                  <a:gd name="connsiteY9" fmla="*/ 282023 h 4321390"/>
                  <a:gd name="connsiteX10" fmla="*/ 2400300 w 2496608"/>
                  <a:gd name="connsiteY10" fmla="*/ 396323 h 4321390"/>
                  <a:gd name="connsiteX11" fmla="*/ 2374900 w 2496608"/>
                  <a:gd name="connsiteY11" fmla="*/ 523323 h 4321390"/>
                  <a:gd name="connsiteX12" fmla="*/ 2336800 w 2496608"/>
                  <a:gd name="connsiteY12" fmla="*/ 574123 h 4321390"/>
                  <a:gd name="connsiteX13" fmla="*/ 2286000 w 2496608"/>
                  <a:gd name="connsiteY13" fmla="*/ 713823 h 4321390"/>
                  <a:gd name="connsiteX14" fmla="*/ 2276475 w 2496608"/>
                  <a:gd name="connsiteY14" fmla="*/ 802723 h 4321390"/>
                  <a:gd name="connsiteX15" fmla="*/ 2235200 w 2496608"/>
                  <a:gd name="connsiteY15" fmla="*/ 878923 h 4321390"/>
                  <a:gd name="connsiteX16" fmla="*/ 2260600 w 2496608"/>
                  <a:gd name="connsiteY16" fmla="*/ 993223 h 4321390"/>
                  <a:gd name="connsiteX17" fmla="*/ 2222500 w 2496608"/>
                  <a:gd name="connsiteY17" fmla="*/ 1056723 h 4321390"/>
                  <a:gd name="connsiteX18" fmla="*/ 2209800 w 2496608"/>
                  <a:gd name="connsiteY18" fmla="*/ 1196423 h 4321390"/>
                  <a:gd name="connsiteX19" fmla="*/ 2159000 w 2496608"/>
                  <a:gd name="connsiteY19" fmla="*/ 1310723 h 4321390"/>
                  <a:gd name="connsiteX20" fmla="*/ 2082800 w 2496608"/>
                  <a:gd name="connsiteY20" fmla="*/ 1501223 h 4321390"/>
                  <a:gd name="connsiteX21" fmla="*/ 1968500 w 2496608"/>
                  <a:gd name="connsiteY21" fmla="*/ 1615523 h 4321390"/>
                  <a:gd name="connsiteX22" fmla="*/ 1574800 w 2496608"/>
                  <a:gd name="connsiteY22" fmla="*/ 1679023 h 4321390"/>
                  <a:gd name="connsiteX23" fmla="*/ 1778000 w 2496608"/>
                  <a:gd name="connsiteY23" fmla="*/ 1856823 h 4321390"/>
                  <a:gd name="connsiteX24" fmla="*/ 1893887 w 2496608"/>
                  <a:gd name="connsiteY24" fmla="*/ 2067961 h 4321390"/>
                  <a:gd name="connsiteX25" fmla="*/ 2024856 w 2496608"/>
                  <a:gd name="connsiteY25" fmla="*/ 2228298 h 4321390"/>
                  <a:gd name="connsiteX26" fmla="*/ 1981200 w 2496608"/>
                  <a:gd name="connsiteY26" fmla="*/ 2288623 h 4321390"/>
                  <a:gd name="connsiteX27" fmla="*/ 1943100 w 2496608"/>
                  <a:gd name="connsiteY27" fmla="*/ 2453723 h 4321390"/>
                  <a:gd name="connsiteX28" fmla="*/ 2044700 w 2496608"/>
                  <a:gd name="connsiteY28" fmla="*/ 2593423 h 4321390"/>
                  <a:gd name="connsiteX29" fmla="*/ 1905000 w 2496608"/>
                  <a:gd name="connsiteY29" fmla="*/ 2656923 h 4321390"/>
                  <a:gd name="connsiteX30" fmla="*/ 1828800 w 2496608"/>
                  <a:gd name="connsiteY30" fmla="*/ 2860123 h 4321390"/>
                  <a:gd name="connsiteX31" fmla="*/ 1874520 w 2496608"/>
                  <a:gd name="connsiteY31" fmla="*/ 3073483 h 4321390"/>
                  <a:gd name="connsiteX32" fmla="*/ 1727200 w 2496608"/>
                  <a:gd name="connsiteY32" fmla="*/ 3126823 h 4321390"/>
                  <a:gd name="connsiteX33" fmla="*/ 1651000 w 2496608"/>
                  <a:gd name="connsiteY33" fmla="*/ 3322403 h 4321390"/>
                  <a:gd name="connsiteX34" fmla="*/ 1751012 w 2496608"/>
                  <a:gd name="connsiteY34" fmla="*/ 3707848 h 4321390"/>
                  <a:gd name="connsiteX35" fmla="*/ 1866900 w 2496608"/>
                  <a:gd name="connsiteY35" fmla="*/ 3977723 h 4321390"/>
                  <a:gd name="connsiteX36" fmla="*/ 1993900 w 2496608"/>
                  <a:gd name="connsiteY36" fmla="*/ 4130123 h 4321390"/>
                  <a:gd name="connsiteX37" fmla="*/ 2032000 w 2496608"/>
                  <a:gd name="connsiteY37" fmla="*/ 4244423 h 4321390"/>
                  <a:gd name="connsiteX38" fmla="*/ 1943100 w 2496608"/>
                  <a:gd name="connsiteY38" fmla="*/ 4320623 h 4321390"/>
                  <a:gd name="connsiteX39" fmla="*/ 1817687 w 2496608"/>
                  <a:gd name="connsiteY39" fmla="*/ 4277761 h 4321390"/>
                  <a:gd name="connsiteX40" fmla="*/ 1762125 w 2496608"/>
                  <a:gd name="connsiteY40" fmla="*/ 4184098 h 4321390"/>
                  <a:gd name="connsiteX41" fmla="*/ 1752600 w 2496608"/>
                  <a:gd name="connsiteY41" fmla="*/ 4028523 h 4321390"/>
                  <a:gd name="connsiteX42" fmla="*/ 1701800 w 2496608"/>
                  <a:gd name="connsiteY42" fmla="*/ 3812623 h 4321390"/>
                  <a:gd name="connsiteX43" fmla="*/ 1628140 w 2496608"/>
                  <a:gd name="connsiteY43" fmla="*/ 3683083 h 4321390"/>
                  <a:gd name="connsiteX44" fmla="*/ 1539240 w 2496608"/>
                  <a:gd name="connsiteY44" fmla="*/ 3584023 h 4321390"/>
                  <a:gd name="connsiteX45" fmla="*/ 1435100 w 2496608"/>
                  <a:gd name="connsiteY45" fmla="*/ 3545923 h 4321390"/>
                  <a:gd name="connsiteX46" fmla="*/ 1371600 w 2496608"/>
                  <a:gd name="connsiteY46" fmla="*/ 3545923 h 4321390"/>
                  <a:gd name="connsiteX47" fmla="*/ 1308100 w 2496608"/>
                  <a:gd name="connsiteY47" fmla="*/ 3596723 h 4321390"/>
                  <a:gd name="connsiteX48" fmla="*/ 1181100 w 2496608"/>
                  <a:gd name="connsiteY48" fmla="*/ 3584023 h 4321390"/>
                  <a:gd name="connsiteX49" fmla="*/ 1041400 w 2496608"/>
                  <a:gd name="connsiteY49" fmla="*/ 3685623 h 4321390"/>
                  <a:gd name="connsiteX50" fmla="*/ 1028700 w 2496608"/>
                  <a:gd name="connsiteY50" fmla="*/ 3749123 h 4321390"/>
                  <a:gd name="connsiteX51" fmla="*/ 895350 w 2496608"/>
                  <a:gd name="connsiteY51" fmla="*/ 3777698 h 4321390"/>
                  <a:gd name="connsiteX52" fmla="*/ 838200 w 2496608"/>
                  <a:gd name="connsiteY52" fmla="*/ 3685623 h 4321390"/>
                  <a:gd name="connsiteX53" fmla="*/ 838200 w 2496608"/>
                  <a:gd name="connsiteY53" fmla="*/ 3533223 h 4321390"/>
                  <a:gd name="connsiteX54" fmla="*/ 774700 w 2496608"/>
                  <a:gd name="connsiteY54" fmla="*/ 3495123 h 4321390"/>
                  <a:gd name="connsiteX55" fmla="*/ 654050 w 2496608"/>
                  <a:gd name="connsiteY55" fmla="*/ 3545923 h 4321390"/>
                  <a:gd name="connsiteX56" fmla="*/ 568325 w 2496608"/>
                  <a:gd name="connsiteY56" fmla="*/ 3426861 h 4321390"/>
                  <a:gd name="connsiteX57" fmla="*/ 546100 w 2496608"/>
                  <a:gd name="connsiteY57" fmla="*/ 3215723 h 4321390"/>
                  <a:gd name="connsiteX58" fmla="*/ 457200 w 2496608"/>
                  <a:gd name="connsiteY58" fmla="*/ 2936323 h 4321390"/>
                  <a:gd name="connsiteX59" fmla="*/ 293688 w 2496608"/>
                  <a:gd name="connsiteY59" fmla="*/ 2593423 h 4321390"/>
                  <a:gd name="connsiteX60" fmla="*/ 139700 w 2496608"/>
                  <a:gd name="connsiteY60" fmla="*/ 2225123 h 4321390"/>
                  <a:gd name="connsiteX61" fmla="*/ 50800 w 2496608"/>
                  <a:gd name="connsiteY61" fmla="*/ 1983823 h 4321390"/>
                  <a:gd name="connsiteX62" fmla="*/ 38100 w 2496608"/>
                  <a:gd name="connsiteY62" fmla="*/ 1869523 h 4321390"/>
                  <a:gd name="connsiteX63" fmla="*/ 38100 w 2496608"/>
                  <a:gd name="connsiteY63" fmla="*/ 1666323 h 4321390"/>
                  <a:gd name="connsiteX64" fmla="*/ 0 w 2496608"/>
                  <a:gd name="connsiteY64" fmla="*/ 1511383 h 4321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496608" h="4321390">
                    <a:moveTo>
                      <a:pt x="0" y="1511383"/>
                    </a:moveTo>
                    <a:cubicBezTo>
                      <a:pt x="52388" y="1438887"/>
                      <a:pt x="168063" y="1273893"/>
                      <a:pt x="266700" y="1145623"/>
                    </a:cubicBezTo>
                    <a:cubicBezTo>
                      <a:pt x="365337" y="1017353"/>
                      <a:pt x="448733" y="881040"/>
                      <a:pt x="591820" y="741763"/>
                    </a:cubicBezTo>
                    <a:cubicBezTo>
                      <a:pt x="734907" y="602486"/>
                      <a:pt x="964777" y="419183"/>
                      <a:pt x="1125220" y="309963"/>
                    </a:cubicBezTo>
                    <a:cubicBezTo>
                      <a:pt x="1285663" y="200743"/>
                      <a:pt x="1433909" y="135682"/>
                      <a:pt x="1554480" y="86443"/>
                    </a:cubicBezTo>
                    <a:cubicBezTo>
                      <a:pt x="1675051" y="37204"/>
                      <a:pt x="1759744" y="37390"/>
                      <a:pt x="1848644" y="14530"/>
                    </a:cubicBezTo>
                    <a:cubicBezTo>
                      <a:pt x="1937544" y="-8330"/>
                      <a:pt x="2019300" y="2623"/>
                      <a:pt x="2108200" y="2623"/>
                    </a:cubicBezTo>
                    <a:lnTo>
                      <a:pt x="2336800" y="40723"/>
                    </a:lnTo>
                    <a:cubicBezTo>
                      <a:pt x="2400300" y="64006"/>
                      <a:pt x="2472531" y="100519"/>
                      <a:pt x="2489200" y="142323"/>
                    </a:cubicBezTo>
                    <a:cubicBezTo>
                      <a:pt x="2505869" y="184127"/>
                      <a:pt x="2489200" y="235456"/>
                      <a:pt x="2489200" y="282023"/>
                    </a:cubicBezTo>
                    <a:cubicBezTo>
                      <a:pt x="2459567" y="320123"/>
                      <a:pt x="2446602" y="365366"/>
                      <a:pt x="2400300" y="396323"/>
                    </a:cubicBezTo>
                    <a:lnTo>
                      <a:pt x="2374900" y="523323"/>
                    </a:lnTo>
                    <a:lnTo>
                      <a:pt x="2336800" y="574123"/>
                    </a:lnTo>
                    <a:lnTo>
                      <a:pt x="2286000" y="713823"/>
                    </a:lnTo>
                    <a:cubicBezTo>
                      <a:pt x="2286000" y="743456"/>
                      <a:pt x="2264569" y="765947"/>
                      <a:pt x="2276475" y="802723"/>
                    </a:cubicBezTo>
                    <a:lnTo>
                      <a:pt x="2235200" y="878923"/>
                    </a:lnTo>
                    <a:lnTo>
                      <a:pt x="2260600" y="993223"/>
                    </a:lnTo>
                    <a:lnTo>
                      <a:pt x="2222500" y="1056723"/>
                    </a:lnTo>
                    <a:lnTo>
                      <a:pt x="2209800" y="1196423"/>
                    </a:lnTo>
                    <a:lnTo>
                      <a:pt x="2159000" y="1310723"/>
                    </a:lnTo>
                    <a:lnTo>
                      <a:pt x="2082800" y="1501223"/>
                    </a:lnTo>
                    <a:cubicBezTo>
                      <a:pt x="2051050" y="1552023"/>
                      <a:pt x="2029355" y="1581128"/>
                      <a:pt x="1968500" y="1615523"/>
                    </a:cubicBezTo>
                    <a:cubicBezTo>
                      <a:pt x="1907645" y="1649918"/>
                      <a:pt x="1606550" y="1638806"/>
                      <a:pt x="1574800" y="1679023"/>
                    </a:cubicBezTo>
                    <a:cubicBezTo>
                      <a:pt x="1642533" y="1738290"/>
                      <a:pt x="1705769" y="1796762"/>
                      <a:pt x="1778000" y="1856823"/>
                    </a:cubicBezTo>
                    <a:cubicBezTo>
                      <a:pt x="1812131" y="1935933"/>
                      <a:pt x="1837267" y="1990174"/>
                      <a:pt x="1893887" y="2067961"/>
                    </a:cubicBezTo>
                    <a:cubicBezTo>
                      <a:pt x="1939925" y="2124582"/>
                      <a:pt x="2012156" y="2190726"/>
                      <a:pt x="2024856" y="2228298"/>
                    </a:cubicBezTo>
                    <a:cubicBezTo>
                      <a:pt x="2037556" y="2265870"/>
                      <a:pt x="1996017" y="2252640"/>
                      <a:pt x="1981200" y="2288623"/>
                    </a:cubicBezTo>
                    <a:lnTo>
                      <a:pt x="1943100" y="2453723"/>
                    </a:lnTo>
                    <a:cubicBezTo>
                      <a:pt x="1953683" y="2504523"/>
                      <a:pt x="2046287" y="2526218"/>
                      <a:pt x="2044700" y="2593423"/>
                    </a:cubicBezTo>
                    <a:cubicBezTo>
                      <a:pt x="2043113" y="2660628"/>
                      <a:pt x="1940983" y="2612473"/>
                      <a:pt x="1905000" y="2656923"/>
                    </a:cubicBezTo>
                    <a:lnTo>
                      <a:pt x="1828800" y="2860123"/>
                    </a:lnTo>
                    <a:cubicBezTo>
                      <a:pt x="1822450" y="2925740"/>
                      <a:pt x="1891453" y="3006173"/>
                      <a:pt x="1874520" y="3073483"/>
                    </a:cubicBezTo>
                    <a:cubicBezTo>
                      <a:pt x="1857587" y="3140793"/>
                      <a:pt x="1763183" y="3086606"/>
                      <a:pt x="1727200" y="3126823"/>
                    </a:cubicBezTo>
                    <a:cubicBezTo>
                      <a:pt x="1691217" y="3167040"/>
                      <a:pt x="1647031" y="3225566"/>
                      <a:pt x="1651000" y="3322403"/>
                    </a:cubicBezTo>
                    <a:cubicBezTo>
                      <a:pt x="1654969" y="3419240"/>
                      <a:pt x="1715029" y="3593548"/>
                      <a:pt x="1751012" y="3707848"/>
                    </a:cubicBezTo>
                    <a:lnTo>
                      <a:pt x="1866900" y="3977723"/>
                    </a:lnTo>
                    <a:lnTo>
                      <a:pt x="1993900" y="4130123"/>
                    </a:lnTo>
                    <a:cubicBezTo>
                      <a:pt x="2021417" y="4174573"/>
                      <a:pt x="2040467" y="4212673"/>
                      <a:pt x="2032000" y="4244423"/>
                    </a:cubicBezTo>
                    <a:cubicBezTo>
                      <a:pt x="2023533" y="4276173"/>
                      <a:pt x="1978819" y="4315067"/>
                      <a:pt x="1943100" y="4320623"/>
                    </a:cubicBezTo>
                    <a:cubicBezTo>
                      <a:pt x="1907381" y="4326179"/>
                      <a:pt x="1847849" y="4300515"/>
                      <a:pt x="1817687" y="4277761"/>
                    </a:cubicBezTo>
                    <a:cubicBezTo>
                      <a:pt x="1787525" y="4255007"/>
                      <a:pt x="1770592" y="4226431"/>
                      <a:pt x="1762125" y="4184098"/>
                    </a:cubicBezTo>
                    <a:lnTo>
                      <a:pt x="1752600" y="4028523"/>
                    </a:lnTo>
                    <a:lnTo>
                      <a:pt x="1701800" y="3812623"/>
                    </a:lnTo>
                    <a:cubicBezTo>
                      <a:pt x="1684867" y="3751240"/>
                      <a:pt x="1655233" y="3721183"/>
                      <a:pt x="1628140" y="3683083"/>
                    </a:cubicBezTo>
                    <a:cubicBezTo>
                      <a:pt x="1601047" y="3644983"/>
                      <a:pt x="1575223" y="3603073"/>
                      <a:pt x="1539240" y="3584023"/>
                    </a:cubicBezTo>
                    <a:lnTo>
                      <a:pt x="1435100" y="3545923"/>
                    </a:lnTo>
                    <a:lnTo>
                      <a:pt x="1371600" y="3545923"/>
                    </a:lnTo>
                    <a:lnTo>
                      <a:pt x="1308100" y="3596723"/>
                    </a:lnTo>
                    <a:lnTo>
                      <a:pt x="1181100" y="3584023"/>
                    </a:lnTo>
                    <a:lnTo>
                      <a:pt x="1041400" y="3685623"/>
                    </a:lnTo>
                    <a:lnTo>
                      <a:pt x="1028700" y="3749123"/>
                    </a:lnTo>
                    <a:cubicBezTo>
                      <a:pt x="977370" y="3742243"/>
                      <a:pt x="950912" y="3787753"/>
                      <a:pt x="895350" y="3777698"/>
                    </a:cubicBezTo>
                    <a:cubicBezTo>
                      <a:pt x="839788" y="3767643"/>
                      <a:pt x="847725" y="3726369"/>
                      <a:pt x="838200" y="3685623"/>
                    </a:cubicBezTo>
                    <a:cubicBezTo>
                      <a:pt x="828675" y="3644877"/>
                      <a:pt x="838200" y="3584023"/>
                      <a:pt x="838200" y="3533223"/>
                    </a:cubicBezTo>
                    <a:cubicBezTo>
                      <a:pt x="838200" y="3482423"/>
                      <a:pt x="805392" y="3493006"/>
                      <a:pt x="774700" y="3495123"/>
                    </a:cubicBezTo>
                    <a:cubicBezTo>
                      <a:pt x="747183" y="3497240"/>
                      <a:pt x="693209" y="3543013"/>
                      <a:pt x="654050" y="3545923"/>
                    </a:cubicBezTo>
                    <a:cubicBezTo>
                      <a:pt x="614891" y="3548833"/>
                      <a:pt x="586317" y="3481894"/>
                      <a:pt x="568325" y="3426861"/>
                    </a:cubicBezTo>
                    <a:cubicBezTo>
                      <a:pt x="550333" y="3371828"/>
                      <a:pt x="561446" y="3308856"/>
                      <a:pt x="546100" y="3215723"/>
                    </a:cubicBezTo>
                    <a:cubicBezTo>
                      <a:pt x="530754" y="3122590"/>
                      <a:pt x="486833" y="3029456"/>
                      <a:pt x="457200" y="2936323"/>
                    </a:cubicBezTo>
                    <a:cubicBezTo>
                      <a:pt x="412750" y="2832606"/>
                      <a:pt x="346605" y="2711956"/>
                      <a:pt x="293688" y="2593423"/>
                    </a:cubicBezTo>
                    <a:cubicBezTo>
                      <a:pt x="240771" y="2474890"/>
                      <a:pt x="177800" y="2326723"/>
                      <a:pt x="139700" y="2225123"/>
                    </a:cubicBezTo>
                    <a:lnTo>
                      <a:pt x="50800" y="1983823"/>
                    </a:lnTo>
                    <a:lnTo>
                      <a:pt x="38100" y="1869523"/>
                    </a:lnTo>
                    <a:lnTo>
                      <a:pt x="38100" y="1666323"/>
                    </a:lnTo>
                    <a:lnTo>
                      <a:pt x="0" y="1511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A0000">
                      <a:alpha val="0"/>
                    </a:srgbClr>
                  </a:gs>
                  <a:gs pos="73000">
                    <a:srgbClr val="A40000">
                      <a:alpha val="50000"/>
                    </a:srgbClr>
                  </a:gs>
                  <a:gs pos="100000">
                    <a:srgbClr val="760000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0">
                      <a:srgbClr val="A40000"/>
                    </a:gs>
                    <a:gs pos="100000">
                      <a:srgbClr val="76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xmlns="" id="{37CBD52F-79E5-46B5-A3CE-069E0EDD989D}"/>
                  </a:ext>
                </a:extLst>
              </p:cNvPr>
              <p:cNvGrpSpPr/>
              <p:nvPr/>
            </p:nvGrpSpPr>
            <p:grpSpPr>
              <a:xfrm>
                <a:off x="5941219" y="2576513"/>
                <a:ext cx="311944" cy="1443503"/>
                <a:chOff x="5941219" y="2576513"/>
                <a:chExt cx="311944" cy="1443503"/>
              </a:xfrm>
            </p:grpSpPr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xmlns="" id="{A190D686-C9AE-451F-8672-0C0678B9C4B0}"/>
                    </a:ext>
                  </a:extLst>
                </p:cNvPr>
                <p:cNvSpPr/>
                <p:nvPr/>
              </p:nvSpPr>
              <p:spPr>
                <a:xfrm>
                  <a:off x="5941219" y="2576513"/>
                  <a:ext cx="311944" cy="1443503"/>
                </a:xfrm>
                <a:custGeom>
                  <a:avLst/>
                  <a:gdLst>
                    <a:gd name="connsiteX0" fmla="*/ 47625 w 309563"/>
                    <a:gd name="connsiteY0" fmla="*/ 0 h 1443037"/>
                    <a:gd name="connsiteX1" fmla="*/ 219075 w 309563"/>
                    <a:gd name="connsiteY1" fmla="*/ 0 h 1443037"/>
                    <a:gd name="connsiteX2" fmla="*/ 276225 w 309563"/>
                    <a:gd name="connsiteY2" fmla="*/ 57150 h 1443037"/>
                    <a:gd name="connsiteX3" fmla="*/ 266700 w 309563"/>
                    <a:gd name="connsiteY3" fmla="*/ 152400 h 1443037"/>
                    <a:gd name="connsiteX4" fmla="*/ 304800 w 309563"/>
                    <a:gd name="connsiteY4" fmla="*/ 276225 h 1443037"/>
                    <a:gd name="connsiteX5" fmla="*/ 309563 w 309563"/>
                    <a:gd name="connsiteY5" fmla="*/ 461962 h 1443037"/>
                    <a:gd name="connsiteX6" fmla="*/ 309563 w 309563"/>
                    <a:gd name="connsiteY6" fmla="*/ 628650 h 1443037"/>
                    <a:gd name="connsiteX7" fmla="*/ 247650 w 309563"/>
                    <a:gd name="connsiteY7" fmla="*/ 719137 h 1443037"/>
                    <a:gd name="connsiteX8" fmla="*/ 228600 w 309563"/>
                    <a:gd name="connsiteY8" fmla="*/ 866775 h 1443037"/>
                    <a:gd name="connsiteX9" fmla="*/ 242888 w 309563"/>
                    <a:gd name="connsiteY9" fmla="*/ 1076325 h 1443037"/>
                    <a:gd name="connsiteX10" fmla="*/ 214313 w 309563"/>
                    <a:gd name="connsiteY10" fmla="*/ 1328737 h 1443037"/>
                    <a:gd name="connsiteX11" fmla="*/ 147638 w 309563"/>
                    <a:gd name="connsiteY11" fmla="*/ 1443037 h 1443037"/>
                    <a:gd name="connsiteX12" fmla="*/ 66675 w 309563"/>
                    <a:gd name="connsiteY12" fmla="*/ 1295400 h 1443037"/>
                    <a:gd name="connsiteX13" fmla="*/ 61913 w 309563"/>
                    <a:gd name="connsiteY13" fmla="*/ 1147762 h 1443037"/>
                    <a:gd name="connsiteX14" fmla="*/ 95250 w 309563"/>
                    <a:gd name="connsiteY14" fmla="*/ 962025 h 1443037"/>
                    <a:gd name="connsiteX15" fmla="*/ 52388 w 309563"/>
                    <a:gd name="connsiteY15" fmla="*/ 752475 h 1443037"/>
                    <a:gd name="connsiteX16" fmla="*/ 0 w 309563"/>
                    <a:gd name="connsiteY16" fmla="*/ 633412 h 1443037"/>
                    <a:gd name="connsiteX17" fmla="*/ 9525 w 309563"/>
                    <a:gd name="connsiteY17" fmla="*/ 500062 h 1443037"/>
                    <a:gd name="connsiteX18" fmla="*/ 14288 w 309563"/>
                    <a:gd name="connsiteY18" fmla="*/ 323850 h 1443037"/>
                    <a:gd name="connsiteX19" fmla="*/ 47625 w 309563"/>
                    <a:gd name="connsiteY19" fmla="*/ 185737 h 1443037"/>
                    <a:gd name="connsiteX20" fmla="*/ 9525 w 309563"/>
                    <a:gd name="connsiteY20" fmla="*/ 114300 h 1443037"/>
                    <a:gd name="connsiteX21" fmla="*/ 0 w 309563"/>
                    <a:gd name="connsiteY21" fmla="*/ 47625 h 1443037"/>
                    <a:gd name="connsiteX22" fmla="*/ 47625 w 309563"/>
                    <a:gd name="connsiteY22" fmla="*/ 0 h 1443037"/>
                    <a:gd name="connsiteX0" fmla="*/ 47625 w 309563"/>
                    <a:gd name="connsiteY0" fmla="*/ 0 h 1443402"/>
                    <a:gd name="connsiteX1" fmla="*/ 219075 w 309563"/>
                    <a:gd name="connsiteY1" fmla="*/ 0 h 1443402"/>
                    <a:gd name="connsiteX2" fmla="*/ 276225 w 309563"/>
                    <a:gd name="connsiteY2" fmla="*/ 57150 h 1443402"/>
                    <a:gd name="connsiteX3" fmla="*/ 266700 w 309563"/>
                    <a:gd name="connsiteY3" fmla="*/ 152400 h 1443402"/>
                    <a:gd name="connsiteX4" fmla="*/ 304800 w 309563"/>
                    <a:gd name="connsiteY4" fmla="*/ 276225 h 1443402"/>
                    <a:gd name="connsiteX5" fmla="*/ 309563 w 309563"/>
                    <a:gd name="connsiteY5" fmla="*/ 461962 h 1443402"/>
                    <a:gd name="connsiteX6" fmla="*/ 309563 w 309563"/>
                    <a:gd name="connsiteY6" fmla="*/ 628650 h 1443402"/>
                    <a:gd name="connsiteX7" fmla="*/ 247650 w 309563"/>
                    <a:gd name="connsiteY7" fmla="*/ 719137 h 1443402"/>
                    <a:gd name="connsiteX8" fmla="*/ 228600 w 309563"/>
                    <a:gd name="connsiteY8" fmla="*/ 866775 h 1443402"/>
                    <a:gd name="connsiteX9" fmla="*/ 242888 w 309563"/>
                    <a:gd name="connsiteY9" fmla="*/ 1076325 h 1443402"/>
                    <a:gd name="connsiteX10" fmla="*/ 214313 w 309563"/>
                    <a:gd name="connsiteY10" fmla="*/ 1328737 h 1443402"/>
                    <a:gd name="connsiteX11" fmla="*/ 147638 w 309563"/>
                    <a:gd name="connsiteY11" fmla="*/ 1443037 h 1443402"/>
                    <a:gd name="connsiteX12" fmla="*/ 66675 w 309563"/>
                    <a:gd name="connsiteY12" fmla="*/ 1295400 h 1443402"/>
                    <a:gd name="connsiteX13" fmla="*/ 61913 w 309563"/>
                    <a:gd name="connsiteY13" fmla="*/ 1147762 h 1443402"/>
                    <a:gd name="connsiteX14" fmla="*/ 95250 w 309563"/>
                    <a:gd name="connsiteY14" fmla="*/ 962025 h 1443402"/>
                    <a:gd name="connsiteX15" fmla="*/ 52388 w 309563"/>
                    <a:gd name="connsiteY15" fmla="*/ 752475 h 1443402"/>
                    <a:gd name="connsiteX16" fmla="*/ 0 w 309563"/>
                    <a:gd name="connsiteY16" fmla="*/ 633412 h 1443402"/>
                    <a:gd name="connsiteX17" fmla="*/ 9525 w 309563"/>
                    <a:gd name="connsiteY17" fmla="*/ 500062 h 1443402"/>
                    <a:gd name="connsiteX18" fmla="*/ 14288 w 309563"/>
                    <a:gd name="connsiteY18" fmla="*/ 323850 h 1443402"/>
                    <a:gd name="connsiteX19" fmla="*/ 47625 w 309563"/>
                    <a:gd name="connsiteY19" fmla="*/ 185737 h 1443402"/>
                    <a:gd name="connsiteX20" fmla="*/ 9525 w 309563"/>
                    <a:gd name="connsiteY20" fmla="*/ 114300 h 1443402"/>
                    <a:gd name="connsiteX21" fmla="*/ 0 w 309563"/>
                    <a:gd name="connsiteY21" fmla="*/ 47625 h 1443402"/>
                    <a:gd name="connsiteX22" fmla="*/ 47625 w 309563"/>
                    <a:gd name="connsiteY22" fmla="*/ 0 h 1443402"/>
                    <a:gd name="connsiteX0" fmla="*/ 47625 w 309563"/>
                    <a:gd name="connsiteY0" fmla="*/ 0 h 1443313"/>
                    <a:gd name="connsiteX1" fmla="*/ 219075 w 309563"/>
                    <a:gd name="connsiteY1" fmla="*/ 0 h 1443313"/>
                    <a:gd name="connsiteX2" fmla="*/ 276225 w 309563"/>
                    <a:gd name="connsiteY2" fmla="*/ 57150 h 1443313"/>
                    <a:gd name="connsiteX3" fmla="*/ 266700 w 309563"/>
                    <a:gd name="connsiteY3" fmla="*/ 152400 h 1443313"/>
                    <a:gd name="connsiteX4" fmla="*/ 304800 w 309563"/>
                    <a:gd name="connsiteY4" fmla="*/ 276225 h 1443313"/>
                    <a:gd name="connsiteX5" fmla="*/ 309563 w 309563"/>
                    <a:gd name="connsiteY5" fmla="*/ 461962 h 1443313"/>
                    <a:gd name="connsiteX6" fmla="*/ 309563 w 309563"/>
                    <a:gd name="connsiteY6" fmla="*/ 628650 h 1443313"/>
                    <a:gd name="connsiteX7" fmla="*/ 247650 w 309563"/>
                    <a:gd name="connsiteY7" fmla="*/ 719137 h 1443313"/>
                    <a:gd name="connsiteX8" fmla="*/ 228600 w 309563"/>
                    <a:gd name="connsiteY8" fmla="*/ 866775 h 1443313"/>
                    <a:gd name="connsiteX9" fmla="*/ 242888 w 309563"/>
                    <a:gd name="connsiteY9" fmla="*/ 1076325 h 1443313"/>
                    <a:gd name="connsiteX10" fmla="*/ 214313 w 309563"/>
                    <a:gd name="connsiteY10" fmla="*/ 1328737 h 1443313"/>
                    <a:gd name="connsiteX11" fmla="*/ 147638 w 309563"/>
                    <a:gd name="connsiteY11" fmla="*/ 1443037 h 1443313"/>
                    <a:gd name="connsiteX12" fmla="*/ 66675 w 309563"/>
                    <a:gd name="connsiteY12" fmla="*/ 1295400 h 1443313"/>
                    <a:gd name="connsiteX13" fmla="*/ 61913 w 309563"/>
                    <a:gd name="connsiteY13" fmla="*/ 1147762 h 1443313"/>
                    <a:gd name="connsiteX14" fmla="*/ 95250 w 309563"/>
                    <a:gd name="connsiteY14" fmla="*/ 962025 h 1443313"/>
                    <a:gd name="connsiteX15" fmla="*/ 52388 w 309563"/>
                    <a:gd name="connsiteY15" fmla="*/ 752475 h 1443313"/>
                    <a:gd name="connsiteX16" fmla="*/ 0 w 309563"/>
                    <a:gd name="connsiteY16" fmla="*/ 633412 h 1443313"/>
                    <a:gd name="connsiteX17" fmla="*/ 9525 w 309563"/>
                    <a:gd name="connsiteY17" fmla="*/ 500062 h 1443313"/>
                    <a:gd name="connsiteX18" fmla="*/ 14288 w 309563"/>
                    <a:gd name="connsiteY18" fmla="*/ 323850 h 1443313"/>
                    <a:gd name="connsiteX19" fmla="*/ 47625 w 309563"/>
                    <a:gd name="connsiteY19" fmla="*/ 185737 h 1443313"/>
                    <a:gd name="connsiteX20" fmla="*/ 9525 w 309563"/>
                    <a:gd name="connsiteY20" fmla="*/ 114300 h 1443313"/>
                    <a:gd name="connsiteX21" fmla="*/ 0 w 309563"/>
                    <a:gd name="connsiteY21" fmla="*/ 47625 h 1443313"/>
                    <a:gd name="connsiteX22" fmla="*/ 47625 w 309563"/>
                    <a:gd name="connsiteY22" fmla="*/ 0 h 1443313"/>
                    <a:gd name="connsiteX0" fmla="*/ 47625 w 309563"/>
                    <a:gd name="connsiteY0" fmla="*/ 0 h 1443313"/>
                    <a:gd name="connsiteX1" fmla="*/ 219075 w 309563"/>
                    <a:gd name="connsiteY1" fmla="*/ 0 h 1443313"/>
                    <a:gd name="connsiteX2" fmla="*/ 276225 w 309563"/>
                    <a:gd name="connsiteY2" fmla="*/ 57150 h 1443313"/>
                    <a:gd name="connsiteX3" fmla="*/ 266700 w 309563"/>
                    <a:gd name="connsiteY3" fmla="*/ 152400 h 1443313"/>
                    <a:gd name="connsiteX4" fmla="*/ 304800 w 309563"/>
                    <a:gd name="connsiteY4" fmla="*/ 276225 h 1443313"/>
                    <a:gd name="connsiteX5" fmla="*/ 309563 w 309563"/>
                    <a:gd name="connsiteY5" fmla="*/ 461962 h 1443313"/>
                    <a:gd name="connsiteX6" fmla="*/ 309563 w 309563"/>
                    <a:gd name="connsiteY6" fmla="*/ 628650 h 1443313"/>
                    <a:gd name="connsiteX7" fmla="*/ 247650 w 309563"/>
                    <a:gd name="connsiteY7" fmla="*/ 719137 h 1443313"/>
                    <a:gd name="connsiteX8" fmla="*/ 228600 w 309563"/>
                    <a:gd name="connsiteY8" fmla="*/ 866775 h 1443313"/>
                    <a:gd name="connsiteX9" fmla="*/ 242888 w 309563"/>
                    <a:gd name="connsiteY9" fmla="*/ 1076325 h 1443313"/>
                    <a:gd name="connsiteX10" fmla="*/ 214313 w 309563"/>
                    <a:gd name="connsiteY10" fmla="*/ 1328737 h 1443313"/>
                    <a:gd name="connsiteX11" fmla="*/ 147638 w 309563"/>
                    <a:gd name="connsiteY11" fmla="*/ 1443037 h 1443313"/>
                    <a:gd name="connsiteX12" fmla="*/ 66675 w 309563"/>
                    <a:gd name="connsiteY12" fmla="*/ 1295400 h 1443313"/>
                    <a:gd name="connsiteX13" fmla="*/ 61913 w 309563"/>
                    <a:gd name="connsiteY13" fmla="*/ 1147762 h 1443313"/>
                    <a:gd name="connsiteX14" fmla="*/ 95250 w 309563"/>
                    <a:gd name="connsiteY14" fmla="*/ 962025 h 1443313"/>
                    <a:gd name="connsiteX15" fmla="*/ 52388 w 309563"/>
                    <a:gd name="connsiteY15" fmla="*/ 752475 h 1443313"/>
                    <a:gd name="connsiteX16" fmla="*/ 0 w 309563"/>
                    <a:gd name="connsiteY16" fmla="*/ 633412 h 1443313"/>
                    <a:gd name="connsiteX17" fmla="*/ 9525 w 309563"/>
                    <a:gd name="connsiteY17" fmla="*/ 500062 h 1443313"/>
                    <a:gd name="connsiteX18" fmla="*/ 14288 w 309563"/>
                    <a:gd name="connsiteY18" fmla="*/ 323850 h 1443313"/>
                    <a:gd name="connsiteX19" fmla="*/ 47625 w 309563"/>
                    <a:gd name="connsiteY19" fmla="*/ 185737 h 1443313"/>
                    <a:gd name="connsiteX20" fmla="*/ 9525 w 309563"/>
                    <a:gd name="connsiteY20" fmla="*/ 114300 h 1443313"/>
                    <a:gd name="connsiteX21" fmla="*/ 0 w 309563"/>
                    <a:gd name="connsiteY21" fmla="*/ 47625 h 1443313"/>
                    <a:gd name="connsiteX22" fmla="*/ 47625 w 309563"/>
                    <a:gd name="connsiteY22" fmla="*/ 0 h 1443313"/>
                    <a:gd name="connsiteX0" fmla="*/ 47625 w 309563"/>
                    <a:gd name="connsiteY0" fmla="*/ 0 h 1443503"/>
                    <a:gd name="connsiteX1" fmla="*/ 219075 w 309563"/>
                    <a:gd name="connsiteY1" fmla="*/ 0 h 1443503"/>
                    <a:gd name="connsiteX2" fmla="*/ 276225 w 309563"/>
                    <a:gd name="connsiteY2" fmla="*/ 57150 h 1443503"/>
                    <a:gd name="connsiteX3" fmla="*/ 266700 w 309563"/>
                    <a:gd name="connsiteY3" fmla="*/ 152400 h 1443503"/>
                    <a:gd name="connsiteX4" fmla="*/ 304800 w 309563"/>
                    <a:gd name="connsiteY4" fmla="*/ 276225 h 1443503"/>
                    <a:gd name="connsiteX5" fmla="*/ 309563 w 309563"/>
                    <a:gd name="connsiteY5" fmla="*/ 461962 h 1443503"/>
                    <a:gd name="connsiteX6" fmla="*/ 309563 w 309563"/>
                    <a:gd name="connsiteY6" fmla="*/ 628650 h 1443503"/>
                    <a:gd name="connsiteX7" fmla="*/ 247650 w 309563"/>
                    <a:gd name="connsiteY7" fmla="*/ 719137 h 1443503"/>
                    <a:gd name="connsiteX8" fmla="*/ 228600 w 309563"/>
                    <a:gd name="connsiteY8" fmla="*/ 866775 h 1443503"/>
                    <a:gd name="connsiteX9" fmla="*/ 242888 w 309563"/>
                    <a:gd name="connsiteY9" fmla="*/ 1076325 h 1443503"/>
                    <a:gd name="connsiteX10" fmla="*/ 214313 w 309563"/>
                    <a:gd name="connsiteY10" fmla="*/ 1328737 h 1443503"/>
                    <a:gd name="connsiteX11" fmla="*/ 147638 w 309563"/>
                    <a:gd name="connsiteY11" fmla="*/ 1443037 h 1443503"/>
                    <a:gd name="connsiteX12" fmla="*/ 69056 w 309563"/>
                    <a:gd name="connsiteY12" fmla="*/ 1290637 h 1443503"/>
                    <a:gd name="connsiteX13" fmla="*/ 61913 w 309563"/>
                    <a:gd name="connsiteY13" fmla="*/ 1147762 h 1443503"/>
                    <a:gd name="connsiteX14" fmla="*/ 95250 w 309563"/>
                    <a:gd name="connsiteY14" fmla="*/ 962025 h 1443503"/>
                    <a:gd name="connsiteX15" fmla="*/ 52388 w 309563"/>
                    <a:gd name="connsiteY15" fmla="*/ 752475 h 1443503"/>
                    <a:gd name="connsiteX16" fmla="*/ 0 w 309563"/>
                    <a:gd name="connsiteY16" fmla="*/ 633412 h 1443503"/>
                    <a:gd name="connsiteX17" fmla="*/ 9525 w 309563"/>
                    <a:gd name="connsiteY17" fmla="*/ 500062 h 1443503"/>
                    <a:gd name="connsiteX18" fmla="*/ 14288 w 309563"/>
                    <a:gd name="connsiteY18" fmla="*/ 323850 h 1443503"/>
                    <a:gd name="connsiteX19" fmla="*/ 47625 w 309563"/>
                    <a:gd name="connsiteY19" fmla="*/ 185737 h 1443503"/>
                    <a:gd name="connsiteX20" fmla="*/ 9525 w 309563"/>
                    <a:gd name="connsiteY20" fmla="*/ 114300 h 1443503"/>
                    <a:gd name="connsiteX21" fmla="*/ 0 w 309563"/>
                    <a:gd name="connsiteY21" fmla="*/ 47625 h 1443503"/>
                    <a:gd name="connsiteX22" fmla="*/ 47625 w 309563"/>
                    <a:gd name="connsiteY22" fmla="*/ 0 h 1443503"/>
                    <a:gd name="connsiteX0" fmla="*/ 47625 w 309563"/>
                    <a:gd name="connsiteY0" fmla="*/ 0 h 1443503"/>
                    <a:gd name="connsiteX1" fmla="*/ 219075 w 309563"/>
                    <a:gd name="connsiteY1" fmla="*/ 0 h 1443503"/>
                    <a:gd name="connsiteX2" fmla="*/ 276225 w 309563"/>
                    <a:gd name="connsiteY2" fmla="*/ 57150 h 1443503"/>
                    <a:gd name="connsiteX3" fmla="*/ 266700 w 309563"/>
                    <a:gd name="connsiteY3" fmla="*/ 152400 h 1443503"/>
                    <a:gd name="connsiteX4" fmla="*/ 304800 w 309563"/>
                    <a:gd name="connsiteY4" fmla="*/ 276225 h 1443503"/>
                    <a:gd name="connsiteX5" fmla="*/ 309563 w 309563"/>
                    <a:gd name="connsiteY5" fmla="*/ 461962 h 1443503"/>
                    <a:gd name="connsiteX6" fmla="*/ 309563 w 309563"/>
                    <a:gd name="connsiteY6" fmla="*/ 628650 h 1443503"/>
                    <a:gd name="connsiteX7" fmla="*/ 247650 w 309563"/>
                    <a:gd name="connsiteY7" fmla="*/ 719137 h 1443503"/>
                    <a:gd name="connsiteX8" fmla="*/ 228600 w 309563"/>
                    <a:gd name="connsiteY8" fmla="*/ 866775 h 1443503"/>
                    <a:gd name="connsiteX9" fmla="*/ 242888 w 309563"/>
                    <a:gd name="connsiteY9" fmla="*/ 1076325 h 1443503"/>
                    <a:gd name="connsiteX10" fmla="*/ 214313 w 309563"/>
                    <a:gd name="connsiteY10" fmla="*/ 1328737 h 1443503"/>
                    <a:gd name="connsiteX11" fmla="*/ 147638 w 309563"/>
                    <a:gd name="connsiteY11" fmla="*/ 1443037 h 1443503"/>
                    <a:gd name="connsiteX12" fmla="*/ 69056 w 309563"/>
                    <a:gd name="connsiteY12" fmla="*/ 1290637 h 1443503"/>
                    <a:gd name="connsiteX13" fmla="*/ 61913 w 309563"/>
                    <a:gd name="connsiteY13" fmla="*/ 1147762 h 1443503"/>
                    <a:gd name="connsiteX14" fmla="*/ 80963 w 309563"/>
                    <a:gd name="connsiteY14" fmla="*/ 969169 h 1443503"/>
                    <a:gd name="connsiteX15" fmla="*/ 52388 w 309563"/>
                    <a:gd name="connsiteY15" fmla="*/ 752475 h 1443503"/>
                    <a:gd name="connsiteX16" fmla="*/ 0 w 309563"/>
                    <a:gd name="connsiteY16" fmla="*/ 633412 h 1443503"/>
                    <a:gd name="connsiteX17" fmla="*/ 9525 w 309563"/>
                    <a:gd name="connsiteY17" fmla="*/ 500062 h 1443503"/>
                    <a:gd name="connsiteX18" fmla="*/ 14288 w 309563"/>
                    <a:gd name="connsiteY18" fmla="*/ 323850 h 1443503"/>
                    <a:gd name="connsiteX19" fmla="*/ 47625 w 309563"/>
                    <a:gd name="connsiteY19" fmla="*/ 185737 h 1443503"/>
                    <a:gd name="connsiteX20" fmla="*/ 9525 w 309563"/>
                    <a:gd name="connsiteY20" fmla="*/ 114300 h 1443503"/>
                    <a:gd name="connsiteX21" fmla="*/ 0 w 309563"/>
                    <a:gd name="connsiteY21" fmla="*/ 47625 h 1443503"/>
                    <a:gd name="connsiteX22" fmla="*/ 47625 w 309563"/>
                    <a:gd name="connsiteY22" fmla="*/ 0 h 1443503"/>
                    <a:gd name="connsiteX0" fmla="*/ 49932 w 311870"/>
                    <a:gd name="connsiteY0" fmla="*/ 0 h 1443503"/>
                    <a:gd name="connsiteX1" fmla="*/ 221382 w 311870"/>
                    <a:gd name="connsiteY1" fmla="*/ 0 h 1443503"/>
                    <a:gd name="connsiteX2" fmla="*/ 278532 w 311870"/>
                    <a:gd name="connsiteY2" fmla="*/ 57150 h 1443503"/>
                    <a:gd name="connsiteX3" fmla="*/ 269007 w 311870"/>
                    <a:gd name="connsiteY3" fmla="*/ 152400 h 1443503"/>
                    <a:gd name="connsiteX4" fmla="*/ 307107 w 311870"/>
                    <a:gd name="connsiteY4" fmla="*/ 276225 h 1443503"/>
                    <a:gd name="connsiteX5" fmla="*/ 311870 w 311870"/>
                    <a:gd name="connsiteY5" fmla="*/ 461962 h 1443503"/>
                    <a:gd name="connsiteX6" fmla="*/ 311870 w 311870"/>
                    <a:gd name="connsiteY6" fmla="*/ 628650 h 1443503"/>
                    <a:gd name="connsiteX7" fmla="*/ 249957 w 311870"/>
                    <a:gd name="connsiteY7" fmla="*/ 719137 h 1443503"/>
                    <a:gd name="connsiteX8" fmla="*/ 230907 w 311870"/>
                    <a:gd name="connsiteY8" fmla="*/ 866775 h 1443503"/>
                    <a:gd name="connsiteX9" fmla="*/ 245195 w 311870"/>
                    <a:gd name="connsiteY9" fmla="*/ 1076325 h 1443503"/>
                    <a:gd name="connsiteX10" fmla="*/ 216620 w 311870"/>
                    <a:gd name="connsiteY10" fmla="*/ 1328737 h 1443503"/>
                    <a:gd name="connsiteX11" fmla="*/ 149945 w 311870"/>
                    <a:gd name="connsiteY11" fmla="*/ 1443037 h 1443503"/>
                    <a:gd name="connsiteX12" fmla="*/ 71363 w 311870"/>
                    <a:gd name="connsiteY12" fmla="*/ 1290637 h 1443503"/>
                    <a:gd name="connsiteX13" fmla="*/ 64220 w 311870"/>
                    <a:gd name="connsiteY13" fmla="*/ 1147762 h 1443503"/>
                    <a:gd name="connsiteX14" fmla="*/ 83270 w 311870"/>
                    <a:gd name="connsiteY14" fmla="*/ 969169 h 1443503"/>
                    <a:gd name="connsiteX15" fmla="*/ 54695 w 311870"/>
                    <a:gd name="connsiteY15" fmla="*/ 752475 h 1443503"/>
                    <a:gd name="connsiteX16" fmla="*/ 2307 w 311870"/>
                    <a:gd name="connsiteY16" fmla="*/ 633412 h 1443503"/>
                    <a:gd name="connsiteX17" fmla="*/ 11832 w 311870"/>
                    <a:gd name="connsiteY17" fmla="*/ 500062 h 1443503"/>
                    <a:gd name="connsiteX18" fmla="*/ 16595 w 311870"/>
                    <a:gd name="connsiteY18" fmla="*/ 323850 h 1443503"/>
                    <a:gd name="connsiteX19" fmla="*/ 49932 w 311870"/>
                    <a:gd name="connsiteY19" fmla="*/ 185737 h 1443503"/>
                    <a:gd name="connsiteX20" fmla="*/ 11832 w 311870"/>
                    <a:gd name="connsiteY20" fmla="*/ 114300 h 1443503"/>
                    <a:gd name="connsiteX21" fmla="*/ 2307 w 311870"/>
                    <a:gd name="connsiteY21" fmla="*/ 47625 h 1443503"/>
                    <a:gd name="connsiteX22" fmla="*/ 49932 w 311870"/>
                    <a:gd name="connsiteY22" fmla="*/ 0 h 1443503"/>
                    <a:gd name="connsiteX0" fmla="*/ 49932 w 311870"/>
                    <a:gd name="connsiteY0" fmla="*/ 0 h 1443503"/>
                    <a:gd name="connsiteX1" fmla="*/ 221382 w 311870"/>
                    <a:gd name="connsiteY1" fmla="*/ 0 h 1443503"/>
                    <a:gd name="connsiteX2" fmla="*/ 278532 w 311870"/>
                    <a:gd name="connsiteY2" fmla="*/ 57150 h 1443503"/>
                    <a:gd name="connsiteX3" fmla="*/ 269007 w 311870"/>
                    <a:gd name="connsiteY3" fmla="*/ 152400 h 1443503"/>
                    <a:gd name="connsiteX4" fmla="*/ 307107 w 311870"/>
                    <a:gd name="connsiteY4" fmla="*/ 276225 h 1443503"/>
                    <a:gd name="connsiteX5" fmla="*/ 311870 w 311870"/>
                    <a:gd name="connsiteY5" fmla="*/ 461962 h 1443503"/>
                    <a:gd name="connsiteX6" fmla="*/ 311870 w 311870"/>
                    <a:gd name="connsiteY6" fmla="*/ 628650 h 1443503"/>
                    <a:gd name="connsiteX7" fmla="*/ 249957 w 311870"/>
                    <a:gd name="connsiteY7" fmla="*/ 719137 h 1443503"/>
                    <a:gd name="connsiteX8" fmla="*/ 230907 w 311870"/>
                    <a:gd name="connsiteY8" fmla="*/ 866775 h 1443503"/>
                    <a:gd name="connsiteX9" fmla="*/ 245195 w 311870"/>
                    <a:gd name="connsiteY9" fmla="*/ 1076325 h 1443503"/>
                    <a:gd name="connsiteX10" fmla="*/ 216620 w 311870"/>
                    <a:gd name="connsiteY10" fmla="*/ 1328737 h 1443503"/>
                    <a:gd name="connsiteX11" fmla="*/ 149945 w 311870"/>
                    <a:gd name="connsiteY11" fmla="*/ 1443037 h 1443503"/>
                    <a:gd name="connsiteX12" fmla="*/ 71363 w 311870"/>
                    <a:gd name="connsiteY12" fmla="*/ 1290637 h 1443503"/>
                    <a:gd name="connsiteX13" fmla="*/ 64220 w 311870"/>
                    <a:gd name="connsiteY13" fmla="*/ 1147762 h 1443503"/>
                    <a:gd name="connsiteX14" fmla="*/ 83270 w 311870"/>
                    <a:gd name="connsiteY14" fmla="*/ 969169 h 1443503"/>
                    <a:gd name="connsiteX15" fmla="*/ 54695 w 311870"/>
                    <a:gd name="connsiteY15" fmla="*/ 752475 h 1443503"/>
                    <a:gd name="connsiteX16" fmla="*/ 2307 w 311870"/>
                    <a:gd name="connsiteY16" fmla="*/ 633412 h 1443503"/>
                    <a:gd name="connsiteX17" fmla="*/ 11832 w 311870"/>
                    <a:gd name="connsiteY17" fmla="*/ 500062 h 1443503"/>
                    <a:gd name="connsiteX18" fmla="*/ 16595 w 311870"/>
                    <a:gd name="connsiteY18" fmla="*/ 323850 h 1443503"/>
                    <a:gd name="connsiteX19" fmla="*/ 49932 w 311870"/>
                    <a:gd name="connsiteY19" fmla="*/ 185737 h 1443503"/>
                    <a:gd name="connsiteX20" fmla="*/ 11832 w 311870"/>
                    <a:gd name="connsiteY20" fmla="*/ 114300 h 1443503"/>
                    <a:gd name="connsiteX21" fmla="*/ 2307 w 311870"/>
                    <a:gd name="connsiteY21" fmla="*/ 47625 h 1443503"/>
                    <a:gd name="connsiteX22" fmla="*/ 49932 w 311870"/>
                    <a:gd name="connsiteY22" fmla="*/ 0 h 1443503"/>
                    <a:gd name="connsiteX0" fmla="*/ 72899 w 313406"/>
                    <a:gd name="connsiteY0" fmla="*/ 0 h 1443503"/>
                    <a:gd name="connsiteX1" fmla="*/ 222918 w 313406"/>
                    <a:gd name="connsiteY1" fmla="*/ 0 h 1443503"/>
                    <a:gd name="connsiteX2" fmla="*/ 280068 w 313406"/>
                    <a:gd name="connsiteY2" fmla="*/ 57150 h 1443503"/>
                    <a:gd name="connsiteX3" fmla="*/ 270543 w 313406"/>
                    <a:gd name="connsiteY3" fmla="*/ 152400 h 1443503"/>
                    <a:gd name="connsiteX4" fmla="*/ 308643 w 313406"/>
                    <a:gd name="connsiteY4" fmla="*/ 276225 h 1443503"/>
                    <a:gd name="connsiteX5" fmla="*/ 313406 w 313406"/>
                    <a:gd name="connsiteY5" fmla="*/ 461962 h 1443503"/>
                    <a:gd name="connsiteX6" fmla="*/ 313406 w 313406"/>
                    <a:gd name="connsiteY6" fmla="*/ 628650 h 1443503"/>
                    <a:gd name="connsiteX7" fmla="*/ 251493 w 313406"/>
                    <a:gd name="connsiteY7" fmla="*/ 719137 h 1443503"/>
                    <a:gd name="connsiteX8" fmla="*/ 232443 w 313406"/>
                    <a:gd name="connsiteY8" fmla="*/ 866775 h 1443503"/>
                    <a:gd name="connsiteX9" fmla="*/ 246731 w 313406"/>
                    <a:gd name="connsiteY9" fmla="*/ 1076325 h 1443503"/>
                    <a:gd name="connsiteX10" fmla="*/ 218156 w 313406"/>
                    <a:gd name="connsiteY10" fmla="*/ 1328737 h 1443503"/>
                    <a:gd name="connsiteX11" fmla="*/ 151481 w 313406"/>
                    <a:gd name="connsiteY11" fmla="*/ 1443037 h 1443503"/>
                    <a:gd name="connsiteX12" fmla="*/ 72899 w 313406"/>
                    <a:gd name="connsiteY12" fmla="*/ 1290637 h 1443503"/>
                    <a:gd name="connsiteX13" fmla="*/ 65756 w 313406"/>
                    <a:gd name="connsiteY13" fmla="*/ 1147762 h 1443503"/>
                    <a:gd name="connsiteX14" fmla="*/ 84806 w 313406"/>
                    <a:gd name="connsiteY14" fmla="*/ 969169 h 1443503"/>
                    <a:gd name="connsiteX15" fmla="*/ 56231 w 313406"/>
                    <a:gd name="connsiteY15" fmla="*/ 752475 h 1443503"/>
                    <a:gd name="connsiteX16" fmla="*/ 3843 w 313406"/>
                    <a:gd name="connsiteY16" fmla="*/ 633412 h 1443503"/>
                    <a:gd name="connsiteX17" fmla="*/ 13368 w 313406"/>
                    <a:gd name="connsiteY17" fmla="*/ 500062 h 1443503"/>
                    <a:gd name="connsiteX18" fmla="*/ 18131 w 313406"/>
                    <a:gd name="connsiteY18" fmla="*/ 323850 h 1443503"/>
                    <a:gd name="connsiteX19" fmla="*/ 51468 w 313406"/>
                    <a:gd name="connsiteY19" fmla="*/ 185737 h 1443503"/>
                    <a:gd name="connsiteX20" fmla="*/ 13368 w 313406"/>
                    <a:gd name="connsiteY20" fmla="*/ 114300 h 1443503"/>
                    <a:gd name="connsiteX21" fmla="*/ 3843 w 313406"/>
                    <a:gd name="connsiteY21" fmla="*/ 47625 h 1443503"/>
                    <a:gd name="connsiteX22" fmla="*/ 72899 w 313406"/>
                    <a:gd name="connsiteY22" fmla="*/ 0 h 1443503"/>
                    <a:gd name="connsiteX0" fmla="*/ 69056 w 309563"/>
                    <a:gd name="connsiteY0" fmla="*/ 0 h 1443503"/>
                    <a:gd name="connsiteX1" fmla="*/ 219075 w 309563"/>
                    <a:gd name="connsiteY1" fmla="*/ 0 h 1443503"/>
                    <a:gd name="connsiteX2" fmla="*/ 276225 w 309563"/>
                    <a:gd name="connsiteY2" fmla="*/ 57150 h 1443503"/>
                    <a:gd name="connsiteX3" fmla="*/ 266700 w 309563"/>
                    <a:gd name="connsiteY3" fmla="*/ 152400 h 1443503"/>
                    <a:gd name="connsiteX4" fmla="*/ 304800 w 309563"/>
                    <a:gd name="connsiteY4" fmla="*/ 276225 h 1443503"/>
                    <a:gd name="connsiteX5" fmla="*/ 309563 w 309563"/>
                    <a:gd name="connsiteY5" fmla="*/ 461962 h 1443503"/>
                    <a:gd name="connsiteX6" fmla="*/ 309563 w 309563"/>
                    <a:gd name="connsiteY6" fmla="*/ 628650 h 1443503"/>
                    <a:gd name="connsiteX7" fmla="*/ 247650 w 309563"/>
                    <a:gd name="connsiteY7" fmla="*/ 719137 h 1443503"/>
                    <a:gd name="connsiteX8" fmla="*/ 228600 w 309563"/>
                    <a:gd name="connsiteY8" fmla="*/ 866775 h 1443503"/>
                    <a:gd name="connsiteX9" fmla="*/ 242888 w 309563"/>
                    <a:gd name="connsiteY9" fmla="*/ 1076325 h 1443503"/>
                    <a:gd name="connsiteX10" fmla="*/ 214313 w 309563"/>
                    <a:gd name="connsiteY10" fmla="*/ 1328737 h 1443503"/>
                    <a:gd name="connsiteX11" fmla="*/ 147638 w 309563"/>
                    <a:gd name="connsiteY11" fmla="*/ 1443037 h 1443503"/>
                    <a:gd name="connsiteX12" fmla="*/ 69056 w 309563"/>
                    <a:gd name="connsiteY12" fmla="*/ 1290637 h 1443503"/>
                    <a:gd name="connsiteX13" fmla="*/ 61913 w 309563"/>
                    <a:gd name="connsiteY13" fmla="*/ 1147762 h 1443503"/>
                    <a:gd name="connsiteX14" fmla="*/ 80963 w 309563"/>
                    <a:gd name="connsiteY14" fmla="*/ 969169 h 1443503"/>
                    <a:gd name="connsiteX15" fmla="*/ 52388 w 309563"/>
                    <a:gd name="connsiteY15" fmla="*/ 752475 h 1443503"/>
                    <a:gd name="connsiteX16" fmla="*/ 0 w 309563"/>
                    <a:gd name="connsiteY16" fmla="*/ 633412 h 1443503"/>
                    <a:gd name="connsiteX17" fmla="*/ 9525 w 309563"/>
                    <a:gd name="connsiteY17" fmla="*/ 500062 h 1443503"/>
                    <a:gd name="connsiteX18" fmla="*/ 14288 w 309563"/>
                    <a:gd name="connsiteY18" fmla="*/ 323850 h 1443503"/>
                    <a:gd name="connsiteX19" fmla="*/ 47625 w 309563"/>
                    <a:gd name="connsiteY19" fmla="*/ 185737 h 1443503"/>
                    <a:gd name="connsiteX20" fmla="*/ 9525 w 309563"/>
                    <a:gd name="connsiteY20" fmla="*/ 114300 h 1443503"/>
                    <a:gd name="connsiteX21" fmla="*/ 9525 w 309563"/>
                    <a:gd name="connsiteY21" fmla="*/ 47625 h 1443503"/>
                    <a:gd name="connsiteX22" fmla="*/ 69056 w 309563"/>
                    <a:gd name="connsiteY22" fmla="*/ 0 h 1443503"/>
                    <a:gd name="connsiteX0" fmla="*/ 69056 w 309563"/>
                    <a:gd name="connsiteY0" fmla="*/ 0 h 1443503"/>
                    <a:gd name="connsiteX1" fmla="*/ 219075 w 309563"/>
                    <a:gd name="connsiteY1" fmla="*/ 0 h 1443503"/>
                    <a:gd name="connsiteX2" fmla="*/ 276225 w 309563"/>
                    <a:gd name="connsiteY2" fmla="*/ 57150 h 1443503"/>
                    <a:gd name="connsiteX3" fmla="*/ 266700 w 309563"/>
                    <a:gd name="connsiteY3" fmla="*/ 152400 h 1443503"/>
                    <a:gd name="connsiteX4" fmla="*/ 304800 w 309563"/>
                    <a:gd name="connsiteY4" fmla="*/ 276225 h 1443503"/>
                    <a:gd name="connsiteX5" fmla="*/ 309563 w 309563"/>
                    <a:gd name="connsiteY5" fmla="*/ 461962 h 1443503"/>
                    <a:gd name="connsiteX6" fmla="*/ 309563 w 309563"/>
                    <a:gd name="connsiteY6" fmla="*/ 628650 h 1443503"/>
                    <a:gd name="connsiteX7" fmla="*/ 247650 w 309563"/>
                    <a:gd name="connsiteY7" fmla="*/ 719137 h 1443503"/>
                    <a:gd name="connsiteX8" fmla="*/ 228600 w 309563"/>
                    <a:gd name="connsiteY8" fmla="*/ 866775 h 1443503"/>
                    <a:gd name="connsiteX9" fmla="*/ 242888 w 309563"/>
                    <a:gd name="connsiteY9" fmla="*/ 1076325 h 1443503"/>
                    <a:gd name="connsiteX10" fmla="*/ 214313 w 309563"/>
                    <a:gd name="connsiteY10" fmla="*/ 1328737 h 1443503"/>
                    <a:gd name="connsiteX11" fmla="*/ 147638 w 309563"/>
                    <a:gd name="connsiteY11" fmla="*/ 1443037 h 1443503"/>
                    <a:gd name="connsiteX12" fmla="*/ 69056 w 309563"/>
                    <a:gd name="connsiteY12" fmla="*/ 1290637 h 1443503"/>
                    <a:gd name="connsiteX13" fmla="*/ 61913 w 309563"/>
                    <a:gd name="connsiteY13" fmla="*/ 1147762 h 1443503"/>
                    <a:gd name="connsiteX14" fmla="*/ 80963 w 309563"/>
                    <a:gd name="connsiteY14" fmla="*/ 969169 h 1443503"/>
                    <a:gd name="connsiteX15" fmla="*/ 52388 w 309563"/>
                    <a:gd name="connsiteY15" fmla="*/ 752475 h 1443503"/>
                    <a:gd name="connsiteX16" fmla="*/ 0 w 309563"/>
                    <a:gd name="connsiteY16" fmla="*/ 633412 h 1443503"/>
                    <a:gd name="connsiteX17" fmla="*/ 9525 w 309563"/>
                    <a:gd name="connsiteY17" fmla="*/ 500062 h 1443503"/>
                    <a:gd name="connsiteX18" fmla="*/ 14288 w 309563"/>
                    <a:gd name="connsiteY18" fmla="*/ 323850 h 1443503"/>
                    <a:gd name="connsiteX19" fmla="*/ 40482 w 309563"/>
                    <a:gd name="connsiteY19" fmla="*/ 185737 h 1443503"/>
                    <a:gd name="connsiteX20" fmla="*/ 9525 w 309563"/>
                    <a:gd name="connsiteY20" fmla="*/ 114300 h 1443503"/>
                    <a:gd name="connsiteX21" fmla="*/ 9525 w 309563"/>
                    <a:gd name="connsiteY21" fmla="*/ 47625 h 1443503"/>
                    <a:gd name="connsiteX22" fmla="*/ 69056 w 309563"/>
                    <a:gd name="connsiteY22" fmla="*/ 0 h 1443503"/>
                    <a:gd name="connsiteX0" fmla="*/ 69056 w 309563"/>
                    <a:gd name="connsiteY0" fmla="*/ 0 h 1443503"/>
                    <a:gd name="connsiteX1" fmla="*/ 219075 w 309563"/>
                    <a:gd name="connsiteY1" fmla="*/ 0 h 1443503"/>
                    <a:gd name="connsiteX2" fmla="*/ 276225 w 309563"/>
                    <a:gd name="connsiteY2" fmla="*/ 57150 h 1443503"/>
                    <a:gd name="connsiteX3" fmla="*/ 271463 w 309563"/>
                    <a:gd name="connsiteY3" fmla="*/ 166688 h 1443503"/>
                    <a:gd name="connsiteX4" fmla="*/ 304800 w 309563"/>
                    <a:gd name="connsiteY4" fmla="*/ 276225 h 1443503"/>
                    <a:gd name="connsiteX5" fmla="*/ 309563 w 309563"/>
                    <a:gd name="connsiteY5" fmla="*/ 461962 h 1443503"/>
                    <a:gd name="connsiteX6" fmla="*/ 309563 w 309563"/>
                    <a:gd name="connsiteY6" fmla="*/ 628650 h 1443503"/>
                    <a:gd name="connsiteX7" fmla="*/ 247650 w 309563"/>
                    <a:gd name="connsiteY7" fmla="*/ 719137 h 1443503"/>
                    <a:gd name="connsiteX8" fmla="*/ 228600 w 309563"/>
                    <a:gd name="connsiteY8" fmla="*/ 866775 h 1443503"/>
                    <a:gd name="connsiteX9" fmla="*/ 242888 w 309563"/>
                    <a:gd name="connsiteY9" fmla="*/ 1076325 h 1443503"/>
                    <a:gd name="connsiteX10" fmla="*/ 214313 w 309563"/>
                    <a:gd name="connsiteY10" fmla="*/ 1328737 h 1443503"/>
                    <a:gd name="connsiteX11" fmla="*/ 147638 w 309563"/>
                    <a:gd name="connsiteY11" fmla="*/ 1443037 h 1443503"/>
                    <a:gd name="connsiteX12" fmla="*/ 69056 w 309563"/>
                    <a:gd name="connsiteY12" fmla="*/ 1290637 h 1443503"/>
                    <a:gd name="connsiteX13" fmla="*/ 61913 w 309563"/>
                    <a:gd name="connsiteY13" fmla="*/ 1147762 h 1443503"/>
                    <a:gd name="connsiteX14" fmla="*/ 80963 w 309563"/>
                    <a:gd name="connsiteY14" fmla="*/ 969169 h 1443503"/>
                    <a:gd name="connsiteX15" fmla="*/ 52388 w 309563"/>
                    <a:gd name="connsiteY15" fmla="*/ 752475 h 1443503"/>
                    <a:gd name="connsiteX16" fmla="*/ 0 w 309563"/>
                    <a:gd name="connsiteY16" fmla="*/ 633412 h 1443503"/>
                    <a:gd name="connsiteX17" fmla="*/ 9525 w 309563"/>
                    <a:gd name="connsiteY17" fmla="*/ 500062 h 1443503"/>
                    <a:gd name="connsiteX18" fmla="*/ 14288 w 309563"/>
                    <a:gd name="connsiteY18" fmla="*/ 323850 h 1443503"/>
                    <a:gd name="connsiteX19" fmla="*/ 40482 w 309563"/>
                    <a:gd name="connsiteY19" fmla="*/ 185737 h 1443503"/>
                    <a:gd name="connsiteX20" fmla="*/ 9525 w 309563"/>
                    <a:gd name="connsiteY20" fmla="*/ 114300 h 1443503"/>
                    <a:gd name="connsiteX21" fmla="*/ 9525 w 309563"/>
                    <a:gd name="connsiteY21" fmla="*/ 47625 h 1443503"/>
                    <a:gd name="connsiteX22" fmla="*/ 69056 w 309563"/>
                    <a:gd name="connsiteY22" fmla="*/ 0 h 1443503"/>
                    <a:gd name="connsiteX0" fmla="*/ 69056 w 309563"/>
                    <a:gd name="connsiteY0" fmla="*/ 0 h 1443503"/>
                    <a:gd name="connsiteX1" fmla="*/ 219075 w 309563"/>
                    <a:gd name="connsiteY1" fmla="*/ 0 h 1443503"/>
                    <a:gd name="connsiteX2" fmla="*/ 276225 w 309563"/>
                    <a:gd name="connsiteY2" fmla="*/ 57150 h 1443503"/>
                    <a:gd name="connsiteX3" fmla="*/ 271463 w 309563"/>
                    <a:gd name="connsiteY3" fmla="*/ 166688 h 1443503"/>
                    <a:gd name="connsiteX4" fmla="*/ 292894 w 309563"/>
                    <a:gd name="connsiteY4" fmla="*/ 276225 h 1443503"/>
                    <a:gd name="connsiteX5" fmla="*/ 309563 w 309563"/>
                    <a:gd name="connsiteY5" fmla="*/ 461962 h 1443503"/>
                    <a:gd name="connsiteX6" fmla="*/ 309563 w 309563"/>
                    <a:gd name="connsiteY6" fmla="*/ 628650 h 1443503"/>
                    <a:gd name="connsiteX7" fmla="*/ 247650 w 309563"/>
                    <a:gd name="connsiteY7" fmla="*/ 719137 h 1443503"/>
                    <a:gd name="connsiteX8" fmla="*/ 228600 w 309563"/>
                    <a:gd name="connsiteY8" fmla="*/ 866775 h 1443503"/>
                    <a:gd name="connsiteX9" fmla="*/ 242888 w 309563"/>
                    <a:gd name="connsiteY9" fmla="*/ 1076325 h 1443503"/>
                    <a:gd name="connsiteX10" fmla="*/ 214313 w 309563"/>
                    <a:gd name="connsiteY10" fmla="*/ 1328737 h 1443503"/>
                    <a:gd name="connsiteX11" fmla="*/ 147638 w 309563"/>
                    <a:gd name="connsiteY11" fmla="*/ 1443037 h 1443503"/>
                    <a:gd name="connsiteX12" fmla="*/ 69056 w 309563"/>
                    <a:gd name="connsiteY12" fmla="*/ 1290637 h 1443503"/>
                    <a:gd name="connsiteX13" fmla="*/ 61913 w 309563"/>
                    <a:gd name="connsiteY13" fmla="*/ 1147762 h 1443503"/>
                    <a:gd name="connsiteX14" fmla="*/ 80963 w 309563"/>
                    <a:gd name="connsiteY14" fmla="*/ 969169 h 1443503"/>
                    <a:gd name="connsiteX15" fmla="*/ 52388 w 309563"/>
                    <a:gd name="connsiteY15" fmla="*/ 752475 h 1443503"/>
                    <a:gd name="connsiteX16" fmla="*/ 0 w 309563"/>
                    <a:gd name="connsiteY16" fmla="*/ 633412 h 1443503"/>
                    <a:gd name="connsiteX17" fmla="*/ 9525 w 309563"/>
                    <a:gd name="connsiteY17" fmla="*/ 500062 h 1443503"/>
                    <a:gd name="connsiteX18" fmla="*/ 14288 w 309563"/>
                    <a:gd name="connsiteY18" fmla="*/ 323850 h 1443503"/>
                    <a:gd name="connsiteX19" fmla="*/ 40482 w 309563"/>
                    <a:gd name="connsiteY19" fmla="*/ 185737 h 1443503"/>
                    <a:gd name="connsiteX20" fmla="*/ 9525 w 309563"/>
                    <a:gd name="connsiteY20" fmla="*/ 114300 h 1443503"/>
                    <a:gd name="connsiteX21" fmla="*/ 9525 w 309563"/>
                    <a:gd name="connsiteY21" fmla="*/ 47625 h 1443503"/>
                    <a:gd name="connsiteX22" fmla="*/ 69056 w 309563"/>
                    <a:gd name="connsiteY22" fmla="*/ 0 h 1443503"/>
                    <a:gd name="connsiteX0" fmla="*/ 69056 w 309563"/>
                    <a:gd name="connsiteY0" fmla="*/ 0 h 1443503"/>
                    <a:gd name="connsiteX1" fmla="*/ 219075 w 309563"/>
                    <a:gd name="connsiteY1" fmla="*/ 0 h 1443503"/>
                    <a:gd name="connsiteX2" fmla="*/ 276225 w 309563"/>
                    <a:gd name="connsiteY2" fmla="*/ 57150 h 1443503"/>
                    <a:gd name="connsiteX3" fmla="*/ 271463 w 309563"/>
                    <a:gd name="connsiteY3" fmla="*/ 166688 h 1443503"/>
                    <a:gd name="connsiteX4" fmla="*/ 292894 w 309563"/>
                    <a:gd name="connsiteY4" fmla="*/ 276225 h 1443503"/>
                    <a:gd name="connsiteX5" fmla="*/ 309563 w 309563"/>
                    <a:gd name="connsiteY5" fmla="*/ 461962 h 1443503"/>
                    <a:gd name="connsiteX6" fmla="*/ 309563 w 309563"/>
                    <a:gd name="connsiteY6" fmla="*/ 628650 h 1443503"/>
                    <a:gd name="connsiteX7" fmla="*/ 247650 w 309563"/>
                    <a:gd name="connsiteY7" fmla="*/ 719137 h 1443503"/>
                    <a:gd name="connsiteX8" fmla="*/ 228600 w 309563"/>
                    <a:gd name="connsiteY8" fmla="*/ 866775 h 1443503"/>
                    <a:gd name="connsiteX9" fmla="*/ 242888 w 309563"/>
                    <a:gd name="connsiteY9" fmla="*/ 1076325 h 1443503"/>
                    <a:gd name="connsiteX10" fmla="*/ 214313 w 309563"/>
                    <a:gd name="connsiteY10" fmla="*/ 1328737 h 1443503"/>
                    <a:gd name="connsiteX11" fmla="*/ 147638 w 309563"/>
                    <a:gd name="connsiteY11" fmla="*/ 1443037 h 1443503"/>
                    <a:gd name="connsiteX12" fmla="*/ 69056 w 309563"/>
                    <a:gd name="connsiteY12" fmla="*/ 1290637 h 1443503"/>
                    <a:gd name="connsiteX13" fmla="*/ 61913 w 309563"/>
                    <a:gd name="connsiteY13" fmla="*/ 1147762 h 1443503"/>
                    <a:gd name="connsiteX14" fmla="*/ 80963 w 309563"/>
                    <a:gd name="connsiteY14" fmla="*/ 969169 h 1443503"/>
                    <a:gd name="connsiteX15" fmla="*/ 52388 w 309563"/>
                    <a:gd name="connsiteY15" fmla="*/ 752475 h 1443503"/>
                    <a:gd name="connsiteX16" fmla="*/ 0 w 309563"/>
                    <a:gd name="connsiteY16" fmla="*/ 633412 h 1443503"/>
                    <a:gd name="connsiteX17" fmla="*/ 9525 w 309563"/>
                    <a:gd name="connsiteY17" fmla="*/ 500062 h 1443503"/>
                    <a:gd name="connsiteX18" fmla="*/ 14288 w 309563"/>
                    <a:gd name="connsiteY18" fmla="*/ 323850 h 1443503"/>
                    <a:gd name="connsiteX19" fmla="*/ 40482 w 309563"/>
                    <a:gd name="connsiteY19" fmla="*/ 185737 h 1443503"/>
                    <a:gd name="connsiteX20" fmla="*/ 9525 w 309563"/>
                    <a:gd name="connsiteY20" fmla="*/ 114300 h 1443503"/>
                    <a:gd name="connsiteX21" fmla="*/ 9525 w 309563"/>
                    <a:gd name="connsiteY21" fmla="*/ 47625 h 1443503"/>
                    <a:gd name="connsiteX22" fmla="*/ 69056 w 309563"/>
                    <a:gd name="connsiteY22" fmla="*/ 0 h 1443503"/>
                    <a:gd name="connsiteX0" fmla="*/ 69056 w 309563"/>
                    <a:gd name="connsiteY0" fmla="*/ 0 h 1443503"/>
                    <a:gd name="connsiteX1" fmla="*/ 219075 w 309563"/>
                    <a:gd name="connsiteY1" fmla="*/ 0 h 1443503"/>
                    <a:gd name="connsiteX2" fmla="*/ 276225 w 309563"/>
                    <a:gd name="connsiteY2" fmla="*/ 57150 h 1443503"/>
                    <a:gd name="connsiteX3" fmla="*/ 271463 w 309563"/>
                    <a:gd name="connsiteY3" fmla="*/ 166688 h 1443503"/>
                    <a:gd name="connsiteX4" fmla="*/ 292894 w 309563"/>
                    <a:gd name="connsiteY4" fmla="*/ 276225 h 1443503"/>
                    <a:gd name="connsiteX5" fmla="*/ 309563 w 309563"/>
                    <a:gd name="connsiteY5" fmla="*/ 461962 h 1443503"/>
                    <a:gd name="connsiteX6" fmla="*/ 309563 w 309563"/>
                    <a:gd name="connsiteY6" fmla="*/ 628650 h 1443503"/>
                    <a:gd name="connsiteX7" fmla="*/ 264319 w 309563"/>
                    <a:gd name="connsiteY7" fmla="*/ 733425 h 1443503"/>
                    <a:gd name="connsiteX8" fmla="*/ 228600 w 309563"/>
                    <a:gd name="connsiteY8" fmla="*/ 866775 h 1443503"/>
                    <a:gd name="connsiteX9" fmla="*/ 242888 w 309563"/>
                    <a:gd name="connsiteY9" fmla="*/ 1076325 h 1443503"/>
                    <a:gd name="connsiteX10" fmla="*/ 214313 w 309563"/>
                    <a:gd name="connsiteY10" fmla="*/ 1328737 h 1443503"/>
                    <a:gd name="connsiteX11" fmla="*/ 147638 w 309563"/>
                    <a:gd name="connsiteY11" fmla="*/ 1443037 h 1443503"/>
                    <a:gd name="connsiteX12" fmla="*/ 69056 w 309563"/>
                    <a:gd name="connsiteY12" fmla="*/ 1290637 h 1443503"/>
                    <a:gd name="connsiteX13" fmla="*/ 61913 w 309563"/>
                    <a:gd name="connsiteY13" fmla="*/ 1147762 h 1443503"/>
                    <a:gd name="connsiteX14" fmla="*/ 80963 w 309563"/>
                    <a:gd name="connsiteY14" fmla="*/ 969169 h 1443503"/>
                    <a:gd name="connsiteX15" fmla="*/ 52388 w 309563"/>
                    <a:gd name="connsiteY15" fmla="*/ 752475 h 1443503"/>
                    <a:gd name="connsiteX16" fmla="*/ 0 w 309563"/>
                    <a:gd name="connsiteY16" fmla="*/ 633412 h 1443503"/>
                    <a:gd name="connsiteX17" fmla="*/ 9525 w 309563"/>
                    <a:gd name="connsiteY17" fmla="*/ 500062 h 1443503"/>
                    <a:gd name="connsiteX18" fmla="*/ 14288 w 309563"/>
                    <a:gd name="connsiteY18" fmla="*/ 323850 h 1443503"/>
                    <a:gd name="connsiteX19" fmla="*/ 40482 w 309563"/>
                    <a:gd name="connsiteY19" fmla="*/ 185737 h 1443503"/>
                    <a:gd name="connsiteX20" fmla="*/ 9525 w 309563"/>
                    <a:gd name="connsiteY20" fmla="*/ 114300 h 1443503"/>
                    <a:gd name="connsiteX21" fmla="*/ 9525 w 309563"/>
                    <a:gd name="connsiteY21" fmla="*/ 47625 h 1443503"/>
                    <a:gd name="connsiteX22" fmla="*/ 69056 w 309563"/>
                    <a:gd name="connsiteY22" fmla="*/ 0 h 1443503"/>
                    <a:gd name="connsiteX0" fmla="*/ 69056 w 309563"/>
                    <a:gd name="connsiteY0" fmla="*/ 0 h 1443503"/>
                    <a:gd name="connsiteX1" fmla="*/ 219075 w 309563"/>
                    <a:gd name="connsiteY1" fmla="*/ 0 h 1443503"/>
                    <a:gd name="connsiteX2" fmla="*/ 276225 w 309563"/>
                    <a:gd name="connsiteY2" fmla="*/ 57150 h 1443503"/>
                    <a:gd name="connsiteX3" fmla="*/ 271463 w 309563"/>
                    <a:gd name="connsiteY3" fmla="*/ 166688 h 1443503"/>
                    <a:gd name="connsiteX4" fmla="*/ 292894 w 309563"/>
                    <a:gd name="connsiteY4" fmla="*/ 276225 h 1443503"/>
                    <a:gd name="connsiteX5" fmla="*/ 309563 w 309563"/>
                    <a:gd name="connsiteY5" fmla="*/ 461962 h 1443503"/>
                    <a:gd name="connsiteX6" fmla="*/ 309563 w 309563"/>
                    <a:gd name="connsiteY6" fmla="*/ 628650 h 1443503"/>
                    <a:gd name="connsiteX7" fmla="*/ 264319 w 309563"/>
                    <a:gd name="connsiteY7" fmla="*/ 733425 h 1443503"/>
                    <a:gd name="connsiteX8" fmla="*/ 228600 w 309563"/>
                    <a:gd name="connsiteY8" fmla="*/ 866775 h 1443503"/>
                    <a:gd name="connsiteX9" fmla="*/ 242888 w 309563"/>
                    <a:gd name="connsiteY9" fmla="*/ 1076325 h 1443503"/>
                    <a:gd name="connsiteX10" fmla="*/ 214313 w 309563"/>
                    <a:gd name="connsiteY10" fmla="*/ 1328737 h 1443503"/>
                    <a:gd name="connsiteX11" fmla="*/ 147638 w 309563"/>
                    <a:gd name="connsiteY11" fmla="*/ 1443037 h 1443503"/>
                    <a:gd name="connsiteX12" fmla="*/ 69056 w 309563"/>
                    <a:gd name="connsiteY12" fmla="*/ 1290637 h 1443503"/>
                    <a:gd name="connsiteX13" fmla="*/ 61913 w 309563"/>
                    <a:gd name="connsiteY13" fmla="*/ 1147762 h 1443503"/>
                    <a:gd name="connsiteX14" fmla="*/ 80963 w 309563"/>
                    <a:gd name="connsiteY14" fmla="*/ 969169 h 1443503"/>
                    <a:gd name="connsiteX15" fmla="*/ 52388 w 309563"/>
                    <a:gd name="connsiteY15" fmla="*/ 752475 h 1443503"/>
                    <a:gd name="connsiteX16" fmla="*/ 0 w 309563"/>
                    <a:gd name="connsiteY16" fmla="*/ 633412 h 1443503"/>
                    <a:gd name="connsiteX17" fmla="*/ 9525 w 309563"/>
                    <a:gd name="connsiteY17" fmla="*/ 500062 h 1443503"/>
                    <a:gd name="connsiteX18" fmla="*/ 14288 w 309563"/>
                    <a:gd name="connsiteY18" fmla="*/ 323850 h 1443503"/>
                    <a:gd name="connsiteX19" fmla="*/ 40482 w 309563"/>
                    <a:gd name="connsiteY19" fmla="*/ 185737 h 1443503"/>
                    <a:gd name="connsiteX20" fmla="*/ 9525 w 309563"/>
                    <a:gd name="connsiteY20" fmla="*/ 114300 h 1443503"/>
                    <a:gd name="connsiteX21" fmla="*/ 9525 w 309563"/>
                    <a:gd name="connsiteY21" fmla="*/ 47625 h 1443503"/>
                    <a:gd name="connsiteX22" fmla="*/ 69056 w 309563"/>
                    <a:gd name="connsiteY22" fmla="*/ 0 h 1443503"/>
                    <a:gd name="connsiteX0" fmla="*/ 69056 w 309563"/>
                    <a:gd name="connsiteY0" fmla="*/ 0 h 1443503"/>
                    <a:gd name="connsiteX1" fmla="*/ 219075 w 309563"/>
                    <a:gd name="connsiteY1" fmla="*/ 0 h 1443503"/>
                    <a:gd name="connsiteX2" fmla="*/ 276225 w 309563"/>
                    <a:gd name="connsiteY2" fmla="*/ 57150 h 1443503"/>
                    <a:gd name="connsiteX3" fmla="*/ 271463 w 309563"/>
                    <a:gd name="connsiteY3" fmla="*/ 166688 h 1443503"/>
                    <a:gd name="connsiteX4" fmla="*/ 292894 w 309563"/>
                    <a:gd name="connsiteY4" fmla="*/ 276225 h 1443503"/>
                    <a:gd name="connsiteX5" fmla="*/ 309563 w 309563"/>
                    <a:gd name="connsiteY5" fmla="*/ 461962 h 1443503"/>
                    <a:gd name="connsiteX6" fmla="*/ 309563 w 309563"/>
                    <a:gd name="connsiteY6" fmla="*/ 628650 h 1443503"/>
                    <a:gd name="connsiteX7" fmla="*/ 264319 w 309563"/>
                    <a:gd name="connsiteY7" fmla="*/ 733425 h 1443503"/>
                    <a:gd name="connsiteX8" fmla="*/ 228600 w 309563"/>
                    <a:gd name="connsiteY8" fmla="*/ 866775 h 1443503"/>
                    <a:gd name="connsiteX9" fmla="*/ 242888 w 309563"/>
                    <a:gd name="connsiteY9" fmla="*/ 1076325 h 1443503"/>
                    <a:gd name="connsiteX10" fmla="*/ 214313 w 309563"/>
                    <a:gd name="connsiteY10" fmla="*/ 1328737 h 1443503"/>
                    <a:gd name="connsiteX11" fmla="*/ 147638 w 309563"/>
                    <a:gd name="connsiteY11" fmla="*/ 1443037 h 1443503"/>
                    <a:gd name="connsiteX12" fmla="*/ 69056 w 309563"/>
                    <a:gd name="connsiteY12" fmla="*/ 1290637 h 1443503"/>
                    <a:gd name="connsiteX13" fmla="*/ 61913 w 309563"/>
                    <a:gd name="connsiteY13" fmla="*/ 1147762 h 1443503"/>
                    <a:gd name="connsiteX14" fmla="*/ 80963 w 309563"/>
                    <a:gd name="connsiteY14" fmla="*/ 969169 h 1443503"/>
                    <a:gd name="connsiteX15" fmla="*/ 52388 w 309563"/>
                    <a:gd name="connsiteY15" fmla="*/ 752475 h 1443503"/>
                    <a:gd name="connsiteX16" fmla="*/ 0 w 309563"/>
                    <a:gd name="connsiteY16" fmla="*/ 633412 h 1443503"/>
                    <a:gd name="connsiteX17" fmla="*/ 9525 w 309563"/>
                    <a:gd name="connsiteY17" fmla="*/ 500062 h 1443503"/>
                    <a:gd name="connsiteX18" fmla="*/ 14288 w 309563"/>
                    <a:gd name="connsiteY18" fmla="*/ 323850 h 1443503"/>
                    <a:gd name="connsiteX19" fmla="*/ 40482 w 309563"/>
                    <a:gd name="connsiteY19" fmla="*/ 185737 h 1443503"/>
                    <a:gd name="connsiteX20" fmla="*/ 9525 w 309563"/>
                    <a:gd name="connsiteY20" fmla="*/ 114300 h 1443503"/>
                    <a:gd name="connsiteX21" fmla="*/ 9525 w 309563"/>
                    <a:gd name="connsiteY21" fmla="*/ 47625 h 1443503"/>
                    <a:gd name="connsiteX22" fmla="*/ 69056 w 309563"/>
                    <a:gd name="connsiteY22" fmla="*/ 0 h 1443503"/>
                    <a:gd name="connsiteX0" fmla="*/ 69056 w 309563"/>
                    <a:gd name="connsiteY0" fmla="*/ 0 h 1443503"/>
                    <a:gd name="connsiteX1" fmla="*/ 219075 w 309563"/>
                    <a:gd name="connsiteY1" fmla="*/ 0 h 1443503"/>
                    <a:gd name="connsiteX2" fmla="*/ 276225 w 309563"/>
                    <a:gd name="connsiteY2" fmla="*/ 57150 h 1443503"/>
                    <a:gd name="connsiteX3" fmla="*/ 271463 w 309563"/>
                    <a:gd name="connsiteY3" fmla="*/ 166688 h 1443503"/>
                    <a:gd name="connsiteX4" fmla="*/ 292894 w 309563"/>
                    <a:gd name="connsiteY4" fmla="*/ 276225 h 1443503"/>
                    <a:gd name="connsiteX5" fmla="*/ 309563 w 309563"/>
                    <a:gd name="connsiteY5" fmla="*/ 461962 h 1443503"/>
                    <a:gd name="connsiteX6" fmla="*/ 309563 w 309563"/>
                    <a:gd name="connsiteY6" fmla="*/ 628650 h 1443503"/>
                    <a:gd name="connsiteX7" fmla="*/ 264319 w 309563"/>
                    <a:gd name="connsiteY7" fmla="*/ 733425 h 1443503"/>
                    <a:gd name="connsiteX8" fmla="*/ 228600 w 309563"/>
                    <a:gd name="connsiteY8" fmla="*/ 866775 h 1443503"/>
                    <a:gd name="connsiteX9" fmla="*/ 242888 w 309563"/>
                    <a:gd name="connsiteY9" fmla="*/ 1076325 h 1443503"/>
                    <a:gd name="connsiteX10" fmla="*/ 214313 w 309563"/>
                    <a:gd name="connsiteY10" fmla="*/ 1328737 h 1443503"/>
                    <a:gd name="connsiteX11" fmla="*/ 147638 w 309563"/>
                    <a:gd name="connsiteY11" fmla="*/ 1443037 h 1443503"/>
                    <a:gd name="connsiteX12" fmla="*/ 78581 w 309563"/>
                    <a:gd name="connsiteY12" fmla="*/ 1290637 h 1443503"/>
                    <a:gd name="connsiteX13" fmla="*/ 61913 w 309563"/>
                    <a:gd name="connsiteY13" fmla="*/ 1147762 h 1443503"/>
                    <a:gd name="connsiteX14" fmla="*/ 80963 w 309563"/>
                    <a:gd name="connsiteY14" fmla="*/ 969169 h 1443503"/>
                    <a:gd name="connsiteX15" fmla="*/ 52388 w 309563"/>
                    <a:gd name="connsiteY15" fmla="*/ 752475 h 1443503"/>
                    <a:gd name="connsiteX16" fmla="*/ 0 w 309563"/>
                    <a:gd name="connsiteY16" fmla="*/ 633412 h 1443503"/>
                    <a:gd name="connsiteX17" fmla="*/ 9525 w 309563"/>
                    <a:gd name="connsiteY17" fmla="*/ 500062 h 1443503"/>
                    <a:gd name="connsiteX18" fmla="*/ 14288 w 309563"/>
                    <a:gd name="connsiteY18" fmla="*/ 323850 h 1443503"/>
                    <a:gd name="connsiteX19" fmla="*/ 40482 w 309563"/>
                    <a:gd name="connsiteY19" fmla="*/ 185737 h 1443503"/>
                    <a:gd name="connsiteX20" fmla="*/ 9525 w 309563"/>
                    <a:gd name="connsiteY20" fmla="*/ 114300 h 1443503"/>
                    <a:gd name="connsiteX21" fmla="*/ 9525 w 309563"/>
                    <a:gd name="connsiteY21" fmla="*/ 47625 h 1443503"/>
                    <a:gd name="connsiteX22" fmla="*/ 69056 w 309563"/>
                    <a:gd name="connsiteY22" fmla="*/ 0 h 1443503"/>
                    <a:gd name="connsiteX0" fmla="*/ 71437 w 311944"/>
                    <a:gd name="connsiteY0" fmla="*/ 0 h 1443503"/>
                    <a:gd name="connsiteX1" fmla="*/ 221456 w 311944"/>
                    <a:gd name="connsiteY1" fmla="*/ 0 h 1443503"/>
                    <a:gd name="connsiteX2" fmla="*/ 278606 w 311944"/>
                    <a:gd name="connsiteY2" fmla="*/ 57150 h 1443503"/>
                    <a:gd name="connsiteX3" fmla="*/ 273844 w 311944"/>
                    <a:gd name="connsiteY3" fmla="*/ 166688 h 1443503"/>
                    <a:gd name="connsiteX4" fmla="*/ 295275 w 311944"/>
                    <a:gd name="connsiteY4" fmla="*/ 276225 h 1443503"/>
                    <a:gd name="connsiteX5" fmla="*/ 311944 w 311944"/>
                    <a:gd name="connsiteY5" fmla="*/ 461962 h 1443503"/>
                    <a:gd name="connsiteX6" fmla="*/ 311944 w 311944"/>
                    <a:gd name="connsiteY6" fmla="*/ 628650 h 1443503"/>
                    <a:gd name="connsiteX7" fmla="*/ 266700 w 311944"/>
                    <a:gd name="connsiteY7" fmla="*/ 733425 h 1443503"/>
                    <a:gd name="connsiteX8" fmla="*/ 230981 w 311944"/>
                    <a:gd name="connsiteY8" fmla="*/ 866775 h 1443503"/>
                    <a:gd name="connsiteX9" fmla="*/ 245269 w 311944"/>
                    <a:gd name="connsiteY9" fmla="*/ 1076325 h 1443503"/>
                    <a:gd name="connsiteX10" fmla="*/ 216694 w 311944"/>
                    <a:gd name="connsiteY10" fmla="*/ 1328737 h 1443503"/>
                    <a:gd name="connsiteX11" fmla="*/ 150019 w 311944"/>
                    <a:gd name="connsiteY11" fmla="*/ 1443037 h 1443503"/>
                    <a:gd name="connsiteX12" fmla="*/ 80962 w 311944"/>
                    <a:gd name="connsiteY12" fmla="*/ 1290637 h 1443503"/>
                    <a:gd name="connsiteX13" fmla="*/ 64294 w 311944"/>
                    <a:gd name="connsiteY13" fmla="*/ 1147762 h 1443503"/>
                    <a:gd name="connsiteX14" fmla="*/ 83344 w 311944"/>
                    <a:gd name="connsiteY14" fmla="*/ 969169 h 1443503"/>
                    <a:gd name="connsiteX15" fmla="*/ 54769 w 311944"/>
                    <a:gd name="connsiteY15" fmla="*/ 752475 h 1443503"/>
                    <a:gd name="connsiteX16" fmla="*/ 0 w 311944"/>
                    <a:gd name="connsiteY16" fmla="*/ 623887 h 1443503"/>
                    <a:gd name="connsiteX17" fmla="*/ 11906 w 311944"/>
                    <a:gd name="connsiteY17" fmla="*/ 500062 h 1443503"/>
                    <a:gd name="connsiteX18" fmla="*/ 16669 w 311944"/>
                    <a:gd name="connsiteY18" fmla="*/ 323850 h 1443503"/>
                    <a:gd name="connsiteX19" fmla="*/ 42863 w 311944"/>
                    <a:gd name="connsiteY19" fmla="*/ 185737 h 1443503"/>
                    <a:gd name="connsiteX20" fmla="*/ 11906 w 311944"/>
                    <a:gd name="connsiteY20" fmla="*/ 114300 h 1443503"/>
                    <a:gd name="connsiteX21" fmla="*/ 11906 w 311944"/>
                    <a:gd name="connsiteY21" fmla="*/ 47625 h 1443503"/>
                    <a:gd name="connsiteX22" fmla="*/ 71437 w 311944"/>
                    <a:gd name="connsiteY22" fmla="*/ 0 h 1443503"/>
                    <a:gd name="connsiteX0" fmla="*/ 71437 w 311944"/>
                    <a:gd name="connsiteY0" fmla="*/ 0 h 1443503"/>
                    <a:gd name="connsiteX1" fmla="*/ 221456 w 311944"/>
                    <a:gd name="connsiteY1" fmla="*/ 0 h 1443503"/>
                    <a:gd name="connsiteX2" fmla="*/ 278606 w 311944"/>
                    <a:gd name="connsiteY2" fmla="*/ 57150 h 1443503"/>
                    <a:gd name="connsiteX3" fmla="*/ 273844 w 311944"/>
                    <a:gd name="connsiteY3" fmla="*/ 166688 h 1443503"/>
                    <a:gd name="connsiteX4" fmla="*/ 295275 w 311944"/>
                    <a:gd name="connsiteY4" fmla="*/ 276225 h 1443503"/>
                    <a:gd name="connsiteX5" fmla="*/ 311944 w 311944"/>
                    <a:gd name="connsiteY5" fmla="*/ 461962 h 1443503"/>
                    <a:gd name="connsiteX6" fmla="*/ 311944 w 311944"/>
                    <a:gd name="connsiteY6" fmla="*/ 628650 h 1443503"/>
                    <a:gd name="connsiteX7" fmla="*/ 266700 w 311944"/>
                    <a:gd name="connsiteY7" fmla="*/ 733425 h 1443503"/>
                    <a:gd name="connsiteX8" fmla="*/ 230981 w 311944"/>
                    <a:gd name="connsiteY8" fmla="*/ 866775 h 1443503"/>
                    <a:gd name="connsiteX9" fmla="*/ 245269 w 311944"/>
                    <a:gd name="connsiteY9" fmla="*/ 1076325 h 1443503"/>
                    <a:gd name="connsiteX10" fmla="*/ 216694 w 311944"/>
                    <a:gd name="connsiteY10" fmla="*/ 1328737 h 1443503"/>
                    <a:gd name="connsiteX11" fmla="*/ 150019 w 311944"/>
                    <a:gd name="connsiteY11" fmla="*/ 1443037 h 1443503"/>
                    <a:gd name="connsiteX12" fmla="*/ 80962 w 311944"/>
                    <a:gd name="connsiteY12" fmla="*/ 1290637 h 1443503"/>
                    <a:gd name="connsiteX13" fmla="*/ 64294 w 311944"/>
                    <a:gd name="connsiteY13" fmla="*/ 1147762 h 1443503"/>
                    <a:gd name="connsiteX14" fmla="*/ 83344 w 311944"/>
                    <a:gd name="connsiteY14" fmla="*/ 969169 h 1443503"/>
                    <a:gd name="connsiteX15" fmla="*/ 54769 w 311944"/>
                    <a:gd name="connsiteY15" fmla="*/ 752475 h 1443503"/>
                    <a:gd name="connsiteX16" fmla="*/ 0 w 311944"/>
                    <a:gd name="connsiteY16" fmla="*/ 623887 h 1443503"/>
                    <a:gd name="connsiteX17" fmla="*/ 11906 w 311944"/>
                    <a:gd name="connsiteY17" fmla="*/ 500062 h 1443503"/>
                    <a:gd name="connsiteX18" fmla="*/ 16669 w 311944"/>
                    <a:gd name="connsiteY18" fmla="*/ 323850 h 1443503"/>
                    <a:gd name="connsiteX19" fmla="*/ 42863 w 311944"/>
                    <a:gd name="connsiteY19" fmla="*/ 185737 h 1443503"/>
                    <a:gd name="connsiteX20" fmla="*/ 11906 w 311944"/>
                    <a:gd name="connsiteY20" fmla="*/ 114300 h 1443503"/>
                    <a:gd name="connsiteX21" fmla="*/ 11906 w 311944"/>
                    <a:gd name="connsiteY21" fmla="*/ 47625 h 1443503"/>
                    <a:gd name="connsiteX22" fmla="*/ 71437 w 311944"/>
                    <a:gd name="connsiteY22" fmla="*/ 0 h 1443503"/>
                    <a:gd name="connsiteX0" fmla="*/ 71437 w 311944"/>
                    <a:gd name="connsiteY0" fmla="*/ 0 h 1443503"/>
                    <a:gd name="connsiteX1" fmla="*/ 221456 w 311944"/>
                    <a:gd name="connsiteY1" fmla="*/ 0 h 1443503"/>
                    <a:gd name="connsiteX2" fmla="*/ 278606 w 311944"/>
                    <a:gd name="connsiteY2" fmla="*/ 57150 h 1443503"/>
                    <a:gd name="connsiteX3" fmla="*/ 273844 w 311944"/>
                    <a:gd name="connsiteY3" fmla="*/ 166688 h 1443503"/>
                    <a:gd name="connsiteX4" fmla="*/ 295275 w 311944"/>
                    <a:gd name="connsiteY4" fmla="*/ 276225 h 1443503"/>
                    <a:gd name="connsiteX5" fmla="*/ 311944 w 311944"/>
                    <a:gd name="connsiteY5" fmla="*/ 461962 h 1443503"/>
                    <a:gd name="connsiteX6" fmla="*/ 311944 w 311944"/>
                    <a:gd name="connsiteY6" fmla="*/ 628650 h 1443503"/>
                    <a:gd name="connsiteX7" fmla="*/ 266700 w 311944"/>
                    <a:gd name="connsiteY7" fmla="*/ 733425 h 1443503"/>
                    <a:gd name="connsiteX8" fmla="*/ 230981 w 311944"/>
                    <a:gd name="connsiteY8" fmla="*/ 866775 h 1443503"/>
                    <a:gd name="connsiteX9" fmla="*/ 245269 w 311944"/>
                    <a:gd name="connsiteY9" fmla="*/ 1076325 h 1443503"/>
                    <a:gd name="connsiteX10" fmla="*/ 216694 w 311944"/>
                    <a:gd name="connsiteY10" fmla="*/ 1328737 h 1443503"/>
                    <a:gd name="connsiteX11" fmla="*/ 150019 w 311944"/>
                    <a:gd name="connsiteY11" fmla="*/ 1443037 h 1443503"/>
                    <a:gd name="connsiteX12" fmla="*/ 80962 w 311944"/>
                    <a:gd name="connsiteY12" fmla="*/ 1290637 h 1443503"/>
                    <a:gd name="connsiteX13" fmla="*/ 64294 w 311944"/>
                    <a:gd name="connsiteY13" fmla="*/ 1147762 h 1443503"/>
                    <a:gd name="connsiteX14" fmla="*/ 83344 w 311944"/>
                    <a:gd name="connsiteY14" fmla="*/ 969169 h 1443503"/>
                    <a:gd name="connsiteX15" fmla="*/ 54769 w 311944"/>
                    <a:gd name="connsiteY15" fmla="*/ 752475 h 1443503"/>
                    <a:gd name="connsiteX16" fmla="*/ 0 w 311944"/>
                    <a:gd name="connsiteY16" fmla="*/ 623887 h 1443503"/>
                    <a:gd name="connsiteX17" fmla="*/ 11906 w 311944"/>
                    <a:gd name="connsiteY17" fmla="*/ 500062 h 1443503"/>
                    <a:gd name="connsiteX18" fmla="*/ 7144 w 311944"/>
                    <a:gd name="connsiteY18" fmla="*/ 323850 h 1443503"/>
                    <a:gd name="connsiteX19" fmla="*/ 42863 w 311944"/>
                    <a:gd name="connsiteY19" fmla="*/ 185737 h 1443503"/>
                    <a:gd name="connsiteX20" fmla="*/ 11906 w 311944"/>
                    <a:gd name="connsiteY20" fmla="*/ 114300 h 1443503"/>
                    <a:gd name="connsiteX21" fmla="*/ 11906 w 311944"/>
                    <a:gd name="connsiteY21" fmla="*/ 47625 h 1443503"/>
                    <a:gd name="connsiteX22" fmla="*/ 71437 w 311944"/>
                    <a:gd name="connsiteY22" fmla="*/ 0 h 1443503"/>
                    <a:gd name="connsiteX0" fmla="*/ 71437 w 311944"/>
                    <a:gd name="connsiteY0" fmla="*/ 0 h 1443503"/>
                    <a:gd name="connsiteX1" fmla="*/ 221456 w 311944"/>
                    <a:gd name="connsiteY1" fmla="*/ 0 h 1443503"/>
                    <a:gd name="connsiteX2" fmla="*/ 278606 w 311944"/>
                    <a:gd name="connsiteY2" fmla="*/ 57150 h 1443503"/>
                    <a:gd name="connsiteX3" fmla="*/ 273844 w 311944"/>
                    <a:gd name="connsiteY3" fmla="*/ 166688 h 1443503"/>
                    <a:gd name="connsiteX4" fmla="*/ 295275 w 311944"/>
                    <a:gd name="connsiteY4" fmla="*/ 276225 h 1443503"/>
                    <a:gd name="connsiteX5" fmla="*/ 311944 w 311944"/>
                    <a:gd name="connsiteY5" fmla="*/ 461962 h 1443503"/>
                    <a:gd name="connsiteX6" fmla="*/ 311944 w 311944"/>
                    <a:gd name="connsiteY6" fmla="*/ 628650 h 1443503"/>
                    <a:gd name="connsiteX7" fmla="*/ 266700 w 311944"/>
                    <a:gd name="connsiteY7" fmla="*/ 733425 h 1443503"/>
                    <a:gd name="connsiteX8" fmla="*/ 230981 w 311944"/>
                    <a:gd name="connsiteY8" fmla="*/ 866775 h 1443503"/>
                    <a:gd name="connsiteX9" fmla="*/ 245269 w 311944"/>
                    <a:gd name="connsiteY9" fmla="*/ 1076325 h 1443503"/>
                    <a:gd name="connsiteX10" fmla="*/ 216694 w 311944"/>
                    <a:gd name="connsiteY10" fmla="*/ 1328737 h 1443503"/>
                    <a:gd name="connsiteX11" fmla="*/ 150019 w 311944"/>
                    <a:gd name="connsiteY11" fmla="*/ 1443037 h 1443503"/>
                    <a:gd name="connsiteX12" fmla="*/ 80962 w 311944"/>
                    <a:gd name="connsiteY12" fmla="*/ 1290637 h 1443503"/>
                    <a:gd name="connsiteX13" fmla="*/ 64294 w 311944"/>
                    <a:gd name="connsiteY13" fmla="*/ 1147762 h 1443503"/>
                    <a:gd name="connsiteX14" fmla="*/ 83344 w 311944"/>
                    <a:gd name="connsiteY14" fmla="*/ 969169 h 1443503"/>
                    <a:gd name="connsiteX15" fmla="*/ 54769 w 311944"/>
                    <a:gd name="connsiteY15" fmla="*/ 752475 h 1443503"/>
                    <a:gd name="connsiteX16" fmla="*/ 0 w 311944"/>
                    <a:gd name="connsiteY16" fmla="*/ 623887 h 1443503"/>
                    <a:gd name="connsiteX17" fmla="*/ 4763 w 311944"/>
                    <a:gd name="connsiteY17" fmla="*/ 500062 h 1443503"/>
                    <a:gd name="connsiteX18" fmla="*/ 7144 w 311944"/>
                    <a:gd name="connsiteY18" fmla="*/ 323850 h 1443503"/>
                    <a:gd name="connsiteX19" fmla="*/ 42863 w 311944"/>
                    <a:gd name="connsiteY19" fmla="*/ 185737 h 1443503"/>
                    <a:gd name="connsiteX20" fmla="*/ 11906 w 311944"/>
                    <a:gd name="connsiteY20" fmla="*/ 114300 h 1443503"/>
                    <a:gd name="connsiteX21" fmla="*/ 11906 w 311944"/>
                    <a:gd name="connsiteY21" fmla="*/ 47625 h 1443503"/>
                    <a:gd name="connsiteX22" fmla="*/ 71437 w 311944"/>
                    <a:gd name="connsiteY22" fmla="*/ 0 h 1443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11944" h="1443503">
                      <a:moveTo>
                        <a:pt x="71437" y="0"/>
                      </a:moveTo>
                      <a:lnTo>
                        <a:pt x="221456" y="0"/>
                      </a:lnTo>
                      <a:cubicBezTo>
                        <a:pt x="259556" y="9525"/>
                        <a:pt x="269875" y="29369"/>
                        <a:pt x="278606" y="57150"/>
                      </a:cubicBezTo>
                      <a:cubicBezTo>
                        <a:pt x="287337" y="84931"/>
                        <a:pt x="269082" y="130176"/>
                        <a:pt x="273844" y="166688"/>
                      </a:cubicBezTo>
                      <a:lnTo>
                        <a:pt x="295275" y="276225"/>
                      </a:lnTo>
                      <a:lnTo>
                        <a:pt x="311944" y="461962"/>
                      </a:lnTo>
                      <a:lnTo>
                        <a:pt x="311944" y="628650"/>
                      </a:lnTo>
                      <a:cubicBezTo>
                        <a:pt x="296863" y="663575"/>
                        <a:pt x="277019" y="669925"/>
                        <a:pt x="266700" y="733425"/>
                      </a:cubicBezTo>
                      <a:cubicBezTo>
                        <a:pt x="240507" y="773112"/>
                        <a:pt x="242887" y="822325"/>
                        <a:pt x="230981" y="866775"/>
                      </a:cubicBezTo>
                      <a:lnTo>
                        <a:pt x="245269" y="1076325"/>
                      </a:lnTo>
                      <a:lnTo>
                        <a:pt x="216694" y="1328737"/>
                      </a:lnTo>
                      <a:cubicBezTo>
                        <a:pt x="200819" y="1389856"/>
                        <a:pt x="172641" y="1449387"/>
                        <a:pt x="150019" y="1443037"/>
                      </a:cubicBezTo>
                      <a:cubicBezTo>
                        <a:pt x="127397" y="1436687"/>
                        <a:pt x="82549" y="1339850"/>
                        <a:pt x="80962" y="1290637"/>
                      </a:cubicBezTo>
                      <a:lnTo>
                        <a:pt x="64294" y="1147762"/>
                      </a:lnTo>
                      <a:lnTo>
                        <a:pt x="83344" y="969169"/>
                      </a:lnTo>
                      <a:lnTo>
                        <a:pt x="54769" y="752475"/>
                      </a:lnTo>
                      <a:cubicBezTo>
                        <a:pt x="37306" y="712787"/>
                        <a:pt x="36512" y="685006"/>
                        <a:pt x="0" y="623887"/>
                      </a:cubicBezTo>
                      <a:lnTo>
                        <a:pt x="4763" y="500062"/>
                      </a:lnTo>
                      <a:cubicBezTo>
                        <a:pt x="5557" y="441325"/>
                        <a:pt x="6350" y="382587"/>
                        <a:pt x="7144" y="323850"/>
                      </a:cubicBezTo>
                      <a:lnTo>
                        <a:pt x="42863" y="185737"/>
                      </a:lnTo>
                      <a:lnTo>
                        <a:pt x="11906" y="114300"/>
                      </a:lnTo>
                      <a:cubicBezTo>
                        <a:pt x="3969" y="91281"/>
                        <a:pt x="1984" y="66675"/>
                        <a:pt x="11906" y="47625"/>
                      </a:cubicBezTo>
                      <a:cubicBezTo>
                        <a:pt x="21828" y="28575"/>
                        <a:pt x="34925" y="7937"/>
                        <a:pt x="71437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2A0000">
                        <a:alpha val="0"/>
                      </a:srgbClr>
                    </a:gs>
                    <a:gs pos="69000">
                      <a:srgbClr val="A40000">
                        <a:alpha val="50000"/>
                      </a:srgbClr>
                    </a:gs>
                    <a:gs pos="100000">
                      <a:srgbClr val="76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gradFill>
                    <a:gsLst>
                      <a:gs pos="0">
                        <a:srgbClr val="A40000"/>
                      </a:gs>
                      <a:gs pos="100000">
                        <a:srgbClr val="760000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xmlns="" id="{AC0F0875-44A3-472F-A51A-F463165C94E9}"/>
                    </a:ext>
                  </a:extLst>
                </p:cNvPr>
                <p:cNvSpPr/>
                <p:nvPr/>
              </p:nvSpPr>
              <p:spPr>
                <a:xfrm>
                  <a:off x="6015038" y="3321844"/>
                  <a:ext cx="161925" cy="33337"/>
                </a:xfrm>
                <a:custGeom>
                  <a:avLst/>
                  <a:gdLst>
                    <a:gd name="connsiteX0" fmla="*/ 0 w 161925"/>
                    <a:gd name="connsiteY0" fmla="*/ 33337 h 33337"/>
                    <a:gd name="connsiteX1" fmla="*/ 54768 w 161925"/>
                    <a:gd name="connsiteY1" fmla="*/ 2381 h 33337"/>
                    <a:gd name="connsiteX2" fmla="*/ 109537 w 161925"/>
                    <a:gd name="connsiteY2" fmla="*/ 0 h 33337"/>
                    <a:gd name="connsiteX3" fmla="*/ 161925 w 161925"/>
                    <a:gd name="connsiteY3" fmla="*/ 26194 h 33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925" h="33337">
                      <a:moveTo>
                        <a:pt x="0" y="33337"/>
                      </a:moveTo>
                      <a:lnTo>
                        <a:pt x="54768" y="2381"/>
                      </a:lnTo>
                      <a:lnTo>
                        <a:pt x="109537" y="0"/>
                      </a:lnTo>
                      <a:lnTo>
                        <a:pt x="161925" y="26194"/>
                      </a:lnTo>
                    </a:path>
                  </a:pathLst>
                </a:custGeom>
                <a:noFill/>
                <a:ln w="9525" cap="rnd">
                  <a:solidFill>
                    <a:srgbClr val="A4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xmlns="" id="{80A595D5-0510-46A4-86B6-D66A8C14ECCB}"/>
                    </a:ext>
                  </a:extLst>
                </p:cNvPr>
                <p:cNvSpPr/>
                <p:nvPr/>
              </p:nvSpPr>
              <p:spPr>
                <a:xfrm>
                  <a:off x="6022181" y="3407569"/>
                  <a:ext cx="145257" cy="21431"/>
                </a:xfrm>
                <a:custGeom>
                  <a:avLst/>
                  <a:gdLst>
                    <a:gd name="connsiteX0" fmla="*/ 0 w 145257"/>
                    <a:gd name="connsiteY0" fmla="*/ 19050 h 21431"/>
                    <a:gd name="connsiteX1" fmla="*/ 30957 w 145257"/>
                    <a:gd name="connsiteY1" fmla="*/ 2381 h 21431"/>
                    <a:gd name="connsiteX2" fmla="*/ 100013 w 145257"/>
                    <a:gd name="connsiteY2" fmla="*/ 0 h 21431"/>
                    <a:gd name="connsiteX3" fmla="*/ 145257 w 145257"/>
                    <a:gd name="connsiteY3" fmla="*/ 21431 h 21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5257" h="21431">
                      <a:moveTo>
                        <a:pt x="0" y="19050"/>
                      </a:moveTo>
                      <a:lnTo>
                        <a:pt x="30957" y="2381"/>
                      </a:lnTo>
                      <a:lnTo>
                        <a:pt x="100013" y="0"/>
                      </a:lnTo>
                      <a:lnTo>
                        <a:pt x="145257" y="21431"/>
                      </a:lnTo>
                    </a:path>
                  </a:pathLst>
                </a:custGeom>
                <a:noFill/>
                <a:ln w="9525" cap="rnd">
                  <a:solidFill>
                    <a:srgbClr val="A4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xmlns="" id="{1B3459B4-9C5D-4E4F-9C07-8CA9079C5473}"/>
                    </a:ext>
                  </a:extLst>
                </p:cNvPr>
                <p:cNvSpPr/>
                <p:nvPr/>
              </p:nvSpPr>
              <p:spPr>
                <a:xfrm>
                  <a:off x="5995988" y="3243263"/>
                  <a:ext cx="207168" cy="33337"/>
                </a:xfrm>
                <a:custGeom>
                  <a:avLst/>
                  <a:gdLst>
                    <a:gd name="connsiteX0" fmla="*/ 0 w 207168"/>
                    <a:gd name="connsiteY0" fmla="*/ 33337 h 33337"/>
                    <a:gd name="connsiteX1" fmla="*/ 52387 w 207168"/>
                    <a:gd name="connsiteY1" fmla="*/ 9525 h 33337"/>
                    <a:gd name="connsiteX2" fmla="*/ 109537 w 207168"/>
                    <a:gd name="connsiteY2" fmla="*/ 0 h 33337"/>
                    <a:gd name="connsiteX3" fmla="*/ 157162 w 207168"/>
                    <a:gd name="connsiteY3" fmla="*/ 9525 h 33337"/>
                    <a:gd name="connsiteX4" fmla="*/ 207168 w 207168"/>
                    <a:gd name="connsiteY4" fmla="*/ 30956 h 33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7168" h="33337">
                      <a:moveTo>
                        <a:pt x="0" y="33337"/>
                      </a:moveTo>
                      <a:lnTo>
                        <a:pt x="52387" y="9525"/>
                      </a:lnTo>
                      <a:lnTo>
                        <a:pt x="109537" y="0"/>
                      </a:lnTo>
                      <a:lnTo>
                        <a:pt x="157162" y="9525"/>
                      </a:lnTo>
                      <a:lnTo>
                        <a:pt x="207168" y="30956"/>
                      </a:lnTo>
                    </a:path>
                  </a:pathLst>
                </a:custGeom>
                <a:noFill/>
                <a:ln w="9525" cap="rnd">
                  <a:solidFill>
                    <a:srgbClr val="A4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xmlns="" id="{9907F8B8-DE37-49F1-B427-0A6A17A0EED2}"/>
                    </a:ext>
                  </a:extLst>
                </p:cNvPr>
                <p:cNvSpPr/>
                <p:nvPr/>
              </p:nvSpPr>
              <p:spPr>
                <a:xfrm>
                  <a:off x="5988844" y="3181350"/>
                  <a:ext cx="214312" cy="47625"/>
                </a:xfrm>
                <a:custGeom>
                  <a:avLst/>
                  <a:gdLst>
                    <a:gd name="connsiteX0" fmla="*/ 0 w 214312"/>
                    <a:gd name="connsiteY0" fmla="*/ 28575 h 47625"/>
                    <a:gd name="connsiteX1" fmla="*/ 40481 w 214312"/>
                    <a:gd name="connsiteY1" fmla="*/ 7144 h 47625"/>
                    <a:gd name="connsiteX2" fmla="*/ 150019 w 214312"/>
                    <a:gd name="connsiteY2" fmla="*/ 0 h 47625"/>
                    <a:gd name="connsiteX3" fmla="*/ 214312 w 214312"/>
                    <a:gd name="connsiteY3" fmla="*/ 47625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4312" h="47625">
                      <a:moveTo>
                        <a:pt x="0" y="28575"/>
                      </a:moveTo>
                      <a:lnTo>
                        <a:pt x="40481" y="7144"/>
                      </a:lnTo>
                      <a:lnTo>
                        <a:pt x="150019" y="0"/>
                      </a:lnTo>
                      <a:lnTo>
                        <a:pt x="214312" y="47625"/>
                      </a:lnTo>
                    </a:path>
                  </a:pathLst>
                </a:custGeom>
                <a:noFill/>
                <a:ln w="9525" cap="rnd">
                  <a:solidFill>
                    <a:srgbClr val="A4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xmlns="" id="{0251813B-292A-47FA-9B00-D787E170CC78}"/>
                    </a:ext>
                  </a:extLst>
                </p:cNvPr>
                <p:cNvSpPr/>
                <p:nvPr/>
              </p:nvSpPr>
              <p:spPr>
                <a:xfrm>
                  <a:off x="6034088" y="3495675"/>
                  <a:ext cx="130968" cy="14288"/>
                </a:xfrm>
                <a:custGeom>
                  <a:avLst/>
                  <a:gdLst>
                    <a:gd name="connsiteX0" fmla="*/ 0 w 130968"/>
                    <a:gd name="connsiteY0" fmla="*/ 9525 h 14288"/>
                    <a:gd name="connsiteX1" fmla="*/ 38100 w 130968"/>
                    <a:gd name="connsiteY1" fmla="*/ 0 h 14288"/>
                    <a:gd name="connsiteX2" fmla="*/ 90487 w 130968"/>
                    <a:gd name="connsiteY2" fmla="*/ 2381 h 14288"/>
                    <a:gd name="connsiteX3" fmla="*/ 130968 w 130968"/>
                    <a:gd name="connsiteY3" fmla="*/ 14288 h 14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968" h="14288">
                      <a:moveTo>
                        <a:pt x="0" y="9525"/>
                      </a:moveTo>
                      <a:lnTo>
                        <a:pt x="38100" y="0"/>
                      </a:lnTo>
                      <a:lnTo>
                        <a:pt x="90487" y="2381"/>
                      </a:lnTo>
                      <a:lnTo>
                        <a:pt x="130968" y="14288"/>
                      </a:lnTo>
                    </a:path>
                  </a:pathLst>
                </a:custGeom>
                <a:noFill/>
                <a:ln w="9525" cap="rnd">
                  <a:solidFill>
                    <a:srgbClr val="A4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xmlns="" id="{99062EDF-5F4D-4203-B828-14D7E8CAAE88}"/>
                    </a:ext>
                  </a:extLst>
                </p:cNvPr>
                <p:cNvSpPr/>
                <p:nvPr/>
              </p:nvSpPr>
              <p:spPr>
                <a:xfrm>
                  <a:off x="6038850" y="3581400"/>
                  <a:ext cx="126206" cy="23813"/>
                </a:xfrm>
                <a:custGeom>
                  <a:avLst/>
                  <a:gdLst>
                    <a:gd name="connsiteX0" fmla="*/ 0 w 126206"/>
                    <a:gd name="connsiteY0" fmla="*/ 19050 h 23813"/>
                    <a:gd name="connsiteX1" fmla="*/ 0 w 126206"/>
                    <a:gd name="connsiteY1" fmla="*/ 19050 h 23813"/>
                    <a:gd name="connsiteX2" fmla="*/ 64294 w 126206"/>
                    <a:gd name="connsiteY2" fmla="*/ 0 h 23813"/>
                    <a:gd name="connsiteX3" fmla="*/ 126206 w 126206"/>
                    <a:gd name="connsiteY3" fmla="*/ 23813 h 23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206" h="23813">
                      <a:moveTo>
                        <a:pt x="0" y="19050"/>
                      </a:moveTo>
                      <a:lnTo>
                        <a:pt x="0" y="19050"/>
                      </a:lnTo>
                      <a:lnTo>
                        <a:pt x="64294" y="0"/>
                      </a:lnTo>
                      <a:lnTo>
                        <a:pt x="126206" y="23813"/>
                      </a:lnTo>
                    </a:path>
                  </a:pathLst>
                </a:custGeom>
                <a:noFill/>
                <a:ln w="9525" cap="rnd">
                  <a:solidFill>
                    <a:srgbClr val="A4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xmlns="" id="{7DA2C389-7EDC-4971-A05B-3FB69E75AD09}"/>
                    </a:ext>
                  </a:extLst>
                </p:cNvPr>
                <p:cNvSpPr/>
                <p:nvPr/>
              </p:nvSpPr>
              <p:spPr>
                <a:xfrm>
                  <a:off x="6036469" y="3669506"/>
                  <a:ext cx="121444" cy="14288"/>
                </a:xfrm>
                <a:custGeom>
                  <a:avLst/>
                  <a:gdLst>
                    <a:gd name="connsiteX0" fmla="*/ 0 w 121444"/>
                    <a:gd name="connsiteY0" fmla="*/ 14288 h 14288"/>
                    <a:gd name="connsiteX1" fmla="*/ 78581 w 121444"/>
                    <a:gd name="connsiteY1" fmla="*/ 0 h 14288"/>
                    <a:gd name="connsiteX2" fmla="*/ 121444 w 121444"/>
                    <a:gd name="connsiteY2" fmla="*/ 9525 h 14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1444" h="14288">
                      <a:moveTo>
                        <a:pt x="0" y="14288"/>
                      </a:moveTo>
                      <a:lnTo>
                        <a:pt x="78581" y="0"/>
                      </a:lnTo>
                      <a:lnTo>
                        <a:pt x="121444" y="9525"/>
                      </a:lnTo>
                    </a:path>
                  </a:pathLst>
                </a:custGeom>
                <a:noFill/>
                <a:ln w="9525" cap="rnd">
                  <a:solidFill>
                    <a:srgbClr val="A4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xmlns="" id="{BE68B3B8-A9F9-4E8F-BA97-D3B01656D922}"/>
                    </a:ext>
                  </a:extLst>
                </p:cNvPr>
                <p:cNvSpPr/>
                <p:nvPr/>
              </p:nvSpPr>
              <p:spPr>
                <a:xfrm>
                  <a:off x="6029325" y="3774281"/>
                  <a:ext cx="119063" cy="9525"/>
                </a:xfrm>
                <a:custGeom>
                  <a:avLst/>
                  <a:gdLst>
                    <a:gd name="connsiteX0" fmla="*/ 0 w 119063"/>
                    <a:gd name="connsiteY0" fmla="*/ 4763 h 9525"/>
                    <a:gd name="connsiteX1" fmla="*/ 73819 w 119063"/>
                    <a:gd name="connsiteY1" fmla="*/ 0 h 9525"/>
                    <a:gd name="connsiteX2" fmla="*/ 119063 w 119063"/>
                    <a:gd name="connsiteY2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9063" h="9525">
                      <a:moveTo>
                        <a:pt x="0" y="4763"/>
                      </a:moveTo>
                      <a:lnTo>
                        <a:pt x="73819" y="0"/>
                      </a:lnTo>
                      <a:lnTo>
                        <a:pt x="119063" y="9525"/>
                      </a:lnTo>
                    </a:path>
                  </a:pathLst>
                </a:custGeom>
                <a:noFill/>
                <a:ln w="9525" cap="rnd">
                  <a:solidFill>
                    <a:srgbClr val="A4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xmlns="" id="{A2001055-D4A8-40D8-8B3D-1CDFF1920A6B}"/>
                    </a:ext>
                  </a:extLst>
                </p:cNvPr>
                <p:cNvSpPr/>
                <p:nvPr/>
              </p:nvSpPr>
              <p:spPr>
                <a:xfrm>
                  <a:off x="6045994" y="3879056"/>
                  <a:ext cx="100012" cy="4763"/>
                </a:xfrm>
                <a:custGeom>
                  <a:avLst/>
                  <a:gdLst>
                    <a:gd name="connsiteX0" fmla="*/ 0 w 100012"/>
                    <a:gd name="connsiteY0" fmla="*/ 4763 h 4763"/>
                    <a:gd name="connsiteX1" fmla="*/ 50006 w 100012"/>
                    <a:gd name="connsiteY1" fmla="*/ 0 h 4763"/>
                    <a:gd name="connsiteX2" fmla="*/ 100012 w 100012"/>
                    <a:gd name="connsiteY2" fmla="*/ 4763 h 4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0012" h="4763">
                      <a:moveTo>
                        <a:pt x="0" y="4763"/>
                      </a:moveTo>
                      <a:lnTo>
                        <a:pt x="50006" y="0"/>
                      </a:lnTo>
                      <a:lnTo>
                        <a:pt x="100012" y="4763"/>
                      </a:lnTo>
                    </a:path>
                  </a:pathLst>
                </a:custGeom>
                <a:noFill/>
                <a:ln w="9525" cap="rnd">
                  <a:solidFill>
                    <a:srgbClr val="A4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xmlns="" id="{7E1F33B8-49B7-469B-898D-EC20A19E2C46}"/>
                    </a:ext>
                  </a:extLst>
                </p:cNvPr>
                <p:cNvSpPr/>
                <p:nvPr/>
              </p:nvSpPr>
              <p:spPr>
                <a:xfrm>
                  <a:off x="6136481" y="2724150"/>
                  <a:ext cx="104775" cy="176213"/>
                </a:xfrm>
                <a:custGeom>
                  <a:avLst/>
                  <a:gdLst>
                    <a:gd name="connsiteX0" fmla="*/ 0 w 104775"/>
                    <a:gd name="connsiteY0" fmla="*/ 0 h 176213"/>
                    <a:gd name="connsiteX1" fmla="*/ 38100 w 104775"/>
                    <a:gd name="connsiteY1" fmla="*/ 76200 h 176213"/>
                    <a:gd name="connsiteX2" fmla="*/ 52388 w 104775"/>
                    <a:gd name="connsiteY2" fmla="*/ 126206 h 176213"/>
                    <a:gd name="connsiteX3" fmla="*/ 104775 w 104775"/>
                    <a:gd name="connsiteY3" fmla="*/ 176213 h 17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76213">
                      <a:moveTo>
                        <a:pt x="0" y="0"/>
                      </a:moveTo>
                      <a:lnTo>
                        <a:pt x="38100" y="76200"/>
                      </a:lnTo>
                      <a:lnTo>
                        <a:pt x="52388" y="126206"/>
                      </a:lnTo>
                      <a:lnTo>
                        <a:pt x="104775" y="176213"/>
                      </a:lnTo>
                    </a:path>
                  </a:pathLst>
                </a:custGeom>
                <a:noFill/>
                <a:ln w="9525" cap="rnd">
                  <a:solidFill>
                    <a:srgbClr val="A4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xmlns="" id="{4E46E93A-F21A-4CF8-AE31-7A4A9F430240}"/>
                    </a:ext>
                  </a:extLst>
                </p:cNvPr>
                <p:cNvSpPr/>
                <p:nvPr/>
              </p:nvSpPr>
              <p:spPr>
                <a:xfrm>
                  <a:off x="5953125" y="2728913"/>
                  <a:ext cx="83344" cy="178593"/>
                </a:xfrm>
                <a:custGeom>
                  <a:avLst/>
                  <a:gdLst>
                    <a:gd name="connsiteX0" fmla="*/ 83344 w 83344"/>
                    <a:gd name="connsiteY0" fmla="*/ 0 h 178593"/>
                    <a:gd name="connsiteX1" fmla="*/ 61913 w 83344"/>
                    <a:gd name="connsiteY1" fmla="*/ 54768 h 178593"/>
                    <a:gd name="connsiteX2" fmla="*/ 35719 w 83344"/>
                    <a:gd name="connsiteY2" fmla="*/ 130968 h 178593"/>
                    <a:gd name="connsiteX3" fmla="*/ 0 w 83344"/>
                    <a:gd name="connsiteY3" fmla="*/ 178593 h 178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344" h="178593">
                      <a:moveTo>
                        <a:pt x="83344" y="0"/>
                      </a:moveTo>
                      <a:lnTo>
                        <a:pt x="61913" y="54768"/>
                      </a:lnTo>
                      <a:lnTo>
                        <a:pt x="35719" y="130968"/>
                      </a:lnTo>
                      <a:lnTo>
                        <a:pt x="0" y="178593"/>
                      </a:lnTo>
                    </a:path>
                  </a:pathLst>
                </a:custGeom>
                <a:noFill/>
                <a:ln w="9525" cap="rnd">
                  <a:solidFill>
                    <a:srgbClr val="A4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xmlns="" id="{4174220F-9A64-4890-923A-10347EEC39F8}"/>
                    </a:ext>
                  </a:extLst>
                </p:cNvPr>
                <p:cNvSpPr/>
                <p:nvPr/>
              </p:nvSpPr>
              <p:spPr>
                <a:xfrm>
                  <a:off x="6015036" y="2664619"/>
                  <a:ext cx="157163" cy="14287"/>
                </a:xfrm>
                <a:custGeom>
                  <a:avLst/>
                  <a:gdLst>
                    <a:gd name="connsiteX0" fmla="*/ 0 w 157163"/>
                    <a:gd name="connsiteY0" fmla="*/ 14287 h 14287"/>
                    <a:gd name="connsiteX1" fmla="*/ 0 w 157163"/>
                    <a:gd name="connsiteY1" fmla="*/ 14287 h 14287"/>
                    <a:gd name="connsiteX2" fmla="*/ 90488 w 157163"/>
                    <a:gd name="connsiteY2" fmla="*/ 0 h 14287"/>
                    <a:gd name="connsiteX3" fmla="*/ 157163 w 157163"/>
                    <a:gd name="connsiteY3" fmla="*/ 11906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7163" h="14287">
                      <a:moveTo>
                        <a:pt x="0" y="14287"/>
                      </a:moveTo>
                      <a:lnTo>
                        <a:pt x="0" y="14287"/>
                      </a:lnTo>
                      <a:lnTo>
                        <a:pt x="90488" y="0"/>
                      </a:lnTo>
                      <a:lnTo>
                        <a:pt x="157163" y="11906"/>
                      </a:lnTo>
                    </a:path>
                  </a:pathLst>
                </a:custGeom>
                <a:noFill/>
                <a:ln w="9525" cap="rnd">
                  <a:solidFill>
                    <a:srgbClr val="A4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D3672664-0BF4-464C-A831-93998B1D8A4B}"/>
              </a:ext>
            </a:extLst>
          </p:cNvPr>
          <p:cNvCxnSpPr>
            <a:cxnSpLocks/>
          </p:cNvCxnSpPr>
          <p:nvPr/>
        </p:nvCxnSpPr>
        <p:spPr>
          <a:xfrm>
            <a:off x="6091238" y="667657"/>
            <a:ext cx="0" cy="5384800"/>
          </a:xfrm>
          <a:prstGeom prst="line">
            <a:avLst/>
          </a:prstGeom>
          <a:ln>
            <a:gradFill>
              <a:gsLst>
                <a:gs pos="0">
                  <a:srgbClr val="A40000">
                    <a:alpha val="0"/>
                  </a:srgbClr>
                </a:gs>
                <a:gs pos="50000">
                  <a:srgbClr val="A40000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4D85A549-2DC2-4626-B1AD-C39306C74E4E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B28E479D-C08C-49A7-9837-77D22787F1F5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CA4501B5-6D38-4195-ACA2-7459F38540A1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49B469E0-0C4E-46D2-B232-C8FF7D345581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xmlns="" id="{2A5E3D76-EE03-4657-8071-78694AA83F27}"/>
              </a:ext>
            </a:extLst>
          </p:cNvPr>
          <p:cNvSpPr/>
          <p:nvPr/>
        </p:nvSpPr>
        <p:spPr>
          <a:xfrm>
            <a:off x="8661400" y="1562100"/>
            <a:ext cx="457200" cy="723900"/>
          </a:xfrm>
          <a:custGeom>
            <a:avLst/>
            <a:gdLst>
              <a:gd name="connsiteX0" fmla="*/ 0 w 457200"/>
              <a:gd name="connsiteY0" fmla="*/ 0 h 723900"/>
              <a:gd name="connsiteX1" fmla="*/ 266700 w 457200"/>
              <a:gd name="connsiteY1" fmla="*/ 723900 h 723900"/>
              <a:gd name="connsiteX2" fmla="*/ 457200 w 457200"/>
              <a:gd name="connsiteY2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723900">
                <a:moveTo>
                  <a:pt x="0" y="0"/>
                </a:moveTo>
                <a:lnTo>
                  <a:pt x="266700" y="723900"/>
                </a:lnTo>
                <a:lnTo>
                  <a:pt x="457200" y="723900"/>
                </a:lnTo>
              </a:path>
            </a:pathLst>
          </a:custGeom>
          <a:noFill/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89142611-A917-44BE-88C4-7998215ABC27}"/>
              </a:ext>
            </a:extLst>
          </p:cNvPr>
          <p:cNvSpPr/>
          <p:nvPr/>
        </p:nvSpPr>
        <p:spPr>
          <a:xfrm>
            <a:off x="8570383" y="1445816"/>
            <a:ext cx="188912" cy="188912"/>
          </a:xfrm>
          <a:prstGeom prst="ellipse">
            <a:avLst/>
          </a:prstGeom>
          <a:solidFill>
            <a:srgbClr val="2A0000"/>
          </a:soli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B315819F-DDE6-42EC-8E2F-CCADAA907018}"/>
              </a:ext>
            </a:extLst>
          </p:cNvPr>
          <p:cNvCxnSpPr>
            <a:cxnSpLocks/>
          </p:cNvCxnSpPr>
          <p:nvPr/>
        </p:nvCxnSpPr>
        <p:spPr>
          <a:xfrm>
            <a:off x="9193629" y="2165350"/>
            <a:ext cx="0" cy="260350"/>
          </a:xfrm>
          <a:prstGeom prst="line">
            <a:avLst/>
          </a:prstGeom>
          <a:ln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C82D37F9-C14F-4C82-B71A-A54A42968629}"/>
              </a:ext>
            </a:extLst>
          </p:cNvPr>
          <p:cNvSpPr txBox="1"/>
          <p:nvPr/>
        </p:nvSpPr>
        <p:spPr>
          <a:xfrm>
            <a:off x="9197026" y="2503584"/>
            <a:ext cx="259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. 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EB19C98F-ED91-45AE-9D04-06CEFFB54BDF}"/>
              </a:ext>
            </a:extLst>
          </p:cNvPr>
          <p:cNvSpPr txBox="1"/>
          <p:nvPr/>
        </p:nvSpPr>
        <p:spPr>
          <a:xfrm>
            <a:off x="9204817" y="2103438"/>
            <a:ext cx="2210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火星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开拓</a:t>
            </a: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xmlns="" id="{A535416B-459E-4FFE-8E7E-9E743045B718}"/>
              </a:ext>
            </a:extLst>
          </p:cNvPr>
          <p:cNvSpPr/>
          <p:nvPr/>
        </p:nvSpPr>
        <p:spPr>
          <a:xfrm>
            <a:off x="8201421" y="3810199"/>
            <a:ext cx="457200" cy="723900"/>
          </a:xfrm>
          <a:custGeom>
            <a:avLst/>
            <a:gdLst>
              <a:gd name="connsiteX0" fmla="*/ 0 w 457200"/>
              <a:gd name="connsiteY0" fmla="*/ 0 h 723900"/>
              <a:gd name="connsiteX1" fmla="*/ 266700 w 457200"/>
              <a:gd name="connsiteY1" fmla="*/ 723900 h 723900"/>
              <a:gd name="connsiteX2" fmla="*/ 457200 w 457200"/>
              <a:gd name="connsiteY2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723900">
                <a:moveTo>
                  <a:pt x="0" y="0"/>
                </a:moveTo>
                <a:lnTo>
                  <a:pt x="266700" y="723900"/>
                </a:lnTo>
                <a:lnTo>
                  <a:pt x="457200" y="723900"/>
                </a:lnTo>
              </a:path>
            </a:pathLst>
          </a:custGeom>
          <a:noFill/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xmlns="" id="{EE23D0DA-2479-48EE-9495-152D619A28F6}"/>
              </a:ext>
            </a:extLst>
          </p:cNvPr>
          <p:cNvCxnSpPr>
            <a:cxnSpLocks/>
          </p:cNvCxnSpPr>
          <p:nvPr/>
        </p:nvCxnSpPr>
        <p:spPr>
          <a:xfrm>
            <a:off x="8733650" y="4413449"/>
            <a:ext cx="0" cy="260350"/>
          </a:xfrm>
          <a:prstGeom prst="line">
            <a:avLst/>
          </a:prstGeom>
          <a:ln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菱形 101">
            <a:extLst>
              <a:ext uri="{FF2B5EF4-FFF2-40B4-BE49-F238E27FC236}">
                <a16:creationId xmlns:a16="http://schemas.microsoft.com/office/drawing/2014/main" xmlns="" id="{907B336F-F32E-4B1E-875C-8A37668004F4}"/>
              </a:ext>
            </a:extLst>
          </p:cNvPr>
          <p:cNvSpPr/>
          <p:nvPr/>
        </p:nvSpPr>
        <p:spPr>
          <a:xfrm>
            <a:off x="8083662" y="3711774"/>
            <a:ext cx="202009" cy="202009"/>
          </a:xfrm>
          <a:prstGeom prst="diamond">
            <a:avLst/>
          </a:prstGeom>
          <a:solidFill>
            <a:srgbClr val="2A0000"/>
          </a:soli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ACB63BCB-2D16-4CD2-957B-DB44ECE28B03}"/>
              </a:ext>
            </a:extLst>
          </p:cNvPr>
          <p:cNvSpPr txBox="1"/>
          <p:nvPr/>
        </p:nvSpPr>
        <p:spPr>
          <a:xfrm>
            <a:off x="8768820" y="4747130"/>
            <a:ext cx="259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. 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0ABB1228-786B-4497-818B-D219C6A63233}"/>
              </a:ext>
            </a:extLst>
          </p:cNvPr>
          <p:cNvSpPr txBox="1"/>
          <p:nvPr/>
        </p:nvSpPr>
        <p:spPr>
          <a:xfrm>
            <a:off x="8776611" y="4346984"/>
            <a:ext cx="2210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火星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进化</a:t>
            </a: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xmlns="" id="{166F8265-E134-4A87-98E4-F3379318B466}"/>
              </a:ext>
            </a:extLst>
          </p:cNvPr>
          <p:cNvSpPr/>
          <p:nvPr/>
        </p:nvSpPr>
        <p:spPr>
          <a:xfrm flipH="1">
            <a:off x="3076040" y="1636547"/>
            <a:ext cx="457200" cy="723900"/>
          </a:xfrm>
          <a:custGeom>
            <a:avLst/>
            <a:gdLst>
              <a:gd name="connsiteX0" fmla="*/ 0 w 457200"/>
              <a:gd name="connsiteY0" fmla="*/ 0 h 723900"/>
              <a:gd name="connsiteX1" fmla="*/ 266700 w 457200"/>
              <a:gd name="connsiteY1" fmla="*/ 723900 h 723900"/>
              <a:gd name="connsiteX2" fmla="*/ 457200 w 457200"/>
              <a:gd name="connsiteY2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723900">
                <a:moveTo>
                  <a:pt x="0" y="0"/>
                </a:moveTo>
                <a:lnTo>
                  <a:pt x="266700" y="723900"/>
                </a:lnTo>
                <a:lnTo>
                  <a:pt x="457200" y="723900"/>
                </a:lnTo>
              </a:path>
            </a:pathLst>
          </a:custGeom>
          <a:noFill/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xmlns="" id="{00B1E194-F512-48E6-BB7C-CF3012C4D7FF}"/>
              </a:ext>
            </a:extLst>
          </p:cNvPr>
          <p:cNvCxnSpPr>
            <a:cxnSpLocks/>
          </p:cNvCxnSpPr>
          <p:nvPr/>
        </p:nvCxnSpPr>
        <p:spPr>
          <a:xfrm flipH="1">
            <a:off x="3001011" y="2239797"/>
            <a:ext cx="0" cy="260350"/>
          </a:xfrm>
          <a:prstGeom prst="line">
            <a:avLst/>
          </a:prstGeom>
          <a:ln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等腰三角形 108">
            <a:extLst>
              <a:ext uri="{FF2B5EF4-FFF2-40B4-BE49-F238E27FC236}">
                <a16:creationId xmlns:a16="http://schemas.microsoft.com/office/drawing/2014/main" xmlns="" id="{0D55DA65-E1FF-4146-9767-D7DEC5707EBB}"/>
              </a:ext>
            </a:extLst>
          </p:cNvPr>
          <p:cNvSpPr/>
          <p:nvPr/>
        </p:nvSpPr>
        <p:spPr>
          <a:xfrm>
            <a:off x="3429264" y="1484899"/>
            <a:ext cx="197281" cy="170070"/>
          </a:xfrm>
          <a:prstGeom prst="triangle">
            <a:avLst/>
          </a:prstGeom>
          <a:solidFill>
            <a:srgbClr val="2A0000"/>
          </a:soli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A1409053-073D-40CB-BFEB-481E221114EE}"/>
              </a:ext>
            </a:extLst>
          </p:cNvPr>
          <p:cNvSpPr txBox="1"/>
          <p:nvPr/>
        </p:nvSpPr>
        <p:spPr>
          <a:xfrm>
            <a:off x="914399" y="2576549"/>
            <a:ext cx="2062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 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047F0365-3B16-4B44-96FE-A9C9DFAA7CA3}"/>
              </a:ext>
            </a:extLst>
          </p:cNvPr>
          <p:cNvSpPr txBox="1"/>
          <p:nvPr/>
        </p:nvSpPr>
        <p:spPr>
          <a:xfrm>
            <a:off x="1300941" y="2176403"/>
            <a:ext cx="1675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火星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起航</a:t>
            </a:r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xmlns="" id="{A51D8344-25FE-42DA-AAAB-C24482D56676}"/>
              </a:ext>
            </a:extLst>
          </p:cNvPr>
          <p:cNvSpPr/>
          <p:nvPr/>
        </p:nvSpPr>
        <p:spPr>
          <a:xfrm flipH="1">
            <a:off x="3487082" y="3884654"/>
            <a:ext cx="457200" cy="723900"/>
          </a:xfrm>
          <a:custGeom>
            <a:avLst/>
            <a:gdLst>
              <a:gd name="connsiteX0" fmla="*/ 0 w 457200"/>
              <a:gd name="connsiteY0" fmla="*/ 0 h 723900"/>
              <a:gd name="connsiteX1" fmla="*/ 266700 w 457200"/>
              <a:gd name="connsiteY1" fmla="*/ 723900 h 723900"/>
              <a:gd name="connsiteX2" fmla="*/ 457200 w 457200"/>
              <a:gd name="connsiteY2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723900">
                <a:moveTo>
                  <a:pt x="0" y="0"/>
                </a:moveTo>
                <a:lnTo>
                  <a:pt x="266700" y="723900"/>
                </a:lnTo>
                <a:lnTo>
                  <a:pt x="457200" y="723900"/>
                </a:lnTo>
              </a:path>
            </a:pathLst>
          </a:custGeom>
          <a:noFill/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xmlns="" id="{CC862DEB-6C58-4FF7-A9F9-85C05E4A5EC1}"/>
              </a:ext>
            </a:extLst>
          </p:cNvPr>
          <p:cNvCxnSpPr>
            <a:cxnSpLocks/>
          </p:cNvCxnSpPr>
          <p:nvPr/>
        </p:nvCxnSpPr>
        <p:spPr>
          <a:xfrm flipH="1">
            <a:off x="3412053" y="4487904"/>
            <a:ext cx="0" cy="260350"/>
          </a:xfrm>
          <a:prstGeom prst="line">
            <a:avLst/>
          </a:prstGeom>
          <a:ln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五边形 114">
            <a:extLst>
              <a:ext uri="{FF2B5EF4-FFF2-40B4-BE49-F238E27FC236}">
                <a16:creationId xmlns:a16="http://schemas.microsoft.com/office/drawing/2014/main" xmlns="" id="{1F9B01C4-2FDE-44E9-9A89-457E61A2C69B}"/>
              </a:ext>
            </a:extLst>
          </p:cNvPr>
          <p:cNvSpPr/>
          <p:nvPr/>
        </p:nvSpPr>
        <p:spPr>
          <a:xfrm>
            <a:off x="3855361" y="3726278"/>
            <a:ext cx="176233" cy="167841"/>
          </a:xfrm>
          <a:prstGeom prst="pentagon">
            <a:avLst/>
          </a:prstGeom>
          <a:solidFill>
            <a:srgbClr val="2A0000"/>
          </a:soli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DA700FB6-DEE8-4FBF-8A13-4561840516AF}"/>
              </a:ext>
            </a:extLst>
          </p:cNvPr>
          <p:cNvSpPr txBox="1"/>
          <p:nvPr/>
        </p:nvSpPr>
        <p:spPr>
          <a:xfrm>
            <a:off x="831435" y="4813595"/>
            <a:ext cx="2564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 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A06C070C-7CA4-4626-8904-61E2D5AF569B}"/>
              </a:ext>
            </a:extLst>
          </p:cNvPr>
          <p:cNvSpPr txBox="1"/>
          <p:nvPr/>
        </p:nvSpPr>
        <p:spPr>
          <a:xfrm>
            <a:off x="1720585" y="4413449"/>
            <a:ext cx="1675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火星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移民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381B1F67-EA4B-4D7C-8CB2-F55648FEE4DB}"/>
              </a:ext>
            </a:extLst>
          </p:cNvPr>
          <p:cNvSpPr txBox="1"/>
          <p:nvPr/>
        </p:nvSpPr>
        <p:spPr>
          <a:xfrm>
            <a:off x="457200" y="6203260"/>
            <a:ext cx="112791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" dirty="0">
                <a:gradFill>
                  <a:gsLst>
                    <a:gs pos="15000">
                      <a:srgbClr val="CC0000"/>
                    </a:gs>
                    <a:gs pos="98000">
                      <a:srgbClr val="CF2F03">
                        <a:alpha val="0"/>
                      </a:srgbClr>
                    </a:gs>
                  </a:gsLst>
                  <a:lin ang="5400000" scaled="1"/>
                </a:gra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你好，我是「陈西」。梦想没有来路，又何谈归途。世界上只有一种真正的英雄主义，那就是认清生活的真相后依然热爱生活。</a:t>
            </a:r>
          </a:p>
        </p:txBody>
      </p:sp>
    </p:spTree>
    <p:extLst>
      <p:ext uri="{BB962C8B-B14F-4D97-AF65-F5344CB8AC3E}">
        <p14:creationId xmlns:p14="http://schemas.microsoft.com/office/powerpoint/2010/main" val="153414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42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1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0" presetClass="entr" presetSubtype="0" decel="100000" fill="hold" grpId="0" nodeType="withEffect">
                                  <p:stCondLst>
                                    <p:cond delay="1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12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0" presetClass="entr" presetSubtype="0" decel="100000" fill="hold" grpId="0" nodeType="withEffect">
                                  <p:stCondLst>
                                    <p:cond delay="16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17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20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20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21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0" presetClass="entr" presetSubtype="0" decel="100000" fill="hold" grpId="0" nodeType="withEffect">
                                  <p:stCondLst>
                                    <p:cond delay="2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3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25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26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nodeType="withEffect">
                                  <p:stCondLst>
                                    <p:cond delay="27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0" presetClass="entr" presetSubtype="0" decel="100000" fill="hold" grpId="0" nodeType="withEffect">
                                  <p:stCondLst>
                                    <p:cond delay="27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grpId="0" nodeType="withEffect">
                                  <p:stCondLst>
                                    <p:cond delay="288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grpId="0" nodeType="withEffect">
                                  <p:stCondLst>
                                    <p:cond delay="3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8" grpId="0" animBg="1"/>
      <p:bldP spid="89" grpId="0"/>
      <p:bldP spid="90" grpId="0"/>
      <p:bldP spid="93" grpId="0" animBg="1"/>
      <p:bldP spid="92" grpId="0" animBg="1"/>
      <p:bldP spid="96" grpId="0"/>
      <p:bldP spid="97" grpId="0"/>
      <p:bldP spid="99" grpId="0" animBg="1"/>
      <p:bldP spid="102" grpId="0" animBg="1"/>
      <p:bldP spid="103" grpId="0"/>
      <p:bldP spid="104" grpId="0"/>
      <p:bldP spid="105" grpId="0" animBg="1"/>
      <p:bldP spid="109" grpId="0" animBg="1"/>
      <p:bldP spid="110" grpId="0"/>
      <p:bldP spid="111" grpId="0"/>
      <p:bldP spid="112" grpId="0" animBg="1"/>
      <p:bldP spid="115" grpId="0" animBg="1"/>
      <p:bldP spid="116" grpId="0"/>
      <p:bldP spid="117" grpId="0"/>
      <p:bldP spid="1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2704BE38-2DBF-4EC5-9237-9DAE64CFEF0B}"/>
              </a:ext>
            </a:extLst>
          </p:cNvPr>
          <p:cNvSpPr/>
          <p:nvPr/>
        </p:nvSpPr>
        <p:spPr>
          <a:xfrm>
            <a:off x="3887107" y="1222828"/>
            <a:ext cx="4412343" cy="4412343"/>
          </a:xfrm>
          <a:prstGeom prst="ellipse">
            <a:avLst/>
          </a:prstGeom>
          <a:gradFill flip="none" rotWithShape="1">
            <a:gsLst>
              <a:gs pos="60000">
                <a:srgbClr val="A40000">
                  <a:alpha val="0"/>
                </a:srgbClr>
              </a:gs>
              <a:gs pos="88000">
                <a:srgbClr val="A40000"/>
              </a:gs>
            </a:gsLst>
            <a:path path="circle">
              <a:fillToRect l="50000" t="50000" r="50000" b="50000"/>
            </a:path>
            <a:tileRect/>
          </a:gradFill>
          <a:ln>
            <a:gradFill>
              <a:gsLst>
                <a:gs pos="0">
                  <a:srgbClr val="CF2F03"/>
                </a:gs>
                <a:gs pos="37000">
                  <a:srgbClr val="760000"/>
                </a:gs>
                <a:gs pos="70000">
                  <a:srgbClr val="CF2F03"/>
                </a:gs>
                <a:gs pos="100000">
                  <a:srgbClr val="A4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3CE728CF-73C6-4FBA-9E36-5B5689309D94}"/>
              </a:ext>
            </a:extLst>
          </p:cNvPr>
          <p:cNvSpPr/>
          <p:nvPr/>
        </p:nvSpPr>
        <p:spPr>
          <a:xfrm>
            <a:off x="3889828" y="1222827"/>
            <a:ext cx="4412343" cy="4412343"/>
          </a:xfrm>
          <a:prstGeom prst="ellipse">
            <a:avLst/>
          </a:prstGeom>
          <a:gradFill flip="none" rotWithShape="1">
            <a:gsLst>
              <a:gs pos="61000">
                <a:srgbClr val="A90000">
                  <a:alpha val="0"/>
                </a:srgbClr>
              </a:gs>
              <a:gs pos="46000">
                <a:srgbClr val="AB0000">
                  <a:alpha val="0"/>
                </a:srgbClr>
              </a:gs>
              <a:gs pos="0">
                <a:srgbClr val="A40000">
                  <a:lumMod val="96000"/>
                  <a:lumOff val="4000"/>
                  <a:alpha val="80000"/>
                </a:srgbClr>
              </a:gs>
              <a:gs pos="100000">
                <a:srgbClr val="A40000">
                  <a:alpha val="8000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F2F03"/>
                </a:gs>
                <a:gs pos="52000">
                  <a:srgbClr val="CF2F03"/>
                </a:gs>
                <a:gs pos="100000">
                  <a:srgbClr val="A40000"/>
                </a:gs>
              </a:gsLst>
              <a:lin ang="21594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2B930A9B-25CC-48A7-889E-C8ECD47631D4}"/>
              </a:ext>
            </a:extLst>
          </p:cNvPr>
          <p:cNvSpPr/>
          <p:nvPr/>
        </p:nvSpPr>
        <p:spPr>
          <a:xfrm>
            <a:off x="4727578" y="2065562"/>
            <a:ext cx="2745921" cy="2745921"/>
          </a:xfrm>
          <a:prstGeom prst="ellipse">
            <a:avLst/>
          </a:prstGeom>
          <a:noFill/>
          <a:ln w="25400">
            <a:gradFill>
              <a:gsLst>
                <a:gs pos="0">
                  <a:srgbClr val="CF2F03"/>
                </a:gs>
                <a:gs pos="34000">
                  <a:srgbClr val="A40000"/>
                </a:gs>
                <a:gs pos="67000">
                  <a:srgbClr val="CF2F03"/>
                </a:gs>
                <a:gs pos="100000">
                  <a:srgbClr val="760000"/>
                </a:gs>
              </a:gsLst>
              <a:lin ang="5400000" scaled="1"/>
            </a:gradFill>
          </a:ln>
          <a:effectLst>
            <a:glow rad="101600">
              <a:srgbClr val="CF2F03">
                <a:alpha val="3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BC5E324D-D744-404B-B757-FD94ADD96755}"/>
              </a:ext>
            </a:extLst>
          </p:cNvPr>
          <p:cNvSpPr/>
          <p:nvPr/>
        </p:nvSpPr>
        <p:spPr>
          <a:xfrm>
            <a:off x="5362125" y="2700109"/>
            <a:ext cx="1476826" cy="1476826"/>
          </a:xfrm>
          <a:prstGeom prst="ellipse">
            <a:avLst/>
          </a:prstGeom>
          <a:noFill/>
          <a:ln w="25400">
            <a:gradFill>
              <a:gsLst>
                <a:gs pos="0">
                  <a:srgbClr val="CF2F03"/>
                </a:gs>
                <a:gs pos="34000">
                  <a:srgbClr val="A40000"/>
                </a:gs>
                <a:gs pos="67000">
                  <a:srgbClr val="CF2F03"/>
                </a:gs>
                <a:gs pos="100000">
                  <a:srgbClr val="760000"/>
                </a:gs>
              </a:gsLst>
              <a:lin ang="5400000" scaled="1"/>
            </a:gradFill>
          </a:ln>
          <a:effectLst>
            <a:glow rad="76200">
              <a:srgbClr val="CF2F03">
                <a:alpha val="2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225B232F-61A8-4266-AAB2-E213BB454A2E}"/>
              </a:ext>
            </a:extLst>
          </p:cNvPr>
          <p:cNvGrpSpPr/>
          <p:nvPr/>
        </p:nvGrpSpPr>
        <p:grpSpPr>
          <a:xfrm>
            <a:off x="3889828" y="3314700"/>
            <a:ext cx="4409622" cy="234950"/>
            <a:chOff x="3889828" y="3314700"/>
            <a:chExt cx="4409622" cy="23495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A3D120D-4028-4BE6-BA9C-44EE324EDE83}"/>
                </a:ext>
              </a:extLst>
            </p:cNvPr>
            <p:cNvCxnSpPr>
              <a:stCxn id="7" idx="2"/>
            </p:cNvCxnSpPr>
            <p:nvPr/>
          </p:nvCxnSpPr>
          <p:spPr>
            <a:xfrm>
              <a:off x="3889828" y="3428999"/>
              <a:ext cx="4409622" cy="9523"/>
            </a:xfrm>
            <a:prstGeom prst="line">
              <a:avLst/>
            </a:prstGeom>
            <a:ln w="19050">
              <a:gradFill>
                <a:gsLst>
                  <a:gs pos="64000">
                    <a:srgbClr val="A40000"/>
                  </a:gs>
                  <a:gs pos="5000">
                    <a:srgbClr val="A40000">
                      <a:alpha val="0"/>
                    </a:srgbClr>
                  </a:gs>
                  <a:gs pos="34000">
                    <a:srgbClr val="A40000"/>
                  </a:gs>
                  <a:gs pos="95000">
                    <a:srgbClr val="A40000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6404377-B307-4C70-94AA-B0253D1F4BBA}"/>
                </a:ext>
              </a:extLst>
            </p:cNvPr>
            <p:cNvCxnSpPr/>
            <p:nvPr/>
          </p:nvCxnSpPr>
          <p:spPr>
            <a:xfrm>
              <a:off x="4445000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575E9AB-022A-4AA8-85D2-15B7442E5707}"/>
                </a:ext>
              </a:extLst>
            </p:cNvPr>
            <p:cNvCxnSpPr/>
            <p:nvPr/>
          </p:nvCxnSpPr>
          <p:spPr>
            <a:xfrm>
              <a:off x="4682441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5EC399C-516F-471E-A6C7-839DB1BC86BA}"/>
                </a:ext>
              </a:extLst>
            </p:cNvPr>
            <p:cNvCxnSpPr/>
            <p:nvPr/>
          </p:nvCxnSpPr>
          <p:spPr>
            <a:xfrm>
              <a:off x="4919882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68DBD98-841B-43E8-BB0B-FA956ACC61EA}"/>
                </a:ext>
              </a:extLst>
            </p:cNvPr>
            <p:cNvCxnSpPr/>
            <p:nvPr/>
          </p:nvCxnSpPr>
          <p:spPr>
            <a:xfrm>
              <a:off x="5157323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199D8628-2079-47C2-A76F-9D6D5B8B1276}"/>
                </a:ext>
              </a:extLst>
            </p:cNvPr>
            <p:cNvCxnSpPr/>
            <p:nvPr/>
          </p:nvCxnSpPr>
          <p:spPr>
            <a:xfrm>
              <a:off x="5394764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7AE50443-A21C-4665-9C1A-DA8A22B26CD8}"/>
                </a:ext>
              </a:extLst>
            </p:cNvPr>
            <p:cNvCxnSpPr/>
            <p:nvPr/>
          </p:nvCxnSpPr>
          <p:spPr>
            <a:xfrm>
              <a:off x="5632205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80101DB2-F13E-4A27-9A65-CC4DA82FFD5B}"/>
                </a:ext>
              </a:extLst>
            </p:cNvPr>
            <p:cNvCxnSpPr/>
            <p:nvPr/>
          </p:nvCxnSpPr>
          <p:spPr>
            <a:xfrm>
              <a:off x="5869646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07CEC538-9FC9-47C1-B921-9FA1A4CFCFFE}"/>
                </a:ext>
              </a:extLst>
            </p:cNvPr>
            <p:cNvCxnSpPr/>
            <p:nvPr/>
          </p:nvCxnSpPr>
          <p:spPr>
            <a:xfrm>
              <a:off x="6341085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6EF89A62-9DAA-410D-8DD3-462DC58A01A6}"/>
                </a:ext>
              </a:extLst>
            </p:cNvPr>
            <p:cNvCxnSpPr/>
            <p:nvPr/>
          </p:nvCxnSpPr>
          <p:spPr>
            <a:xfrm>
              <a:off x="6578050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D1994BFA-4CB7-40BB-9486-9C0689D9A133}"/>
                </a:ext>
              </a:extLst>
            </p:cNvPr>
            <p:cNvCxnSpPr/>
            <p:nvPr/>
          </p:nvCxnSpPr>
          <p:spPr>
            <a:xfrm>
              <a:off x="6815015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43D2C8E7-3926-4BCD-82FB-853DDADF80C5}"/>
                </a:ext>
              </a:extLst>
            </p:cNvPr>
            <p:cNvCxnSpPr/>
            <p:nvPr/>
          </p:nvCxnSpPr>
          <p:spPr>
            <a:xfrm>
              <a:off x="7051980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8811673F-3D13-4A46-AD2B-226977EC3EE9}"/>
                </a:ext>
              </a:extLst>
            </p:cNvPr>
            <p:cNvCxnSpPr/>
            <p:nvPr/>
          </p:nvCxnSpPr>
          <p:spPr>
            <a:xfrm>
              <a:off x="7288945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1D49D95E-E3EF-4730-8A32-9F5C92B2DA69}"/>
                </a:ext>
              </a:extLst>
            </p:cNvPr>
            <p:cNvCxnSpPr/>
            <p:nvPr/>
          </p:nvCxnSpPr>
          <p:spPr>
            <a:xfrm>
              <a:off x="7525910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D27F5B9C-5C01-4B1D-9120-5C517F57AD7D}"/>
                </a:ext>
              </a:extLst>
            </p:cNvPr>
            <p:cNvCxnSpPr/>
            <p:nvPr/>
          </p:nvCxnSpPr>
          <p:spPr>
            <a:xfrm>
              <a:off x="7762876" y="331470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22B21E4E-AC0C-4FB9-80F5-30F4BD2DEA54}"/>
              </a:ext>
            </a:extLst>
          </p:cNvPr>
          <p:cNvSpPr txBox="1"/>
          <p:nvPr/>
        </p:nvSpPr>
        <p:spPr>
          <a:xfrm>
            <a:off x="4532663" y="2337583"/>
            <a:ext cx="1024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sz="2400" dirty="0">
                <a:gradFill>
                  <a:gsLst>
                    <a:gs pos="97000">
                      <a:srgbClr val="A03128">
                        <a:alpha val="5000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  <a:effectLst>
                  <a:glow rad="190500">
                    <a:srgbClr val="CF2F03">
                      <a:alpha val="15000"/>
                    </a:srgbClr>
                  </a:glow>
                </a:effectLst>
                <a:latin typeface="思源黑体 Heavy" panose="020B0A00000000000000" pitchFamily="34" charset="-122"/>
                <a:ea typeface="思源黑体 Heavy" panose="020B0A00000000000000" pitchFamily="34" charset="-122"/>
              </a:rPr>
              <a:t>A</a:t>
            </a:r>
            <a:r>
              <a:rPr lang="zh-CN" altLang="en-US" sz="2400" dirty="0">
                <a:gradFill>
                  <a:gsLst>
                    <a:gs pos="97000">
                      <a:srgbClr val="A03128">
                        <a:alpha val="5000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  <a:effectLst>
                  <a:glow rad="190500">
                    <a:srgbClr val="CF2F03">
                      <a:alpha val="15000"/>
                    </a:srgbClr>
                  </a:glow>
                </a:effectLst>
              </a:rPr>
              <a:t>区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0A85A38C-F353-4D6A-BBE7-AFF08F3CF4EB}"/>
              </a:ext>
            </a:extLst>
          </p:cNvPr>
          <p:cNvSpPr txBox="1"/>
          <p:nvPr/>
        </p:nvSpPr>
        <p:spPr>
          <a:xfrm>
            <a:off x="6674119" y="2337583"/>
            <a:ext cx="1024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sz="2400" dirty="0">
                <a:gradFill>
                  <a:gsLst>
                    <a:gs pos="97000">
                      <a:srgbClr val="A03128">
                        <a:alpha val="5000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  <a:effectLst>
                  <a:glow rad="190500">
                    <a:srgbClr val="CF2F03">
                      <a:alpha val="15000"/>
                    </a:srgbClr>
                  </a:glow>
                </a:effectLst>
                <a:latin typeface="思源黑体 Heavy" panose="020B0A00000000000000" pitchFamily="34" charset="-122"/>
                <a:ea typeface="思源黑体 Heavy" panose="020B0A00000000000000" pitchFamily="34" charset="-122"/>
              </a:rPr>
              <a:t>B</a:t>
            </a:r>
            <a:r>
              <a:rPr lang="zh-CN" altLang="en-US" sz="2400" dirty="0">
                <a:gradFill>
                  <a:gsLst>
                    <a:gs pos="97000">
                      <a:srgbClr val="A03128">
                        <a:alpha val="5000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  <a:effectLst>
                  <a:glow rad="190500">
                    <a:srgbClr val="CF2F03">
                      <a:alpha val="15000"/>
                    </a:srgbClr>
                  </a:glow>
                </a:effectLst>
              </a:rPr>
              <a:t>区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C3C651F-ADD1-4908-9AD5-E3716D8A3CCF}"/>
              </a:ext>
            </a:extLst>
          </p:cNvPr>
          <p:cNvSpPr txBox="1"/>
          <p:nvPr/>
        </p:nvSpPr>
        <p:spPr>
          <a:xfrm>
            <a:off x="4532663" y="4086405"/>
            <a:ext cx="1024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sz="2400" dirty="0">
                <a:gradFill>
                  <a:gsLst>
                    <a:gs pos="97000">
                      <a:srgbClr val="A03128">
                        <a:alpha val="5000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  <a:effectLst>
                  <a:glow rad="190500">
                    <a:srgbClr val="CF2F03">
                      <a:alpha val="15000"/>
                    </a:srgbClr>
                  </a:glow>
                </a:effectLst>
                <a:latin typeface="思源黑体 Heavy" panose="020B0A00000000000000" pitchFamily="34" charset="-122"/>
                <a:ea typeface="思源黑体 Heavy" panose="020B0A00000000000000" pitchFamily="34" charset="-122"/>
              </a:rPr>
              <a:t>C</a:t>
            </a:r>
            <a:r>
              <a:rPr lang="zh-CN" altLang="en-US" sz="2400" dirty="0">
                <a:gradFill>
                  <a:gsLst>
                    <a:gs pos="97000">
                      <a:srgbClr val="A03128">
                        <a:alpha val="5000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  <a:effectLst>
                  <a:glow rad="190500">
                    <a:srgbClr val="CF2F03">
                      <a:alpha val="15000"/>
                    </a:srgbClr>
                  </a:glow>
                </a:effectLst>
              </a:rPr>
              <a:t>区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C0A9C3C-254C-427F-A488-1E318A89D8C0}"/>
              </a:ext>
            </a:extLst>
          </p:cNvPr>
          <p:cNvSpPr txBox="1"/>
          <p:nvPr/>
        </p:nvSpPr>
        <p:spPr>
          <a:xfrm>
            <a:off x="6637543" y="4086405"/>
            <a:ext cx="1024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sz="2400" dirty="0">
                <a:gradFill>
                  <a:gsLst>
                    <a:gs pos="97000">
                      <a:srgbClr val="A03128">
                        <a:alpha val="5000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  <a:effectLst>
                  <a:glow rad="190500">
                    <a:srgbClr val="CF2F03">
                      <a:alpha val="15000"/>
                    </a:srgbClr>
                  </a:glow>
                </a:effectLst>
                <a:latin typeface="思源黑体 Heavy" panose="020B0A00000000000000" pitchFamily="34" charset="-122"/>
                <a:ea typeface="思源黑体 Heavy" panose="020B0A00000000000000" pitchFamily="34" charset="-122"/>
              </a:rPr>
              <a:t>D</a:t>
            </a:r>
            <a:r>
              <a:rPr lang="zh-CN" altLang="en-US" sz="2400" dirty="0">
                <a:gradFill>
                  <a:gsLst>
                    <a:gs pos="97000">
                      <a:srgbClr val="A03128">
                        <a:alpha val="5000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  <a:effectLst>
                  <a:glow rad="190500">
                    <a:srgbClr val="CF2F03">
                      <a:alpha val="15000"/>
                    </a:srgbClr>
                  </a:glow>
                </a:effectLst>
              </a:rPr>
              <a:t>区</a:t>
            </a: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97C9B0AE-CE9F-47CA-918D-8C3DC32290D8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8138C79B-9D60-4993-8554-C4EFEC36F027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3E4BF4D-BC98-4F2E-AF9C-DCF2CB77D970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C83A0843-2345-42B0-8148-A4F82AD348C8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4C01247B-D589-4E53-9887-3BD09A2E7E45}"/>
              </a:ext>
            </a:extLst>
          </p:cNvPr>
          <p:cNvCxnSpPr>
            <a:cxnSpLocks/>
            <a:stCxn id="7" idx="6"/>
          </p:cNvCxnSpPr>
          <p:nvPr/>
        </p:nvCxnSpPr>
        <p:spPr>
          <a:xfrm>
            <a:off x="8302171" y="3428999"/>
            <a:ext cx="3033486" cy="0"/>
          </a:xfrm>
          <a:prstGeom prst="line">
            <a:avLst/>
          </a:prstGeom>
          <a:ln>
            <a:gradFill>
              <a:gsLst>
                <a:gs pos="0">
                  <a:srgbClr val="A40000">
                    <a:alpha val="0"/>
                  </a:srgbClr>
                </a:gs>
                <a:gs pos="100000">
                  <a:srgbClr val="A40000"/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042DB1E2-864D-4A0C-9426-A9150121F3BB}"/>
              </a:ext>
            </a:extLst>
          </p:cNvPr>
          <p:cNvCxnSpPr>
            <a:cxnSpLocks/>
          </p:cNvCxnSpPr>
          <p:nvPr/>
        </p:nvCxnSpPr>
        <p:spPr>
          <a:xfrm flipH="1">
            <a:off x="993492" y="3424238"/>
            <a:ext cx="2896786" cy="0"/>
          </a:xfrm>
          <a:prstGeom prst="line">
            <a:avLst/>
          </a:prstGeom>
          <a:ln>
            <a:gradFill>
              <a:gsLst>
                <a:gs pos="0">
                  <a:srgbClr val="A40000">
                    <a:alpha val="0"/>
                  </a:srgbClr>
                </a:gs>
                <a:gs pos="100000">
                  <a:srgbClr val="A40000"/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E222E58C-C936-4816-A2F3-2BAA5869E870}"/>
              </a:ext>
            </a:extLst>
          </p:cNvPr>
          <p:cNvGrpSpPr/>
          <p:nvPr/>
        </p:nvGrpSpPr>
        <p:grpSpPr>
          <a:xfrm>
            <a:off x="5975803" y="1227589"/>
            <a:ext cx="234950" cy="4409622"/>
            <a:chOff x="5975803" y="1227589"/>
            <a:chExt cx="234950" cy="4409622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D8AA4443-084C-42EC-8379-9F7CE9860234}"/>
                </a:ext>
              </a:extLst>
            </p:cNvPr>
            <p:cNvCxnSpPr/>
            <p:nvPr/>
          </p:nvCxnSpPr>
          <p:spPr>
            <a:xfrm rot="16200000">
              <a:off x="3890053" y="3427638"/>
              <a:ext cx="4409622" cy="9523"/>
            </a:xfrm>
            <a:prstGeom prst="line">
              <a:avLst/>
            </a:prstGeom>
            <a:ln w="19050">
              <a:gradFill>
                <a:gsLst>
                  <a:gs pos="64000">
                    <a:srgbClr val="A40000"/>
                  </a:gs>
                  <a:gs pos="5000">
                    <a:srgbClr val="A40000">
                      <a:alpha val="0"/>
                    </a:srgbClr>
                  </a:gs>
                  <a:gs pos="34000">
                    <a:srgbClr val="A40000"/>
                  </a:gs>
                  <a:gs pos="95000">
                    <a:srgbClr val="A40000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64BCD64F-EC17-4AE1-82F8-9957B6CD3B35}"/>
                </a:ext>
              </a:extLst>
            </p:cNvPr>
            <p:cNvCxnSpPr/>
            <p:nvPr/>
          </p:nvCxnSpPr>
          <p:spPr>
            <a:xfrm rot="16200000">
              <a:off x="6093278" y="4964564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1D9028B1-906A-4E23-9794-BE12E7D8F2B6}"/>
                </a:ext>
              </a:extLst>
            </p:cNvPr>
            <p:cNvCxnSpPr/>
            <p:nvPr/>
          </p:nvCxnSpPr>
          <p:spPr>
            <a:xfrm rot="16200000">
              <a:off x="6093278" y="4727472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161688A4-AC9F-4300-A9AB-79793D9A6F67}"/>
                </a:ext>
              </a:extLst>
            </p:cNvPr>
            <p:cNvCxnSpPr/>
            <p:nvPr/>
          </p:nvCxnSpPr>
          <p:spPr>
            <a:xfrm rot="16200000">
              <a:off x="6093278" y="4490377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045EAA97-79E7-407C-BC44-9D01ED303DE9}"/>
                </a:ext>
              </a:extLst>
            </p:cNvPr>
            <p:cNvCxnSpPr/>
            <p:nvPr/>
          </p:nvCxnSpPr>
          <p:spPr>
            <a:xfrm rot="16200000">
              <a:off x="6093278" y="4253282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5E014547-749C-4297-A080-287BD2FE5CAD}"/>
                </a:ext>
              </a:extLst>
            </p:cNvPr>
            <p:cNvCxnSpPr/>
            <p:nvPr/>
          </p:nvCxnSpPr>
          <p:spPr>
            <a:xfrm rot="16200000">
              <a:off x="6093278" y="4016187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FE93081C-03A7-4AAA-8F9A-5C2E0269EEDE}"/>
                </a:ext>
              </a:extLst>
            </p:cNvPr>
            <p:cNvCxnSpPr/>
            <p:nvPr/>
          </p:nvCxnSpPr>
          <p:spPr>
            <a:xfrm rot="16200000">
              <a:off x="6093278" y="3779092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A4A0636B-E321-4F65-8A7D-2133B3524E27}"/>
                </a:ext>
              </a:extLst>
            </p:cNvPr>
            <p:cNvCxnSpPr/>
            <p:nvPr/>
          </p:nvCxnSpPr>
          <p:spPr>
            <a:xfrm rot="16200000">
              <a:off x="6093278" y="3541997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49BBE0C4-6C41-4414-8E9A-7323AF5C4659}"/>
                </a:ext>
              </a:extLst>
            </p:cNvPr>
            <p:cNvCxnSpPr/>
            <p:nvPr/>
          </p:nvCxnSpPr>
          <p:spPr>
            <a:xfrm rot="16200000">
              <a:off x="6093278" y="3069615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BE5B10BF-9F71-486F-9471-16D122418D30}"/>
                </a:ext>
              </a:extLst>
            </p:cNvPr>
            <p:cNvCxnSpPr/>
            <p:nvPr/>
          </p:nvCxnSpPr>
          <p:spPr>
            <a:xfrm rot="16200000">
              <a:off x="6093278" y="2832458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6EB01B8E-DF4B-4EDB-AED1-6C90E81ABD67}"/>
                </a:ext>
              </a:extLst>
            </p:cNvPr>
            <p:cNvCxnSpPr/>
            <p:nvPr/>
          </p:nvCxnSpPr>
          <p:spPr>
            <a:xfrm rot="16200000">
              <a:off x="6093278" y="2595304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BE749E0B-0146-4C99-BCDE-AFB29FDD1537}"/>
                </a:ext>
              </a:extLst>
            </p:cNvPr>
            <p:cNvCxnSpPr/>
            <p:nvPr/>
          </p:nvCxnSpPr>
          <p:spPr>
            <a:xfrm rot="16200000">
              <a:off x="6093278" y="2358150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5D7A7684-A17E-45DC-AC64-208AB29F950B}"/>
                </a:ext>
              </a:extLst>
            </p:cNvPr>
            <p:cNvCxnSpPr/>
            <p:nvPr/>
          </p:nvCxnSpPr>
          <p:spPr>
            <a:xfrm rot="16200000">
              <a:off x="6093278" y="2120996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472008C9-219B-4500-9781-FA3C4FBAB570}"/>
                </a:ext>
              </a:extLst>
            </p:cNvPr>
            <p:cNvCxnSpPr/>
            <p:nvPr/>
          </p:nvCxnSpPr>
          <p:spPr>
            <a:xfrm rot="16200000">
              <a:off x="6093278" y="1883842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7BAFB068-AAAC-438F-B5AB-18E9677DA3A9}"/>
                </a:ext>
              </a:extLst>
            </p:cNvPr>
            <p:cNvCxnSpPr/>
            <p:nvPr/>
          </p:nvCxnSpPr>
          <p:spPr>
            <a:xfrm rot="16200000">
              <a:off x="6093278" y="1646688"/>
              <a:ext cx="0" cy="234950"/>
            </a:xfrm>
            <a:prstGeom prst="line">
              <a:avLst/>
            </a:prstGeom>
            <a:ln w="12700">
              <a:solidFill>
                <a:srgbClr val="A4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9D55D500-C243-4AA9-BC0F-F2F4292B7EE0}"/>
              </a:ext>
            </a:extLst>
          </p:cNvPr>
          <p:cNvCxnSpPr>
            <a:cxnSpLocks/>
          </p:cNvCxnSpPr>
          <p:nvPr/>
        </p:nvCxnSpPr>
        <p:spPr>
          <a:xfrm>
            <a:off x="6096677" y="5644693"/>
            <a:ext cx="0" cy="687527"/>
          </a:xfrm>
          <a:prstGeom prst="line">
            <a:avLst/>
          </a:prstGeom>
          <a:ln>
            <a:gradFill>
              <a:gsLst>
                <a:gs pos="0">
                  <a:srgbClr val="A40000">
                    <a:alpha val="0"/>
                  </a:srgbClr>
                </a:gs>
                <a:gs pos="95000">
                  <a:srgbClr val="A40000"/>
                </a:gs>
              </a:gsLst>
              <a:lin ang="54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869B699A-5A2F-4457-8969-89D8CFBDB4F6}"/>
              </a:ext>
            </a:extLst>
          </p:cNvPr>
          <p:cNvSpPr/>
          <p:nvPr/>
        </p:nvSpPr>
        <p:spPr>
          <a:xfrm>
            <a:off x="965200" y="1714735"/>
            <a:ext cx="2801258" cy="1140862"/>
          </a:xfrm>
          <a:prstGeom prst="rect">
            <a:avLst/>
          </a:prstGeom>
          <a:gradFill flip="none" rotWithShape="1">
            <a:gsLst>
              <a:gs pos="90000">
                <a:srgbClr val="A40000">
                  <a:alpha val="0"/>
                </a:srgbClr>
              </a:gs>
              <a:gs pos="100000">
                <a:srgbClr val="A40000">
                  <a:alpha val="7500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gradFill>
              <a:gsLst>
                <a:gs pos="0">
                  <a:srgbClr val="A40000">
                    <a:alpha val="0"/>
                  </a:srgbClr>
                </a:gs>
                <a:gs pos="100000">
                  <a:srgbClr val="A4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546E0CD2-E076-4B9E-994E-1EB1AC628BA8}"/>
              </a:ext>
            </a:extLst>
          </p:cNvPr>
          <p:cNvSpPr txBox="1"/>
          <p:nvPr/>
        </p:nvSpPr>
        <p:spPr>
          <a:xfrm>
            <a:off x="1125909" y="2237035"/>
            <a:ext cx="252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 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52773A8E-BE88-404B-A585-AC84E493084A}"/>
              </a:ext>
            </a:extLst>
          </p:cNvPr>
          <p:cNvSpPr txBox="1"/>
          <p:nvPr/>
        </p:nvSpPr>
        <p:spPr>
          <a:xfrm>
            <a:off x="1972749" y="1836889"/>
            <a:ext cx="1679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A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区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生活区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BF0908D2-67EB-450A-ADEA-1613A63FF322}"/>
              </a:ext>
            </a:extLst>
          </p:cNvPr>
          <p:cNvSpPr/>
          <p:nvPr/>
        </p:nvSpPr>
        <p:spPr>
          <a:xfrm>
            <a:off x="1325620" y="4866417"/>
            <a:ext cx="2801258" cy="1140862"/>
          </a:xfrm>
          <a:prstGeom prst="rect">
            <a:avLst/>
          </a:prstGeom>
          <a:gradFill flip="none" rotWithShape="1">
            <a:gsLst>
              <a:gs pos="90000">
                <a:srgbClr val="A40000">
                  <a:alpha val="0"/>
                </a:srgbClr>
              </a:gs>
              <a:gs pos="100000">
                <a:srgbClr val="A40000">
                  <a:alpha val="7500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gradFill>
              <a:gsLst>
                <a:gs pos="0">
                  <a:srgbClr val="A40000">
                    <a:alpha val="0"/>
                  </a:srgbClr>
                </a:gs>
                <a:gs pos="100000">
                  <a:srgbClr val="A4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D9F81D0C-7A53-4A7A-ABF3-A818B6F71A54}"/>
              </a:ext>
            </a:extLst>
          </p:cNvPr>
          <p:cNvSpPr txBox="1"/>
          <p:nvPr/>
        </p:nvSpPr>
        <p:spPr>
          <a:xfrm>
            <a:off x="1486329" y="5388717"/>
            <a:ext cx="252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 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13742DE0-9B63-48EC-A3BF-6380D2D08BED}"/>
              </a:ext>
            </a:extLst>
          </p:cNvPr>
          <p:cNvSpPr txBox="1"/>
          <p:nvPr/>
        </p:nvSpPr>
        <p:spPr>
          <a:xfrm>
            <a:off x="2336815" y="4988571"/>
            <a:ext cx="1675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C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区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商业区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F41C5A73-763C-45E9-914A-D9A6C064A20D}"/>
              </a:ext>
            </a:extLst>
          </p:cNvPr>
          <p:cNvSpPr/>
          <p:nvPr/>
        </p:nvSpPr>
        <p:spPr>
          <a:xfrm>
            <a:off x="8491729" y="1714735"/>
            <a:ext cx="2801258" cy="1140862"/>
          </a:xfrm>
          <a:prstGeom prst="rect">
            <a:avLst/>
          </a:prstGeom>
          <a:gradFill flip="none" rotWithShape="1">
            <a:gsLst>
              <a:gs pos="90000">
                <a:srgbClr val="A40000">
                  <a:alpha val="0"/>
                </a:srgbClr>
              </a:gs>
              <a:gs pos="100000">
                <a:srgbClr val="A40000">
                  <a:alpha val="7500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gradFill>
              <a:gsLst>
                <a:gs pos="100000">
                  <a:srgbClr val="A40000">
                    <a:alpha val="0"/>
                  </a:srgbClr>
                </a:gs>
                <a:gs pos="0">
                  <a:srgbClr val="A4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A930D855-A7F2-4F2D-BA90-BC0F296DB06A}"/>
              </a:ext>
            </a:extLst>
          </p:cNvPr>
          <p:cNvSpPr txBox="1"/>
          <p:nvPr/>
        </p:nvSpPr>
        <p:spPr>
          <a:xfrm>
            <a:off x="8652438" y="2237035"/>
            <a:ext cx="252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 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39EB54D7-24D7-45B2-B067-823209DDCEF3}"/>
              </a:ext>
            </a:extLst>
          </p:cNvPr>
          <p:cNvSpPr txBox="1"/>
          <p:nvPr/>
        </p:nvSpPr>
        <p:spPr>
          <a:xfrm>
            <a:off x="8652438" y="1836889"/>
            <a:ext cx="1675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B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区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训练区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D71C57F2-14FE-463B-A212-C3E3314C5F7D}"/>
              </a:ext>
            </a:extLst>
          </p:cNvPr>
          <p:cNvSpPr/>
          <p:nvPr/>
        </p:nvSpPr>
        <p:spPr>
          <a:xfrm>
            <a:off x="8013985" y="4866417"/>
            <a:ext cx="2801258" cy="1140862"/>
          </a:xfrm>
          <a:prstGeom prst="rect">
            <a:avLst/>
          </a:prstGeom>
          <a:gradFill flip="none" rotWithShape="1">
            <a:gsLst>
              <a:gs pos="90000">
                <a:srgbClr val="A40000">
                  <a:alpha val="0"/>
                </a:srgbClr>
              </a:gs>
              <a:gs pos="100000">
                <a:srgbClr val="A40000">
                  <a:alpha val="7500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gradFill>
              <a:gsLst>
                <a:gs pos="100000">
                  <a:srgbClr val="A40000">
                    <a:alpha val="0"/>
                  </a:srgbClr>
                </a:gs>
                <a:gs pos="0">
                  <a:srgbClr val="A4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F58A63EF-0CA3-4F92-A536-50B0ECDE5EE4}"/>
              </a:ext>
            </a:extLst>
          </p:cNvPr>
          <p:cNvSpPr txBox="1"/>
          <p:nvPr/>
        </p:nvSpPr>
        <p:spPr>
          <a:xfrm>
            <a:off x="8174694" y="5388717"/>
            <a:ext cx="2525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 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D1D01726-B007-4527-9929-98D3BE0A526D}"/>
              </a:ext>
            </a:extLst>
          </p:cNvPr>
          <p:cNvSpPr txBox="1"/>
          <p:nvPr/>
        </p:nvSpPr>
        <p:spPr>
          <a:xfrm>
            <a:off x="8174694" y="4988571"/>
            <a:ext cx="1675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D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区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娱乐区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36A37C76-5188-4713-B0D8-D3328292BB82}"/>
              </a:ext>
            </a:extLst>
          </p:cNvPr>
          <p:cNvCxnSpPr>
            <a:cxnSpLocks/>
            <a:endCxn id="62" idx="0"/>
          </p:cNvCxnSpPr>
          <p:nvPr/>
        </p:nvCxnSpPr>
        <p:spPr>
          <a:xfrm>
            <a:off x="993492" y="3433762"/>
            <a:ext cx="1732757" cy="1432655"/>
          </a:xfrm>
          <a:prstGeom prst="line">
            <a:avLst/>
          </a:prstGeom>
          <a:ln>
            <a:gradFill>
              <a:gsLst>
                <a:gs pos="100000">
                  <a:srgbClr val="A40000">
                    <a:alpha val="0"/>
                  </a:srgbClr>
                </a:gs>
                <a:gs pos="0">
                  <a:srgbClr val="A40000"/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27DFC736-1F20-4E30-BA00-E15103F49FD3}"/>
              </a:ext>
            </a:extLst>
          </p:cNvPr>
          <p:cNvCxnSpPr>
            <a:cxnSpLocks/>
            <a:endCxn id="68" idx="0"/>
          </p:cNvCxnSpPr>
          <p:nvPr/>
        </p:nvCxnSpPr>
        <p:spPr>
          <a:xfrm flipH="1">
            <a:off x="9414614" y="3429000"/>
            <a:ext cx="1921043" cy="1437417"/>
          </a:xfrm>
          <a:prstGeom prst="line">
            <a:avLst/>
          </a:prstGeom>
          <a:ln>
            <a:gradFill>
              <a:gsLst>
                <a:gs pos="100000">
                  <a:srgbClr val="A40000">
                    <a:alpha val="0"/>
                  </a:srgbClr>
                </a:gs>
                <a:gs pos="0">
                  <a:srgbClr val="A40000"/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时间矩形">
            <a:extLst>
              <a:ext uri="{FF2B5EF4-FFF2-40B4-BE49-F238E27FC236}">
                <a16:creationId xmlns:a16="http://schemas.microsoft.com/office/drawing/2014/main" xmlns="" id="{FB8CC5DC-8135-4C04-A63E-B9AAD0F05E58}"/>
              </a:ext>
            </a:extLst>
          </p:cNvPr>
          <p:cNvSpPr/>
          <p:nvPr/>
        </p:nvSpPr>
        <p:spPr>
          <a:xfrm>
            <a:off x="2579094" y="-636814"/>
            <a:ext cx="241383" cy="2413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B57105C6-B699-4BBE-B2D6-957B1863F676}"/>
              </a:ext>
            </a:extLst>
          </p:cNvPr>
          <p:cNvCxnSpPr>
            <a:cxnSpLocks/>
          </p:cNvCxnSpPr>
          <p:nvPr/>
        </p:nvCxnSpPr>
        <p:spPr>
          <a:xfrm flipH="1" flipV="1">
            <a:off x="6090102" y="368300"/>
            <a:ext cx="5898" cy="854527"/>
          </a:xfrm>
          <a:prstGeom prst="line">
            <a:avLst/>
          </a:prstGeom>
          <a:ln>
            <a:gradFill>
              <a:gsLst>
                <a:gs pos="0">
                  <a:srgbClr val="A40000">
                    <a:alpha val="0"/>
                  </a:srgbClr>
                </a:gs>
                <a:gs pos="95000">
                  <a:srgbClr val="A40000"/>
                </a:gs>
              </a:gsLst>
              <a:lin ang="54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D1CCEE68-3BB2-4C29-A095-76BE2B5F9845}"/>
              </a:ext>
            </a:extLst>
          </p:cNvPr>
          <p:cNvSpPr/>
          <p:nvPr/>
        </p:nvSpPr>
        <p:spPr>
          <a:xfrm>
            <a:off x="-119975" y="6203811"/>
            <a:ext cx="12431949" cy="564303"/>
          </a:xfrm>
          <a:custGeom>
            <a:avLst/>
            <a:gdLst>
              <a:gd name="connsiteX0" fmla="*/ 0 w 12431949"/>
              <a:gd name="connsiteY0" fmla="*/ 544749 h 564303"/>
              <a:gd name="connsiteX1" fmla="*/ 447472 w 12431949"/>
              <a:gd name="connsiteY1" fmla="*/ 272374 h 564303"/>
              <a:gd name="connsiteX2" fmla="*/ 1186774 w 12431949"/>
              <a:gd name="connsiteY2" fmla="*/ 525294 h 564303"/>
              <a:gd name="connsiteX3" fmla="*/ 2159540 w 12431949"/>
              <a:gd name="connsiteY3" fmla="*/ 272374 h 564303"/>
              <a:gd name="connsiteX4" fmla="*/ 3326859 w 12431949"/>
              <a:gd name="connsiteY4" fmla="*/ 447472 h 564303"/>
              <a:gd name="connsiteX5" fmla="*/ 4377447 w 12431949"/>
              <a:gd name="connsiteY5" fmla="*/ 233464 h 564303"/>
              <a:gd name="connsiteX6" fmla="*/ 5291847 w 12431949"/>
              <a:gd name="connsiteY6" fmla="*/ 525294 h 564303"/>
              <a:gd name="connsiteX7" fmla="*/ 6517532 w 12431949"/>
              <a:gd name="connsiteY7" fmla="*/ 252919 h 564303"/>
              <a:gd name="connsiteX8" fmla="*/ 8287966 w 12431949"/>
              <a:gd name="connsiteY8" fmla="*/ 564204 h 564303"/>
              <a:gd name="connsiteX9" fmla="*/ 9883302 w 12431949"/>
              <a:gd name="connsiteY9" fmla="*/ 214008 h 564303"/>
              <a:gd name="connsiteX10" fmla="*/ 10836613 w 12431949"/>
              <a:gd name="connsiteY10" fmla="*/ 447472 h 564303"/>
              <a:gd name="connsiteX11" fmla="*/ 11381361 w 12431949"/>
              <a:gd name="connsiteY11" fmla="*/ 194553 h 564303"/>
              <a:gd name="connsiteX12" fmla="*/ 12003932 w 12431949"/>
              <a:gd name="connsiteY12" fmla="*/ 525294 h 564303"/>
              <a:gd name="connsiteX13" fmla="*/ 12431949 w 12431949"/>
              <a:gd name="connsiteY13" fmla="*/ 0 h 56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431949" h="564303">
                <a:moveTo>
                  <a:pt x="0" y="544749"/>
                </a:moveTo>
                <a:cubicBezTo>
                  <a:pt x="124838" y="410182"/>
                  <a:pt x="249676" y="275616"/>
                  <a:pt x="447472" y="272374"/>
                </a:cubicBezTo>
                <a:cubicBezTo>
                  <a:pt x="645268" y="269132"/>
                  <a:pt x="901429" y="525294"/>
                  <a:pt x="1186774" y="525294"/>
                </a:cubicBezTo>
                <a:cubicBezTo>
                  <a:pt x="1472119" y="525294"/>
                  <a:pt x="1802859" y="285344"/>
                  <a:pt x="2159540" y="272374"/>
                </a:cubicBezTo>
                <a:cubicBezTo>
                  <a:pt x="2516221" y="259404"/>
                  <a:pt x="2957208" y="453957"/>
                  <a:pt x="3326859" y="447472"/>
                </a:cubicBezTo>
                <a:cubicBezTo>
                  <a:pt x="3696510" y="440987"/>
                  <a:pt x="4049949" y="220494"/>
                  <a:pt x="4377447" y="233464"/>
                </a:cubicBezTo>
                <a:cubicBezTo>
                  <a:pt x="4704945" y="246434"/>
                  <a:pt x="4935166" y="522052"/>
                  <a:pt x="5291847" y="525294"/>
                </a:cubicBezTo>
                <a:cubicBezTo>
                  <a:pt x="5648528" y="528536"/>
                  <a:pt x="6018179" y="246434"/>
                  <a:pt x="6517532" y="252919"/>
                </a:cubicBezTo>
                <a:cubicBezTo>
                  <a:pt x="7016885" y="259404"/>
                  <a:pt x="7727004" y="570689"/>
                  <a:pt x="8287966" y="564204"/>
                </a:cubicBezTo>
                <a:cubicBezTo>
                  <a:pt x="8848928" y="557719"/>
                  <a:pt x="9458528" y="233463"/>
                  <a:pt x="9883302" y="214008"/>
                </a:cubicBezTo>
                <a:cubicBezTo>
                  <a:pt x="10308076" y="194553"/>
                  <a:pt x="10586937" y="450714"/>
                  <a:pt x="10836613" y="447472"/>
                </a:cubicBezTo>
                <a:cubicBezTo>
                  <a:pt x="11086289" y="444230"/>
                  <a:pt x="11186808" y="181583"/>
                  <a:pt x="11381361" y="194553"/>
                </a:cubicBezTo>
                <a:cubicBezTo>
                  <a:pt x="11575914" y="207523"/>
                  <a:pt x="11828834" y="557720"/>
                  <a:pt x="12003932" y="525294"/>
                </a:cubicBezTo>
                <a:cubicBezTo>
                  <a:pt x="12179030" y="492868"/>
                  <a:pt x="12305489" y="246434"/>
                  <a:pt x="12431949" y="0"/>
                </a:cubicBezTo>
              </a:path>
            </a:pathLst>
          </a:custGeom>
          <a:noFill/>
          <a:ln>
            <a:gradFill>
              <a:gsLst>
                <a:gs pos="0">
                  <a:srgbClr val="A40000">
                    <a:alpha val="5000"/>
                  </a:srgbClr>
                </a:gs>
                <a:gs pos="53000">
                  <a:srgbClr val="CF2F03">
                    <a:alpha val="30000"/>
                  </a:srgbClr>
                </a:gs>
                <a:gs pos="100000">
                  <a:srgbClr val="760000">
                    <a:alpha val="5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32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42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grpId="0" nodeType="withEffect">
                                  <p:stCondLst>
                                    <p:cond delay="9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grpId="0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0" presetClass="entr" presetSubtype="0" decel="100000" fill="hold" grpId="0" nodeType="withEffect">
                                  <p:stCondLst>
                                    <p:cond delay="1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1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0" presetClass="entr" presetSubtype="0" decel="100000" fill="hold" grpId="0" nodeType="withEffect">
                                  <p:stCondLst>
                                    <p:cond delay="15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8" presetClass="entr" presetSubtype="6" fill="hold" grpId="0" nodeType="withEffect">
                                  <p:stCondLst>
                                    <p:cond delay="16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0" presetClass="entr" presetSubtype="0" decel="100000" fill="hold" grpId="0" nodeType="withEffect">
                                  <p:stCondLst>
                                    <p:cond delay="17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18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0" presetClass="entr" presetSubtype="0" decel="100000" fill="hold" grpId="0" nodeType="withEffect">
                                  <p:stCondLst>
                                    <p:cond delay="20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21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8" presetClass="entr" presetSubtype="12" fill="hold" grpId="0" nodeType="withEffect">
                                  <p:stCondLst>
                                    <p:cond delay="229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0" presetClass="entr" presetSubtype="0" decel="100000" fill="hold" grpId="0" nodeType="withEffect">
                                  <p:stCondLst>
                                    <p:cond delay="23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1" presetClass="entr" presetSubtype="0" fill="hold" grpId="0" nodeType="withEffect">
                                  <p:stCondLst>
                                    <p:cond delay="24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0" presetClass="entr" presetSubtype="0" decel="100000" fill="hold" grpId="0" nodeType="withEffect">
                                  <p:stCondLst>
                                    <p:cond delay="27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2" fill="hold" nodeType="withEffect">
                                  <p:stCondLst>
                                    <p:cond delay="28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8" presetClass="entr" presetSubtype="6" fill="hold" grpId="0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0" presetClass="entr" presetSubtype="0" decel="100000" fill="hold" grpId="0" nodeType="withEffect">
                                  <p:stCondLst>
                                    <p:cond delay="30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1" presetClass="entr" presetSubtype="0" fill="hold" grpId="0" nodeType="withEffect">
                                  <p:stCondLst>
                                    <p:cond delay="31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6" presetClass="entr" presetSubtype="37" fill="hold" grpId="0" nodeType="withEffect">
                                  <p:stCondLst>
                                    <p:cond delay="33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45" grpId="0"/>
      <p:bldP spid="46" grpId="0"/>
      <p:bldP spid="47" grpId="0"/>
      <p:bldP spid="48" grpId="0"/>
      <p:bldP spid="49" grpId="0" animBg="1"/>
      <p:bldP spid="50" grpId="0"/>
      <p:bldP spid="51" grpId="0"/>
      <p:bldP spid="61" grpId="0" animBg="1"/>
      <p:bldP spid="59" grpId="0"/>
      <p:bldP spid="60" grpId="0"/>
      <p:bldP spid="62" grpId="0" animBg="1"/>
      <p:bldP spid="63" grpId="0"/>
      <p:bldP spid="64" grpId="0"/>
      <p:bldP spid="65" grpId="0" animBg="1"/>
      <p:bldP spid="66" grpId="0"/>
      <p:bldP spid="67" grpId="0"/>
      <p:bldP spid="68" grpId="0" animBg="1"/>
      <p:bldP spid="69" grpId="0"/>
      <p:bldP spid="70" grpId="0"/>
      <p:bldP spid="84" grpId="0" animBg="1"/>
      <p:bldP spid="8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76B84D0E-795C-4E79-AC7D-17F392FC9C05}"/>
              </a:ext>
            </a:extLst>
          </p:cNvPr>
          <p:cNvSpPr/>
          <p:nvPr/>
        </p:nvSpPr>
        <p:spPr>
          <a:xfrm>
            <a:off x="1296435" y="3307443"/>
            <a:ext cx="9916630" cy="2757714"/>
          </a:xfrm>
          <a:custGeom>
            <a:avLst/>
            <a:gdLst>
              <a:gd name="connsiteX0" fmla="*/ 4483100 w 9042400"/>
              <a:gd name="connsiteY0" fmla="*/ 2514600 h 2514600"/>
              <a:gd name="connsiteX1" fmla="*/ 0 w 9042400"/>
              <a:gd name="connsiteY1" fmla="*/ 1257300 h 2514600"/>
              <a:gd name="connsiteX2" fmla="*/ 4559300 w 9042400"/>
              <a:gd name="connsiteY2" fmla="*/ 0 h 2514600"/>
              <a:gd name="connsiteX3" fmla="*/ 9042400 w 9042400"/>
              <a:gd name="connsiteY3" fmla="*/ 1270000 h 2514600"/>
              <a:gd name="connsiteX4" fmla="*/ 4483100 w 9042400"/>
              <a:gd name="connsiteY4" fmla="*/ 251460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2400" h="2514600">
                <a:moveTo>
                  <a:pt x="4483100" y="2514600"/>
                </a:moveTo>
                <a:lnTo>
                  <a:pt x="0" y="1257300"/>
                </a:lnTo>
                <a:lnTo>
                  <a:pt x="4559300" y="0"/>
                </a:lnTo>
                <a:lnTo>
                  <a:pt x="9042400" y="1270000"/>
                </a:lnTo>
                <a:lnTo>
                  <a:pt x="4483100" y="2514600"/>
                </a:lnTo>
                <a:close/>
              </a:path>
            </a:pathLst>
          </a:custGeom>
          <a:gradFill flip="none" rotWithShape="1">
            <a:gsLst>
              <a:gs pos="17000">
                <a:srgbClr val="A40000">
                  <a:alpha val="0"/>
                </a:srgbClr>
              </a:gs>
              <a:gs pos="100000">
                <a:srgbClr val="760000">
                  <a:alpha val="35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9CF586CA-227A-4011-996C-BD5EBB48AFFD}"/>
              </a:ext>
            </a:extLst>
          </p:cNvPr>
          <p:cNvSpPr/>
          <p:nvPr/>
        </p:nvSpPr>
        <p:spPr>
          <a:xfrm>
            <a:off x="1733550" y="3429000"/>
            <a:ext cx="9042400" cy="2514600"/>
          </a:xfrm>
          <a:custGeom>
            <a:avLst/>
            <a:gdLst>
              <a:gd name="connsiteX0" fmla="*/ 4483100 w 9042400"/>
              <a:gd name="connsiteY0" fmla="*/ 2514600 h 2514600"/>
              <a:gd name="connsiteX1" fmla="*/ 0 w 9042400"/>
              <a:gd name="connsiteY1" fmla="*/ 1257300 h 2514600"/>
              <a:gd name="connsiteX2" fmla="*/ 4559300 w 9042400"/>
              <a:gd name="connsiteY2" fmla="*/ 0 h 2514600"/>
              <a:gd name="connsiteX3" fmla="*/ 9042400 w 9042400"/>
              <a:gd name="connsiteY3" fmla="*/ 1270000 h 2514600"/>
              <a:gd name="connsiteX4" fmla="*/ 4483100 w 9042400"/>
              <a:gd name="connsiteY4" fmla="*/ 251460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2400" h="2514600">
                <a:moveTo>
                  <a:pt x="4483100" y="2514600"/>
                </a:moveTo>
                <a:lnTo>
                  <a:pt x="0" y="1257300"/>
                </a:lnTo>
                <a:lnTo>
                  <a:pt x="4559300" y="0"/>
                </a:lnTo>
                <a:lnTo>
                  <a:pt x="9042400" y="1270000"/>
                </a:lnTo>
                <a:lnTo>
                  <a:pt x="4483100" y="2514600"/>
                </a:lnTo>
                <a:close/>
              </a:path>
            </a:pathLst>
          </a:custGeom>
          <a:gradFill flip="none" rotWithShape="1">
            <a:gsLst>
              <a:gs pos="0">
                <a:srgbClr val="A40000">
                  <a:alpha val="0"/>
                </a:srgbClr>
              </a:gs>
              <a:gs pos="46000">
                <a:srgbClr val="A40000">
                  <a:alpha val="10000"/>
                </a:srgbClr>
              </a:gs>
              <a:gs pos="100000">
                <a:srgbClr val="760000">
                  <a:alpha val="65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7F6BEC13-91EC-4FCC-B144-784589E83BF0}"/>
              </a:ext>
            </a:extLst>
          </p:cNvPr>
          <p:cNvSpPr/>
          <p:nvPr/>
        </p:nvSpPr>
        <p:spPr>
          <a:xfrm>
            <a:off x="9950450" y="4584700"/>
            <a:ext cx="444500" cy="190500"/>
          </a:xfrm>
          <a:custGeom>
            <a:avLst/>
            <a:gdLst>
              <a:gd name="connsiteX0" fmla="*/ 0 w 444500"/>
              <a:gd name="connsiteY0" fmla="*/ 0 h 190500"/>
              <a:gd name="connsiteX1" fmla="*/ 444500 w 444500"/>
              <a:gd name="connsiteY1" fmla="*/ 114300 h 190500"/>
              <a:gd name="connsiteX2" fmla="*/ 0 w 444500"/>
              <a:gd name="connsiteY2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500" h="190500">
                <a:moveTo>
                  <a:pt x="0" y="0"/>
                </a:moveTo>
                <a:lnTo>
                  <a:pt x="444500" y="114300"/>
                </a:lnTo>
                <a:lnTo>
                  <a:pt x="0" y="190500"/>
                </a:lnTo>
              </a:path>
            </a:pathLst>
          </a:custGeom>
          <a:noFill/>
          <a:ln>
            <a:solidFill>
              <a:srgbClr val="A400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490A29E8-A106-4A32-A9DE-9487B6C015A8}"/>
              </a:ext>
            </a:extLst>
          </p:cNvPr>
          <p:cNvSpPr/>
          <p:nvPr/>
        </p:nvSpPr>
        <p:spPr>
          <a:xfrm>
            <a:off x="2163536" y="4572000"/>
            <a:ext cx="391885" cy="228600"/>
          </a:xfrm>
          <a:custGeom>
            <a:avLst/>
            <a:gdLst>
              <a:gd name="connsiteX0" fmla="*/ 391885 w 391885"/>
              <a:gd name="connsiteY0" fmla="*/ 0 h 228600"/>
              <a:gd name="connsiteX1" fmla="*/ 0 w 391885"/>
              <a:gd name="connsiteY1" fmla="*/ 97971 h 228600"/>
              <a:gd name="connsiteX2" fmla="*/ 391885 w 391885"/>
              <a:gd name="connsiteY2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1885" h="228600">
                <a:moveTo>
                  <a:pt x="391885" y="0"/>
                </a:moveTo>
                <a:lnTo>
                  <a:pt x="0" y="97971"/>
                </a:lnTo>
                <a:lnTo>
                  <a:pt x="391885" y="228600"/>
                </a:lnTo>
              </a:path>
            </a:pathLst>
          </a:custGeom>
          <a:noFill/>
          <a:ln>
            <a:solidFill>
              <a:srgbClr val="A400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4E885AF-182E-4E9C-A519-E89B1B9D4AE9}"/>
              </a:ext>
            </a:extLst>
          </p:cNvPr>
          <p:cNvSpPr/>
          <p:nvPr/>
        </p:nvSpPr>
        <p:spPr>
          <a:xfrm>
            <a:off x="712470" y="4366260"/>
            <a:ext cx="2232660" cy="967740"/>
          </a:xfrm>
          <a:custGeom>
            <a:avLst/>
            <a:gdLst>
              <a:gd name="connsiteX0" fmla="*/ 1112520 w 2232660"/>
              <a:gd name="connsiteY0" fmla="*/ 0 h 967740"/>
              <a:gd name="connsiteX1" fmla="*/ 0 w 2232660"/>
              <a:gd name="connsiteY1" fmla="*/ 320040 h 967740"/>
              <a:gd name="connsiteX2" fmla="*/ 2232660 w 2232660"/>
              <a:gd name="connsiteY2" fmla="*/ 967740 h 96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2660" h="967740">
                <a:moveTo>
                  <a:pt x="1112520" y="0"/>
                </a:moveTo>
                <a:lnTo>
                  <a:pt x="0" y="320040"/>
                </a:lnTo>
                <a:lnTo>
                  <a:pt x="2232660" y="967740"/>
                </a:lnTo>
              </a:path>
            </a:pathLst>
          </a:custGeom>
          <a:noFill/>
          <a:ln w="9525"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240CEA18-6271-4F5B-8E3A-F7D440A414EA}"/>
              </a:ext>
            </a:extLst>
          </p:cNvPr>
          <p:cNvSpPr/>
          <p:nvPr/>
        </p:nvSpPr>
        <p:spPr>
          <a:xfrm flipH="1" flipV="1">
            <a:off x="9376528" y="4042410"/>
            <a:ext cx="2232660" cy="967740"/>
          </a:xfrm>
          <a:custGeom>
            <a:avLst/>
            <a:gdLst>
              <a:gd name="connsiteX0" fmla="*/ 1112520 w 2232660"/>
              <a:gd name="connsiteY0" fmla="*/ 0 h 967740"/>
              <a:gd name="connsiteX1" fmla="*/ 0 w 2232660"/>
              <a:gd name="connsiteY1" fmla="*/ 320040 h 967740"/>
              <a:gd name="connsiteX2" fmla="*/ 2232660 w 2232660"/>
              <a:gd name="connsiteY2" fmla="*/ 967740 h 96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2660" h="967740">
                <a:moveTo>
                  <a:pt x="1112520" y="0"/>
                </a:moveTo>
                <a:lnTo>
                  <a:pt x="0" y="320040"/>
                </a:lnTo>
                <a:lnTo>
                  <a:pt x="2232660" y="967740"/>
                </a:lnTo>
              </a:path>
            </a:pathLst>
          </a:custGeom>
          <a:noFill/>
          <a:ln w="9525">
            <a:solidFill>
              <a:srgbClr val="A4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DB069120-342C-4219-9445-F40FECEF7E4A}"/>
              </a:ext>
            </a:extLst>
          </p:cNvPr>
          <p:cNvSpPr/>
          <p:nvPr/>
        </p:nvSpPr>
        <p:spPr>
          <a:xfrm>
            <a:off x="1950779" y="3322320"/>
            <a:ext cx="3691890" cy="1005840"/>
          </a:xfrm>
          <a:custGeom>
            <a:avLst/>
            <a:gdLst>
              <a:gd name="connsiteX0" fmla="*/ 0 w 4210050"/>
              <a:gd name="connsiteY0" fmla="*/ 1143000 h 1143000"/>
              <a:gd name="connsiteX1" fmla="*/ 0 w 4210050"/>
              <a:gd name="connsiteY1" fmla="*/ 1143000 h 1143000"/>
              <a:gd name="connsiteX2" fmla="*/ 4210050 w 4210050"/>
              <a:gd name="connsiteY2" fmla="*/ 0 h 1143000"/>
              <a:gd name="connsiteX0" fmla="*/ 0 w 3691890"/>
              <a:gd name="connsiteY0" fmla="*/ 1005840 h 1005840"/>
              <a:gd name="connsiteX1" fmla="*/ 0 w 3691890"/>
              <a:gd name="connsiteY1" fmla="*/ 1005840 h 1005840"/>
              <a:gd name="connsiteX2" fmla="*/ 3691890 w 3691890"/>
              <a:gd name="connsiteY2" fmla="*/ 0 h 100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91890" h="1005840">
                <a:moveTo>
                  <a:pt x="0" y="1005840"/>
                </a:moveTo>
                <a:lnTo>
                  <a:pt x="0" y="1005840"/>
                </a:lnTo>
                <a:lnTo>
                  <a:pt x="3691890" y="0"/>
                </a:lnTo>
              </a:path>
            </a:pathLst>
          </a:custGeom>
          <a:noFill/>
          <a:ln w="9525">
            <a:solidFill>
              <a:srgbClr val="A4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EBAA7328-581B-430B-A6C1-C9AEBAAC7F46}"/>
              </a:ext>
            </a:extLst>
          </p:cNvPr>
          <p:cNvSpPr/>
          <p:nvPr/>
        </p:nvSpPr>
        <p:spPr>
          <a:xfrm>
            <a:off x="5761355" y="3168649"/>
            <a:ext cx="3487420" cy="822325"/>
          </a:xfrm>
          <a:custGeom>
            <a:avLst/>
            <a:gdLst>
              <a:gd name="connsiteX0" fmla="*/ 2781300 w 2781300"/>
              <a:gd name="connsiteY0" fmla="*/ 790575 h 790575"/>
              <a:gd name="connsiteX1" fmla="*/ 0 w 2781300"/>
              <a:gd name="connsiteY1" fmla="*/ 0 h 790575"/>
              <a:gd name="connsiteX0" fmla="*/ 2903220 w 2903220"/>
              <a:gd name="connsiteY0" fmla="*/ 828675 h 828675"/>
              <a:gd name="connsiteX1" fmla="*/ 0 w 2903220"/>
              <a:gd name="connsiteY1" fmla="*/ 0 h 828675"/>
              <a:gd name="connsiteX0" fmla="*/ 2903220 w 2903220"/>
              <a:gd name="connsiteY0" fmla="*/ 828675 h 828675"/>
              <a:gd name="connsiteX1" fmla="*/ 99695 w 2903220"/>
              <a:gd name="connsiteY1" fmla="*/ 25400 h 828675"/>
              <a:gd name="connsiteX2" fmla="*/ 0 w 2903220"/>
              <a:gd name="connsiteY2" fmla="*/ 0 h 828675"/>
              <a:gd name="connsiteX0" fmla="*/ 3417570 w 3417570"/>
              <a:gd name="connsiteY0" fmla="*/ 803275 h 1074373"/>
              <a:gd name="connsiteX1" fmla="*/ 614045 w 3417570"/>
              <a:gd name="connsiteY1" fmla="*/ 0 h 1074373"/>
              <a:gd name="connsiteX2" fmla="*/ 0 w 3417570"/>
              <a:gd name="connsiteY2" fmla="*/ 1016000 h 1074373"/>
              <a:gd name="connsiteX0" fmla="*/ 3417570 w 3417570"/>
              <a:gd name="connsiteY0" fmla="*/ 825634 h 1072152"/>
              <a:gd name="connsiteX1" fmla="*/ 614045 w 3417570"/>
              <a:gd name="connsiteY1" fmla="*/ 22359 h 1072152"/>
              <a:gd name="connsiteX2" fmla="*/ 0 w 3417570"/>
              <a:gd name="connsiteY2" fmla="*/ 1038359 h 1072152"/>
              <a:gd name="connsiteX0" fmla="*/ 3411220 w 3411220"/>
              <a:gd name="connsiteY0" fmla="*/ 855148 h 855148"/>
              <a:gd name="connsiteX1" fmla="*/ 607695 w 3411220"/>
              <a:gd name="connsiteY1" fmla="*/ 51873 h 855148"/>
              <a:gd name="connsiteX2" fmla="*/ 0 w 3411220"/>
              <a:gd name="connsiteY2" fmla="*/ 134423 h 855148"/>
              <a:gd name="connsiteX0" fmla="*/ 3411220 w 3411220"/>
              <a:gd name="connsiteY0" fmla="*/ 896081 h 896081"/>
              <a:gd name="connsiteX1" fmla="*/ 607695 w 3411220"/>
              <a:gd name="connsiteY1" fmla="*/ 92806 h 896081"/>
              <a:gd name="connsiteX2" fmla="*/ 0 w 3411220"/>
              <a:gd name="connsiteY2" fmla="*/ 175356 h 896081"/>
              <a:gd name="connsiteX0" fmla="*/ 3411220 w 3411220"/>
              <a:gd name="connsiteY0" fmla="*/ 813348 h 813348"/>
              <a:gd name="connsiteX1" fmla="*/ 607695 w 3411220"/>
              <a:gd name="connsiteY1" fmla="*/ 10073 h 813348"/>
              <a:gd name="connsiteX2" fmla="*/ 0 w 3411220"/>
              <a:gd name="connsiteY2" fmla="*/ 92623 h 813348"/>
              <a:gd name="connsiteX0" fmla="*/ 3411220 w 3411220"/>
              <a:gd name="connsiteY0" fmla="*/ 830479 h 830479"/>
              <a:gd name="connsiteX1" fmla="*/ 493395 w 3411220"/>
              <a:gd name="connsiteY1" fmla="*/ 8154 h 830479"/>
              <a:gd name="connsiteX2" fmla="*/ 0 w 3411220"/>
              <a:gd name="connsiteY2" fmla="*/ 109754 h 830479"/>
              <a:gd name="connsiteX0" fmla="*/ 3411220 w 3411220"/>
              <a:gd name="connsiteY0" fmla="*/ 822325 h 822325"/>
              <a:gd name="connsiteX1" fmla="*/ 493395 w 3411220"/>
              <a:gd name="connsiteY1" fmla="*/ 0 h 822325"/>
              <a:gd name="connsiteX2" fmla="*/ 0 w 3411220"/>
              <a:gd name="connsiteY2" fmla="*/ 101600 h 822325"/>
              <a:gd name="connsiteX0" fmla="*/ 3417570 w 3417570"/>
              <a:gd name="connsiteY0" fmla="*/ 822325 h 822325"/>
              <a:gd name="connsiteX1" fmla="*/ 499745 w 3417570"/>
              <a:gd name="connsiteY1" fmla="*/ 0 h 822325"/>
              <a:gd name="connsiteX2" fmla="*/ 0 w 3417570"/>
              <a:gd name="connsiteY2" fmla="*/ 120650 h 822325"/>
              <a:gd name="connsiteX0" fmla="*/ 3417570 w 3417570"/>
              <a:gd name="connsiteY0" fmla="*/ 822325 h 822325"/>
              <a:gd name="connsiteX1" fmla="*/ 455295 w 3417570"/>
              <a:gd name="connsiteY1" fmla="*/ 0 h 822325"/>
              <a:gd name="connsiteX2" fmla="*/ 0 w 3417570"/>
              <a:gd name="connsiteY2" fmla="*/ 120650 h 822325"/>
              <a:gd name="connsiteX0" fmla="*/ 3487420 w 3487420"/>
              <a:gd name="connsiteY0" fmla="*/ 822325 h 822325"/>
              <a:gd name="connsiteX1" fmla="*/ 525145 w 3487420"/>
              <a:gd name="connsiteY1" fmla="*/ 0 h 822325"/>
              <a:gd name="connsiteX2" fmla="*/ 0 w 3487420"/>
              <a:gd name="connsiteY2" fmla="*/ 127000 h 82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87420" h="822325">
                <a:moveTo>
                  <a:pt x="3487420" y="822325"/>
                </a:moveTo>
                <a:lnTo>
                  <a:pt x="525145" y="0"/>
                </a:lnTo>
                <a:cubicBezTo>
                  <a:pt x="278447" y="50800"/>
                  <a:pt x="269240" y="60325"/>
                  <a:pt x="0" y="127000"/>
                </a:cubicBezTo>
              </a:path>
            </a:pathLst>
          </a:custGeom>
          <a:noFill/>
          <a:ln w="9525"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390CDD6C-D1D8-4735-892A-92C1D1D5ACB1}"/>
              </a:ext>
            </a:extLst>
          </p:cNvPr>
          <p:cNvSpPr/>
          <p:nvPr/>
        </p:nvSpPr>
        <p:spPr>
          <a:xfrm>
            <a:off x="7023100" y="5048250"/>
            <a:ext cx="3378200" cy="923925"/>
          </a:xfrm>
          <a:custGeom>
            <a:avLst/>
            <a:gdLst>
              <a:gd name="connsiteX0" fmla="*/ 3943350 w 3943350"/>
              <a:gd name="connsiteY0" fmla="*/ 0 h 1076325"/>
              <a:gd name="connsiteX1" fmla="*/ 0 w 3943350"/>
              <a:gd name="connsiteY1" fmla="*/ 1076325 h 1076325"/>
              <a:gd name="connsiteX0" fmla="*/ 3378200 w 3378200"/>
              <a:gd name="connsiteY0" fmla="*/ 0 h 923925"/>
              <a:gd name="connsiteX1" fmla="*/ 0 w 3378200"/>
              <a:gd name="connsiteY1" fmla="*/ 923925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78200" h="923925">
                <a:moveTo>
                  <a:pt x="3378200" y="0"/>
                </a:moveTo>
                <a:lnTo>
                  <a:pt x="0" y="923925"/>
                </a:lnTo>
              </a:path>
            </a:pathLst>
          </a:custGeom>
          <a:noFill/>
          <a:ln w="9525"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901A8774-A8C8-4CB0-B150-BB7D04D4F6A8}"/>
              </a:ext>
            </a:extLst>
          </p:cNvPr>
          <p:cNvSpPr/>
          <p:nvPr/>
        </p:nvSpPr>
        <p:spPr>
          <a:xfrm>
            <a:off x="3137807" y="5397500"/>
            <a:ext cx="3687354" cy="818243"/>
          </a:xfrm>
          <a:custGeom>
            <a:avLst/>
            <a:gdLst>
              <a:gd name="connsiteX0" fmla="*/ 0 w 3672114"/>
              <a:gd name="connsiteY0" fmla="*/ 0 h 856343"/>
              <a:gd name="connsiteX1" fmla="*/ 0 w 3672114"/>
              <a:gd name="connsiteY1" fmla="*/ 0 h 856343"/>
              <a:gd name="connsiteX2" fmla="*/ 3091543 w 3672114"/>
              <a:gd name="connsiteY2" fmla="*/ 856343 h 856343"/>
              <a:gd name="connsiteX3" fmla="*/ 3672114 w 3672114"/>
              <a:gd name="connsiteY3" fmla="*/ 696686 h 856343"/>
              <a:gd name="connsiteX0" fmla="*/ 0 w 3672114"/>
              <a:gd name="connsiteY0" fmla="*/ 0 h 818243"/>
              <a:gd name="connsiteX1" fmla="*/ 0 w 3672114"/>
              <a:gd name="connsiteY1" fmla="*/ 0 h 818243"/>
              <a:gd name="connsiteX2" fmla="*/ 3076303 w 3672114"/>
              <a:gd name="connsiteY2" fmla="*/ 818243 h 818243"/>
              <a:gd name="connsiteX3" fmla="*/ 3672114 w 3672114"/>
              <a:gd name="connsiteY3" fmla="*/ 696686 h 818243"/>
              <a:gd name="connsiteX0" fmla="*/ 0 w 3687354"/>
              <a:gd name="connsiteY0" fmla="*/ 0 h 818243"/>
              <a:gd name="connsiteX1" fmla="*/ 0 w 3687354"/>
              <a:gd name="connsiteY1" fmla="*/ 0 h 818243"/>
              <a:gd name="connsiteX2" fmla="*/ 3076303 w 3687354"/>
              <a:gd name="connsiteY2" fmla="*/ 818243 h 818243"/>
              <a:gd name="connsiteX3" fmla="*/ 3687354 w 3687354"/>
              <a:gd name="connsiteY3" fmla="*/ 650966 h 818243"/>
              <a:gd name="connsiteX0" fmla="*/ 0 w 3687354"/>
              <a:gd name="connsiteY0" fmla="*/ 0 h 818243"/>
              <a:gd name="connsiteX1" fmla="*/ 0 w 3687354"/>
              <a:gd name="connsiteY1" fmla="*/ 0 h 818243"/>
              <a:gd name="connsiteX2" fmla="*/ 3076303 w 3687354"/>
              <a:gd name="connsiteY2" fmla="*/ 818243 h 818243"/>
              <a:gd name="connsiteX3" fmla="*/ 3687354 w 3687354"/>
              <a:gd name="connsiteY3" fmla="*/ 650966 h 818243"/>
              <a:gd name="connsiteX0" fmla="*/ 0 w 3687354"/>
              <a:gd name="connsiteY0" fmla="*/ 0 h 818243"/>
              <a:gd name="connsiteX1" fmla="*/ 0 w 3687354"/>
              <a:gd name="connsiteY1" fmla="*/ 0 h 818243"/>
              <a:gd name="connsiteX2" fmla="*/ 3076303 w 3687354"/>
              <a:gd name="connsiteY2" fmla="*/ 818243 h 818243"/>
              <a:gd name="connsiteX3" fmla="*/ 3687354 w 3687354"/>
              <a:gd name="connsiteY3" fmla="*/ 650966 h 818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7354" h="818243">
                <a:moveTo>
                  <a:pt x="0" y="0"/>
                </a:moveTo>
                <a:lnTo>
                  <a:pt x="0" y="0"/>
                </a:lnTo>
                <a:lnTo>
                  <a:pt x="3076303" y="818243"/>
                </a:lnTo>
                <a:cubicBezTo>
                  <a:pt x="3295227" y="770104"/>
                  <a:pt x="3483670" y="714345"/>
                  <a:pt x="3687354" y="650966"/>
                </a:cubicBezTo>
              </a:path>
            </a:pathLst>
          </a:custGeom>
          <a:noFill/>
          <a:ln w="9525">
            <a:solidFill>
              <a:srgbClr val="A4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立方体 16">
            <a:extLst>
              <a:ext uri="{FF2B5EF4-FFF2-40B4-BE49-F238E27FC236}">
                <a16:creationId xmlns:a16="http://schemas.microsoft.com/office/drawing/2014/main" xmlns="" id="{E005B139-FCD4-4BE1-A387-9272C5763894}"/>
              </a:ext>
            </a:extLst>
          </p:cNvPr>
          <p:cNvSpPr/>
          <p:nvPr/>
        </p:nvSpPr>
        <p:spPr>
          <a:xfrm>
            <a:off x="5591478" y="1268413"/>
            <a:ext cx="332554" cy="3373437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7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100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>
            <a:extLst>
              <a:ext uri="{FF2B5EF4-FFF2-40B4-BE49-F238E27FC236}">
                <a16:creationId xmlns:a16="http://schemas.microsoft.com/office/drawing/2014/main" xmlns="" id="{CC7ACD14-75F4-40CD-9483-BEE07D55BBA9}"/>
              </a:ext>
            </a:extLst>
          </p:cNvPr>
          <p:cNvSpPr/>
          <p:nvPr/>
        </p:nvSpPr>
        <p:spPr>
          <a:xfrm>
            <a:off x="6054680" y="2400300"/>
            <a:ext cx="228987" cy="2322853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7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100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立方体 18">
            <a:extLst>
              <a:ext uri="{FF2B5EF4-FFF2-40B4-BE49-F238E27FC236}">
                <a16:creationId xmlns:a16="http://schemas.microsoft.com/office/drawing/2014/main" xmlns="" id="{D1F8FC7B-B1DD-405A-B607-C1640446FF53}"/>
              </a:ext>
            </a:extLst>
          </p:cNvPr>
          <p:cNvSpPr/>
          <p:nvPr/>
        </p:nvSpPr>
        <p:spPr>
          <a:xfrm>
            <a:off x="5095984" y="2574188"/>
            <a:ext cx="228987" cy="2322853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7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100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>
            <a:extLst>
              <a:ext uri="{FF2B5EF4-FFF2-40B4-BE49-F238E27FC236}">
                <a16:creationId xmlns:a16="http://schemas.microsoft.com/office/drawing/2014/main" xmlns="" id="{E09C3953-D219-44E9-B935-8A6899B6C03C}"/>
              </a:ext>
            </a:extLst>
          </p:cNvPr>
          <p:cNvSpPr/>
          <p:nvPr/>
        </p:nvSpPr>
        <p:spPr>
          <a:xfrm>
            <a:off x="4544255" y="2167504"/>
            <a:ext cx="228987" cy="2322853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7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100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立方体 20">
            <a:extLst>
              <a:ext uri="{FF2B5EF4-FFF2-40B4-BE49-F238E27FC236}">
                <a16:creationId xmlns:a16="http://schemas.microsoft.com/office/drawing/2014/main" xmlns="" id="{88500653-0441-4277-8E8E-409FAFE0E051}"/>
              </a:ext>
            </a:extLst>
          </p:cNvPr>
          <p:cNvSpPr/>
          <p:nvPr/>
        </p:nvSpPr>
        <p:spPr>
          <a:xfrm>
            <a:off x="5340236" y="4604657"/>
            <a:ext cx="250352" cy="780212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56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100000">
                  <a:srgbClr val="CF2F03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立方体 21">
            <a:extLst>
              <a:ext uri="{FF2B5EF4-FFF2-40B4-BE49-F238E27FC236}">
                <a16:creationId xmlns:a16="http://schemas.microsoft.com/office/drawing/2014/main" xmlns="" id="{B3CAC6F2-1E71-4804-B4A4-CF849B41A1E1}"/>
              </a:ext>
            </a:extLst>
          </p:cNvPr>
          <p:cNvSpPr/>
          <p:nvPr/>
        </p:nvSpPr>
        <p:spPr>
          <a:xfrm>
            <a:off x="6411773" y="3898451"/>
            <a:ext cx="224624" cy="1253786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7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100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>
            <a:extLst>
              <a:ext uri="{FF2B5EF4-FFF2-40B4-BE49-F238E27FC236}">
                <a16:creationId xmlns:a16="http://schemas.microsoft.com/office/drawing/2014/main" xmlns="" id="{013431DB-D1F9-4339-BC7B-333982BF3DB4}"/>
              </a:ext>
            </a:extLst>
          </p:cNvPr>
          <p:cNvSpPr/>
          <p:nvPr/>
        </p:nvSpPr>
        <p:spPr>
          <a:xfrm>
            <a:off x="6736286" y="1723321"/>
            <a:ext cx="284961" cy="2890655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7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100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>
            <a:extLst>
              <a:ext uri="{FF2B5EF4-FFF2-40B4-BE49-F238E27FC236}">
                <a16:creationId xmlns:a16="http://schemas.microsoft.com/office/drawing/2014/main" xmlns="" id="{89C3771A-EAB8-4F70-ABA0-CDD23B86567F}"/>
              </a:ext>
            </a:extLst>
          </p:cNvPr>
          <p:cNvSpPr/>
          <p:nvPr/>
        </p:nvSpPr>
        <p:spPr>
          <a:xfrm>
            <a:off x="6462809" y="2668361"/>
            <a:ext cx="173588" cy="1273912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7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100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>
            <a:extLst>
              <a:ext uri="{FF2B5EF4-FFF2-40B4-BE49-F238E27FC236}">
                <a16:creationId xmlns:a16="http://schemas.microsoft.com/office/drawing/2014/main" xmlns="" id="{DA83C3DF-5ADD-4FB6-85BF-CFAF45567DBE}"/>
              </a:ext>
            </a:extLst>
          </p:cNvPr>
          <p:cNvSpPr/>
          <p:nvPr/>
        </p:nvSpPr>
        <p:spPr>
          <a:xfrm>
            <a:off x="7291033" y="2155427"/>
            <a:ext cx="228987" cy="2322853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7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100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>
            <a:extLst>
              <a:ext uri="{FF2B5EF4-FFF2-40B4-BE49-F238E27FC236}">
                <a16:creationId xmlns:a16="http://schemas.microsoft.com/office/drawing/2014/main" xmlns="" id="{0D8BE2E3-E3A7-4E4A-956E-0F07D00D166D}"/>
              </a:ext>
            </a:extLst>
          </p:cNvPr>
          <p:cNvSpPr/>
          <p:nvPr/>
        </p:nvSpPr>
        <p:spPr>
          <a:xfrm>
            <a:off x="4123369" y="3372890"/>
            <a:ext cx="151100" cy="1241086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7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86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>
            <a:extLst>
              <a:ext uri="{FF2B5EF4-FFF2-40B4-BE49-F238E27FC236}">
                <a16:creationId xmlns:a16="http://schemas.microsoft.com/office/drawing/2014/main" xmlns="" id="{2CC8A7FA-7224-47D6-9BE2-27AF3E89C0A1}"/>
              </a:ext>
            </a:extLst>
          </p:cNvPr>
          <p:cNvSpPr/>
          <p:nvPr/>
        </p:nvSpPr>
        <p:spPr>
          <a:xfrm>
            <a:off x="3675082" y="3747349"/>
            <a:ext cx="139457" cy="962956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7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87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>
            <a:extLst>
              <a:ext uri="{FF2B5EF4-FFF2-40B4-BE49-F238E27FC236}">
                <a16:creationId xmlns:a16="http://schemas.microsoft.com/office/drawing/2014/main" xmlns="" id="{7495F65F-E3E4-44F4-BA6B-C4D8B1B66FD1}"/>
              </a:ext>
            </a:extLst>
          </p:cNvPr>
          <p:cNvSpPr/>
          <p:nvPr/>
        </p:nvSpPr>
        <p:spPr>
          <a:xfrm>
            <a:off x="4436316" y="4478280"/>
            <a:ext cx="225230" cy="426720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42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74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>
            <a:extLst>
              <a:ext uri="{FF2B5EF4-FFF2-40B4-BE49-F238E27FC236}">
                <a16:creationId xmlns:a16="http://schemas.microsoft.com/office/drawing/2014/main" xmlns="" id="{E273E984-1F31-4D18-A784-85BE8F92A3F5}"/>
              </a:ext>
            </a:extLst>
          </p:cNvPr>
          <p:cNvSpPr/>
          <p:nvPr/>
        </p:nvSpPr>
        <p:spPr>
          <a:xfrm>
            <a:off x="7794482" y="3306166"/>
            <a:ext cx="151100" cy="1241086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7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100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>
            <a:extLst>
              <a:ext uri="{FF2B5EF4-FFF2-40B4-BE49-F238E27FC236}">
                <a16:creationId xmlns:a16="http://schemas.microsoft.com/office/drawing/2014/main" xmlns="" id="{877103CC-760B-4253-B1A5-A1ECB77753A1}"/>
              </a:ext>
            </a:extLst>
          </p:cNvPr>
          <p:cNvSpPr/>
          <p:nvPr/>
        </p:nvSpPr>
        <p:spPr>
          <a:xfrm>
            <a:off x="7089016" y="4102610"/>
            <a:ext cx="151100" cy="1241086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7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100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立方体 32">
            <a:extLst>
              <a:ext uri="{FF2B5EF4-FFF2-40B4-BE49-F238E27FC236}">
                <a16:creationId xmlns:a16="http://schemas.microsoft.com/office/drawing/2014/main" xmlns="" id="{D65C8189-8113-4A32-9AE9-C4C21209DF65}"/>
              </a:ext>
            </a:extLst>
          </p:cNvPr>
          <p:cNvSpPr/>
          <p:nvPr/>
        </p:nvSpPr>
        <p:spPr>
          <a:xfrm>
            <a:off x="5857808" y="4445912"/>
            <a:ext cx="224624" cy="496650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42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85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立方体 33">
            <a:extLst>
              <a:ext uri="{FF2B5EF4-FFF2-40B4-BE49-F238E27FC236}">
                <a16:creationId xmlns:a16="http://schemas.microsoft.com/office/drawing/2014/main" xmlns="" id="{77C1FC2E-7325-4191-B45B-A2D5741AC05F}"/>
              </a:ext>
            </a:extLst>
          </p:cNvPr>
          <p:cNvSpPr/>
          <p:nvPr/>
        </p:nvSpPr>
        <p:spPr>
          <a:xfrm>
            <a:off x="8172722" y="4328159"/>
            <a:ext cx="207206" cy="469591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40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76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立方体 34">
            <a:extLst>
              <a:ext uri="{FF2B5EF4-FFF2-40B4-BE49-F238E27FC236}">
                <a16:creationId xmlns:a16="http://schemas.microsoft.com/office/drawing/2014/main" xmlns="" id="{4C6005A6-2C68-441F-A26F-DA2D560CEEC4}"/>
              </a:ext>
            </a:extLst>
          </p:cNvPr>
          <p:cNvSpPr/>
          <p:nvPr/>
        </p:nvSpPr>
        <p:spPr>
          <a:xfrm>
            <a:off x="7622258" y="4641850"/>
            <a:ext cx="151100" cy="175912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32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77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立方体 35">
            <a:extLst>
              <a:ext uri="{FF2B5EF4-FFF2-40B4-BE49-F238E27FC236}">
                <a16:creationId xmlns:a16="http://schemas.microsoft.com/office/drawing/2014/main" xmlns="" id="{1E2CA570-2765-4DDE-B12B-A382672CF78C}"/>
              </a:ext>
            </a:extLst>
          </p:cNvPr>
          <p:cNvSpPr/>
          <p:nvPr/>
        </p:nvSpPr>
        <p:spPr>
          <a:xfrm>
            <a:off x="8675538" y="4180731"/>
            <a:ext cx="113214" cy="294855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43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68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0BB91D2C-A4FB-4D99-AED8-A5EDBC547B09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D03AF09B-758C-46CF-959A-95B34663DA1B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D03F0918-CD48-48D1-AD1B-2FD508668B0E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7DC3789E-23C6-42DB-9F22-A9816561AAC1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五边形 40">
            <a:extLst>
              <a:ext uri="{FF2B5EF4-FFF2-40B4-BE49-F238E27FC236}">
                <a16:creationId xmlns:a16="http://schemas.microsoft.com/office/drawing/2014/main" xmlns="" id="{BA1D85D7-963C-4FC5-941D-4AE50C42B4D5}"/>
              </a:ext>
            </a:extLst>
          </p:cNvPr>
          <p:cNvSpPr/>
          <p:nvPr/>
        </p:nvSpPr>
        <p:spPr>
          <a:xfrm flipV="1">
            <a:off x="7424893" y="2091150"/>
            <a:ext cx="160344" cy="152708"/>
          </a:xfrm>
          <a:prstGeom prst="pentagon">
            <a:avLst/>
          </a:prstGeom>
          <a:solidFill>
            <a:srgbClr val="2A0000"/>
          </a:soli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7BA6675E-9CF9-4F77-81A6-825A14C2751B}"/>
              </a:ext>
            </a:extLst>
          </p:cNvPr>
          <p:cNvSpPr/>
          <p:nvPr/>
        </p:nvSpPr>
        <p:spPr>
          <a:xfrm>
            <a:off x="7572375" y="1728470"/>
            <a:ext cx="2082165" cy="367030"/>
          </a:xfrm>
          <a:custGeom>
            <a:avLst/>
            <a:gdLst>
              <a:gd name="connsiteX0" fmla="*/ 0 w 1228725"/>
              <a:gd name="connsiteY0" fmla="*/ 361950 h 361950"/>
              <a:gd name="connsiteX1" fmla="*/ 0 w 1228725"/>
              <a:gd name="connsiteY1" fmla="*/ 361950 h 361950"/>
              <a:gd name="connsiteX2" fmla="*/ 390525 w 1228725"/>
              <a:gd name="connsiteY2" fmla="*/ 0 h 361950"/>
              <a:gd name="connsiteX3" fmla="*/ 1228725 w 1228725"/>
              <a:gd name="connsiteY3" fmla="*/ 0 h 361950"/>
              <a:gd name="connsiteX0" fmla="*/ 0 w 1701165"/>
              <a:gd name="connsiteY0" fmla="*/ 361950 h 361950"/>
              <a:gd name="connsiteX1" fmla="*/ 0 w 1701165"/>
              <a:gd name="connsiteY1" fmla="*/ 361950 h 361950"/>
              <a:gd name="connsiteX2" fmla="*/ 390525 w 1701165"/>
              <a:gd name="connsiteY2" fmla="*/ 0 h 361950"/>
              <a:gd name="connsiteX3" fmla="*/ 1701165 w 1701165"/>
              <a:gd name="connsiteY3" fmla="*/ 7620 h 361950"/>
              <a:gd name="connsiteX0" fmla="*/ 0 w 1701165"/>
              <a:gd name="connsiteY0" fmla="*/ 373380 h 373380"/>
              <a:gd name="connsiteX1" fmla="*/ 0 w 1701165"/>
              <a:gd name="connsiteY1" fmla="*/ 373380 h 373380"/>
              <a:gd name="connsiteX2" fmla="*/ 390525 w 1701165"/>
              <a:gd name="connsiteY2" fmla="*/ 11430 h 373380"/>
              <a:gd name="connsiteX3" fmla="*/ 1701165 w 1701165"/>
              <a:gd name="connsiteY3" fmla="*/ 0 h 373380"/>
              <a:gd name="connsiteX0" fmla="*/ 0 w 2082165"/>
              <a:gd name="connsiteY0" fmla="*/ 379730 h 379730"/>
              <a:gd name="connsiteX1" fmla="*/ 0 w 2082165"/>
              <a:gd name="connsiteY1" fmla="*/ 379730 h 379730"/>
              <a:gd name="connsiteX2" fmla="*/ 390525 w 2082165"/>
              <a:gd name="connsiteY2" fmla="*/ 17780 h 379730"/>
              <a:gd name="connsiteX3" fmla="*/ 2082165 w 2082165"/>
              <a:gd name="connsiteY3" fmla="*/ 0 h 379730"/>
              <a:gd name="connsiteX0" fmla="*/ 0 w 2082165"/>
              <a:gd name="connsiteY0" fmla="*/ 367030 h 367030"/>
              <a:gd name="connsiteX1" fmla="*/ 0 w 2082165"/>
              <a:gd name="connsiteY1" fmla="*/ 367030 h 367030"/>
              <a:gd name="connsiteX2" fmla="*/ 390525 w 2082165"/>
              <a:gd name="connsiteY2" fmla="*/ 5080 h 367030"/>
              <a:gd name="connsiteX3" fmla="*/ 2082165 w 2082165"/>
              <a:gd name="connsiteY3" fmla="*/ 0 h 36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165" h="367030">
                <a:moveTo>
                  <a:pt x="0" y="367030"/>
                </a:moveTo>
                <a:lnTo>
                  <a:pt x="0" y="367030"/>
                </a:lnTo>
                <a:lnTo>
                  <a:pt x="390525" y="5080"/>
                </a:lnTo>
                <a:lnTo>
                  <a:pt x="2082165" y="0"/>
                </a:lnTo>
              </a:path>
            </a:pathLst>
          </a:custGeom>
          <a:noFill/>
          <a:ln>
            <a:solidFill>
              <a:srgbClr val="A40000"/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095DA308-2A5C-4690-A7B2-17D47CA48C71}"/>
              </a:ext>
            </a:extLst>
          </p:cNvPr>
          <p:cNvSpPr txBox="1"/>
          <p:nvPr/>
        </p:nvSpPr>
        <p:spPr>
          <a:xfrm>
            <a:off x="7958232" y="2125874"/>
            <a:ext cx="3254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  <a:r>
              <a:rPr lang="en-US" altLang="zh-CN" dirty="0" err="1"/>
              <a:t>Fusce</a:t>
            </a:r>
            <a:r>
              <a:rPr lang="en-US" altLang="zh-CN" dirty="0"/>
              <a:t> </a:t>
            </a:r>
            <a:r>
              <a:rPr lang="en-US" altLang="zh-CN" dirty="0" err="1"/>
              <a:t>posuere</a:t>
            </a:r>
            <a:r>
              <a:rPr lang="en-US" altLang="zh-CN" dirty="0"/>
              <a:t>, magna sed pulvinar </a:t>
            </a:r>
            <a:r>
              <a:rPr lang="en-US" altLang="zh-CN" dirty="0" err="1"/>
              <a:t>ultricies</a:t>
            </a:r>
            <a:r>
              <a:rPr lang="en-US" altLang="zh-CN" dirty="0"/>
              <a:t>, 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13AB8E0A-7F5D-45B3-B323-71D2DD57B2BC}"/>
              </a:ext>
            </a:extLst>
          </p:cNvPr>
          <p:cNvSpPr txBox="1"/>
          <p:nvPr/>
        </p:nvSpPr>
        <p:spPr>
          <a:xfrm>
            <a:off x="7966023" y="1776846"/>
            <a:ext cx="2210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生存率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·81</a:t>
            </a:r>
            <a:r>
              <a:rPr lang="en-US" altLang="zh-CN" sz="1600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%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45" name="菱形 44">
            <a:extLst>
              <a:ext uri="{FF2B5EF4-FFF2-40B4-BE49-F238E27FC236}">
                <a16:creationId xmlns:a16="http://schemas.microsoft.com/office/drawing/2014/main" xmlns="" id="{E4C7ADCA-2FF2-45AF-8B2A-02EBB21EC369}"/>
              </a:ext>
            </a:extLst>
          </p:cNvPr>
          <p:cNvSpPr/>
          <p:nvPr/>
        </p:nvSpPr>
        <p:spPr>
          <a:xfrm>
            <a:off x="5510540" y="1276033"/>
            <a:ext cx="176227" cy="176227"/>
          </a:xfrm>
          <a:prstGeom prst="diamond">
            <a:avLst/>
          </a:prstGeom>
          <a:solidFill>
            <a:srgbClr val="2A0000"/>
          </a:soli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D8DF4C3E-AA32-44A2-BF59-646581705BE3}"/>
              </a:ext>
            </a:extLst>
          </p:cNvPr>
          <p:cNvSpPr/>
          <p:nvPr/>
        </p:nvSpPr>
        <p:spPr>
          <a:xfrm>
            <a:off x="2496402" y="1363331"/>
            <a:ext cx="3016885" cy="964565"/>
          </a:xfrm>
          <a:custGeom>
            <a:avLst/>
            <a:gdLst>
              <a:gd name="connsiteX0" fmla="*/ 2489200 w 2489200"/>
              <a:gd name="connsiteY0" fmla="*/ 0 h 901700"/>
              <a:gd name="connsiteX1" fmla="*/ 1028700 w 2489200"/>
              <a:gd name="connsiteY1" fmla="*/ 901700 h 901700"/>
              <a:gd name="connsiteX2" fmla="*/ 0 w 2489200"/>
              <a:gd name="connsiteY2" fmla="*/ 901700 h 901700"/>
              <a:gd name="connsiteX0" fmla="*/ 2422525 w 2422525"/>
              <a:gd name="connsiteY0" fmla="*/ 0 h 930275"/>
              <a:gd name="connsiteX1" fmla="*/ 1028700 w 2422525"/>
              <a:gd name="connsiteY1" fmla="*/ 930275 h 930275"/>
              <a:gd name="connsiteX2" fmla="*/ 0 w 2422525"/>
              <a:gd name="connsiteY2" fmla="*/ 930275 h 930275"/>
              <a:gd name="connsiteX0" fmla="*/ 2422525 w 2422525"/>
              <a:gd name="connsiteY0" fmla="*/ 0 h 949325"/>
              <a:gd name="connsiteX1" fmla="*/ 1028700 w 2422525"/>
              <a:gd name="connsiteY1" fmla="*/ 949325 h 949325"/>
              <a:gd name="connsiteX2" fmla="*/ 0 w 2422525"/>
              <a:gd name="connsiteY2" fmla="*/ 949325 h 949325"/>
              <a:gd name="connsiteX0" fmla="*/ 2384425 w 2384425"/>
              <a:gd name="connsiteY0" fmla="*/ 0 h 956945"/>
              <a:gd name="connsiteX1" fmla="*/ 1028700 w 2384425"/>
              <a:gd name="connsiteY1" fmla="*/ 956945 h 956945"/>
              <a:gd name="connsiteX2" fmla="*/ 0 w 2384425"/>
              <a:gd name="connsiteY2" fmla="*/ 956945 h 956945"/>
              <a:gd name="connsiteX0" fmla="*/ 2414905 w 2414905"/>
              <a:gd name="connsiteY0" fmla="*/ 0 h 964565"/>
              <a:gd name="connsiteX1" fmla="*/ 1028700 w 2414905"/>
              <a:gd name="connsiteY1" fmla="*/ 964565 h 964565"/>
              <a:gd name="connsiteX2" fmla="*/ 0 w 2414905"/>
              <a:gd name="connsiteY2" fmla="*/ 964565 h 964565"/>
              <a:gd name="connsiteX0" fmla="*/ 2673985 w 2673985"/>
              <a:gd name="connsiteY0" fmla="*/ 0 h 964565"/>
              <a:gd name="connsiteX1" fmla="*/ 1287780 w 2673985"/>
              <a:gd name="connsiteY1" fmla="*/ 964565 h 964565"/>
              <a:gd name="connsiteX2" fmla="*/ 0 w 2673985"/>
              <a:gd name="connsiteY2" fmla="*/ 964565 h 964565"/>
              <a:gd name="connsiteX0" fmla="*/ 3016885 w 3016885"/>
              <a:gd name="connsiteY0" fmla="*/ 0 h 964565"/>
              <a:gd name="connsiteX1" fmla="*/ 1630680 w 3016885"/>
              <a:gd name="connsiteY1" fmla="*/ 964565 h 964565"/>
              <a:gd name="connsiteX2" fmla="*/ 0 w 3016885"/>
              <a:gd name="connsiteY2" fmla="*/ 956945 h 964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16885" h="964565">
                <a:moveTo>
                  <a:pt x="3016885" y="0"/>
                </a:moveTo>
                <a:lnTo>
                  <a:pt x="1630680" y="964565"/>
                </a:lnTo>
                <a:lnTo>
                  <a:pt x="0" y="956945"/>
                </a:lnTo>
              </a:path>
            </a:pathLst>
          </a:custGeom>
          <a:noFill/>
          <a:ln>
            <a:solidFill>
              <a:srgbClr val="A40000"/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CCD26C59-0674-4208-997F-1D5AD5553DAB}"/>
              </a:ext>
            </a:extLst>
          </p:cNvPr>
          <p:cNvSpPr txBox="1"/>
          <p:nvPr/>
        </p:nvSpPr>
        <p:spPr>
          <a:xfrm>
            <a:off x="932189" y="2329000"/>
            <a:ext cx="3254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 err="1"/>
              <a:t>elitLorem</a:t>
            </a:r>
            <a:r>
              <a:rPr lang="en-US" altLang="zh-CN" dirty="0"/>
              <a:t>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. Maecenas </a:t>
            </a:r>
            <a:r>
              <a:rPr lang="en-US" altLang="zh-CN" dirty="0" err="1"/>
              <a:t>porttitor</a:t>
            </a:r>
            <a:r>
              <a:rPr lang="en-US" altLang="zh-CN" dirty="0"/>
              <a:t> </a:t>
            </a:r>
            <a:r>
              <a:rPr lang="en-US" altLang="zh-CN" dirty="0" err="1"/>
              <a:t>congue</a:t>
            </a:r>
            <a:r>
              <a:rPr lang="en-US" altLang="zh-CN" dirty="0"/>
              <a:t> </a:t>
            </a:r>
            <a:r>
              <a:rPr lang="en-US" altLang="zh-CN" dirty="0" err="1"/>
              <a:t>massa</a:t>
            </a:r>
            <a:r>
              <a:rPr lang="en-US" altLang="zh-CN" dirty="0"/>
              <a:t>. </a:t>
            </a:r>
            <a:r>
              <a:rPr lang="en-US" altLang="zh-CN" dirty="0" err="1"/>
              <a:t>Fusce</a:t>
            </a:r>
            <a:r>
              <a:rPr lang="en-US" altLang="zh-CN" dirty="0"/>
              <a:t> </a:t>
            </a:r>
            <a:r>
              <a:rPr lang="en-US" altLang="zh-CN" dirty="0" err="1"/>
              <a:t>posuere</a:t>
            </a:r>
            <a:r>
              <a:rPr lang="en-US" altLang="zh-CN" dirty="0"/>
              <a:t>, magna sed pulvinar </a:t>
            </a:r>
            <a:r>
              <a:rPr lang="en-US" altLang="zh-CN" dirty="0" err="1"/>
              <a:t>ultricies</a:t>
            </a:r>
            <a:r>
              <a:rPr lang="en-US" altLang="zh-CN" dirty="0"/>
              <a:t>, 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251AAA5F-5A29-4712-BDAD-301EA80DC6B9}"/>
              </a:ext>
            </a:extLst>
          </p:cNvPr>
          <p:cNvSpPr txBox="1"/>
          <p:nvPr/>
        </p:nvSpPr>
        <p:spPr>
          <a:xfrm>
            <a:off x="1976895" y="1928854"/>
            <a:ext cx="2210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生存率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·98</a:t>
            </a:r>
            <a:r>
              <a:rPr lang="en-US" altLang="zh-CN" sz="1600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%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F72D4916-ACDA-48E8-A854-40CB418BD5D1}"/>
              </a:ext>
            </a:extLst>
          </p:cNvPr>
          <p:cNvSpPr txBox="1"/>
          <p:nvPr/>
        </p:nvSpPr>
        <p:spPr>
          <a:xfrm>
            <a:off x="5411917" y="831884"/>
            <a:ext cx="691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sz="1800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</a:rPr>
              <a:t>A</a:t>
            </a:r>
            <a:r>
              <a:rPr lang="zh-CN" altLang="en-US" sz="1800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</a:rPr>
              <a:t>区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6BC6C620-3A54-4B42-9C1C-D0F5A5DF9EF9}"/>
              </a:ext>
            </a:extLst>
          </p:cNvPr>
          <p:cNvSpPr txBox="1"/>
          <p:nvPr/>
        </p:nvSpPr>
        <p:spPr>
          <a:xfrm>
            <a:off x="7063413" y="1712372"/>
            <a:ext cx="691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ctr"/>
            <a:r>
              <a:rPr lang="en-US" altLang="zh-CN" sz="1800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</a:rPr>
              <a:t>B</a:t>
            </a:r>
            <a:r>
              <a:rPr lang="zh-CN" altLang="en-US" sz="1800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0">
                      <a:srgbClr val="AC0000"/>
                    </a:gs>
                  </a:gsLst>
                  <a:lin ang="5400000" scaled="1"/>
                </a:gradFill>
              </a:rPr>
              <a:t>区</a:t>
            </a:r>
          </a:p>
        </p:txBody>
      </p:sp>
      <p:sp>
        <p:nvSpPr>
          <p:cNvPr id="52" name="立方体 51">
            <a:extLst>
              <a:ext uri="{FF2B5EF4-FFF2-40B4-BE49-F238E27FC236}">
                <a16:creationId xmlns:a16="http://schemas.microsoft.com/office/drawing/2014/main" xmlns="" id="{DB9FBD61-695D-4FAB-8F26-CD4DC920B6C1}"/>
              </a:ext>
            </a:extLst>
          </p:cNvPr>
          <p:cNvSpPr/>
          <p:nvPr/>
        </p:nvSpPr>
        <p:spPr>
          <a:xfrm>
            <a:off x="6054681" y="5270500"/>
            <a:ext cx="174670" cy="185908"/>
          </a:xfrm>
          <a:prstGeom prst="cube">
            <a:avLst/>
          </a:prstGeom>
          <a:gradFill flip="none" rotWithShape="1">
            <a:gsLst>
              <a:gs pos="100000">
                <a:srgbClr val="290503">
                  <a:alpha val="0"/>
                </a:srgbClr>
              </a:gs>
              <a:gs pos="32000">
                <a:srgbClr val="770000"/>
              </a:gs>
            </a:gsLst>
            <a:lin ang="5400000" scaled="1"/>
            <a:tileRect/>
          </a:gradFill>
          <a:ln>
            <a:gradFill>
              <a:gsLst>
                <a:gs pos="0">
                  <a:srgbClr val="A40000"/>
                </a:gs>
                <a:gs pos="77000">
                  <a:srgbClr val="CF2F03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07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50" presetClass="entr" presetSubtype="0" decel="100000" fill="hold" grpId="1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0" presetClass="entr" presetSubtype="0" decel="10000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0" presetClass="entr" presetSubtype="0" decel="100000" fill="hold" grpId="1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0" presetClass="entr" presetSubtype="0" decel="100000" fill="hold" grpId="1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0" presetClass="entr" presetSubtype="0" decel="10000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0" presetClass="entr" presetSubtype="0" decel="100000" fill="hold" grpId="1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0" presetClass="entr" presetSubtype="0" decel="100000" fill="hold" grpId="1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0" presetClass="entr" presetSubtype="0" decel="100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0" presetClass="entr" presetSubtype="0" decel="10000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0" presetClass="entr" presetSubtype="0" decel="100000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0" presetClass="entr" presetSubtype="0" decel="100000" fill="hold" grpId="1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0" presetClass="entr" presetSubtype="0" decel="100000" fill="hold" grpId="1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0" presetClass="entr" presetSubtype="0" decel="100000" fill="hold" grpId="1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0" presetClass="entr" presetSubtype="0" decel="100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0" presetClass="entr" presetSubtype="0" decel="100000" fill="hold" grpId="1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0" presetClass="entr" presetSubtype="0" decel="10000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0" presetClass="entr" presetSubtype="0" decel="100000" fill="hold" grpId="1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0" presetClass="entr" presetSubtype="0" decel="10000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0" presetClass="entr" presetSubtype="0" decel="100000" fill="hold" grpId="1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0" presetClass="entr" presetSubtype="0" decel="100000" fill="hold" grpId="0" nodeType="withEffect">
                                  <p:stCondLst>
                                    <p:cond delay="14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2" fill="hold" grpId="0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9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0" presetClass="entr" presetSubtype="0" decel="100000" fill="hold" grpId="0" nodeType="withEffect">
                                  <p:stCondLst>
                                    <p:cond delay="16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31" presetClass="entr" presetSubtype="0" fill="hold" grpId="0" nodeType="withEffect">
                                  <p:stCondLst>
                                    <p:cond delay="17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50" presetClass="entr" presetSubtype="0" decel="100000" fill="hold" grpId="0" nodeType="withEffect">
                                  <p:stCondLst>
                                    <p:cond delay="2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2" presetClass="entr" presetSubtype="8" fill="hold" grpId="0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50" presetClass="entr" presetSubtype="0" decel="100000" fill="hold" grpId="0" nodeType="withEffect">
                                  <p:stCondLst>
                                    <p:cond delay="2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31" presetClass="entr" presetSubtype="0" fill="hold" grpId="0" nodeType="withEffect">
                                  <p:stCondLst>
                                    <p:cond delay="25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8" grpId="0"/>
      <p:bldP spid="39" grpId="0"/>
      <p:bldP spid="41" grpId="0" animBg="1"/>
      <p:bldP spid="42" grpId="0" animBg="1"/>
      <p:bldP spid="43" grpId="0"/>
      <p:bldP spid="44" grpId="0"/>
      <p:bldP spid="45" grpId="0" animBg="1"/>
      <p:bldP spid="46" grpId="0" animBg="1"/>
      <p:bldP spid="47" grpId="0"/>
      <p:bldP spid="48" grpId="0"/>
      <p:bldP spid="49" grpId="0"/>
      <p:bldP spid="50" grpId="0"/>
      <p:bldP spid="52" grpId="0" animBg="1"/>
      <p:bldP spid="5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7" name="公众号：陈西设计之家。微信搜索即可">
            <a:extLst>
              <a:ext uri="{FF2B5EF4-FFF2-40B4-BE49-F238E27FC236}">
                <a16:creationId xmlns:a16="http://schemas.microsoft.com/office/drawing/2014/main" xmlns="" id="{4705DEC7-2FCB-4177-82DA-37BC7DF6113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44000">
                <a:srgbClr val="290503">
                  <a:alpha val="85000"/>
                </a:srgbClr>
              </a:gs>
              <a:gs pos="86000">
                <a:srgbClr val="2A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2" name="组合 431">
            <a:extLst>
              <a:ext uri="{FF2B5EF4-FFF2-40B4-BE49-F238E27FC236}">
                <a16:creationId xmlns:a16="http://schemas.microsoft.com/office/drawing/2014/main" xmlns="" id="{1A0D39BF-4F07-4591-B9C1-438ADDF8FC09}"/>
              </a:ext>
            </a:extLst>
          </p:cNvPr>
          <p:cNvGrpSpPr/>
          <p:nvPr/>
        </p:nvGrpSpPr>
        <p:grpSpPr>
          <a:xfrm>
            <a:off x="801777" y="-1865223"/>
            <a:ext cx="10588446" cy="10588446"/>
            <a:chOff x="742950" y="-2006059"/>
            <a:chExt cx="10706100" cy="10706100"/>
          </a:xfrm>
        </p:grpSpPr>
        <p:sp>
          <p:nvSpPr>
            <p:cNvPr id="353" name="矩形: 圆角 352">
              <a:extLst>
                <a:ext uri="{FF2B5EF4-FFF2-40B4-BE49-F238E27FC236}">
                  <a16:creationId xmlns:a16="http://schemas.microsoft.com/office/drawing/2014/main" xmlns="" id="{671EF8A8-EE76-40B7-BB6D-9BE457658340}"/>
                </a:ext>
              </a:extLst>
            </p:cNvPr>
            <p:cNvSpPr/>
            <p:nvPr/>
          </p:nvSpPr>
          <p:spPr>
            <a:xfrm rot="-540000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矩形: 圆角 353">
              <a:extLst>
                <a:ext uri="{FF2B5EF4-FFF2-40B4-BE49-F238E27FC236}">
                  <a16:creationId xmlns:a16="http://schemas.microsoft.com/office/drawing/2014/main" xmlns="" id="{7344B824-6C93-4FE2-A612-E1DB01415F75}"/>
                </a:ext>
              </a:extLst>
            </p:cNvPr>
            <p:cNvSpPr/>
            <p:nvPr/>
          </p:nvSpPr>
          <p:spPr>
            <a:xfrm rot="-504590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矩形: 圆角 354">
              <a:extLst>
                <a:ext uri="{FF2B5EF4-FFF2-40B4-BE49-F238E27FC236}">
                  <a16:creationId xmlns:a16="http://schemas.microsoft.com/office/drawing/2014/main" xmlns="" id="{D8B40963-E866-42AB-8945-A782FCF79C37}"/>
                </a:ext>
              </a:extLst>
            </p:cNvPr>
            <p:cNvSpPr/>
            <p:nvPr/>
          </p:nvSpPr>
          <p:spPr>
            <a:xfrm rot="-469180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矩形: 圆角 355">
              <a:extLst>
                <a:ext uri="{FF2B5EF4-FFF2-40B4-BE49-F238E27FC236}">
                  <a16:creationId xmlns:a16="http://schemas.microsoft.com/office/drawing/2014/main" xmlns="" id="{28222A65-0239-47B0-B3D9-1BF3C3520B30}"/>
                </a:ext>
              </a:extLst>
            </p:cNvPr>
            <p:cNvSpPr/>
            <p:nvPr/>
          </p:nvSpPr>
          <p:spPr>
            <a:xfrm rot="-4337705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矩形: 圆角 356">
              <a:extLst>
                <a:ext uri="{FF2B5EF4-FFF2-40B4-BE49-F238E27FC236}">
                  <a16:creationId xmlns:a16="http://schemas.microsoft.com/office/drawing/2014/main" xmlns="" id="{60676747-4E14-4F33-AF1C-D6C4BC928459}"/>
                </a:ext>
              </a:extLst>
            </p:cNvPr>
            <p:cNvSpPr/>
            <p:nvPr/>
          </p:nvSpPr>
          <p:spPr>
            <a:xfrm rot="-398360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矩形: 圆角 357">
              <a:extLst>
                <a:ext uri="{FF2B5EF4-FFF2-40B4-BE49-F238E27FC236}">
                  <a16:creationId xmlns:a16="http://schemas.microsoft.com/office/drawing/2014/main" xmlns="" id="{792E5C6E-F702-41B6-9117-C93814BBCA2A}"/>
                </a:ext>
              </a:extLst>
            </p:cNvPr>
            <p:cNvSpPr/>
            <p:nvPr/>
          </p:nvSpPr>
          <p:spPr>
            <a:xfrm rot="-362950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矩形: 圆角 358">
              <a:extLst>
                <a:ext uri="{FF2B5EF4-FFF2-40B4-BE49-F238E27FC236}">
                  <a16:creationId xmlns:a16="http://schemas.microsoft.com/office/drawing/2014/main" xmlns="" id="{A78B7242-36B8-4F9C-825D-35E64E917185}"/>
                </a:ext>
              </a:extLst>
            </p:cNvPr>
            <p:cNvSpPr/>
            <p:nvPr/>
          </p:nvSpPr>
          <p:spPr>
            <a:xfrm rot="-327541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矩形: 圆角 359">
              <a:extLst>
                <a:ext uri="{FF2B5EF4-FFF2-40B4-BE49-F238E27FC236}">
                  <a16:creationId xmlns:a16="http://schemas.microsoft.com/office/drawing/2014/main" xmlns="" id="{A42A1E77-B87D-4BEE-8207-8FB23B095F03}"/>
                </a:ext>
              </a:extLst>
            </p:cNvPr>
            <p:cNvSpPr/>
            <p:nvPr/>
          </p:nvSpPr>
          <p:spPr>
            <a:xfrm rot="-292131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矩形: 圆角 360">
              <a:extLst>
                <a:ext uri="{FF2B5EF4-FFF2-40B4-BE49-F238E27FC236}">
                  <a16:creationId xmlns:a16="http://schemas.microsoft.com/office/drawing/2014/main" xmlns="" id="{B04F5722-CC78-4E1E-93D2-300623509EAE}"/>
                </a:ext>
              </a:extLst>
            </p:cNvPr>
            <p:cNvSpPr/>
            <p:nvPr/>
          </p:nvSpPr>
          <p:spPr>
            <a:xfrm rot="-256721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矩形: 圆角 361">
              <a:extLst>
                <a:ext uri="{FF2B5EF4-FFF2-40B4-BE49-F238E27FC236}">
                  <a16:creationId xmlns:a16="http://schemas.microsoft.com/office/drawing/2014/main" xmlns="" id="{3BA3DB22-B87E-4E96-AFF8-3732D77C4A59}"/>
                </a:ext>
              </a:extLst>
            </p:cNvPr>
            <p:cNvSpPr/>
            <p:nvPr/>
          </p:nvSpPr>
          <p:spPr>
            <a:xfrm rot="-2213115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矩形: 圆角 362">
              <a:extLst>
                <a:ext uri="{FF2B5EF4-FFF2-40B4-BE49-F238E27FC236}">
                  <a16:creationId xmlns:a16="http://schemas.microsoft.com/office/drawing/2014/main" xmlns="" id="{121D20DC-D66F-49E3-AF5F-713701AA9CD4}"/>
                </a:ext>
              </a:extLst>
            </p:cNvPr>
            <p:cNvSpPr/>
            <p:nvPr/>
          </p:nvSpPr>
          <p:spPr>
            <a:xfrm rot="-185901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矩形: 圆角 363">
              <a:extLst>
                <a:ext uri="{FF2B5EF4-FFF2-40B4-BE49-F238E27FC236}">
                  <a16:creationId xmlns:a16="http://schemas.microsoft.com/office/drawing/2014/main" xmlns="" id="{03B25233-700F-47B5-A313-79BE8E917424}"/>
                </a:ext>
              </a:extLst>
            </p:cNvPr>
            <p:cNvSpPr/>
            <p:nvPr/>
          </p:nvSpPr>
          <p:spPr>
            <a:xfrm rot="-150491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矩形: 圆角 364">
              <a:extLst>
                <a:ext uri="{FF2B5EF4-FFF2-40B4-BE49-F238E27FC236}">
                  <a16:creationId xmlns:a16="http://schemas.microsoft.com/office/drawing/2014/main" xmlns="" id="{49919B0F-6B00-45B7-8048-1BA39861112D}"/>
                </a:ext>
              </a:extLst>
            </p:cNvPr>
            <p:cNvSpPr/>
            <p:nvPr/>
          </p:nvSpPr>
          <p:spPr>
            <a:xfrm rot="-115082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矩形: 圆角 365">
              <a:extLst>
                <a:ext uri="{FF2B5EF4-FFF2-40B4-BE49-F238E27FC236}">
                  <a16:creationId xmlns:a16="http://schemas.microsoft.com/office/drawing/2014/main" xmlns="" id="{B4EFA071-C66A-47B0-B0A4-E4EF6430603D}"/>
                </a:ext>
              </a:extLst>
            </p:cNvPr>
            <p:cNvSpPr/>
            <p:nvPr/>
          </p:nvSpPr>
          <p:spPr>
            <a:xfrm rot="-79672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矩形: 圆角 366">
              <a:extLst>
                <a:ext uri="{FF2B5EF4-FFF2-40B4-BE49-F238E27FC236}">
                  <a16:creationId xmlns:a16="http://schemas.microsoft.com/office/drawing/2014/main" xmlns="" id="{071A1BEB-B4FC-41BF-928F-F8674220AA47}"/>
                </a:ext>
              </a:extLst>
            </p:cNvPr>
            <p:cNvSpPr/>
            <p:nvPr/>
          </p:nvSpPr>
          <p:spPr>
            <a:xfrm rot="-44262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矩形: 圆角 367">
              <a:extLst>
                <a:ext uri="{FF2B5EF4-FFF2-40B4-BE49-F238E27FC236}">
                  <a16:creationId xmlns:a16="http://schemas.microsoft.com/office/drawing/2014/main" xmlns="" id="{BE684F4E-6BD3-4049-9788-A8FA878E095D}"/>
                </a:ext>
              </a:extLst>
            </p:cNvPr>
            <p:cNvSpPr/>
            <p:nvPr/>
          </p:nvSpPr>
          <p:spPr>
            <a:xfrm rot="-88525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: 圆角 368">
              <a:extLst>
                <a:ext uri="{FF2B5EF4-FFF2-40B4-BE49-F238E27FC236}">
                  <a16:creationId xmlns:a16="http://schemas.microsoft.com/office/drawing/2014/main" xmlns="" id="{DB4845D6-4266-4BBE-B8B6-EF3FE93703F3}"/>
                </a:ext>
              </a:extLst>
            </p:cNvPr>
            <p:cNvSpPr/>
            <p:nvPr/>
          </p:nvSpPr>
          <p:spPr>
            <a:xfrm rot="26557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: 圆角 369">
              <a:extLst>
                <a:ext uri="{FF2B5EF4-FFF2-40B4-BE49-F238E27FC236}">
                  <a16:creationId xmlns:a16="http://schemas.microsoft.com/office/drawing/2014/main" xmlns="" id="{B725B454-E6C8-476D-9B48-02BBE761E6D6}"/>
                </a:ext>
              </a:extLst>
            </p:cNvPr>
            <p:cNvSpPr/>
            <p:nvPr/>
          </p:nvSpPr>
          <p:spPr>
            <a:xfrm rot="61967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矩形: 圆角 370">
              <a:extLst>
                <a:ext uri="{FF2B5EF4-FFF2-40B4-BE49-F238E27FC236}">
                  <a16:creationId xmlns:a16="http://schemas.microsoft.com/office/drawing/2014/main" xmlns="" id="{0513659E-665E-4137-8729-9F0777460F55}"/>
                </a:ext>
              </a:extLst>
            </p:cNvPr>
            <p:cNvSpPr/>
            <p:nvPr/>
          </p:nvSpPr>
          <p:spPr>
            <a:xfrm rot="97377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矩形: 圆角 371">
              <a:extLst>
                <a:ext uri="{FF2B5EF4-FFF2-40B4-BE49-F238E27FC236}">
                  <a16:creationId xmlns:a16="http://schemas.microsoft.com/office/drawing/2014/main" xmlns="" id="{16AD0077-F6C0-4B81-B1EC-142202F07FCE}"/>
                </a:ext>
              </a:extLst>
            </p:cNvPr>
            <p:cNvSpPr/>
            <p:nvPr/>
          </p:nvSpPr>
          <p:spPr>
            <a:xfrm rot="132786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矩形: 圆角 372">
              <a:extLst>
                <a:ext uri="{FF2B5EF4-FFF2-40B4-BE49-F238E27FC236}">
                  <a16:creationId xmlns:a16="http://schemas.microsoft.com/office/drawing/2014/main" xmlns="" id="{9593295A-F0B0-4576-925C-B1328B4B5678}"/>
                </a:ext>
              </a:extLst>
            </p:cNvPr>
            <p:cNvSpPr/>
            <p:nvPr/>
          </p:nvSpPr>
          <p:spPr>
            <a:xfrm rot="168196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矩形: 圆角 373">
              <a:extLst>
                <a:ext uri="{FF2B5EF4-FFF2-40B4-BE49-F238E27FC236}">
                  <a16:creationId xmlns:a16="http://schemas.microsoft.com/office/drawing/2014/main" xmlns="" id="{359E9D8B-EA5B-40C1-B8AF-8089012215CC}"/>
                </a:ext>
              </a:extLst>
            </p:cNvPr>
            <p:cNvSpPr/>
            <p:nvPr/>
          </p:nvSpPr>
          <p:spPr>
            <a:xfrm rot="203606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矩形: 圆角 374">
              <a:extLst>
                <a:ext uri="{FF2B5EF4-FFF2-40B4-BE49-F238E27FC236}">
                  <a16:creationId xmlns:a16="http://schemas.microsoft.com/office/drawing/2014/main" xmlns="" id="{AA37DAB6-8CFA-4EA1-AA13-3247B38C27D2}"/>
                </a:ext>
              </a:extLst>
            </p:cNvPr>
            <p:cNvSpPr/>
            <p:nvPr/>
          </p:nvSpPr>
          <p:spPr>
            <a:xfrm rot="239016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矩形: 圆角 375">
              <a:extLst>
                <a:ext uri="{FF2B5EF4-FFF2-40B4-BE49-F238E27FC236}">
                  <a16:creationId xmlns:a16="http://schemas.microsoft.com/office/drawing/2014/main" xmlns="" id="{7CC32BC7-7A25-49BD-854A-4D19B5452492}"/>
                </a:ext>
              </a:extLst>
            </p:cNvPr>
            <p:cNvSpPr/>
            <p:nvPr/>
          </p:nvSpPr>
          <p:spPr>
            <a:xfrm rot="274426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矩形: 圆角 376">
              <a:extLst>
                <a:ext uri="{FF2B5EF4-FFF2-40B4-BE49-F238E27FC236}">
                  <a16:creationId xmlns:a16="http://schemas.microsoft.com/office/drawing/2014/main" xmlns="" id="{33FCE7A8-16EC-499C-B97A-21D112D6F2DB}"/>
                </a:ext>
              </a:extLst>
            </p:cNvPr>
            <p:cNvSpPr/>
            <p:nvPr/>
          </p:nvSpPr>
          <p:spPr>
            <a:xfrm rot="309836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矩形: 圆角 377">
              <a:extLst>
                <a:ext uri="{FF2B5EF4-FFF2-40B4-BE49-F238E27FC236}">
                  <a16:creationId xmlns:a16="http://schemas.microsoft.com/office/drawing/2014/main" xmlns="" id="{ECD4C7E2-6978-4660-A82C-17555E069DB5}"/>
                </a:ext>
              </a:extLst>
            </p:cNvPr>
            <p:cNvSpPr/>
            <p:nvPr/>
          </p:nvSpPr>
          <p:spPr>
            <a:xfrm rot="345245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矩形: 圆角 378">
              <a:extLst>
                <a:ext uri="{FF2B5EF4-FFF2-40B4-BE49-F238E27FC236}">
                  <a16:creationId xmlns:a16="http://schemas.microsoft.com/office/drawing/2014/main" xmlns="" id="{EB5BFA13-49B9-4F56-96FA-580852E116FE}"/>
                </a:ext>
              </a:extLst>
            </p:cNvPr>
            <p:cNvSpPr/>
            <p:nvPr/>
          </p:nvSpPr>
          <p:spPr>
            <a:xfrm rot="380655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矩形: 圆角 379">
              <a:extLst>
                <a:ext uri="{FF2B5EF4-FFF2-40B4-BE49-F238E27FC236}">
                  <a16:creationId xmlns:a16="http://schemas.microsoft.com/office/drawing/2014/main" xmlns="" id="{70A2DB19-BE88-46F9-845A-9E992AE26796}"/>
                </a:ext>
              </a:extLst>
            </p:cNvPr>
            <p:cNvSpPr/>
            <p:nvPr/>
          </p:nvSpPr>
          <p:spPr>
            <a:xfrm rot="416065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矩形: 圆角 380">
              <a:extLst>
                <a:ext uri="{FF2B5EF4-FFF2-40B4-BE49-F238E27FC236}">
                  <a16:creationId xmlns:a16="http://schemas.microsoft.com/office/drawing/2014/main" xmlns="" id="{C5275486-73DD-44C8-B128-5B6D75168F96}"/>
                </a:ext>
              </a:extLst>
            </p:cNvPr>
            <p:cNvSpPr/>
            <p:nvPr/>
          </p:nvSpPr>
          <p:spPr>
            <a:xfrm rot="451475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矩形: 圆角 381">
              <a:extLst>
                <a:ext uri="{FF2B5EF4-FFF2-40B4-BE49-F238E27FC236}">
                  <a16:creationId xmlns:a16="http://schemas.microsoft.com/office/drawing/2014/main" xmlns="" id="{B48113AA-57F3-44C0-9E45-2DD94AF3E3D7}"/>
                </a:ext>
              </a:extLst>
            </p:cNvPr>
            <p:cNvSpPr/>
            <p:nvPr/>
          </p:nvSpPr>
          <p:spPr>
            <a:xfrm rot="486885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矩形: 圆角 382">
              <a:extLst>
                <a:ext uri="{FF2B5EF4-FFF2-40B4-BE49-F238E27FC236}">
                  <a16:creationId xmlns:a16="http://schemas.microsoft.com/office/drawing/2014/main" xmlns="" id="{FAE35176-A7E2-4922-A5E2-C6DB419F25D3}"/>
                </a:ext>
              </a:extLst>
            </p:cNvPr>
            <p:cNvSpPr/>
            <p:nvPr/>
          </p:nvSpPr>
          <p:spPr>
            <a:xfrm rot="522295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矩形: 圆角 383">
              <a:extLst>
                <a:ext uri="{FF2B5EF4-FFF2-40B4-BE49-F238E27FC236}">
                  <a16:creationId xmlns:a16="http://schemas.microsoft.com/office/drawing/2014/main" xmlns="" id="{E60E836F-2267-418C-954F-53CE56EAC3C9}"/>
                </a:ext>
              </a:extLst>
            </p:cNvPr>
            <p:cNvSpPr/>
            <p:nvPr/>
          </p:nvSpPr>
          <p:spPr>
            <a:xfrm rot="557704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矩形: 圆角 384">
              <a:extLst>
                <a:ext uri="{FF2B5EF4-FFF2-40B4-BE49-F238E27FC236}">
                  <a16:creationId xmlns:a16="http://schemas.microsoft.com/office/drawing/2014/main" xmlns="" id="{1C144AF9-BEE3-4830-822F-7B439A90DA7E}"/>
                </a:ext>
              </a:extLst>
            </p:cNvPr>
            <p:cNvSpPr/>
            <p:nvPr/>
          </p:nvSpPr>
          <p:spPr>
            <a:xfrm rot="593114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矩形: 圆角 385">
              <a:extLst>
                <a:ext uri="{FF2B5EF4-FFF2-40B4-BE49-F238E27FC236}">
                  <a16:creationId xmlns:a16="http://schemas.microsoft.com/office/drawing/2014/main" xmlns="" id="{AD7CF23B-6BCC-41E9-ACDB-565F80C9B6D0}"/>
                </a:ext>
              </a:extLst>
            </p:cNvPr>
            <p:cNvSpPr/>
            <p:nvPr/>
          </p:nvSpPr>
          <p:spPr>
            <a:xfrm rot="628524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矩形: 圆角 386">
              <a:extLst>
                <a:ext uri="{FF2B5EF4-FFF2-40B4-BE49-F238E27FC236}">
                  <a16:creationId xmlns:a16="http://schemas.microsoft.com/office/drawing/2014/main" xmlns="" id="{7DBB877B-83ED-4E85-97CC-343C06A30E5E}"/>
                </a:ext>
              </a:extLst>
            </p:cNvPr>
            <p:cNvSpPr/>
            <p:nvPr/>
          </p:nvSpPr>
          <p:spPr>
            <a:xfrm rot="663934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矩形: 圆角 387">
              <a:extLst>
                <a:ext uri="{FF2B5EF4-FFF2-40B4-BE49-F238E27FC236}">
                  <a16:creationId xmlns:a16="http://schemas.microsoft.com/office/drawing/2014/main" xmlns="" id="{BD22CB9D-E078-4EE2-A50D-2EC70AE9FA81}"/>
                </a:ext>
              </a:extLst>
            </p:cNvPr>
            <p:cNvSpPr/>
            <p:nvPr/>
          </p:nvSpPr>
          <p:spPr>
            <a:xfrm rot="699344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矩形: 圆角 388">
              <a:extLst>
                <a:ext uri="{FF2B5EF4-FFF2-40B4-BE49-F238E27FC236}">
                  <a16:creationId xmlns:a16="http://schemas.microsoft.com/office/drawing/2014/main" xmlns="" id="{F95C3E5B-81B9-45FA-A63E-37E6C06EA60D}"/>
                </a:ext>
              </a:extLst>
            </p:cNvPr>
            <p:cNvSpPr/>
            <p:nvPr/>
          </p:nvSpPr>
          <p:spPr>
            <a:xfrm rot="734754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矩形: 圆角 389">
              <a:extLst>
                <a:ext uri="{FF2B5EF4-FFF2-40B4-BE49-F238E27FC236}">
                  <a16:creationId xmlns:a16="http://schemas.microsoft.com/office/drawing/2014/main" xmlns="" id="{192B6C4E-1EA3-425D-B1D9-EE522FCBD05D}"/>
                </a:ext>
              </a:extLst>
            </p:cNvPr>
            <p:cNvSpPr/>
            <p:nvPr/>
          </p:nvSpPr>
          <p:spPr>
            <a:xfrm rot="770163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矩形: 圆角 390">
              <a:extLst>
                <a:ext uri="{FF2B5EF4-FFF2-40B4-BE49-F238E27FC236}">
                  <a16:creationId xmlns:a16="http://schemas.microsoft.com/office/drawing/2014/main" xmlns="" id="{2F97AEEB-835F-4831-BDFC-78925B84AD01}"/>
                </a:ext>
              </a:extLst>
            </p:cNvPr>
            <p:cNvSpPr/>
            <p:nvPr/>
          </p:nvSpPr>
          <p:spPr>
            <a:xfrm rot="805573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矩形: 圆角 391">
              <a:extLst>
                <a:ext uri="{FF2B5EF4-FFF2-40B4-BE49-F238E27FC236}">
                  <a16:creationId xmlns:a16="http://schemas.microsoft.com/office/drawing/2014/main" xmlns="" id="{6E638B60-ABB6-496E-B383-41C955B61838}"/>
                </a:ext>
              </a:extLst>
            </p:cNvPr>
            <p:cNvSpPr/>
            <p:nvPr/>
          </p:nvSpPr>
          <p:spPr>
            <a:xfrm rot="840983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矩形: 圆角 392">
              <a:extLst>
                <a:ext uri="{FF2B5EF4-FFF2-40B4-BE49-F238E27FC236}">
                  <a16:creationId xmlns:a16="http://schemas.microsoft.com/office/drawing/2014/main" xmlns="" id="{50349141-BDD0-411B-A4A3-C38785DC9625}"/>
                </a:ext>
              </a:extLst>
            </p:cNvPr>
            <p:cNvSpPr/>
            <p:nvPr/>
          </p:nvSpPr>
          <p:spPr>
            <a:xfrm rot="876393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矩形: 圆角 393">
              <a:extLst>
                <a:ext uri="{FF2B5EF4-FFF2-40B4-BE49-F238E27FC236}">
                  <a16:creationId xmlns:a16="http://schemas.microsoft.com/office/drawing/2014/main" xmlns="" id="{CB7C1B7E-E674-4F00-85CA-32B497F0E219}"/>
                </a:ext>
              </a:extLst>
            </p:cNvPr>
            <p:cNvSpPr/>
            <p:nvPr/>
          </p:nvSpPr>
          <p:spPr>
            <a:xfrm rot="911803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矩形: 圆角 394">
              <a:extLst>
                <a:ext uri="{FF2B5EF4-FFF2-40B4-BE49-F238E27FC236}">
                  <a16:creationId xmlns:a16="http://schemas.microsoft.com/office/drawing/2014/main" xmlns="" id="{91024043-2BC2-49AB-8B12-7FA9B1D0CC13}"/>
                </a:ext>
              </a:extLst>
            </p:cNvPr>
            <p:cNvSpPr/>
            <p:nvPr/>
          </p:nvSpPr>
          <p:spPr>
            <a:xfrm rot="947213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矩形: 圆角 395">
              <a:extLst>
                <a:ext uri="{FF2B5EF4-FFF2-40B4-BE49-F238E27FC236}">
                  <a16:creationId xmlns:a16="http://schemas.microsoft.com/office/drawing/2014/main" xmlns="" id="{2C2D5A04-A1E2-4DF3-AE51-052565CCB206}"/>
                </a:ext>
              </a:extLst>
            </p:cNvPr>
            <p:cNvSpPr/>
            <p:nvPr/>
          </p:nvSpPr>
          <p:spPr>
            <a:xfrm rot="982623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矩形: 圆角 396">
              <a:extLst>
                <a:ext uri="{FF2B5EF4-FFF2-40B4-BE49-F238E27FC236}">
                  <a16:creationId xmlns:a16="http://schemas.microsoft.com/office/drawing/2014/main" xmlns="" id="{6F0B1E2B-BCE6-4CE0-A685-D544AD12A2F8}"/>
                </a:ext>
              </a:extLst>
            </p:cNvPr>
            <p:cNvSpPr/>
            <p:nvPr/>
          </p:nvSpPr>
          <p:spPr>
            <a:xfrm rot="1018032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矩形: 圆角 397">
              <a:extLst>
                <a:ext uri="{FF2B5EF4-FFF2-40B4-BE49-F238E27FC236}">
                  <a16:creationId xmlns:a16="http://schemas.microsoft.com/office/drawing/2014/main" xmlns="" id="{83357645-3153-4F7A-BC57-9D1A07462FB8}"/>
                </a:ext>
              </a:extLst>
            </p:cNvPr>
            <p:cNvSpPr/>
            <p:nvPr/>
          </p:nvSpPr>
          <p:spPr>
            <a:xfrm rot="1053442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矩形: 圆角 398">
              <a:extLst>
                <a:ext uri="{FF2B5EF4-FFF2-40B4-BE49-F238E27FC236}">
                  <a16:creationId xmlns:a16="http://schemas.microsoft.com/office/drawing/2014/main" xmlns="" id="{EA7A0A31-3F82-440D-80E9-E1B7D824A242}"/>
                </a:ext>
              </a:extLst>
            </p:cNvPr>
            <p:cNvSpPr/>
            <p:nvPr/>
          </p:nvSpPr>
          <p:spPr>
            <a:xfrm rot="1088852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矩形: 圆角 399">
              <a:extLst>
                <a:ext uri="{FF2B5EF4-FFF2-40B4-BE49-F238E27FC236}">
                  <a16:creationId xmlns:a16="http://schemas.microsoft.com/office/drawing/2014/main" xmlns="" id="{D1138C00-94F7-45F5-AD7B-4A95D5CB8153}"/>
                </a:ext>
              </a:extLst>
            </p:cNvPr>
            <p:cNvSpPr/>
            <p:nvPr/>
          </p:nvSpPr>
          <p:spPr>
            <a:xfrm rot="1124262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矩形: 圆角 400">
              <a:extLst>
                <a:ext uri="{FF2B5EF4-FFF2-40B4-BE49-F238E27FC236}">
                  <a16:creationId xmlns:a16="http://schemas.microsoft.com/office/drawing/2014/main" xmlns="" id="{552DA3BF-F658-41FF-B0F6-28BBE9EDD935}"/>
                </a:ext>
              </a:extLst>
            </p:cNvPr>
            <p:cNvSpPr/>
            <p:nvPr/>
          </p:nvSpPr>
          <p:spPr>
            <a:xfrm rot="1159672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矩形: 圆角 401">
              <a:extLst>
                <a:ext uri="{FF2B5EF4-FFF2-40B4-BE49-F238E27FC236}">
                  <a16:creationId xmlns:a16="http://schemas.microsoft.com/office/drawing/2014/main" xmlns="" id="{E7F649E7-C156-4CD0-B58D-E407D15D4244}"/>
                </a:ext>
              </a:extLst>
            </p:cNvPr>
            <p:cNvSpPr/>
            <p:nvPr/>
          </p:nvSpPr>
          <p:spPr>
            <a:xfrm rot="1195082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矩形: 圆角 402">
              <a:extLst>
                <a:ext uri="{FF2B5EF4-FFF2-40B4-BE49-F238E27FC236}">
                  <a16:creationId xmlns:a16="http://schemas.microsoft.com/office/drawing/2014/main" xmlns="" id="{A6478594-500F-42C1-9CCC-3593628DC768}"/>
                </a:ext>
              </a:extLst>
            </p:cNvPr>
            <p:cNvSpPr/>
            <p:nvPr/>
          </p:nvSpPr>
          <p:spPr>
            <a:xfrm rot="1230491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矩形: 圆角 403">
              <a:extLst>
                <a:ext uri="{FF2B5EF4-FFF2-40B4-BE49-F238E27FC236}">
                  <a16:creationId xmlns:a16="http://schemas.microsoft.com/office/drawing/2014/main" xmlns="" id="{A8DE5DA8-A236-4711-AA36-ACD7500B20F1}"/>
                </a:ext>
              </a:extLst>
            </p:cNvPr>
            <p:cNvSpPr/>
            <p:nvPr/>
          </p:nvSpPr>
          <p:spPr>
            <a:xfrm rot="1265901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矩形: 圆角 404">
              <a:extLst>
                <a:ext uri="{FF2B5EF4-FFF2-40B4-BE49-F238E27FC236}">
                  <a16:creationId xmlns:a16="http://schemas.microsoft.com/office/drawing/2014/main" xmlns="" id="{60EE1B46-03E2-439C-BEEB-EAD85448D8E5}"/>
                </a:ext>
              </a:extLst>
            </p:cNvPr>
            <p:cNvSpPr/>
            <p:nvPr/>
          </p:nvSpPr>
          <p:spPr>
            <a:xfrm rot="1301311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矩形: 圆角 405">
              <a:extLst>
                <a:ext uri="{FF2B5EF4-FFF2-40B4-BE49-F238E27FC236}">
                  <a16:creationId xmlns:a16="http://schemas.microsoft.com/office/drawing/2014/main" xmlns="" id="{1CA656EF-9BB9-4372-BE84-52E3D32D87CC}"/>
                </a:ext>
              </a:extLst>
            </p:cNvPr>
            <p:cNvSpPr/>
            <p:nvPr/>
          </p:nvSpPr>
          <p:spPr>
            <a:xfrm rot="1336721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矩形: 圆角 406">
              <a:extLst>
                <a:ext uri="{FF2B5EF4-FFF2-40B4-BE49-F238E27FC236}">
                  <a16:creationId xmlns:a16="http://schemas.microsoft.com/office/drawing/2014/main" xmlns="" id="{4319C61E-12C5-4BE5-9D74-44FDF0210210}"/>
                </a:ext>
              </a:extLst>
            </p:cNvPr>
            <p:cNvSpPr/>
            <p:nvPr/>
          </p:nvSpPr>
          <p:spPr>
            <a:xfrm rot="1372131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矩形: 圆角 407">
              <a:extLst>
                <a:ext uri="{FF2B5EF4-FFF2-40B4-BE49-F238E27FC236}">
                  <a16:creationId xmlns:a16="http://schemas.microsoft.com/office/drawing/2014/main" xmlns="" id="{E7E59911-11FC-4281-A67A-AEDFE5CB616C}"/>
                </a:ext>
              </a:extLst>
            </p:cNvPr>
            <p:cNvSpPr/>
            <p:nvPr/>
          </p:nvSpPr>
          <p:spPr>
            <a:xfrm rot="1407541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矩形: 圆角 408">
              <a:extLst>
                <a:ext uri="{FF2B5EF4-FFF2-40B4-BE49-F238E27FC236}">
                  <a16:creationId xmlns:a16="http://schemas.microsoft.com/office/drawing/2014/main" xmlns="" id="{10251D30-C16E-4C60-9BF4-13E126894B30}"/>
                </a:ext>
              </a:extLst>
            </p:cNvPr>
            <p:cNvSpPr/>
            <p:nvPr/>
          </p:nvSpPr>
          <p:spPr>
            <a:xfrm rot="1442950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矩形: 圆角 409">
              <a:extLst>
                <a:ext uri="{FF2B5EF4-FFF2-40B4-BE49-F238E27FC236}">
                  <a16:creationId xmlns:a16="http://schemas.microsoft.com/office/drawing/2014/main" xmlns="" id="{CFAD71A9-CE7B-4483-BD43-EE54215C8B9C}"/>
                </a:ext>
              </a:extLst>
            </p:cNvPr>
            <p:cNvSpPr/>
            <p:nvPr/>
          </p:nvSpPr>
          <p:spPr>
            <a:xfrm rot="1478360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矩形: 圆角 410">
              <a:extLst>
                <a:ext uri="{FF2B5EF4-FFF2-40B4-BE49-F238E27FC236}">
                  <a16:creationId xmlns:a16="http://schemas.microsoft.com/office/drawing/2014/main" xmlns="" id="{DD8B4312-A3C0-4F14-97CE-1D7CAD64F27C}"/>
                </a:ext>
              </a:extLst>
            </p:cNvPr>
            <p:cNvSpPr/>
            <p:nvPr/>
          </p:nvSpPr>
          <p:spPr>
            <a:xfrm rot="1513770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矩形: 圆角 411">
              <a:extLst>
                <a:ext uri="{FF2B5EF4-FFF2-40B4-BE49-F238E27FC236}">
                  <a16:creationId xmlns:a16="http://schemas.microsoft.com/office/drawing/2014/main" xmlns="" id="{EC365FE6-500D-48D9-BF7F-3FDA54BC9922}"/>
                </a:ext>
              </a:extLst>
            </p:cNvPr>
            <p:cNvSpPr/>
            <p:nvPr/>
          </p:nvSpPr>
          <p:spPr>
            <a:xfrm rot="1549180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矩形: 圆角 412">
              <a:extLst>
                <a:ext uri="{FF2B5EF4-FFF2-40B4-BE49-F238E27FC236}">
                  <a16:creationId xmlns:a16="http://schemas.microsoft.com/office/drawing/2014/main" xmlns="" id="{AC65B395-FFA5-4AF2-98EF-60CCB61B2074}"/>
                </a:ext>
              </a:extLst>
            </p:cNvPr>
            <p:cNvSpPr/>
            <p:nvPr/>
          </p:nvSpPr>
          <p:spPr>
            <a:xfrm rot="1584590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3" name="组合 432">
            <a:extLst>
              <a:ext uri="{FF2B5EF4-FFF2-40B4-BE49-F238E27FC236}">
                <a16:creationId xmlns:a16="http://schemas.microsoft.com/office/drawing/2014/main" xmlns="" id="{727E50E8-A07A-46C2-8E27-EF02C336F1D8}"/>
              </a:ext>
            </a:extLst>
          </p:cNvPr>
          <p:cNvGrpSpPr/>
          <p:nvPr/>
        </p:nvGrpSpPr>
        <p:grpSpPr>
          <a:xfrm>
            <a:off x="-2341774" y="-5012871"/>
            <a:ext cx="16883740" cy="16883740"/>
            <a:chOff x="742950" y="-2006059"/>
            <a:chExt cx="10706100" cy="10706100"/>
          </a:xfrm>
        </p:grpSpPr>
        <p:sp>
          <p:nvSpPr>
            <p:cNvPr id="434" name="矩形: 圆角 433">
              <a:extLst>
                <a:ext uri="{FF2B5EF4-FFF2-40B4-BE49-F238E27FC236}">
                  <a16:creationId xmlns:a16="http://schemas.microsoft.com/office/drawing/2014/main" xmlns="" id="{06AB604A-3485-4D8C-A69A-E26F794223BA}"/>
                </a:ext>
              </a:extLst>
            </p:cNvPr>
            <p:cNvSpPr/>
            <p:nvPr/>
          </p:nvSpPr>
          <p:spPr>
            <a:xfrm rot="-540000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矩形: 圆角 434">
              <a:extLst>
                <a:ext uri="{FF2B5EF4-FFF2-40B4-BE49-F238E27FC236}">
                  <a16:creationId xmlns:a16="http://schemas.microsoft.com/office/drawing/2014/main" xmlns="" id="{4606CE15-F781-412A-867B-1D40A96B8ACC}"/>
                </a:ext>
              </a:extLst>
            </p:cNvPr>
            <p:cNvSpPr/>
            <p:nvPr/>
          </p:nvSpPr>
          <p:spPr>
            <a:xfrm rot="-504590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矩形: 圆角 435">
              <a:extLst>
                <a:ext uri="{FF2B5EF4-FFF2-40B4-BE49-F238E27FC236}">
                  <a16:creationId xmlns:a16="http://schemas.microsoft.com/office/drawing/2014/main" xmlns="" id="{557F6F4B-B21C-4F3A-B041-AF3DF66452BC}"/>
                </a:ext>
              </a:extLst>
            </p:cNvPr>
            <p:cNvSpPr/>
            <p:nvPr/>
          </p:nvSpPr>
          <p:spPr>
            <a:xfrm rot="-469180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矩形: 圆角 436">
              <a:extLst>
                <a:ext uri="{FF2B5EF4-FFF2-40B4-BE49-F238E27FC236}">
                  <a16:creationId xmlns:a16="http://schemas.microsoft.com/office/drawing/2014/main" xmlns="" id="{26539252-F4BC-4A60-BB9D-3B2EA6D772FA}"/>
                </a:ext>
              </a:extLst>
            </p:cNvPr>
            <p:cNvSpPr/>
            <p:nvPr/>
          </p:nvSpPr>
          <p:spPr>
            <a:xfrm rot="-4337705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矩形: 圆角 437">
              <a:extLst>
                <a:ext uri="{FF2B5EF4-FFF2-40B4-BE49-F238E27FC236}">
                  <a16:creationId xmlns:a16="http://schemas.microsoft.com/office/drawing/2014/main" xmlns="" id="{86112455-AF5C-4E56-BA4D-D97DC38760BA}"/>
                </a:ext>
              </a:extLst>
            </p:cNvPr>
            <p:cNvSpPr/>
            <p:nvPr/>
          </p:nvSpPr>
          <p:spPr>
            <a:xfrm rot="-398360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矩形: 圆角 438">
              <a:extLst>
                <a:ext uri="{FF2B5EF4-FFF2-40B4-BE49-F238E27FC236}">
                  <a16:creationId xmlns:a16="http://schemas.microsoft.com/office/drawing/2014/main" xmlns="" id="{E73500BB-3176-4CE1-A7D5-3092B06C1BEE}"/>
                </a:ext>
              </a:extLst>
            </p:cNvPr>
            <p:cNvSpPr/>
            <p:nvPr/>
          </p:nvSpPr>
          <p:spPr>
            <a:xfrm rot="-362950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矩形: 圆角 439">
              <a:extLst>
                <a:ext uri="{FF2B5EF4-FFF2-40B4-BE49-F238E27FC236}">
                  <a16:creationId xmlns:a16="http://schemas.microsoft.com/office/drawing/2014/main" xmlns="" id="{BA57C264-D295-4C85-80CF-CE74E999A199}"/>
                </a:ext>
              </a:extLst>
            </p:cNvPr>
            <p:cNvSpPr/>
            <p:nvPr/>
          </p:nvSpPr>
          <p:spPr>
            <a:xfrm rot="-327541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矩形: 圆角 440">
              <a:extLst>
                <a:ext uri="{FF2B5EF4-FFF2-40B4-BE49-F238E27FC236}">
                  <a16:creationId xmlns:a16="http://schemas.microsoft.com/office/drawing/2014/main" xmlns="" id="{45472374-DEFB-430E-9FF9-AFC222B828A2}"/>
                </a:ext>
              </a:extLst>
            </p:cNvPr>
            <p:cNvSpPr/>
            <p:nvPr/>
          </p:nvSpPr>
          <p:spPr>
            <a:xfrm rot="-292131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矩形: 圆角 441">
              <a:extLst>
                <a:ext uri="{FF2B5EF4-FFF2-40B4-BE49-F238E27FC236}">
                  <a16:creationId xmlns:a16="http://schemas.microsoft.com/office/drawing/2014/main" xmlns="" id="{2C12BF32-EF29-4D20-9A63-682E04B30BE2}"/>
                </a:ext>
              </a:extLst>
            </p:cNvPr>
            <p:cNvSpPr/>
            <p:nvPr/>
          </p:nvSpPr>
          <p:spPr>
            <a:xfrm rot="-256721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矩形: 圆角 442">
              <a:extLst>
                <a:ext uri="{FF2B5EF4-FFF2-40B4-BE49-F238E27FC236}">
                  <a16:creationId xmlns:a16="http://schemas.microsoft.com/office/drawing/2014/main" xmlns="" id="{F66D6E55-236F-4D85-AB90-32E73923CA76}"/>
                </a:ext>
              </a:extLst>
            </p:cNvPr>
            <p:cNvSpPr/>
            <p:nvPr/>
          </p:nvSpPr>
          <p:spPr>
            <a:xfrm rot="-2213115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矩形: 圆角 443">
              <a:extLst>
                <a:ext uri="{FF2B5EF4-FFF2-40B4-BE49-F238E27FC236}">
                  <a16:creationId xmlns:a16="http://schemas.microsoft.com/office/drawing/2014/main" xmlns="" id="{ADA45871-69AF-4783-AB7F-796DCBFA00EA}"/>
                </a:ext>
              </a:extLst>
            </p:cNvPr>
            <p:cNvSpPr/>
            <p:nvPr/>
          </p:nvSpPr>
          <p:spPr>
            <a:xfrm rot="-185901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矩形: 圆角 444">
              <a:extLst>
                <a:ext uri="{FF2B5EF4-FFF2-40B4-BE49-F238E27FC236}">
                  <a16:creationId xmlns:a16="http://schemas.microsoft.com/office/drawing/2014/main" xmlns="" id="{4BF0874B-2902-42D2-A9F0-CFEC87555738}"/>
                </a:ext>
              </a:extLst>
            </p:cNvPr>
            <p:cNvSpPr/>
            <p:nvPr/>
          </p:nvSpPr>
          <p:spPr>
            <a:xfrm rot="-150491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矩形: 圆角 445">
              <a:extLst>
                <a:ext uri="{FF2B5EF4-FFF2-40B4-BE49-F238E27FC236}">
                  <a16:creationId xmlns:a16="http://schemas.microsoft.com/office/drawing/2014/main" xmlns="" id="{11F1E9AD-4BD1-466B-9FD4-2A4FBBABE943}"/>
                </a:ext>
              </a:extLst>
            </p:cNvPr>
            <p:cNvSpPr/>
            <p:nvPr/>
          </p:nvSpPr>
          <p:spPr>
            <a:xfrm rot="-115082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矩形: 圆角 446">
              <a:extLst>
                <a:ext uri="{FF2B5EF4-FFF2-40B4-BE49-F238E27FC236}">
                  <a16:creationId xmlns:a16="http://schemas.microsoft.com/office/drawing/2014/main" xmlns="" id="{47B20D5B-2F6C-46E1-A76E-8DEC863D1758}"/>
                </a:ext>
              </a:extLst>
            </p:cNvPr>
            <p:cNvSpPr/>
            <p:nvPr/>
          </p:nvSpPr>
          <p:spPr>
            <a:xfrm rot="-79672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矩形: 圆角 447">
              <a:extLst>
                <a:ext uri="{FF2B5EF4-FFF2-40B4-BE49-F238E27FC236}">
                  <a16:creationId xmlns:a16="http://schemas.microsoft.com/office/drawing/2014/main" xmlns="" id="{81FC495C-D416-4833-AF80-34D26A414BD9}"/>
                </a:ext>
              </a:extLst>
            </p:cNvPr>
            <p:cNvSpPr/>
            <p:nvPr/>
          </p:nvSpPr>
          <p:spPr>
            <a:xfrm rot="-44262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矩形: 圆角 448">
              <a:extLst>
                <a:ext uri="{FF2B5EF4-FFF2-40B4-BE49-F238E27FC236}">
                  <a16:creationId xmlns:a16="http://schemas.microsoft.com/office/drawing/2014/main" xmlns="" id="{F95F0ECA-B616-4843-A245-D1494E57EAC6}"/>
                </a:ext>
              </a:extLst>
            </p:cNvPr>
            <p:cNvSpPr/>
            <p:nvPr/>
          </p:nvSpPr>
          <p:spPr>
            <a:xfrm rot="-88525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矩形: 圆角 449">
              <a:extLst>
                <a:ext uri="{FF2B5EF4-FFF2-40B4-BE49-F238E27FC236}">
                  <a16:creationId xmlns:a16="http://schemas.microsoft.com/office/drawing/2014/main" xmlns="" id="{AF5141C5-7820-4D81-A080-E97C423DF7BB}"/>
                </a:ext>
              </a:extLst>
            </p:cNvPr>
            <p:cNvSpPr/>
            <p:nvPr/>
          </p:nvSpPr>
          <p:spPr>
            <a:xfrm rot="26557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矩形: 圆角 450">
              <a:extLst>
                <a:ext uri="{FF2B5EF4-FFF2-40B4-BE49-F238E27FC236}">
                  <a16:creationId xmlns:a16="http://schemas.microsoft.com/office/drawing/2014/main" xmlns="" id="{E2934EDF-2C8D-49CE-B200-4664B417C847}"/>
                </a:ext>
              </a:extLst>
            </p:cNvPr>
            <p:cNvSpPr/>
            <p:nvPr/>
          </p:nvSpPr>
          <p:spPr>
            <a:xfrm rot="61967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矩形: 圆角 451">
              <a:extLst>
                <a:ext uri="{FF2B5EF4-FFF2-40B4-BE49-F238E27FC236}">
                  <a16:creationId xmlns:a16="http://schemas.microsoft.com/office/drawing/2014/main" xmlns="" id="{F367FDB5-DF1F-4D12-A177-D017D6F53C01}"/>
                </a:ext>
              </a:extLst>
            </p:cNvPr>
            <p:cNvSpPr/>
            <p:nvPr/>
          </p:nvSpPr>
          <p:spPr>
            <a:xfrm rot="97377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矩形: 圆角 452">
              <a:extLst>
                <a:ext uri="{FF2B5EF4-FFF2-40B4-BE49-F238E27FC236}">
                  <a16:creationId xmlns:a16="http://schemas.microsoft.com/office/drawing/2014/main" xmlns="" id="{3CEF7F20-AA1C-4F89-9F97-858F76768364}"/>
                </a:ext>
              </a:extLst>
            </p:cNvPr>
            <p:cNvSpPr/>
            <p:nvPr/>
          </p:nvSpPr>
          <p:spPr>
            <a:xfrm rot="132786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矩形: 圆角 453">
              <a:extLst>
                <a:ext uri="{FF2B5EF4-FFF2-40B4-BE49-F238E27FC236}">
                  <a16:creationId xmlns:a16="http://schemas.microsoft.com/office/drawing/2014/main" xmlns="" id="{04399198-8AB1-4841-961F-A04168A4E619}"/>
                </a:ext>
              </a:extLst>
            </p:cNvPr>
            <p:cNvSpPr/>
            <p:nvPr/>
          </p:nvSpPr>
          <p:spPr>
            <a:xfrm rot="168196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矩形: 圆角 454">
              <a:extLst>
                <a:ext uri="{FF2B5EF4-FFF2-40B4-BE49-F238E27FC236}">
                  <a16:creationId xmlns:a16="http://schemas.microsoft.com/office/drawing/2014/main" xmlns="" id="{F162D275-E383-4B3F-B0D1-CD6F12FD7C9C}"/>
                </a:ext>
              </a:extLst>
            </p:cNvPr>
            <p:cNvSpPr/>
            <p:nvPr/>
          </p:nvSpPr>
          <p:spPr>
            <a:xfrm rot="203606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矩形: 圆角 455">
              <a:extLst>
                <a:ext uri="{FF2B5EF4-FFF2-40B4-BE49-F238E27FC236}">
                  <a16:creationId xmlns:a16="http://schemas.microsoft.com/office/drawing/2014/main" xmlns="" id="{954024BF-47A3-4760-BD1F-97CAE647192E}"/>
                </a:ext>
              </a:extLst>
            </p:cNvPr>
            <p:cNvSpPr/>
            <p:nvPr/>
          </p:nvSpPr>
          <p:spPr>
            <a:xfrm rot="239016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矩形: 圆角 456">
              <a:extLst>
                <a:ext uri="{FF2B5EF4-FFF2-40B4-BE49-F238E27FC236}">
                  <a16:creationId xmlns:a16="http://schemas.microsoft.com/office/drawing/2014/main" xmlns="" id="{3979FC47-4ACA-4F10-ADA4-257B4804FD1C}"/>
                </a:ext>
              </a:extLst>
            </p:cNvPr>
            <p:cNvSpPr/>
            <p:nvPr/>
          </p:nvSpPr>
          <p:spPr>
            <a:xfrm rot="274426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矩形: 圆角 457">
              <a:extLst>
                <a:ext uri="{FF2B5EF4-FFF2-40B4-BE49-F238E27FC236}">
                  <a16:creationId xmlns:a16="http://schemas.microsoft.com/office/drawing/2014/main" xmlns="" id="{5B61DFDD-F491-44ED-B04A-594F5D37F9BB}"/>
                </a:ext>
              </a:extLst>
            </p:cNvPr>
            <p:cNvSpPr/>
            <p:nvPr/>
          </p:nvSpPr>
          <p:spPr>
            <a:xfrm rot="309836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矩形: 圆角 458">
              <a:extLst>
                <a:ext uri="{FF2B5EF4-FFF2-40B4-BE49-F238E27FC236}">
                  <a16:creationId xmlns:a16="http://schemas.microsoft.com/office/drawing/2014/main" xmlns="" id="{75735639-213F-454E-B31F-669BAF86A555}"/>
                </a:ext>
              </a:extLst>
            </p:cNvPr>
            <p:cNvSpPr/>
            <p:nvPr/>
          </p:nvSpPr>
          <p:spPr>
            <a:xfrm rot="345245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矩形: 圆角 459">
              <a:extLst>
                <a:ext uri="{FF2B5EF4-FFF2-40B4-BE49-F238E27FC236}">
                  <a16:creationId xmlns:a16="http://schemas.microsoft.com/office/drawing/2014/main" xmlns="" id="{E515EFDC-BA59-4944-A453-361961A0F301}"/>
                </a:ext>
              </a:extLst>
            </p:cNvPr>
            <p:cNvSpPr/>
            <p:nvPr/>
          </p:nvSpPr>
          <p:spPr>
            <a:xfrm rot="380655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矩形: 圆角 460">
              <a:extLst>
                <a:ext uri="{FF2B5EF4-FFF2-40B4-BE49-F238E27FC236}">
                  <a16:creationId xmlns:a16="http://schemas.microsoft.com/office/drawing/2014/main" xmlns="" id="{F87EEACA-B376-4F14-90D4-FBFA2A460E3C}"/>
                </a:ext>
              </a:extLst>
            </p:cNvPr>
            <p:cNvSpPr/>
            <p:nvPr/>
          </p:nvSpPr>
          <p:spPr>
            <a:xfrm rot="416065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矩形: 圆角 461">
              <a:extLst>
                <a:ext uri="{FF2B5EF4-FFF2-40B4-BE49-F238E27FC236}">
                  <a16:creationId xmlns:a16="http://schemas.microsoft.com/office/drawing/2014/main" xmlns="" id="{15D469E6-1AB5-434C-BF34-E14B72D703A9}"/>
                </a:ext>
              </a:extLst>
            </p:cNvPr>
            <p:cNvSpPr/>
            <p:nvPr/>
          </p:nvSpPr>
          <p:spPr>
            <a:xfrm rot="451475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矩形: 圆角 462">
              <a:extLst>
                <a:ext uri="{FF2B5EF4-FFF2-40B4-BE49-F238E27FC236}">
                  <a16:creationId xmlns:a16="http://schemas.microsoft.com/office/drawing/2014/main" xmlns="" id="{9A41A5CA-FF25-4381-880B-B376B54C11DC}"/>
                </a:ext>
              </a:extLst>
            </p:cNvPr>
            <p:cNvSpPr/>
            <p:nvPr/>
          </p:nvSpPr>
          <p:spPr>
            <a:xfrm rot="4868852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矩形: 圆角 463">
              <a:extLst>
                <a:ext uri="{FF2B5EF4-FFF2-40B4-BE49-F238E27FC236}">
                  <a16:creationId xmlns:a16="http://schemas.microsoft.com/office/drawing/2014/main" xmlns="" id="{85C14F33-1FF0-4B3E-B0DD-738B80C4194F}"/>
                </a:ext>
              </a:extLst>
            </p:cNvPr>
            <p:cNvSpPr/>
            <p:nvPr/>
          </p:nvSpPr>
          <p:spPr>
            <a:xfrm rot="522295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矩形: 圆角 464">
              <a:extLst>
                <a:ext uri="{FF2B5EF4-FFF2-40B4-BE49-F238E27FC236}">
                  <a16:creationId xmlns:a16="http://schemas.microsoft.com/office/drawing/2014/main" xmlns="" id="{FC4C2C98-917A-4B31-9747-67DCEE2D23F2}"/>
                </a:ext>
              </a:extLst>
            </p:cNvPr>
            <p:cNvSpPr/>
            <p:nvPr/>
          </p:nvSpPr>
          <p:spPr>
            <a:xfrm rot="557704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矩形: 圆角 465">
              <a:extLst>
                <a:ext uri="{FF2B5EF4-FFF2-40B4-BE49-F238E27FC236}">
                  <a16:creationId xmlns:a16="http://schemas.microsoft.com/office/drawing/2014/main" xmlns="" id="{789D09B4-7001-4CFE-A50F-3226C61FBCD3}"/>
                </a:ext>
              </a:extLst>
            </p:cNvPr>
            <p:cNvSpPr/>
            <p:nvPr/>
          </p:nvSpPr>
          <p:spPr>
            <a:xfrm rot="593114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矩形: 圆角 466">
              <a:extLst>
                <a:ext uri="{FF2B5EF4-FFF2-40B4-BE49-F238E27FC236}">
                  <a16:creationId xmlns:a16="http://schemas.microsoft.com/office/drawing/2014/main" xmlns="" id="{53B5D4DD-9445-4882-803C-9576B6AE0CE1}"/>
                </a:ext>
              </a:extLst>
            </p:cNvPr>
            <p:cNvSpPr/>
            <p:nvPr/>
          </p:nvSpPr>
          <p:spPr>
            <a:xfrm rot="628524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矩形: 圆角 467">
              <a:extLst>
                <a:ext uri="{FF2B5EF4-FFF2-40B4-BE49-F238E27FC236}">
                  <a16:creationId xmlns:a16="http://schemas.microsoft.com/office/drawing/2014/main" xmlns="" id="{40E5E021-1419-4FB7-AA0C-D5E9965E0EF3}"/>
                </a:ext>
              </a:extLst>
            </p:cNvPr>
            <p:cNvSpPr/>
            <p:nvPr/>
          </p:nvSpPr>
          <p:spPr>
            <a:xfrm rot="663934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矩形: 圆角 468">
              <a:extLst>
                <a:ext uri="{FF2B5EF4-FFF2-40B4-BE49-F238E27FC236}">
                  <a16:creationId xmlns:a16="http://schemas.microsoft.com/office/drawing/2014/main" xmlns="" id="{8292AC2D-B5B7-4927-9650-45253B16D44A}"/>
                </a:ext>
              </a:extLst>
            </p:cNvPr>
            <p:cNvSpPr/>
            <p:nvPr/>
          </p:nvSpPr>
          <p:spPr>
            <a:xfrm rot="699344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矩形: 圆角 469">
              <a:extLst>
                <a:ext uri="{FF2B5EF4-FFF2-40B4-BE49-F238E27FC236}">
                  <a16:creationId xmlns:a16="http://schemas.microsoft.com/office/drawing/2014/main" xmlns="" id="{5C9D0469-F5FC-477F-B961-96C056F03437}"/>
                </a:ext>
              </a:extLst>
            </p:cNvPr>
            <p:cNvSpPr/>
            <p:nvPr/>
          </p:nvSpPr>
          <p:spPr>
            <a:xfrm rot="734754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矩形: 圆角 470">
              <a:extLst>
                <a:ext uri="{FF2B5EF4-FFF2-40B4-BE49-F238E27FC236}">
                  <a16:creationId xmlns:a16="http://schemas.microsoft.com/office/drawing/2014/main" xmlns="" id="{548AD13A-4D26-44AF-927B-35B3C723A256}"/>
                </a:ext>
              </a:extLst>
            </p:cNvPr>
            <p:cNvSpPr/>
            <p:nvPr/>
          </p:nvSpPr>
          <p:spPr>
            <a:xfrm rot="7701639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矩形: 圆角 471">
              <a:extLst>
                <a:ext uri="{FF2B5EF4-FFF2-40B4-BE49-F238E27FC236}">
                  <a16:creationId xmlns:a16="http://schemas.microsoft.com/office/drawing/2014/main" xmlns="" id="{F96B662D-2697-447B-8AB2-B5983BCD1995}"/>
                </a:ext>
              </a:extLst>
            </p:cNvPr>
            <p:cNvSpPr/>
            <p:nvPr/>
          </p:nvSpPr>
          <p:spPr>
            <a:xfrm rot="805573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矩形: 圆角 472">
              <a:extLst>
                <a:ext uri="{FF2B5EF4-FFF2-40B4-BE49-F238E27FC236}">
                  <a16:creationId xmlns:a16="http://schemas.microsoft.com/office/drawing/2014/main" xmlns="" id="{A93349E6-4C04-4F70-9446-FA2887A22385}"/>
                </a:ext>
              </a:extLst>
            </p:cNvPr>
            <p:cNvSpPr/>
            <p:nvPr/>
          </p:nvSpPr>
          <p:spPr>
            <a:xfrm rot="8409836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矩形: 圆角 473">
              <a:extLst>
                <a:ext uri="{FF2B5EF4-FFF2-40B4-BE49-F238E27FC236}">
                  <a16:creationId xmlns:a16="http://schemas.microsoft.com/office/drawing/2014/main" xmlns="" id="{547C210B-2891-4328-A5B8-3224724CCE2F}"/>
                </a:ext>
              </a:extLst>
            </p:cNvPr>
            <p:cNvSpPr/>
            <p:nvPr/>
          </p:nvSpPr>
          <p:spPr>
            <a:xfrm rot="876393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矩形: 圆角 474">
              <a:extLst>
                <a:ext uri="{FF2B5EF4-FFF2-40B4-BE49-F238E27FC236}">
                  <a16:creationId xmlns:a16="http://schemas.microsoft.com/office/drawing/2014/main" xmlns="" id="{74558D40-4124-46C2-98B3-B0E0CA6C6B02}"/>
                </a:ext>
              </a:extLst>
            </p:cNvPr>
            <p:cNvSpPr/>
            <p:nvPr/>
          </p:nvSpPr>
          <p:spPr>
            <a:xfrm rot="911803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矩形: 圆角 475">
              <a:extLst>
                <a:ext uri="{FF2B5EF4-FFF2-40B4-BE49-F238E27FC236}">
                  <a16:creationId xmlns:a16="http://schemas.microsoft.com/office/drawing/2014/main" xmlns="" id="{F787D6F6-6089-4042-9D7F-781F3FEBFC8E}"/>
                </a:ext>
              </a:extLst>
            </p:cNvPr>
            <p:cNvSpPr/>
            <p:nvPr/>
          </p:nvSpPr>
          <p:spPr>
            <a:xfrm rot="947213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矩形: 圆角 476">
              <a:extLst>
                <a:ext uri="{FF2B5EF4-FFF2-40B4-BE49-F238E27FC236}">
                  <a16:creationId xmlns:a16="http://schemas.microsoft.com/office/drawing/2014/main" xmlns="" id="{0890867C-8020-49BD-AFFB-08D7307B1E70}"/>
                </a:ext>
              </a:extLst>
            </p:cNvPr>
            <p:cNvSpPr/>
            <p:nvPr/>
          </p:nvSpPr>
          <p:spPr>
            <a:xfrm rot="982623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矩形: 圆角 477">
              <a:extLst>
                <a:ext uri="{FF2B5EF4-FFF2-40B4-BE49-F238E27FC236}">
                  <a16:creationId xmlns:a16="http://schemas.microsoft.com/office/drawing/2014/main" xmlns="" id="{E5B2B3D9-5B29-4954-AA3F-F99E26609B1A}"/>
                </a:ext>
              </a:extLst>
            </p:cNvPr>
            <p:cNvSpPr/>
            <p:nvPr/>
          </p:nvSpPr>
          <p:spPr>
            <a:xfrm rot="1018032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矩形: 圆角 478">
              <a:extLst>
                <a:ext uri="{FF2B5EF4-FFF2-40B4-BE49-F238E27FC236}">
                  <a16:creationId xmlns:a16="http://schemas.microsoft.com/office/drawing/2014/main" xmlns="" id="{2C699234-DEED-4344-9AFC-A6CC76CF7FDD}"/>
                </a:ext>
              </a:extLst>
            </p:cNvPr>
            <p:cNvSpPr/>
            <p:nvPr/>
          </p:nvSpPr>
          <p:spPr>
            <a:xfrm rot="1053442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矩形: 圆角 479">
              <a:extLst>
                <a:ext uri="{FF2B5EF4-FFF2-40B4-BE49-F238E27FC236}">
                  <a16:creationId xmlns:a16="http://schemas.microsoft.com/office/drawing/2014/main" xmlns="" id="{11F12DD5-CF15-470B-B9D4-524184799A3F}"/>
                </a:ext>
              </a:extLst>
            </p:cNvPr>
            <p:cNvSpPr/>
            <p:nvPr/>
          </p:nvSpPr>
          <p:spPr>
            <a:xfrm rot="1088852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矩形: 圆角 480">
              <a:extLst>
                <a:ext uri="{FF2B5EF4-FFF2-40B4-BE49-F238E27FC236}">
                  <a16:creationId xmlns:a16="http://schemas.microsoft.com/office/drawing/2014/main" xmlns="" id="{9E01D18C-7A62-4C70-A3E6-4E853CB90A7A}"/>
                </a:ext>
              </a:extLst>
            </p:cNvPr>
            <p:cNvSpPr/>
            <p:nvPr/>
          </p:nvSpPr>
          <p:spPr>
            <a:xfrm rot="1124262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矩形: 圆角 481">
              <a:extLst>
                <a:ext uri="{FF2B5EF4-FFF2-40B4-BE49-F238E27FC236}">
                  <a16:creationId xmlns:a16="http://schemas.microsoft.com/office/drawing/2014/main" xmlns="" id="{CF47C97C-C7EB-45E4-A404-EEA992487993}"/>
                </a:ext>
              </a:extLst>
            </p:cNvPr>
            <p:cNvSpPr/>
            <p:nvPr/>
          </p:nvSpPr>
          <p:spPr>
            <a:xfrm rot="1159672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矩形: 圆角 482">
              <a:extLst>
                <a:ext uri="{FF2B5EF4-FFF2-40B4-BE49-F238E27FC236}">
                  <a16:creationId xmlns:a16="http://schemas.microsoft.com/office/drawing/2014/main" xmlns="" id="{BF9D5B23-F9B4-4E93-B913-2D85E2772CEE}"/>
                </a:ext>
              </a:extLst>
            </p:cNvPr>
            <p:cNvSpPr/>
            <p:nvPr/>
          </p:nvSpPr>
          <p:spPr>
            <a:xfrm rot="1195082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矩形: 圆角 483">
              <a:extLst>
                <a:ext uri="{FF2B5EF4-FFF2-40B4-BE49-F238E27FC236}">
                  <a16:creationId xmlns:a16="http://schemas.microsoft.com/office/drawing/2014/main" xmlns="" id="{CC3921AA-DE4B-4008-8535-062E53933704}"/>
                </a:ext>
              </a:extLst>
            </p:cNvPr>
            <p:cNvSpPr/>
            <p:nvPr/>
          </p:nvSpPr>
          <p:spPr>
            <a:xfrm rot="1230491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矩形: 圆角 484">
              <a:extLst>
                <a:ext uri="{FF2B5EF4-FFF2-40B4-BE49-F238E27FC236}">
                  <a16:creationId xmlns:a16="http://schemas.microsoft.com/office/drawing/2014/main" xmlns="" id="{481EAEEF-BAF7-4399-891B-4E281414033A}"/>
                </a:ext>
              </a:extLst>
            </p:cNvPr>
            <p:cNvSpPr/>
            <p:nvPr/>
          </p:nvSpPr>
          <p:spPr>
            <a:xfrm rot="1265901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矩形: 圆角 485">
              <a:extLst>
                <a:ext uri="{FF2B5EF4-FFF2-40B4-BE49-F238E27FC236}">
                  <a16:creationId xmlns:a16="http://schemas.microsoft.com/office/drawing/2014/main" xmlns="" id="{170D028B-25E7-4224-B48E-0C8A65E987FE}"/>
                </a:ext>
              </a:extLst>
            </p:cNvPr>
            <p:cNvSpPr/>
            <p:nvPr/>
          </p:nvSpPr>
          <p:spPr>
            <a:xfrm rot="1301311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矩形: 圆角 486">
              <a:extLst>
                <a:ext uri="{FF2B5EF4-FFF2-40B4-BE49-F238E27FC236}">
                  <a16:creationId xmlns:a16="http://schemas.microsoft.com/office/drawing/2014/main" xmlns="" id="{313F004E-5CBC-4D7C-AC7A-37B5A946A91E}"/>
                </a:ext>
              </a:extLst>
            </p:cNvPr>
            <p:cNvSpPr/>
            <p:nvPr/>
          </p:nvSpPr>
          <p:spPr>
            <a:xfrm rot="1336721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矩形: 圆角 487">
              <a:extLst>
                <a:ext uri="{FF2B5EF4-FFF2-40B4-BE49-F238E27FC236}">
                  <a16:creationId xmlns:a16="http://schemas.microsoft.com/office/drawing/2014/main" xmlns="" id="{A9317D10-734E-4EE6-80A6-D5EF167805B8}"/>
                </a:ext>
              </a:extLst>
            </p:cNvPr>
            <p:cNvSpPr/>
            <p:nvPr/>
          </p:nvSpPr>
          <p:spPr>
            <a:xfrm rot="1372131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矩形: 圆角 488">
              <a:extLst>
                <a:ext uri="{FF2B5EF4-FFF2-40B4-BE49-F238E27FC236}">
                  <a16:creationId xmlns:a16="http://schemas.microsoft.com/office/drawing/2014/main" xmlns="" id="{A70DABAB-E2E0-4E15-A4B6-932D8E6718A1}"/>
                </a:ext>
              </a:extLst>
            </p:cNvPr>
            <p:cNvSpPr/>
            <p:nvPr/>
          </p:nvSpPr>
          <p:spPr>
            <a:xfrm rot="14075410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矩形: 圆角 489">
              <a:extLst>
                <a:ext uri="{FF2B5EF4-FFF2-40B4-BE49-F238E27FC236}">
                  <a16:creationId xmlns:a16="http://schemas.microsoft.com/office/drawing/2014/main" xmlns="" id="{8651112E-7B19-4AC3-9E46-6210159D2F05}"/>
                </a:ext>
              </a:extLst>
            </p:cNvPr>
            <p:cNvSpPr/>
            <p:nvPr/>
          </p:nvSpPr>
          <p:spPr>
            <a:xfrm rot="14429508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矩形: 圆角 490">
              <a:extLst>
                <a:ext uri="{FF2B5EF4-FFF2-40B4-BE49-F238E27FC236}">
                  <a16:creationId xmlns:a16="http://schemas.microsoft.com/office/drawing/2014/main" xmlns="" id="{1F6D102A-62CA-44F1-AD35-F2A58DBD83A6}"/>
                </a:ext>
              </a:extLst>
            </p:cNvPr>
            <p:cNvSpPr/>
            <p:nvPr/>
          </p:nvSpPr>
          <p:spPr>
            <a:xfrm rot="14783607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矩形: 圆角 491">
              <a:extLst>
                <a:ext uri="{FF2B5EF4-FFF2-40B4-BE49-F238E27FC236}">
                  <a16:creationId xmlns:a16="http://schemas.microsoft.com/office/drawing/2014/main" xmlns="" id="{C795EEA4-0C00-4E99-AACE-61252CAE9CDE}"/>
                </a:ext>
              </a:extLst>
            </p:cNvPr>
            <p:cNvSpPr/>
            <p:nvPr/>
          </p:nvSpPr>
          <p:spPr>
            <a:xfrm rot="15137704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矩形: 圆角 492">
              <a:extLst>
                <a:ext uri="{FF2B5EF4-FFF2-40B4-BE49-F238E27FC236}">
                  <a16:creationId xmlns:a16="http://schemas.microsoft.com/office/drawing/2014/main" xmlns="" id="{CB95E926-7352-4707-BF1B-7ABE698FE469}"/>
                </a:ext>
              </a:extLst>
            </p:cNvPr>
            <p:cNvSpPr/>
            <p:nvPr/>
          </p:nvSpPr>
          <p:spPr>
            <a:xfrm rot="15491803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矩形: 圆角 493">
              <a:extLst>
                <a:ext uri="{FF2B5EF4-FFF2-40B4-BE49-F238E27FC236}">
                  <a16:creationId xmlns:a16="http://schemas.microsoft.com/office/drawing/2014/main" xmlns="" id="{9410E104-7D87-45FE-830B-7B4FB428D48B}"/>
                </a:ext>
              </a:extLst>
            </p:cNvPr>
            <p:cNvSpPr/>
            <p:nvPr/>
          </p:nvSpPr>
          <p:spPr>
            <a:xfrm rot="15845901">
              <a:off x="742950" y="3716"/>
              <a:ext cx="10706100" cy="6686550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A40000"/>
                  </a:gs>
                  <a:gs pos="51000">
                    <a:srgbClr val="8C2002"/>
                  </a:gs>
                  <a:gs pos="100000">
                    <a:srgbClr val="CC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F552C4B-C871-4E4B-8F07-6BC71F86E8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4696" y="1391386"/>
            <a:ext cx="3322608" cy="493819"/>
          </a:xfrm>
          <a:prstGeom prst="rect">
            <a:avLst/>
          </a:prstGeom>
        </p:spPr>
      </p:pic>
      <p:sp>
        <p:nvSpPr>
          <p:cNvPr id="496" name="矩形 495">
            <a:extLst>
              <a:ext uri="{FF2B5EF4-FFF2-40B4-BE49-F238E27FC236}">
                <a16:creationId xmlns:a16="http://schemas.microsoft.com/office/drawing/2014/main" xmlns="" id="{F3A000CA-D5F5-4E4E-8476-653FC117576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73018" y="822866"/>
            <a:ext cx="4451832" cy="1577605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0"/>
                </a:schemeClr>
              </a:gs>
              <a:gs pos="64000">
                <a:srgbClr val="C00000">
                  <a:alpha val="45000"/>
                </a:srgbClr>
              </a:gs>
              <a:gs pos="100000">
                <a:srgbClr val="770000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8" name="图片 497">
            <a:extLst>
              <a:ext uri="{FF2B5EF4-FFF2-40B4-BE49-F238E27FC236}">
                <a16:creationId xmlns:a16="http://schemas.microsoft.com/office/drawing/2014/main" xmlns="" id="{1D3FF63E-99F0-488A-AC78-EF70ABC7DD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" y="4962328"/>
            <a:ext cx="5613218" cy="5443762"/>
          </a:xfrm>
          <a:prstGeom prst="rect">
            <a:avLst/>
          </a:prstGeom>
        </p:spPr>
      </p:pic>
      <p:pic>
        <p:nvPicPr>
          <p:cNvPr id="499" name="图片 498">
            <a:extLst>
              <a:ext uri="{FF2B5EF4-FFF2-40B4-BE49-F238E27FC236}">
                <a16:creationId xmlns:a16="http://schemas.microsoft.com/office/drawing/2014/main" xmlns="" id="{77F4B25E-322A-4D26-8CEB-EF92028729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51130" y="4962328"/>
            <a:ext cx="5613218" cy="5443762"/>
          </a:xfrm>
          <a:prstGeom prst="rect">
            <a:avLst/>
          </a:prstGeom>
        </p:spPr>
      </p:pic>
      <p:sp>
        <p:nvSpPr>
          <p:cNvPr id="500" name="文本框 499">
            <a:extLst>
              <a:ext uri="{FF2B5EF4-FFF2-40B4-BE49-F238E27FC236}">
                <a16:creationId xmlns:a16="http://schemas.microsoft.com/office/drawing/2014/main" xmlns="" id="{30DDEB8F-D46D-4F9B-AA96-9874DCE8731A}"/>
              </a:ext>
            </a:extLst>
          </p:cNvPr>
          <p:cNvSpPr txBox="1"/>
          <p:nvPr/>
        </p:nvSpPr>
        <p:spPr>
          <a:xfrm>
            <a:off x="3714746" y="2398939"/>
            <a:ext cx="4800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</a:rPr>
              <a:t>火星移民计划之颠覆</a:t>
            </a:r>
          </a:p>
        </p:txBody>
      </p:sp>
      <p:sp>
        <p:nvSpPr>
          <p:cNvPr id="501" name="文本框 500">
            <a:extLst>
              <a:ext uri="{FF2B5EF4-FFF2-40B4-BE49-F238E27FC236}">
                <a16:creationId xmlns:a16="http://schemas.microsoft.com/office/drawing/2014/main" xmlns="" id="{9E4F3BDC-64B6-4B3E-B5E0-48968951F2A9}"/>
              </a:ext>
            </a:extLst>
          </p:cNvPr>
          <p:cNvSpPr txBox="1"/>
          <p:nvPr/>
        </p:nvSpPr>
        <p:spPr>
          <a:xfrm>
            <a:off x="3709527" y="3191094"/>
            <a:ext cx="47876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15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15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urna</a:t>
            </a:r>
            <a:r>
              <a:rPr lang="en-US" altLang="zh-CN" sz="2000" dirty="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5000">
                      <a:srgbClr val="A03128">
                        <a:alpha val="0"/>
                      </a:srgbClr>
                    </a:gs>
                    <a:gs pos="1500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.</a:t>
            </a:r>
          </a:p>
        </p:txBody>
      </p:sp>
      <p:sp>
        <p:nvSpPr>
          <p:cNvPr id="502" name="椭圆 501">
            <a:extLst>
              <a:ext uri="{FF2B5EF4-FFF2-40B4-BE49-F238E27FC236}">
                <a16:creationId xmlns:a16="http://schemas.microsoft.com/office/drawing/2014/main" xmlns="" id="{8034A92F-E392-4E15-8134-FE76FE9FB500}"/>
              </a:ext>
            </a:extLst>
          </p:cNvPr>
          <p:cNvSpPr/>
          <p:nvPr/>
        </p:nvSpPr>
        <p:spPr>
          <a:xfrm>
            <a:off x="5815211" y="6877808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3" name="椭圆 502">
            <a:extLst>
              <a:ext uri="{FF2B5EF4-FFF2-40B4-BE49-F238E27FC236}">
                <a16:creationId xmlns:a16="http://schemas.microsoft.com/office/drawing/2014/main" xmlns="" id="{CA00459B-2013-4889-888D-4AA7EAE94875}"/>
              </a:ext>
            </a:extLst>
          </p:cNvPr>
          <p:cNvSpPr/>
          <p:nvPr/>
        </p:nvSpPr>
        <p:spPr>
          <a:xfrm>
            <a:off x="5927982" y="6887371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椭圆 503">
            <a:extLst>
              <a:ext uri="{FF2B5EF4-FFF2-40B4-BE49-F238E27FC236}">
                <a16:creationId xmlns:a16="http://schemas.microsoft.com/office/drawing/2014/main" xmlns="" id="{E5AE6C96-7D1B-42AE-A4E8-DB79148F87B0}"/>
              </a:ext>
            </a:extLst>
          </p:cNvPr>
          <p:cNvSpPr/>
          <p:nvPr/>
        </p:nvSpPr>
        <p:spPr>
          <a:xfrm>
            <a:off x="6076035" y="6877808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椭圆 504">
            <a:extLst>
              <a:ext uri="{FF2B5EF4-FFF2-40B4-BE49-F238E27FC236}">
                <a16:creationId xmlns:a16="http://schemas.microsoft.com/office/drawing/2014/main" xmlns="" id="{05C8002E-90F3-4470-9AC9-E91EBBDD87A3}"/>
              </a:ext>
            </a:extLst>
          </p:cNvPr>
          <p:cNvSpPr/>
          <p:nvPr/>
        </p:nvSpPr>
        <p:spPr>
          <a:xfrm>
            <a:off x="6018720" y="6968327"/>
            <a:ext cx="265471" cy="265471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6" name="椭圆 505">
            <a:extLst>
              <a:ext uri="{FF2B5EF4-FFF2-40B4-BE49-F238E27FC236}">
                <a16:creationId xmlns:a16="http://schemas.microsoft.com/office/drawing/2014/main" xmlns="" id="{51A12375-E313-482F-A697-430B35C1942A}"/>
              </a:ext>
            </a:extLst>
          </p:cNvPr>
          <p:cNvSpPr/>
          <p:nvPr/>
        </p:nvSpPr>
        <p:spPr>
          <a:xfrm>
            <a:off x="6036951" y="6967055"/>
            <a:ext cx="74369" cy="7436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7" name="椭圆 506">
            <a:extLst>
              <a:ext uri="{FF2B5EF4-FFF2-40B4-BE49-F238E27FC236}">
                <a16:creationId xmlns:a16="http://schemas.microsoft.com/office/drawing/2014/main" xmlns="" id="{DB4CE3FC-8B4E-4F3F-B45E-0B0B4984C8CD}"/>
              </a:ext>
            </a:extLst>
          </p:cNvPr>
          <p:cNvSpPr/>
          <p:nvPr/>
        </p:nvSpPr>
        <p:spPr>
          <a:xfrm>
            <a:off x="5835341" y="6929870"/>
            <a:ext cx="74369" cy="74369"/>
          </a:xfrm>
          <a:prstGeom prst="ellipse">
            <a:avLst/>
          </a:prstGeom>
          <a:solidFill>
            <a:srgbClr val="CF2F03">
              <a:alpha val="8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8" name="椭圆 507">
            <a:extLst>
              <a:ext uri="{FF2B5EF4-FFF2-40B4-BE49-F238E27FC236}">
                <a16:creationId xmlns:a16="http://schemas.microsoft.com/office/drawing/2014/main" xmlns="" id="{5DF2DEC9-23BC-4EF5-B42E-350BE76C661B}"/>
              </a:ext>
            </a:extLst>
          </p:cNvPr>
          <p:cNvSpPr/>
          <p:nvPr/>
        </p:nvSpPr>
        <p:spPr>
          <a:xfrm>
            <a:off x="5975524" y="7061831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9" name="椭圆 508">
            <a:extLst>
              <a:ext uri="{FF2B5EF4-FFF2-40B4-BE49-F238E27FC236}">
                <a16:creationId xmlns:a16="http://schemas.microsoft.com/office/drawing/2014/main" xmlns="" id="{FFD47A03-7A4B-44A4-8F7F-DC8A8C199794}"/>
              </a:ext>
            </a:extLst>
          </p:cNvPr>
          <p:cNvSpPr/>
          <p:nvPr/>
        </p:nvSpPr>
        <p:spPr>
          <a:xfrm>
            <a:off x="6034904" y="7171712"/>
            <a:ext cx="146194" cy="146194"/>
          </a:xfrm>
          <a:prstGeom prst="ellipse">
            <a:avLst/>
          </a:prstGeom>
          <a:gradFill flip="none" rotWithShape="1">
            <a:gsLst>
              <a:gs pos="0">
                <a:srgbClr val="CC0000"/>
              </a:gs>
              <a:gs pos="65000">
                <a:srgbClr val="CF2F03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椭圆 509">
            <a:extLst>
              <a:ext uri="{FF2B5EF4-FFF2-40B4-BE49-F238E27FC236}">
                <a16:creationId xmlns:a16="http://schemas.microsoft.com/office/drawing/2014/main" xmlns="" id="{C742176F-EE18-4962-8928-E0243572ED1E}"/>
              </a:ext>
            </a:extLst>
          </p:cNvPr>
          <p:cNvSpPr/>
          <p:nvPr/>
        </p:nvSpPr>
        <p:spPr>
          <a:xfrm>
            <a:off x="6065601" y="7381869"/>
            <a:ext cx="45719" cy="45719"/>
          </a:xfrm>
          <a:prstGeom prst="ellipse">
            <a:avLst/>
          </a:prstGeom>
          <a:noFill/>
          <a:ln w="63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1" name="矩形 510">
            <a:extLst>
              <a:ext uri="{FF2B5EF4-FFF2-40B4-BE49-F238E27FC236}">
                <a16:creationId xmlns:a16="http://schemas.microsoft.com/office/drawing/2014/main" xmlns="" id="{F6A1CC93-E7EF-4CDB-8C07-405F35868EC6}"/>
              </a:ext>
            </a:extLst>
          </p:cNvPr>
          <p:cNvSpPr/>
          <p:nvPr/>
        </p:nvSpPr>
        <p:spPr>
          <a:xfrm>
            <a:off x="-1811277" y="-5273095"/>
            <a:ext cx="632301" cy="6323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83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28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grpId="0" nodeType="withEffect">
                                  <p:stCondLst>
                                    <p:cond delay="4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0" nodeType="withEffect">
                                  <p:stCondLst>
                                    <p:cond delay="17300"/>
                                  </p:stCondLst>
                                  <p:childTnLst>
                                    <p:animMotion origin="layout" path="M 0.00065 -0.00069 C 0.00065 -0.0243 -0.00169 -0.05578 0.00156 -0.06921 C 0.00482 -0.08217 0.00469 -0.09213 0.00898 -0.09953 C 0.01289 -0.10694 0.01758 -0.11991 0.01719 -0.12592 C 0.0168 -0.13171 0.01693 -0.14282 0.01654 -0.14768 " pathEditMode="relative" rAng="0" ptsTypes="AAAAA">
                                      <p:cBhvr>
                                        <p:cTn id="59" dur="325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-736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" presetClass="emph" presetSubtype="0" accel="23000" decel="29000" fill="hold" grpId="1" nodeType="withEffect">
                                  <p:stCondLst>
                                    <p:cond delay="1830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0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0" nodeType="withEffect">
                                  <p:stCondLst>
                                    <p:cond delay="18200"/>
                                  </p:stCondLst>
                                  <p:childTnLst>
                                    <p:animMotion origin="layout" path="M 0.00039 -0.0007 C 0.00039 -0.02454 -0.0069 -0.05463 -0.00768 -0.07269 C -0.00834 -0.09653 -0.00143 -0.11783 -0.00313 -0.14005 C -0.00352 -0.14584 -0.00912 -0.19885 -0.00925 -0.20394 " pathEditMode="relative" rAng="0" ptsTypes="AAAA">
                                      <p:cBhvr>
                                        <p:cTn id="63" dur="3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1016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" presetClass="emph" presetSubtype="0" accel="23000" decel="29000" fill="hold" grpId="1" nodeType="withEffect">
                                  <p:stCondLst>
                                    <p:cond delay="1870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5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0" nodeType="withEffect">
                                  <p:stCondLst>
                                    <p:cond delay="17400"/>
                                  </p:stCondLst>
                                  <p:childTnLst>
                                    <p:animMotion origin="layout" path="M 0.00065 -0.0007 C 0.00065 -0.02454 -0.0017 -0.05602 0.00156 -0.06899 C 0.00482 -0.08241 0.00469 -0.0919 0.00898 -0.09931 C 0.01302 -0.10649 0.01719 -0.12524 0.01679 -0.13079 C 0.0164 -0.13681 0.01419 -0.15047 0.0138 -0.15556 " pathEditMode="relative" rAng="0" ptsTypes="AAAAA">
                                      <p:cBhvr>
                                        <p:cTn id="67" dur="3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" y="-775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accel="23000" decel="29000" fill="hold" grpId="1" nodeType="withEffect">
                                  <p:stCondLst>
                                    <p:cond delay="1880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5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0" nodeType="withEffect">
                                  <p:stCondLst>
                                    <p:cond delay="18700"/>
                                  </p:stCondLst>
                                  <p:childTnLst>
                                    <p:animMotion origin="layout" path="M 0.00065 -0.0007 C 0.00065 -0.025 -0.00586 -0.04746 -0.00248 -0.06065 C -0.0043 -0.07963 -0.01055 -0.09561 -0.01029 -0.11459 C -0.01068 -0.12014 -0.00196 -0.16343 -0.00235 -0.16806 " pathEditMode="relative" rAng="0" ptsTypes="AAAA">
                                      <p:cBhvr>
                                        <p:cTn id="71" dur="3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838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" presetClass="emph" presetSubtype="0" accel="23000" decel="2900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50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0" nodeType="withEffect">
                                  <p:stCondLst>
                                    <p:cond delay="17900"/>
                                  </p:stCondLst>
                                  <p:childTnLst>
                                    <p:animMotion origin="layout" path="M -0.00013 -7.40741E-7 C -0.00013 -0.02361 -0.00065 -0.03796 0.00052 -0.05255 C 0.00156 -0.06759 0.00599 -0.07847 0.00638 -0.09005 C 0.00677 -0.10185 0.00313 -0.11667 0.00287 -0.12292 C 0.00247 -0.1287 0.01524 -0.14537 0.01484 -0.15023 " pathEditMode="relative" rAng="0" ptsTypes="AAAAA">
                                      <p:cBhvr>
                                        <p:cTn id="75" dur="3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752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" presetClass="emph" presetSubtype="0" accel="23000" decel="29000" fill="hold" grpId="1" nodeType="withEffect">
                                  <p:stCondLst>
                                    <p:cond delay="18300"/>
                                  </p:stCondLst>
                                  <p:childTnLst>
                                    <p:animScale>
                                      <p:cBhvr>
                                        <p:cTn id="77" dur="2000" fill="hold"/>
                                        <p:tgtEl>
                                          <p:spTgt spid="5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0" nodeType="withEffect">
                                  <p:stCondLst>
                                    <p:cond delay="18900"/>
                                  </p:stCondLst>
                                  <p:childTnLst>
                                    <p:animMotion origin="layout" path="M 0.00065 -0.0007 C 0.00065 -0.02408 -0.00365 -0.04537 -0.00039 -0.05903 C 0.0013 -0.0757 0.00755 -0.08774 0.00781 -0.09931 C 0.00742 -0.1051 0.00104 -0.12454 0.00065 -0.12894 " pathEditMode="relative" rAng="0" ptsTypes="AAAA">
                                      <p:cBhvr>
                                        <p:cTn id="79" dur="30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641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" presetClass="emph" presetSubtype="0" accel="23000" decel="29000" fill="hold" grpId="1" nodeType="withEffect">
                                  <p:stCondLst>
                                    <p:cond delay="19200"/>
                                  </p:stCondLst>
                                  <p:childTnLst>
                                    <p:animScale>
                                      <p:cBhvr>
                                        <p:cTn id="81" dur="2000" fill="hold"/>
                                        <p:tgtEl>
                                          <p:spTgt spid="50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animMotion origin="layout" path="M 0.00013 -0.0007 C 0.00013 -0.02431 -0.00781 -0.02593 -0.00442 -0.03959 C -0.00104 -0.05232 -0.00546 -0.06297 -0.00104 -0.07037 C 0.00313 -0.07801 0.00274 -0.09445 0.00235 -0.1 C 0.00196 -0.10579 0.00339 -0.11551 0.003 -0.1206 " pathEditMode="relative" rAng="0" ptsTypes="AAAAA">
                                      <p:cBhvr>
                                        <p:cTn id="83" dur="3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" presetClass="emph" presetSubtype="0" accel="23000" decel="29000" fill="hold" grpId="1" nodeType="withEffect">
                                  <p:stCondLst>
                                    <p:cond delay="18600"/>
                                  </p:stCondLst>
                                  <p:childTnLst>
                                    <p:animScale>
                                      <p:cBhvr>
                                        <p:cTn id="85" dur="2000" fill="hold"/>
                                        <p:tgtEl>
                                          <p:spTgt spid="50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animMotion origin="layout" path="M 0.00013 -0.00069 C 0.00013 -0.0243 -0.00781 -0.02592 -0.00443 -0.03958 C -0.00104 -0.05231 -0.00547 -0.06296 -0.00104 -0.07037 C 0.00313 -0.07801 0.00274 -0.09444 0.00235 -0.1 C 0.00195 -0.10579 0.00339 -0.11551 0.003 -0.1206 " pathEditMode="relative" rAng="0" ptsTypes="AAAAA">
                                      <p:cBhvr>
                                        <p:cTn id="87" dur="3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5995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" presetClass="emph" presetSubtype="0" accel="23000" decel="29000" fill="hold" grpId="1" nodeType="withEffect">
                                  <p:stCondLst>
                                    <p:cond delay="18600"/>
                                  </p:stCondLst>
                                  <p:childTnLst>
                                    <p:animScale>
                                      <p:cBhvr>
                                        <p:cTn id="89" dur="2000" fill="hold"/>
                                        <p:tgtEl>
                                          <p:spTgt spid="50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grpId="0" nodeType="withEffect">
                                  <p:stCondLst>
                                    <p:cond delay="19200"/>
                                  </p:stCondLst>
                                  <p:childTnLst>
                                    <p:animMotion origin="layout" path="M 0.00039 -0.00069 C 0.00039 -0.02407 -0.00221 -0.03611 0.00091 -0.04977 C 0.00247 -0.06574 -0.00169 -0.08148 -0.00261 -0.09352 C -0.003 -0.1 0.00078 -0.12454 0.00039 -0.12894 " pathEditMode="relative" rAng="0" ptsTypes="AAAA">
                                      <p:cBhvr>
                                        <p:cTn id="91" dur="30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6412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" presetClass="emph" presetSubtype="0" accel="23000" decel="29000" fill="hold" grpId="1" nodeType="withEffect">
                                  <p:stCondLst>
                                    <p:cond delay="19200"/>
                                  </p:stCondLst>
                                  <p:childTnLst>
                                    <p:animScale>
                                      <p:cBhvr>
                                        <p:cTn id="93" dur="2000" fill="hold"/>
                                        <p:tgtEl>
                                          <p:spTgt spid="51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" grpId="0" animBg="1"/>
      <p:bldP spid="496" grpId="0" animBg="1"/>
      <p:bldP spid="500" grpId="0"/>
      <p:bldP spid="501" grpId="0"/>
      <p:bldP spid="502" grpId="0" animBg="1"/>
      <p:bldP spid="502" grpId="1" animBg="1"/>
      <p:bldP spid="503" grpId="0" animBg="1"/>
      <p:bldP spid="503" grpId="1" animBg="1"/>
      <p:bldP spid="504" grpId="0" animBg="1"/>
      <p:bldP spid="504" grpId="1" animBg="1"/>
      <p:bldP spid="505" grpId="0" animBg="1"/>
      <p:bldP spid="505" grpId="1" animBg="1"/>
      <p:bldP spid="506" grpId="0" animBg="1"/>
      <p:bldP spid="506" grpId="1" animBg="1"/>
      <p:bldP spid="507" grpId="0" animBg="1"/>
      <p:bldP spid="507" grpId="1" animBg="1"/>
      <p:bldP spid="508" grpId="0" animBg="1"/>
      <p:bldP spid="508" grpId="1" animBg="1"/>
      <p:bldP spid="509" grpId="0" animBg="1"/>
      <p:bldP spid="509" grpId="1" animBg="1"/>
      <p:bldP spid="510" grpId="0" animBg="1"/>
      <p:bldP spid="510" grpId="1" animBg="1"/>
      <p:bldP spid="5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19AB6F1C-B170-4394-A5CA-B7380F490D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3C22CF83-833D-4AFC-AFF5-466C6BD3F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chemeClr val="tx1">
                  <a:alpha val="40000"/>
                </a:schemeClr>
              </a:gs>
              <a:gs pos="64000">
                <a:srgbClr val="290503"/>
              </a:gs>
              <a:gs pos="100000">
                <a:srgbClr val="77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5C1436B9-957F-4B29-996B-17838D536D5E}"/>
              </a:ext>
            </a:extLst>
          </p:cNvPr>
          <p:cNvCxnSpPr/>
          <p:nvPr/>
        </p:nvCxnSpPr>
        <p:spPr>
          <a:xfrm>
            <a:off x="-73466" y="6935566"/>
            <a:ext cx="12401536" cy="0"/>
          </a:xfrm>
          <a:prstGeom prst="line">
            <a:avLst/>
          </a:prstGeom>
          <a:ln w="9525">
            <a:solidFill>
              <a:srgbClr val="C00000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xmlns="" id="{DCA28602-5710-4109-B96C-5F10D0ADBC41}"/>
              </a:ext>
            </a:extLst>
          </p:cNvPr>
          <p:cNvCxnSpPr/>
          <p:nvPr/>
        </p:nvCxnSpPr>
        <p:spPr>
          <a:xfrm>
            <a:off x="-73466" y="6440266"/>
            <a:ext cx="12401536" cy="0"/>
          </a:xfrm>
          <a:prstGeom prst="line">
            <a:avLst/>
          </a:prstGeom>
          <a:ln w="9525">
            <a:solidFill>
              <a:srgbClr val="C00000">
                <a:alpha val="3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xmlns="" id="{B09D12AD-FE16-4ABA-A74A-8917C5E93916}"/>
              </a:ext>
            </a:extLst>
          </p:cNvPr>
          <p:cNvCxnSpPr/>
          <p:nvPr/>
        </p:nvCxnSpPr>
        <p:spPr>
          <a:xfrm>
            <a:off x="-73466" y="6032051"/>
            <a:ext cx="12401536" cy="0"/>
          </a:xfrm>
          <a:prstGeom prst="line">
            <a:avLst/>
          </a:prstGeom>
          <a:ln w="9525">
            <a:solidFill>
              <a:srgbClr val="C00000">
                <a:alpha val="3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xmlns="" id="{D4F359DA-3964-4AD0-A521-F4E27B3887AE}"/>
              </a:ext>
            </a:extLst>
          </p:cNvPr>
          <p:cNvCxnSpPr/>
          <p:nvPr/>
        </p:nvCxnSpPr>
        <p:spPr>
          <a:xfrm>
            <a:off x="-73466" y="5636537"/>
            <a:ext cx="12401536" cy="0"/>
          </a:xfrm>
          <a:prstGeom prst="line">
            <a:avLst/>
          </a:prstGeom>
          <a:ln w="9525">
            <a:solidFill>
              <a:srgbClr val="C00000">
                <a:alpha val="3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8" name="矩形 4">
            <a:extLst>
              <a:ext uri="{FF2B5EF4-FFF2-40B4-BE49-F238E27FC236}">
                <a16:creationId xmlns:a16="http://schemas.microsoft.com/office/drawing/2014/main" xmlns="" id="{A63157D0-A690-46E1-86D2-FE9008DB308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-1809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rgbClr val="2A0000">
                  <a:alpha val="2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xmlns="" id="{791F206C-E5C7-4B68-9C68-5D27D1BD3694}"/>
              </a:ext>
            </a:extLst>
          </p:cNvPr>
          <p:cNvCxnSpPr/>
          <p:nvPr/>
        </p:nvCxnSpPr>
        <p:spPr>
          <a:xfrm>
            <a:off x="-73466" y="5306337"/>
            <a:ext cx="12401536" cy="0"/>
          </a:xfrm>
          <a:prstGeom prst="line">
            <a:avLst/>
          </a:prstGeom>
          <a:ln w="9525">
            <a:solidFill>
              <a:srgbClr val="C00000">
                <a:alpha val="2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xmlns="" id="{56CF49C8-8F3C-472F-B740-92191554EF5D}"/>
              </a:ext>
            </a:extLst>
          </p:cNvPr>
          <p:cNvCxnSpPr/>
          <p:nvPr/>
        </p:nvCxnSpPr>
        <p:spPr>
          <a:xfrm>
            <a:off x="-73466" y="4999722"/>
            <a:ext cx="12401536" cy="0"/>
          </a:xfrm>
          <a:prstGeom prst="line">
            <a:avLst/>
          </a:prstGeom>
          <a:ln w="9525">
            <a:solidFill>
              <a:srgbClr val="C00000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xmlns="" id="{66B34480-9B38-4233-99DD-7E5F64B23848}"/>
              </a:ext>
            </a:extLst>
          </p:cNvPr>
          <p:cNvCxnSpPr/>
          <p:nvPr/>
        </p:nvCxnSpPr>
        <p:spPr>
          <a:xfrm>
            <a:off x="-73466" y="4745722"/>
            <a:ext cx="12401536" cy="0"/>
          </a:xfrm>
          <a:prstGeom prst="line">
            <a:avLst/>
          </a:prstGeom>
          <a:ln w="9525">
            <a:solidFill>
              <a:srgbClr val="C0000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xmlns="" id="{BB2DAFFA-96D9-419B-AA3C-4F4AFBCEC6C8}"/>
              </a:ext>
            </a:extLst>
          </p:cNvPr>
          <p:cNvCxnSpPr/>
          <p:nvPr/>
        </p:nvCxnSpPr>
        <p:spPr>
          <a:xfrm>
            <a:off x="-73466" y="4517122"/>
            <a:ext cx="12401536" cy="0"/>
          </a:xfrm>
          <a:prstGeom prst="line">
            <a:avLst/>
          </a:prstGeom>
          <a:ln w="9525">
            <a:solidFill>
              <a:srgbClr val="C00000">
                <a:alpha val="1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xmlns="" id="{0AC25082-131B-4218-BCC7-FBFEC13FAA8E}"/>
              </a:ext>
            </a:extLst>
          </p:cNvPr>
          <p:cNvCxnSpPr/>
          <p:nvPr/>
        </p:nvCxnSpPr>
        <p:spPr>
          <a:xfrm>
            <a:off x="-73466" y="4358372"/>
            <a:ext cx="12401536" cy="0"/>
          </a:xfrm>
          <a:prstGeom prst="line">
            <a:avLst/>
          </a:prstGeom>
          <a:ln w="9525">
            <a:solidFill>
              <a:srgbClr val="C00000">
                <a:alpha val="1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xmlns="" id="{C32512E6-29D1-46AC-AFAB-0AB9CB58E52A}"/>
              </a:ext>
            </a:extLst>
          </p:cNvPr>
          <p:cNvCxnSpPr>
            <a:cxnSpLocks/>
          </p:cNvCxnSpPr>
          <p:nvPr/>
        </p:nvCxnSpPr>
        <p:spPr>
          <a:xfrm flipV="1">
            <a:off x="2148114" y="3715246"/>
            <a:ext cx="1827194" cy="3993207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xmlns="" id="{DE226E53-991A-4354-AAA0-7D2AA1CB9A02}"/>
              </a:ext>
            </a:extLst>
          </p:cNvPr>
          <p:cNvCxnSpPr>
            <a:cxnSpLocks/>
          </p:cNvCxnSpPr>
          <p:nvPr/>
        </p:nvCxnSpPr>
        <p:spPr>
          <a:xfrm flipV="1">
            <a:off x="1048211" y="3761261"/>
            <a:ext cx="2261662" cy="3947191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xmlns="" id="{1E084D32-2A82-430B-938A-717E8A81AE08}"/>
              </a:ext>
            </a:extLst>
          </p:cNvPr>
          <p:cNvCxnSpPr>
            <a:cxnSpLocks/>
          </p:cNvCxnSpPr>
          <p:nvPr/>
        </p:nvCxnSpPr>
        <p:spPr>
          <a:xfrm flipV="1">
            <a:off x="3178629" y="3783171"/>
            <a:ext cx="1361781" cy="4099454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xmlns="" id="{EFD51C16-1F24-4268-A706-D5AC3BE71624}"/>
              </a:ext>
            </a:extLst>
          </p:cNvPr>
          <p:cNvCxnSpPr>
            <a:cxnSpLocks/>
          </p:cNvCxnSpPr>
          <p:nvPr/>
        </p:nvCxnSpPr>
        <p:spPr>
          <a:xfrm flipV="1">
            <a:off x="4304615" y="4236078"/>
            <a:ext cx="806505" cy="3661060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>
            <a:extLst>
              <a:ext uri="{FF2B5EF4-FFF2-40B4-BE49-F238E27FC236}">
                <a16:creationId xmlns:a16="http://schemas.microsoft.com/office/drawing/2014/main" xmlns="" id="{116A6097-318D-44C1-844B-1BBCF571185D}"/>
              </a:ext>
            </a:extLst>
          </p:cNvPr>
          <p:cNvCxnSpPr>
            <a:cxnSpLocks/>
          </p:cNvCxnSpPr>
          <p:nvPr/>
        </p:nvCxnSpPr>
        <p:spPr>
          <a:xfrm flipV="1">
            <a:off x="5515429" y="3879793"/>
            <a:ext cx="327731" cy="4031860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xmlns="" id="{45370A35-7359-47EE-9878-C560872B54E4}"/>
              </a:ext>
            </a:extLst>
          </p:cNvPr>
          <p:cNvCxnSpPr>
            <a:cxnSpLocks/>
          </p:cNvCxnSpPr>
          <p:nvPr/>
        </p:nvCxnSpPr>
        <p:spPr>
          <a:xfrm flipH="1" flipV="1">
            <a:off x="6454373" y="3783171"/>
            <a:ext cx="177528" cy="4099453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xmlns="" id="{0FC58D57-DDAF-4551-8389-72589E3C2954}"/>
              </a:ext>
            </a:extLst>
          </p:cNvPr>
          <p:cNvCxnSpPr>
            <a:cxnSpLocks/>
          </p:cNvCxnSpPr>
          <p:nvPr/>
        </p:nvCxnSpPr>
        <p:spPr>
          <a:xfrm flipH="1" flipV="1">
            <a:off x="7060178" y="3543303"/>
            <a:ext cx="718868" cy="4374700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xmlns="" id="{E9CA37B6-31FB-4FE5-9F31-F1A9BC0FD3E3}"/>
              </a:ext>
            </a:extLst>
          </p:cNvPr>
          <p:cNvCxnSpPr>
            <a:cxnSpLocks/>
          </p:cNvCxnSpPr>
          <p:nvPr/>
        </p:nvCxnSpPr>
        <p:spPr>
          <a:xfrm flipH="1" flipV="1">
            <a:off x="7666862" y="3761261"/>
            <a:ext cx="1256413" cy="4156743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xmlns="" id="{C193D868-8240-414A-9D59-850B37FD8499}"/>
              </a:ext>
            </a:extLst>
          </p:cNvPr>
          <p:cNvCxnSpPr>
            <a:cxnSpLocks/>
          </p:cNvCxnSpPr>
          <p:nvPr/>
        </p:nvCxnSpPr>
        <p:spPr>
          <a:xfrm flipH="1" flipV="1">
            <a:off x="8311928" y="3761261"/>
            <a:ext cx="1713063" cy="4156743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xmlns="" id="{255B54D7-F4EC-4CDB-B523-3A7AA06B056E}"/>
              </a:ext>
            </a:extLst>
          </p:cNvPr>
          <p:cNvCxnSpPr>
            <a:cxnSpLocks/>
          </p:cNvCxnSpPr>
          <p:nvPr/>
        </p:nvCxnSpPr>
        <p:spPr>
          <a:xfrm flipH="1" flipV="1">
            <a:off x="8808000" y="3602780"/>
            <a:ext cx="2354476" cy="4315223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>
            <a:extLst>
              <a:ext uri="{FF2B5EF4-FFF2-40B4-BE49-F238E27FC236}">
                <a16:creationId xmlns:a16="http://schemas.microsoft.com/office/drawing/2014/main" xmlns="" id="{01F21196-F499-4273-B93D-F81A08A97EB6}"/>
              </a:ext>
            </a:extLst>
          </p:cNvPr>
          <p:cNvCxnSpPr>
            <a:cxnSpLocks/>
          </p:cNvCxnSpPr>
          <p:nvPr/>
        </p:nvCxnSpPr>
        <p:spPr>
          <a:xfrm flipH="1" flipV="1">
            <a:off x="9523952" y="3763053"/>
            <a:ext cx="2786247" cy="4154951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>
            <a:extLst>
              <a:ext uri="{FF2B5EF4-FFF2-40B4-BE49-F238E27FC236}">
                <a16:creationId xmlns:a16="http://schemas.microsoft.com/office/drawing/2014/main" xmlns="" id="{68933E52-9F6F-43CD-9733-E3CC3F7FE806}"/>
              </a:ext>
            </a:extLst>
          </p:cNvPr>
          <p:cNvCxnSpPr>
            <a:cxnSpLocks/>
          </p:cNvCxnSpPr>
          <p:nvPr/>
        </p:nvCxnSpPr>
        <p:spPr>
          <a:xfrm flipH="1" flipV="1">
            <a:off x="10292396" y="3761261"/>
            <a:ext cx="2815187" cy="3444180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6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>
            <a:extLst>
              <a:ext uri="{FF2B5EF4-FFF2-40B4-BE49-F238E27FC236}">
                <a16:creationId xmlns:a16="http://schemas.microsoft.com/office/drawing/2014/main" xmlns="" id="{E5653E1F-4E93-4482-968E-7D2446062C85}"/>
              </a:ext>
            </a:extLst>
          </p:cNvPr>
          <p:cNvCxnSpPr>
            <a:cxnSpLocks/>
          </p:cNvCxnSpPr>
          <p:nvPr/>
        </p:nvCxnSpPr>
        <p:spPr>
          <a:xfrm flipH="1" flipV="1">
            <a:off x="10972800" y="3784622"/>
            <a:ext cx="2525543" cy="2438383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>
            <a:extLst>
              <a:ext uri="{FF2B5EF4-FFF2-40B4-BE49-F238E27FC236}">
                <a16:creationId xmlns:a16="http://schemas.microsoft.com/office/drawing/2014/main" xmlns="" id="{325345AE-C14E-4E67-BF2D-56332F8C3E6D}"/>
              </a:ext>
            </a:extLst>
          </p:cNvPr>
          <p:cNvCxnSpPr>
            <a:cxnSpLocks/>
          </p:cNvCxnSpPr>
          <p:nvPr/>
        </p:nvCxnSpPr>
        <p:spPr>
          <a:xfrm flipV="1">
            <a:off x="-32658" y="3761261"/>
            <a:ext cx="2714827" cy="3849221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7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直接连接符 173">
            <a:extLst>
              <a:ext uri="{FF2B5EF4-FFF2-40B4-BE49-F238E27FC236}">
                <a16:creationId xmlns:a16="http://schemas.microsoft.com/office/drawing/2014/main" xmlns="" id="{52C704DD-3D0D-4366-99A1-BC4EF056960C}"/>
              </a:ext>
            </a:extLst>
          </p:cNvPr>
          <p:cNvCxnSpPr>
            <a:cxnSpLocks/>
          </p:cNvCxnSpPr>
          <p:nvPr/>
        </p:nvCxnSpPr>
        <p:spPr>
          <a:xfrm flipV="1">
            <a:off x="-624906" y="4032005"/>
            <a:ext cx="2451120" cy="2633689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6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>
            <a:extLst>
              <a:ext uri="{FF2B5EF4-FFF2-40B4-BE49-F238E27FC236}">
                <a16:creationId xmlns:a16="http://schemas.microsoft.com/office/drawing/2014/main" xmlns="" id="{6688F188-981E-4426-8FEC-CE6E7B5F3F97}"/>
              </a:ext>
            </a:extLst>
          </p:cNvPr>
          <p:cNvCxnSpPr>
            <a:cxnSpLocks/>
          </p:cNvCxnSpPr>
          <p:nvPr/>
        </p:nvCxnSpPr>
        <p:spPr>
          <a:xfrm flipV="1">
            <a:off x="-908763" y="4066146"/>
            <a:ext cx="2027353" cy="1586723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xmlns="" id="{475537BD-1290-48EF-A03C-89AB33F42846}"/>
              </a:ext>
            </a:extLst>
          </p:cNvPr>
          <p:cNvSpPr/>
          <p:nvPr/>
        </p:nvSpPr>
        <p:spPr>
          <a:xfrm>
            <a:off x="4517232" y="6439244"/>
            <a:ext cx="1116806" cy="497681"/>
          </a:xfrm>
          <a:custGeom>
            <a:avLst/>
            <a:gdLst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23813 w 1119188"/>
              <a:gd name="connsiteY4" fmla="*/ 442913 h 490538"/>
              <a:gd name="connsiteX5" fmla="*/ 28575 w 1119188"/>
              <a:gd name="connsiteY5" fmla="*/ 428625 h 490538"/>
              <a:gd name="connsiteX6" fmla="*/ 109538 w 1119188"/>
              <a:gd name="connsiteY6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23813 w 1119188"/>
              <a:gd name="connsiteY4" fmla="*/ 442913 h 490538"/>
              <a:gd name="connsiteX5" fmla="*/ 109538 w 1119188"/>
              <a:gd name="connsiteY5" fmla="*/ 0 h 490538"/>
              <a:gd name="connsiteX0" fmla="*/ 195251 w 1204901"/>
              <a:gd name="connsiteY0" fmla="*/ 0 h 490538"/>
              <a:gd name="connsiteX1" fmla="*/ 1204901 w 1204901"/>
              <a:gd name="connsiteY1" fmla="*/ 0 h 490538"/>
              <a:gd name="connsiteX2" fmla="*/ 1166801 w 1204901"/>
              <a:gd name="connsiteY2" fmla="*/ 490538 h 490538"/>
              <a:gd name="connsiteX3" fmla="*/ 85713 w 1204901"/>
              <a:gd name="connsiteY3" fmla="*/ 490538 h 490538"/>
              <a:gd name="connsiteX4" fmla="*/ 195251 w 1204901"/>
              <a:gd name="connsiteY4" fmla="*/ 0 h 490538"/>
              <a:gd name="connsiteX0" fmla="*/ 166211 w 1175861"/>
              <a:gd name="connsiteY0" fmla="*/ 0 h 490538"/>
              <a:gd name="connsiteX1" fmla="*/ 1175861 w 1175861"/>
              <a:gd name="connsiteY1" fmla="*/ 0 h 490538"/>
              <a:gd name="connsiteX2" fmla="*/ 1137761 w 1175861"/>
              <a:gd name="connsiteY2" fmla="*/ 490538 h 490538"/>
              <a:gd name="connsiteX3" fmla="*/ 56673 w 1175861"/>
              <a:gd name="connsiteY3" fmla="*/ 490538 h 490538"/>
              <a:gd name="connsiteX4" fmla="*/ 166211 w 1175861"/>
              <a:gd name="connsiteY4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109538 w 1119188"/>
              <a:gd name="connsiteY4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109538 w 1119188"/>
              <a:gd name="connsiteY4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109538 w 1119188"/>
              <a:gd name="connsiteY4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109538 w 1119188"/>
              <a:gd name="connsiteY4" fmla="*/ 0 h 490538"/>
              <a:gd name="connsiteX0" fmla="*/ 107156 w 1116806"/>
              <a:gd name="connsiteY0" fmla="*/ 0 h 495300"/>
              <a:gd name="connsiteX1" fmla="*/ 1116806 w 1116806"/>
              <a:gd name="connsiteY1" fmla="*/ 0 h 495300"/>
              <a:gd name="connsiteX2" fmla="*/ 1078706 w 1116806"/>
              <a:gd name="connsiteY2" fmla="*/ 490538 h 495300"/>
              <a:gd name="connsiteX3" fmla="*/ 0 w 1116806"/>
              <a:gd name="connsiteY3" fmla="*/ 495300 h 495300"/>
              <a:gd name="connsiteX4" fmla="*/ 107156 w 1116806"/>
              <a:gd name="connsiteY4" fmla="*/ 0 h 495300"/>
              <a:gd name="connsiteX0" fmla="*/ 107156 w 1116806"/>
              <a:gd name="connsiteY0" fmla="*/ 0 h 495300"/>
              <a:gd name="connsiteX1" fmla="*/ 1116806 w 1116806"/>
              <a:gd name="connsiteY1" fmla="*/ 0 h 495300"/>
              <a:gd name="connsiteX2" fmla="*/ 1081087 w 1116806"/>
              <a:gd name="connsiteY2" fmla="*/ 492919 h 495300"/>
              <a:gd name="connsiteX3" fmla="*/ 0 w 1116806"/>
              <a:gd name="connsiteY3" fmla="*/ 495300 h 495300"/>
              <a:gd name="connsiteX4" fmla="*/ 107156 w 1116806"/>
              <a:gd name="connsiteY4" fmla="*/ 0 h 495300"/>
              <a:gd name="connsiteX0" fmla="*/ 107156 w 1116806"/>
              <a:gd name="connsiteY0" fmla="*/ 2381 h 497681"/>
              <a:gd name="connsiteX1" fmla="*/ 1116806 w 1116806"/>
              <a:gd name="connsiteY1" fmla="*/ 0 h 497681"/>
              <a:gd name="connsiteX2" fmla="*/ 1081087 w 1116806"/>
              <a:gd name="connsiteY2" fmla="*/ 495300 h 497681"/>
              <a:gd name="connsiteX3" fmla="*/ 0 w 1116806"/>
              <a:gd name="connsiteY3" fmla="*/ 497681 h 497681"/>
              <a:gd name="connsiteX4" fmla="*/ 107156 w 1116806"/>
              <a:gd name="connsiteY4" fmla="*/ 2381 h 497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806" h="497681">
                <a:moveTo>
                  <a:pt x="107156" y="2381"/>
                </a:moveTo>
                <a:lnTo>
                  <a:pt x="1116806" y="0"/>
                </a:lnTo>
                <a:lnTo>
                  <a:pt x="1081087" y="495300"/>
                </a:lnTo>
                <a:lnTo>
                  <a:pt x="0" y="497681"/>
                </a:lnTo>
                <a:cubicBezTo>
                  <a:pt x="42861" y="282576"/>
                  <a:pt x="68263" y="188912"/>
                  <a:pt x="107156" y="2381"/>
                </a:cubicBez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xmlns="" id="{F87B61D4-AE47-43BB-A68A-C646E6369F2F}"/>
              </a:ext>
            </a:extLst>
          </p:cNvPr>
          <p:cNvSpPr/>
          <p:nvPr/>
        </p:nvSpPr>
        <p:spPr>
          <a:xfrm>
            <a:off x="1781175" y="6027289"/>
            <a:ext cx="1133475" cy="411956"/>
          </a:xfrm>
          <a:custGeom>
            <a:avLst/>
            <a:gdLst>
              <a:gd name="connsiteX0" fmla="*/ 242887 w 1157287"/>
              <a:gd name="connsiteY0" fmla="*/ 0 h 411956"/>
              <a:gd name="connsiteX1" fmla="*/ 1157287 w 1157287"/>
              <a:gd name="connsiteY1" fmla="*/ 2381 h 411956"/>
              <a:gd name="connsiteX2" fmla="*/ 959644 w 1157287"/>
              <a:gd name="connsiteY2" fmla="*/ 411956 h 411956"/>
              <a:gd name="connsiteX3" fmla="*/ 0 w 1157287"/>
              <a:gd name="connsiteY3" fmla="*/ 411956 h 411956"/>
              <a:gd name="connsiteX4" fmla="*/ 242887 w 1157287"/>
              <a:gd name="connsiteY4" fmla="*/ 0 h 411956"/>
              <a:gd name="connsiteX0" fmla="*/ 242887 w 1145381"/>
              <a:gd name="connsiteY0" fmla="*/ 0 h 411956"/>
              <a:gd name="connsiteX1" fmla="*/ 1145381 w 1145381"/>
              <a:gd name="connsiteY1" fmla="*/ 4763 h 411956"/>
              <a:gd name="connsiteX2" fmla="*/ 959644 w 1145381"/>
              <a:gd name="connsiteY2" fmla="*/ 411956 h 411956"/>
              <a:gd name="connsiteX3" fmla="*/ 0 w 1145381"/>
              <a:gd name="connsiteY3" fmla="*/ 411956 h 411956"/>
              <a:gd name="connsiteX4" fmla="*/ 242887 w 1145381"/>
              <a:gd name="connsiteY4" fmla="*/ 0 h 411956"/>
              <a:gd name="connsiteX0" fmla="*/ 235743 w 1138237"/>
              <a:gd name="connsiteY0" fmla="*/ 0 h 411956"/>
              <a:gd name="connsiteX1" fmla="*/ 1138237 w 1138237"/>
              <a:gd name="connsiteY1" fmla="*/ 4763 h 411956"/>
              <a:gd name="connsiteX2" fmla="*/ 952500 w 1138237"/>
              <a:gd name="connsiteY2" fmla="*/ 411956 h 411956"/>
              <a:gd name="connsiteX3" fmla="*/ 0 w 1138237"/>
              <a:gd name="connsiteY3" fmla="*/ 411956 h 411956"/>
              <a:gd name="connsiteX4" fmla="*/ 235743 w 1138237"/>
              <a:gd name="connsiteY4" fmla="*/ 0 h 411956"/>
              <a:gd name="connsiteX0" fmla="*/ 238124 w 1138237"/>
              <a:gd name="connsiteY0" fmla="*/ 0 h 409575"/>
              <a:gd name="connsiteX1" fmla="*/ 1138237 w 1138237"/>
              <a:gd name="connsiteY1" fmla="*/ 2382 h 409575"/>
              <a:gd name="connsiteX2" fmla="*/ 952500 w 1138237"/>
              <a:gd name="connsiteY2" fmla="*/ 409575 h 409575"/>
              <a:gd name="connsiteX3" fmla="*/ 0 w 1138237"/>
              <a:gd name="connsiteY3" fmla="*/ 409575 h 409575"/>
              <a:gd name="connsiteX4" fmla="*/ 238124 w 1138237"/>
              <a:gd name="connsiteY4" fmla="*/ 0 h 409575"/>
              <a:gd name="connsiteX0" fmla="*/ 233361 w 1138237"/>
              <a:gd name="connsiteY0" fmla="*/ 0 h 411956"/>
              <a:gd name="connsiteX1" fmla="*/ 1138237 w 1138237"/>
              <a:gd name="connsiteY1" fmla="*/ 4763 h 411956"/>
              <a:gd name="connsiteX2" fmla="*/ 952500 w 1138237"/>
              <a:gd name="connsiteY2" fmla="*/ 411956 h 411956"/>
              <a:gd name="connsiteX3" fmla="*/ 0 w 1138237"/>
              <a:gd name="connsiteY3" fmla="*/ 411956 h 411956"/>
              <a:gd name="connsiteX4" fmla="*/ 233361 w 1138237"/>
              <a:gd name="connsiteY4" fmla="*/ 0 h 411956"/>
              <a:gd name="connsiteX0" fmla="*/ 228599 w 1133475"/>
              <a:gd name="connsiteY0" fmla="*/ 0 h 411956"/>
              <a:gd name="connsiteX1" fmla="*/ 1133475 w 1133475"/>
              <a:gd name="connsiteY1" fmla="*/ 4763 h 411956"/>
              <a:gd name="connsiteX2" fmla="*/ 947738 w 1133475"/>
              <a:gd name="connsiteY2" fmla="*/ 411956 h 411956"/>
              <a:gd name="connsiteX3" fmla="*/ 0 w 1133475"/>
              <a:gd name="connsiteY3" fmla="*/ 409575 h 411956"/>
              <a:gd name="connsiteX4" fmla="*/ 228599 w 1133475"/>
              <a:gd name="connsiteY4" fmla="*/ 0 h 411956"/>
              <a:gd name="connsiteX0" fmla="*/ 228599 w 1133475"/>
              <a:gd name="connsiteY0" fmla="*/ 0 h 411956"/>
              <a:gd name="connsiteX1" fmla="*/ 1133475 w 1133475"/>
              <a:gd name="connsiteY1" fmla="*/ 4763 h 411956"/>
              <a:gd name="connsiteX2" fmla="*/ 950119 w 1133475"/>
              <a:gd name="connsiteY2" fmla="*/ 411956 h 411956"/>
              <a:gd name="connsiteX3" fmla="*/ 0 w 1133475"/>
              <a:gd name="connsiteY3" fmla="*/ 409575 h 411956"/>
              <a:gd name="connsiteX4" fmla="*/ 228599 w 1133475"/>
              <a:gd name="connsiteY4" fmla="*/ 0 h 411956"/>
              <a:gd name="connsiteX0" fmla="*/ 228599 w 1133475"/>
              <a:gd name="connsiteY0" fmla="*/ 0 h 411956"/>
              <a:gd name="connsiteX1" fmla="*/ 1133475 w 1133475"/>
              <a:gd name="connsiteY1" fmla="*/ 4763 h 411956"/>
              <a:gd name="connsiteX2" fmla="*/ 950119 w 1133475"/>
              <a:gd name="connsiteY2" fmla="*/ 411956 h 411956"/>
              <a:gd name="connsiteX3" fmla="*/ 0 w 1133475"/>
              <a:gd name="connsiteY3" fmla="*/ 409575 h 411956"/>
              <a:gd name="connsiteX4" fmla="*/ 228599 w 1133475"/>
              <a:gd name="connsiteY4" fmla="*/ 0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475" h="411956">
                <a:moveTo>
                  <a:pt x="228599" y="0"/>
                </a:moveTo>
                <a:lnTo>
                  <a:pt x="1133475" y="4763"/>
                </a:lnTo>
                <a:lnTo>
                  <a:pt x="950119" y="411956"/>
                </a:lnTo>
                <a:lnTo>
                  <a:pt x="0" y="409575"/>
                </a:lnTo>
                <a:lnTo>
                  <a:pt x="228599" y="0"/>
                </a:lnTo>
                <a:close/>
              </a:path>
            </a:pathLst>
          </a:cu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xmlns="" id="{CA69F9DD-948B-49F8-B9C8-CC8726ACCB52}"/>
              </a:ext>
            </a:extLst>
          </p:cNvPr>
          <p:cNvSpPr/>
          <p:nvPr/>
        </p:nvSpPr>
        <p:spPr>
          <a:xfrm>
            <a:off x="7346157" y="5303388"/>
            <a:ext cx="885824" cy="330995"/>
          </a:xfrm>
          <a:custGeom>
            <a:avLst/>
            <a:gdLst>
              <a:gd name="connsiteX0" fmla="*/ 0 w 883443"/>
              <a:gd name="connsiteY0" fmla="*/ 0 h 338138"/>
              <a:gd name="connsiteX1" fmla="*/ 788193 w 883443"/>
              <a:gd name="connsiteY1" fmla="*/ 0 h 338138"/>
              <a:gd name="connsiteX2" fmla="*/ 883443 w 883443"/>
              <a:gd name="connsiteY2" fmla="*/ 338138 h 338138"/>
              <a:gd name="connsiteX3" fmla="*/ 59531 w 883443"/>
              <a:gd name="connsiteY3" fmla="*/ 338138 h 338138"/>
              <a:gd name="connsiteX4" fmla="*/ 0 w 883443"/>
              <a:gd name="connsiteY4" fmla="*/ 0 h 338138"/>
              <a:gd name="connsiteX0" fmla="*/ 0 w 883443"/>
              <a:gd name="connsiteY0" fmla="*/ 0 h 338138"/>
              <a:gd name="connsiteX1" fmla="*/ 788193 w 883443"/>
              <a:gd name="connsiteY1" fmla="*/ 0 h 338138"/>
              <a:gd name="connsiteX2" fmla="*/ 883443 w 883443"/>
              <a:gd name="connsiteY2" fmla="*/ 338138 h 338138"/>
              <a:gd name="connsiteX3" fmla="*/ 57149 w 883443"/>
              <a:gd name="connsiteY3" fmla="*/ 333375 h 338138"/>
              <a:gd name="connsiteX4" fmla="*/ 0 w 883443"/>
              <a:gd name="connsiteY4" fmla="*/ 0 h 338138"/>
              <a:gd name="connsiteX0" fmla="*/ 0 w 883443"/>
              <a:gd name="connsiteY0" fmla="*/ 0 h 333376"/>
              <a:gd name="connsiteX1" fmla="*/ 788193 w 883443"/>
              <a:gd name="connsiteY1" fmla="*/ 0 h 333376"/>
              <a:gd name="connsiteX2" fmla="*/ 883443 w 883443"/>
              <a:gd name="connsiteY2" fmla="*/ 333376 h 333376"/>
              <a:gd name="connsiteX3" fmla="*/ 57149 w 883443"/>
              <a:gd name="connsiteY3" fmla="*/ 333375 h 333376"/>
              <a:gd name="connsiteX4" fmla="*/ 0 w 883443"/>
              <a:gd name="connsiteY4" fmla="*/ 0 h 333376"/>
              <a:gd name="connsiteX0" fmla="*/ 0 w 885824"/>
              <a:gd name="connsiteY0" fmla="*/ 2381 h 333376"/>
              <a:gd name="connsiteX1" fmla="*/ 790574 w 885824"/>
              <a:gd name="connsiteY1" fmla="*/ 0 h 333376"/>
              <a:gd name="connsiteX2" fmla="*/ 885824 w 885824"/>
              <a:gd name="connsiteY2" fmla="*/ 333376 h 333376"/>
              <a:gd name="connsiteX3" fmla="*/ 59530 w 885824"/>
              <a:gd name="connsiteY3" fmla="*/ 333375 h 333376"/>
              <a:gd name="connsiteX4" fmla="*/ 0 w 885824"/>
              <a:gd name="connsiteY4" fmla="*/ 2381 h 333376"/>
              <a:gd name="connsiteX0" fmla="*/ 0 w 885824"/>
              <a:gd name="connsiteY0" fmla="*/ 0 h 330995"/>
              <a:gd name="connsiteX1" fmla="*/ 790574 w 885824"/>
              <a:gd name="connsiteY1" fmla="*/ 2382 h 330995"/>
              <a:gd name="connsiteX2" fmla="*/ 885824 w 885824"/>
              <a:gd name="connsiteY2" fmla="*/ 330995 h 330995"/>
              <a:gd name="connsiteX3" fmla="*/ 59530 w 885824"/>
              <a:gd name="connsiteY3" fmla="*/ 330994 h 330995"/>
              <a:gd name="connsiteX4" fmla="*/ 0 w 885824"/>
              <a:gd name="connsiteY4" fmla="*/ 0 h 330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824" h="330995">
                <a:moveTo>
                  <a:pt x="0" y="0"/>
                </a:moveTo>
                <a:lnTo>
                  <a:pt x="790574" y="2382"/>
                </a:lnTo>
                <a:lnTo>
                  <a:pt x="885824" y="330995"/>
                </a:lnTo>
                <a:lnTo>
                  <a:pt x="59530" y="330994"/>
                </a:ln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xmlns="" id="{9262F0D7-8A12-4724-8E78-553E0AC0AE48}"/>
              </a:ext>
            </a:extLst>
          </p:cNvPr>
          <p:cNvSpPr/>
          <p:nvPr/>
        </p:nvSpPr>
        <p:spPr>
          <a:xfrm>
            <a:off x="9434512" y="4746177"/>
            <a:ext cx="916781" cy="254794"/>
          </a:xfrm>
          <a:custGeom>
            <a:avLst/>
            <a:gdLst>
              <a:gd name="connsiteX0" fmla="*/ 0 w 923925"/>
              <a:gd name="connsiteY0" fmla="*/ 0 h 257175"/>
              <a:gd name="connsiteX1" fmla="*/ 757238 w 923925"/>
              <a:gd name="connsiteY1" fmla="*/ 0 h 257175"/>
              <a:gd name="connsiteX2" fmla="*/ 923925 w 923925"/>
              <a:gd name="connsiteY2" fmla="*/ 257175 h 257175"/>
              <a:gd name="connsiteX3" fmla="*/ 138113 w 923925"/>
              <a:gd name="connsiteY3" fmla="*/ 257175 h 257175"/>
              <a:gd name="connsiteX4" fmla="*/ 0 w 923925"/>
              <a:gd name="connsiteY4" fmla="*/ 0 h 257175"/>
              <a:gd name="connsiteX0" fmla="*/ 0 w 916781"/>
              <a:gd name="connsiteY0" fmla="*/ 0 h 257175"/>
              <a:gd name="connsiteX1" fmla="*/ 757238 w 916781"/>
              <a:gd name="connsiteY1" fmla="*/ 0 h 257175"/>
              <a:gd name="connsiteX2" fmla="*/ 916781 w 916781"/>
              <a:gd name="connsiteY2" fmla="*/ 252413 h 257175"/>
              <a:gd name="connsiteX3" fmla="*/ 138113 w 916781"/>
              <a:gd name="connsiteY3" fmla="*/ 257175 h 257175"/>
              <a:gd name="connsiteX4" fmla="*/ 0 w 916781"/>
              <a:gd name="connsiteY4" fmla="*/ 0 h 257175"/>
              <a:gd name="connsiteX0" fmla="*/ 0 w 916781"/>
              <a:gd name="connsiteY0" fmla="*/ 0 h 252413"/>
              <a:gd name="connsiteX1" fmla="*/ 757238 w 916781"/>
              <a:gd name="connsiteY1" fmla="*/ 0 h 252413"/>
              <a:gd name="connsiteX2" fmla="*/ 916781 w 916781"/>
              <a:gd name="connsiteY2" fmla="*/ 252413 h 252413"/>
              <a:gd name="connsiteX3" fmla="*/ 140494 w 916781"/>
              <a:gd name="connsiteY3" fmla="*/ 252413 h 252413"/>
              <a:gd name="connsiteX4" fmla="*/ 0 w 916781"/>
              <a:gd name="connsiteY4" fmla="*/ 0 h 252413"/>
              <a:gd name="connsiteX0" fmla="*/ 0 w 912019"/>
              <a:gd name="connsiteY0" fmla="*/ 2381 h 252413"/>
              <a:gd name="connsiteX1" fmla="*/ 752476 w 912019"/>
              <a:gd name="connsiteY1" fmla="*/ 0 h 252413"/>
              <a:gd name="connsiteX2" fmla="*/ 912019 w 912019"/>
              <a:gd name="connsiteY2" fmla="*/ 252413 h 252413"/>
              <a:gd name="connsiteX3" fmla="*/ 135732 w 912019"/>
              <a:gd name="connsiteY3" fmla="*/ 252413 h 252413"/>
              <a:gd name="connsiteX4" fmla="*/ 0 w 912019"/>
              <a:gd name="connsiteY4" fmla="*/ 2381 h 252413"/>
              <a:gd name="connsiteX0" fmla="*/ 0 w 912019"/>
              <a:gd name="connsiteY0" fmla="*/ 0 h 250032"/>
              <a:gd name="connsiteX1" fmla="*/ 752476 w 912019"/>
              <a:gd name="connsiteY1" fmla="*/ 1 h 250032"/>
              <a:gd name="connsiteX2" fmla="*/ 912019 w 912019"/>
              <a:gd name="connsiteY2" fmla="*/ 250032 h 250032"/>
              <a:gd name="connsiteX3" fmla="*/ 135732 w 912019"/>
              <a:gd name="connsiteY3" fmla="*/ 250032 h 250032"/>
              <a:gd name="connsiteX4" fmla="*/ 0 w 912019"/>
              <a:gd name="connsiteY4" fmla="*/ 0 h 250032"/>
              <a:gd name="connsiteX0" fmla="*/ 0 w 916781"/>
              <a:gd name="connsiteY0" fmla="*/ 0 h 250032"/>
              <a:gd name="connsiteX1" fmla="*/ 752476 w 916781"/>
              <a:gd name="connsiteY1" fmla="*/ 1 h 250032"/>
              <a:gd name="connsiteX2" fmla="*/ 916781 w 916781"/>
              <a:gd name="connsiteY2" fmla="*/ 250032 h 250032"/>
              <a:gd name="connsiteX3" fmla="*/ 135732 w 916781"/>
              <a:gd name="connsiteY3" fmla="*/ 250032 h 250032"/>
              <a:gd name="connsiteX4" fmla="*/ 0 w 916781"/>
              <a:gd name="connsiteY4" fmla="*/ 0 h 250032"/>
              <a:gd name="connsiteX0" fmla="*/ 0 w 916781"/>
              <a:gd name="connsiteY0" fmla="*/ 0 h 254794"/>
              <a:gd name="connsiteX1" fmla="*/ 752476 w 916781"/>
              <a:gd name="connsiteY1" fmla="*/ 1 h 254794"/>
              <a:gd name="connsiteX2" fmla="*/ 916781 w 916781"/>
              <a:gd name="connsiteY2" fmla="*/ 254794 h 254794"/>
              <a:gd name="connsiteX3" fmla="*/ 135732 w 916781"/>
              <a:gd name="connsiteY3" fmla="*/ 250032 h 254794"/>
              <a:gd name="connsiteX4" fmla="*/ 0 w 916781"/>
              <a:gd name="connsiteY4" fmla="*/ 0 h 254794"/>
              <a:gd name="connsiteX0" fmla="*/ 0 w 916781"/>
              <a:gd name="connsiteY0" fmla="*/ 0 h 254794"/>
              <a:gd name="connsiteX1" fmla="*/ 752476 w 916781"/>
              <a:gd name="connsiteY1" fmla="*/ 1 h 254794"/>
              <a:gd name="connsiteX2" fmla="*/ 916781 w 916781"/>
              <a:gd name="connsiteY2" fmla="*/ 254794 h 254794"/>
              <a:gd name="connsiteX3" fmla="*/ 140495 w 916781"/>
              <a:gd name="connsiteY3" fmla="*/ 252413 h 254794"/>
              <a:gd name="connsiteX4" fmla="*/ 0 w 916781"/>
              <a:gd name="connsiteY4" fmla="*/ 0 h 254794"/>
              <a:gd name="connsiteX0" fmla="*/ 0 w 916781"/>
              <a:gd name="connsiteY0" fmla="*/ 0 h 254794"/>
              <a:gd name="connsiteX1" fmla="*/ 752476 w 916781"/>
              <a:gd name="connsiteY1" fmla="*/ 1 h 254794"/>
              <a:gd name="connsiteX2" fmla="*/ 916781 w 916781"/>
              <a:gd name="connsiteY2" fmla="*/ 254794 h 254794"/>
              <a:gd name="connsiteX3" fmla="*/ 140495 w 916781"/>
              <a:gd name="connsiteY3" fmla="*/ 252413 h 254794"/>
              <a:gd name="connsiteX4" fmla="*/ 0 w 916781"/>
              <a:gd name="connsiteY4" fmla="*/ 0 h 25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781" h="254794">
                <a:moveTo>
                  <a:pt x="0" y="0"/>
                </a:moveTo>
                <a:lnTo>
                  <a:pt x="752476" y="1"/>
                </a:lnTo>
                <a:lnTo>
                  <a:pt x="916781" y="254794"/>
                </a:lnTo>
                <a:lnTo>
                  <a:pt x="140495" y="252413"/>
                </a:ln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9" name="直接连接符 208">
            <a:extLst>
              <a:ext uri="{FF2B5EF4-FFF2-40B4-BE49-F238E27FC236}">
                <a16:creationId xmlns:a16="http://schemas.microsoft.com/office/drawing/2014/main" xmlns="" id="{FC4FF8F9-42E4-4DB0-B149-83FA8F670EFD}"/>
              </a:ext>
            </a:extLst>
          </p:cNvPr>
          <p:cNvCxnSpPr/>
          <p:nvPr/>
        </p:nvCxnSpPr>
        <p:spPr>
          <a:xfrm flipV="1">
            <a:off x="-73466" y="-126556"/>
            <a:ext cx="12401536" cy="0"/>
          </a:xfrm>
          <a:prstGeom prst="line">
            <a:avLst/>
          </a:prstGeom>
          <a:ln w="9525">
            <a:solidFill>
              <a:srgbClr val="C00000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xmlns="" id="{E8115142-D5A1-441F-B201-DAD65F88A1F2}"/>
              </a:ext>
            </a:extLst>
          </p:cNvPr>
          <p:cNvCxnSpPr/>
          <p:nvPr/>
        </p:nvCxnSpPr>
        <p:spPr>
          <a:xfrm flipV="1">
            <a:off x="-73466" y="368744"/>
            <a:ext cx="12401536" cy="0"/>
          </a:xfrm>
          <a:prstGeom prst="line">
            <a:avLst/>
          </a:prstGeom>
          <a:ln w="9525">
            <a:solidFill>
              <a:srgbClr val="C00000">
                <a:alpha val="3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>
            <a:extLst>
              <a:ext uri="{FF2B5EF4-FFF2-40B4-BE49-F238E27FC236}">
                <a16:creationId xmlns:a16="http://schemas.microsoft.com/office/drawing/2014/main" xmlns="" id="{E4D5001B-F86D-47EF-81C2-B6F398090BF3}"/>
              </a:ext>
            </a:extLst>
          </p:cNvPr>
          <p:cNvCxnSpPr/>
          <p:nvPr/>
        </p:nvCxnSpPr>
        <p:spPr>
          <a:xfrm flipV="1">
            <a:off x="-73466" y="776959"/>
            <a:ext cx="12401536" cy="0"/>
          </a:xfrm>
          <a:prstGeom prst="line">
            <a:avLst/>
          </a:prstGeom>
          <a:ln w="9525">
            <a:solidFill>
              <a:srgbClr val="C00000">
                <a:alpha val="3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>
            <a:extLst>
              <a:ext uri="{FF2B5EF4-FFF2-40B4-BE49-F238E27FC236}">
                <a16:creationId xmlns:a16="http://schemas.microsoft.com/office/drawing/2014/main" xmlns="" id="{1C2B9974-E818-43F4-83F2-21DBEFBB7C1A}"/>
              </a:ext>
            </a:extLst>
          </p:cNvPr>
          <p:cNvCxnSpPr/>
          <p:nvPr/>
        </p:nvCxnSpPr>
        <p:spPr>
          <a:xfrm flipV="1">
            <a:off x="-73466" y="1172473"/>
            <a:ext cx="12401536" cy="0"/>
          </a:xfrm>
          <a:prstGeom prst="line">
            <a:avLst/>
          </a:prstGeom>
          <a:ln w="9525">
            <a:solidFill>
              <a:srgbClr val="C00000">
                <a:alpha val="3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>
            <a:extLst>
              <a:ext uri="{FF2B5EF4-FFF2-40B4-BE49-F238E27FC236}">
                <a16:creationId xmlns:a16="http://schemas.microsoft.com/office/drawing/2014/main" xmlns="" id="{CBCF6216-C5A4-431B-B7DA-17A0A2EA8A0B}"/>
              </a:ext>
            </a:extLst>
          </p:cNvPr>
          <p:cNvCxnSpPr/>
          <p:nvPr/>
        </p:nvCxnSpPr>
        <p:spPr>
          <a:xfrm flipV="1">
            <a:off x="-73466" y="1502673"/>
            <a:ext cx="12401536" cy="0"/>
          </a:xfrm>
          <a:prstGeom prst="line">
            <a:avLst/>
          </a:prstGeom>
          <a:ln w="9525">
            <a:solidFill>
              <a:srgbClr val="C00000">
                <a:alpha val="2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>
            <a:extLst>
              <a:ext uri="{FF2B5EF4-FFF2-40B4-BE49-F238E27FC236}">
                <a16:creationId xmlns:a16="http://schemas.microsoft.com/office/drawing/2014/main" xmlns="" id="{CE6AC209-D8ED-4BA9-B853-CECEFA12E17E}"/>
              </a:ext>
            </a:extLst>
          </p:cNvPr>
          <p:cNvCxnSpPr/>
          <p:nvPr/>
        </p:nvCxnSpPr>
        <p:spPr>
          <a:xfrm flipV="1">
            <a:off x="-73466" y="1809288"/>
            <a:ext cx="12401536" cy="0"/>
          </a:xfrm>
          <a:prstGeom prst="line">
            <a:avLst/>
          </a:prstGeom>
          <a:ln w="9525">
            <a:solidFill>
              <a:srgbClr val="C00000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>
            <a:extLst>
              <a:ext uri="{FF2B5EF4-FFF2-40B4-BE49-F238E27FC236}">
                <a16:creationId xmlns:a16="http://schemas.microsoft.com/office/drawing/2014/main" xmlns="" id="{DD1A6434-D32D-460A-9AB0-20FA7265CA85}"/>
              </a:ext>
            </a:extLst>
          </p:cNvPr>
          <p:cNvCxnSpPr/>
          <p:nvPr/>
        </p:nvCxnSpPr>
        <p:spPr>
          <a:xfrm flipV="1">
            <a:off x="-73466" y="2063288"/>
            <a:ext cx="12401536" cy="0"/>
          </a:xfrm>
          <a:prstGeom prst="line">
            <a:avLst/>
          </a:prstGeom>
          <a:ln w="9525">
            <a:solidFill>
              <a:srgbClr val="C0000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>
            <a:extLst>
              <a:ext uri="{FF2B5EF4-FFF2-40B4-BE49-F238E27FC236}">
                <a16:creationId xmlns:a16="http://schemas.microsoft.com/office/drawing/2014/main" xmlns="" id="{7A2D8142-5BD5-45F4-99C7-427F3A5E27C9}"/>
              </a:ext>
            </a:extLst>
          </p:cNvPr>
          <p:cNvCxnSpPr/>
          <p:nvPr/>
        </p:nvCxnSpPr>
        <p:spPr>
          <a:xfrm flipV="1">
            <a:off x="-73466" y="2291888"/>
            <a:ext cx="12401536" cy="0"/>
          </a:xfrm>
          <a:prstGeom prst="line">
            <a:avLst/>
          </a:prstGeom>
          <a:ln w="9525">
            <a:solidFill>
              <a:srgbClr val="C00000">
                <a:alpha val="1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>
            <a:extLst>
              <a:ext uri="{FF2B5EF4-FFF2-40B4-BE49-F238E27FC236}">
                <a16:creationId xmlns:a16="http://schemas.microsoft.com/office/drawing/2014/main" xmlns="" id="{7808EB3B-4191-4653-B317-E93C13377BD4}"/>
              </a:ext>
            </a:extLst>
          </p:cNvPr>
          <p:cNvCxnSpPr/>
          <p:nvPr/>
        </p:nvCxnSpPr>
        <p:spPr>
          <a:xfrm flipV="1">
            <a:off x="-73466" y="2450638"/>
            <a:ext cx="12401536" cy="0"/>
          </a:xfrm>
          <a:prstGeom prst="line">
            <a:avLst/>
          </a:prstGeom>
          <a:ln w="9525">
            <a:solidFill>
              <a:srgbClr val="C00000">
                <a:alpha val="1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>
            <a:extLst>
              <a:ext uri="{FF2B5EF4-FFF2-40B4-BE49-F238E27FC236}">
                <a16:creationId xmlns:a16="http://schemas.microsoft.com/office/drawing/2014/main" xmlns="" id="{92AFA4D3-6993-41F8-8EE5-35559F350CC6}"/>
              </a:ext>
            </a:extLst>
          </p:cNvPr>
          <p:cNvCxnSpPr>
            <a:cxnSpLocks/>
          </p:cNvCxnSpPr>
          <p:nvPr/>
        </p:nvCxnSpPr>
        <p:spPr>
          <a:xfrm>
            <a:off x="2148114" y="-899443"/>
            <a:ext cx="1827194" cy="3993207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>
            <a:extLst>
              <a:ext uri="{FF2B5EF4-FFF2-40B4-BE49-F238E27FC236}">
                <a16:creationId xmlns:a16="http://schemas.microsoft.com/office/drawing/2014/main" xmlns="" id="{92D24E99-933E-4648-A1AE-236E842556D8}"/>
              </a:ext>
            </a:extLst>
          </p:cNvPr>
          <p:cNvCxnSpPr>
            <a:cxnSpLocks/>
          </p:cNvCxnSpPr>
          <p:nvPr/>
        </p:nvCxnSpPr>
        <p:spPr>
          <a:xfrm>
            <a:off x="1048211" y="-899442"/>
            <a:ext cx="2261662" cy="3947191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>
            <a:extLst>
              <a:ext uri="{FF2B5EF4-FFF2-40B4-BE49-F238E27FC236}">
                <a16:creationId xmlns:a16="http://schemas.microsoft.com/office/drawing/2014/main" xmlns="" id="{B845C83B-FD9B-412F-B253-523401C27FB0}"/>
              </a:ext>
            </a:extLst>
          </p:cNvPr>
          <p:cNvCxnSpPr>
            <a:cxnSpLocks/>
          </p:cNvCxnSpPr>
          <p:nvPr/>
        </p:nvCxnSpPr>
        <p:spPr>
          <a:xfrm>
            <a:off x="3178629" y="-1073615"/>
            <a:ext cx="1361781" cy="4099454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>
            <a:extLst>
              <a:ext uri="{FF2B5EF4-FFF2-40B4-BE49-F238E27FC236}">
                <a16:creationId xmlns:a16="http://schemas.microsoft.com/office/drawing/2014/main" xmlns="" id="{17CF1D1B-5F01-4680-AEB2-B256A929687A}"/>
              </a:ext>
            </a:extLst>
          </p:cNvPr>
          <p:cNvCxnSpPr>
            <a:cxnSpLocks/>
          </p:cNvCxnSpPr>
          <p:nvPr/>
        </p:nvCxnSpPr>
        <p:spPr>
          <a:xfrm>
            <a:off x="4304615" y="-1088128"/>
            <a:ext cx="806505" cy="3661060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>
            <a:extLst>
              <a:ext uri="{FF2B5EF4-FFF2-40B4-BE49-F238E27FC236}">
                <a16:creationId xmlns:a16="http://schemas.microsoft.com/office/drawing/2014/main" xmlns="" id="{EA178B59-338D-4CD7-A195-2A55DAEB5885}"/>
              </a:ext>
            </a:extLst>
          </p:cNvPr>
          <p:cNvCxnSpPr>
            <a:cxnSpLocks/>
          </p:cNvCxnSpPr>
          <p:nvPr/>
        </p:nvCxnSpPr>
        <p:spPr>
          <a:xfrm>
            <a:off x="5515429" y="-1102643"/>
            <a:ext cx="327731" cy="4031860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xmlns="" id="{1782A64A-8112-4BC0-A79A-A9EC7D0C146D}"/>
              </a:ext>
            </a:extLst>
          </p:cNvPr>
          <p:cNvCxnSpPr>
            <a:cxnSpLocks/>
          </p:cNvCxnSpPr>
          <p:nvPr/>
        </p:nvCxnSpPr>
        <p:spPr>
          <a:xfrm flipH="1">
            <a:off x="6454373" y="-1073614"/>
            <a:ext cx="177528" cy="4099453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>
            <a:extLst>
              <a:ext uri="{FF2B5EF4-FFF2-40B4-BE49-F238E27FC236}">
                <a16:creationId xmlns:a16="http://schemas.microsoft.com/office/drawing/2014/main" xmlns="" id="{8DBAF4D2-FD1A-4423-8FB7-33B09D4CE711}"/>
              </a:ext>
            </a:extLst>
          </p:cNvPr>
          <p:cNvCxnSpPr>
            <a:cxnSpLocks/>
          </p:cNvCxnSpPr>
          <p:nvPr/>
        </p:nvCxnSpPr>
        <p:spPr>
          <a:xfrm flipH="1">
            <a:off x="7060178" y="-1108993"/>
            <a:ext cx="718868" cy="4374700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xmlns="" id="{7E04B7D6-E752-4608-9A93-0F397384C40D}"/>
              </a:ext>
            </a:extLst>
          </p:cNvPr>
          <p:cNvCxnSpPr>
            <a:cxnSpLocks/>
          </p:cNvCxnSpPr>
          <p:nvPr/>
        </p:nvCxnSpPr>
        <p:spPr>
          <a:xfrm flipH="1">
            <a:off x="7666862" y="-1108994"/>
            <a:ext cx="1256413" cy="4156743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>
            <a:extLst>
              <a:ext uri="{FF2B5EF4-FFF2-40B4-BE49-F238E27FC236}">
                <a16:creationId xmlns:a16="http://schemas.microsoft.com/office/drawing/2014/main" xmlns="" id="{69958B59-9886-41E4-A38E-99F416219E76}"/>
              </a:ext>
            </a:extLst>
          </p:cNvPr>
          <p:cNvCxnSpPr>
            <a:cxnSpLocks/>
          </p:cNvCxnSpPr>
          <p:nvPr/>
        </p:nvCxnSpPr>
        <p:spPr>
          <a:xfrm flipH="1">
            <a:off x="8311928" y="-1108994"/>
            <a:ext cx="1713063" cy="4156743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>
            <a:extLst>
              <a:ext uri="{FF2B5EF4-FFF2-40B4-BE49-F238E27FC236}">
                <a16:creationId xmlns:a16="http://schemas.microsoft.com/office/drawing/2014/main" xmlns="" id="{847280AC-4F90-4EB0-8B29-B94318AD720B}"/>
              </a:ext>
            </a:extLst>
          </p:cNvPr>
          <p:cNvCxnSpPr>
            <a:cxnSpLocks/>
          </p:cNvCxnSpPr>
          <p:nvPr/>
        </p:nvCxnSpPr>
        <p:spPr>
          <a:xfrm flipH="1">
            <a:off x="8808000" y="-1108993"/>
            <a:ext cx="2354476" cy="4315223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>
            <a:extLst>
              <a:ext uri="{FF2B5EF4-FFF2-40B4-BE49-F238E27FC236}">
                <a16:creationId xmlns:a16="http://schemas.microsoft.com/office/drawing/2014/main" xmlns="" id="{B5714704-737C-470A-BB52-332F5724EE6F}"/>
              </a:ext>
            </a:extLst>
          </p:cNvPr>
          <p:cNvCxnSpPr>
            <a:cxnSpLocks/>
          </p:cNvCxnSpPr>
          <p:nvPr/>
        </p:nvCxnSpPr>
        <p:spPr>
          <a:xfrm flipH="1">
            <a:off x="9523952" y="-1108994"/>
            <a:ext cx="2786247" cy="4154951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>
            <a:extLst>
              <a:ext uri="{FF2B5EF4-FFF2-40B4-BE49-F238E27FC236}">
                <a16:creationId xmlns:a16="http://schemas.microsoft.com/office/drawing/2014/main" xmlns="" id="{7F77C3C8-29BE-4A59-B139-B59ECE7D8EBE}"/>
              </a:ext>
            </a:extLst>
          </p:cNvPr>
          <p:cNvCxnSpPr>
            <a:cxnSpLocks/>
          </p:cNvCxnSpPr>
          <p:nvPr/>
        </p:nvCxnSpPr>
        <p:spPr>
          <a:xfrm flipH="1">
            <a:off x="10292396" y="-396431"/>
            <a:ext cx="2815187" cy="3444180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6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>
            <a:extLst>
              <a:ext uri="{FF2B5EF4-FFF2-40B4-BE49-F238E27FC236}">
                <a16:creationId xmlns:a16="http://schemas.microsoft.com/office/drawing/2014/main" xmlns="" id="{66D492D7-EEE6-4857-86D1-67D5AC52E11B}"/>
              </a:ext>
            </a:extLst>
          </p:cNvPr>
          <p:cNvCxnSpPr>
            <a:cxnSpLocks/>
          </p:cNvCxnSpPr>
          <p:nvPr/>
        </p:nvCxnSpPr>
        <p:spPr>
          <a:xfrm flipH="1">
            <a:off x="10972800" y="586005"/>
            <a:ext cx="2525543" cy="2438383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>
            <a:extLst>
              <a:ext uri="{FF2B5EF4-FFF2-40B4-BE49-F238E27FC236}">
                <a16:creationId xmlns:a16="http://schemas.microsoft.com/office/drawing/2014/main" xmlns="" id="{D3E5A4BA-76E5-42B1-972A-328DD72E1192}"/>
              </a:ext>
            </a:extLst>
          </p:cNvPr>
          <p:cNvCxnSpPr>
            <a:cxnSpLocks/>
          </p:cNvCxnSpPr>
          <p:nvPr/>
        </p:nvCxnSpPr>
        <p:spPr>
          <a:xfrm>
            <a:off x="-32658" y="-801472"/>
            <a:ext cx="2714827" cy="3849221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7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xmlns="" id="{2CFC252C-F878-4330-892E-31C832532AFD}"/>
              </a:ext>
            </a:extLst>
          </p:cNvPr>
          <p:cNvCxnSpPr>
            <a:cxnSpLocks/>
          </p:cNvCxnSpPr>
          <p:nvPr/>
        </p:nvCxnSpPr>
        <p:spPr>
          <a:xfrm>
            <a:off x="-624906" y="143316"/>
            <a:ext cx="2451120" cy="2633689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6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>
            <a:extLst>
              <a:ext uri="{FF2B5EF4-FFF2-40B4-BE49-F238E27FC236}">
                <a16:creationId xmlns:a16="http://schemas.microsoft.com/office/drawing/2014/main" xmlns="" id="{55FD3F44-95EE-48BA-B8E8-ECB94A3E8D8D}"/>
              </a:ext>
            </a:extLst>
          </p:cNvPr>
          <p:cNvCxnSpPr>
            <a:cxnSpLocks/>
          </p:cNvCxnSpPr>
          <p:nvPr/>
        </p:nvCxnSpPr>
        <p:spPr>
          <a:xfrm>
            <a:off x="-908763" y="1156141"/>
            <a:ext cx="2027353" cy="1586723"/>
          </a:xfrm>
          <a:prstGeom prst="line">
            <a:avLst/>
          </a:prstGeom>
          <a:ln>
            <a:gradFill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任意多边形: 形状 233">
            <a:extLst>
              <a:ext uri="{FF2B5EF4-FFF2-40B4-BE49-F238E27FC236}">
                <a16:creationId xmlns:a16="http://schemas.microsoft.com/office/drawing/2014/main" xmlns="" id="{B564ACA0-6AF2-496A-922C-B90B83BED5D2}"/>
              </a:ext>
            </a:extLst>
          </p:cNvPr>
          <p:cNvSpPr/>
          <p:nvPr/>
        </p:nvSpPr>
        <p:spPr>
          <a:xfrm flipV="1">
            <a:off x="4517232" y="-127915"/>
            <a:ext cx="1116806" cy="497681"/>
          </a:xfrm>
          <a:custGeom>
            <a:avLst/>
            <a:gdLst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23813 w 1119188"/>
              <a:gd name="connsiteY4" fmla="*/ 442913 h 490538"/>
              <a:gd name="connsiteX5" fmla="*/ 28575 w 1119188"/>
              <a:gd name="connsiteY5" fmla="*/ 428625 h 490538"/>
              <a:gd name="connsiteX6" fmla="*/ 109538 w 1119188"/>
              <a:gd name="connsiteY6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23813 w 1119188"/>
              <a:gd name="connsiteY4" fmla="*/ 442913 h 490538"/>
              <a:gd name="connsiteX5" fmla="*/ 109538 w 1119188"/>
              <a:gd name="connsiteY5" fmla="*/ 0 h 490538"/>
              <a:gd name="connsiteX0" fmla="*/ 195251 w 1204901"/>
              <a:gd name="connsiteY0" fmla="*/ 0 h 490538"/>
              <a:gd name="connsiteX1" fmla="*/ 1204901 w 1204901"/>
              <a:gd name="connsiteY1" fmla="*/ 0 h 490538"/>
              <a:gd name="connsiteX2" fmla="*/ 1166801 w 1204901"/>
              <a:gd name="connsiteY2" fmla="*/ 490538 h 490538"/>
              <a:gd name="connsiteX3" fmla="*/ 85713 w 1204901"/>
              <a:gd name="connsiteY3" fmla="*/ 490538 h 490538"/>
              <a:gd name="connsiteX4" fmla="*/ 195251 w 1204901"/>
              <a:gd name="connsiteY4" fmla="*/ 0 h 490538"/>
              <a:gd name="connsiteX0" fmla="*/ 166211 w 1175861"/>
              <a:gd name="connsiteY0" fmla="*/ 0 h 490538"/>
              <a:gd name="connsiteX1" fmla="*/ 1175861 w 1175861"/>
              <a:gd name="connsiteY1" fmla="*/ 0 h 490538"/>
              <a:gd name="connsiteX2" fmla="*/ 1137761 w 1175861"/>
              <a:gd name="connsiteY2" fmla="*/ 490538 h 490538"/>
              <a:gd name="connsiteX3" fmla="*/ 56673 w 1175861"/>
              <a:gd name="connsiteY3" fmla="*/ 490538 h 490538"/>
              <a:gd name="connsiteX4" fmla="*/ 166211 w 1175861"/>
              <a:gd name="connsiteY4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109538 w 1119188"/>
              <a:gd name="connsiteY4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109538 w 1119188"/>
              <a:gd name="connsiteY4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109538 w 1119188"/>
              <a:gd name="connsiteY4" fmla="*/ 0 h 490538"/>
              <a:gd name="connsiteX0" fmla="*/ 109538 w 1119188"/>
              <a:gd name="connsiteY0" fmla="*/ 0 h 490538"/>
              <a:gd name="connsiteX1" fmla="*/ 1119188 w 1119188"/>
              <a:gd name="connsiteY1" fmla="*/ 0 h 490538"/>
              <a:gd name="connsiteX2" fmla="*/ 1081088 w 1119188"/>
              <a:gd name="connsiteY2" fmla="*/ 490538 h 490538"/>
              <a:gd name="connsiteX3" fmla="*/ 0 w 1119188"/>
              <a:gd name="connsiteY3" fmla="*/ 490538 h 490538"/>
              <a:gd name="connsiteX4" fmla="*/ 109538 w 1119188"/>
              <a:gd name="connsiteY4" fmla="*/ 0 h 490538"/>
              <a:gd name="connsiteX0" fmla="*/ 107156 w 1116806"/>
              <a:gd name="connsiteY0" fmla="*/ 0 h 495300"/>
              <a:gd name="connsiteX1" fmla="*/ 1116806 w 1116806"/>
              <a:gd name="connsiteY1" fmla="*/ 0 h 495300"/>
              <a:gd name="connsiteX2" fmla="*/ 1078706 w 1116806"/>
              <a:gd name="connsiteY2" fmla="*/ 490538 h 495300"/>
              <a:gd name="connsiteX3" fmla="*/ 0 w 1116806"/>
              <a:gd name="connsiteY3" fmla="*/ 495300 h 495300"/>
              <a:gd name="connsiteX4" fmla="*/ 107156 w 1116806"/>
              <a:gd name="connsiteY4" fmla="*/ 0 h 495300"/>
              <a:gd name="connsiteX0" fmla="*/ 107156 w 1116806"/>
              <a:gd name="connsiteY0" fmla="*/ 0 h 495300"/>
              <a:gd name="connsiteX1" fmla="*/ 1116806 w 1116806"/>
              <a:gd name="connsiteY1" fmla="*/ 0 h 495300"/>
              <a:gd name="connsiteX2" fmla="*/ 1081087 w 1116806"/>
              <a:gd name="connsiteY2" fmla="*/ 492919 h 495300"/>
              <a:gd name="connsiteX3" fmla="*/ 0 w 1116806"/>
              <a:gd name="connsiteY3" fmla="*/ 495300 h 495300"/>
              <a:gd name="connsiteX4" fmla="*/ 107156 w 1116806"/>
              <a:gd name="connsiteY4" fmla="*/ 0 h 495300"/>
              <a:gd name="connsiteX0" fmla="*/ 107156 w 1116806"/>
              <a:gd name="connsiteY0" fmla="*/ 2381 h 497681"/>
              <a:gd name="connsiteX1" fmla="*/ 1116806 w 1116806"/>
              <a:gd name="connsiteY1" fmla="*/ 0 h 497681"/>
              <a:gd name="connsiteX2" fmla="*/ 1081087 w 1116806"/>
              <a:gd name="connsiteY2" fmla="*/ 495300 h 497681"/>
              <a:gd name="connsiteX3" fmla="*/ 0 w 1116806"/>
              <a:gd name="connsiteY3" fmla="*/ 497681 h 497681"/>
              <a:gd name="connsiteX4" fmla="*/ 107156 w 1116806"/>
              <a:gd name="connsiteY4" fmla="*/ 2381 h 497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806" h="497681">
                <a:moveTo>
                  <a:pt x="107156" y="2381"/>
                </a:moveTo>
                <a:lnTo>
                  <a:pt x="1116806" y="0"/>
                </a:lnTo>
                <a:lnTo>
                  <a:pt x="1081087" y="495300"/>
                </a:lnTo>
                <a:lnTo>
                  <a:pt x="0" y="497681"/>
                </a:lnTo>
                <a:cubicBezTo>
                  <a:pt x="42861" y="282576"/>
                  <a:pt x="68263" y="188912"/>
                  <a:pt x="107156" y="2381"/>
                </a:cubicBezTo>
                <a:close/>
              </a:path>
            </a:pathLst>
          </a:cu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任意多边形: 形状 234">
            <a:extLst>
              <a:ext uri="{FF2B5EF4-FFF2-40B4-BE49-F238E27FC236}">
                <a16:creationId xmlns:a16="http://schemas.microsoft.com/office/drawing/2014/main" xmlns="" id="{8E0D0D29-80D5-4FFD-A1DE-D228912C1241}"/>
              </a:ext>
            </a:extLst>
          </p:cNvPr>
          <p:cNvSpPr/>
          <p:nvPr/>
        </p:nvSpPr>
        <p:spPr>
          <a:xfrm flipV="1">
            <a:off x="1781175" y="369765"/>
            <a:ext cx="1133475" cy="411956"/>
          </a:xfrm>
          <a:custGeom>
            <a:avLst/>
            <a:gdLst>
              <a:gd name="connsiteX0" fmla="*/ 242887 w 1157287"/>
              <a:gd name="connsiteY0" fmla="*/ 0 h 411956"/>
              <a:gd name="connsiteX1" fmla="*/ 1157287 w 1157287"/>
              <a:gd name="connsiteY1" fmla="*/ 2381 h 411956"/>
              <a:gd name="connsiteX2" fmla="*/ 959644 w 1157287"/>
              <a:gd name="connsiteY2" fmla="*/ 411956 h 411956"/>
              <a:gd name="connsiteX3" fmla="*/ 0 w 1157287"/>
              <a:gd name="connsiteY3" fmla="*/ 411956 h 411956"/>
              <a:gd name="connsiteX4" fmla="*/ 242887 w 1157287"/>
              <a:gd name="connsiteY4" fmla="*/ 0 h 411956"/>
              <a:gd name="connsiteX0" fmla="*/ 242887 w 1145381"/>
              <a:gd name="connsiteY0" fmla="*/ 0 h 411956"/>
              <a:gd name="connsiteX1" fmla="*/ 1145381 w 1145381"/>
              <a:gd name="connsiteY1" fmla="*/ 4763 h 411956"/>
              <a:gd name="connsiteX2" fmla="*/ 959644 w 1145381"/>
              <a:gd name="connsiteY2" fmla="*/ 411956 h 411956"/>
              <a:gd name="connsiteX3" fmla="*/ 0 w 1145381"/>
              <a:gd name="connsiteY3" fmla="*/ 411956 h 411956"/>
              <a:gd name="connsiteX4" fmla="*/ 242887 w 1145381"/>
              <a:gd name="connsiteY4" fmla="*/ 0 h 411956"/>
              <a:gd name="connsiteX0" fmla="*/ 235743 w 1138237"/>
              <a:gd name="connsiteY0" fmla="*/ 0 h 411956"/>
              <a:gd name="connsiteX1" fmla="*/ 1138237 w 1138237"/>
              <a:gd name="connsiteY1" fmla="*/ 4763 h 411956"/>
              <a:gd name="connsiteX2" fmla="*/ 952500 w 1138237"/>
              <a:gd name="connsiteY2" fmla="*/ 411956 h 411956"/>
              <a:gd name="connsiteX3" fmla="*/ 0 w 1138237"/>
              <a:gd name="connsiteY3" fmla="*/ 411956 h 411956"/>
              <a:gd name="connsiteX4" fmla="*/ 235743 w 1138237"/>
              <a:gd name="connsiteY4" fmla="*/ 0 h 411956"/>
              <a:gd name="connsiteX0" fmla="*/ 238124 w 1138237"/>
              <a:gd name="connsiteY0" fmla="*/ 0 h 409575"/>
              <a:gd name="connsiteX1" fmla="*/ 1138237 w 1138237"/>
              <a:gd name="connsiteY1" fmla="*/ 2382 h 409575"/>
              <a:gd name="connsiteX2" fmla="*/ 952500 w 1138237"/>
              <a:gd name="connsiteY2" fmla="*/ 409575 h 409575"/>
              <a:gd name="connsiteX3" fmla="*/ 0 w 1138237"/>
              <a:gd name="connsiteY3" fmla="*/ 409575 h 409575"/>
              <a:gd name="connsiteX4" fmla="*/ 238124 w 1138237"/>
              <a:gd name="connsiteY4" fmla="*/ 0 h 409575"/>
              <a:gd name="connsiteX0" fmla="*/ 233361 w 1138237"/>
              <a:gd name="connsiteY0" fmla="*/ 0 h 411956"/>
              <a:gd name="connsiteX1" fmla="*/ 1138237 w 1138237"/>
              <a:gd name="connsiteY1" fmla="*/ 4763 h 411956"/>
              <a:gd name="connsiteX2" fmla="*/ 952500 w 1138237"/>
              <a:gd name="connsiteY2" fmla="*/ 411956 h 411956"/>
              <a:gd name="connsiteX3" fmla="*/ 0 w 1138237"/>
              <a:gd name="connsiteY3" fmla="*/ 411956 h 411956"/>
              <a:gd name="connsiteX4" fmla="*/ 233361 w 1138237"/>
              <a:gd name="connsiteY4" fmla="*/ 0 h 411956"/>
              <a:gd name="connsiteX0" fmla="*/ 228599 w 1133475"/>
              <a:gd name="connsiteY0" fmla="*/ 0 h 411956"/>
              <a:gd name="connsiteX1" fmla="*/ 1133475 w 1133475"/>
              <a:gd name="connsiteY1" fmla="*/ 4763 h 411956"/>
              <a:gd name="connsiteX2" fmla="*/ 947738 w 1133475"/>
              <a:gd name="connsiteY2" fmla="*/ 411956 h 411956"/>
              <a:gd name="connsiteX3" fmla="*/ 0 w 1133475"/>
              <a:gd name="connsiteY3" fmla="*/ 409575 h 411956"/>
              <a:gd name="connsiteX4" fmla="*/ 228599 w 1133475"/>
              <a:gd name="connsiteY4" fmla="*/ 0 h 411956"/>
              <a:gd name="connsiteX0" fmla="*/ 228599 w 1133475"/>
              <a:gd name="connsiteY0" fmla="*/ 0 h 411956"/>
              <a:gd name="connsiteX1" fmla="*/ 1133475 w 1133475"/>
              <a:gd name="connsiteY1" fmla="*/ 4763 h 411956"/>
              <a:gd name="connsiteX2" fmla="*/ 950119 w 1133475"/>
              <a:gd name="connsiteY2" fmla="*/ 411956 h 411956"/>
              <a:gd name="connsiteX3" fmla="*/ 0 w 1133475"/>
              <a:gd name="connsiteY3" fmla="*/ 409575 h 411956"/>
              <a:gd name="connsiteX4" fmla="*/ 228599 w 1133475"/>
              <a:gd name="connsiteY4" fmla="*/ 0 h 411956"/>
              <a:gd name="connsiteX0" fmla="*/ 228599 w 1133475"/>
              <a:gd name="connsiteY0" fmla="*/ 0 h 411956"/>
              <a:gd name="connsiteX1" fmla="*/ 1133475 w 1133475"/>
              <a:gd name="connsiteY1" fmla="*/ 4763 h 411956"/>
              <a:gd name="connsiteX2" fmla="*/ 950119 w 1133475"/>
              <a:gd name="connsiteY2" fmla="*/ 411956 h 411956"/>
              <a:gd name="connsiteX3" fmla="*/ 0 w 1133475"/>
              <a:gd name="connsiteY3" fmla="*/ 409575 h 411956"/>
              <a:gd name="connsiteX4" fmla="*/ 228599 w 1133475"/>
              <a:gd name="connsiteY4" fmla="*/ 0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475" h="411956">
                <a:moveTo>
                  <a:pt x="228599" y="0"/>
                </a:moveTo>
                <a:lnTo>
                  <a:pt x="1133475" y="4763"/>
                </a:lnTo>
                <a:lnTo>
                  <a:pt x="950119" y="411956"/>
                </a:lnTo>
                <a:lnTo>
                  <a:pt x="0" y="409575"/>
                </a:lnTo>
                <a:lnTo>
                  <a:pt x="228599" y="0"/>
                </a:lnTo>
                <a:close/>
              </a:path>
            </a:pathLst>
          </a:cu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xmlns="" id="{B6F0B364-B2DB-443F-9F39-2287D7BFCA89}"/>
              </a:ext>
            </a:extLst>
          </p:cNvPr>
          <p:cNvSpPr/>
          <p:nvPr/>
        </p:nvSpPr>
        <p:spPr>
          <a:xfrm flipV="1">
            <a:off x="7346157" y="1174627"/>
            <a:ext cx="885824" cy="330995"/>
          </a:xfrm>
          <a:custGeom>
            <a:avLst/>
            <a:gdLst>
              <a:gd name="connsiteX0" fmla="*/ 0 w 883443"/>
              <a:gd name="connsiteY0" fmla="*/ 0 h 338138"/>
              <a:gd name="connsiteX1" fmla="*/ 788193 w 883443"/>
              <a:gd name="connsiteY1" fmla="*/ 0 h 338138"/>
              <a:gd name="connsiteX2" fmla="*/ 883443 w 883443"/>
              <a:gd name="connsiteY2" fmla="*/ 338138 h 338138"/>
              <a:gd name="connsiteX3" fmla="*/ 59531 w 883443"/>
              <a:gd name="connsiteY3" fmla="*/ 338138 h 338138"/>
              <a:gd name="connsiteX4" fmla="*/ 0 w 883443"/>
              <a:gd name="connsiteY4" fmla="*/ 0 h 338138"/>
              <a:gd name="connsiteX0" fmla="*/ 0 w 883443"/>
              <a:gd name="connsiteY0" fmla="*/ 0 h 338138"/>
              <a:gd name="connsiteX1" fmla="*/ 788193 w 883443"/>
              <a:gd name="connsiteY1" fmla="*/ 0 h 338138"/>
              <a:gd name="connsiteX2" fmla="*/ 883443 w 883443"/>
              <a:gd name="connsiteY2" fmla="*/ 338138 h 338138"/>
              <a:gd name="connsiteX3" fmla="*/ 57149 w 883443"/>
              <a:gd name="connsiteY3" fmla="*/ 333375 h 338138"/>
              <a:gd name="connsiteX4" fmla="*/ 0 w 883443"/>
              <a:gd name="connsiteY4" fmla="*/ 0 h 338138"/>
              <a:gd name="connsiteX0" fmla="*/ 0 w 883443"/>
              <a:gd name="connsiteY0" fmla="*/ 0 h 333376"/>
              <a:gd name="connsiteX1" fmla="*/ 788193 w 883443"/>
              <a:gd name="connsiteY1" fmla="*/ 0 h 333376"/>
              <a:gd name="connsiteX2" fmla="*/ 883443 w 883443"/>
              <a:gd name="connsiteY2" fmla="*/ 333376 h 333376"/>
              <a:gd name="connsiteX3" fmla="*/ 57149 w 883443"/>
              <a:gd name="connsiteY3" fmla="*/ 333375 h 333376"/>
              <a:gd name="connsiteX4" fmla="*/ 0 w 883443"/>
              <a:gd name="connsiteY4" fmla="*/ 0 h 333376"/>
              <a:gd name="connsiteX0" fmla="*/ 0 w 885824"/>
              <a:gd name="connsiteY0" fmla="*/ 2381 h 333376"/>
              <a:gd name="connsiteX1" fmla="*/ 790574 w 885824"/>
              <a:gd name="connsiteY1" fmla="*/ 0 h 333376"/>
              <a:gd name="connsiteX2" fmla="*/ 885824 w 885824"/>
              <a:gd name="connsiteY2" fmla="*/ 333376 h 333376"/>
              <a:gd name="connsiteX3" fmla="*/ 59530 w 885824"/>
              <a:gd name="connsiteY3" fmla="*/ 333375 h 333376"/>
              <a:gd name="connsiteX4" fmla="*/ 0 w 885824"/>
              <a:gd name="connsiteY4" fmla="*/ 2381 h 333376"/>
              <a:gd name="connsiteX0" fmla="*/ 0 w 885824"/>
              <a:gd name="connsiteY0" fmla="*/ 0 h 330995"/>
              <a:gd name="connsiteX1" fmla="*/ 790574 w 885824"/>
              <a:gd name="connsiteY1" fmla="*/ 2382 h 330995"/>
              <a:gd name="connsiteX2" fmla="*/ 885824 w 885824"/>
              <a:gd name="connsiteY2" fmla="*/ 330995 h 330995"/>
              <a:gd name="connsiteX3" fmla="*/ 59530 w 885824"/>
              <a:gd name="connsiteY3" fmla="*/ 330994 h 330995"/>
              <a:gd name="connsiteX4" fmla="*/ 0 w 885824"/>
              <a:gd name="connsiteY4" fmla="*/ 0 h 330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824" h="330995">
                <a:moveTo>
                  <a:pt x="0" y="0"/>
                </a:moveTo>
                <a:lnTo>
                  <a:pt x="790574" y="2382"/>
                </a:lnTo>
                <a:lnTo>
                  <a:pt x="885824" y="330995"/>
                </a:lnTo>
                <a:lnTo>
                  <a:pt x="59530" y="330994"/>
                </a:ln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任意多边形: 形状 236">
            <a:extLst>
              <a:ext uri="{FF2B5EF4-FFF2-40B4-BE49-F238E27FC236}">
                <a16:creationId xmlns:a16="http://schemas.microsoft.com/office/drawing/2014/main" xmlns="" id="{E9486437-BCEC-4683-A407-16D180802D44}"/>
              </a:ext>
            </a:extLst>
          </p:cNvPr>
          <p:cNvSpPr/>
          <p:nvPr/>
        </p:nvSpPr>
        <p:spPr>
          <a:xfrm flipV="1">
            <a:off x="9434512" y="1808039"/>
            <a:ext cx="916781" cy="254794"/>
          </a:xfrm>
          <a:custGeom>
            <a:avLst/>
            <a:gdLst>
              <a:gd name="connsiteX0" fmla="*/ 0 w 923925"/>
              <a:gd name="connsiteY0" fmla="*/ 0 h 257175"/>
              <a:gd name="connsiteX1" fmla="*/ 757238 w 923925"/>
              <a:gd name="connsiteY1" fmla="*/ 0 h 257175"/>
              <a:gd name="connsiteX2" fmla="*/ 923925 w 923925"/>
              <a:gd name="connsiteY2" fmla="*/ 257175 h 257175"/>
              <a:gd name="connsiteX3" fmla="*/ 138113 w 923925"/>
              <a:gd name="connsiteY3" fmla="*/ 257175 h 257175"/>
              <a:gd name="connsiteX4" fmla="*/ 0 w 923925"/>
              <a:gd name="connsiteY4" fmla="*/ 0 h 257175"/>
              <a:gd name="connsiteX0" fmla="*/ 0 w 916781"/>
              <a:gd name="connsiteY0" fmla="*/ 0 h 257175"/>
              <a:gd name="connsiteX1" fmla="*/ 757238 w 916781"/>
              <a:gd name="connsiteY1" fmla="*/ 0 h 257175"/>
              <a:gd name="connsiteX2" fmla="*/ 916781 w 916781"/>
              <a:gd name="connsiteY2" fmla="*/ 252413 h 257175"/>
              <a:gd name="connsiteX3" fmla="*/ 138113 w 916781"/>
              <a:gd name="connsiteY3" fmla="*/ 257175 h 257175"/>
              <a:gd name="connsiteX4" fmla="*/ 0 w 916781"/>
              <a:gd name="connsiteY4" fmla="*/ 0 h 257175"/>
              <a:gd name="connsiteX0" fmla="*/ 0 w 916781"/>
              <a:gd name="connsiteY0" fmla="*/ 0 h 252413"/>
              <a:gd name="connsiteX1" fmla="*/ 757238 w 916781"/>
              <a:gd name="connsiteY1" fmla="*/ 0 h 252413"/>
              <a:gd name="connsiteX2" fmla="*/ 916781 w 916781"/>
              <a:gd name="connsiteY2" fmla="*/ 252413 h 252413"/>
              <a:gd name="connsiteX3" fmla="*/ 140494 w 916781"/>
              <a:gd name="connsiteY3" fmla="*/ 252413 h 252413"/>
              <a:gd name="connsiteX4" fmla="*/ 0 w 916781"/>
              <a:gd name="connsiteY4" fmla="*/ 0 h 252413"/>
              <a:gd name="connsiteX0" fmla="*/ 0 w 912019"/>
              <a:gd name="connsiteY0" fmla="*/ 2381 h 252413"/>
              <a:gd name="connsiteX1" fmla="*/ 752476 w 912019"/>
              <a:gd name="connsiteY1" fmla="*/ 0 h 252413"/>
              <a:gd name="connsiteX2" fmla="*/ 912019 w 912019"/>
              <a:gd name="connsiteY2" fmla="*/ 252413 h 252413"/>
              <a:gd name="connsiteX3" fmla="*/ 135732 w 912019"/>
              <a:gd name="connsiteY3" fmla="*/ 252413 h 252413"/>
              <a:gd name="connsiteX4" fmla="*/ 0 w 912019"/>
              <a:gd name="connsiteY4" fmla="*/ 2381 h 252413"/>
              <a:gd name="connsiteX0" fmla="*/ 0 w 912019"/>
              <a:gd name="connsiteY0" fmla="*/ 0 h 250032"/>
              <a:gd name="connsiteX1" fmla="*/ 752476 w 912019"/>
              <a:gd name="connsiteY1" fmla="*/ 1 h 250032"/>
              <a:gd name="connsiteX2" fmla="*/ 912019 w 912019"/>
              <a:gd name="connsiteY2" fmla="*/ 250032 h 250032"/>
              <a:gd name="connsiteX3" fmla="*/ 135732 w 912019"/>
              <a:gd name="connsiteY3" fmla="*/ 250032 h 250032"/>
              <a:gd name="connsiteX4" fmla="*/ 0 w 912019"/>
              <a:gd name="connsiteY4" fmla="*/ 0 h 250032"/>
              <a:gd name="connsiteX0" fmla="*/ 0 w 916781"/>
              <a:gd name="connsiteY0" fmla="*/ 0 h 250032"/>
              <a:gd name="connsiteX1" fmla="*/ 752476 w 916781"/>
              <a:gd name="connsiteY1" fmla="*/ 1 h 250032"/>
              <a:gd name="connsiteX2" fmla="*/ 916781 w 916781"/>
              <a:gd name="connsiteY2" fmla="*/ 250032 h 250032"/>
              <a:gd name="connsiteX3" fmla="*/ 135732 w 916781"/>
              <a:gd name="connsiteY3" fmla="*/ 250032 h 250032"/>
              <a:gd name="connsiteX4" fmla="*/ 0 w 916781"/>
              <a:gd name="connsiteY4" fmla="*/ 0 h 250032"/>
              <a:gd name="connsiteX0" fmla="*/ 0 w 916781"/>
              <a:gd name="connsiteY0" fmla="*/ 0 h 254794"/>
              <a:gd name="connsiteX1" fmla="*/ 752476 w 916781"/>
              <a:gd name="connsiteY1" fmla="*/ 1 h 254794"/>
              <a:gd name="connsiteX2" fmla="*/ 916781 w 916781"/>
              <a:gd name="connsiteY2" fmla="*/ 254794 h 254794"/>
              <a:gd name="connsiteX3" fmla="*/ 135732 w 916781"/>
              <a:gd name="connsiteY3" fmla="*/ 250032 h 254794"/>
              <a:gd name="connsiteX4" fmla="*/ 0 w 916781"/>
              <a:gd name="connsiteY4" fmla="*/ 0 h 254794"/>
              <a:gd name="connsiteX0" fmla="*/ 0 w 916781"/>
              <a:gd name="connsiteY0" fmla="*/ 0 h 254794"/>
              <a:gd name="connsiteX1" fmla="*/ 752476 w 916781"/>
              <a:gd name="connsiteY1" fmla="*/ 1 h 254794"/>
              <a:gd name="connsiteX2" fmla="*/ 916781 w 916781"/>
              <a:gd name="connsiteY2" fmla="*/ 254794 h 254794"/>
              <a:gd name="connsiteX3" fmla="*/ 140495 w 916781"/>
              <a:gd name="connsiteY3" fmla="*/ 252413 h 254794"/>
              <a:gd name="connsiteX4" fmla="*/ 0 w 916781"/>
              <a:gd name="connsiteY4" fmla="*/ 0 h 254794"/>
              <a:gd name="connsiteX0" fmla="*/ 0 w 916781"/>
              <a:gd name="connsiteY0" fmla="*/ 0 h 254794"/>
              <a:gd name="connsiteX1" fmla="*/ 752476 w 916781"/>
              <a:gd name="connsiteY1" fmla="*/ 1 h 254794"/>
              <a:gd name="connsiteX2" fmla="*/ 916781 w 916781"/>
              <a:gd name="connsiteY2" fmla="*/ 254794 h 254794"/>
              <a:gd name="connsiteX3" fmla="*/ 140495 w 916781"/>
              <a:gd name="connsiteY3" fmla="*/ 252413 h 254794"/>
              <a:gd name="connsiteX4" fmla="*/ 0 w 916781"/>
              <a:gd name="connsiteY4" fmla="*/ 0 h 25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781" h="254794">
                <a:moveTo>
                  <a:pt x="0" y="0"/>
                </a:moveTo>
                <a:lnTo>
                  <a:pt x="752476" y="1"/>
                </a:lnTo>
                <a:lnTo>
                  <a:pt x="916781" y="254794"/>
                </a:lnTo>
                <a:lnTo>
                  <a:pt x="140495" y="252413"/>
                </a:ln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时间矩形">
            <a:extLst>
              <a:ext uri="{FF2B5EF4-FFF2-40B4-BE49-F238E27FC236}">
                <a16:creationId xmlns:a16="http://schemas.microsoft.com/office/drawing/2014/main" xmlns="" id="{EAB85AAE-BFB5-44CD-AD63-A8902F5F6AB8}"/>
              </a:ext>
            </a:extLst>
          </p:cNvPr>
          <p:cNvSpPr/>
          <p:nvPr/>
        </p:nvSpPr>
        <p:spPr>
          <a:xfrm>
            <a:off x="5143500" y="-1085850"/>
            <a:ext cx="310657" cy="3106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xmlns="" id="{B163C5EE-86BD-4F1D-991F-4B31C40C2FC8}"/>
              </a:ext>
            </a:extLst>
          </p:cNvPr>
          <p:cNvGrpSpPr/>
          <p:nvPr/>
        </p:nvGrpSpPr>
        <p:grpSpPr>
          <a:xfrm>
            <a:off x="-516255" y="3310454"/>
            <a:ext cx="13225463" cy="238293"/>
            <a:chOff x="-509112" y="3290202"/>
            <a:chExt cx="13225463" cy="277596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67670E0E-F173-4788-945D-6AC7B6054B3E}"/>
                </a:ext>
              </a:extLst>
            </p:cNvPr>
            <p:cNvCxnSpPr/>
            <p:nvPr/>
          </p:nvCxnSpPr>
          <p:spPr>
            <a:xfrm>
              <a:off x="-509112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F6F0F565-58D7-4BEA-B0F7-19E651F3E323}"/>
                </a:ext>
              </a:extLst>
            </p:cNvPr>
            <p:cNvCxnSpPr>
              <a:cxnSpLocks/>
            </p:cNvCxnSpPr>
            <p:nvPr/>
          </p:nvCxnSpPr>
          <p:spPr>
            <a:xfrm>
              <a:off x="-447993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E62F1412-7F0B-492A-B0C1-12F85E9AA1D6}"/>
                </a:ext>
              </a:extLst>
            </p:cNvPr>
            <p:cNvCxnSpPr>
              <a:cxnSpLocks/>
            </p:cNvCxnSpPr>
            <p:nvPr/>
          </p:nvCxnSpPr>
          <p:spPr>
            <a:xfrm>
              <a:off x="-386874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7B5C2B3F-7ED6-41AB-9C08-85762C4BC06E}"/>
                </a:ext>
              </a:extLst>
            </p:cNvPr>
            <p:cNvCxnSpPr>
              <a:cxnSpLocks/>
            </p:cNvCxnSpPr>
            <p:nvPr/>
          </p:nvCxnSpPr>
          <p:spPr>
            <a:xfrm>
              <a:off x="-32575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859DA4B9-E791-422B-8920-78F50C5A586B}"/>
                </a:ext>
              </a:extLst>
            </p:cNvPr>
            <p:cNvCxnSpPr>
              <a:cxnSpLocks/>
            </p:cNvCxnSpPr>
            <p:nvPr/>
          </p:nvCxnSpPr>
          <p:spPr>
            <a:xfrm>
              <a:off x="-264636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5D446B40-B23D-418B-906A-8D380211E95B}"/>
                </a:ext>
              </a:extLst>
            </p:cNvPr>
            <p:cNvCxnSpPr>
              <a:cxnSpLocks/>
            </p:cNvCxnSpPr>
            <p:nvPr/>
          </p:nvCxnSpPr>
          <p:spPr>
            <a:xfrm>
              <a:off x="-203517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19E44784-B2A9-4EBB-9788-A56D43EC8AD2}"/>
                </a:ext>
              </a:extLst>
            </p:cNvPr>
            <p:cNvCxnSpPr>
              <a:cxnSpLocks/>
            </p:cNvCxnSpPr>
            <p:nvPr/>
          </p:nvCxnSpPr>
          <p:spPr>
            <a:xfrm>
              <a:off x="-142399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AD8A7D0C-1E56-4DFF-9272-2D3A5A2A734C}"/>
                </a:ext>
              </a:extLst>
            </p:cNvPr>
            <p:cNvCxnSpPr/>
            <p:nvPr/>
          </p:nvCxnSpPr>
          <p:spPr>
            <a:xfrm>
              <a:off x="-80487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1C422792-BC09-4CEA-A457-BBD6F0B6DD08}"/>
                </a:ext>
              </a:extLst>
            </p:cNvPr>
            <p:cNvCxnSpPr>
              <a:cxnSpLocks/>
            </p:cNvCxnSpPr>
            <p:nvPr/>
          </p:nvCxnSpPr>
          <p:spPr>
            <a:xfrm>
              <a:off x="-19368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EB68499D-3C89-4280-AAE3-648BD87E1B63}"/>
                </a:ext>
              </a:extLst>
            </p:cNvPr>
            <p:cNvCxnSpPr>
              <a:cxnSpLocks/>
            </p:cNvCxnSpPr>
            <p:nvPr/>
          </p:nvCxnSpPr>
          <p:spPr>
            <a:xfrm>
              <a:off x="4175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47179C31-1C9E-4A0A-9F0E-808746281170}"/>
                </a:ext>
              </a:extLst>
            </p:cNvPr>
            <p:cNvCxnSpPr>
              <a:cxnSpLocks/>
            </p:cNvCxnSpPr>
            <p:nvPr/>
          </p:nvCxnSpPr>
          <p:spPr>
            <a:xfrm>
              <a:off x="10287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8F8C8BD9-657D-47F5-B053-40BE8B4DFF72}"/>
                </a:ext>
              </a:extLst>
            </p:cNvPr>
            <p:cNvCxnSpPr>
              <a:cxnSpLocks/>
            </p:cNvCxnSpPr>
            <p:nvPr/>
          </p:nvCxnSpPr>
          <p:spPr>
            <a:xfrm>
              <a:off x="16398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6C09B389-B05E-4FA2-822B-2DEB59EE9F73}"/>
                </a:ext>
              </a:extLst>
            </p:cNvPr>
            <p:cNvCxnSpPr>
              <a:cxnSpLocks/>
            </p:cNvCxnSpPr>
            <p:nvPr/>
          </p:nvCxnSpPr>
          <p:spPr>
            <a:xfrm>
              <a:off x="22510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="" id="{32AD1027-FCA6-4DE2-B51A-78E71E553368}"/>
                </a:ext>
              </a:extLst>
            </p:cNvPr>
            <p:cNvCxnSpPr>
              <a:cxnSpLocks/>
            </p:cNvCxnSpPr>
            <p:nvPr/>
          </p:nvCxnSpPr>
          <p:spPr>
            <a:xfrm>
              <a:off x="28622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xmlns="" id="{162B3152-2EE1-442F-869E-E21EFF77B987}"/>
                </a:ext>
              </a:extLst>
            </p:cNvPr>
            <p:cNvCxnSpPr/>
            <p:nvPr/>
          </p:nvCxnSpPr>
          <p:spPr>
            <a:xfrm>
              <a:off x="34813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C5C5CBCF-4145-4287-AF79-7B642B7565BE}"/>
                </a:ext>
              </a:extLst>
            </p:cNvPr>
            <p:cNvCxnSpPr>
              <a:cxnSpLocks/>
            </p:cNvCxnSpPr>
            <p:nvPr/>
          </p:nvCxnSpPr>
          <p:spPr>
            <a:xfrm>
              <a:off x="40925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8F499EA2-1F2E-4F23-A578-991673EF9F46}"/>
                </a:ext>
              </a:extLst>
            </p:cNvPr>
            <p:cNvCxnSpPr>
              <a:cxnSpLocks/>
            </p:cNvCxnSpPr>
            <p:nvPr/>
          </p:nvCxnSpPr>
          <p:spPr>
            <a:xfrm>
              <a:off x="47037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xmlns="" id="{03CAD950-6D35-44A6-A35B-0FF8B849DC7B}"/>
                </a:ext>
              </a:extLst>
            </p:cNvPr>
            <p:cNvCxnSpPr>
              <a:cxnSpLocks/>
            </p:cNvCxnSpPr>
            <p:nvPr/>
          </p:nvCxnSpPr>
          <p:spPr>
            <a:xfrm>
              <a:off x="53149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xmlns="" id="{6F1B98B2-8F13-4F05-8A4E-39F6ED777178}"/>
                </a:ext>
              </a:extLst>
            </p:cNvPr>
            <p:cNvCxnSpPr>
              <a:cxnSpLocks/>
            </p:cNvCxnSpPr>
            <p:nvPr/>
          </p:nvCxnSpPr>
          <p:spPr>
            <a:xfrm>
              <a:off x="59261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D0A7E238-E2DB-4D2B-8942-6108FEB2738E}"/>
                </a:ext>
              </a:extLst>
            </p:cNvPr>
            <p:cNvCxnSpPr>
              <a:cxnSpLocks/>
            </p:cNvCxnSpPr>
            <p:nvPr/>
          </p:nvCxnSpPr>
          <p:spPr>
            <a:xfrm>
              <a:off x="65373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xmlns="" id="{3F86861A-69AE-4455-B80C-D087C987E2D1}"/>
                </a:ext>
              </a:extLst>
            </p:cNvPr>
            <p:cNvCxnSpPr>
              <a:cxnSpLocks/>
            </p:cNvCxnSpPr>
            <p:nvPr/>
          </p:nvCxnSpPr>
          <p:spPr>
            <a:xfrm>
              <a:off x="71485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xmlns="" id="{2281CA7D-A503-4819-BA96-D98CB48C78DB}"/>
                </a:ext>
              </a:extLst>
            </p:cNvPr>
            <p:cNvCxnSpPr/>
            <p:nvPr/>
          </p:nvCxnSpPr>
          <p:spPr>
            <a:xfrm>
              <a:off x="77676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2F708F3B-F29B-481B-BA07-AA84AF970722}"/>
                </a:ext>
              </a:extLst>
            </p:cNvPr>
            <p:cNvCxnSpPr>
              <a:cxnSpLocks/>
            </p:cNvCxnSpPr>
            <p:nvPr/>
          </p:nvCxnSpPr>
          <p:spPr>
            <a:xfrm>
              <a:off x="83788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C078C611-A5DA-4765-A642-7DCCEF2619FC}"/>
                </a:ext>
              </a:extLst>
            </p:cNvPr>
            <p:cNvCxnSpPr>
              <a:cxnSpLocks/>
            </p:cNvCxnSpPr>
            <p:nvPr/>
          </p:nvCxnSpPr>
          <p:spPr>
            <a:xfrm>
              <a:off x="89900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xmlns="" id="{FC2DAB47-AA6B-4C97-BCF9-FD7E761474E9}"/>
                </a:ext>
              </a:extLst>
            </p:cNvPr>
            <p:cNvCxnSpPr>
              <a:cxnSpLocks/>
            </p:cNvCxnSpPr>
            <p:nvPr/>
          </p:nvCxnSpPr>
          <p:spPr>
            <a:xfrm>
              <a:off x="96012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xmlns="" id="{D1368EA1-6840-4644-8193-AA4864F33983}"/>
                </a:ext>
              </a:extLst>
            </p:cNvPr>
            <p:cNvCxnSpPr>
              <a:cxnSpLocks/>
            </p:cNvCxnSpPr>
            <p:nvPr/>
          </p:nvCxnSpPr>
          <p:spPr>
            <a:xfrm>
              <a:off x="102123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F161E3A5-4D43-42F4-B0D1-6E57FA28D7D9}"/>
                </a:ext>
              </a:extLst>
            </p:cNvPr>
            <p:cNvCxnSpPr>
              <a:cxnSpLocks/>
            </p:cNvCxnSpPr>
            <p:nvPr/>
          </p:nvCxnSpPr>
          <p:spPr>
            <a:xfrm>
              <a:off x="108235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7A763EB7-F6E2-4CBF-BCF8-3BC7BBCE7509}"/>
                </a:ext>
              </a:extLst>
            </p:cNvPr>
            <p:cNvCxnSpPr>
              <a:cxnSpLocks/>
            </p:cNvCxnSpPr>
            <p:nvPr/>
          </p:nvCxnSpPr>
          <p:spPr>
            <a:xfrm>
              <a:off x="114347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E81F74B1-BC07-4E5A-8EB5-20FC905B65BC}"/>
                </a:ext>
              </a:extLst>
            </p:cNvPr>
            <p:cNvCxnSpPr/>
            <p:nvPr/>
          </p:nvCxnSpPr>
          <p:spPr>
            <a:xfrm>
              <a:off x="120538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9AF06CFC-3A2A-47F6-BF1A-A68048D9A69D}"/>
                </a:ext>
              </a:extLst>
            </p:cNvPr>
            <p:cNvCxnSpPr>
              <a:cxnSpLocks/>
            </p:cNvCxnSpPr>
            <p:nvPr/>
          </p:nvCxnSpPr>
          <p:spPr>
            <a:xfrm>
              <a:off x="126650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3A6146B2-8246-48F6-9349-EB33B2ADC15D}"/>
                </a:ext>
              </a:extLst>
            </p:cNvPr>
            <p:cNvCxnSpPr>
              <a:cxnSpLocks/>
            </p:cNvCxnSpPr>
            <p:nvPr/>
          </p:nvCxnSpPr>
          <p:spPr>
            <a:xfrm>
              <a:off x="132762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3CD16E65-3997-4F19-8BE7-683F75C2242B}"/>
                </a:ext>
              </a:extLst>
            </p:cNvPr>
            <p:cNvCxnSpPr>
              <a:cxnSpLocks/>
            </p:cNvCxnSpPr>
            <p:nvPr/>
          </p:nvCxnSpPr>
          <p:spPr>
            <a:xfrm>
              <a:off x="138874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55EFA5E3-B01E-4482-B135-0971E3651549}"/>
                </a:ext>
              </a:extLst>
            </p:cNvPr>
            <p:cNvCxnSpPr>
              <a:cxnSpLocks/>
            </p:cNvCxnSpPr>
            <p:nvPr/>
          </p:nvCxnSpPr>
          <p:spPr>
            <a:xfrm>
              <a:off x="144986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xmlns="" id="{DF6963F1-4445-4094-807D-B89208403A6D}"/>
                </a:ext>
              </a:extLst>
            </p:cNvPr>
            <p:cNvCxnSpPr>
              <a:cxnSpLocks/>
            </p:cNvCxnSpPr>
            <p:nvPr/>
          </p:nvCxnSpPr>
          <p:spPr>
            <a:xfrm>
              <a:off x="151098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xmlns="" id="{C6A8795E-93BE-40C0-94EC-1C3ADBE0AA55}"/>
                </a:ext>
              </a:extLst>
            </p:cNvPr>
            <p:cNvCxnSpPr>
              <a:cxnSpLocks/>
            </p:cNvCxnSpPr>
            <p:nvPr/>
          </p:nvCxnSpPr>
          <p:spPr>
            <a:xfrm>
              <a:off x="157210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xmlns="" id="{C21D7608-C457-4C87-8626-904352DA9E01}"/>
                </a:ext>
              </a:extLst>
            </p:cNvPr>
            <p:cNvCxnSpPr/>
            <p:nvPr/>
          </p:nvCxnSpPr>
          <p:spPr>
            <a:xfrm>
              <a:off x="163401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F853C769-5F9E-4BE1-B460-689FE9505799}"/>
                </a:ext>
              </a:extLst>
            </p:cNvPr>
            <p:cNvCxnSpPr>
              <a:cxnSpLocks/>
            </p:cNvCxnSpPr>
            <p:nvPr/>
          </p:nvCxnSpPr>
          <p:spPr>
            <a:xfrm>
              <a:off x="169513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92373B0C-03A6-421A-ACF6-9AE9C4968DA5}"/>
                </a:ext>
              </a:extLst>
            </p:cNvPr>
            <p:cNvCxnSpPr>
              <a:cxnSpLocks/>
            </p:cNvCxnSpPr>
            <p:nvPr/>
          </p:nvCxnSpPr>
          <p:spPr>
            <a:xfrm>
              <a:off x="175625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E56C6F83-BBBA-4ACE-A226-A60C81F0F37D}"/>
                </a:ext>
              </a:extLst>
            </p:cNvPr>
            <p:cNvCxnSpPr>
              <a:cxnSpLocks/>
            </p:cNvCxnSpPr>
            <p:nvPr/>
          </p:nvCxnSpPr>
          <p:spPr>
            <a:xfrm>
              <a:off x="181737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79A19EA1-EFE1-4D9C-BD37-6407E7543785}"/>
                </a:ext>
              </a:extLst>
            </p:cNvPr>
            <p:cNvCxnSpPr>
              <a:cxnSpLocks/>
            </p:cNvCxnSpPr>
            <p:nvPr/>
          </p:nvCxnSpPr>
          <p:spPr>
            <a:xfrm>
              <a:off x="187848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90C2517A-3515-4F4F-81BC-C81787795A38}"/>
                </a:ext>
              </a:extLst>
            </p:cNvPr>
            <p:cNvCxnSpPr>
              <a:cxnSpLocks/>
            </p:cNvCxnSpPr>
            <p:nvPr/>
          </p:nvCxnSpPr>
          <p:spPr>
            <a:xfrm>
              <a:off x="193960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8EC70ADD-F5D4-49E4-A875-D148D6E6B528}"/>
                </a:ext>
              </a:extLst>
            </p:cNvPr>
            <p:cNvCxnSpPr>
              <a:cxnSpLocks/>
            </p:cNvCxnSpPr>
            <p:nvPr/>
          </p:nvCxnSpPr>
          <p:spPr>
            <a:xfrm>
              <a:off x="200072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xmlns="" id="{CC5178A1-C190-43DA-81BC-F07997048A74}"/>
                </a:ext>
              </a:extLst>
            </p:cNvPr>
            <p:cNvCxnSpPr/>
            <p:nvPr/>
          </p:nvCxnSpPr>
          <p:spPr>
            <a:xfrm>
              <a:off x="206263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xmlns="" id="{7F8812E0-EBE0-4598-863E-09D0A6DF00E0}"/>
                </a:ext>
              </a:extLst>
            </p:cNvPr>
            <p:cNvCxnSpPr>
              <a:cxnSpLocks/>
            </p:cNvCxnSpPr>
            <p:nvPr/>
          </p:nvCxnSpPr>
          <p:spPr>
            <a:xfrm>
              <a:off x="212375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8B1B97D2-268D-4469-BB25-DBFDC472A949}"/>
                </a:ext>
              </a:extLst>
            </p:cNvPr>
            <p:cNvCxnSpPr>
              <a:cxnSpLocks/>
            </p:cNvCxnSpPr>
            <p:nvPr/>
          </p:nvCxnSpPr>
          <p:spPr>
            <a:xfrm>
              <a:off x="218487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B183F9F8-123A-4AEB-9E2A-490708375D40}"/>
                </a:ext>
              </a:extLst>
            </p:cNvPr>
            <p:cNvCxnSpPr>
              <a:cxnSpLocks/>
            </p:cNvCxnSpPr>
            <p:nvPr/>
          </p:nvCxnSpPr>
          <p:spPr>
            <a:xfrm>
              <a:off x="224599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F97192ED-AA4F-4C78-8262-26F6512B28D9}"/>
                </a:ext>
              </a:extLst>
            </p:cNvPr>
            <p:cNvCxnSpPr>
              <a:cxnSpLocks/>
            </p:cNvCxnSpPr>
            <p:nvPr/>
          </p:nvCxnSpPr>
          <p:spPr>
            <a:xfrm>
              <a:off x="230711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xmlns="" id="{AC0A8D10-019B-41AF-9288-B9169D3A55B8}"/>
                </a:ext>
              </a:extLst>
            </p:cNvPr>
            <p:cNvCxnSpPr>
              <a:cxnSpLocks/>
            </p:cNvCxnSpPr>
            <p:nvPr/>
          </p:nvCxnSpPr>
          <p:spPr>
            <a:xfrm>
              <a:off x="236823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xmlns="" id="{254D8C8B-6340-4BD8-BBB2-FCBF4517ABC9}"/>
                </a:ext>
              </a:extLst>
            </p:cNvPr>
            <p:cNvCxnSpPr>
              <a:cxnSpLocks/>
            </p:cNvCxnSpPr>
            <p:nvPr/>
          </p:nvCxnSpPr>
          <p:spPr>
            <a:xfrm>
              <a:off x="242935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xmlns="" id="{BA76592C-0F7D-4681-8061-F614BC6CA379}"/>
                </a:ext>
              </a:extLst>
            </p:cNvPr>
            <p:cNvCxnSpPr/>
            <p:nvPr/>
          </p:nvCxnSpPr>
          <p:spPr>
            <a:xfrm>
              <a:off x="249126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xmlns="" id="{329BF0F7-0C25-4867-BE5D-0412CBF60C71}"/>
                </a:ext>
              </a:extLst>
            </p:cNvPr>
            <p:cNvCxnSpPr>
              <a:cxnSpLocks/>
            </p:cNvCxnSpPr>
            <p:nvPr/>
          </p:nvCxnSpPr>
          <p:spPr>
            <a:xfrm>
              <a:off x="255238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xmlns="" id="{478B0D51-2117-42FA-A644-C2CAE13D85B4}"/>
                </a:ext>
              </a:extLst>
            </p:cNvPr>
            <p:cNvCxnSpPr>
              <a:cxnSpLocks/>
            </p:cNvCxnSpPr>
            <p:nvPr/>
          </p:nvCxnSpPr>
          <p:spPr>
            <a:xfrm>
              <a:off x="261350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xmlns="" id="{C114B74A-9496-48E9-B197-F84E89F1D455}"/>
                </a:ext>
              </a:extLst>
            </p:cNvPr>
            <p:cNvCxnSpPr>
              <a:cxnSpLocks/>
            </p:cNvCxnSpPr>
            <p:nvPr/>
          </p:nvCxnSpPr>
          <p:spPr>
            <a:xfrm>
              <a:off x="267462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xmlns="" id="{912830D5-7413-437F-8834-23794971C52E}"/>
                </a:ext>
              </a:extLst>
            </p:cNvPr>
            <p:cNvCxnSpPr>
              <a:cxnSpLocks/>
            </p:cNvCxnSpPr>
            <p:nvPr/>
          </p:nvCxnSpPr>
          <p:spPr>
            <a:xfrm>
              <a:off x="273573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xmlns="" id="{9C0A0DD1-92C1-45DA-8253-EC28C5068721}"/>
                </a:ext>
              </a:extLst>
            </p:cNvPr>
            <p:cNvCxnSpPr>
              <a:cxnSpLocks/>
            </p:cNvCxnSpPr>
            <p:nvPr/>
          </p:nvCxnSpPr>
          <p:spPr>
            <a:xfrm>
              <a:off x="279685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2548CB0A-6729-4652-9EA1-696DDA727C53}"/>
                </a:ext>
              </a:extLst>
            </p:cNvPr>
            <p:cNvCxnSpPr>
              <a:cxnSpLocks/>
            </p:cNvCxnSpPr>
            <p:nvPr/>
          </p:nvCxnSpPr>
          <p:spPr>
            <a:xfrm>
              <a:off x="285797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FA282CD1-0E0E-4792-92DA-F253EEEC2B09}"/>
                </a:ext>
              </a:extLst>
            </p:cNvPr>
            <p:cNvCxnSpPr/>
            <p:nvPr/>
          </p:nvCxnSpPr>
          <p:spPr>
            <a:xfrm>
              <a:off x="291988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xmlns="" id="{ECB50E2C-FCAE-4A28-B42D-8C92DE00B882}"/>
                </a:ext>
              </a:extLst>
            </p:cNvPr>
            <p:cNvCxnSpPr>
              <a:cxnSpLocks/>
            </p:cNvCxnSpPr>
            <p:nvPr/>
          </p:nvCxnSpPr>
          <p:spPr>
            <a:xfrm>
              <a:off x="298100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xmlns="" id="{EA1DAD5A-E66B-4DA3-9F5B-BE98869DBF73}"/>
                </a:ext>
              </a:extLst>
            </p:cNvPr>
            <p:cNvCxnSpPr>
              <a:cxnSpLocks/>
            </p:cNvCxnSpPr>
            <p:nvPr/>
          </p:nvCxnSpPr>
          <p:spPr>
            <a:xfrm>
              <a:off x="304212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xmlns="" id="{BE6C3AFD-4E2A-4E46-A3CF-187B408B7174}"/>
                </a:ext>
              </a:extLst>
            </p:cNvPr>
            <p:cNvCxnSpPr>
              <a:cxnSpLocks/>
            </p:cNvCxnSpPr>
            <p:nvPr/>
          </p:nvCxnSpPr>
          <p:spPr>
            <a:xfrm>
              <a:off x="310324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xmlns="" id="{8815FB92-2F0F-49E4-A558-A86A04723E78}"/>
                </a:ext>
              </a:extLst>
            </p:cNvPr>
            <p:cNvCxnSpPr>
              <a:cxnSpLocks/>
            </p:cNvCxnSpPr>
            <p:nvPr/>
          </p:nvCxnSpPr>
          <p:spPr>
            <a:xfrm>
              <a:off x="316436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xmlns="" id="{7F5FB5DF-DEEF-4F82-9F20-95383195260B}"/>
                </a:ext>
              </a:extLst>
            </p:cNvPr>
            <p:cNvCxnSpPr>
              <a:cxnSpLocks/>
            </p:cNvCxnSpPr>
            <p:nvPr/>
          </p:nvCxnSpPr>
          <p:spPr>
            <a:xfrm>
              <a:off x="322548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xmlns="" id="{25D49CDA-2C0E-40A4-9700-5B3B48B3C2AE}"/>
                </a:ext>
              </a:extLst>
            </p:cNvPr>
            <p:cNvCxnSpPr>
              <a:cxnSpLocks/>
            </p:cNvCxnSpPr>
            <p:nvPr/>
          </p:nvCxnSpPr>
          <p:spPr>
            <a:xfrm>
              <a:off x="328660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xmlns="" id="{A47A6F21-7AB7-4C89-8CFD-1316E5774630}"/>
                </a:ext>
              </a:extLst>
            </p:cNvPr>
            <p:cNvCxnSpPr/>
            <p:nvPr/>
          </p:nvCxnSpPr>
          <p:spPr>
            <a:xfrm>
              <a:off x="334851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xmlns="" id="{C2703ED3-F127-4AEE-8B66-D6AE55AF4E51}"/>
                </a:ext>
              </a:extLst>
            </p:cNvPr>
            <p:cNvCxnSpPr>
              <a:cxnSpLocks/>
            </p:cNvCxnSpPr>
            <p:nvPr/>
          </p:nvCxnSpPr>
          <p:spPr>
            <a:xfrm>
              <a:off x="340963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xmlns="" id="{4E4AA95E-0D30-4AF0-A131-B0AEED0A6010}"/>
                </a:ext>
              </a:extLst>
            </p:cNvPr>
            <p:cNvCxnSpPr>
              <a:cxnSpLocks/>
            </p:cNvCxnSpPr>
            <p:nvPr/>
          </p:nvCxnSpPr>
          <p:spPr>
            <a:xfrm>
              <a:off x="347075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xmlns="" id="{D22E3463-1FA3-431C-8DCA-CD3729EC7EF0}"/>
                </a:ext>
              </a:extLst>
            </p:cNvPr>
            <p:cNvCxnSpPr>
              <a:cxnSpLocks/>
            </p:cNvCxnSpPr>
            <p:nvPr/>
          </p:nvCxnSpPr>
          <p:spPr>
            <a:xfrm>
              <a:off x="353187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xmlns="" id="{B38E0E96-A09F-4FBB-8F99-7FC234C9D216}"/>
                </a:ext>
              </a:extLst>
            </p:cNvPr>
            <p:cNvCxnSpPr>
              <a:cxnSpLocks/>
            </p:cNvCxnSpPr>
            <p:nvPr/>
          </p:nvCxnSpPr>
          <p:spPr>
            <a:xfrm>
              <a:off x="359298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xmlns="" id="{240972B1-F701-4AD6-8110-C6BF2825F23C}"/>
                </a:ext>
              </a:extLst>
            </p:cNvPr>
            <p:cNvCxnSpPr>
              <a:cxnSpLocks/>
            </p:cNvCxnSpPr>
            <p:nvPr/>
          </p:nvCxnSpPr>
          <p:spPr>
            <a:xfrm>
              <a:off x="365410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xmlns="" id="{77F94B25-B71F-4CE6-8BD6-F0DB2948F0A7}"/>
                </a:ext>
              </a:extLst>
            </p:cNvPr>
            <p:cNvCxnSpPr>
              <a:cxnSpLocks/>
            </p:cNvCxnSpPr>
            <p:nvPr/>
          </p:nvCxnSpPr>
          <p:spPr>
            <a:xfrm>
              <a:off x="371522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xmlns="" id="{E3CBC249-CCA9-4C8A-8450-EA6B0F36CBED}"/>
                </a:ext>
              </a:extLst>
            </p:cNvPr>
            <p:cNvCxnSpPr/>
            <p:nvPr/>
          </p:nvCxnSpPr>
          <p:spPr>
            <a:xfrm>
              <a:off x="377713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xmlns="" id="{3B9E86EE-1A82-453C-B447-878F1160E16C}"/>
                </a:ext>
              </a:extLst>
            </p:cNvPr>
            <p:cNvCxnSpPr>
              <a:cxnSpLocks/>
            </p:cNvCxnSpPr>
            <p:nvPr/>
          </p:nvCxnSpPr>
          <p:spPr>
            <a:xfrm>
              <a:off x="383825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xmlns="" id="{9954B40E-B300-4C3F-A628-F2CDCC74B10C}"/>
                </a:ext>
              </a:extLst>
            </p:cNvPr>
            <p:cNvCxnSpPr>
              <a:cxnSpLocks/>
            </p:cNvCxnSpPr>
            <p:nvPr/>
          </p:nvCxnSpPr>
          <p:spPr>
            <a:xfrm>
              <a:off x="389937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xmlns="" id="{9B9041E9-1EBD-4FF6-9DC1-1E9336B39EC6}"/>
                </a:ext>
              </a:extLst>
            </p:cNvPr>
            <p:cNvCxnSpPr>
              <a:cxnSpLocks/>
            </p:cNvCxnSpPr>
            <p:nvPr/>
          </p:nvCxnSpPr>
          <p:spPr>
            <a:xfrm>
              <a:off x="396049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xmlns="" id="{FD744534-B9A1-4F30-B042-8701769FB0D8}"/>
                </a:ext>
              </a:extLst>
            </p:cNvPr>
            <p:cNvCxnSpPr>
              <a:cxnSpLocks/>
            </p:cNvCxnSpPr>
            <p:nvPr/>
          </p:nvCxnSpPr>
          <p:spPr>
            <a:xfrm>
              <a:off x="402161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>
              <a:extLst>
                <a:ext uri="{FF2B5EF4-FFF2-40B4-BE49-F238E27FC236}">
                  <a16:creationId xmlns:a16="http://schemas.microsoft.com/office/drawing/2014/main" xmlns="" id="{D5B4A5D7-C6A2-4C2E-92F7-A0EACA81D960}"/>
                </a:ext>
              </a:extLst>
            </p:cNvPr>
            <p:cNvCxnSpPr>
              <a:cxnSpLocks/>
            </p:cNvCxnSpPr>
            <p:nvPr/>
          </p:nvCxnSpPr>
          <p:spPr>
            <a:xfrm>
              <a:off x="408273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xmlns="" id="{C911DE7B-9406-45E0-AD7E-5DCEFBBA61E3}"/>
                </a:ext>
              </a:extLst>
            </p:cNvPr>
            <p:cNvCxnSpPr>
              <a:cxnSpLocks/>
            </p:cNvCxnSpPr>
            <p:nvPr/>
          </p:nvCxnSpPr>
          <p:spPr>
            <a:xfrm>
              <a:off x="414385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xmlns="" id="{DF459DEE-62B5-4F11-8153-41FA2195B35A}"/>
                </a:ext>
              </a:extLst>
            </p:cNvPr>
            <p:cNvCxnSpPr/>
            <p:nvPr/>
          </p:nvCxnSpPr>
          <p:spPr>
            <a:xfrm>
              <a:off x="420576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xmlns="" id="{68D6145D-3FBE-4EA0-8B15-370A818FC33E}"/>
                </a:ext>
              </a:extLst>
            </p:cNvPr>
            <p:cNvCxnSpPr>
              <a:cxnSpLocks/>
            </p:cNvCxnSpPr>
            <p:nvPr/>
          </p:nvCxnSpPr>
          <p:spPr>
            <a:xfrm>
              <a:off x="426688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xmlns="" id="{E9C7ED93-BFC6-47F4-B8AD-640E675EDFC3}"/>
                </a:ext>
              </a:extLst>
            </p:cNvPr>
            <p:cNvCxnSpPr>
              <a:cxnSpLocks/>
            </p:cNvCxnSpPr>
            <p:nvPr/>
          </p:nvCxnSpPr>
          <p:spPr>
            <a:xfrm>
              <a:off x="432800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xmlns="" id="{2A411273-1E88-46FD-BA78-8FD0ADAE968A}"/>
                </a:ext>
              </a:extLst>
            </p:cNvPr>
            <p:cNvCxnSpPr>
              <a:cxnSpLocks/>
            </p:cNvCxnSpPr>
            <p:nvPr/>
          </p:nvCxnSpPr>
          <p:spPr>
            <a:xfrm>
              <a:off x="438912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xmlns="" id="{B026E4E9-5463-4F32-8812-9121F974D55B}"/>
                </a:ext>
              </a:extLst>
            </p:cNvPr>
            <p:cNvCxnSpPr>
              <a:cxnSpLocks/>
            </p:cNvCxnSpPr>
            <p:nvPr/>
          </p:nvCxnSpPr>
          <p:spPr>
            <a:xfrm>
              <a:off x="445023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xmlns="" id="{6C3FCBF7-4354-4D9E-90DD-A45CBF8ED920}"/>
                </a:ext>
              </a:extLst>
            </p:cNvPr>
            <p:cNvCxnSpPr>
              <a:cxnSpLocks/>
            </p:cNvCxnSpPr>
            <p:nvPr/>
          </p:nvCxnSpPr>
          <p:spPr>
            <a:xfrm>
              <a:off x="451135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xmlns="" id="{4D7E4261-1264-4432-97DE-CED3512EA49E}"/>
                </a:ext>
              </a:extLst>
            </p:cNvPr>
            <p:cNvCxnSpPr>
              <a:cxnSpLocks/>
            </p:cNvCxnSpPr>
            <p:nvPr/>
          </p:nvCxnSpPr>
          <p:spPr>
            <a:xfrm>
              <a:off x="457247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xmlns="" id="{813BABFB-1773-41B1-82FA-AA78F7B1B96C}"/>
                </a:ext>
              </a:extLst>
            </p:cNvPr>
            <p:cNvCxnSpPr/>
            <p:nvPr/>
          </p:nvCxnSpPr>
          <p:spPr>
            <a:xfrm>
              <a:off x="463438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xmlns="" id="{E6112CF4-636B-48F5-9B93-8E98CEBCEA09}"/>
                </a:ext>
              </a:extLst>
            </p:cNvPr>
            <p:cNvCxnSpPr>
              <a:cxnSpLocks/>
            </p:cNvCxnSpPr>
            <p:nvPr/>
          </p:nvCxnSpPr>
          <p:spPr>
            <a:xfrm>
              <a:off x="469550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xmlns="" id="{2EF7F9AB-360B-4CC8-A28A-A197F1A366D8}"/>
                </a:ext>
              </a:extLst>
            </p:cNvPr>
            <p:cNvCxnSpPr>
              <a:cxnSpLocks/>
            </p:cNvCxnSpPr>
            <p:nvPr/>
          </p:nvCxnSpPr>
          <p:spPr>
            <a:xfrm>
              <a:off x="475662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xmlns="" id="{43E8244E-019D-414D-BCF9-0FF8E48D4FF1}"/>
                </a:ext>
              </a:extLst>
            </p:cNvPr>
            <p:cNvCxnSpPr>
              <a:cxnSpLocks/>
            </p:cNvCxnSpPr>
            <p:nvPr/>
          </p:nvCxnSpPr>
          <p:spPr>
            <a:xfrm>
              <a:off x="481774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xmlns="" id="{235E6117-D245-49DA-98AB-A7E1C250B0DC}"/>
                </a:ext>
              </a:extLst>
            </p:cNvPr>
            <p:cNvCxnSpPr>
              <a:cxnSpLocks/>
            </p:cNvCxnSpPr>
            <p:nvPr/>
          </p:nvCxnSpPr>
          <p:spPr>
            <a:xfrm>
              <a:off x="487886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xmlns="" id="{BF2F6B0B-DF9E-4E89-8ADE-D112A30A553F}"/>
                </a:ext>
              </a:extLst>
            </p:cNvPr>
            <p:cNvCxnSpPr>
              <a:cxnSpLocks/>
            </p:cNvCxnSpPr>
            <p:nvPr/>
          </p:nvCxnSpPr>
          <p:spPr>
            <a:xfrm>
              <a:off x="493998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xmlns="" id="{AD0CDBBD-4EB9-4B3E-8700-0F5A37F723AC}"/>
                </a:ext>
              </a:extLst>
            </p:cNvPr>
            <p:cNvCxnSpPr>
              <a:cxnSpLocks/>
            </p:cNvCxnSpPr>
            <p:nvPr/>
          </p:nvCxnSpPr>
          <p:spPr>
            <a:xfrm>
              <a:off x="500110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:a16="http://schemas.microsoft.com/office/drawing/2014/main" xmlns="" id="{265ABCA3-3419-450A-BFC9-655F4E8D6CAD}"/>
                </a:ext>
              </a:extLst>
            </p:cNvPr>
            <p:cNvCxnSpPr/>
            <p:nvPr/>
          </p:nvCxnSpPr>
          <p:spPr>
            <a:xfrm>
              <a:off x="506301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>
              <a:extLst>
                <a:ext uri="{FF2B5EF4-FFF2-40B4-BE49-F238E27FC236}">
                  <a16:creationId xmlns:a16="http://schemas.microsoft.com/office/drawing/2014/main" xmlns="" id="{2FCB37B6-645A-4DC6-8E2B-A92F0234FA14}"/>
                </a:ext>
              </a:extLst>
            </p:cNvPr>
            <p:cNvCxnSpPr>
              <a:cxnSpLocks/>
            </p:cNvCxnSpPr>
            <p:nvPr/>
          </p:nvCxnSpPr>
          <p:spPr>
            <a:xfrm>
              <a:off x="512413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xmlns="" id="{041D1D44-C89B-4C19-B6E6-AF151E883442}"/>
                </a:ext>
              </a:extLst>
            </p:cNvPr>
            <p:cNvCxnSpPr>
              <a:cxnSpLocks/>
            </p:cNvCxnSpPr>
            <p:nvPr/>
          </p:nvCxnSpPr>
          <p:spPr>
            <a:xfrm>
              <a:off x="518525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xmlns="" id="{E92061D6-63FF-4421-BEBE-9921AE6B30C9}"/>
                </a:ext>
              </a:extLst>
            </p:cNvPr>
            <p:cNvCxnSpPr>
              <a:cxnSpLocks/>
            </p:cNvCxnSpPr>
            <p:nvPr/>
          </p:nvCxnSpPr>
          <p:spPr>
            <a:xfrm>
              <a:off x="524637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xmlns="" id="{17364E25-5857-4B0D-B0EC-8593F6020354}"/>
                </a:ext>
              </a:extLst>
            </p:cNvPr>
            <p:cNvCxnSpPr>
              <a:cxnSpLocks/>
            </p:cNvCxnSpPr>
            <p:nvPr/>
          </p:nvCxnSpPr>
          <p:spPr>
            <a:xfrm>
              <a:off x="530748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xmlns="" id="{9BFE70AD-DEF9-477E-BDBD-61E24BEC4B51}"/>
                </a:ext>
              </a:extLst>
            </p:cNvPr>
            <p:cNvCxnSpPr>
              <a:cxnSpLocks/>
            </p:cNvCxnSpPr>
            <p:nvPr/>
          </p:nvCxnSpPr>
          <p:spPr>
            <a:xfrm>
              <a:off x="536860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xmlns="" id="{7A62561C-D350-46FA-BA11-222A6660DF76}"/>
                </a:ext>
              </a:extLst>
            </p:cNvPr>
            <p:cNvCxnSpPr>
              <a:cxnSpLocks/>
            </p:cNvCxnSpPr>
            <p:nvPr/>
          </p:nvCxnSpPr>
          <p:spPr>
            <a:xfrm>
              <a:off x="542972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xmlns="" id="{13485B50-BFDF-42FB-94ED-801EDEF864C8}"/>
                </a:ext>
              </a:extLst>
            </p:cNvPr>
            <p:cNvCxnSpPr/>
            <p:nvPr/>
          </p:nvCxnSpPr>
          <p:spPr>
            <a:xfrm>
              <a:off x="549163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xmlns="" id="{1877928C-43A0-4AE1-8559-C4A295FBEB42}"/>
                </a:ext>
              </a:extLst>
            </p:cNvPr>
            <p:cNvCxnSpPr>
              <a:cxnSpLocks/>
            </p:cNvCxnSpPr>
            <p:nvPr/>
          </p:nvCxnSpPr>
          <p:spPr>
            <a:xfrm>
              <a:off x="555275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xmlns="" id="{22E06831-5570-47EC-9C08-B7D9B244A1A7}"/>
                </a:ext>
              </a:extLst>
            </p:cNvPr>
            <p:cNvCxnSpPr>
              <a:cxnSpLocks/>
            </p:cNvCxnSpPr>
            <p:nvPr/>
          </p:nvCxnSpPr>
          <p:spPr>
            <a:xfrm>
              <a:off x="561387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>
              <a:extLst>
                <a:ext uri="{FF2B5EF4-FFF2-40B4-BE49-F238E27FC236}">
                  <a16:creationId xmlns:a16="http://schemas.microsoft.com/office/drawing/2014/main" xmlns="" id="{06A7D1A8-EAD8-4BB7-B22A-836F8F84D9BF}"/>
                </a:ext>
              </a:extLst>
            </p:cNvPr>
            <p:cNvCxnSpPr>
              <a:cxnSpLocks/>
            </p:cNvCxnSpPr>
            <p:nvPr/>
          </p:nvCxnSpPr>
          <p:spPr>
            <a:xfrm>
              <a:off x="567499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>
              <a:extLst>
                <a:ext uri="{FF2B5EF4-FFF2-40B4-BE49-F238E27FC236}">
                  <a16:creationId xmlns:a16="http://schemas.microsoft.com/office/drawing/2014/main" xmlns="" id="{E315C4D1-2EB5-4A20-986B-6BAE802F6BA9}"/>
                </a:ext>
              </a:extLst>
            </p:cNvPr>
            <p:cNvCxnSpPr>
              <a:cxnSpLocks/>
            </p:cNvCxnSpPr>
            <p:nvPr/>
          </p:nvCxnSpPr>
          <p:spPr>
            <a:xfrm>
              <a:off x="573611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>
              <a:extLst>
                <a:ext uri="{FF2B5EF4-FFF2-40B4-BE49-F238E27FC236}">
                  <a16:creationId xmlns:a16="http://schemas.microsoft.com/office/drawing/2014/main" xmlns="" id="{EC05DF0D-6A38-4905-BDB9-CFBB11657318}"/>
                </a:ext>
              </a:extLst>
            </p:cNvPr>
            <p:cNvCxnSpPr>
              <a:cxnSpLocks/>
            </p:cNvCxnSpPr>
            <p:nvPr/>
          </p:nvCxnSpPr>
          <p:spPr>
            <a:xfrm>
              <a:off x="579723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>
              <a:extLst>
                <a:ext uri="{FF2B5EF4-FFF2-40B4-BE49-F238E27FC236}">
                  <a16:creationId xmlns:a16="http://schemas.microsoft.com/office/drawing/2014/main" xmlns="" id="{65F8F0D9-58ED-4B86-9331-BB86DBBD7BBB}"/>
                </a:ext>
              </a:extLst>
            </p:cNvPr>
            <p:cNvCxnSpPr>
              <a:cxnSpLocks/>
            </p:cNvCxnSpPr>
            <p:nvPr/>
          </p:nvCxnSpPr>
          <p:spPr>
            <a:xfrm>
              <a:off x="585835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xmlns="" id="{3913C7BF-DEEC-4A01-B7B5-E7C1C00BBBB3}"/>
                </a:ext>
              </a:extLst>
            </p:cNvPr>
            <p:cNvCxnSpPr/>
            <p:nvPr/>
          </p:nvCxnSpPr>
          <p:spPr>
            <a:xfrm>
              <a:off x="592026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xmlns="" id="{E7DAE963-63EA-4372-ABE3-FCAA3ADFDB6D}"/>
                </a:ext>
              </a:extLst>
            </p:cNvPr>
            <p:cNvCxnSpPr>
              <a:cxnSpLocks/>
            </p:cNvCxnSpPr>
            <p:nvPr/>
          </p:nvCxnSpPr>
          <p:spPr>
            <a:xfrm>
              <a:off x="598138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xmlns="" id="{2897BBBD-F4CF-4368-A143-C34EDFB79567}"/>
                </a:ext>
              </a:extLst>
            </p:cNvPr>
            <p:cNvCxnSpPr>
              <a:cxnSpLocks/>
            </p:cNvCxnSpPr>
            <p:nvPr/>
          </p:nvCxnSpPr>
          <p:spPr>
            <a:xfrm>
              <a:off x="604250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xmlns="" id="{4EB97D2B-0514-4DD8-ADF5-148D078CCB7E}"/>
                </a:ext>
              </a:extLst>
            </p:cNvPr>
            <p:cNvCxnSpPr>
              <a:cxnSpLocks/>
            </p:cNvCxnSpPr>
            <p:nvPr/>
          </p:nvCxnSpPr>
          <p:spPr>
            <a:xfrm>
              <a:off x="610362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xmlns="" id="{89E67E29-5AB7-434B-A323-D643AE55EBE5}"/>
                </a:ext>
              </a:extLst>
            </p:cNvPr>
            <p:cNvCxnSpPr>
              <a:cxnSpLocks/>
            </p:cNvCxnSpPr>
            <p:nvPr/>
          </p:nvCxnSpPr>
          <p:spPr>
            <a:xfrm>
              <a:off x="616473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xmlns="" id="{9F8ECBB9-205A-4B60-9E46-CF244A16AD5F}"/>
                </a:ext>
              </a:extLst>
            </p:cNvPr>
            <p:cNvCxnSpPr>
              <a:cxnSpLocks/>
            </p:cNvCxnSpPr>
            <p:nvPr/>
          </p:nvCxnSpPr>
          <p:spPr>
            <a:xfrm>
              <a:off x="622585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xmlns="" id="{BDC42B66-B0ED-4772-9B14-680030C68297}"/>
                </a:ext>
              </a:extLst>
            </p:cNvPr>
            <p:cNvCxnSpPr>
              <a:cxnSpLocks/>
            </p:cNvCxnSpPr>
            <p:nvPr/>
          </p:nvCxnSpPr>
          <p:spPr>
            <a:xfrm>
              <a:off x="628697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xmlns="" id="{A1BBC1F9-2343-4923-92AE-436AF792AB1B}"/>
                </a:ext>
              </a:extLst>
            </p:cNvPr>
            <p:cNvCxnSpPr/>
            <p:nvPr/>
          </p:nvCxnSpPr>
          <p:spPr>
            <a:xfrm>
              <a:off x="634888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xmlns="" id="{D9A37BC8-D848-49AF-BE1B-B78DBD55E41E}"/>
                </a:ext>
              </a:extLst>
            </p:cNvPr>
            <p:cNvCxnSpPr>
              <a:cxnSpLocks/>
            </p:cNvCxnSpPr>
            <p:nvPr/>
          </p:nvCxnSpPr>
          <p:spPr>
            <a:xfrm>
              <a:off x="641000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xmlns="" id="{270C519C-88A5-4BD5-BB8E-BC2CA63C2FF9}"/>
                </a:ext>
              </a:extLst>
            </p:cNvPr>
            <p:cNvCxnSpPr>
              <a:cxnSpLocks/>
            </p:cNvCxnSpPr>
            <p:nvPr/>
          </p:nvCxnSpPr>
          <p:spPr>
            <a:xfrm>
              <a:off x="647112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xmlns="" id="{ABB7D45E-0DD3-489A-B61B-3AABAB0B4B06}"/>
                </a:ext>
              </a:extLst>
            </p:cNvPr>
            <p:cNvCxnSpPr>
              <a:cxnSpLocks/>
            </p:cNvCxnSpPr>
            <p:nvPr/>
          </p:nvCxnSpPr>
          <p:spPr>
            <a:xfrm>
              <a:off x="653224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xmlns="" id="{6569937C-7B29-498E-BD40-DD93CC36D2C5}"/>
                </a:ext>
              </a:extLst>
            </p:cNvPr>
            <p:cNvCxnSpPr>
              <a:cxnSpLocks/>
            </p:cNvCxnSpPr>
            <p:nvPr/>
          </p:nvCxnSpPr>
          <p:spPr>
            <a:xfrm>
              <a:off x="659336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:a16="http://schemas.microsoft.com/office/drawing/2014/main" xmlns="" id="{A013C3B4-233F-4A76-98BE-94AC0513AE88}"/>
                </a:ext>
              </a:extLst>
            </p:cNvPr>
            <p:cNvCxnSpPr>
              <a:cxnSpLocks/>
            </p:cNvCxnSpPr>
            <p:nvPr/>
          </p:nvCxnSpPr>
          <p:spPr>
            <a:xfrm>
              <a:off x="665448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>
              <a:extLst>
                <a:ext uri="{FF2B5EF4-FFF2-40B4-BE49-F238E27FC236}">
                  <a16:creationId xmlns:a16="http://schemas.microsoft.com/office/drawing/2014/main" xmlns="" id="{8E705766-967A-4562-BEA2-45A858F05319}"/>
                </a:ext>
              </a:extLst>
            </p:cNvPr>
            <p:cNvCxnSpPr>
              <a:cxnSpLocks/>
            </p:cNvCxnSpPr>
            <p:nvPr/>
          </p:nvCxnSpPr>
          <p:spPr>
            <a:xfrm>
              <a:off x="671560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>
              <a:extLst>
                <a:ext uri="{FF2B5EF4-FFF2-40B4-BE49-F238E27FC236}">
                  <a16:creationId xmlns:a16="http://schemas.microsoft.com/office/drawing/2014/main" xmlns="" id="{4B44E887-0A35-4469-92FF-8463A418D734}"/>
                </a:ext>
              </a:extLst>
            </p:cNvPr>
            <p:cNvCxnSpPr/>
            <p:nvPr/>
          </p:nvCxnSpPr>
          <p:spPr>
            <a:xfrm>
              <a:off x="677751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>
              <a:extLst>
                <a:ext uri="{FF2B5EF4-FFF2-40B4-BE49-F238E27FC236}">
                  <a16:creationId xmlns:a16="http://schemas.microsoft.com/office/drawing/2014/main" xmlns="" id="{521BB146-94EB-443E-92F9-0DF440CA0ED3}"/>
                </a:ext>
              </a:extLst>
            </p:cNvPr>
            <p:cNvCxnSpPr>
              <a:cxnSpLocks/>
            </p:cNvCxnSpPr>
            <p:nvPr/>
          </p:nvCxnSpPr>
          <p:spPr>
            <a:xfrm>
              <a:off x="683863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>
              <a:extLst>
                <a:ext uri="{FF2B5EF4-FFF2-40B4-BE49-F238E27FC236}">
                  <a16:creationId xmlns:a16="http://schemas.microsoft.com/office/drawing/2014/main" xmlns="" id="{1D9BA793-AC92-45A3-B4BE-CA4CAA2F9BBB}"/>
                </a:ext>
              </a:extLst>
            </p:cNvPr>
            <p:cNvCxnSpPr>
              <a:cxnSpLocks/>
            </p:cNvCxnSpPr>
            <p:nvPr/>
          </p:nvCxnSpPr>
          <p:spPr>
            <a:xfrm>
              <a:off x="689975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>
              <a:extLst>
                <a:ext uri="{FF2B5EF4-FFF2-40B4-BE49-F238E27FC236}">
                  <a16:creationId xmlns:a16="http://schemas.microsoft.com/office/drawing/2014/main" xmlns="" id="{4DF52BBB-D0B7-4B90-87BD-54527E6189FB}"/>
                </a:ext>
              </a:extLst>
            </p:cNvPr>
            <p:cNvCxnSpPr>
              <a:cxnSpLocks/>
            </p:cNvCxnSpPr>
            <p:nvPr/>
          </p:nvCxnSpPr>
          <p:spPr>
            <a:xfrm>
              <a:off x="696087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>
              <a:extLst>
                <a:ext uri="{FF2B5EF4-FFF2-40B4-BE49-F238E27FC236}">
                  <a16:creationId xmlns:a16="http://schemas.microsoft.com/office/drawing/2014/main" xmlns="" id="{87411E4F-7177-4259-956A-52BC0437F34C}"/>
                </a:ext>
              </a:extLst>
            </p:cNvPr>
            <p:cNvCxnSpPr>
              <a:cxnSpLocks/>
            </p:cNvCxnSpPr>
            <p:nvPr/>
          </p:nvCxnSpPr>
          <p:spPr>
            <a:xfrm>
              <a:off x="702198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:a16="http://schemas.microsoft.com/office/drawing/2014/main" xmlns="" id="{79828CFA-2069-4BE8-AEAB-C944611306C5}"/>
                </a:ext>
              </a:extLst>
            </p:cNvPr>
            <p:cNvCxnSpPr>
              <a:cxnSpLocks/>
            </p:cNvCxnSpPr>
            <p:nvPr/>
          </p:nvCxnSpPr>
          <p:spPr>
            <a:xfrm>
              <a:off x="708310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xmlns="" id="{5963BD03-A695-45F0-917A-27ABCFFFDC1E}"/>
                </a:ext>
              </a:extLst>
            </p:cNvPr>
            <p:cNvCxnSpPr>
              <a:cxnSpLocks/>
            </p:cNvCxnSpPr>
            <p:nvPr/>
          </p:nvCxnSpPr>
          <p:spPr>
            <a:xfrm>
              <a:off x="714422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xmlns="" id="{C05720B4-C4F2-4BCA-BD41-66CEB79F57BA}"/>
                </a:ext>
              </a:extLst>
            </p:cNvPr>
            <p:cNvCxnSpPr/>
            <p:nvPr/>
          </p:nvCxnSpPr>
          <p:spPr>
            <a:xfrm>
              <a:off x="720613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xmlns="" id="{3DA5DA48-E5BF-4227-9680-817FCFD5B5B1}"/>
                </a:ext>
              </a:extLst>
            </p:cNvPr>
            <p:cNvCxnSpPr>
              <a:cxnSpLocks/>
            </p:cNvCxnSpPr>
            <p:nvPr/>
          </p:nvCxnSpPr>
          <p:spPr>
            <a:xfrm>
              <a:off x="726725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xmlns="" id="{6B9D2A32-C543-4F94-AB61-62ED9A15544D}"/>
                </a:ext>
              </a:extLst>
            </p:cNvPr>
            <p:cNvCxnSpPr>
              <a:cxnSpLocks/>
            </p:cNvCxnSpPr>
            <p:nvPr/>
          </p:nvCxnSpPr>
          <p:spPr>
            <a:xfrm>
              <a:off x="732837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>
              <a:extLst>
                <a:ext uri="{FF2B5EF4-FFF2-40B4-BE49-F238E27FC236}">
                  <a16:creationId xmlns:a16="http://schemas.microsoft.com/office/drawing/2014/main" xmlns="" id="{FAD8B46D-990E-404A-9534-96FD1E94BB2A}"/>
                </a:ext>
              </a:extLst>
            </p:cNvPr>
            <p:cNvCxnSpPr>
              <a:cxnSpLocks/>
            </p:cNvCxnSpPr>
            <p:nvPr/>
          </p:nvCxnSpPr>
          <p:spPr>
            <a:xfrm>
              <a:off x="738949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:a16="http://schemas.microsoft.com/office/drawing/2014/main" xmlns="" id="{7D5EEBC3-4C2E-4DA6-9727-D7714B512D8D}"/>
                </a:ext>
              </a:extLst>
            </p:cNvPr>
            <p:cNvCxnSpPr>
              <a:cxnSpLocks/>
            </p:cNvCxnSpPr>
            <p:nvPr/>
          </p:nvCxnSpPr>
          <p:spPr>
            <a:xfrm>
              <a:off x="745061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xmlns="" id="{8FC0B26D-C7D2-4EEA-B728-866588B3A058}"/>
                </a:ext>
              </a:extLst>
            </p:cNvPr>
            <p:cNvCxnSpPr>
              <a:cxnSpLocks/>
            </p:cNvCxnSpPr>
            <p:nvPr/>
          </p:nvCxnSpPr>
          <p:spPr>
            <a:xfrm>
              <a:off x="751173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>
              <a:extLst>
                <a:ext uri="{FF2B5EF4-FFF2-40B4-BE49-F238E27FC236}">
                  <a16:creationId xmlns:a16="http://schemas.microsoft.com/office/drawing/2014/main" xmlns="" id="{717D3576-E32E-4091-8623-B8A67E7904F7}"/>
                </a:ext>
              </a:extLst>
            </p:cNvPr>
            <p:cNvCxnSpPr>
              <a:cxnSpLocks/>
            </p:cNvCxnSpPr>
            <p:nvPr/>
          </p:nvCxnSpPr>
          <p:spPr>
            <a:xfrm>
              <a:off x="757285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>
              <a:extLst>
                <a:ext uri="{FF2B5EF4-FFF2-40B4-BE49-F238E27FC236}">
                  <a16:creationId xmlns:a16="http://schemas.microsoft.com/office/drawing/2014/main" xmlns="" id="{D61BFF8B-9C28-4907-8474-831784B10C6F}"/>
                </a:ext>
              </a:extLst>
            </p:cNvPr>
            <p:cNvCxnSpPr/>
            <p:nvPr/>
          </p:nvCxnSpPr>
          <p:spPr>
            <a:xfrm>
              <a:off x="763476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>
              <a:extLst>
                <a:ext uri="{FF2B5EF4-FFF2-40B4-BE49-F238E27FC236}">
                  <a16:creationId xmlns:a16="http://schemas.microsoft.com/office/drawing/2014/main" xmlns="" id="{AF3A801E-E6E6-4D53-8D86-7363A8C47442}"/>
                </a:ext>
              </a:extLst>
            </p:cNvPr>
            <p:cNvCxnSpPr>
              <a:cxnSpLocks/>
            </p:cNvCxnSpPr>
            <p:nvPr/>
          </p:nvCxnSpPr>
          <p:spPr>
            <a:xfrm>
              <a:off x="769588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>
              <a:extLst>
                <a:ext uri="{FF2B5EF4-FFF2-40B4-BE49-F238E27FC236}">
                  <a16:creationId xmlns:a16="http://schemas.microsoft.com/office/drawing/2014/main" xmlns="" id="{D136FA0F-81F8-47A1-829E-87AE93864E55}"/>
                </a:ext>
              </a:extLst>
            </p:cNvPr>
            <p:cNvCxnSpPr>
              <a:cxnSpLocks/>
            </p:cNvCxnSpPr>
            <p:nvPr/>
          </p:nvCxnSpPr>
          <p:spPr>
            <a:xfrm>
              <a:off x="775700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>
              <a:extLst>
                <a:ext uri="{FF2B5EF4-FFF2-40B4-BE49-F238E27FC236}">
                  <a16:creationId xmlns:a16="http://schemas.microsoft.com/office/drawing/2014/main" xmlns="" id="{141CD456-0CBF-4598-B253-EF7ED4DCB172}"/>
                </a:ext>
              </a:extLst>
            </p:cNvPr>
            <p:cNvCxnSpPr>
              <a:cxnSpLocks/>
            </p:cNvCxnSpPr>
            <p:nvPr/>
          </p:nvCxnSpPr>
          <p:spPr>
            <a:xfrm>
              <a:off x="781812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>
              <a:extLst>
                <a:ext uri="{FF2B5EF4-FFF2-40B4-BE49-F238E27FC236}">
                  <a16:creationId xmlns:a16="http://schemas.microsoft.com/office/drawing/2014/main" xmlns="" id="{935A4762-224D-4D04-80B2-09A80F8EA29F}"/>
                </a:ext>
              </a:extLst>
            </p:cNvPr>
            <p:cNvCxnSpPr>
              <a:cxnSpLocks/>
            </p:cNvCxnSpPr>
            <p:nvPr/>
          </p:nvCxnSpPr>
          <p:spPr>
            <a:xfrm>
              <a:off x="787923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>
              <a:extLst>
                <a:ext uri="{FF2B5EF4-FFF2-40B4-BE49-F238E27FC236}">
                  <a16:creationId xmlns:a16="http://schemas.microsoft.com/office/drawing/2014/main" xmlns="" id="{D8CB5143-998A-4E7A-9AF1-55860041BF6B}"/>
                </a:ext>
              </a:extLst>
            </p:cNvPr>
            <p:cNvCxnSpPr>
              <a:cxnSpLocks/>
            </p:cNvCxnSpPr>
            <p:nvPr/>
          </p:nvCxnSpPr>
          <p:spPr>
            <a:xfrm>
              <a:off x="794035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>
              <a:extLst>
                <a:ext uri="{FF2B5EF4-FFF2-40B4-BE49-F238E27FC236}">
                  <a16:creationId xmlns:a16="http://schemas.microsoft.com/office/drawing/2014/main" xmlns="" id="{816FD6B7-6DEF-47F2-8C67-AB3DBA3E37DD}"/>
                </a:ext>
              </a:extLst>
            </p:cNvPr>
            <p:cNvCxnSpPr>
              <a:cxnSpLocks/>
            </p:cNvCxnSpPr>
            <p:nvPr/>
          </p:nvCxnSpPr>
          <p:spPr>
            <a:xfrm>
              <a:off x="800147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>
              <a:extLst>
                <a:ext uri="{FF2B5EF4-FFF2-40B4-BE49-F238E27FC236}">
                  <a16:creationId xmlns:a16="http://schemas.microsoft.com/office/drawing/2014/main" xmlns="" id="{E01B0C58-92A5-49ED-AF21-A8FB8A63B427}"/>
                </a:ext>
              </a:extLst>
            </p:cNvPr>
            <p:cNvCxnSpPr/>
            <p:nvPr/>
          </p:nvCxnSpPr>
          <p:spPr>
            <a:xfrm>
              <a:off x="806338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>
              <a:extLst>
                <a:ext uri="{FF2B5EF4-FFF2-40B4-BE49-F238E27FC236}">
                  <a16:creationId xmlns:a16="http://schemas.microsoft.com/office/drawing/2014/main" xmlns="" id="{C4307E3C-6128-4AC7-8C11-E2CFB09EE99F}"/>
                </a:ext>
              </a:extLst>
            </p:cNvPr>
            <p:cNvCxnSpPr>
              <a:cxnSpLocks/>
            </p:cNvCxnSpPr>
            <p:nvPr/>
          </p:nvCxnSpPr>
          <p:spPr>
            <a:xfrm>
              <a:off x="812450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>
              <a:extLst>
                <a:ext uri="{FF2B5EF4-FFF2-40B4-BE49-F238E27FC236}">
                  <a16:creationId xmlns:a16="http://schemas.microsoft.com/office/drawing/2014/main" xmlns="" id="{BDDBBCC7-7578-49B3-AB09-2CE6582CD55D}"/>
                </a:ext>
              </a:extLst>
            </p:cNvPr>
            <p:cNvCxnSpPr>
              <a:cxnSpLocks/>
            </p:cNvCxnSpPr>
            <p:nvPr/>
          </p:nvCxnSpPr>
          <p:spPr>
            <a:xfrm>
              <a:off x="818562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xmlns="" id="{9296492F-61A4-416B-A2E6-DBA625528A6B}"/>
                </a:ext>
              </a:extLst>
            </p:cNvPr>
            <p:cNvCxnSpPr>
              <a:cxnSpLocks/>
            </p:cNvCxnSpPr>
            <p:nvPr/>
          </p:nvCxnSpPr>
          <p:spPr>
            <a:xfrm>
              <a:off x="824674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>
              <a:extLst>
                <a:ext uri="{FF2B5EF4-FFF2-40B4-BE49-F238E27FC236}">
                  <a16:creationId xmlns:a16="http://schemas.microsoft.com/office/drawing/2014/main" xmlns="" id="{6CF5A10A-4BAF-410E-B738-3B77DF473154}"/>
                </a:ext>
              </a:extLst>
            </p:cNvPr>
            <p:cNvCxnSpPr>
              <a:cxnSpLocks/>
            </p:cNvCxnSpPr>
            <p:nvPr/>
          </p:nvCxnSpPr>
          <p:spPr>
            <a:xfrm>
              <a:off x="830786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>
              <a:extLst>
                <a:ext uri="{FF2B5EF4-FFF2-40B4-BE49-F238E27FC236}">
                  <a16:creationId xmlns:a16="http://schemas.microsoft.com/office/drawing/2014/main" xmlns="" id="{D2E17C06-9229-4A0C-AA41-4F02E7902DF8}"/>
                </a:ext>
              </a:extLst>
            </p:cNvPr>
            <p:cNvCxnSpPr>
              <a:cxnSpLocks/>
            </p:cNvCxnSpPr>
            <p:nvPr/>
          </p:nvCxnSpPr>
          <p:spPr>
            <a:xfrm>
              <a:off x="836898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>
              <a:extLst>
                <a:ext uri="{FF2B5EF4-FFF2-40B4-BE49-F238E27FC236}">
                  <a16:creationId xmlns:a16="http://schemas.microsoft.com/office/drawing/2014/main" xmlns="" id="{23294289-91AB-4ABA-82C0-046CE50558ED}"/>
                </a:ext>
              </a:extLst>
            </p:cNvPr>
            <p:cNvCxnSpPr>
              <a:cxnSpLocks/>
            </p:cNvCxnSpPr>
            <p:nvPr/>
          </p:nvCxnSpPr>
          <p:spPr>
            <a:xfrm>
              <a:off x="843010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>
              <a:extLst>
                <a:ext uri="{FF2B5EF4-FFF2-40B4-BE49-F238E27FC236}">
                  <a16:creationId xmlns:a16="http://schemas.microsoft.com/office/drawing/2014/main" xmlns="" id="{9AAB877A-93B2-484B-804C-9C11A442AD71}"/>
                </a:ext>
              </a:extLst>
            </p:cNvPr>
            <p:cNvCxnSpPr/>
            <p:nvPr/>
          </p:nvCxnSpPr>
          <p:spPr>
            <a:xfrm>
              <a:off x="849201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xmlns="" id="{EF4AE62D-C0A1-4F7D-89FE-7B9422DDE933}"/>
                </a:ext>
              </a:extLst>
            </p:cNvPr>
            <p:cNvCxnSpPr>
              <a:cxnSpLocks/>
            </p:cNvCxnSpPr>
            <p:nvPr/>
          </p:nvCxnSpPr>
          <p:spPr>
            <a:xfrm>
              <a:off x="855313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>
              <a:extLst>
                <a:ext uri="{FF2B5EF4-FFF2-40B4-BE49-F238E27FC236}">
                  <a16:creationId xmlns:a16="http://schemas.microsoft.com/office/drawing/2014/main" xmlns="" id="{C0E336FE-D15B-413C-A49E-CD1A759CF39D}"/>
                </a:ext>
              </a:extLst>
            </p:cNvPr>
            <p:cNvCxnSpPr>
              <a:cxnSpLocks/>
            </p:cNvCxnSpPr>
            <p:nvPr/>
          </p:nvCxnSpPr>
          <p:spPr>
            <a:xfrm>
              <a:off x="861425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>
              <a:extLst>
                <a:ext uri="{FF2B5EF4-FFF2-40B4-BE49-F238E27FC236}">
                  <a16:creationId xmlns:a16="http://schemas.microsoft.com/office/drawing/2014/main" xmlns="" id="{932052E1-980D-4C27-9270-F6DBC39E2114}"/>
                </a:ext>
              </a:extLst>
            </p:cNvPr>
            <p:cNvCxnSpPr>
              <a:cxnSpLocks/>
            </p:cNvCxnSpPr>
            <p:nvPr/>
          </p:nvCxnSpPr>
          <p:spPr>
            <a:xfrm>
              <a:off x="867537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>
              <a:extLst>
                <a:ext uri="{FF2B5EF4-FFF2-40B4-BE49-F238E27FC236}">
                  <a16:creationId xmlns:a16="http://schemas.microsoft.com/office/drawing/2014/main" xmlns="" id="{B610E386-C730-46D1-A122-4123839967A7}"/>
                </a:ext>
              </a:extLst>
            </p:cNvPr>
            <p:cNvCxnSpPr>
              <a:cxnSpLocks/>
            </p:cNvCxnSpPr>
            <p:nvPr/>
          </p:nvCxnSpPr>
          <p:spPr>
            <a:xfrm>
              <a:off x="873648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>
              <a:extLst>
                <a:ext uri="{FF2B5EF4-FFF2-40B4-BE49-F238E27FC236}">
                  <a16:creationId xmlns:a16="http://schemas.microsoft.com/office/drawing/2014/main" xmlns="" id="{C8856F82-E2AA-43A9-9B76-659FF8245DA0}"/>
                </a:ext>
              </a:extLst>
            </p:cNvPr>
            <p:cNvCxnSpPr>
              <a:cxnSpLocks/>
            </p:cNvCxnSpPr>
            <p:nvPr/>
          </p:nvCxnSpPr>
          <p:spPr>
            <a:xfrm>
              <a:off x="879760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>
              <a:extLst>
                <a:ext uri="{FF2B5EF4-FFF2-40B4-BE49-F238E27FC236}">
                  <a16:creationId xmlns:a16="http://schemas.microsoft.com/office/drawing/2014/main" xmlns="" id="{CBEC20D2-952A-4CDE-A83D-39589FD76CC9}"/>
                </a:ext>
              </a:extLst>
            </p:cNvPr>
            <p:cNvCxnSpPr>
              <a:cxnSpLocks/>
            </p:cNvCxnSpPr>
            <p:nvPr/>
          </p:nvCxnSpPr>
          <p:spPr>
            <a:xfrm>
              <a:off x="885872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>
              <a:extLst>
                <a:ext uri="{FF2B5EF4-FFF2-40B4-BE49-F238E27FC236}">
                  <a16:creationId xmlns:a16="http://schemas.microsoft.com/office/drawing/2014/main" xmlns="" id="{47D3E31C-37B5-4B7A-BEEF-861DA15E64B3}"/>
                </a:ext>
              </a:extLst>
            </p:cNvPr>
            <p:cNvCxnSpPr/>
            <p:nvPr/>
          </p:nvCxnSpPr>
          <p:spPr>
            <a:xfrm>
              <a:off x="892063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>
              <a:extLst>
                <a:ext uri="{FF2B5EF4-FFF2-40B4-BE49-F238E27FC236}">
                  <a16:creationId xmlns:a16="http://schemas.microsoft.com/office/drawing/2014/main" xmlns="" id="{694103A4-A0CB-4C06-8397-ED5BD9D652AE}"/>
                </a:ext>
              </a:extLst>
            </p:cNvPr>
            <p:cNvCxnSpPr>
              <a:cxnSpLocks/>
            </p:cNvCxnSpPr>
            <p:nvPr/>
          </p:nvCxnSpPr>
          <p:spPr>
            <a:xfrm>
              <a:off x="898175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>
              <a:extLst>
                <a:ext uri="{FF2B5EF4-FFF2-40B4-BE49-F238E27FC236}">
                  <a16:creationId xmlns:a16="http://schemas.microsoft.com/office/drawing/2014/main" xmlns="" id="{A91DC6B1-7156-4260-8101-F99741DE0077}"/>
                </a:ext>
              </a:extLst>
            </p:cNvPr>
            <p:cNvCxnSpPr>
              <a:cxnSpLocks/>
            </p:cNvCxnSpPr>
            <p:nvPr/>
          </p:nvCxnSpPr>
          <p:spPr>
            <a:xfrm>
              <a:off x="904287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>
              <a:extLst>
                <a:ext uri="{FF2B5EF4-FFF2-40B4-BE49-F238E27FC236}">
                  <a16:creationId xmlns:a16="http://schemas.microsoft.com/office/drawing/2014/main" xmlns="" id="{DEB89CBA-26B2-4DF6-9EE0-DE83011CCC42}"/>
                </a:ext>
              </a:extLst>
            </p:cNvPr>
            <p:cNvCxnSpPr>
              <a:cxnSpLocks/>
            </p:cNvCxnSpPr>
            <p:nvPr/>
          </p:nvCxnSpPr>
          <p:spPr>
            <a:xfrm>
              <a:off x="910399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>
              <a:extLst>
                <a:ext uri="{FF2B5EF4-FFF2-40B4-BE49-F238E27FC236}">
                  <a16:creationId xmlns:a16="http://schemas.microsoft.com/office/drawing/2014/main" xmlns="" id="{C2374DF2-B648-4C8D-97FA-66384653CD17}"/>
                </a:ext>
              </a:extLst>
            </p:cNvPr>
            <p:cNvCxnSpPr>
              <a:cxnSpLocks/>
            </p:cNvCxnSpPr>
            <p:nvPr/>
          </p:nvCxnSpPr>
          <p:spPr>
            <a:xfrm>
              <a:off x="916511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>
              <a:extLst>
                <a:ext uri="{FF2B5EF4-FFF2-40B4-BE49-F238E27FC236}">
                  <a16:creationId xmlns:a16="http://schemas.microsoft.com/office/drawing/2014/main" xmlns="" id="{B11E2339-C958-4ADF-B377-09EAA96AE032}"/>
                </a:ext>
              </a:extLst>
            </p:cNvPr>
            <p:cNvCxnSpPr>
              <a:cxnSpLocks/>
            </p:cNvCxnSpPr>
            <p:nvPr/>
          </p:nvCxnSpPr>
          <p:spPr>
            <a:xfrm>
              <a:off x="922623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>
              <a:extLst>
                <a:ext uri="{FF2B5EF4-FFF2-40B4-BE49-F238E27FC236}">
                  <a16:creationId xmlns:a16="http://schemas.microsoft.com/office/drawing/2014/main" xmlns="" id="{F0B3CC47-1A51-4431-B4C0-37368342E6EC}"/>
                </a:ext>
              </a:extLst>
            </p:cNvPr>
            <p:cNvCxnSpPr>
              <a:cxnSpLocks/>
            </p:cNvCxnSpPr>
            <p:nvPr/>
          </p:nvCxnSpPr>
          <p:spPr>
            <a:xfrm>
              <a:off x="928735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>
              <a:extLst>
                <a:ext uri="{FF2B5EF4-FFF2-40B4-BE49-F238E27FC236}">
                  <a16:creationId xmlns:a16="http://schemas.microsoft.com/office/drawing/2014/main" xmlns="" id="{7AA4FF7C-9C29-4553-AA60-94064FF4C304}"/>
                </a:ext>
              </a:extLst>
            </p:cNvPr>
            <p:cNvCxnSpPr/>
            <p:nvPr/>
          </p:nvCxnSpPr>
          <p:spPr>
            <a:xfrm>
              <a:off x="934926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>
              <a:extLst>
                <a:ext uri="{FF2B5EF4-FFF2-40B4-BE49-F238E27FC236}">
                  <a16:creationId xmlns:a16="http://schemas.microsoft.com/office/drawing/2014/main" xmlns="" id="{302E5A2A-152D-4E4F-BF9E-A99239E78A2E}"/>
                </a:ext>
              </a:extLst>
            </p:cNvPr>
            <p:cNvCxnSpPr>
              <a:cxnSpLocks/>
            </p:cNvCxnSpPr>
            <p:nvPr/>
          </p:nvCxnSpPr>
          <p:spPr>
            <a:xfrm>
              <a:off x="941038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>
              <a:extLst>
                <a:ext uri="{FF2B5EF4-FFF2-40B4-BE49-F238E27FC236}">
                  <a16:creationId xmlns:a16="http://schemas.microsoft.com/office/drawing/2014/main" xmlns="" id="{8A7AC8CC-993E-4D4A-8BB4-46757176A123}"/>
                </a:ext>
              </a:extLst>
            </p:cNvPr>
            <p:cNvCxnSpPr>
              <a:cxnSpLocks/>
            </p:cNvCxnSpPr>
            <p:nvPr/>
          </p:nvCxnSpPr>
          <p:spPr>
            <a:xfrm>
              <a:off x="947150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>
              <a:extLst>
                <a:ext uri="{FF2B5EF4-FFF2-40B4-BE49-F238E27FC236}">
                  <a16:creationId xmlns:a16="http://schemas.microsoft.com/office/drawing/2014/main" xmlns="" id="{5D30EBCD-DBA7-4AC0-88F9-73BE0A814F41}"/>
                </a:ext>
              </a:extLst>
            </p:cNvPr>
            <p:cNvCxnSpPr>
              <a:cxnSpLocks/>
            </p:cNvCxnSpPr>
            <p:nvPr/>
          </p:nvCxnSpPr>
          <p:spPr>
            <a:xfrm>
              <a:off x="953262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>
              <a:extLst>
                <a:ext uri="{FF2B5EF4-FFF2-40B4-BE49-F238E27FC236}">
                  <a16:creationId xmlns:a16="http://schemas.microsoft.com/office/drawing/2014/main" xmlns="" id="{3D2FAF98-8964-4078-A15C-BC4BB8CCFC5A}"/>
                </a:ext>
              </a:extLst>
            </p:cNvPr>
            <p:cNvCxnSpPr>
              <a:cxnSpLocks/>
            </p:cNvCxnSpPr>
            <p:nvPr/>
          </p:nvCxnSpPr>
          <p:spPr>
            <a:xfrm>
              <a:off x="959373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>
              <a:extLst>
                <a:ext uri="{FF2B5EF4-FFF2-40B4-BE49-F238E27FC236}">
                  <a16:creationId xmlns:a16="http://schemas.microsoft.com/office/drawing/2014/main" xmlns="" id="{4B960290-A092-49C2-A191-CD335A24DE59}"/>
                </a:ext>
              </a:extLst>
            </p:cNvPr>
            <p:cNvCxnSpPr>
              <a:cxnSpLocks/>
            </p:cNvCxnSpPr>
            <p:nvPr/>
          </p:nvCxnSpPr>
          <p:spPr>
            <a:xfrm>
              <a:off x="965485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>
              <a:extLst>
                <a:ext uri="{FF2B5EF4-FFF2-40B4-BE49-F238E27FC236}">
                  <a16:creationId xmlns:a16="http://schemas.microsoft.com/office/drawing/2014/main" xmlns="" id="{B7CB0DAE-AD64-41CC-A42B-8A3C20A2C257}"/>
                </a:ext>
              </a:extLst>
            </p:cNvPr>
            <p:cNvCxnSpPr>
              <a:cxnSpLocks/>
            </p:cNvCxnSpPr>
            <p:nvPr/>
          </p:nvCxnSpPr>
          <p:spPr>
            <a:xfrm>
              <a:off x="971597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>
              <a:extLst>
                <a:ext uri="{FF2B5EF4-FFF2-40B4-BE49-F238E27FC236}">
                  <a16:creationId xmlns:a16="http://schemas.microsoft.com/office/drawing/2014/main" xmlns="" id="{E0C01F6F-CC0F-46E4-B93C-120C721178A4}"/>
                </a:ext>
              </a:extLst>
            </p:cNvPr>
            <p:cNvCxnSpPr/>
            <p:nvPr/>
          </p:nvCxnSpPr>
          <p:spPr>
            <a:xfrm>
              <a:off x="977788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xmlns="" id="{37F02482-6979-49E3-B63C-3543CDEC572E}"/>
                </a:ext>
              </a:extLst>
            </p:cNvPr>
            <p:cNvCxnSpPr>
              <a:cxnSpLocks/>
            </p:cNvCxnSpPr>
            <p:nvPr/>
          </p:nvCxnSpPr>
          <p:spPr>
            <a:xfrm>
              <a:off x="983900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>
              <a:extLst>
                <a:ext uri="{FF2B5EF4-FFF2-40B4-BE49-F238E27FC236}">
                  <a16:creationId xmlns:a16="http://schemas.microsoft.com/office/drawing/2014/main" xmlns="" id="{8EE20C1E-B7A8-42F0-9E0F-0E159354B9C2}"/>
                </a:ext>
              </a:extLst>
            </p:cNvPr>
            <p:cNvCxnSpPr>
              <a:cxnSpLocks/>
            </p:cNvCxnSpPr>
            <p:nvPr/>
          </p:nvCxnSpPr>
          <p:spPr>
            <a:xfrm>
              <a:off x="990012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>
              <a:extLst>
                <a:ext uri="{FF2B5EF4-FFF2-40B4-BE49-F238E27FC236}">
                  <a16:creationId xmlns:a16="http://schemas.microsoft.com/office/drawing/2014/main" xmlns="" id="{8B0A87FF-D7C4-4080-8444-E0CF45FCB7A8}"/>
                </a:ext>
              </a:extLst>
            </p:cNvPr>
            <p:cNvCxnSpPr>
              <a:cxnSpLocks/>
            </p:cNvCxnSpPr>
            <p:nvPr/>
          </p:nvCxnSpPr>
          <p:spPr>
            <a:xfrm>
              <a:off x="996124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>
              <a:extLst>
                <a:ext uri="{FF2B5EF4-FFF2-40B4-BE49-F238E27FC236}">
                  <a16:creationId xmlns:a16="http://schemas.microsoft.com/office/drawing/2014/main" xmlns="" id="{0B52A8E1-E756-408C-8443-589AD940F635}"/>
                </a:ext>
              </a:extLst>
            </p:cNvPr>
            <p:cNvCxnSpPr>
              <a:cxnSpLocks/>
            </p:cNvCxnSpPr>
            <p:nvPr/>
          </p:nvCxnSpPr>
          <p:spPr>
            <a:xfrm>
              <a:off x="1002236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>
              <a:extLst>
                <a:ext uri="{FF2B5EF4-FFF2-40B4-BE49-F238E27FC236}">
                  <a16:creationId xmlns:a16="http://schemas.microsoft.com/office/drawing/2014/main" xmlns="" id="{9CA9D74C-FEF6-4AA3-BF9E-6558D5C36C58}"/>
                </a:ext>
              </a:extLst>
            </p:cNvPr>
            <p:cNvCxnSpPr>
              <a:cxnSpLocks/>
            </p:cNvCxnSpPr>
            <p:nvPr/>
          </p:nvCxnSpPr>
          <p:spPr>
            <a:xfrm>
              <a:off x="1008348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>
              <a:extLst>
                <a:ext uri="{FF2B5EF4-FFF2-40B4-BE49-F238E27FC236}">
                  <a16:creationId xmlns:a16="http://schemas.microsoft.com/office/drawing/2014/main" xmlns="" id="{360CC230-63AC-4AD5-A872-E00E2D2924BC}"/>
                </a:ext>
              </a:extLst>
            </p:cNvPr>
            <p:cNvCxnSpPr>
              <a:cxnSpLocks/>
            </p:cNvCxnSpPr>
            <p:nvPr/>
          </p:nvCxnSpPr>
          <p:spPr>
            <a:xfrm>
              <a:off x="1014460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>
              <a:extLst>
                <a:ext uri="{FF2B5EF4-FFF2-40B4-BE49-F238E27FC236}">
                  <a16:creationId xmlns:a16="http://schemas.microsoft.com/office/drawing/2014/main" xmlns="" id="{02C56BBF-B71E-49E7-ABBF-9939AC8D8F72}"/>
                </a:ext>
              </a:extLst>
            </p:cNvPr>
            <p:cNvCxnSpPr/>
            <p:nvPr/>
          </p:nvCxnSpPr>
          <p:spPr>
            <a:xfrm>
              <a:off x="1020651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>
              <a:extLst>
                <a:ext uri="{FF2B5EF4-FFF2-40B4-BE49-F238E27FC236}">
                  <a16:creationId xmlns:a16="http://schemas.microsoft.com/office/drawing/2014/main" xmlns="" id="{D7219F31-8F26-4AC8-9720-A5FA693BAFFA}"/>
                </a:ext>
              </a:extLst>
            </p:cNvPr>
            <p:cNvCxnSpPr>
              <a:cxnSpLocks/>
            </p:cNvCxnSpPr>
            <p:nvPr/>
          </p:nvCxnSpPr>
          <p:spPr>
            <a:xfrm>
              <a:off x="1026763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>
              <a:extLst>
                <a:ext uri="{FF2B5EF4-FFF2-40B4-BE49-F238E27FC236}">
                  <a16:creationId xmlns:a16="http://schemas.microsoft.com/office/drawing/2014/main" xmlns="" id="{80C3F1E4-CCEE-46A0-A9D2-EB0B1E8D037E}"/>
                </a:ext>
              </a:extLst>
            </p:cNvPr>
            <p:cNvCxnSpPr>
              <a:cxnSpLocks/>
            </p:cNvCxnSpPr>
            <p:nvPr/>
          </p:nvCxnSpPr>
          <p:spPr>
            <a:xfrm>
              <a:off x="1032875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>
              <a:extLst>
                <a:ext uri="{FF2B5EF4-FFF2-40B4-BE49-F238E27FC236}">
                  <a16:creationId xmlns:a16="http://schemas.microsoft.com/office/drawing/2014/main" xmlns="" id="{E2B9DDB0-4EF6-40ED-AC93-933A3D12DDE3}"/>
                </a:ext>
              </a:extLst>
            </p:cNvPr>
            <p:cNvCxnSpPr>
              <a:cxnSpLocks/>
            </p:cNvCxnSpPr>
            <p:nvPr/>
          </p:nvCxnSpPr>
          <p:spPr>
            <a:xfrm>
              <a:off x="1038987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>
              <a:extLst>
                <a:ext uri="{FF2B5EF4-FFF2-40B4-BE49-F238E27FC236}">
                  <a16:creationId xmlns:a16="http://schemas.microsoft.com/office/drawing/2014/main" xmlns="" id="{3DCA5567-9B57-447A-9685-F9D93B57B4D8}"/>
                </a:ext>
              </a:extLst>
            </p:cNvPr>
            <p:cNvCxnSpPr>
              <a:cxnSpLocks/>
            </p:cNvCxnSpPr>
            <p:nvPr/>
          </p:nvCxnSpPr>
          <p:spPr>
            <a:xfrm>
              <a:off x="1045098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>
              <a:extLst>
                <a:ext uri="{FF2B5EF4-FFF2-40B4-BE49-F238E27FC236}">
                  <a16:creationId xmlns:a16="http://schemas.microsoft.com/office/drawing/2014/main" xmlns="" id="{752F755F-92D2-4761-AE46-21004024FFA0}"/>
                </a:ext>
              </a:extLst>
            </p:cNvPr>
            <p:cNvCxnSpPr>
              <a:cxnSpLocks/>
            </p:cNvCxnSpPr>
            <p:nvPr/>
          </p:nvCxnSpPr>
          <p:spPr>
            <a:xfrm>
              <a:off x="1051210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>
              <a:extLst>
                <a:ext uri="{FF2B5EF4-FFF2-40B4-BE49-F238E27FC236}">
                  <a16:creationId xmlns:a16="http://schemas.microsoft.com/office/drawing/2014/main" xmlns="" id="{32C14658-3814-4B2F-A92D-005043C6A0E0}"/>
                </a:ext>
              </a:extLst>
            </p:cNvPr>
            <p:cNvCxnSpPr>
              <a:cxnSpLocks/>
            </p:cNvCxnSpPr>
            <p:nvPr/>
          </p:nvCxnSpPr>
          <p:spPr>
            <a:xfrm>
              <a:off x="1057322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>
              <a:extLst>
                <a:ext uri="{FF2B5EF4-FFF2-40B4-BE49-F238E27FC236}">
                  <a16:creationId xmlns:a16="http://schemas.microsoft.com/office/drawing/2014/main" xmlns="" id="{EAB3C600-EE6F-4988-836F-77626DB38300}"/>
                </a:ext>
              </a:extLst>
            </p:cNvPr>
            <p:cNvCxnSpPr/>
            <p:nvPr/>
          </p:nvCxnSpPr>
          <p:spPr>
            <a:xfrm>
              <a:off x="1063513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>
              <a:extLst>
                <a:ext uri="{FF2B5EF4-FFF2-40B4-BE49-F238E27FC236}">
                  <a16:creationId xmlns:a16="http://schemas.microsoft.com/office/drawing/2014/main" xmlns="" id="{389FA4FE-BC39-45AE-92B4-FE1E83EFFFF7}"/>
                </a:ext>
              </a:extLst>
            </p:cNvPr>
            <p:cNvCxnSpPr>
              <a:cxnSpLocks/>
            </p:cNvCxnSpPr>
            <p:nvPr/>
          </p:nvCxnSpPr>
          <p:spPr>
            <a:xfrm>
              <a:off x="1069625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>
              <a:extLst>
                <a:ext uri="{FF2B5EF4-FFF2-40B4-BE49-F238E27FC236}">
                  <a16:creationId xmlns:a16="http://schemas.microsoft.com/office/drawing/2014/main" xmlns="" id="{46D200BD-43BE-42D9-BADB-65DED4AE46A2}"/>
                </a:ext>
              </a:extLst>
            </p:cNvPr>
            <p:cNvCxnSpPr>
              <a:cxnSpLocks/>
            </p:cNvCxnSpPr>
            <p:nvPr/>
          </p:nvCxnSpPr>
          <p:spPr>
            <a:xfrm>
              <a:off x="1075737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>
              <a:extLst>
                <a:ext uri="{FF2B5EF4-FFF2-40B4-BE49-F238E27FC236}">
                  <a16:creationId xmlns:a16="http://schemas.microsoft.com/office/drawing/2014/main" xmlns="" id="{9D373274-0DE5-46EA-A318-C7C36062FA55}"/>
                </a:ext>
              </a:extLst>
            </p:cNvPr>
            <p:cNvCxnSpPr>
              <a:cxnSpLocks/>
            </p:cNvCxnSpPr>
            <p:nvPr/>
          </p:nvCxnSpPr>
          <p:spPr>
            <a:xfrm>
              <a:off x="1081849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>
              <a:extLst>
                <a:ext uri="{FF2B5EF4-FFF2-40B4-BE49-F238E27FC236}">
                  <a16:creationId xmlns:a16="http://schemas.microsoft.com/office/drawing/2014/main" xmlns="" id="{41382D68-FFC7-49B8-B6C1-8DC238C6575B}"/>
                </a:ext>
              </a:extLst>
            </p:cNvPr>
            <p:cNvCxnSpPr>
              <a:cxnSpLocks/>
            </p:cNvCxnSpPr>
            <p:nvPr/>
          </p:nvCxnSpPr>
          <p:spPr>
            <a:xfrm>
              <a:off x="1087961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>
              <a:extLst>
                <a:ext uri="{FF2B5EF4-FFF2-40B4-BE49-F238E27FC236}">
                  <a16:creationId xmlns:a16="http://schemas.microsoft.com/office/drawing/2014/main" xmlns="" id="{F54064E6-0853-46B1-94B5-AE47DC78093B}"/>
                </a:ext>
              </a:extLst>
            </p:cNvPr>
            <p:cNvCxnSpPr>
              <a:cxnSpLocks/>
            </p:cNvCxnSpPr>
            <p:nvPr/>
          </p:nvCxnSpPr>
          <p:spPr>
            <a:xfrm>
              <a:off x="1094073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>
              <a:extLst>
                <a:ext uri="{FF2B5EF4-FFF2-40B4-BE49-F238E27FC236}">
                  <a16:creationId xmlns:a16="http://schemas.microsoft.com/office/drawing/2014/main" xmlns="" id="{28F1A3BB-1207-48FE-B212-A9F46A6BB36A}"/>
                </a:ext>
              </a:extLst>
            </p:cNvPr>
            <p:cNvCxnSpPr>
              <a:cxnSpLocks/>
            </p:cNvCxnSpPr>
            <p:nvPr/>
          </p:nvCxnSpPr>
          <p:spPr>
            <a:xfrm>
              <a:off x="1100185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>
              <a:extLst>
                <a:ext uri="{FF2B5EF4-FFF2-40B4-BE49-F238E27FC236}">
                  <a16:creationId xmlns:a16="http://schemas.microsoft.com/office/drawing/2014/main" xmlns="" id="{801657B3-4591-40F4-8BCB-542418698F06}"/>
                </a:ext>
              </a:extLst>
            </p:cNvPr>
            <p:cNvCxnSpPr/>
            <p:nvPr/>
          </p:nvCxnSpPr>
          <p:spPr>
            <a:xfrm>
              <a:off x="1106376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>
              <a:extLst>
                <a:ext uri="{FF2B5EF4-FFF2-40B4-BE49-F238E27FC236}">
                  <a16:creationId xmlns:a16="http://schemas.microsoft.com/office/drawing/2014/main" xmlns="" id="{A23A9CA6-1F2D-444F-98B3-5CDCA8C56D18}"/>
                </a:ext>
              </a:extLst>
            </p:cNvPr>
            <p:cNvCxnSpPr>
              <a:cxnSpLocks/>
            </p:cNvCxnSpPr>
            <p:nvPr/>
          </p:nvCxnSpPr>
          <p:spPr>
            <a:xfrm>
              <a:off x="1112488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>
              <a:extLst>
                <a:ext uri="{FF2B5EF4-FFF2-40B4-BE49-F238E27FC236}">
                  <a16:creationId xmlns:a16="http://schemas.microsoft.com/office/drawing/2014/main" xmlns="" id="{498BCD84-DCE1-4518-8ED6-8865A9AA54FB}"/>
                </a:ext>
              </a:extLst>
            </p:cNvPr>
            <p:cNvCxnSpPr>
              <a:cxnSpLocks/>
            </p:cNvCxnSpPr>
            <p:nvPr/>
          </p:nvCxnSpPr>
          <p:spPr>
            <a:xfrm>
              <a:off x="1118600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>
              <a:extLst>
                <a:ext uri="{FF2B5EF4-FFF2-40B4-BE49-F238E27FC236}">
                  <a16:creationId xmlns:a16="http://schemas.microsoft.com/office/drawing/2014/main" xmlns="" id="{A1B02982-610F-437E-BB09-728BEA3B4878}"/>
                </a:ext>
              </a:extLst>
            </p:cNvPr>
            <p:cNvCxnSpPr>
              <a:cxnSpLocks/>
            </p:cNvCxnSpPr>
            <p:nvPr/>
          </p:nvCxnSpPr>
          <p:spPr>
            <a:xfrm>
              <a:off x="1124712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>
              <a:extLst>
                <a:ext uri="{FF2B5EF4-FFF2-40B4-BE49-F238E27FC236}">
                  <a16:creationId xmlns:a16="http://schemas.microsoft.com/office/drawing/2014/main" xmlns="" id="{AD281914-8D7A-4D13-BD0C-FEDFB1D43083}"/>
                </a:ext>
              </a:extLst>
            </p:cNvPr>
            <p:cNvCxnSpPr>
              <a:cxnSpLocks/>
            </p:cNvCxnSpPr>
            <p:nvPr/>
          </p:nvCxnSpPr>
          <p:spPr>
            <a:xfrm>
              <a:off x="1130823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>
              <a:extLst>
                <a:ext uri="{FF2B5EF4-FFF2-40B4-BE49-F238E27FC236}">
                  <a16:creationId xmlns:a16="http://schemas.microsoft.com/office/drawing/2014/main" xmlns="" id="{F1BA8751-B328-43DD-8AAA-B0E7096342CE}"/>
                </a:ext>
              </a:extLst>
            </p:cNvPr>
            <p:cNvCxnSpPr>
              <a:cxnSpLocks/>
            </p:cNvCxnSpPr>
            <p:nvPr/>
          </p:nvCxnSpPr>
          <p:spPr>
            <a:xfrm>
              <a:off x="1136935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1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>
              <a:extLst>
                <a:ext uri="{FF2B5EF4-FFF2-40B4-BE49-F238E27FC236}">
                  <a16:creationId xmlns:a16="http://schemas.microsoft.com/office/drawing/2014/main" xmlns="" id="{C636803D-929B-4D94-A086-7B25CF270A2A}"/>
                </a:ext>
              </a:extLst>
            </p:cNvPr>
            <p:cNvCxnSpPr>
              <a:cxnSpLocks/>
            </p:cNvCxnSpPr>
            <p:nvPr/>
          </p:nvCxnSpPr>
          <p:spPr>
            <a:xfrm>
              <a:off x="1143047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>
              <a:extLst>
                <a:ext uri="{FF2B5EF4-FFF2-40B4-BE49-F238E27FC236}">
                  <a16:creationId xmlns:a16="http://schemas.microsoft.com/office/drawing/2014/main" xmlns="" id="{EDE3F160-9B97-4BB2-A7DE-F6AB6A73DBA8}"/>
                </a:ext>
              </a:extLst>
            </p:cNvPr>
            <p:cNvCxnSpPr/>
            <p:nvPr/>
          </p:nvCxnSpPr>
          <p:spPr>
            <a:xfrm>
              <a:off x="1149238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>
              <a:extLst>
                <a:ext uri="{FF2B5EF4-FFF2-40B4-BE49-F238E27FC236}">
                  <a16:creationId xmlns:a16="http://schemas.microsoft.com/office/drawing/2014/main" xmlns="" id="{AB26DA6C-E773-468F-8490-7B2F76D3BD82}"/>
                </a:ext>
              </a:extLst>
            </p:cNvPr>
            <p:cNvCxnSpPr>
              <a:cxnSpLocks/>
            </p:cNvCxnSpPr>
            <p:nvPr/>
          </p:nvCxnSpPr>
          <p:spPr>
            <a:xfrm>
              <a:off x="1155350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>
              <a:extLst>
                <a:ext uri="{FF2B5EF4-FFF2-40B4-BE49-F238E27FC236}">
                  <a16:creationId xmlns:a16="http://schemas.microsoft.com/office/drawing/2014/main" xmlns="" id="{60708185-7C4F-4391-A94B-DE956BC3B818}"/>
                </a:ext>
              </a:extLst>
            </p:cNvPr>
            <p:cNvCxnSpPr>
              <a:cxnSpLocks/>
            </p:cNvCxnSpPr>
            <p:nvPr/>
          </p:nvCxnSpPr>
          <p:spPr>
            <a:xfrm>
              <a:off x="1161462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>
              <a:extLst>
                <a:ext uri="{FF2B5EF4-FFF2-40B4-BE49-F238E27FC236}">
                  <a16:creationId xmlns:a16="http://schemas.microsoft.com/office/drawing/2014/main" xmlns="" id="{56451A4C-09BD-4824-824A-2D06456EE465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74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>
              <a:extLst>
                <a:ext uri="{FF2B5EF4-FFF2-40B4-BE49-F238E27FC236}">
                  <a16:creationId xmlns:a16="http://schemas.microsoft.com/office/drawing/2014/main" xmlns="" id="{9E28D8CC-7BED-41FD-8FA4-129FA2D1629E}"/>
                </a:ext>
              </a:extLst>
            </p:cNvPr>
            <p:cNvCxnSpPr>
              <a:cxnSpLocks/>
            </p:cNvCxnSpPr>
            <p:nvPr/>
          </p:nvCxnSpPr>
          <p:spPr>
            <a:xfrm>
              <a:off x="1173686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>
              <a:extLst>
                <a:ext uri="{FF2B5EF4-FFF2-40B4-BE49-F238E27FC236}">
                  <a16:creationId xmlns:a16="http://schemas.microsoft.com/office/drawing/2014/main" xmlns="" id="{A0D69B1E-7397-4C02-86BF-ECB6038A50BB}"/>
                </a:ext>
              </a:extLst>
            </p:cNvPr>
            <p:cNvCxnSpPr>
              <a:cxnSpLocks/>
            </p:cNvCxnSpPr>
            <p:nvPr/>
          </p:nvCxnSpPr>
          <p:spPr>
            <a:xfrm>
              <a:off x="1179798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>
              <a:extLst>
                <a:ext uri="{FF2B5EF4-FFF2-40B4-BE49-F238E27FC236}">
                  <a16:creationId xmlns:a16="http://schemas.microsoft.com/office/drawing/2014/main" xmlns="" id="{4018698B-355B-4035-A4E1-C1D66C6D4D3E}"/>
                </a:ext>
              </a:extLst>
            </p:cNvPr>
            <p:cNvCxnSpPr>
              <a:cxnSpLocks/>
            </p:cNvCxnSpPr>
            <p:nvPr/>
          </p:nvCxnSpPr>
          <p:spPr>
            <a:xfrm>
              <a:off x="1185910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>
              <a:extLst>
                <a:ext uri="{FF2B5EF4-FFF2-40B4-BE49-F238E27FC236}">
                  <a16:creationId xmlns:a16="http://schemas.microsoft.com/office/drawing/2014/main" xmlns="" id="{00E94C83-4F4B-4959-8458-1A2066F4F0F4}"/>
                </a:ext>
              </a:extLst>
            </p:cNvPr>
            <p:cNvCxnSpPr/>
            <p:nvPr/>
          </p:nvCxnSpPr>
          <p:spPr>
            <a:xfrm>
              <a:off x="11921013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>
              <a:extLst>
                <a:ext uri="{FF2B5EF4-FFF2-40B4-BE49-F238E27FC236}">
                  <a16:creationId xmlns:a16="http://schemas.microsoft.com/office/drawing/2014/main" xmlns="" id="{02346651-D71B-47D9-880E-503D8F775ECC}"/>
                </a:ext>
              </a:extLst>
            </p:cNvPr>
            <p:cNvCxnSpPr>
              <a:cxnSpLocks/>
            </p:cNvCxnSpPr>
            <p:nvPr/>
          </p:nvCxnSpPr>
          <p:spPr>
            <a:xfrm>
              <a:off x="11982132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>
              <a:extLst>
                <a:ext uri="{FF2B5EF4-FFF2-40B4-BE49-F238E27FC236}">
                  <a16:creationId xmlns:a16="http://schemas.microsoft.com/office/drawing/2014/main" xmlns="" id="{DC22BA9D-2A95-4A70-A544-50AA22298C3B}"/>
                </a:ext>
              </a:extLst>
            </p:cNvPr>
            <p:cNvCxnSpPr>
              <a:cxnSpLocks/>
            </p:cNvCxnSpPr>
            <p:nvPr/>
          </p:nvCxnSpPr>
          <p:spPr>
            <a:xfrm>
              <a:off x="12043251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>
              <a:extLst>
                <a:ext uri="{FF2B5EF4-FFF2-40B4-BE49-F238E27FC236}">
                  <a16:creationId xmlns:a16="http://schemas.microsoft.com/office/drawing/2014/main" xmlns="" id="{C46F6A61-6B24-4662-BCB3-F9FFDC55F24B}"/>
                </a:ext>
              </a:extLst>
            </p:cNvPr>
            <p:cNvCxnSpPr>
              <a:cxnSpLocks/>
            </p:cNvCxnSpPr>
            <p:nvPr/>
          </p:nvCxnSpPr>
          <p:spPr>
            <a:xfrm>
              <a:off x="12104370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直接连接符 353">
              <a:extLst>
                <a:ext uri="{FF2B5EF4-FFF2-40B4-BE49-F238E27FC236}">
                  <a16:creationId xmlns:a16="http://schemas.microsoft.com/office/drawing/2014/main" xmlns="" id="{3341FA2B-23A2-45C5-A4DF-11AA55DAB065}"/>
                </a:ext>
              </a:extLst>
            </p:cNvPr>
            <p:cNvCxnSpPr>
              <a:cxnSpLocks/>
            </p:cNvCxnSpPr>
            <p:nvPr/>
          </p:nvCxnSpPr>
          <p:spPr>
            <a:xfrm>
              <a:off x="12165489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接连接符 354">
              <a:extLst>
                <a:ext uri="{FF2B5EF4-FFF2-40B4-BE49-F238E27FC236}">
                  <a16:creationId xmlns:a16="http://schemas.microsoft.com/office/drawing/2014/main" xmlns="" id="{2B3B2855-2186-44A8-A9D8-1B2300F300F9}"/>
                </a:ext>
              </a:extLst>
            </p:cNvPr>
            <p:cNvCxnSpPr>
              <a:cxnSpLocks/>
            </p:cNvCxnSpPr>
            <p:nvPr/>
          </p:nvCxnSpPr>
          <p:spPr>
            <a:xfrm>
              <a:off x="12226608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355">
              <a:extLst>
                <a:ext uri="{FF2B5EF4-FFF2-40B4-BE49-F238E27FC236}">
                  <a16:creationId xmlns:a16="http://schemas.microsoft.com/office/drawing/2014/main" xmlns="" id="{593790A9-1D8E-4444-B201-190174101DA2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726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直接连接符 356">
              <a:extLst>
                <a:ext uri="{FF2B5EF4-FFF2-40B4-BE49-F238E27FC236}">
                  <a16:creationId xmlns:a16="http://schemas.microsoft.com/office/drawing/2014/main" xmlns="" id="{163BE82E-DFDA-4D30-933D-91A055C388E7}"/>
                </a:ext>
              </a:extLst>
            </p:cNvPr>
            <p:cNvCxnSpPr/>
            <p:nvPr/>
          </p:nvCxnSpPr>
          <p:spPr>
            <a:xfrm>
              <a:off x="12349638" y="3290202"/>
              <a:ext cx="0" cy="277596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直接连接符 357">
              <a:extLst>
                <a:ext uri="{FF2B5EF4-FFF2-40B4-BE49-F238E27FC236}">
                  <a16:creationId xmlns:a16="http://schemas.microsoft.com/office/drawing/2014/main" xmlns="" id="{B2266353-98B7-4F01-A965-4952B60D812F}"/>
                </a:ext>
              </a:extLst>
            </p:cNvPr>
            <p:cNvCxnSpPr>
              <a:cxnSpLocks/>
            </p:cNvCxnSpPr>
            <p:nvPr/>
          </p:nvCxnSpPr>
          <p:spPr>
            <a:xfrm>
              <a:off x="12410757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直接连接符 358">
              <a:extLst>
                <a:ext uri="{FF2B5EF4-FFF2-40B4-BE49-F238E27FC236}">
                  <a16:creationId xmlns:a16="http://schemas.microsoft.com/office/drawing/2014/main" xmlns="" id="{B9467B59-C626-4532-AA9C-64480983955B}"/>
                </a:ext>
              </a:extLst>
            </p:cNvPr>
            <p:cNvCxnSpPr>
              <a:cxnSpLocks/>
            </p:cNvCxnSpPr>
            <p:nvPr/>
          </p:nvCxnSpPr>
          <p:spPr>
            <a:xfrm>
              <a:off x="12471876" y="3343104"/>
              <a:ext cx="0" cy="171792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直接连接符 359">
              <a:extLst>
                <a:ext uri="{FF2B5EF4-FFF2-40B4-BE49-F238E27FC236}">
                  <a16:creationId xmlns:a16="http://schemas.microsoft.com/office/drawing/2014/main" xmlns="" id="{5DB0CE9E-DC65-4D4B-A8E8-42FC3DC4A2F5}"/>
                </a:ext>
              </a:extLst>
            </p:cNvPr>
            <p:cNvCxnSpPr>
              <a:cxnSpLocks/>
            </p:cNvCxnSpPr>
            <p:nvPr/>
          </p:nvCxnSpPr>
          <p:spPr>
            <a:xfrm>
              <a:off x="12532995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>
              <a:extLst>
                <a:ext uri="{FF2B5EF4-FFF2-40B4-BE49-F238E27FC236}">
                  <a16:creationId xmlns:a16="http://schemas.microsoft.com/office/drawing/2014/main" xmlns="" id="{07058B47-3094-4302-9BF5-CFFC4DD580A0}"/>
                </a:ext>
              </a:extLst>
            </p:cNvPr>
            <p:cNvCxnSpPr>
              <a:cxnSpLocks/>
            </p:cNvCxnSpPr>
            <p:nvPr/>
          </p:nvCxnSpPr>
          <p:spPr>
            <a:xfrm>
              <a:off x="12594114" y="3319120"/>
              <a:ext cx="0" cy="21976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>
              <a:extLst>
                <a:ext uri="{FF2B5EF4-FFF2-40B4-BE49-F238E27FC236}">
                  <a16:creationId xmlns:a16="http://schemas.microsoft.com/office/drawing/2014/main" xmlns="" id="{38A32EE1-60D9-4BD0-AECC-BE317B40DF54}"/>
                </a:ext>
              </a:extLst>
            </p:cNvPr>
            <p:cNvCxnSpPr>
              <a:cxnSpLocks/>
            </p:cNvCxnSpPr>
            <p:nvPr/>
          </p:nvCxnSpPr>
          <p:spPr>
            <a:xfrm>
              <a:off x="12655233" y="3346419"/>
              <a:ext cx="0" cy="165163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直接连接符 362">
              <a:extLst>
                <a:ext uri="{FF2B5EF4-FFF2-40B4-BE49-F238E27FC236}">
                  <a16:creationId xmlns:a16="http://schemas.microsoft.com/office/drawing/2014/main" xmlns="" id="{50FCC124-F1E7-4F52-9451-0578AE030558}"/>
                </a:ext>
              </a:extLst>
            </p:cNvPr>
            <p:cNvCxnSpPr>
              <a:cxnSpLocks/>
            </p:cNvCxnSpPr>
            <p:nvPr/>
          </p:nvCxnSpPr>
          <p:spPr>
            <a:xfrm>
              <a:off x="12716351" y="3383585"/>
              <a:ext cx="0" cy="90830"/>
            </a:xfrm>
            <a:prstGeom prst="line">
              <a:avLst/>
            </a:prstGeom>
            <a:ln>
              <a:solidFill>
                <a:srgbClr val="9E0000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92CD2B-9A9B-4B73-B75D-AD45CDC1C294}"/>
              </a:ext>
            </a:extLst>
          </p:cNvPr>
          <p:cNvCxnSpPr>
            <a:cxnSpLocks/>
          </p:cNvCxnSpPr>
          <p:nvPr/>
        </p:nvCxnSpPr>
        <p:spPr>
          <a:xfrm>
            <a:off x="2351314" y="586005"/>
            <a:ext cx="1122930" cy="2209583"/>
          </a:xfrm>
          <a:prstGeom prst="line">
            <a:avLst/>
          </a:prstGeom>
          <a:ln>
            <a:gradFill>
              <a:gsLst>
                <a:gs pos="0">
                  <a:srgbClr val="CC0000">
                    <a:alpha val="0"/>
                  </a:srgbClr>
                </a:gs>
                <a:gs pos="100000">
                  <a:srgbClr val="9E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E8E03CF9-3980-4C6F-871C-CF39DEAAB855}"/>
              </a:ext>
            </a:extLst>
          </p:cNvPr>
          <p:cNvCxnSpPr>
            <a:cxnSpLocks/>
          </p:cNvCxnSpPr>
          <p:nvPr/>
        </p:nvCxnSpPr>
        <p:spPr>
          <a:xfrm>
            <a:off x="3474244" y="2795588"/>
            <a:ext cx="172721" cy="0"/>
          </a:xfrm>
          <a:prstGeom prst="line">
            <a:avLst/>
          </a:prstGeom>
          <a:ln>
            <a:solidFill>
              <a:srgbClr val="9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168EC06-DA10-40C5-8D31-55437C7AA712}"/>
              </a:ext>
            </a:extLst>
          </p:cNvPr>
          <p:cNvCxnSpPr>
            <a:cxnSpLocks/>
          </p:cNvCxnSpPr>
          <p:nvPr/>
        </p:nvCxnSpPr>
        <p:spPr>
          <a:xfrm>
            <a:off x="3681413" y="2709523"/>
            <a:ext cx="0" cy="386099"/>
          </a:xfrm>
          <a:prstGeom prst="line">
            <a:avLst/>
          </a:prstGeom>
          <a:ln>
            <a:solidFill>
              <a:srgbClr val="9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4" name="任意多边形: 形状 363">
            <a:extLst>
              <a:ext uri="{FF2B5EF4-FFF2-40B4-BE49-F238E27FC236}">
                <a16:creationId xmlns:a16="http://schemas.microsoft.com/office/drawing/2014/main" xmlns="" id="{22805ACE-E41D-4EB7-B04A-31B0A5203972}"/>
              </a:ext>
            </a:extLst>
          </p:cNvPr>
          <p:cNvSpPr/>
          <p:nvPr/>
        </p:nvSpPr>
        <p:spPr>
          <a:xfrm>
            <a:off x="-538843" y="359229"/>
            <a:ext cx="1453243" cy="604157"/>
          </a:xfrm>
          <a:custGeom>
            <a:avLst/>
            <a:gdLst>
              <a:gd name="connsiteX0" fmla="*/ 146957 w 1453243"/>
              <a:gd name="connsiteY0" fmla="*/ 0 h 604157"/>
              <a:gd name="connsiteX1" fmla="*/ 1453243 w 1453243"/>
              <a:gd name="connsiteY1" fmla="*/ 0 h 604157"/>
              <a:gd name="connsiteX2" fmla="*/ 1175657 w 1453243"/>
              <a:gd name="connsiteY2" fmla="*/ 604157 h 604157"/>
              <a:gd name="connsiteX3" fmla="*/ 0 w 1453243"/>
              <a:gd name="connsiteY3" fmla="*/ 244928 h 604157"/>
              <a:gd name="connsiteX4" fmla="*/ 146957 w 1453243"/>
              <a:gd name="connsiteY4" fmla="*/ 0 h 60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243" h="604157">
                <a:moveTo>
                  <a:pt x="146957" y="0"/>
                </a:moveTo>
                <a:lnTo>
                  <a:pt x="1453243" y="0"/>
                </a:lnTo>
                <a:lnTo>
                  <a:pt x="1175657" y="604157"/>
                </a:lnTo>
                <a:lnTo>
                  <a:pt x="0" y="244928"/>
                </a:lnTo>
                <a:lnTo>
                  <a:pt x="146957" y="0"/>
                </a:lnTo>
                <a:close/>
              </a:path>
            </a:pathLst>
          </a:custGeom>
          <a:gradFill flip="none" rotWithShape="1">
            <a:gsLst>
              <a:gs pos="15000">
                <a:srgbClr val="760000"/>
              </a:gs>
              <a:gs pos="45000">
                <a:srgbClr val="760000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CF2F03"/>
                </a:gs>
                <a:gs pos="60000">
                  <a:srgbClr val="A40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文本框 364">
            <a:extLst>
              <a:ext uri="{FF2B5EF4-FFF2-40B4-BE49-F238E27FC236}">
                <a16:creationId xmlns:a16="http://schemas.microsoft.com/office/drawing/2014/main" xmlns="" id="{32EB4210-1124-4B53-B368-E19632F4C4B1}"/>
              </a:ext>
            </a:extLst>
          </p:cNvPr>
          <p:cNvSpPr txBox="1"/>
          <p:nvPr/>
        </p:nvSpPr>
        <p:spPr>
          <a:xfrm>
            <a:off x="965200" y="46693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『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火种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计划</a:t>
            </a:r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』</a:t>
            </a:r>
            <a:endParaRPr lang="zh-CN" altLang="en-US" dirty="0">
              <a:gradFill>
                <a:gsLst>
                  <a:gs pos="97000">
                    <a:srgbClr val="A03128">
                      <a:alpha val="0"/>
                    </a:srgbClr>
                  </a:gs>
                  <a:gs pos="2000">
                    <a:srgbClr val="AC0000"/>
                  </a:gs>
                </a:gsLst>
                <a:lin ang="5400000" scaled="1"/>
              </a:gradFill>
            </a:endParaRPr>
          </a:p>
        </p:txBody>
      </p:sp>
      <p:sp>
        <p:nvSpPr>
          <p:cNvPr id="366" name="文本框 365">
            <a:extLst>
              <a:ext uri="{FF2B5EF4-FFF2-40B4-BE49-F238E27FC236}">
                <a16:creationId xmlns:a16="http://schemas.microsoft.com/office/drawing/2014/main" xmlns="" id="{0E47732E-0E4F-4BC6-9C04-1E966AE55EBE}"/>
              </a:ext>
            </a:extLst>
          </p:cNvPr>
          <p:cNvSpPr txBox="1"/>
          <p:nvPr/>
        </p:nvSpPr>
        <p:spPr>
          <a:xfrm>
            <a:off x="1084247" y="814412"/>
            <a:ext cx="242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367" name="直接连接符 366">
            <a:extLst>
              <a:ext uri="{FF2B5EF4-FFF2-40B4-BE49-F238E27FC236}">
                <a16:creationId xmlns:a16="http://schemas.microsoft.com/office/drawing/2014/main" xmlns="" id="{B61E0A3F-FA06-473B-993A-ECECD65ED1C6}"/>
              </a:ext>
            </a:extLst>
          </p:cNvPr>
          <p:cNvCxnSpPr>
            <a:cxnSpLocks/>
          </p:cNvCxnSpPr>
          <p:nvPr/>
        </p:nvCxnSpPr>
        <p:spPr>
          <a:xfrm flipH="1">
            <a:off x="726612" y="368300"/>
            <a:ext cx="266880" cy="618459"/>
          </a:xfrm>
          <a:prstGeom prst="line">
            <a:avLst/>
          </a:prstGeom>
          <a:ln>
            <a:gradFill>
              <a:gsLst>
                <a:gs pos="0">
                  <a:srgbClr val="CF2F03"/>
                </a:gs>
                <a:gs pos="100000">
                  <a:srgbClr val="A4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" name="文本框 367">
            <a:extLst>
              <a:ext uri="{FF2B5EF4-FFF2-40B4-BE49-F238E27FC236}">
                <a16:creationId xmlns:a16="http://schemas.microsoft.com/office/drawing/2014/main" xmlns="" id="{61B3469B-3C1D-4648-956A-3C206B4E9182}"/>
              </a:ext>
            </a:extLst>
          </p:cNvPr>
          <p:cNvSpPr txBox="1"/>
          <p:nvPr/>
        </p:nvSpPr>
        <p:spPr>
          <a:xfrm>
            <a:off x="3724332" y="2583969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2019·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破局</a:t>
            </a:r>
          </a:p>
        </p:txBody>
      </p:sp>
      <p:sp>
        <p:nvSpPr>
          <p:cNvPr id="369" name="文本框 368">
            <a:extLst>
              <a:ext uri="{FF2B5EF4-FFF2-40B4-BE49-F238E27FC236}">
                <a16:creationId xmlns:a16="http://schemas.microsoft.com/office/drawing/2014/main" xmlns="" id="{A73F17FB-F14C-4730-BB4E-465B93BED0D0}"/>
              </a:ext>
            </a:extLst>
          </p:cNvPr>
          <p:cNvSpPr txBox="1"/>
          <p:nvPr/>
        </p:nvSpPr>
        <p:spPr>
          <a:xfrm>
            <a:off x="3724332" y="2901954"/>
            <a:ext cx="2650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AD5F482F-E069-44B1-AD49-9B8BE00C340A}"/>
              </a:ext>
            </a:extLst>
          </p:cNvPr>
          <p:cNvCxnSpPr>
            <a:cxnSpLocks/>
          </p:cNvCxnSpPr>
          <p:nvPr/>
        </p:nvCxnSpPr>
        <p:spPr>
          <a:xfrm flipV="1">
            <a:off x="5111120" y="4032005"/>
            <a:ext cx="380870" cy="2466770"/>
          </a:xfrm>
          <a:prstGeom prst="line">
            <a:avLst/>
          </a:prstGeom>
          <a:ln>
            <a:gradFill>
              <a:gsLst>
                <a:gs pos="0">
                  <a:srgbClr val="CC0000">
                    <a:alpha val="0"/>
                  </a:srgbClr>
                </a:gs>
                <a:gs pos="100000">
                  <a:srgbClr val="9E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直接连接符 369">
            <a:extLst>
              <a:ext uri="{FF2B5EF4-FFF2-40B4-BE49-F238E27FC236}">
                <a16:creationId xmlns:a16="http://schemas.microsoft.com/office/drawing/2014/main" xmlns="" id="{2CC03590-8F4E-42B1-945F-6E8BB4F6B6E8}"/>
              </a:ext>
            </a:extLst>
          </p:cNvPr>
          <p:cNvCxnSpPr>
            <a:cxnSpLocks/>
          </p:cNvCxnSpPr>
          <p:nvPr/>
        </p:nvCxnSpPr>
        <p:spPr>
          <a:xfrm>
            <a:off x="5319269" y="4033290"/>
            <a:ext cx="172721" cy="0"/>
          </a:xfrm>
          <a:prstGeom prst="line">
            <a:avLst/>
          </a:prstGeom>
          <a:ln>
            <a:solidFill>
              <a:srgbClr val="9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直接连接符 370">
            <a:extLst>
              <a:ext uri="{FF2B5EF4-FFF2-40B4-BE49-F238E27FC236}">
                <a16:creationId xmlns:a16="http://schemas.microsoft.com/office/drawing/2014/main" xmlns="" id="{39C3C884-1ED6-400D-89C7-C0665A1C00E9}"/>
              </a:ext>
            </a:extLst>
          </p:cNvPr>
          <p:cNvCxnSpPr>
            <a:cxnSpLocks/>
          </p:cNvCxnSpPr>
          <p:nvPr/>
        </p:nvCxnSpPr>
        <p:spPr>
          <a:xfrm>
            <a:off x="5276531" y="3715246"/>
            <a:ext cx="0" cy="386099"/>
          </a:xfrm>
          <a:prstGeom prst="line">
            <a:avLst/>
          </a:prstGeom>
          <a:ln>
            <a:solidFill>
              <a:srgbClr val="9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2" name="文本框 371">
            <a:extLst>
              <a:ext uri="{FF2B5EF4-FFF2-40B4-BE49-F238E27FC236}">
                <a16:creationId xmlns:a16="http://schemas.microsoft.com/office/drawing/2014/main" xmlns="" id="{D572522C-B202-4079-979C-514DB8B6177A}"/>
              </a:ext>
            </a:extLst>
          </p:cNvPr>
          <p:cNvSpPr txBox="1"/>
          <p:nvPr/>
        </p:nvSpPr>
        <p:spPr>
          <a:xfrm>
            <a:off x="3354223" y="360722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2020·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颠覆</a:t>
            </a:r>
          </a:p>
        </p:txBody>
      </p:sp>
      <p:sp>
        <p:nvSpPr>
          <p:cNvPr id="373" name="文本框 372">
            <a:extLst>
              <a:ext uri="{FF2B5EF4-FFF2-40B4-BE49-F238E27FC236}">
                <a16:creationId xmlns:a16="http://schemas.microsoft.com/office/drawing/2014/main" xmlns="" id="{17FAD740-169C-499C-9957-CCA56779534D}"/>
              </a:ext>
            </a:extLst>
          </p:cNvPr>
          <p:cNvSpPr txBox="1"/>
          <p:nvPr/>
        </p:nvSpPr>
        <p:spPr>
          <a:xfrm>
            <a:off x="2624477" y="3925209"/>
            <a:ext cx="2650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374" name="直接连接符 373">
            <a:extLst>
              <a:ext uri="{FF2B5EF4-FFF2-40B4-BE49-F238E27FC236}">
                <a16:creationId xmlns:a16="http://schemas.microsoft.com/office/drawing/2014/main" xmlns="" id="{9EBE2599-7B36-473A-9B1D-01BAFD1A039F}"/>
              </a:ext>
            </a:extLst>
          </p:cNvPr>
          <p:cNvCxnSpPr>
            <a:cxnSpLocks/>
          </p:cNvCxnSpPr>
          <p:nvPr/>
        </p:nvCxnSpPr>
        <p:spPr>
          <a:xfrm flipH="1">
            <a:off x="7470148" y="1460003"/>
            <a:ext cx="263964" cy="1348542"/>
          </a:xfrm>
          <a:prstGeom prst="line">
            <a:avLst/>
          </a:prstGeom>
          <a:ln>
            <a:gradFill>
              <a:gsLst>
                <a:gs pos="0">
                  <a:srgbClr val="CC0000">
                    <a:alpha val="0"/>
                  </a:srgbClr>
                </a:gs>
                <a:gs pos="100000">
                  <a:srgbClr val="9E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5" name="直接连接符 374">
            <a:extLst>
              <a:ext uri="{FF2B5EF4-FFF2-40B4-BE49-F238E27FC236}">
                <a16:creationId xmlns:a16="http://schemas.microsoft.com/office/drawing/2014/main" xmlns="" id="{D9547813-B41C-4F97-90BD-B63F12B00D9A}"/>
              </a:ext>
            </a:extLst>
          </p:cNvPr>
          <p:cNvCxnSpPr>
            <a:cxnSpLocks/>
          </p:cNvCxnSpPr>
          <p:nvPr/>
        </p:nvCxnSpPr>
        <p:spPr>
          <a:xfrm>
            <a:off x="7470148" y="2808545"/>
            <a:ext cx="172721" cy="0"/>
          </a:xfrm>
          <a:prstGeom prst="line">
            <a:avLst/>
          </a:prstGeom>
          <a:ln>
            <a:solidFill>
              <a:srgbClr val="9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6" name="直接连接符 375">
            <a:extLst>
              <a:ext uri="{FF2B5EF4-FFF2-40B4-BE49-F238E27FC236}">
                <a16:creationId xmlns:a16="http://schemas.microsoft.com/office/drawing/2014/main" xmlns="" id="{37E747E1-5414-475C-8519-C1B7480C6585}"/>
              </a:ext>
            </a:extLst>
          </p:cNvPr>
          <p:cNvCxnSpPr>
            <a:cxnSpLocks/>
          </p:cNvCxnSpPr>
          <p:nvPr/>
        </p:nvCxnSpPr>
        <p:spPr>
          <a:xfrm>
            <a:off x="7677317" y="2722480"/>
            <a:ext cx="0" cy="386099"/>
          </a:xfrm>
          <a:prstGeom prst="line">
            <a:avLst/>
          </a:prstGeom>
          <a:ln>
            <a:solidFill>
              <a:srgbClr val="9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7" name="文本框 376">
            <a:extLst>
              <a:ext uri="{FF2B5EF4-FFF2-40B4-BE49-F238E27FC236}">
                <a16:creationId xmlns:a16="http://schemas.microsoft.com/office/drawing/2014/main" xmlns="" id="{2E8A1ECB-A3F6-4881-A60E-E06CFDE0113E}"/>
              </a:ext>
            </a:extLst>
          </p:cNvPr>
          <p:cNvSpPr txBox="1"/>
          <p:nvPr/>
        </p:nvSpPr>
        <p:spPr>
          <a:xfrm>
            <a:off x="7720236" y="2596926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2021·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进化</a:t>
            </a:r>
          </a:p>
        </p:txBody>
      </p:sp>
      <p:sp>
        <p:nvSpPr>
          <p:cNvPr id="378" name="文本框 377">
            <a:extLst>
              <a:ext uri="{FF2B5EF4-FFF2-40B4-BE49-F238E27FC236}">
                <a16:creationId xmlns:a16="http://schemas.microsoft.com/office/drawing/2014/main" xmlns="" id="{CE748645-E843-4810-A14E-4D8995A8701A}"/>
              </a:ext>
            </a:extLst>
          </p:cNvPr>
          <p:cNvSpPr txBox="1"/>
          <p:nvPr/>
        </p:nvSpPr>
        <p:spPr>
          <a:xfrm>
            <a:off x="7720236" y="2914911"/>
            <a:ext cx="2650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379" name="直接连接符 378">
            <a:extLst>
              <a:ext uri="{FF2B5EF4-FFF2-40B4-BE49-F238E27FC236}">
                <a16:creationId xmlns:a16="http://schemas.microsoft.com/office/drawing/2014/main" xmlns="" id="{85F9226D-1507-4DD2-8C4B-E522A94AC695}"/>
              </a:ext>
            </a:extLst>
          </p:cNvPr>
          <p:cNvCxnSpPr>
            <a:cxnSpLocks/>
          </p:cNvCxnSpPr>
          <p:nvPr/>
        </p:nvCxnSpPr>
        <p:spPr>
          <a:xfrm flipH="1" flipV="1">
            <a:off x="9380514" y="4032006"/>
            <a:ext cx="536362" cy="853649"/>
          </a:xfrm>
          <a:prstGeom prst="line">
            <a:avLst/>
          </a:prstGeom>
          <a:ln>
            <a:gradFill>
              <a:gsLst>
                <a:gs pos="0">
                  <a:srgbClr val="CC0000">
                    <a:alpha val="0"/>
                  </a:srgbClr>
                </a:gs>
                <a:gs pos="100000">
                  <a:srgbClr val="9E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直接连接符 379">
            <a:extLst>
              <a:ext uri="{FF2B5EF4-FFF2-40B4-BE49-F238E27FC236}">
                <a16:creationId xmlns:a16="http://schemas.microsoft.com/office/drawing/2014/main" xmlns="" id="{C4C8453D-9B5A-47F8-9016-BE7144AD259C}"/>
              </a:ext>
            </a:extLst>
          </p:cNvPr>
          <p:cNvCxnSpPr>
            <a:cxnSpLocks/>
          </p:cNvCxnSpPr>
          <p:nvPr/>
        </p:nvCxnSpPr>
        <p:spPr>
          <a:xfrm>
            <a:off x="9207793" y="4033290"/>
            <a:ext cx="172721" cy="0"/>
          </a:xfrm>
          <a:prstGeom prst="line">
            <a:avLst/>
          </a:prstGeom>
          <a:ln>
            <a:solidFill>
              <a:srgbClr val="9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直接连接符 380">
            <a:extLst>
              <a:ext uri="{FF2B5EF4-FFF2-40B4-BE49-F238E27FC236}">
                <a16:creationId xmlns:a16="http://schemas.microsoft.com/office/drawing/2014/main" xmlns="" id="{C71F2CE0-D79B-44BF-9FAF-15A4635F3972}"/>
              </a:ext>
            </a:extLst>
          </p:cNvPr>
          <p:cNvCxnSpPr>
            <a:cxnSpLocks/>
          </p:cNvCxnSpPr>
          <p:nvPr/>
        </p:nvCxnSpPr>
        <p:spPr>
          <a:xfrm>
            <a:off x="9165055" y="3715246"/>
            <a:ext cx="0" cy="386099"/>
          </a:xfrm>
          <a:prstGeom prst="line">
            <a:avLst/>
          </a:prstGeom>
          <a:ln>
            <a:solidFill>
              <a:srgbClr val="9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2" name="文本框 381">
            <a:extLst>
              <a:ext uri="{FF2B5EF4-FFF2-40B4-BE49-F238E27FC236}">
                <a16:creationId xmlns:a16="http://schemas.microsoft.com/office/drawing/2014/main" xmlns="" id="{BAB04CB1-ED03-46C1-9BAB-BDE99F3BC1C2}"/>
              </a:ext>
            </a:extLst>
          </p:cNvPr>
          <p:cNvSpPr txBox="1"/>
          <p:nvPr/>
        </p:nvSpPr>
        <p:spPr>
          <a:xfrm>
            <a:off x="7242747" y="3607224"/>
            <a:ext cx="1920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0">
                      <a:srgbClr val="AC0000"/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r"/>
            <a:r>
              <a:rPr lang="en-US" altLang="zh-CN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2022·</a:t>
            </a:r>
            <a:r>
              <a:rPr lang="zh-CN" altLang="en-US" dirty="0">
                <a:gradFill>
                  <a:gsLst>
                    <a:gs pos="97000">
                      <a:srgbClr val="A03128">
                        <a:alpha val="0"/>
                      </a:srgbClr>
                    </a:gs>
                    <a:gs pos="2000">
                      <a:srgbClr val="AC0000"/>
                    </a:gs>
                  </a:gsLst>
                  <a:lin ang="5400000" scaled="1"/>
                </a:gradFill>
              </a:rPr>
              <a:t>重生</a:t>
            </a:r>
          </a:p>
        </p:txBody>
      </p:sp>
      <p:sp>
        <p:nvSpPr>
          <p:cNvPr id="383" name="文本框 382">
            <a:extLst>
              <a:ext uri="{FF2B5EF4-FFF2-40B4-BE49-F238E27FC236}">
                <a16:creationId xmlns:a16="http://schemas.microsoft.com/office/drawing/2014/main" xmlns="" id="{C8636A20-07AB-4281-90CE-2664859412B0}"/>
              </a:ext>
            </a:extLst>
          </p:cNvPr>
          <p:cNvSpPr txBox="1"/>
          <p:nvPr/>
        </p:nvSpPr>
        <p:spPr>
          <a:xfrm>
            <a:off x="6513001" y="3925209"/>
            <a:ext cx="2650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>
                <a:ln>
                  <a:gradFill>
                    <a:gsLst>
                      <a:gs pos="0">
                        <a:srgbClr val="893D18">
                          <a:alpha val="80000"/>
                        </a:srgbClr>
                      </a:gs>
                      <a:gs pos="70000">
                        <a:srgbClr val="FF9D42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00000">
                      <a:srgbClr val="A03128">
                        <a:alpha val="0"/>
                      </a:srgbClr>
                    </a:gs>
                    <a:gs pos="0">
                      <a:srgbClr val="AC0000">
                        <a:alpha val="70000"/>
                      </a:srgbClr>
                    </a:gs>
                  </a:gsLst>
                  <a:lin ang="5400000" scaled="1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6F8A9AED-9956-44E0-95E0-94C82FB3CD4B}"/>
              </a:ext>
            </a:extLst>
          </p:cNvPr>
          <p:cNvCxnSpPr>
            <a:cxnSpLocks/>
          </p:cNvCxnSpPr>
          <p:nvPr/>
        </p:nvCxnSpPr>
        <p:spPr>
          <a:xfrm>
            <a:off x="317887" y="3429000"/>
            <a:ext cx="11472953" cy="0"/>
          </a:xfrm>
          <a:prstGeom prst="line">
            <a:avLst/>
          </a:prstGeom>
          <a:ln>
            <a:gradFill>
              <a:gsLst>
                <a:gs pos="0">
                  <a:srgbClr val="CC0000">
                    <a:alpha val="0"/>
                  </a:srgbClr>
                </a:gs>
                <a:gs pos="100000">
                  <a:srgbClr val="9E0000">
                    <a:alpha val="25000"/>
                  </a:srgbClr>
                </a:gs>
              </a:gsLst>
              <a:lin ang="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6DD7DC6A-9E77-4033-9236-C52CCF056980}"/>
              </a:ext>
            </a:extLst>
          </p:cNvPr>
          <p:cNvSpPr/>
          <p:nvPr/>
        </p:nvSpPr>
        <p:spPr>
          <a:xfrm>
            <a:off x="179070" y="2686050"/>
            <a:ext cx="11460480" cy="622753"/>
          </a:xfrm>
          <a:custGeom>
            <a:avLst/>
            <a:gdLst>
              <a:gd name="connsiteX0" fmla="*/ 0 w 11430000"/>
              <a:gd name="connsiteY0" fmla="*/ 438150 h 446534"/>
              <a:gd name="connsiteX1" fmla="*/ 11430000 w 11430000"/>
              <a:gd name="connsiteY1" fmla="*/ 0 h 446534"/>
              <a:gd name="connsiteX0" fmla="*/ 0 w 11460480"/>
              <a:gd name="connsiteY0" fmla="*/ 621030 h 622753"/>
              <a:gd name="connsiteX1" fmla="*/ 11460480 w 11460480"/>
              <a:gd name="connsiteY1" fmla="*/ 0 h 62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60480" h="622753">
                <a:moveTo>
                  <a:pt x="0" y="621030"/>
                </a:moveTo>
                <a:cubicBezTo>
                  <a:pt x="4033837" y="641667"/>
                  <a:pt x="8098155" y="479425"/>
                  <a:pt x="11460480" y="0"/>
                </a:cubicBezTo>
              </a:path>
            </a:pathLst>
          </a:custGeom>
          <a:ln>
            <a:gradFill>
              <a:gsLst>
                <a:gs pos="0">
                  <a:srgbClr val="CC0000">
                    <a:alpha val="0"/>
                  </a:srgbClr>
                </a:gs>
                <a:gs pos="100000">
                  <a:srgbClr val="9E0000">
                    <a:alpha val="25000"/>
                  </a:srgbClr>
                </a:gs>
              </a:gsLst>
              <a:lin ang="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4" name="任意多边形: 形状 383">
            <a:extLst>
              <a:ext uri="{FF2B5EF4-FFF2-40B4-BE49-F238E27FC236}">
                <a16:creationId xmlns:a16="http://schemas.microsoft.com/office/drawing/2014/main" xmlns="" id="{DDEB322C-28B3-4BE4-A255-B36BC20D8479}"/>
              </a:ext>
            </a:extLst>
          </p:cNvPr>
          <p:cNvSpPr/>
          <p:nvPr/>
        </p:nvSpPr>
        <p:spPr>
          <a:xfrm flipV="1">
            <a:off x="209073" y="3544211"/>
            <a:ext cx="11460480" cy="622753"/>
          </a:xfrm>
          <a:custGeom>
            <a:avLst/>
            <a:gdLst>
              <a:gd name="connsiteX0" fmla="*/ 0 w 11430000"/>
              <a:gd name="connsiteY0" fmla="*/ 438150 h 446534"/>
              <a:gd name="connsiteX1" fmla="*/ 11430000 w 11430000"/>
              <a:gd name="connsiteY1" fmla="*/ 0 h 446534"/>
              <a:gd name="connsiteX0" fmla="*/ 0 w 11460480"/>
              <a:gd name="connsiteY0" fmla="*/ 621030 h 622753"/>
              <a:gd name="connsiteX1" fmla="*/ 11460480 w 11460480"/>
              <a:gd name="connsiteY1" fmla="*/ 0 h 62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60480" h="622753">
                <a:moveTo>
                  <a:pt x="0" y="621030"/>
                </a:moveTo>
                <a:cubicBezTo>
                  <a:pt x="4033837" y="641667"/>
                  <a:pt x="8098155" y="479425"/>
                  <a:pt x="11460480" y="0"/>
                </a:cubicBezTo>
              </a:path>
            </a:pathLst>
          </a:custGeom>
          <a:ln>
            <a:gradFill>
              <a:gsLst>
                <a:gs pos="0">
                  <a:srgbClr val="CC0000">
                    <a:alpha val="0"/>
                  </a:srgbClr>
                </a:gs>
                <a:gs pos="100000">
                  <a:srgbClr val="9E0000">
                    <a:alpha val="25000"/>
                  </a:srgbClr>
                </a:gs>
              </a:gsLst>
              <a:lin ang="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5" name="椭圆 384">
            <a:extLst>
              <a:ext uri="{FF2B5EF4-FFF2-40B4-BE49-F238E27FC236}">
                <a16:creationId xmlns:a16="http://schemas.microsoft.com/office/drawing/2014/main" xmlns="" id="{53269658-0C9F-4C19-A322-44A271E6B53E}"/>
              </a:ext>
            </a:extLst>
          </p:cNvPr>
          <p:cNvSpPr/>
          <p:nvPr/>
        </p:nvSpPr>
        <p:spPr>
          <a:xfrm>
            <a:off x="570295" y="2909800"/>
            <a:ext cx="1434639" cy="1434639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6" name="椭圆 385">
            <a:extLst>
              <a:ext uri="{FF2B5EF4-FFF2-40B4-BE49-F238E27FC236}">
                <a16:creationId xmlns:a16="http://schemas.microsoft.com/office/drawing/2014/main" xmlns="" id="{11BD13C0-B63A-43F1-8A56-A9C4C5706A63}"/>
              </a:ext>
            </a:extLst>
          </p:cNvPr>
          <p:cNvSpPr/>
          <p:nvPr/>
        </p:nvSpPr>
        <p:spPr>
          <a:xfrm>
            <a:off x="510449" y="3933568"/>
            <a:ext cx="750080" cy="750080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7" name="椭圆 386">
            <a:extLst>
              <a:ext uri="{FF2B5EF4-FFF2-40B4-BE49-F238E27FC236}">
                <a16:creationId xmlns:a16="http://schemas.microsoft.com/office/drawing/2014/main" xmlns="" id="{3A24A706-AFF4-4CBB-8540-BEF59A16E00D}"/>
              </a:ext>
            </a:extLst>
          </p:cNvPr>
          <p:cNvSpPr/>
          <p:nvPr/>
        </p:nvSpPr>
        <p:spPr>
          <a:xfrm>
            <a:off x="10382727" y="5297294"/>
            <a:ext cx="1137879" cy="1137879"/>
          </a:xfrm>
          <a:prstGeom prst="ellipse">
            <a:avLst/>
          </a:prstGeom>
          <a:gradFill flip="none" rotWithShape="1">
            <a:gsLst>
              <a:gs pos="0">
                <a:srgbClr val="CF2F03">
                  <a:alpha val="8000"/>
                </a:srgbClr>
              </a:gs>
              <a:gs pos="100000">
                <a:srgbClr val="A40000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7B4061D8-D1DC-4180-82CD-F2C26BBF08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313875"/>
            <a:ext cx="12192000" cy="2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96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63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2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2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2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2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0" presetClass="entr" presetSubtype="0" decel="10000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0" presetClass="entr" presetSubtype="0" decel="10000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0" presetClass="entr" presetSubtype="0" decel="10000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0" presetClass="entr" presetSubtype="0" decel="10000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nodeType="withEffect">
                                  <p:stCondLst>
                                    <p:cond delay="59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2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2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2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2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2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2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2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2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2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2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2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nodeType="withEffect">
                                  <p:stCondLst>
                                    <p:cond delay="59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2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2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2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2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2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2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2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4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2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2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2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2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2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4" dur="2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4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2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0" presetClass="entr" presetSubtype="0" decel="10000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0" presetClass="entr" presetSubtype="0" decel="10000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0" presetClass="entr" presetSubtype="0" decel="10000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0" presetClass="entr" presetSubtype="0" decel="10000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0" presetClass="entr" presetSubtype="0" decel="10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50" presetClass="entr" presetSubtype="0" decel="10000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2" presetClass="entr" presetSubtype="1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8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0" presetClass="entr" presetSubtype="0" decel="100000" fill="hold" grpId="0" nodeType="withEffect">
                                  <p:stCondLst>
                                    <p:cond delay="1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31" presetClass="entr" presetSubtype="0" fill="hold" grpId="0" nodeType="withEffect">
                                  <p:stCondLst>
                                    <p:cond delay="1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7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7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7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75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ntr" presetSubtype="4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2" presetClass="entr" presetSubtype="2" fill="hold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5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ntr" presetSubtype="4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0" presetClass="entr" presetSubtype="0" decel="100000" fill="hold" grpId="0" nodeType="withEffect">
                                  <p:stCondLst>
                                    <p:cond delay="17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31" presetClass="entr" presetSubtype="0" fill="hold" grpId="0" nodeType="withEffect">
                                  <p:stCondLst>
                                    <p:cond delay="17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7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7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7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7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2" presetClass="entr" presetSubtype="1" fill="hold" nodeType="withEffect">
                                  <p:stCondLst>
                                    <p:cond delay="194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2" dur="6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8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2" presetClass="entr" presetSubtype="1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8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0" presetClass="entr" presetSubtype="0" decel="100000" fill="hold" grpId="0" nodeType="withEffect">
                                  <p:stCondLst>
                                    <p:cond delay="20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31" presetClass="entr" presetSubtype="0" fill="hold" grpId="0" nodeType="withEffect">
                                  <p:stCondLst>
                                    <p:cond delay="21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75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75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75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75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2" presetClass="entr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6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2" presetClass="entr" presetSubtype="2" fill="hold" nodeType="withEffect">
                                  <p:stCondLst>
                                    <p:cond delay="236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5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2" presetClass="entr" presetSubtype="4" fill="hold" nodeType="withEffect">
                                  <p:stCondLst>
                                    <p:cond delay="241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8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50" presetClass="entr" presetSubtype="0" decel="100000" fill="hold" grpId="0" nodeType="withEffect">
                                  <p:stCondLst>
                                    <p:cond delay="24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31" presetClass="entr" presetSubtype="0" fill="hold" grpId="0" nodeType="withEffect">
                                  <p:stCondLst>
                                    <p:cond delay="246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75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75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75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75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22" presetClass="entr" presetSubtype="8" fill="hold" grpId="0" nodeType="withEffect">
                                  <p:stCondLst>
                                    <p:cond delay="262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22" presetClass="entr" presetSubtype="8" fill="hold" nodeType="withEffect">
                                  <p:stCondLst>
                                    <p:cond delay="262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22" presetClass="entr" presetSubtype="8" fill="hold" grpId="0" nodeType="withEffect">
                                  <p:stCondLst>
                                    <p:cond delay="262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2" presetClass="entr" presetSubtype="4" decel="30000" fill="hold" grpId="0" nodeType="withEffect">
                                  <p:stCondLst>
                                    <p:cond delay="267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7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7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" presetClass="entr" presetSubtype="4" decel="30000" fill="hold" grpId="0" nodeType="withEffect">
                                  <p:stCondLst>
                                    <p:cond delay="269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75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75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" presetClass="entr" presetSubtype="4" decel="30000" fill="hold" grpId="0" nodeType="withEffect">
                                  <p:stCondLst>
                                    <p:cond delay="269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75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75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88" grpId="0" animBg="1"/>
      <p:bldP spid="176" grpId="0" animBg="1"/>
      <p:bldP spid="177" grpId="0" animBg="1"/>
      <p:bldP spid="178" grpId="0" animBg="1"/>
      <p:bldP spid="179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364" grpId="0" animBg="1"/>
      <p:bldP spid="365" grpId="0"/>
      <p:bldP spid="366" grpId="0"/>
      <p:bldP spid="368" grpId="0"/>
      <p:bldP spid="369" grpId="0"/>
      <p:bldP spid="372" grpId="0"/>
      <p:bldP spid="373" grpId="0"/>
      <p:bldP spid="377" grpId="0"/>
      <p:bldP spid="378" grpId="0"/>
      <p:bldP spid="382" grpId="0"/>
      <p:bldP spid="383" grpId="0"/>
      <p:bldP spid="46" grpId="0" animBg="1"/>
      <p:bldP spid="384" grpId="0" animBg="1"/>
      <p:bldP spid="385" grpId="0" animBg="1"/>
      <p:bldP spid="386" grpId="0" animBg="1"/>
      <p:bldP spid="38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高端动画商业发布会年终汇报PPT模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ypmcla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13598</TotalTime>
  <Words>2910</Words>
  <Application>Microsoft Office PowerPoint</Application>
  <PresentationFormat>宽屏</PresentationFormat>
  <Paragraphs>270</Paragraphs>
  <Slides>27</Slides>
  <Notes>26</Notes>
  <HiddenSlides>0</HiddenSlides>
  <MMClips>3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等线</vt:lpstr>
      <vt:lpstr>等线 Light</vt:lpstr>
      <vt:lpstr>方正粗倩简体</vt:lpstr>
      <vt:lpstr>方正清刻本悦宋简体</vt:lpstr>
      <vt:lpstr>汉仪尚巍手书W</vt:lpstr>
      <vt:lpstr>思源黑体 Heavy</vt:lpstr>
      <vt:lpstr>思源黑体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公众号：陈西设计之家。微信搜索即可</Company>
  <LinksUpToDate>false</LinksUpToDate>
  <SharedDoc>false</SharedDoc>
  <HyperlinkBase>公众号：陈西设计之家。微信搜索即可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</dc:title>
  <dc:subject>公众号：陈西设计之家。微信搜索即可</dc:subject>
  <dc:creator>西 陈;公众号：陈西设计之家。微信搜索即可</dc:creator>
  <cp:keywords>公众号：陈西设计之家。微信搜索即可</cp:keywords>
  <dc:description>公众号：陈西设计之家。微信搜索即可</dc:description>
  <cp:lastModifiedBy>阳光 男孩</cp:lastModifiedBy>
  <cp:revision>809</cp:revision>
  <dcterms:created xsi:type="dcterms:W3CDTF">2018-09-25T09:49:46Z</dcterms:created>
  <dcterms:modified xsi:type="dcterms:W3CDTF">2019-08-15T14:40:33Z</dcterms:modified>
  <cp:category>公众号：陈西设计之家。微信搜索即可</cp:category>
  <cp:contentStatus>公众号：陈西设计之家。微信搜索即可</cp:contentStatus>
</cp:coreProperties>
</file>